
<file path=[Content_Types].xml><?xml version="1.0" encoding="utf-8"?>
<Types xmlns="http://schemas.openxmlformats.org/package/2006/content-types">
  <Default Extension="flac" ContentType="audio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notesMasterIdLst>
    <p:notesMasterId r:id="rId141"/>
  </p:notesMasterIdLst>
  <p:sldIdLst>
    <p:sldId id="257" r:id="rId6"/>
    <p:sldId id="258" r:id="rId7"/>
    <p:sldId id="370" r:id="rId8"/>
    <p:sldId id="259" r:id="rId9"/>
    <p:sldId id="350" r:id="rId10"/>
    <p:sldId id="266" r:id="rId11"/>
    <p:sldId id="261" r:id="rId12"/>
    <p:sldId id="262" r:id="rId13"/>
    <p:sldId id="263" r:id="rId14"/>
    <p:sldId id="264" r:id="rId15"/>
    <p:sldId id="267" r:id="rId16"/>
    <p:sldId id="265" r:id="rId17"/>
    <p:sldId id="268" r:id="rId18"/>
    <p:sldId id="269" r:id="rId19"/>
    <p:sldId id="270" r:id="rId20"/>
    <p:sldId id="271" r:id="rId21"/>
    <p:sldId id="272" r:id="rId22"/>
    <p:sldId id="260" r:id="rId23"/>
    <p:sldId id="283" r:id="rId24"/>
    <p:sldId id="284" r:id="rId25"/>
    <p:sldId id="285" r:id="rId26"/>
    <p:sldId id="294" r:id="rId27"/>
    <p:sldId id="293" r:id="rId28"/>
    <p:sldId id="292" r:id="rId29"/>
    <p:sldId id="295" r:id="rId30"/>
    <p:sldId id="296" r:id="rId31"/>
    <p:sldId id="297" r:id="rId32"/>
    <p:sldId id="298" r:id="rId33"/>
    <p:sldId id="299" r:id="rId34"/>
    <p:sldId id="317" r:id="rId35"/>
    <p:sldId id="302" r:id="rId36"/>
    <p:sldId id="303" r:id="rId37"/>
    <p:sldId id="273" r:id="rId38"/>
    <p:sldId id="274" r:id="rId39"/>
    <p:sldId id="300" r:id="rId40"/>
    <p:sldId id="301" r:id="rId41"/>
    <p:sldId id="304" r:id="rId42"/>
    <p:sldId id="305" r:id="rId43"/>
    <p:sldId id="306" r:id="rId44"/>
    <p:sldId id="307" r:id="rId45"/>
    <p:sldId id="275" r:id="rId46"/>
    <p:sldId id="308" r:id="rId47"/>
    <p:sldId id="309" r:id="rId48"/>
    <p:sldId id="310" r:id="rId49"/>
    <p:sldId id="311" r:id="rId50"/>
    <p:sldId id="312" r:id="rId51"/>
    <p:sldId id="276" r:id="rId52"/>
    <p:sldId id="313" r:id="rId53"/>
    <p:sldId id="314" r:id="rId54"/>
    <p:sldId id="315" r:id="rId55"/>
    <p:sldId id="338" r:id="rId56"/>
    <p:sldId id="316" r:id="rId57"/>
    <p:sldId id="339" r:id="rId58"/>
    <p:sldId id="319" r:id="rId59"/>
    <p:sldId id="324" r:id="rId60"/>
    <p:sldId id="327" r:id="rId61"/>
    <p:sldId id="332" r:id="rId62"/>
    <p:sldId id="320" r:id="rId63"/>
    <p:sldId id="328" r:id="rId64"/>
    <p:sldId id="321" r:id="rId65"/>
    <p:sldId id="333" r:id="rId66"/>
    <p:sldId id="329" r:id="rId67"/>
    <p:sldId id="322" r:id="rId68"/>
    <p:sldId id="330" r:id="rId69"/>
    <p:sldId id="334" r:id="rId70"/>
    <p:sldId id="323" r:id="rId71"/>
    <p:sldId id="337" r:id="rId72"/>
    <p:sldId id="331" r:id="rId73"/>
    <p:sldId id="336" r:id="rId74"/>
    <p:sldId id="341" r:id="rId75"/>
    <p:sldId id="340" r:id="rId76"/>
    <p:sldId id="342" r:id="rId77"/>
    <p:sldId id="347" r:id="rId78"/>
    <p:sldId id="343" r:id="rId79"/>
    <p:sldId id="348" r:id="rId80"/>
    <p:sldId id="344" r:id="rId81"/>
    <p:sldId id="351" r:id="rId82"/>
    <p:sldId id="345" r:id="rId83"/>
    <p:sldId id="352" r:id="rId84"/>
    <p:sldId id="346" r:id="rId85"/>
    <p:sldId id="353" r:id="rId86"/>
    <p:sldId id="358" r:id="rId87"/>
    <p:sldId id="356" r:id="rId88"/>
    <p:sldId id="354" r:id="rId89"/>
    <p:sldId id="357" r:id="rId90"/>
    <p:sldId id="359" r:id="rId91"/>
    <p:sldId id="360" r:id="rId92"/>
    <p:sldId id="355" r:id="rId93"/>
    <p:sldId id="361" r:id="rId94"/>
    <p:sldId id="362" r:id="rId95"/>
    <p:sldId id="363" r:id="rId96"/>
    <p:sldId id="364" r:id="rId97"/>
    <p:sldId id="365" r:id="rId98"/>
    <p:sldId id="367" r:id="rId99"/>
    <p:sldId id="371" r:id="rId100"/>
    <p:sldId id="374" r:id="rId101"/>
    <p:sldId id="375" r:id="rId102"/>
    <p:sldId id="378" r:id="rId103"/>
    <p:sldId id="379" r:id="rId104"/>
    <p:sldId id="380" r:id="rId105"/>
    <p:sldId id="381" r:id="rId106"/>
    <p:sldId id="384" r:id="rId107"/>
    <p:sldId id="382" r:id="rId108"/>
    <p:sldId id="385" r:id="rId109"/>
    <p:sldId id="386" r:id="rId110"/>
    <p:sldId id="387" r:id="rId111"/>
    <p:sldId id="388" r:id="rId112"/>
    <p:sldId id="390" r:id="rId113"/>
    <p:sldId id="389" r:id="rId114"/>
    <p:sldId id="391" r:id="rId115"/>
    <p:sldId id="392" r:id="rId116"/>
    <p:sldId id="395" r:id="rId117"/>
    <p:sldId id="396" r:id="rId118"/>
    <p:sldId id="398" r:id="rId119"/>
    <p:sldId id="399" r:id="rId120"/>
    <p:sldId id="394" r:id="rId121"/>
    <p:sldId id="400" r:id="rId122"/>
    <p:sldId id="401" r:id="rId123"/>
    <p:sldId id="402" r:id="rId124"/>
    <p:sldId id="403" r:id="rId125"/>
    <p:sldId id="404" r:id="rId126"/>
    <p:sldId id="409" r:id="rId127"/>
    <p:sldId id="405" r:id="rId128"/>
    <p:sldId id="406" r:id="rId129"/>
    <p:sldId id="407" r:id="rId130"/>
    <p:sldId id="408" r:id="rId131"/>
    <p:sldId id="256" r:id="rId132"/>
    <p:sldId id="318" r:id="rId133"/>
    <p:sldId id="286" r:id="rId134"/>
    <p:sldId id="287" r:id="rId135"/>
    <p:sldId id="288" r:id="rId136"/>
    <p:sldId id="289" r:id="rId137"/>
    <p:sldId id="290" r:id="rId138"/>
    <p:sldId id="291" r:id="rId139"/>
    <p:sldId id="368" r:id="rId140"/>
  </p:sldIdLst>
  <p:sldSz cx="14400213" cy="6480175"/>
  <p:notesSz cx="6858000" cy="9144000"/>
  <p:defaultTextStyle>
    <a:defPPr>
      <a:defRPr lang="en-US"/>
    </a:defPPr>
    <a:lvl1pPr marL="0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8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1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B0C6DB"/>
    <a:srgbClr val="A6C2D8"/>
    <a:srgbClr val="97BBD3"/>
    <a:srgbClr val="A7C3D9"/>
    <a:srgbClr val="B1C7DC"/>
    <a:srgbClr val="92B7D1"/>
    <a:srgbClr val="DEEAF2"/>
    <a:srgbClr val="D6E5EE"/>
    <a:srgbClr val="EEE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BCE9FD-7128-42EE-A91C-3F8F1CA8F594}" v="563" dt="2023-06-13T09:43:31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21" autoAdjust="0"/>
    <p:restoredTop sz="95026" autoAdjust="0"/>
  </p:normalViewPr>
  <p:slideViewPr>
    <p:cSldViewPr snapToGrid="0">
      <p:cViewPr varScale="1">
        <p:scale>
          <a:sx n="51" d="100"/>
          <a:sy n="51" d="100"/>
        </p:scale>
        <p:origin x="115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7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notesMaster" Target="notesMasters/notesMaster1.xml"/><Relationship Id="rId146" Type="http://schemas.microsoft.com/office/2016/11/relationships/changesInfo" Target="changesInfos/changesInfo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L Nick" userId="02463b54105cecc3" providerId="LiveId" clId="{A9BCE9FD-7128-42EE-A91C-3F8F1CA8F594}"/>
    <pc:docChg chg="undo redo custSel modSld">
      <pc:chgData name="DL Nick" userId="02463b54105cecc3" providerId="LiveId" clId="{A9BCE9FD-7128-42EE-A91C-3F8F1CA8F594}" dt="2023-06-13T09:43:12.311" v="2505"/>
      <pc:docMkLst>
        <pc:docMk/>
      </pc:docMkLst>
      <pc:sldChg chg="modSp mod">
        <pc:chgData name="DL Nick" userId="02463b54105cecc3" providerId="LiveId" clId="{A9BCE9FD-7128-42EE-A91C-3F8F1CA8F594}" dt="2023-06-13T08:19:33.051" v="2410" actId="207"/>
        <pc:sldMkLst>
          <pc:docMk/>
          <pc:sldMk cId="3606929729" sldId="256"/>
        </pc:sldMkLst>
        <pc:spChg chg="mod">
          <ac:chgData name="DL Nick" userId="02463b54105cecc3" providerId="LiveId" clId="{A9BCE9FD-7128-42EE-A91C-3F8F1CA8F594}" dt="2023-06-13T08:19:33.051" v="2410" actId="207"/>
          <ac:spMkLst>
            <pc:docMk/>
            <pc:sldMk cId="3606929729" sldId="256"/>
            <ac:spMk id="2" creationId="{5B186C65-4342-A0E2-A479-7AA9A7D6A73E}"/>
          </ac:spMkLst>
        </pc:spChg>
        <pc:spChg chg="ord">
          <ac:chgData name="DL Nick" userId="02463b54105cecc3" providerId="LiveId" clId="{A9BCE9FD-7128-42EE-A91C-3F8F1CA8F594}" dt="2023-06-04T02:48:03.145" v="751" actId="13244"/>
          <ac:spMkLst>
            <pc:docMk/>
            <pc:sldMk cId="3606929729" sldId="256"/>
            <ac:spMk id="10" creationId="{11DD09A0-5260-4D03-AF43-6358FA8B613B}"/>
          </ac:spMkLst>
        </pc:spChg>
        <pc:spChg chg="ord">
          <ac:chgData name="DL Nick" userId="02463b54105cecc3" providerId="LiveId" clId="{A9BCE9FD-7128-42EE-A91C-3F8F1CA8F594}" dt="2023-06-04T02:48:03.145" v="751" actId="13244"/>
          <ac:spMkLst>
            <pc:docMk/>
            <pc:sldMk cId="3606929729" sldId="256"/>
            <ac:spMk id="14" creationId="{6493B297-FBE2-8700-D293-FA940525F7AE}"/>
          </ac:spMkLst>
        </pc:spChg>
        <pc:spChg chg="mod">
          <ac:chgData name="DL Nick" userId="02463b54105cecc3" providerId="LiveId" clId="{A9BCE9FD-7128-42EE-A91C-3F8F1CA8F594}" dt="2023-06-13T08:19:13.034" v="2407" actId="207"/>
          <ac:spMkLst>
            <pc:docMk/>
            <pc:sldMk cId="3606929729" sldId="256"/>
            <ac:spMk id="19" creationId="{6218E5C1-FF1B-AF66-2AF8-D7D02B9C3F14}"/>
          </ac:spMkLst>
        </pc:spChg>
        <pc:grpChg chg="ord">
          <ac:chgData name="DL Nick" userId="02463b54105cecc3" providerId="LiveId" clId="{A9BCE9FD-7128-42EE-A91C-3F8F1CA8F594}" dt="2023-06-04T02:48:03.145" v="751" actId="13244"/>
          <ac:grpSpMkLst>
            <pc:docMk/>
            <pc:sldMk cId="3606929729" sldId="256"/>
            <ac:grpSpMk id="5" creationId="{8FDEB5D6-678D-2238-3F92-691059BA1EBC}"/>
          </ac:grpSpMkLst>
        </pc:grpChg>
        <pc:cxnChg chg="ord">
          <ac:chgData name="DL Nick" userId="02463b54105cecc3" providerId="LiveId" clId="{A9BCE9FD-7128-42EE-A91C-3F8F1CA8F594}" dt="2023-06-04T00:24:15.779" v="423" actId="13244"/>
          <ac:cxnSpMkLst>
            <pc:docMk/>
            <pc:sldMk cId="3606929729" sldId="256"/>
            <ac:cxnSpMk id="6" creationId="{07534951-F75D-B966-BC75-C9307385A645}"/>
          </ac:cxnSpMkLst>
        </pc:cxnChg>
      </pc:sldChg>
      <pc:sldChg chg="addSp delSp modSp mod delAnim modAnim">
        <pc:chgData name="DL Nick" userId="02463b54105cecc3" providerId="LiveId" clId="{A9BCE9FD-7128-42EE-A91C-3F8F1CA8F594}" dt="2023-06-04T03:14:58.717" v="760"/>
        <pc:sldMkLst>
          <pc:docMk/>
          <pc:sldMk cId="2404218775" sldId="257"/>
        </pc:sldMkLst>
        <pc:picChg chg="add mod">
          <ac:chgData name="DL Nick" userId="02463b54105cecc3" providerId="LiveId" clId="{A9BCE9FD-7128-42EE-A91C-3F8F1CA8F594}" dt="2023-06-04T02:57:14.632" v="756" actId="14826"/>
          <ac:picMkLst>
            <pc:docMk/>
            <pc:sldMk cId="2404218775" sldId="257"/>
            <ac:picMk id="2" creationId="{52959FE0-684E-94CD-9C0B-C38EE71062BC}"/>
          </ac:picMkLst>
        </pc:picChg>
        <pc:picChg chg="del">
          <ac:chgData name="DL Nick" userId="02463b54105cecc3" providerId="LiveId" clId="{A9BCE9FD-7128-42EE-A91C-3F8F1CA8F594}" dt="2023-06-04T02:57:36.394" v="759" actId="478"/>
          <ac:picMkLst>
            <pc:docMk/>
            <pc:sldMk cId="2404218775" sldId="257"/>
            <ac:picMk id="3" creationId="{B6C4202D-3288-A63A-B09B-AC1B5F1DB527}"/>
          </ac:picMkLst>
        </pc:picChg>
      </pc:sldChg>
      <pc:sldChg chg="modTransition modAnim">
        <pc:chgData name="DL Nick" userId="02463b54105cecc3" providerId="LiveId" clId="{A9BCE9FD-7128-42EE-A91C-3F8F1CA8F594}" dt="2023-06-13T07:21:00.821" v="1365"/>
        <pc:sldMkLst>
          <pc:docMk/>
          <pc:sldMk cId="4022505567" sldId="258"/>
        </pc:sldMkLst>
      </pc:sldChg>
      <pc:sldChg chg="modSp mod">
        <pc:chgData name="DL Nick" userId="02463b54105cecc3" providerId="LiveId" clId="{A9BCE9FD-7128-42EE-A91C-3F8F1CA8F594}" dt="2023-06-13T07:21:19.993" v="1372" actId="20577"/>
        <pc:sldMkLst>
          <pc:docMk/>
          <pc:sldMk cId="3878816995" sldId="259"/>
        </pc:sldMkLst>
        <pc:spChg chg="mod">
          <ac:chgData name="DL Nick" userId="02463b54105cecc3" providerId="LiveId" clId="{A9BCE9FD-7128-42EE-A91C-3F8F1CA8F594}" dt="2023-06-13T07:21:19.993" v="1372" actId="20577"/>
          <ac:spMkLst>
            <pc:docMk/>
            <pc:sldMk cId="3878816995" sldId="259"/>
            <ac:spMk id="2" creationId="{37ABC765-2ECF-20C9-A7DF-7053695D8477}"/>
          </ac:spMkLst>
        </pc:spChg>
      </pc:sldChg>
      <pc:sldChg chg="modSp mod">
        <pc:chgData name="DL Nick" userId="02463b54105cecc3" providerId="LiveId" clId="{A9BCE9FD-7128-42EE-A91C-3F8F1CA8F594}" dt="2023-06-13T08:22:15.244" v="2414" actId="11530"/>
        <pc:sldMkLst>
          <pc:docMk/>
          <pc:sldMk cId="2447866492" sldId="268"/>
        </pc:sldMkLst>
        <pc:spChg chg="mod">
          <ac:chgData name="DL Nick" userId="02463b54105cecc3" providerId="LiveId" clId="{A9BCE9FD-7128-42EE-A91C-3F8F1CA8F594}" dt="2023-06-13T08:22:15.244" v="2414" actId="11530"/>
          <ac:spMkLst>
            <pc:docMk/>
            <pc:sldMk cId="2447866492" sldId="268"/>
            <ac:spMk id="27" creationId="{1E08BF46-D7B2-CE6E-4EC8-AAA23926A489}"/>
          </ac:spMkLst>
        </pc:spChg>
      </pc:sldChg>
      <pc:sldChg chg="modSp mod">
        <pc:chgData name="DL Nick" userId="02463b54105cecc3" providerId="LiveId" clId="{A9BCE9FD-7128-42EE-A91C-3F8F1CA8F594}" dt="2023-06-13T08:04:17.202" v="2267" actId="14430"/>
        <pc:sldMkLst>
          <pc:docMk/>
          <pc:sldMk cId="2633538987" sldId="273"/>
        </pc:sldMkLst>
        <pc:spChg chg="mod modVis">
          <ac:chgData name="DL Nick" userId="02463b54105cecc3" providerId="LiveId" clId="{A9BCE9FD-7128-42EE-A91C-3F8F1CA8F594}" dt="2023-06-13T08:04:17.202" v="2267" actId="14430"/>
          <ac:spMkLst>
            <pc:docMk/>
            <pc:sldMk cId="2633538987" sldId="273"/>
            <ac:spMk id="5" creationId="{7F84AF84-3478-460F-5E2D-BB433B4F6D3B}"/>
          </ac:spMkLst>
        </pc:spChg>
        <pc:spChg chg="mod">
          <ac:chgData name="DL Nick" userId="02463b54105cecc3" providerId="LiveId" clId="{A9BCE9FD-7128-42EE-A91C-3F8F1CA8F594}" dt="2023-06-13T08:04:17.202" v="2266" actId="34136"/>
          <ac:spMkLst>
            <pc:docMk/>
            <pc:sldMk cId="2633538987" sldId="273"/>
            <ac:spMk id="21" creationId="{19E06842-E3F3-311D-DD23-720371629017}"/>
          </ac:spMkLst>
        </pc:spChg>
        <pc:spChg chg="mod">
          <ac:chgData name="DL Nick" userId="02463b54105cecc3" providerId="LiveId" clId="{A9BCE9FD-7128-42EE-A91C-3F8F1CA8F594}" dt="2023-06-13T08:04:17.202" v="2266" actId="34136"/>
          <ac:spMkLst>
            <pc:docMk/>
            <pc:sldMk cId="2633538987" sldId="273"/>
            <ac:spMk id="22" creationId="{ECA7C7B4-7036-494F-4DEF-E0A5CCC1371B}"/>
          </ac:spMkLst>
        </pc:spChg>
        <pc:spChg chg="mod">
          <ac:chgData name="DL Nick" userId="02463b54105cecc3" providerId="LiveId" clId="{A9BCE9FD-7128-42EE-A91C-3F8F1CA8F594}" dt="2023-06-13T08:04:17.202" v="2266" actId="34136"/>
          <ac:spMkLst>
            <pc:docMk/>
            <pc:sldMk cId="2633538987" sldId="273"/>
            <ac:spMk id="23" creationId="{00B6ACAC-5084-CA82-DD16-B9FB59E7B939}"/>
          </ac:spMkLst>
        </pc:spChg>
        <pc:spChg chg="mod">
          <ac:chgData name="DL Nick" userId="02463b54105cecc3" providerId="LiveId" clId="{A9BCE9FD-7128-42EE-A91C-3F8F1CA8F594}" dt="2023-06-13T08:04:17.202" v="2266" actId="34136"/>
          <ac:spMkLst>
            <pc:docMk/>
            <pc:sldMk cId="2633538987" sldId="273"/>
            <ac:spMk id="24" creationId="{124594AC-2412-7C82-13C3-F7812632924F}"/>
          </ac:spMkLst>
        </pc:spChg>
        <pc:spChg chg="mod">
          <ac:chgData name="DL Nick" userId="02463b54105cecc3" providerId="LiveId" clId="{A9BCE9FD-7128-42EE-A91C-3F8F1CA8F594}" dt="2023-06-13T08:04:17.202" v="2266" actId="34136"/>
          <ac:spMkLst>
            <pc:docMk/>
            <pc:sldMk cId="2633538987" sldId="273"/>
            <ac:spMk id="25" creationId="{4E4DEF3E-5926-7F3D-9904-76B2A9E1ECDB}"/>
          </ac:spMkLst>
        </pc:spChg>
        <pc:spChg chg="mod">
          <ac:chgData name="DL Nick" userId="02463b54105cecc3" providerId="LiveId" clId="{A9BCE9FD-7128-42EE-A91C-3F8F1CA8F594}" dt="2023-06-13T08:04:17.202" v="2266" actId="34136"/>
          <ac:spMkLst>
            <pc:docMk/>
            <pc:sldMk cId="2633538987" sldId="273"/>
            <ac:spMk id="26" creationId="{FFAC4FC3-8F8F-A234-7534-0AC890D02639}"/>
          </ac:spMkLst>
        </pc:spChg>
        <pc:spChg chg="mod">
          <ac:chgData name="DL Nick" userId="02463b54105cecc3" providerId="LiveId" clId="{A9BCE9FD-7128-42EE-A91C-3F8F1CA8F594}" dt="2023-06-13T08:04:17.202" v="2266" actId="34136"/>
          <ac:spMkLst>
            <pc:docMk/>
            <pc:sldMk cId="2633538987" sldId="273"/>
            <ac:spMk id="27" creationId="{A06C7E3F-30C8-F974-4CB1-C63EEF972458}"/>
          </ac:spMkLst>
        </pc:spChg>
        <pc:spChg chg="mod">
          <ac:chgData name="DL Nick" userId="02463b54105cecc3" providerId="LiveId" clId="{A9BCE9FD-7128-42EE-A91C-3F8F1CA8F594}" dt="2023-06-13T08:04:17.202" v="2266" actId="34136"/>
          <ac:spMkLst>
            <pc:docMk/>
            <pc:sldMk cId="2633538987" sldId="273"/>
            <ac:spMk id="28" creationId="{899C5BBA-A1A2-B6C0-A20E-E92403AAE852}"/>
          </ac:spMkLst>
        </pc:spChg>
        <pc:spChg chg="mod">
          <ac:chgData name="DL Nick" userId="02463b54105cecc3" providerId="LiveId" clId="{A9BCE9FD-7128-42EE-A91C-3F8F1CA8F594}" dt="2023-06-13T08:04:17.202" v="2266" actId="34136"/>
          <ac:spMkLst>
            <pc:docMk/>
            <pc:sldMk cId="2633538987" sldId="273"/>
            <ac:spMk id="29" creationId="{FC34584E-3F16-E512-5311-D2C4F1D5DF92}"/>
          </ac:spMkLst>
        </pc:spChg>
        <pc:spChg chg="mod">
          <ac:chgData name="DL Nick" userId="02463b54105cecc3" providerId="LiveId" clId="{A9BCE9FD-7128-42EE-A91C-3F8F1CA8F594}" dt="2023-06-13T08:04:17.202" v="2266" actId="34136"/>
          <ac:spMkLst>
            <pc:docMk/>
            <pc:sldMk cId="2633538987" sldId="273"/>
            <ac:spMk id="30" creationId="{3AB477C1-9D5D-8841-9AF6-D80F1693CF1A}"/>
          </ac:spMkLst>
        </pc:spChg>
        <pc:spChg chg="mod">
          <ac:chgData name="DL Nick" userId="02463b54105cecc3" providerId="LiveId" clId="{A9BCE9FD-7128-42EE-A91C-3F8F1CA8F594}" dt="2023-06-13T08:04:17.202" v="2266" actId="34136"/>
          <ac:spMkLst>
            <pc:docMk/>
            <pc:sldMk cId="2633538987" sldId="273"/>
            <ac:spMk id="31" creationId="{D09337B4-A767-EA56-58A3-91253BDF9678}"/>
          </ac:spMkLst>
        </pc:spChg>
      </pc:sldChg>
      <pc:sldChg chg="addSp delSp modSp mod">
        <pc:chgData name="DL Nick" userId="02463b54105cecc3" providerId="LiveId" clId="{A9BCE9FD-7128-42EE-A91C-3F8F1CA8F594}" dt="2023-06-04T03:34:46.774" v="808" actId="14100"/>
        <pc:sldMkLst>
          <pc:docMk/>
          <pc:sldMk cId="1793159143" sldId="283"/>
        </pc:sldMkLst>
        <pc:spChg chg="mod">
          <ac:chgData name="DL Nick" userId="02463b54105cecc3" providerId="LiveId" clId="{A9BCE9FD-7128-42EE-A91C-3F8F1CA8F594}" dt="2023-06-04T03:33:21.985" v="795"/>
          <ac:spMkLst>
            <pc:docMk/>
            <pc:sldMk cId="1793159143" sldId="283"/>
            <ac:spMk id="4" creationId="{B3216FE0-12F9-975B-B382-D9A73EE3B40B}"/>
          </ac:spMkLst>
        </pc:spChg>
        <pc:spChg chg="mod">
          <ac:chgData name="DL Nick" userId="02463b54105cecc3" providerId="LiveId" clId="{A9BCE9FD-7128-42EE-A91C-3F8F1CA8F594}" dt="2023-06-04T03:34:46.774" v="808" actId="14100"/>
          <ac:spMkLst>
            <pc:docMk/>
            <pc:sldMk cId="1793159143" sldId="283"/>
            <ac:spMk id="9" creationId="{FB62CDEE-CD69-74FA-6AB0-B3D9066212B8}"/>
          </ac:spMkLst>
        </pc:spChg>
        <pc:grpChg chg="add del mod">
          <ac:chgData name="DL Nick" userId="02463b54105cecc3" providerId="LiveId" clId="{A9BCE9FD-7128-42EE-A91C-3F8F1CA8F594}" dt="2023-06-04T03:34:32.984" v="804"/>
          <ac:grpSpMkLst>
            <pc:docMk/>
            <pc:sldMk cId="1793159143" sldId="283"/>
            <ac:grpSpMk id="2" creationId="{81DF52DD-6FA9-D7BE-BDBB-47422D3B7BD8}"/>
          </ac:grpSpMkLst>
        </pc:grpChg>
        <pc:grpChg chg="add del mod">
          <ac:chgData name="DL Nick" userId="02463b54105cecc3" providerId="LiveId" clId="{A9BCE9FD-7128-42EE-A91C-3F8F1CA8F594}" dt="2023-06-04T03:34:31.283" v="802"/>
          <ac:grpSpMkLst>
            <pc:docMk/>
            <pc:sldMk cId="1793159143" sldId="283"/>
            <ac:grpSpMk id="7" creationId="{D6C9A533-4401-E9CA-0237-43836FC97581}"/>
          </ac:grpSpMkLst>
        </pc:grpChg>
        <pc:picChg chg="mod">
          <ac:chgData name="DL Nick" userId="02463b54105cecc3" providerId="LiveId" clId="{A9BCE9FD-7128-42EE-A91C-3F8F1CA8F594}" dt="2023-06-04T03:33:21.985" v="795"/>
          <ac:picMkLst>
            <pc:docMk/>
            <pc:sldMk cId="1793159143" sldId="283"/>
            <ac:picMk id="3" creationId="{09404AEF-C5E9-7CAB-18A9-7AE766E9D0C4}"/>
          </ac:picMkLst>
        </pc:picChg>
        <pc:picChg chg="mod">
          <ac:chgData name="DL Nick" userId="02463b54105cecc3" providerId="LiveId" clId="{A9BCE9FD-7128-42EE-A91C-3F8F1CA8F594}" dt="2023-06-04T03:34:31.283" v="802"/>
          <ac:picMkLst>
            <pc:docMk/>
            <pc:sldMk cId="1793159143" sldId="283"/>
            <ac:picMk id="8" creationId="{7A9A0E50-7B91-EF07-73E6-F74CB238023D}"/>
          </ac:picMkLst>
        </pc:picChg>
      </pc:sldChg>
      <pc:sldChg chg="addSp delSp modSp mod setBg">
        <pc:chgData name="DL Nick" userId="02463b54105cecc3" providerId="LiveId" clId="{A9BCE9FD-7128-42EE-A91C-3F8F1CA8F594}" dt="2023-06-04T03:35:01.135" v="812" actId="14100"/>
        <pc:sldMkLst>
          <pc:docMk/>
          <pc:sldMk cId="3091393545" sldId="284"/>
        </pc:sldMkLst>
        <pc:spChg chg="mod">
          <ac:chgData name="DL Nick" userId="02463b54105cecc3" providerId="LiveId" clId="{A9BCE9FD-7128-42EE-A91C-3F8F1CA8F594}" dt="2023-06-04T03:32:03.931" v="770"/>
          <ac:spMkLst>
            <pc:docMk/>
            <pc:sldMk cId="3091393545" sldId="284"/>
            <ac:spMk id="5" creationId="{0C939E93-A70F-53D7-1EAB-F952E194C887}"/>
          </ac:spMkLst>
        </pc:spChg>
        <pc:spChg chg="mod">
          <ac:chgData name="DL Nick" userId="02463b54105cecc3" providerId="LiveId" clId="{A9BCE9FD-7128-42EE-A91C-3F8F1CA8F594}" dt="2023-06-04T03:35:01.135" v="812" actId="14100"/>
          <ac:spMkLst>
            <pc:docMk/>
            <pc:sldMk cId="3091393545" sldId="284"/>
            <ac:spMk id="8" creationId="{2ED6188F-FBC9-E8DF-C31B-CDB0E3488FA3}"/>
          </ac:spMkLst>
        </pc:spChg>
        <pc:grpChg chg="add del mod ord">
          <ac:chgData name="DL Nick" userId="02463b54105cecc3" providerId="LiveId" clId="{A9BCE9FD-7128-42EE-A91C-3F8F1CA8F594}" dt="2023-06-04T03:32:50.351" v="781"/>
          <ac:grpSpMkLst>
            <pc:docMk/>
            <pc:sldMk cId="3091393545" sldId="284"/>
            <ac:grpSpMk id="2" creationId="{BE273597-C9EB-361E-DC4D-AF5DD1A250DB}"/>
          </ac:grpSpMkLst>
        </pc:grpChg>
        <pc:grpChg chg="add del">
          <ac:chgData name="DL Nick" userId="02463b54105cecc3" providerId="LiveId" clId="{A9BCE9FD-7128-42EE-A91C-3F8F1CA8F594}" dt="2023-06-04T03:32:51.522" v="782" actId="478"/>
          <ac:grpSpMkLst>
            <pc:docMk/>
            <pc:sldMk cId="3091393545" sldId="284"/>
            <ac:grpSpMk id="9" creationId="{1B219587-75E5-BF0F-586F-A715ABD41993}"/>
          </ac:grpSpMkLst>
        </pc:grpChg>
        <pc:picChg chg="mod">
          <ac:chgData name="DL Nick" userId="02463b54105cecc3" providerId="LiveId" clId="{A9BCE9FD-7128-42EE-A91C-3F8F1CA8F594}" dt="2023-06-04T03:32:49.160" v="779" actId="1362"/>
          <ac:picMkLst>
            <pc:docMk/>
            <pc:sldMk cId="3091393545" sldId="284"/>
            <ac:picMk id="3" creationId="{61CE9878-3E2E-3471-9411-9D5A2B805A7B}"/>
          </ac:picMkLst>
        </pc:picChg>
        <pc:picChg chg="mod modVis">
          <ac:chgData name="DL Nick" userId="02463b54105cecc3" providerId="LiveId" clId="{A9BCE9FD-7128-42EE-A91C-3F8F1CA8F594}" dt="2023-06-04T03:32:53.836" v="789" actId="14430"/>
          <ac:picMkLst>
            <pc:docMk/>
            <pc:sldMk cId="3091393545" sldId="284"/>
            <ac:picMk id="4" creationId="{B75E3637-0809-01A5-F0CF-6EB6AFB30CA6}"/>
          </ac:picMkLst>
        </pc:picChg>
        <pc:picChg chg="mod modVis">
          <ac:chgData name="DL Nick" userId="02463b54105cecc3" providerId="LiveId" clId="{A9BCE9FD-7128-42EE-A91C-3F8F1CA8F594}" dt="2023-06-04T03:32:53.836" v="790" actId="14430"/>
          <ac:picMkLst>
            <pc:docMk/>
            <pc:sldMk cId="3091393545" sldId="284"/>
            <ac:picMk id="12" creationId="{4D952823-9B96-C275-55F6-A4D50C960ABD}"/>
          </ac:picMkLst>
        </pc:picChg>
      </pc:sldChg>
      <pc:sldChg chg="modSp mod setBg">
        <pc:chgData name="DL Nick" userId="02463b54105cecc3" providerId="LiveId" clId="{A9BCE9FD-7128-42EE-A91C-3F8F1CA8F594}" dt="2023-06-13T08:02:58.557" v="2257" actId="14430"/>
        <pc:sldMkLst>
          <pc:docMk/>
          <pc:sldMk cId="1627102818" sldId="285"/>
        </pc:sldMkLst>
        <pc:grpChg chg="mod modVis">
          <ac:chgData name="DL Nick" userId="02463b54105cecc3" providerId="LiveId" clId="{A9BCE9FD-7128-42EE-A91C-3F8F1CA8F594}" dt="2023-06-13T08:02:58.557" v="2257" actId="14430"/>
          <ac:grpSpMkLst>
            <pc:docMk/>
            <pc:sldMk cId="1627102818" sldId="285"/>
            <ac:grpSpMk id="78" creationId="{4ACEFF3D-D3F9-E17E-1902-0C4CDFFD4A42}"/>
          </ac:grpSpMkLst>
        </pc:grpChg>
      </pc:sldChg>
      <pc:sldChg chg="modSp mod">
        <pc:chgData name="DL Nick" userId="02463b54105cecc3" providerId="LiveId" clId="{A9BCE9FD-7128-42EE-A91C-3F8F1CA8F594}" dt="2023-06-04T02:45:48.570" v="736" actId="403"/>
        <pc:sldMkLst>
          <pc:docMk/>
          <pc:sldMk cId="954981439" sldId="286"/>
        </pc:sldMkLst>
        <pc:spChg chg="mod">
          <ac:chgData name="DL Nick" userId="02463b54105cecc3" providerId="LiveId" clId="{A9BCE9FD-7128-42EE-A91C-3F8F1CA8F594}" dt="2023-06-04T02:45:48.570" v="736" actId="403"/>
          <ac:spMkLst>
            <pc:docMk/>
            <pc:sldMk cId="954981439" sldId="286"/>
            <ac:spMk id="2" creationId="{8891BD01-DDD1-CB18-CB78-905B4E9E90A0}"/>
          </ac:spMkLst>
        </pc:spChg>
      </pc:sldChg>
      <pc:sldChg chg="modSp mod">
        <pc:chgData name="DL Nick" userId="02463b54105cecc3" providerId="LiveId" clId="{A9BCE9FD-7128-42EE-A91C-3F8F1CA8F594}" dt="2023-06-04T02:45:53.380" v="737" actId="108"/>
        <pc:sldMkLst>
          <pc:docMk/>
          <pc:sldMk cId="3168923969" sldId="287"/>
        </pc:sldMkLst>
        <pc:spChg chg="mod">
          <ac:chgData name="DL Nick" userId="02463b54105cecc3" providerId="LiveId" clId="{A9BCE9FD-7128-42EE-A91C-3F8F1CA8F594}" dt="2023-06-04T02:45:53.380" v="737" actId="108"/>
          <ac:spMkLst>
            <pc:docMk/>
            <pc:sldMk cId="3168923969" sldId="287"/>
            <ac:spMk id="2" creationId="{8891BD01-DDD1-CB18-CB78-905B4E9E90A0}"/>
          </ac:spMkLst>
        </pc:spChg>
      </pc:sldChg>
      <pc:sldChg chg="modSp mod">
        <pc:chgData name="DL Nick" userId="02463b54105cecc3" providerId="LiveId" clId="{A9BCE9FD-7128-42EE-A91C-3F8F1CA8F594}" dt="2023-06-04T02:45:55.006" v="738" actId="108"/>
        <pc:sldMkLst>
          <pc:docMk/>
          <pc:sldMk cId="1225249458" sldId="288"/>
        </pc:sldMkLst>
        <pc:spChg chg="mod">
          <ac:chgData name="DL Nick" userId="02463b54105cecc3" providerId="LiveId" clId="{A9BCE9FD-7128-42EE-A91C-3F8F1CA8F594}" dt="2023-06-04T02:45:55.006" v="738" actId="108"/>
          <ac:spMkLst>
            <pc:docMk/>
            <pc:sldMk cId="1225249458" sldId="288"/>
            <ac:spMk id="2" creationId="{8891BD01-DDD1-CB18-CB78-905B4E9E90A0}"/>
          </ac:spMkLst>
        </pc:spChg>
      </pc:sldChg>
      <pc:sldChg chg="modSp mod">
        <pc:chgData name="DL Nick" userId="02463b54105cecc3" providerId="LiveId" clId="{A9BCE9FD-7128-42EE-A91C-3F8F1CA8F594}" dt="2023-06-04T02:45:56.259" v="739" actId="108"/>
        <pc:sldMkLst>
          <pc:docMk/>
          <pc:sldMk cId="1096319441" sldId="289"/>
        </pc:sldMkLst>
        <pc:spChg chg="mod">
          <ac:chgData name="DL Nick" userId="02463b54105cecc3" providerId="LiveId" clId="{A9BCE9FD-7128-42EE-A91C-3F8F1CA8F594}" dt="2023-06-04T02:45:56.259" v="739" actId="108"/>
          <ac:spMkLst>
            <pc:docMk/>
            <pc:sldMk cId="1096319441" sldId="289"/>
            <ac:spMk id="2" creationId="{8891BD01-DDD1-CB18-CB78-905B4E9E90A0}"/>
          </ac:spMkLst>
        </pc:spChg>
      </pc:sldChg>
      <pc:sldChg chg="modSp mod">
        <pc:chgData name="DL Nick" userId="02463b54105cecc3" providerId="LiveId" clId="{A9BCE9FD-7128-42EE-A91C-3F8F1CA8F594}" dt="2023-06-04T02:45:57.623" v="740" actId="108"/>
        <pc:sldMkLst>
          <pc:docMk/>
          <pc:sldMk cId="1551762327" sldId="290"/>
        </pc:sldMkLst>
        <pc:spChg chg="mod">
          <ac:chgData name="DL Nick" userId="02463b54105cecc3" providerId="LiveId" clId="{A9BCE9FD-7128-42EE-A91C-3F8F1CA8F594}" dt="2023-06-04T02:45:57.623" v="740" actId="108"/>
          <ac:spMkLst>
            <pc:docMk/>
            <pc:sldMk cId="1551762327" sldId="290"/>
            <ac:spMk id="2" creationId="{8891BD01-DDD1-CB18-CB78-905B4E9E90A0}"/>
          </ac:spMkLst>
        </pc:spChg>
      </pc:sldChg>
      <pc:sldChg chg="modSp mod addAnim delAnim">
        <pc:chgData name="DL Nick" userId="02463b54105cecc3" providerId="LiveId" clId="{A9BCE9FD-7128-42EE-A91C-3F8F1CA8F594}" dt="2023-06-13T06:56:31.282" v="1350" actId="20577"/>
        <pc:sldMkLst>
          <pc:docMk/>
          <pc:sldMk cId="393179712" sldId="291"/>
        </pc:sldMkLst>
        <pc:spChg chg="mod">
          <ac:chgData name="DL Nick" userId="02463b54105cecc3" providerId="LiveId" clId="{A9BCE9FD-7128-42EE-A91C-3F8F1CA8F594}" dt="2023-06-04T02:46:01.962" v="741" actId="108"/>
          <ac:spMkLst>
            <pc:docMk/>
            <pc:sldMk cId="393179712" sldId="291"/>
            <ac:spMk id="2" creationId="{8891BD01-DDD1-CB18-CB78-905B4E9E90A0}"/>
          </ac:spMkLst>
        </pc:spChg>
        <pc:spChg chg="mod">
          <ac:chgData name="DL Nick" userId="02463b54105cecc3" providerId="LiveId" clId="{A9BCE9FD-7128-42EE-A91C-3F8F1CA8F594}" dt="2023-06-13T06:56:31.282" v="1350" actId="20577"/>
          <ac:spMkLst>
            <pc:docMk/>
            <pc:sldMk cId="393179712" sldId="291"/>
            <ac:spMk id="4" creationId="{73A79329-DF99-F918-4B06-3B7E4306A049}"/>
          </ac:spMkLst>
        </pc:spChg>
        <pc:spChg chg="mod modVis">
          <ac:chgData name="DL Nick" userId="02463b54105cecc3" providerId="LiveId" clId="{A9BCE9FD-7128-42EE-A91C-3F8F1CA8F594}" dt="2023-06-04T02:44:21.235" v="710" actId="14429"/>
          <ac:spMkLst>
            <pc:docMk/>
            <pc:sldMk cId="393179712" sldId="291"/>
            <ac:spMk id="5" creationId="{82BF56EE-6FB5-3B2F-D273-BE3F3483B6D4}"/>
          </ac:spMkLst>
        </pc:spChg>
        <pc:grpChg chg="mod modVis">
          <ac:chgData name="DL Nick" userId="02463b54105cecc3" providerId="LiveId" clId="{A9BCE9FD-7128-42EE-A91C-3F8F1CA8F594}" dt="2023-06-04T02:44:20.681" v="709" actId="14429"/>
          <ac:grpSpMkLst>
            <pc:docMk/>
            <pc:sldMk cId="393179712" sldId="291"/>
            <ac:grpSpMk id="9" creationId="{A634DC85-A7F2-3BB3-2B48-CA2FAF72C633}"/>
          </ac:grpSpMkLst>
        </pc:grpChg>
      </pc:sldChg>
      <pc:sldChg chg="setBg">
        <pc:chgData name="DL Nick" userId="02463b54105cecc3" providerId="LiveId" clId="{A9BCE9FD-7128-42EE-A91C-3F8F1CA8F594}" dt="2023-06-03T23:45:38.030" v="13"/>
        <pc:sldMkLst>
          <pc:docMk/>
          <pc:sldMk cId="2571551223" sldId="293"/>
        </pc:sldMkLst>
      </pc:sldChg>
      <pc:sldChg chg="setBg">
        <pc:chgData name="DL Nick" userId="02463b54105cecc3" providerId="LiveId" clId="{A9BCE9FD-7128-42EE-A91C-3F8F1CA8F594}" dt="2023-06-03T23:46:00.359" v="16"/>
        <pc:sldMkLst>
          <pc:docMk/>
          <pc:sldMk cId="919737096" sldId="294"/>
        </pc:sldMkLst>
      </pc:sldChg>
      <pc:sldChg chg="modSp mod">
        <pc:chgData name="DL Nick" userId="02463b54105cecc3" providerId="LiveId" clId="{A9BCE9FD-7128-42EE-A91C-3F8F1CA8F594}" dt="2023-06-11T23:38:28.065" v="1283" actId="1038"/>
        <pc:sldMkLst>
          <pc:docMk/>
          <pc:sldMk cId="79011598" sldId="302"/>
        </pc:sldMkLst>
        <pc:spChg chg="mod">
          <ac:chgData name="DL Nick" userId="02463b54105cecc3" providerId="LiveId" clId="{A9BCE9FD-7128-42EE-A91C-3F8F1CA8F594}" dt="2023-06-11T23:38:28.065" v="1283" actId="1038"/>
          <ac:spMkLst>
            <pc:docMk/>
            <pc:sldMk cId="79011598" sldId="302"/>
            <ac:spMk id="27" creationId="{7D81F0BA-47C4-910D-2BB3-39A2E49F33E3}"/>
          </ac:spMkLst>
        </pc:spChg>
      </pc:sldChg>
      <pc:sldChg chg="modSp mod">
        <pc:chgData name="DL Nick" userId="02463b54105cecc3" providerId="LiveId" clId="{A9BCE9FD-7128-42EE-A91C-3F8F1CA8F594}" dt="2023-06-11T23:38:46.223" v="1290" actId="14429"/>
        <pc:sldMkLst>
          <pc:docMk/>
          <pc:sldMk cId="2695550469" sldId="303"/>
        </pc:sldMkLst>
        <pc:spChg chg="mod modVis">
          <ac:chgData name="DL Nick" userId="02463b54105cecc3" providerId="LiveId" clId="{A9BCE9FD-7128-42EE-A91C-3F8F1CA8F594}" dt="2023-06-11T23:38:46.223" v="1290" actId="14429"/>
          <ac:spMkLst>
            <pc:docMk/>
            <pc:sldMk cId="2695550469" sldId="303"/>
            <ac:spMk id="2" creationId="{A81A26A5-CB43-CF4A-1134-F8DF83B6DCE4}"/>
          </ac:spMkLst>
        </pc:spChg>
        <pc:spChg chg="mod">
          <ac:chgData name="DL Nick" userId="02463b54105cecc3" providerId="LiveId" clId="{A9BCE9FD-7128-42EE-A91C-3F8F1CA8F594}" dt="2023-06-11T23:38:44.037" v="1289" actId="1037"/>
          <ac:spMkLst>
            <pc:docMk/>
            <pc:sldMk cId="2695550469" sldId="303"/>
            <ac:spMk id="27" creationId="{7D81F0BA-47C4-910D-2BB3-39A2E49F33E3}"/>
          </ac:spMkLst>
        </pc:spChg>
      </pc:sldChg>
      <pc:sldChg chg="modSp mod">
        <pc:chgData name="DL Nick" userId="02463b54105cecc3" providerId="LiveId" clId="{A9BCE9FD-7128-42EE-A91C-3F8F1CA8F594}" dt="2023-06-03T23:47:41.924" v="34" actId="1036"/>
        <pc:sldMkLst>
          <pc:docMk/>
          <pc:sldMk cId="3693302848" sldId="308"/>
        </pc:sldMkLst>
        <pc:picChg chg="mod">
          <ac:chgData name="DL Nick" userId="02463b54105cecc3" providerId="LiveId" clId="{A9BCE9FD-7128-42EE-A91C-3F8F1CA8F594}" dt="2023-06-03T23:47:41.924" v="34" actId="1036"/>
          <ac:picMkLst>
            <pc:docMk/>
            <pc:sldMk cId="3693302848" sldId="308"/>
            <ac:picMk id="15" creationId="{EA8158DC-2511-D29E-FF5F-E242DF40DB5E}"/>
          </ac:picMkLst>
        </pc:picChg>
      </pc:sldChg>
      <pc:sldChg chg="addSp delSp modSp mod">
        <pc:chgData name="DL Nick" userId="02463b54105cecc3" providerId="LiveId" clId="{A9BCE9FD-7128-42EE-A91C-3F8F1CA8F594}" dt="2023-06-13T08:14:30.580" v="2367"/>
        <pc:sldMkLst>
          <pc:docMk/>
          <pc:sldMk cId="1192652632" sldId="309"/>
        </pc:sldMkLst>
        <pc:spChg chg="ord">
          <ac:chgData name="DL Nick" userId="02463b54105cecc3" providerId="LiveId" clId="{A9BCE9FD-7128-42EE-A91C-3F8F1CA8F594}" dt="2023-06-13T08:07:21.007" v="2274" actId="13244"/>
          <ac:spMkLst>
            <pc:docMk/>
            <pc:sldMk cId="1192652632" sldId="309"/>
            <ac:spMk id="46" creationId="{8872F53E-4038-7066-342E-6C33009969BF}"/>
          </ac:spMkLst>
        </pc:spChg>
        <pc:spChg chg="ord">
          <ac:chgData name="DL Nick" userId="02463b54105cecc3" providerId="LiveId" clId="{A9BCE9FD-7128-42EE-A91C-3F8F1CA8F594}" dt="2023-06-13T08:07:21.007" v="2274" actId="13244"/>
          <ac:spMkLst>
            <pc:docMk/>
            <pc:sldMk cId="1192652632" sldId="309"/>
            <ac:spMk id="54" creationId="{5EC2AADC-23D8-1368-C2B3-5C6C881B88EF}"/>
          </ac:spMkLst>
        </pc:spChg>
        <pc:spChg chg="ord">
          <ac:chgData name="DL Nick" userId="02463b54105cecc3" providerId="LiveId" clId="{A9BCE9FD-7128-42EE-A91C-3F8F1CA8F594}" dt="2023-06-13T08:07:21.007" v="2274" actId="13244"/>
          <ac:spMkLst>
            <pc:docMk/>
            <pc:sldMk cId="1192652632" sldId="309"/>
            <ac:spMk id="56" creationId="{2972F2DA-1B6E-7E31-8512-5FCDF0D4E5E6}"/>
          </ac:spMkLst>
        </pc:spChg>
        <pc:spChg chg="ord">
          <ac:chgData name="DL Nick" userId="02463b54105cecc3" providerId="LiveId" clId="{A9BCE9FD-7128-42EE-A91C-3F8F1CA8F594}" dt="2023-06-13T08:07:21.007" v="2274" actId="13244"/>
          <ac:spMkLst>
            <pc:docMk/>
            <pc:sldMk cId="1192652632" sldId="309"/>
            <ac:spMk id="57" creationId="{EDBD8B8E-FCD7-4F74-6AB4-63E44A0F22E7}"/>
          </ac:spMkLst>
        </pc:spChg>
        <pc:spChg chg="ord">
          <ac:chgData name="DL Nick" userId="02463b54105cecc3" providerId="LiveId" clId="{A9BCE9FD-7128-42EE-A91C-3F8F1CA8F594}" dt="2023-06-13T08:07:21.007" v="2274" actId="13244"/>
          <ac:spMkLst>
            <pc:docMk/>
            <pc:sldMk cId="1192652632" sldId="309"/>
            <ac:spMk id="59" creationId="{E1DB8020-3158-DC12-C19F-97BB8519CFDB}"/>
          </ac:spMkLst>
        </pc:spChg>
        <pc:spChg chg="mod modVis">
          <ac:chgData name="DL Nick" userId="02463b54105cecc3" providerId="LiveId" clId="{A9BCE9FD-7128-42EE-A91C-3F8F1CA8F594}" dt="2023-06-13T08:08:49.542" v="2277" actId="14429"/>
          <ac:spMkLst>
            <pc:docMk/>
            <pc:sldMk cId="1192652632" sldId="309"/>
            <ac:spMk id="101" creationId="{62D00D69-AD67-4B12-7FFD-D7C1BDB2C341}"/>
          </ac:spMkLst>
        </pc:spChg>
        <pc:spChg chg="mod modVis">
          <ac:chgData name="DL Nick" userId="02463b54105cecc3" providerId="LiveId" clId="{A9BCE9FD-7128-42EE-A91C-3F8F1CA8F594}" dt="2023-06-13T08:08:49.876" v="2278" actId="14429"/>
          <ac:spMkLst>
            <pc:docMk/>
            <pc:sldMk cId="1192652632" sldId="309"/>
            <ac:spMk id="102" creationId="{55F3C909-A613-BE76-771D-7F006A1CAB31}"/>
          </ac:spMkLst>
        </pc:spChg>
        <pc:picChg chg="del">
          <ac:chgData name="DL Nick" userId="02463b54105cecc3" providerId="LiveId" clId="{A9BCE9FD-7128-42EE-A91C-3F8F1CA8F594}" dt="2023-06-03T23:48:00.594" v="35" actId="478"/>
          <ac:picMkLst>
            <pc:docMk/>
            <pc:sldMk cId="1192652632" sldId="309"/>
            <ac:picMk id="2" creationId="{4437E800-1F91-A2AE-AB32-18A2439AFDC6}"/>
          </ac:picMkLst>
        </pc:picChg>
        <pc:picChg chg="add del mod">
          <ac:chgData name="DL Nick" userId="02463b54105cecc3" providerId="LiveId" clId="{A9BCE9FD-7128-42EE-A91C-3F8F1CA8F594}" dt="2023-06-13T08:14:30.580" v="2367"/>
          <ac:picMkLst>
            <pc:docMk/>
            <pc:sldMk cId="1192652632" sldId="309"/>
            <ac:picMk id="2" creationId="{A520A09A-5C38-7AC8-87D8-0ACC7EC00F62}"/>
          </ac:picMkLst>
        </pc:picChg>
        <pc:picChg chg="add mod">
          <ac:chgData name="DL Nick" userId="02463b54105cecc3" providerId="LiveId" clId="{A9BCE9FD-7128-42EE-A91C-3F8F1CA8F594}" dt="2023-06-03T23:48:01.670" v="36"/>
          <ac:picMkLst>
            <pc:docMk/>
            <pc:sldMk cId="1192652632" sldId="309"/>
            <ac:picMk id="5" creationId="{D9136DF2-42DB-368E-C830-B683CBF93A80}"/>
          </ac:picMkLst>
        </pc:picChg>
        <pc:picChg chg="add del mod">
          <ac:chgData name="DL Nick" userId="02463b54105cecc3" providerId="LiveId" clId="{A9BCE9FD-7128-42EE-A91C-3F8F1CA8F594}" dt="2023-06-13T08:14:30.580" v="2365"/>
          <ac:picMkLst>
            <pc:docMk/>
            <pc:sldMk cId="1192652632" sldId="309"/>
            <ac:picMk id="7" creationId="{4E0349E8-E77D-477C-12AF-CAF9C9CAEA85}"/>
          </ac:picMkLst>
        </pc:picChg>
        <pc:picChg chg="add del mod">
          <ac:chgData name="DL Nick" userId="02463b54105cecc3" providerId="LiveId" clId="{A9BCE9FD-7128-42EE-A91C-3F8F1CA8F594}" dt="2023-06-13T08:14:30.580" v="2363"/>
          <ac:picMkLst>
            <pc:docMk/>
            <pc:sldMk cId="1192652632" sldId="309"/>
            <ac:picMk id="12" creationId="{038ADDD6-F585-8147-95FB-75C5AD4D9D79}"/>
          </ac:picMkLst>
        </pc:picChg>
        <pc:picChg chg="ord">
          <ac:chgData name="DL Nick" userId="02463b54105cecc3" providerId="LiveId" clId="{A9BCE9FD-7128-42EE-A91C-3F8F1CA8F594}" dt="2023-06-13T08:07:21.007" v="2274" actId="13244"/>
          <ac:picMkLst>
            <pc:docMk/>
            <pc:sldMk cId="1192652632" sldId="309"/>
            <ac:picMk id="29" creationId="{7468C52E-2B4C-026E-33C4-F74406C51848}"/>
          </ac:picMkLst>
        </pc:picChg>
        <pc:picChg chg="ord">
          <ac:chgData name="DL Nick" userId="02463b54105cecc3" providerId="LiveId" clId="{A9BCE9FD-7128-42EE-A91C-3F8F1CA8F594}" dt="2023-06-13T08:07:21.007" v="2274" actId="13244"/>
          <ac:picMkLst>
            <pc:docMk/>
            <pc:sldMk cId="1192652632" sldId="309"/>
            <ac:picMk id="51" creationId="{B35F9A14-89F8-6A55-AC2D-851AD02A0352}"/>
          </ac:picMkLst>
        </pc:picChg>
        <pc:picChg chg="ord">
          <ac:chgData name="DL Nick" userId="02463b54105cecc3" providerId="LiveId" clId="{A9BCE9FD-7128-42EE-A91C-3F8F1CA8F594}" dt="2023-06-13T08:07:21.007" v="2274" actId="13244"/>
          <ac:picMkLst>
            <pc:docMk/>
            <pc:sldMk cId="1192652632" sldId="309"/>
            <ac:picMk id="60" creationId="{1450C800-31E2-3868-EFFA-DA7940B86B0A}"/>
          </ac:picMkLst>
        </pc:picChg>
      </pc:sldChg>
      <pc:sldChg chg="addSp delSp modSp mod">
        <pc:chgData name="DL Nick" userId="02463b54105cecc3" providerId="LiveId" clId="{A9BCE9FD-7128-42EE-A91C-3F8F1CA8F594}" dt="2023-06-13T08:15:29.193" v="2397" actId="1076"/>
        <pc:sldMkLst>
          <pc:docMk/>
          <pc:sldMk cId="2375452770" sldId="310"/>
        </pc:sldMkLst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32" creationId="{96BCED98-0247-BE81-A08E-D2C42EAC90F5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35" creationId="{8AC37DBB-F393-4639-307F-77264752CE10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37" creationId="{F13DE979-6D21-615D-4B70-BFA90C272058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40" creationId="{54CC0C17-8FD2-8E65-0D3C-A3B780F93D48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41" creationId="{3F3E7CC8-5AAE-B23D-3A11-C4817DD84776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42" creationId="{904249C5-A784-540C-2587-EB9B3490D5FA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45" creationId="{B39AAEA9-E9FD-9A20-AA7D-EBC05A75E600}"/>
          </ac:spMkLst>
        </pc:spChg>
        <pc:spChg chg="ord">
          <ac:chgData name="DL Nick" userId="02463b54105cecc3" providerId="LiveId" clId="{A9BCE9FD-7128-42EE-A91C-3F8F1CA8F594}" dt="2023-06-13T08:05:36.460" v="2270" actId="13244"/>
          <ac:spMkLst>
            <pc:docMk/>
            <pc:sldMk cId="2375452770" sldId="310"/>
            <ac:spMk id="46" creationId="{8872F53E-4038-7066-342E-6C33009969BF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47" creationId="{6B0B7F9A-5998-1E79-28CA-76B85A0FF420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48" creationId="{8C6619E8-3EB0-7959-C536-0EDB783D86C7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49" creationId="{250C97FD-39C9-BE46-98CD-616629685C12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50" creationId="{F16B4EB6-F078-FCFB-6977-B4679DF754DA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52" creationId="{A4EFAA05-E2D3-4DA6-4748-82F0EC1C5E3A}"/>
          </ac:spMkLst>
        </pc:spChg>
        <pc:spChg chg="ord">
          <ac:chgData name="DL Nick" userId="02463b54105cecc3" providerId="LiveId" clId="{A9BCE9FD-7128-42EE-A91C-3F8F1CA8F594}" dt="2023-06-13T08:05:36.460" v="2270" actId="13244"/>
          <ac:spMkLst>
            <pc:docMk/>
            <pc:sldMk cId="2375452770" sldId="310"/>
            <ac:spMk id="54" creationId="{5EC2AADC-23D8-1368-C2B3-5C6C881B88EF}"/>
          </ac:spMkLst>
        </pc:spChg>
        <pc:spChg chg="ord">
          <ac:chgData name="DL Nick" userId="02463b54105cecc3" providerId="LiveId" clId="{A9BCE9FD-7128-42EE-A91C-3F8F1CA8F594}" dt="2023-06-13T08:05:36.460" v="2270" actId="13244"/>
          <ac:spMkLst>
            <pc:docMk/>
            <pc:sldMk cId="2375452770" sldId="310"/>
            <ac:spMk id="55" creationId="{02ACF70E-B38C-A4EB-2FC3-2434F453428E}"/>
          </ac:spMkLst>
        </pc:spChg>
        <pc:spChg chg="ord">
          <ac:chgData name="DL Nick" userId="02463b54105cecc3" providerId="LiveId" clId="{A9BCE9FD-7128-42EE-A91C-3F8F1CA8F594}" dt="2023-06-13T08:05:36.460" v="2270" actId="13244"/>
          <ac:spMkLst>
            <pc:docMk/>
            <pc:sldMk cId="2375452770" sldId="310"/>
            <ac:spMk id="56" creationId="{2972F2DA-1B6E-7E31-8512-5FCDF0D4E5E6}"/>
          </ac:spMkLst>
        </pc:spChg>
        <pc:spChg chg="ord">
          <ac:chgData name="DL Nick" userId="02463b54105cecc3" providerId="LiveId" clId="{A9BCE9FD-7128-42EE-A91C-3F8F1CA8F594}" dt="2023-06-13T08:05:36.460" v="2270" actId="13244"/>
          <ac:spMkLst>
            <pc:docMk/>
            <pc:sldMk cId="2375452770" sldId="310"/>
            <ac:spMk id="57" creationId="{EDBD8B8E-FCD7-4F74-6AB4-63E44A0F22E7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58" creationId="{A344E156-372E-5F3A-588C-B39A80A6AE29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59" creationId="{A5FFAD1E-EEE9-886C-ABEE-64DD564ADCB9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61" creationId="{FEB8FC74-7302-15BC-3ADA-8DF7811936AB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62" creationId="{10595969-DC94-294A-5D30-C516F553BBE5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63" creationId="{4D851AF9-82DD-83DD-4966-FF1818E65BC8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64" creationId="{506B8271-D822-681A-5428-319A91522C15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65" creationId="{E10728F6-2DAE-7A81-A6C8-71F1ACFAE948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66" creationId="{B2AE9CD1-F480-95C9-104D-F3FBF15BEA22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67" creationId="{F330F182-460D-B5C7-2A0F-2BA4171C308F}"/>
          </ac:spMkLst>
        </pc:spChg>
        <pc:spChg chg="add del mod ord">
          <ac:chgData name="DL Nick" userId="02463b54105cecc3" providerId="LiveId" clId="{A9BCE9FD-7128-42EE-A91C-3F8F1CA8F594}" dt="2023-06-13T08:10:42.772" v="2284"/>
          <ac:spMkLst>
            <pc:docMk/>
            <pc:sldMk cId="2375452770" sldId="310"/>
            <ac:spMk id="68" creationId="{50728570-264A-C3BF-ABD5-4706027BE486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70" creationId="{6B22379A-B00A-AAC5-E70A-289123998F84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71" creationId="{E2C30C03-CE3B-FFDE-E6E8-30C86F1F374D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73" creationId="{F75B44AF-C261-C54C-9D69-DB11B5EC11BA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75" creationId="{481DCE0B-156A-D46B-14AF-693290935A18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76" creationId="{CF15ACDC-0C1C-C288-7E9B-FB71A1303484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77" creationId="{BA862D2F-0D52-26D3-F8D7-18F4B249C885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78" creationId="{A0B78CF3-94DF-7C89-B13A-2EB7423CD249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80" creationId="{CF97DBC2-2F60-054D-058E-5A7035F716F0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81" creationId="{A4362E0D-E766-1080-6BD2-C2ADA7DCF16F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82" creationId="{5A0BDCE5-E4A5-511F-8059-59A60AE4CDB0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83" creationId="{9DBEAF41-58C0-3EE6-9632-0DC9BFD83B58}"/>
          </ac:spMkLst>
        </pc:spChg>
        <pc:spChg chg="mod">
          <ac:chgData name="DL Nick" userId="02463b54105cecc3" providerId="LiveId" clId="{A9BCE9FD-7128-42EE-A91C-3F8F1CA8F594}" dt="2023-06-13T08:09:35.162" v="2279"/>
          <ac:spMkLst>
            <pc:docMk/>
            <pc:sldMk cId="2375452770" sldId="310"/>
            <ac:spMk id="84" creationId="{54A1526D-4C25-E917-1814-5BDC5CE386F0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86" creationId="{C40CCD0C-68C3-5408-A4F6-E998A6E0BE87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87" creationId="{45691143-B7BA-86B9-A18F-C748F76A0B19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88" creationId="{B786533C-3BE2-9D30-2934-1DB2E7796CA7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89" creationId="{6AE98F2E-EB0A-CF4B-D01C-F6ED2984BAC0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90" creationId="{5E9ABBDA-37E5-AF83-EE53-3160360355EB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91" creationId="{A1002C86-D10F-DF6B-7C04-91AD0AA92315}"/>
          </ac:spMkLst>
        </pc:spChg>
        <pc:spChg chg="ord">
          <ac:chgData name="DL Nick" userId="02463b54105cecc3" providerId="LiveId" clId="{A9BCE9FD-7128-42EE-A91C-3F8F1CA8F594}" dt="2023-06-13T07:19:29.563" v="1362" actId="13244"/>
          <ac:spMkLst>
            <pc:docMk/>
            <pc:sldMk cId="2375452770" sldId="310"/>
            <ac:spMk id="92" creationId="{5C78E3E5-2F1D-9D99-4CFF-0328062DAE47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93" creationId="{D976FCDF-8165-5D3A-ABC3-A2429530AC7D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94" creationId="{C0D62ABE-7EF4-7BA7-F135-91FD6100C7D5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95" creationId="{16A170FF-25D0-92F6-4149-219D6A5DD095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98" creationId="{880E9EFA-3563-4968-256F-8BDD305F8662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99" creationId="{7113CF57-A281-3FD8-3342-7463949AE9C6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00" creationId="{CFF1BE87-12F0-FB3F-5C56-D3856D490D41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03" creationId="{F64147F7-4089-D708-A2F6-DCFD49E31329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06" creationId="{C1218C69-4266-DBE4-2576-DD720E2C5ED2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07" creationId="{D48B1382-BF1A-BE44-07FB-B4BFB69BB4BC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08" creationId="{AC9C2048-B2F0-EFBA-30AB-35C7C18905B6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09" creationId="{F557CC0C-8159-BC7F-2106-FB83484890B5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10" creationId="{7DA3373F-6DFC-A51A-74FD-CF6BB0D30F4F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11" creationId="{347EF2E9-4076-6492-182A-DF59E80BC5CB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12" creationId="{6BE74CDB-3230-06BD-51E1-91922C1044C4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14" creationId="{AFD3B878-2375-5616-F1DD-75BE9CA9F0A3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15" creationId="{76DA2ED2-D96C-A0C5-64F3-1063C4B135A4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16" creationId="{B879D066-F9AA-D1E1-3F08-FF75EDCD1070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18" creationId="{8669895C-C64E-098A-4A15-493C2C0BE26A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19" creationId="{97A63A27-E776-F5C8-68AA-60E5FA50F36E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20" creationId="{E6D8CD2B-0B7F-7DB1-0CE4-90AD17519ABB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21" creationId="{57D8A412-ABCC-3E71-D63A-61B4EC5D5563}"/>
          </ac:spMkLst>
        </pc:spChg>
        <pc:spChg chg="add del mod">
          <ac:chgData name="DL Nick" userId="02463b54105cecc3" providerId="LiveId" clId="{A9BCE9FD-7128-42EE-A91C-3F8F1CA8F594}" dt="2023-06-13T08:12:41.665" v="2295" actId="21"/>
          <ac:spMkLst>
            <pc:docMk/>
            <pc:sldMk cId="2375452770" sldId="310"/>
            <ac:spMk id="122" creationId="{BAB204FF-8113-41F5-6AE2-C3DF1DFDABD8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24" creationId="{5B21B317-672C-9A3B-0F05-C9F1367EBCA4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25" creationId="{6F09B708-BC55-E7BD-E381-66E4B2D88BBD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29" creationId="{3FF4EC41-7B2A-E59D-230A-2D8973B3376B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30" creationId="{DF634C5E-94E4-965E-E9C7-0832DBCFFC3A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31" creationId="{283F8391-34C3-0FF4-BFCB-8046962A97CF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32" creationId="{A0B968C7-E565-1400-71AD-539A2F27ECB6}"/>
          </ac:spMkLst>
        </pc:spChg>
        <pc:spChg chg="mod">
          <ac:chgData name="DL Nick" userId="02463b54105cecc3" providerId="LiveId" clId="{A9BCE9FD-7128-42EE-A91C-3F8F1CA8F594}" dt="2023-06-13T08:12:01.247" v="2293" actId="34136"/>
          <ac:spMkLst>
            <pc:docMk/>
            <pc:sldMk cId="2375452770" sldId="310"/>
            <ac:spMk id="133" creationId="{5A070831-2B63-5A46-65BB-74FD3C85742B}"/>
          </ac:spMkLst>
        </pc:spChg>
        <pc:grpChg chg="add del mod ord">
          <ac:chgData name="DL Nick" userId="02463b54105cecc3" providerId="LiveId" clId="{A9BCE9FD-7128-42EE-A91C-3F8F1CA8F594}" dt="2023-06-13T08:10:42.772" v="2284"/>
          <ac:grpSpMkLst>
            <pc:docMk/>
            <pc:sldMk cId="2375452770" sldId="310"/>
            <ac:grpSpMk id="44" creationId="{E2B81DF3-3EA2-066A-AED9-ABFB16C9F403}"/>
          </ac:grpSpMkLst>
        </pc:grpChg>
        <pc:grpChg chg="add del mod ord">
          <ac:chgData name="DL Nick" userId="02463b54105cecc3" providerId="LiveId" clId="{A9BCE9FD-7128-42EE-A91C-3F8F1CA8F594}" dt="2023-06-13T08:10:42.772" v="2284"/>
          <ac:grpSpMkLst>
            <pc:docMk/>
            <pc:sldMk cId="2375452770" sldId="310"/>
            <ac:grpSpMk id="60" creationId="{E60631C6-D776-01CA-143E-5FB2C0F81738}"/>
          </ac:grpSpMkLst>
        </pc:grpChg>
        <pc:grpChg chg="add del mod ord">
          <ac:chgData name="DL Nick" userId="02463b54105cecc3" providerId="LiveId" clId="{A9BCE9FD-7128-42EE-A91C-3F8F1CA8F594}" dt="2023-06-13T08:10:42.772" v="2284"/>
          <ac:grpSpMkLst>
            <pc:docMk/>
            <pc:sldMk cId="2375452770" sldId="310"/>
            <ac:grpSpMk id="69" creationId="{9290D0F8-0113-E989-D6DF-6EEDC78F7463}"/>
          </ac:grpSpMkLst>
        </pc:grpChg>
        <pc:grpChg chg="add del mod ord">
          <ac:chgData name="DL Nick" userId="02463b54105cecc3" providerId="LiveId" clId="{A9BCE9FD-7128-42EE-A91C-3F8F1CA8F594}" dt="2023-06-13T08:10:42.772" v="2284"/>
          <ac:grpSpMkLst>
            <pc:docMk/>
            <pc:sldMk cId="2375452770" sldId="310"/>
            <ac:grpSpMk id="72" creationId="{F524124C-CB6A-471E-A5F3-0C1F14A172C2}"/>
          </ac:grpSpMkLst>
        </pc:grpChg>
        <pc:grpChg chg="mod">
          <ac:chgData name="DL Nick" userId="02463b54105cecc3" providerId="LiveId" clId="{A9BCE9FD-7128-42EE-A91C-3F8F1CA8F594}" dt="2023-06-13T08:09:35.162" v="2279"/>
          <ac:grpSpMkLst>
            <pc:docMk/>
            <pc:sldMk cId="2375452770" sldId="310"/>
            <ac:grpSpMk id="74" creationId="{C3A363AF-0E9E-3434-0D07-3FB3E4ABC55E}"/>
          </ac:grpSpMkLst>
        </pc:grpChg>
        <pc:grpChg chg="mod">
          <ac:chgData name="DL Nick" userId="02463b54105cecc3" providerId="LiveId" clId="{A9BCE9FD-7128-42EE-A91C-3F8F1CA8F594}" dt="2023-06-13T08:09:35.162" v="2279"/>
          <ac:grpSpMkLst>
            <pc:docMk/>
            <pc:sldMk cId="2375452770" sldId="310"/>
            <ac:grpSpMk id="79" creationId="{67F7AC29-36AE-59B5-5977-574B991B9141}"/>
          </ac:grpSpMkLst>
        </pc:grpChg>
        <pc:grpChg chg="add del mod">
          <ac:chgData name="DL Nick" userId="02463b54105cecc3" providerId="LiveId" clId="{A9BCE9FD-7128-42EE-A91C-3F8F1CA8F594}" dt="2023-06-13T08:12:41.665" v="2295" actId="21"/>
          <ac:grpSpMkLst>
            <pc:docMk/>
            <pc:sldMk cId="2375452770" sldId="310"/>
            <ac:grpSpMk id="102" creationId="{E8BB0508-0D29-C054-1274-D4EB8E36F568}"/>
          </ac:grpSpMkLst>
        </pc:grpChg>
        <pc:grpChg chg="add del mod">
          <ac:chgData name="DL Nick" userId="02463b54105cecc3" providerId="LiveId" clId="{A9BCE9FD-7128-42EE-A91C-3F8F1CA8F594}" dt="2023-06-13T08:12:41.665" v="2295" actId="21"/>
          <ac:grpSpMkLst>
            <pc:docMk/>
            <pc:sldMk cId="2375452770" sldId="310"/>
            <ac:grpSpMk id="113" creationId="{69E198F5-AB36-8B3D-7A9A-7BD7D7718D39}"/>
          </ac:grpSpMkLst>
        </pc:grpChg>
        <pc:grpChg chg="add del mod">
          <ac:chgData name="DL Nick" userId="02463b54105cecc3" providerId="LiveId" clId="{A9BCE9FD-7128-42EE-A91C-3F8F1CA8F594}" dt="2023-06-13T08:12:41.665" v="2295" actId="21"/>
          <ac:grpSpMkLst>
            <pc:docMk/>
            <pc:sldMk cId="2375452770" sldId="310"/>
            <ac:grpSpMk id="123" creationId="{CE94CB14-344A-475A-C4A5-BD2706C5473A}"/>
          </ac:grpSpMkLst>
        </pc:grpChg>
        <pc:grpChg chg="add del mod">
          <ac:chgData name="DL Nick" userId="02463b54105cecc3" providerId="LiveId" clId="{A9BCE9FD-7128-42EE-A91C-3F8F1CA8F594}" dt="2023-06-13T08:12:41.665" v="2295" actId="21"/>
          <ac:grpSpMkLst>
            <pc:docMk/>
            <pc:sldMk cId="2375452770" sldId="310"/>
            <ac:grpSpMk id="126" creationId="{391A7047-C912-4E59-82B1-FA5087114AAB}"/>
          </ac:grpSpMkLst>
        </pc:grpChg>
        <pc:grpChg chg="mod">
          <ac:chgData name="DL Nick" userId="02463b54105cecc3" providerId="LiveId" clId="{A9BCE9FD-7128-42EE-A91C-3F8F1CA8F594}" dt="2023-06-13T08:12:01.247" v="2293" actId="34136"/>
          <ac:grpSpMkLst>
            <pc:docMk/>
            <pc:sldMk cId="2375452770" sldId="310"/>
            <ac:grpSpMk id="127" creationId="{586139F1-D2B2-02AB-B526-9E3C77130BBC}"/>
          </ac:grpSpMkLst>
        </pc:grpChg>
        <pc:grpChg chg="mod">
          <ac:chgData name="DL Nick" userId="02463b54105cecc3" providerId="LiveId" clId="{A9BCE9FD-7128-42EE-A91C-3F8F1CA8F594}" dt="2023-06-13T08:12:01.247" v="2293" actId="34136"/>
          <ac:grpSpMkLst>
            <pc:docMk/>
            <pc:sldMk cId="2375452770" sldId="310"/>
            <ac:grpSpMk id="128" creationId="{19750B50-AD94-3A17-0D61-10A35A58BBCF}"/>
          </ac:grpSpMkLst>
        </pc:grpChg>
        <pc:picChg chg="mod ord modVis">
          <ac:chgData name="DL Nick" userId="02463b54105cecc3" providerId="LiveId" clId="{A9BCE9FD-7128-42EE-A91C-3F8F1CA8F594}" dt="2023-06-13T08:05:36.460" v="2270" actId="13244"/>
          <ac:picMkLst>
            <pc:docMk/>
            <pc:sldMk cId="2375452770" sldId="310"/>
            <ac:picMk id="29" creationId="{7468C52E-2B4C-026E-33C4-F74406C51848}"/>
          </ac:picMkLst>
        </pc:picChg>
        <pc:picChg chg="del">
          <ac:chgData name="DL Nick" userId="02463b54105cecc3" providerId="LiveId" clId="{A9BCE9FD-7128-42EE-A91C-3F8F1CA8F594}" dt="2023-06-03T23:48:08.265" v="37" actId="478"/>
          <ac:picMkLst>
            <pc:docMk/>
            <pc:sldMk cId="2375452770" sldId="310"/>
            <ac:picMk id="32" creationId="{843F2C5C-2FA5-4BB7-45E2-B759D749A2F4}"/>
          </ac:picMkLst>
        </pc:picChg>
        <pc:picChg chg="add mod">
          <ac:chgData name="DL Nick" userId="02463b54105cecc3" providerId="LiveId" clId="{A9BCE9FD-7128-42EE-A91C-3F8F1CA8F594}" dt="2023-06-03T23:48:08.805" v="38"/>
          <ac:picMkLst>
            <pc:docMk/>
            <pc:sldMk cId="2375452770" sldId="310"/>
            <ac:picMk id="33" creationId="{03B6197C-CED6-1675-ACE7-0D70ABCDDF3F}"/>
          </ac:picMkLst>
        </pc:picChg>
        <pc:picChg chg="add del mod ord">
          <ac:chgData name="DL Nick" userId="02463b54105cecc3" providerId="LiveId" clId="{A9BCE9FD-7128-42EE-A91C-3F8F1CA8F594}" dt="2023-06-13T08:10:42.772" v="2284"/>
          <ac:picMkLst>
            <pc:docMk/>
            <pc:sldMk cId="2375452770" sldId="310"/>
            <ac:picMk id="43" creationId="{EF9F6DC1-AE29-D51B-4DE0-5CD96D51E827}"/>
          </ac:picMkLst>
        </pc:picChg>
        <pc:picChg chg="ord">
          <ac:chgData name="DL Nick" userId="02463b54105cecc3" providerId="LiveId" clId="{A9BCE9FD-7128-42EE-A91C-3F8F1CA8F594}" dt="2023-06-13T08:05:36.460" v="2270" actId="13244"/>
          <ac:picMkLst>
            <pc:docMk/>
            <pc:sldMk cId="2375452770" sldId="310"/>
            <ac:picMk id="51" creationId="{B35F9A14-89F8-6A55-AC2D-851AD02A0352}"/>
          </ac:picMkLst>
        </pc:picChg>
        <pc:picChg chg="add del mod ord">
          <ac:chgData name="DL Nick" userId="02463b54105cecc3" providerId="LiveId" clId="{A9BCE9FD-7128-42EE-A91C-3F8F1CA8F594}" dt="2023-06-13T08:10:42.772" v="2284"/>
          <ac:picMkLst>
            <pc:docMk/>
            <pc:sldMk cId="2375452770" sldId="310"/>
            <ac:picMk id="85" creationId="{F7CAA3D9-373E-CD9C-F758-D73E3A5EB6D7}"/>
          </ac:picMkLst>
        </pc:picChg>
        <pc:picChg chg="ord">
          <ac:chgData name="DL Nick" userId="02463b54105cecc3" providerId="LiveId" clId="{A9BCE9FD-7128-42EE-A91C-3F8F1CA8F594}" dt="2023-06-13T07:19:29.563" v="1362" actId="13244"/>
          <ac:picMkLst>
            <pc:docMk/>
            <pc:sldMk cId="2375452770" sldId="310"/>
            <ac:picMk id="96" creationId="{80EC86EB-C18F-4ECB-1635-3D894E6EE601}"/>
          </ac:picMkLst>
        </pc:picChg>
        <pc:picChg chg="ord">
          <ac:chgData name="DL Nick" userId="02463b54105cecc3" providerId="LiveId" clId="{A9BCE9FD-7128-42EE-A91C-3F8F1CA8F594}" dt="2023-06-13T07:19:29.563" v="1362" actId="13244"/>
          <ac:picMkLst>
            <pc:docMk/>
            <pc:sldMk cId="2375452770" sldId="310"/>
            <ac:picMk id="97" creationId="{19BF7834-6736-3654-7CDA-8B20DCAD753F}"/>
          </ac:picMkLst>
        </pc:picChg>
        <pc:picChg chg="add del mod">
          <ac:chgData name="DL Nick" userId="02463b54105cecc3" providerId="LiveId" clId="{A9BCE9FD-7128-42EE-A91C-3F8F1CA8F594}" dt="2023-06-13T08:12:41.665" v="2295" actId="21"/>
          <ac:picMkLst>
            <pc:docMk/>
            <pc:sldMk cId="2375452770" sldId="310"/>
            <ac:picMk id="101" creationId="{3323653E-81B4-6845-63A1-143F5FA59039}"/>
          </ac:picMkLst>
        </pc:picChg>
        <pc:picChg chg="ord">
          <ac:chgData name="DL Nick" userId="02463b54105cecc3" providerId="LiveId" clId="{A9BCE9FD-7128-42EE-A91C-3F8F1CA8F594}" dt="2023-06-13T07:19:29.563" v="1362" actId="13244"/>
          <ac:picMkLst>
            <pc:docMk/>
            <pc:sldMk cId="2375452770" sldId="310"/>
            <ac:picMk id="104" creationId="{2B43BB2F-4D95-8D6D-4101-DA157AA2F9E0}"/>
          </ac:picMkLst>
        </pc:picChg>
        <pc:picChg chg="ord">
          <ac:chgData name="DL Nick" userId="02463b54105cecc3" providerId="LiveId" clId="{A9BCE9FD-7128-42EE-A91C-3F8F1CA8F594}" dt="2023-06-13T07:19:29.563" v="1362" actId="13244"/>
          <ac:picMkLst>
            <pc:docMk/>
            <pc:sldMk cId="2375452770" sldId="310"/>
            <ac:picMk id="105" creationId="{9760F476-38B8-C31C-F523-42525945D8B5}"/>
          </ac:picMkLst>
        </pc:picChg>
        <pc:picChg chg="ord">
          <ac:chgData name="DL Nick" userId="02463b54105cecc3" providerId="LiveId" clId="{A9BCE9FD-7128-42EE-A91C-3F8F1CA8F594}" dt="2023-06-13T07:19:29.563" v="1362" actId="13244"/>
          <ac:picMkLst>
            <pc:docMk/>
            <pc:sldMk cId="2375452770" sldId="310"/>
            <ac:picMk id="117" creationId="{9494791C-DF02-EA99-1987-72D4E4FA6650}"/>
          </ac:picMkLst>
        </pc:picChg>
        <pc:picChg chg="add del mod">
          <ac:chgData name="DL Nick" userId="02463b54105cecc3" providerId="LiveId" clId="{A9BCE9FD-7128-42EE-A91C-3F8F1CA8F594}" dt="2023-06-13T08:12:41.665" v="2295" actId="21"/>
          <ac:picMkLst>
            <pc:docMk/>
            <pc:sldMk cId="2375452770" sldId="310"/>
            <ac:picMk id="134" creationId="{03BD674B-A847-CC8A-50AC-52CE1DB7B943}"/>
          </ac:picMkLst>
        </pc:picChg>
        <pc:picChg chg="add mod">
          <ac:chgData name="DL Nick" userId="02463b54105cecc3" providerId="LiveId" clId="{A9BCE9FD-7128-42EE-A91C-3F8F1CA8F594}" dt="2023-06-13T08:15:29.193" v="2397" actId="1076"/>
          <ac:picMkLst>
            <pc:docMk/>
            <pc:sldMk cId="2375452770" sldId="310"/>
            <ac:picMk id="135" creationId="{CC51F5BA-2877-43B0-54BD-F58185058AAF}"/>
          </ac:picMkLst>
        </pc:picChg>
      </pc:sldChg>
      <pc:sldChg chg="addSp delSp modSp mod modTransition">
        <pc:chgData name="DL Nick" userId="02463b54105cecc3" providerId="LiveId" clId="{A9BCE9FD-7128-42EE-A91C-3F8F1CA8F594}" dt="2023-06-13T08:16:06.973" v="2398" actId="1038"/>
        <pc:sldMkLst>
          <pc:docMk/>
          <pc:sldMk cId="406401814" sldId="311"/>
        </pc:sldMkLst>
        <pc:spChg chg="mod">
          <ac:chgData name="DL Nick" userId="02463b54105cecc3" providerId="LiveId" clId="{A9BCE9FD-7128-42EE-A91C-3F8F1CA8F594}" dt="2023-06-13T06:59:19.806" v="1361" actId="1076"/>
          <ac:spMkLst>
            <pc:docMk/>
            <pc:sldMk cId="406401814" sldId="311"/>
            <ac:spMk id="12" creationId="{9C58AC30-1220-1B63-B217-14DBBA47A0CC}"/>
          </ac:spMkLst>
        </pc:spChg>
        <pc:spChg chg="ord">
          <ac:chgData name="DL Nick" userId="02463b54105cecc3" providerId="LiveId" clId="{A9BCE9FD-7128-42EE-A91C-3F8F1CA8F594}" dt="2023-06-13T08:05:51.396" v="2271" actId="13244"/>
          <ac:spMkLst>
            <pc:docMk/>
            <pc:sldMk cId="406401814" sldId="311"/>
            <ac:spMk id="46" creationId="{8872F53E-4038-7066-342E-6C33009969BF}"/>
          </ac:spMkLst>
        </pc:spChg>
        <pc:spChg chg="ord">
          <ac:chgData name="DL Nick" userId="02463b54105cecc3" providerId="LiveId" clId="{A9BCE9FD-7128-42EE-A91C-3F8F1CA8F594}" dt="2023-06-13T08:05:51.396" v="2271" actId="13244"/>
          <ac:spMkLst>
            <pc:docMk/>
            <pc:sldMk cId="406401814" sldId="311"/>
            <ac:spMk id="54" creationId="{5EC2AADC-23D8-1368-C2B3-5C6C881B88EF}"/>
          </ac:spMkLst>
        </pc:spChg>
        <pc:spChg chg="ord">
          <ac:chgData name="DL Nick" userId="02463b54105cecc3" providerId="LiveId" clId="{A9BCE9FD-7128-42EE-A91C-3F8F1CA8F594}" dt="2023-06-13T08:05:51.396" v="2271" actId="13244"/>
          <ac:spMkLst>
            <pc:docMk/>
            <pc:sldMk cId="406401814" sldId="311"/>
            <ac:spMk id="55" creationId="{02ACF70E-B38C-A4EB-2FC3-2434F453428E}"/>
          </ac:spMkLst>
        </pc:spChg>
        <pc:spChg chg="ord">
          <ac:chgData name="DL Nick" userId="02463b54105cecc3" providerId="LiveId" clId="{A9BCE9FD-7128-42EE-A91C-3F8F1CA8F594}" dt="2023-06-13T08:05:51.396" v="2271" actId="13244"/>
          <ac:spMkLst>
            <pc:docMk/>
            <pc:sldMk cId="406401814" sldId="311"/>
            <ac:spMk id="56" creationId="{2972F2DA-1B6E-7E31-8512-5FCDF0D4E5E6}"/>
          </ac:spMkLst>
        </pc:spChg>
        <pc:spChg chg="ord">
          <ac:chgData name="DL Nick" userId="02463b54105cecc3" providerId="LiveId" clId="{A9BCE9FD-7128-42EE-A91C-3F8F1CA8F594}" dt="2023-06-13T08:05:51.396" v="2271" actId="13244"/>
          <ac:spMkLst>
            <pc:docMk/>
            <pc:sldMk cId="406401814" sldId="311"/>
            <ac:spMk id="57" creationId="{EDBD8B8E-FCD7-4F74-6AB4-63E44A0F22E7}"/>
          </ac:spMkLst>
        </pc:spChg>
        <pc:picChg chg="mod ord modVis">
          <ac:chgData name="DL Nick" userId="02463b54105cecc3" providerId="LiveId" clId="{A9BCE9FD-7128-42EE-A91C-3F8F1CA8F594}" dt="2023-06-13T08:05:51.396" v="2271" actId="13244"/>
          <ac:picMkLst>
            <pc:docMk/>
            <pc:sldMk cId="406401814" sldId="311"/>
            <ac:picMk id="29" creationId="{7468C52E-2B4C-026E-33C4-F74406C51848}"/>
          </ac:picMkLst>
        </pc:picChg>
        <pc:picChg chg="add mod">
          <ac:chgData name="DL Nick" userId="02463b54105cecc3" providerId="LiveId" clId="{A9BCE9FD-7128-42EE-A91C-3F8F1CA8F594}" dt="2023-06-03T23:48:14.287" v="40"/>
          <ac:picMkLst>
            <pc:docMk/>
            <pc:sldMk cId="406401814" sldId="311"/>
            <ac:picMk id="32" creationId="{070C691E-DD72-874D-979B-B3DC1A72AFFA}"/>
          </ac:picMkLst>
        </pc:picChg>
        <pc:picChg chg="del">
          <ac:chgData name="DL Nick" userId="02463b54105cecc3" providerId="LiveId" clId="{A9BCE9FD-7128-42EE-A91C-3F8F1CA8F594}" dt="2023-06-03T23:48:13.507" v="39" actId="478"/>
          <ac:picMkLst>
            <pc:docMk/>
            <pc:sldMk cId="406401814" sldId="311"/>
            <ac:picMk id="35" creationId="{B47042CC-AAE8-DB13-AEFB-5B0078FD36F9}"/>
          </ac:picMkLst>
        </pc:picChg>
        <pc:picChg chg="ord">
          <ac:chgData name="DL Nick" userId="02463b54105cecc3" providerId="LiveId" clId="{A9BCE9FD-7128-42EE-A91C-3F8F1CA8F594}" dt="2023-06-13T08:05:51.396" v="2271" actId="13244"/>
          <ac:picMkLst>
            <pc:docMk/>
            <pc:sldMk cId="406401814" sldId="311"/>
            <ac:picMk id="51" creationId="{B35F9A14-89F8-6A55-AC2D-851AD02A0352}"/>
          </ac:picMkLst>
        </pc:picChg>
        <pc:cxnChg chg="mod">
          <ac:chgData name="DL Nick" userId="02463b54105cecc3" providerId="LiveId" clId="{A9BCE9FD-7128-42EE-A91C-3F8F1CA8F594}" dt="2023-06-13T08:16:06.973" v="2398" actId="1038"/>
          <ac:cxnSpMkLst>
            <pc:docMk/>
            <pc:sldMk cId="406401814" sldId="311"/>
            <ac:cxnSpMk id="98" creationId="{84497924-874A-F018-AC85-4DB2C2EDF1F5}"/>
          </ac:cxnSpMkLst>
        </pc:cxnChg>
      </pc:sldChg>
      <pc:sldChg chg="addSp delSp modSp mod">
        <pc:chgData name="DL Nick" userId="02463b54105cecc3" providerId="LiveId" clId="{A9BCE9FD-7128-42EE-A91C-3F8F1CA8F594}" dt="2023-06-13T08:16:13.021" v="2399" actId="1038"/>
        <pc:sldMkLst>
          <pc:docMk/>
          <pc:sldMk cId="1266273308" sldId="312"/>
        </pc:sldMkLst>
        <pc:spChg chg="ord">
          <ac:chgData name="DL Nick" userId="02463b54105cecc3" providerId="LiveId" clId="{A9BCE9FD-7128-42EE-A91C-3F8F1CA8F594}" dt="2023-06-13T08:06:16.850" v="2273" actId="13244"/>
          <ac:spMkLst>
            <pc:docMk/>
            <pc:sldMk cId="1266273308" sldId="312"/>
            <ac:spMk id="46" creationId="{8872F53E-4038-7066-342E-6C33009969BF}"/>
          </ac:spMkLst>
        </pc:spChg>
        <pc:spChg chg="ord">
          <ac:chgData name="DL Nick" userId="02463b54105cecc3" providerId="LiveId" clId="{A9BCE9FD-7128-42EE-A91C-3F8F1CA8F594}" dt="2023-06-13T08:06:16.850" v="2273" actId="13244"/>
          <ac:spMkLst>
            <pc:docMk/>
            <pc:sldMk cId="1266273308" sldId="312"/>
            <ac:spMk id="54" creationId="{5EC2AADC-23D8-1368-C2B3-5C6C881B88EF}"/>
          </ac:spMkLst>
        </pc:spChg>
        <pc:spChg chg="ord">
          <ac:chgData name="DL Nick" userId="02463b54105cecc3" providerId="LiveId" clId="{A9BCE9FD-7128-42EE-A91C-3F8F1CA8F594}" dt="2023-06-13T08:06:16.850" v="2273" actId="13244"/>
          <ac:spMkLst>
            <pc:docMk/>
            <pc:sldMk cId="1266273308" sldId="312"/>
            <ac:spMk id="55" creationId="{02ACF70E-B38C-A4EB-2FC3-2434F453428E}"/>
          </ac:spMkLst>
        </pc:spChg>
        <pc:spChg chg="ord">
          <ac:chgData name="DL Nick" userId="02463b54105cecc3" providerId="LiveId" clId="{A9BCE9FD-7128-42EE-A91C-3F8F1CA8F594}" dt="2023-06-13T08:06:16.850" v="2273" actId="13244"/>
          <ac:spMkLst>
            <pc:docMk/>
            <pc:sldMk cId="1266273308" sldId="312"/>
            <ac:spMk id="56" creationId="{2972F2DA-1B6E-7E31-8512-5FCDF0D4E5E6}"/>
          </ac:spMkLst>
        </pc:spChg>
        <pc:spChg chg="ord">
          <ac:chgData name="DL Nick" userId="02463b54105cecc3" providerId="LiveId" clId="{A9BCE9FD-7128-42EE-A91C-3F8F1CA8F594}" dt="2023-06-13T08:06:16.850" v="2273" actId="13244"/>
          <ac:spMkLst>
            <pc:docMk/>
            <pc:sldMk cId="1266273308" sldId="312"/>
            <ac:spMk id="57" creationId="{EDBD8B8E-FCD7-4F74-6AB4-63E44A0F22E7}"/>
          </ac:spMkLst>
        </pc:spChg>
        <pc:picChg chg="add mod">
          <ac:chgData name="DL Nick" userId="02463b54105cecc3" providerId="LiveId" clId="{A9BCE9FD-7128-42EE-A91C-3F8F1CA8F594}" dt="2023-06-03T23:48:19.712" v="42"/>
          <ac:picMkLst>
            <pc:docMk/>
            <pc:sldMk cId="1266273308" sldId="312"/>
            <ac:picMk id="2" creationId="{363F2257-EF02-2EC0-10DF-A253C98FD73A}"/>
          </ac:picMkLst>
        </pc:picChg>
        <pc:picChg chg="ord">
          <ac:chgData name="DL Nick" userId="02463b54105cecc3" providerId="LiveId" clId="{A9BCE9FD-7128-42EE-A91C-3F8F1CA8F594}" dt="2023-06-13T08:06:16.850" v="2273" actId="13244"/>
          <ac:picMkLst>
            <pc:docMk/>
            <pc:sldMk cId="1266273308" sldId="312"/>
            <ac:picMk id="29" creationId="{7468C52E-2B4C-026E-33C4-F74406C51848}"/>
          </ac:picMkLst>
        </pc:picChg>
        <pc:picChg chg="del">
          <ac:chgData name="DL Nick" userId="02463b54105cecc3" providerId="LiveId" clId="{A9BCE9FD-7128-42EE-A91C-3F8F1CA8F594}" dt="2023-06-03T23:48:18.981" v="41" actId="478"/>
          <ac:picMkLst>
            <pc:docMk/>
            <pc:sldMk cId="1266273308" sldId="312"/>
            <ac:picMk id="35" creationId="{B47042CC-AAE8-DB13-AEFB-5B0078FD36F9}"/>
          </ac:picMkLst>
        </pc:picChg>
        <pc:picChg chg="ord">
          <ac:chgData name="DL Nick" userId="02463b54105cecc3" providerId="LiveId" clId="{A9BCE9FD-7128-42EE-A91C-3F8F1CA8F594}" dt="2023-06-13T08:06:16.850" v="2273" actId="13244"/>
          <ac:picMkLst>
            <pc:docMk/>
            <pc:sldMk cId="1266273308" sldId="312"/>
            <ac:picMk id="51" creationId="{B35F9A14-89F8-6A55-AC2D-851AD02A0352}"/>
          </ac:picMkLst>
        </pc:picChg>
        <pc:cxnChg chg="mod">
          <ac:chgData name="DL Nick" userId="02463b54105cecc3" providerId="LiveId" clId="{A9BCE9FD-7128-42EE-A91C-3F8F1CA8F594}" dt="2023-06-13T08:16:13.021" v="2399" actId="1038"/>
          <ac:cxnSpMkLst>
            <pc:docMk/>
            <pc:sldMk cId="1266273308" sldId="312"/>
            <ac:cxnSpMk id="136" creationId="{4000B478-104D-1550-E5FF-1882F635AC47}"/>
          </ac:cxnSpMkLst>
        </pc:cxnChg>
      </pc:sldChg>
      <pc:sldChg chg="modSp mod">
        <pc:chgData name="DL Nick" userId="02463b54105cecc3" providerId="LiveId" clId="{A9BCE9FD-7128-42EE-A91C-3F8F1CA8F594}" dt="2023-06-13T08:16:47.198" v="2404" actId="1038"/>
        <pc:sldMkLst>
          <pc:docMk/>
          <pc:sldMk cId="2499356351" sldId="315"/>
        </pc:sldMkLst>
        <pc:spChg chg="mod">
          <ac:chgData name="DL Nick" userId="02463b54105cecc3" providerId="LiveId" clId="{A9BCE9FD-7128-42EE-A91C-3F8F1CA8F594}" dt="2023-06-13T08:16:47.198" v="2404" actId="1038"/>
          <ac:spMkLst>
            <pc:docMk/>
            <pc:sldMk cId="2499356351" sldId="315"/>
            <ac:spMk id="15" creationId="{871ACAED-E429-4115-A335-B1B9FB4A0BE7}"/>
          </ac:spMkLst>
        </pc:spChg>
      </pc:sldChg>
      <pc:sldChg chg="modSp mod">
        <pc:chgData name="DL Nick" userId="02463b54105cecc3" providerId="LiveId" clId="{A9BCE9FD-7128-42EE-A91C-3F8F1CA8F594}" dt="2023-06-13T08:20:09.743" v="2412" actId="14429"/>
        <pc:sldMkLst>
          <pc:docMk/>
          <pc:sldMk cId="60825916" sldId="318"/>
        </pc:sldMkLst>
        <pc:spChg chg="ord">
          <ac:chgData name="DL Nick" userId="02463b54105cecc3" providerId="LiveId" clId="{A9BCE9FD-7128-42EE-A91C-3F8F1CA8F594}" dt="2023-06-04T02:47:54.892" v="750" actId="13244"/>
          <ac:spMkLst>
            <pc:docMk/>
            <pc:sldMk cId="60825916" sldId="318"/>
            <ac:spMk id="2" creationId="{812C59EC-F9EE-C4F8-DF28-543D0B4E8A2A}"/>
          </ac:spMkLst>
        </pc:spChg>
        <pc:spChg chg="ord">
          <ac:chgData name="DL Nick" userId="02463b54105cecc3" providerId="LiveId" clId="{A9BCE9FD-7128-42EE-A91C-3F8F1CA8F594}" dt="2023-06-04T02:47:22.808" v="749" actId="13244"/>
          <ac:spMkLst>
            <pc:docMk/>
            <pc:sldMk cId="60825916" sldId="318"/>
            <ac:spMk id="10" creationId="{11DD09A0-5260-4D03-AF43-6358FA8B613B}"/>
          </ac:spMkLst>
        </pc:spChg>
        <pc:spChg chg="mod">
          <ac:chgData name="DL Nick" userId="02463b54105cecc3" providerId="LiveId" clId="{A9BCE9FD-7128-42EE-A91C-3F8F1CA8F594}" dt="2023-06-04T00:24:58.600" v="428" actId="20577"/>
          <ac:spMkLst>
            <pc:docMk/>
            <pc:sldMk cId="60825916" sldId="318"/>
            <ac:spMk id="15" creationId="{10CBA344-CCA4-E717-DDBF-44BB439C3010}"/>
          </ac:spMkLst>
        </pc:spChg>
        <pc:spChg chg="mod">
          <ac:chgData name="DL Nick" userId="02463b54105cecc3" providerId="LiveId" clId="{A9BCE9FD-7128-42EE-A91C-3F8F1CA8F594}" dt="2023-06-04T00:25:08.949" v="436" actId="20577"/>
          <ac:spMkLst>
            <pc:docMk/>
            <pc:sldMk cId="60825916" sldId="318"/>
            <ac:spMk id="17" creationId="{81585FB2-CFF3-4B69-A5C0-97A32C2E8FB3}"/>
          </ac:spMkLst>
        </pc:spChg>
        <pc:grpChg chg="ord">
          <ac:chgData name="DL Nick" userId="02463b54105cecc3" providerId="LiveId" clId="{A9BCE9FD-7128-42EE-A91C-3F8F1CA8F594}" dt="2023-06-04T02:47:22.808" v="749" actId="13244"/>
          <ac:grpSpMkLst>
            <pc:docMk/>
            <pc:sldMk cId="60825916" sldId="318"/>
            <ac:grpSpMk id="5" creationId="{8FDEB5D6-678D-2238-3F92-691059BA1EBC}"/>
          </ac:grpSpMkLst>
        </pc:grpChg>
        <pc:cxnChg chg="mod ord modVis">
          <ac:chgData name="DL Nick" userId="02463b54105cecc3" providerId="LiveId" clId="{A9BCE9FD-7128-42EE-A91C-3F8F1CA8F594}" dt="2023-06-13T08:20:09.743" v="2412" actId="14429"/>
          <ac:cxnSpMkLst>
            <pc:docMk/>
            <pc:sldMk cId="60825916" sldId="318"/>
            <ac:cxnSpMk id="6" creationId="{07534951-F75D-B966-BC75-C9307385A645}"/>
          </ac:cxnSpMkLst>
        </pc:cxnChg>
      </pc:sldChg>
      <pc:sldChg chg="modSp mod">
        <pc:chgData name="DL Nick" userId="02463b54105cecc3" providerId="LiveId" clId="{A9BCE9FD-7128-42EE-A91C-3F8F1CA8F594}" dt="2023-06-03T23:51:30.125" v="61" actId="1037"/>
        <pc:sldMkLst>
          <pc:docMk/>
          <pc:sldMk cId="1315379316" sldId="328"/>
        </pc:sldMkLst>
        <pc:spChg chg="mod">
          <ac:chgData name="DL Nick" userId="02463b54105cecc3" providerId="LiveId" clId="{A9BCE9FD-7128-42EE-A91C-3F8F1CA8F594}" dt="2023-06-03T23:51:30.125" v="61" actId="1037"/>
          <ac:spMkLst>
            <pc:docMk/>
            <pc:sldMk cId="1315379316" sldId="328"/>
            <ac:spMk id="29" creationId="{AA074A6F-B79C-55AF-119D-D755EAC939C9}"/>
          </ac:spMkLst>
        </pc:spChg>
      </pc:sldChg>
      <pc:sldChg chg="modTransition modAnim">
        <pc:chgData name="DL Nick" userId="02463b54105cecc3" providerId="LiveId" clId="{A9BCE9FD-7128-42EE-A91C-3F8F1CA8F594}" dt="2023-06-03T23:53:14.679" v="67"/>
        <pc:sldMkLst>
          <pc:docMk/>
          <pc:sldMk cId="3047768045" sldId="329"/>
        </pc:sldMkLst>
      </pc:sldChg>
      <pc:sldChg chg="addSp delSp modSp mod modTransition">
        <pc:chgData name="DL Nick" userId="02463b54105cecc3" providerId="LiveId" clId="{A9BCE9FD-7128-42EE-A91C-3F8F1CA8F594}" dt="2023-06-03T23:59:44.232" v="149" actId="20577"/>
        <pc:sldMkLst>
          <pc:docMk/>
          <pc:sldMk cId="0" sldId="331"/>
        </pc:sldMkLst>
        <pc:spChg chg="add del mod">
          <ac:chgData name="DL Nick" userId="02463b54105cecc3" providerId="LiveId" clId="{A9BCE9FD-7128-42EE-A91C-3F8F1CA8F594}" dt="2023-06-03T23:57:01.500" v="112" actId="21"/>
          <ac:spMkLst>
            <pc:docMk/>
            <pc:sldMk cId="0" sldId="331"/>
            <ac:spMk id="3" creationId="{9980DC19-A106-99AB-9A64-C329D48BB02C}"/>
          </ac:spMkLst>
        </pc:spChg>
        <pc:spChg chg="mod modVis">
          <ac:chgData name="DL Nick" userId="02463b54105cecc3" providerId="LiveId" clId="{A9BCE9FD-7128-42EE-A91C-3F8F1CA8F594}" dt="2023-06-03T23:56:22.558" v="108" actId="14429"/>
          <ac:spMkLst>
            <pc:docMk/>
            <pc:sldMk cId="0" sldId="331"/>
            <ac:spMk id="5" creationId="{EAE2BE39-1D16-F7F3-3F2E-BD989334F0A5}"/>
          </ac:spMkLst>
        </pc:spChg>
        <pc:spChg chg="add mod ord">
          <ac:chgData name="DL Nick" userId="02463b54105cecc3" providerId="LiveId" clId="{A9BCE9FD-7128-42EE-A91C-3F8F1CA8F594}" dt="2023-06-03T23:59:35.564" v="147" actId="207"/>
          <ac:spMkLst>
            <pc:docMk/>
            <pc:sldMk cId="0" sldId="331"/>
            <ac:spMk id="7" creationId="{BC3A18A7-1956-84B0-2327-DE921DC5561B}"/>
          </ac:spMkLst>
        </pc:spChg>
        <pc:spChg chg="mod modVis">
          <ac:chgData name="DL Nick" userId="02463b54105cecc3" providerId="LiveId" clId="{A9BCE9FD-7128-42EE-A91C-3F8F1CA8F594}" dt="2023-06-03T23:59:44.232" v="149" actId="20577"/>
          <ac:spMkLst>
            <pc:docMk/>
            <pc:sldMk cId="0" sldId="331"/>
            <ac:spMk id="9" creationId="{E3AF745D-D335-6492-2596-A3DB6026C523}"/>
          </ac:spMkLst>
        </pc:spChg>
        <pc:spChg chg="ord">
          <ac:chgData name="DL Nick" userId="02463b54105cecc3" providerId="LiveId" clId="{A9BCE9FD-7128-42EE-A91C-3F8F1CA8F594}" dt="2023-06-03T23:59:22.462" v="145" actId="13244"/>
          <ac:spMkLst>
            <pc:docMk/>
            <pc:sldMk cId="0" sldId="331"/>
            <ac:spMk id="11" creationId="{0A4CFA79-E2A7-0873-BFDB-4027F9DABC37}"/>
          </ac:spMkLst>
        </pc:spChg>
        <pc:spChg chg="mod">
          <ac:chgData name="DL Nick" userId="02463b54105cecc3" providerId="LiveId" clId="{A9BCE9FD-7128-42EE-A91C-3F8F1CA8F594}" dt="2023-06-03T23:55:33.127" v="77" actId="14100"/>
          <ac:spMkLst>
            <pc:docMk/>
            <pc:sldMk cId="0" sldId="331"/>
            <ac:spMk id="50" creationId="{678C291F-14D8-48F3-A56D-7AFAA72AD0DD}"/>
          </ac:spMkLst>
        </pc:spChg>
        <pc:spChg chg="mod">
          <ac:chgData name="DL Nick" userId="02463b54105cecc3" providerId="LiveId" clId="{A9BCE9FD-7128-42EE-A91C-3F8F1CA8F594}" dt="2023-06-03T23:55:33.127" v="77" actId="14100"/>
          <ac:spMkLst>
            <pc:docMk/>
            <pc:sldMk cId="0" sldId="331"/>
            <ac:spMk id="58" creationId="{464D076F-8300-43FC-8F4A-E40AC9251BF5}"/>
          </ac:spMkLst>
        </pc:spChg>
        <pc:grpChg chg="mod">
          <ac:chgData name="DL Nick" userId="02463b54105cecc3" providerId="LiveId" clId="{A9BCE9FD-7128-42EE-A91C-3F8F1CA8F594}" dt="2023-06-03T23:56:14.397" v="106" actId="1037"/>
          <ac:grpSpMkLst>
            <pc:docMk/>
            <pc:sldMk cId="0" sldId="331"/>
            <ac:grpSpMk id="8" creationId="{BA1C5F1F-A433-0579-FA30-5E1708159132}"/>
          </ac:grpSpMkLst>
        </pc:grpChg>
        <pc:grpChg chg="mod">
          <ac:chgData name="DL Nick" userId="02463b54105cecc3" providerId="LiveId" clId="{A9BCE9FD-7128-42EE-A91C-3F8F1CA8F594}" dt="2023-06-03T23:56:14.397" v="106" actId="1037"/>
          <ac:grpSpMkLst>
            <pc:docMk/>
            <pc:sldMk cId="0" sldId="331"/>
            <ac:grpSpMk id="20" creationId="{5367124C-F188-4DD9-BFE0-92D155921F1F}"/>
          </ac:grpSpMkLst>
        </pc:grpChg>
      </pc:sldChg>
      <pc:sldChg chg="addSp delSp modSp mod modTransition">
        <pc:chgData name="DL Nick" userId="02463b54105cecc3" providerId="LiveId" clId="{A9BCE9FD-7128-42EE-A91C-3F8F1CA8F594}" dt="2023-06-04T00:00:36.282" v="161" actId="20577"/>
        <pc:sldMkLst>
          <pc:docMk/>
          <pc:sldMk cId="2670766655" sldId="336"/>
        </pc:sldMkLst>
        <pc:spChg chg="add del mod">
          <ac:chgData name="DL Nick" userId="02463b54105cecc3" providerId="LiveId" clId="{A9BCE9FD-7128-42EE-A91C-3F8F1CA8F594}" dt="2023-06-03T23:57:15.676" v="117" actId="478"/>
          <ac:spMkLst>
            <pc:docMk/>
            <pc:sldMk cId="2670766655" sldId="336"/>
            <ac:spMk id="3" creationId="{DF87C1B7-8905-05F5-FA29-2D5BDBB888CF}"/>
          </ac:spMkLst>
        </pc:spChg>
        <pc:spChg chg="add del mod ord">
          <ac:chgData name="DL Nick" userId="02463b54105cecc3" providerId="LiveId" clId="{A9BCE9FD-7128-42EE-A91C-3F8F1CA8F594}" dt="2023-06-03T23:59:15.887" v="136"/>
          <ac:spMkLst>
            <pc:docMk/>
            <pc:sldMk cId="2670766655" sldId="336"/>
            <ac:spMk id="5" creationId="{3870D1C3-1DB3-7323-A39C-57660AFB8273}"/>
          </ac:spMkLst>
        </pc:spChg>
        <pc:spChg chg="add mod ord">
          <ac:chgData name="DL Nick" userId="02463b54105cecc3" providerId="LiveId" clId="{A9BCE9FD-7128-42EE-A91C-3F8F1CA8F594}" dt="2023-06-04T00:00:36.282" v="161" actId="20577"/>
          <ac:spMkLst>
            <pc:docMk/>
            <pc:sldMk cId="2670766655" sldId="336"/>
            <ac:spMk id="9" creationId="{258EED01-20BA-99A3-64F9-76A4A3BCD8F0}"/>
          </ac:spMkLst>
        </pc:spChg>
        <pc:spChg chg="mod">
          <ac:chgData name="DL Nick" userId="02463b54105cecc3" providerId="LiveId" clId="{A9BCE9FD-7128-42EE-A91C-3F8F1CA8F594}" dt="2023-06-04T00:00:28.975" v="160" actId="1035"/>
          <ac:spMkLst>
            <pc:docMk/>
            <pc:sldMk cId="2670766655" sldId="336"/>
            <ac:spMk id="10" creationId="{0DCCDA3A-5522-4C10-8A42-F37D1B8BE0AC}"/>
          </ac:spMkLst>
        </pc:spChg>
      </pc:sldChg>
      <pc:sldChg chg="addSp delSp modSp mod">
        <pc:chgData name="DL Nick" userId="02463b54105cecc3" providerId="LiveId" clId="{A9BCE9FD-7128-42EE-A91C-3F8F1CA8F594}" dt="2023-06-13T08:16:56.181" v="2405" actId="1076"/>
        <pc:sldMkLst>
          <pc:docMk/>
          <pc:sldMk cId="699672172" sldId="339"/>
        </pc:sldMkLst>
        <pc:spChg chg="mod">
          <ac:chgData name="DL Nick" userId="02463b54105cecc3" providerId="LiveId" clId="{A9BCE9FD-7128-42EE-A91C-3F8F1CA8F594}" dt="2023-06-04T02:43:36.637" v="692" actId="1035"/>
          <ac:spMkLst>
            <pc:docMk/>
            <pc:sldMk cId="699672172" sldId="339"/>
            <ac:spMk id="6" creationId="{32DD5170-62D4-F7D0-2FD9-5E0D49857912}"/>
          </ac:spMkLst>
        </pc:spChg>
        <pc:spChg chg="mod">
          <ac:chgData name="DL Nick" userId="02463b54105cecc3" providerId="LiveId" clId="{A9BCE9FD-7128-42EE-A91C-3F8F1CA8F594}" dt="2023-06-13T08:16:56.181" v="2405" actId="1076"/>
          <ac:spMkLst>
            <pc:docMk/>
            <pc:sldMk cId="699672172" sldId="339"/>
            <ac:spMk id="91" creationId="{8CB98983-4F25-3FA9-F1CE-1A9F7882168E}"/>
          </ac:spMkLst>
        </pc:spChg>
        <pc:cxnChg chg="add del mod">
          <ac:chgData name="DL Nick" userId="02463b54105cecc3" providerId="LiveId" clId="{A9BCE9FD-7128-42EE-A91C-3F8F1CA8F594}" dt="2023-06-11T15:57:40.789" v="825" actId="478"/>
          <ac:cxnSpMkLst>
            <pc:docMk/>
            <pc:sldMk cId="699672172" sldId="339"/>
            <ac:cxnSpMk id="5" creationId="{6A873F3E-3873-76B4-547B-14A2BC987EA5}"/>
          </ac:cxnSpMkLst>
        </pc:cxnChg>
      </pc:sldChg>
      <pc:sldChg chg="modSp mod">
        <pc:chgData name="DL Nick" userId="02463b54105cecc3" providerId="LiveId" clId="{A9BCE9FD-7128-42EE-A91C-3F8F1CA8F594}" dt="2023-06-11T16:26:53.569" v="1041" actId="13244"/>
        <pc:sldMkLst>
          <pc:docMk/>
          <pc:sldMk cId="2659053383" sldId="344"/>
        </pc:sldMkLst>
        <pc:spChg chg="ord">
          <ac:chgData name="DL Nick" userId="02463b54105cecc3" providerId="LiveId" clId="{A9BCE9FD-7128-42EE-A91C-3F8F1CA8F594}" dt="2023-06-11T16:26:53.569" v="1041" actId="13244"/>
          <ac:spMkLst>
            <pc:docMk/>
            <pc:sldMk cId="2659053383" sldId="344"/>
            <ac:spMk id="19" creationId="{AC01DF55-A91E-02CF-4113-620018474D05}"/>
          </ac:spMkLst>
        </pc:spChg>
        <pc:spChg chg="ord">
          <ac:chgData name="DL Nick" userId="02463b54105cecc3" providerId="LiveId" clId="{A9BCE9FD-7128-42EE-A91C-3F8F1CA8F594}" dt="2023-06-11T16:26:53.569" v="1041" actId="13244"/>
          <ac:spMkLst>
            <pc:docMk/>
            <pc:sldMk cId="2659053383" sldId="344"/>
            <ac:spMk id="23" creationId="{A777D037-0835-7293-9650-97AEADF3C4B2}"/>
          </ac:spMkLst>
        </pc:spChg>
        <pc:spChg chg="ord">
          <ac:chgData name="DL Nick" userId="02463b54105cecc3" providerId="LiveId" clId="{A9BCE9FD-7128-42EE-A91C-3F8F1CA8F594}" dt="2023-06-11T16:26:53.569" v="1041" actId="13244"/>
          <ac:spMkLst>
            <pc:docMk/>
            <pc:sldMk cId="2659053383" sldId="344"/>
            <ac:spMk id="24" creationId="{DD19D640-1872-F0A2-8C11-42733370024A}"/>
          </ac:spMkLst>
        </pc:spChg>
        <pc:spChg chg="ord">
          <ac:chgData name="DL Nick" userId="02463b54105cecc3" providerId="LiveId" clId="{A9BCE9FD-7128-42EE-A91C-3F8F1CA8F594}" dt="2023-06-11T16:26:53.569" v="1041" actId="13244"/>
          <ac:spMkLst>
            <pc:docMk/>
            <pc:sldMk cId="2659053383" sldId="344"/>
            <ac:spMk id="25" creationId="{E2C00847-23E5-5A6E-39C1-DF7A9D6021EC}"/>
          </ac:spMkLst>
        </pc:spChg>
        <pc:spChg chg="ord">
          <ac:chgData name="DL Nick" userId="02463b54105cecc3" providerId="LiveId" clId="{A9BCE9FD-7128-42EE-A91C-3F8F1CA8F594}" dt="2023-06-11T16:26:53.569" v="1041" actId="13244"/>
          <ac:spMkLst>
            <pc:docMk/>
            <pc:sldMk cId="2659053383" sldId="344"/>
            <ac:spMk id="26" creationId="{670061C9-0EAC-8F07-BC47-5BC73AB52CFB}"/>
          </ac:spMkLst>
        </pc:spChg>
        <pc:spChg chg="ord">
          <ac:chgData name="DL Nick" userId="02463b54105cecc3" providerId="LiveId" clId="{A9BCE9FD-7128-42EE-A91C-3F8F1CA8F594}" dt="2023-06-11T16:26:53.569" v="1041" actId="13244"/>
          <ac:spMkLst>
            <pc:docMk/>
            <pc:sldMk cId="2659053383" sldId="344"/>
            <ac:spMk id="53" creationId="{197CC8F9-A838-FDEF-107D-49E7FDE0303E}"/>
          </ac:spMkLst>
        </pc:spChg>
        <pc:grpChg chg="ord">
          <ac:chgData name="DL Nick" userId="02463b54105cecc3" providerId="LiveId" clId="{A9BCE9FD-7128-42EE-A91C-3F8F1CA8F594}" dt="2023-06-11T16:26:53.569" v="1041" actId="13244"/>
          <ac:grpSpMkLst>
            <pc:docMk/>
            <pc:sldMk cId="2659053383" sldId="344"/>
            <ac:grpSpMk id="39" creationId="{6489C6EC-7221-845D-B4F8-52909AE1A1CE}"/>
          </ac:grpSpMkLst>
        </pc:grpChg>
        <pc:picChg chg="ord">
          <ac:chgData name="DL Nick" userId="02463b54105cecc3" providerId="LiveId" clId="{A9BCE9FD-7128-42EE-A91C-3F8F1CA8F594}" dt="2023-06-11T16:26:53.569" v="1041" actId="13244"/>
          <ac:picMkLst>
            <pc:docMk/>
            <pc:sldMk cId="2659053383" sldId="344"/>
            <ac:picMk id="17" creationId="{C5213E74-BD1D-3F95-1591-A463F04AB240}"/>
          </ac:picMkLst>
        </pc:picChg>
      </pc:sldChg>
      <pc:sldChg chg="addSp delSp modSp mod">
        <pc:chgData name="DL Nick" userId="02463b54105cecc3" providerId="LiveId" clId="{A9BCE9FD-7128-42EE-A91C-3F8F1CA8F594}" dt="2023-06-11T23:06:43.286" v="1096" actId="1076"/>
        <pc:sldMkLst>
          <pc:docMk/>
          <pc:sldMk cId="692283408" sldId="345"/>
        </pc:sldMkLst>
        <pc:spChg chg="ord">
          <ac:chgData name="DL Nick" userId="02463b54105cecc3" providerId="LiveId" clId="{A9BCE9FD-7128-42EE-A91C-3F8F1CA8F594}" dt="2023-06-11T16:13:45.473" v="994" actId="13244"/>
          <ac:spMkLst>
            <pc:docMk/>
            <pc:sldMk cId="692283408" sldId="345"/>
            <ac:spMk id="19" creationId="{AC01DF55-A91E-02CF-4113-620018474D05}"/>
          </ac:spMkLst>
        </pc:spChg>
        <pc:spChg chg="ord">
          <ac:chgData name="DL Nick" userId="02463b54105cecc3" providerId="LiveId" clId="{A9BCE9FD-7128-42EE-A91C-3F8F1CA8F594}" dt="2023-06-11T16:13:45.473" v="994" actId="13244"/>
          <ac:spMkLst>
            <pc:docMk/>
            <pc:sldMk cId="692283408" sldId="345"/>
            <ac:spMk id="23" creationId="{A777D037-0835-7293-9650-97AEADF3C4B2}"/>
          </ac:spMkLst>
        </pc:spChg>
        <pc:spChg chg="ord">
          <ac:chgData name="DL Nick" userId="02463b54105cecc3" providerId="LiveId" clId="{A9BCE9FD-7128-42EE-A91C-3F8F1CA8F594}" dt="2023-06-11T16:13:45.473" v="994" actId="13244"/>
          <ac:spMkLst>
            <pc:docMk/>
            <pc:sldMk cId="692283408" sldId="345"/>
            <ac:spMk id="24" creationId="{DD19D640-1872-F0A2-8C11-42733370024A}"/>
          </ac:spMkLst>
        </pc:spChg>
        <pc:spChg chg="ord">
          <ac:chgData name="DL Nick" userId="02463b54105cecc3" providerId="LiveId" clId="{A9BCE9FD-7128-42EE-A91C-3F8F1CA8F594}" dt="2023-06-11T16:13:45.473" v="994" actId="13244"/>
          <ac:spMkLst>
            <pc:docMk/>
            <pc:sldMk cId="692283408" sldId="345"/>
            <ac:spMk id="25" creationId="{E2C00847-23E5-5A6E-39C1-DF7A9D6021EC}"/>
          </ac:spMkLst>
        </pc:spChg>
        <pc:spChg chg="ord">
          <ac:chgData name="DL Nick" userId="02463b54105cecc3" providerId="LiveId" clId="{A9BCE9FD-7128-42EE-A91C-3F8F1CA8F594}" dt="2023-06-11T16:13:45.473" v="994" actId="13244"/>
          <ac:spMkLst>
            <pc:docMk/>
            <pc:sldMk cId="692283408" sldId="345"/>
            <ac:spMk id="26" creationId="{670061C9-0EAC-8F07-BC47-5BC73AB52CFB}"/>
          </ac:spMkLst>
        </pc:spChg>
        <pc:spChg chg="ord">
          <ac:chgData name="DL Nick" userId="02463b54105cecc3" providerId="LiveId" clId="{A9BCE9FD-7128-42EE-A91C-3F8F1CA8F594}" dt="2023-06-11T16:13:45.473" v="994" actId="13244"/>
          <ac:spMkLst>
            <pc:docMk/>
            <pc:sldMk cId="692283408" sldId="345"/>
            <ac:spMk id="53" creationId="{197CC8F9-A838-FDEF-107D-49E7FDE0303E}"/>
          </ac:spMkLst>
        </pc:spChg>
        <pc:spChg chg="mod">
          <ac:chgData name="DL Nick" userId="02463b54105cecc3" providerId="LiveId" clId="{A9BCE9FD-7128-42EE-A91C-3F8F1CA8F594}" dt="2023-06-11T16:07:29.315" v="949"/>
          <ac:spMkLst>
            <pc:docMk/>
            <pc:sldMk cId="692283408" sldId="345"/>
            <ac:spMk id="70" creationId="{D2266B13-C904-4F5A-F137-931DE0C9001C}"/>
          </ac:spMkLst>
        </pc:spChg>
        <pc:spChg chg="mod">
          <ac:chgData name="DL Nick" userId="02463b54105cecc3" providerId="LiveId" clId="{A9BCE9FD-7128-42EE-A91C-3F8F1CA8F594}" dt="2023-06-11T16:07:29.315" v="949"/>
          <ac:spMkLst>
            <pc:docMk/>
            <pc:sldMk cId="692283408" sldId="345"/>
            <ac:spMk id="71" creationId="{B62C9B79-DB02-8EFD-BDAC-C42702D8701F}"/>
          </ac:spMkLst>
        </pc:spChg>
        <pc:spChg chg="mod">
          <ac:chgData name="DL Nick" userId="02463b54105cecc3" providerId="LiveId" clId="{A9BCE9FD-7128-42EE-A91C-3F8F1CA8F594}" dt="2023-06-11T16:07:33.947" v="953"/>
          <ac:spMkLst>
            <pc:docMk/>
            <pc:sldMk cId="692283408" sldId="345"/>
            <ac:spMk id="79" creationId="{4F5A849C-2028-5100-0BAD-D753313551D7}"/>
          </ac:spMkLst>
        </pc:spChg>
        <pc:spChg chg="mod">
          <ac:chgData name="DL Nick" userId="02463b54105cecc3" providerId="LiveId" clId="{A9BCE9FD-7128-42EE-A91C-3F8F1CA8F594}" dt="2023-06-11T16:07:33.947" v="953"/>
          <ac:spMkLst>
            <pc:docMk/>
            <pc:sldMk cId="692283408" sldId="345"/>
            <ac:spMk id="80" creationId="{4E85DA60-8D1C-46A2-C243-38A61DBA4556}"/>
          </ac:spMkLst>
        </pc:spChg>
        <pc:spChg chg="mod">
          <ac:chgData name="DL Nick" userId="02463b54105cecc3" providerId="LiveId" clId="{A9BCE9FD-7128-42EE-A91C-3F8F1CA8F594}" dt="2023-06-11T16:07:41.905" v="956"/>
          <ac:spMkLst>
            <pc:docMk/>
            <pc:sldMk cId="692283408" sldId="345"/>
            <ac:spMk id="83" creationId="{0529C860-D3C8-DE9D-08DD-D8907ABE9180}"/>
          </ac:spMkLst>
        </pc:spChg>
        <pc:spChg chg="mod">
          <ac:chgData name="DL Nick" userId="02463b54105cecc3" providerId="LiveId" clId="{A9BCE9FD-7128-42EE-A91C-3F8F1CA8F594}" dt="2023-06-11T16:07:41.905" v="956"/>
          <ac:spMkLst>
            <pc:docMk/>
            <pc:sldMk cId="692283408" sldId="345"/>
            <ac:spMk id="84" creationId="{C5C889CC-0356-9127-77D5-9D2C735ACE52}"/>
          </ac:spMkLst>
        </pc:spChg>
        <pc:spChg chg="add del mod">
          <ac:chgData name="DL Nick" userId="02463b54105cecc3" providerId="LiveId" clId="{A9BCE9FD-7128-42EE-A91C-3F8F1CA8F594}" dt="2023-06-11T16:07:49.133" v="963"/>
          <ac:spMkLst>
            <pc:docMk/>
            <pc:sldMk cId="692283408" sldId="345"/>
            <ac:spMk id="85" creationId="{F7CDE896-7942-B380-6742-8F7EB0F0752A}"/>
          </ac:spMkLst>
        </pc:spChg>
        <pc:spChg chg="mod">
          <ac:chgData name="DL Nick" userId="02463b54105cecc3" providerId="LiveId" clId="{A9BCE9FD-7128-42EE-A91C-3F8F1CA8F594}" dt="2023-06-11T23:05:27.676" v="1094" actId="14100"/>
          <ac:spMkLst>
            <pc:docMk/>
            <pc:sldMk cId="692283408" sldId="345"/>
            <ac:spMk id="93" creationId="{0298DA80-DFF8-4806-5D19-2984E6451EB9}"/>
          </ac:spMkLst>
        </pc:spChg>
        <pc:spChg chg="add del mod">
          <ac:chgData name="DL Nick" userId="02463b54105cecc3" providerId="LiveId" clId="{A9BCE9FD-7128-42EE-A91C-3F8F1CA8F594}" dt="2023-06-11T23:05:27.676" v="1094" actId="14100"/>
          <ac:spMkLst>
            <pc:docMk/>
            <pc:sldMk cId="692283408" sldId="345"/>
            <ac:spMk id="94" creationId="{9C14B3B7-42A5-0995-9500-6551930A6453}"/>
          </ac:spMkLst>
        </pc:spChg>
        <pc:spChg chg="add del mod ord">
          <ac:chgData name="DL Nick" userId="02463b54105cecc3" providerId="LiveId" clId="{A9BCE9FD-7128-42EE-A91C-3F8F1CA8F594}" dt="2023-06-11T16:21:02.877" v="1026"/>
          <ac:spMkLst>
            <pc:docMk/>
            <pc:sldMk cId="692283408" sldId="345"/>
            <ac:spMk id="95" creationId="{975C94CA-7D69-58C9-E40A-4D94D19A7966}"/>
          </ac:spMkLst>
        </pc:spChg>
        <pc:spChg chg="add del mod ord">
          <ac:chgData name="DL Nick" userId="02463b54105cecc3" providerId="LiveId" clId="{A9BCE9FD-7128-42EE-A91C-3F8F1CA8F594}" dt="2023-06-11T16:21:02.877" v="1026"/>
          <ac:spMkLst>
            <pc:docMk/>
            <pc:sldMk cId="692283408" sldId="345"/>
            <ac:spMk id="96" creationId="{311F8DC6-984D-24E2-7462-268E135BDC92}"/>
          </ac:spMkLst>
        </pc:spChg>
        <pc:spChg chg="add mod ord">
          <ac:chgData name="DL Nick" userId="02463b54105cecc3" providerId="LiveId" clId="{A9BCE9FD-7128-42EE-A91C-3F8F1CA8F594}" dt="2023-06-11T23:06:43.286" v="1096" actId="1076"/>
          <ac:spMkLst>
            <pc:docMk/>
            <pc:sldMk cId="692283408" sldId="345"/>
            <ac:spMk id="102" creationId="{02D90E3C-9A4B-D12F-0E6D-FEEF3F1337D7}"/>
          </ac:spMkLst>
        </pc:spChg>
        <pc:spChg chg="add mod ord">
          <ac:chgData name="DL Nick" userId="02463b54105cecc3" providerId="LiveId" clId="{A9BCE9FD-7128-42EE-A91C-3F8F1CA8F594}" dt="2023-06-11T16:27:17.339" v="1084" actId="13244"/>
          <ac:spMkLst>
            <pc:docMk/>
            <pc:sldMk cId="692283408" sldId="345"/>
            <ac:spMk id="103" creationId="{C8E3D130-B579-56AC-4857-A004E3479CAC}"/>
          </ac:spMkLst>
        </pc:spChg>
        <pc:grpChg chg="mod">
          <ac:chgData name="DL Nick" userId="02463b54105cecc3" providerId="LiveId" clId="{A9BCE9FD-7128-42EE-A91C-3F8F1CA8F594}" dt="2023-06-11T16:06:55.713" v="948" actId="1076"/>
          <ac:grpSpMkLst>
            <pc:docMk/>
            <pc:sldMk cId="692283408" sldId="345"/>
            <ac:grpSpMk id="11" creationId="{6ECDC061-EC35-58B0-10F6-FA7F09A9A0D4}"/>
          </ac:grpSpMkLst>
        </pc:grpChg>
        <pc:grpChg chg="add del mod">
          <ac:chgData name="DL Nick" userId="02463b54105cecc3" providerId="LiveId" clId="{A9BCE9FD-7128-42EE-A91C-3F8F1CA8F594}" dt="2023-06-11T16:07:31.597" v="952"/>
          <ac:grpSpMkLst>
            <pc:docMk/>
            <pc:sldMk cId="692283408" sldId="345"/>
            <ac:grpSpMk id="16" creationId="{C01BFBDE-187B-0474-BD50-CFFF5A33F639}"/>
          </ac:grpSpMkLst>
        </pc:grpChg>
        <pc:grpChg chg="ord">
          <ac:chgData name="DL Nick" userId="02463b54105cecc3" providerId="LiveId" clId="{A9BCE9FD-7128-42EE-A91C-3F8F1CA8F594}" dt="2023-06-11T16:13:45.473" v="994" actId="13244"/>
          <ac:grpSpMkLst>
            <pc:docMk/>
            <pc:sldMk cId="692283408" sldId="345"/>
            <ac:grpSpMk id="39" creationId="{6489C6EC-7221-845D-B4F8-52909AE1A1CE}"/>
          </ac:grpSpMkLst>
        </pc:grpChg>
        <pc:grpChg chg="add del mod">
          <ac:chgData name="DL Nick" userId="02463b54105cecc3" providerId="LiveId" clId="{A9BCE9FD-7128-42EE-A91C-3F8F1CA8F594}" dt="2023-06-11T16:07:35.928" v="955" actId="478"/>
          <ac:grpSpMkLst>
            <pc:docMk/>
            <pc:sldMk cId="692283408" sldId="345"/>
            <ac:grpSpMk id="73" creationId="{A3C13183-5B57-7F8D-54EF-58DFB3ADCC58}"/>
          </ac:grpSpMkLst>
        </pc:grpChg>
        <pc:grpChg chg="add del mod">
          <ac:chgData name="DL Nick" userId="02463b54105cecc3" providerId="LiveId" clId="{A9BCE9FD-7128-42EE-A91C-3F8F1CA8F594}" dt="2023-06-11T16:07:44.853" v="959"/>
          <ac:grpSpMkLst>
            <pc:docMk/>
            <pc:sldMk cId="692283408" sldId="345"/>
            <ac:grpSpMk id="81" creationId="{9C4503DB-A840-24EE-C356-2E0236BEB81E}"/>
          </ac:grpSpMkLst>
        </pc:grpChg>
        <pc:grpChg chg="add mod">
          <ac:chgData name="DL Nick" userId="02463b54105cecc3" providerId="LiveId" clId="{A9BCE9FD-7128-42EE-A91C-3F8F1CA8F594}" dt="2023-06-11T16:23:17.121" v="1036" actId="164"/>
          <ac:grpSpMkLst>
            <pc:docMk/>
            <pc:sldMk cId="692283408" sldId="345"/>
            <ac:grpSpMk id="91" creationId="{0F816A35-3C33-39BC-468B-A60144D2D804}"/>
          </ac:grpSpMkLst>
        </pc:grpChg>
        <pc:grpChg chg="add mod">
          <ac:chgData name="DL Nick" userId="02463b54105cecc3" providerId="LiveId" clId="{A9BCE9FD-7128-42EE-A91C-3F8F1CA8F594}" dt="2023-06-11T16:23:17.121" v="1036" actId="164"/>
          <ac:grpSpMkLst>
            <pc:docMk/>
            <pc:sldMk cId="692283408" sldId="345"/>
            <ac:grpSpMk id="101" creationId="{C8877B04-9710-4E0A-EA1F-4FEA4159024C}"/>
          </ac:grpSpMkLst>
        </pc:grpChg>
        <pc:picChg chg="ord">
          <ac:chgData name="DL Nick" userId="02463b54105cecc3" providerId="LiveId" clId="{A9BCE9FD-7128-42EE-A91C-3F8F1CA8F594}" dt="2023-06-11T16:13:45.473" v="994" actId="13244"/>
          <ac:picMkLst>
            <pc:docMk/>
            <pc:sldMk cId="692283408" sldId="345"/>
            <ac:picMk id="17" creationId="{C5213E74-BD1D-3F95-1591-A463F04AB240}"/>
          </ac:picMkLst>
        </pc:picChg>
        <pc:picChg chg="mod">
          <ac:chgData name="DL Nick" userId="02463b54105cecc3" providerId="LiveId" clId="{A9BCE9FD-7128-42EE-A91C-3F8F1CA8F594}" dt="2023-06-11T16:07:29.315" v="949"/>
          <ac:picMkLst>
            <pc:docMk/>
            <pc:sldMk cId="692283408" sldId="345"/>
            <ac:picMk id="69" creationId="{C1C20A47-0C9F-CD4E-7A1F-B694B494A43C}"/>
          </ac:picMkLst>
        </pc:picChg>
        <pc:picChg chg="mod">
          <ac:chgData name="DL Nick" userId="02463b54105cecc3" providerId="LiveId" clId="{A9BCE9FD-7128-42EE-A91C-3F8F1CA8F594}" dt="2023-06-11T16:07:33.947" v="953"/>
          <ac:picMkLst>
            <pc:docMk/>
            <pc:sldMk cId="692283408" sldId="345"/>
            <ac:picMk id="75" creationId="{4B8CF483-D8E6-D423-9633-20E7F261801F}"/>
          </ac:picMkLst>
        </pc:picChg>
        <pc:picChg chg="mod">
          <ac:chgData name="DL Nick" userId="02463b54105cecc3" providerId="LiveId" clId="{A9BCE9FD-7128-42EE-A91C-3F8F1CA8F594}" dt="2023-06-11T16:07:41.905" v="956"/>
          <ac:picMkLst>
            <pc:docMk/>
            <pc:sldMk cId="692283408" sldId="345"/>
            <ac:picMk id="82" creationId="{FE383B3E-154A-DE8F-F315-2F1874BEBC96}"/>
          </ac:picMkLst>
        </pc:picChg>
        <pc:picChg chg="add del mod">
          <ac:chgData name="DL Nick" userId="02463b54105cecc3" providerId="LiveId" clId="{A9BCE9FD-7128-42EE-A91C-3F8F1CA8F594}" dt="2023-06-11T16:08:06.504" v="967"/>
          <ac:picMkLst>
            <pc:docMk/>
            <pc:sldMk cId="692283408" sldId="345"/>
            <ac:picMk id="90" creationId="{3BDFA1F7-2AFD-FEE5-AF6A-532C312E2E5A}"/>
          </ac:picMkLst>
        </pc:picChg>
        <pc:picChg chg="mod modCrop">
          <ac:chgData name="DL Nick" userId="02463b54105cecc3" providerId="LiveId" clId="{A9BCE9FD-7128-42EE-A91C-3F8F1CA8F594}" dt="2023-06-11T23:06:16.682" v="1095" actId="732"/>
          <ac:picMkLst>
            <pc:docMk/>
            <pc:sldMk cId="692283408" sldId="345"/>
            <ac:picMk id="92" creationId="{A1270E24-B0F0-28B1-6F9A-D95B4B3995CE}"/>
          </ac:picMkLst>
        </pc:picChg>
        <pc:cxnChg chg="add mod ord">
          <ac:chgData name="DL Nick" userId="02463b54105cecc3" providerId="LiveId" clId="{A9BCE9FD-7128-42EE-A91C-3F8F1CA8F594}" dt="2023-06-11T23:04:29.700" v="1087" actId="1036"/>
          <ac:cxnSpMkLst>
            <pc:docMk/>
            <pc:sldMk cId="692283408" sldId="345"/>
            <ac:cxnSpMk id="98" creationId="{A387A442-35B0-51C1-24C4-D23E471EB149}"/>
          </ac:cxnSpMkLst>
        </pc:cxnChg>
      </pc:sldChg>
      <pc:sldChg chg="addSp delSp modSp mod">
        <pc:chgData name="DL Nick" userId="02463b54105cecc3" providerId="LiveId" clId="{A9BCE9FD-7128-42EE-A91C-3F8F1CA8F594}" dt="2023-06-13T06:54:35.098" v="1295" actId="1035"/>
        <pc:sldMkLst>
          <pc:docMk/>
          <pc:sldMk cId="3354922706" sldId="346"/>
        </pc:sldMkLst>
        <pc:spChg chg="mod">
          <ac:chgData name="DL Nick" userId="02463b54105cecc3" providerId="LiveId" clId="{A9BCE9FD-7128-42EE-A91C-3F8F1CA8F594}" dt="2023-06-13T06:54:35.098" v="1295" actId="1035"/>
          <ac:spMkLst>
            <pc:docMk/>
            <pc:sldMk cId="3354922706" sldId="346"/>
            <ac:spMk id="2" creationId="{89D41379-DF41-F70B-D02F-149B455F6473}"/>
          </ac:spMkLst>
        </pc:spChg>
        <pc:spChg chg="mod">
          <ac:chgData name="DL Nick" userId="02463b54105cecc3" providerId="LiveId" clId="{A9BCE9FD-7128-42EE-A91C-3F8F1CA8F594}" dt="2023-06-13T06:54:35.098" v="1295" actId="1035"/>
          <ac:spMkLst>
            <pc:docMk/>
            <pc:sldMk cId="3354922706" sldId="346"/>
            <ac:spMk id="5" creationId="{EF24D9D3-D533-545A-8B98-57A5B49FFC53}"/>
          </ac:spMkLst>
        </pc:spChg>
        <pc:spChg chg="mod">
          <ac:chgData name="DL Nick" userId="02463b54105cecc3" providerId="LiveId" clId="{A9BCE9FD-7128-42EE-A91C-3F8F1CA8F594}" dt="2023-06-13T06:54:35.098" v="1295" actId="1035"/>
          <ac:spMkLst>
            <pc:docMk/>
            <pc:sldMk cId="3354922706" sldId="346"/>
            <ac:spMk id="7" creationId="{29C564B2-4055-7A1B-146E-9E26E470133A}"/>
          </ac:spMkLst>
        </pc:spChg>
        <pc:spChg chg="mod">
          <ac:chgData name="DL Nick" userId="02463b54105cecc3" providerId="LiveId" clId="{A9BCE9FD-7128-42EE-A91C-3F8F1CA8F594}" dt="2023-06-13T06:54:35.098" v="1295" actId="1035"/>
          <ac:spMkLst>
            <pc:docMk/>
            <pc:sldMk cId="3354922706" sldId="346"/>
            <ac:spMk id="8" creationId="{4533228F-73AF-4900-A73F-F5B62BE8215F}"/>
          </ac:spMkLst>
        </pc:spChg>
        <pc:spChg chg="mod">
          <ac:chgData name="DL Nick" userId="02463b54105cecc3" providerId="LiveId" clId="{A9BCE9FD-7128-42EE-A91C-3F8F1CA8F594}" dt="2023-06-13T06:54:35.098" v="1295" actId="1035"/>
          <ac:spMkLst>
            <pc:docMk/>
            <pc:sldMk cId="3354922706" sldId="346"/>
            <ac:spMk id="12" creationId="{66A9EA7D-AC2F-E12E-6570-C73B67B48820}"/>
          </ac:spMkLst>
        </pc:spChg>
        <pc:spChg chg="mod">
          <ac:chgData name="DL Nick" userId="02463b54105cecc3" providerId="LiveId" clId="{A9BCE9FD-7128-42EE-A91C-3F8F1CA8F594}" dt="2023-06-13T06:54:35.098" v="1295" actId="1035"/>
          <ac:spMkLst>
            <pc:docMk/>
            <pc:sldMk cId="3354922706" sldId="346"/>
            <ac:spMk id="13" creationId="{051D3FFA-BEA8-72ED-32A8-189BFB9147BA}"/>
          </ac:spMkLst>
        </pc:spChg>
        <pc:spChg chg="mod">
          <ac:chgData name="DL Nick" userId="02463b54105cecc3" providerId="LiveId" clId="{A9BCE9FD-7128-42EE-A91C-3F8F1CA8F594}" dt="2023-06-13T06:54:35.098" v="1295" actId="1035"/>
          <ac:spMkLst>
            <pc:docMk/>
            <pc:sldMk cId="3354922706" sldId="346"/>
            <ac:spMk id="14" creationId="{BA7E0330-DC58-AC98-3D99-D0CF3F7EF78F}"/>
          </ac:spMkLst>
        </pc:spChg>
        <pc:spChg chg="mod">
          <ac:chgData name="DL Nick" userId="02463b54105cecc3" providerId="LiveId" clId="{A9BCE9FD-7128-42EE-A91C-3F8F1CA8F594}" dt="2023-06-13T06:54:35.098" v="1295" actId="1035"/>
          <ac:spMkLst>
            <pc:docMk/>
            <pc:sldMk cId="3354922706" sldId="346"/>
            <ac:spMk id="18" creationId="{50CBBA80-F9AE-D63F-7F9D-F8AC049D31CD}"/>
          </ac:spMkLst>
        </pc:spChg>
        <pc:spChg chg="ord">
          <ac:chgData name="DL Nick" userId="02463b54105cecc3" providerId="LiveId" clId="{A9BCE9FD-7128-42EE-A91C-3F8F1CA8F594}" dt="2023-06-11T23:07:36.560" v="1101" actId="13244"/>
          <ac:spMkLst>
            <pc:docMk/>
            <pc:sldMk cId="3354922706" sldId="346"/>
            <ac:spMk id="19" creationId="{AC01DF55-A91E-02CF-4113-620018474D05}"/>
          </ac:spMkLst>
        </pc:spChg>
        <pc:spChg chg="mod">
          <ac:chgData name="DL Nick" userId="02463b54105cecc3" providerId="LiveId" clId="{A9BCE9FD-7128-42EE-A91C-3F8F1CA8F594}" dt="2023-06-13T06:54:35.098" v="1295" actId="1035"/>
          <ac:spMkLst>
            <pc:docMk/>
            <pc:sldMk cId="3354922706" sldId="346"/>
            <ac:spMk id="22" creationId="{48811DD7-D7AF-7E90-A172-FFDA72A5BF0C}"/>
          </ac:spMkLst>
        </pc:spChg>
        <pc:spChg chg="ord">
          <ac:chgData name="DL Nick" userId="02463b54105cecc3" providerId="LiveId" clId="{A9BCE9FD-7128-42EE-A91C-3F8F1CA8F594}" dt="2023-06-11T23:07:36.560" v="1101" actId="13244"/>
          <ac:spMkLst>
            <pc:docMk/>
            <pc:sldMk cId="3354922706" sldId="346"/>
            <ac:spMk id="23" creationId="{A777D037-0835-7293-9650-97AEADF3C4B2}"/>
          </ac:spMkLst>
        </pc:spChg>
        <pc:spChg chg="ord">
          <ac:chgData name="DL Nick" userId="02463b54105cecc3" providerId="LiveId" clId="{A9BCE9FD-7128-42EE-A91C-3F8F1CA8F594}" dt="2023-06-11T23:07:36.560" v="1101" actId="13244"/>
          <ac:spMkLst>
            <pc:docMk/>
            <pc:sldMk cId="3354922706" sldId="346"/>
            <ac:spMk id="24" creationId="{DD19D640-1872-F0A2-8C11-42733370024A}"/>
          </ac:spMkLst>
        </pc:spChg>
        <pc:spChg chg="ord">
          <ac:chgData name="DL Nick" userId="02463b54105cecc3" providerId="LiveId" clId="{A9BCE9FD-7128-42EE-A91C-3F8F1CA8F594}" dt="2023-06-11T23:07:36.560" v="1101" actId="13244"/>
          <ac:spMkLst>
            <pc:docMk/>
            <pc:sldMk cId="3354922706" sldId="346"/>
            <ac:spMk id="25" creationId="{E2C00847-23E5-5A6E-39C1-DF7A9D6021EC}"/>
          </ac:spMkLst>
        </pc:spChg>
        <pc:spChg chg="ord">
          <ac:chgData name="DL Nick" userId="02463b54105cecc3" providerId="LiveId" clId="{A9BCE9FD-7128-42EE-A91C-3F8F1CA8F594}" dt="2023-06-11T23:07:36.560" v="1101" actId="13244"/>
          <ac:spMkLst>
            <pc:docMk/>
            <pc:sldMk cId="3354922706" sldId="346"/>
            <ac:spMk id="26" creationId="{670061C9-0EAC-8F07-BC47-5BC73AB52CFB}"/>
          </ac:spMkLst>
        </pc:spChg>
        <pc:spChg chg="ord">
          <ac:chgData name="DL Nick" userId="02463b54105cecc3" providerId="LiveId" clId="{A9BCE9FD-7128-42EE-A91C-3F8F1CA8F594}" dt="2023-06-11T23:07:36.560" v="1101" actId="13244"/>
          <ac:spMkLst>
            <pc:docMk/>
            <pc:sldMk cId="3354922706" sldId="346"/>
            <ac:spMk id="53" creationId="{197CC8F9-A838-FDEF-107D-49E7FDE0303E}"/>
          </ac:spMkLst>
        </pc:spChg>
        <pc:spChg chg="mod">
          <ac:chgData name="DL Nick" userId="02463b54105cecc3" providerId="LiveId" clId="{A9BCE9FD-7128-42EE-A91C-3F8F1CA8F594}" dt="2023-06-11T16:23:42.353" v="1038"/>
          <ac:spMkLst>
            <pc:docMk/>
            <pc:sldMk cId="3354922706" sldId="346"/>
            <ac:spMk id="107" creationId="{9B6C577A-A74D-F56C-9538-E3B23D7FDC91}"/>
          </ac:spMkLst>
        </pc:spChg>
        <pc:spChg chg="mod">
          <ac:chgData name="DL Nick" userId="02463b54105cecc3" providerId="LiveId" clId="{A9BCE9FD-7128-42EE-A91C-3F8F1CA8F594}" dt="2023-06-11T16:23:42.353" v="1038"/>
          <ac:spMkLst>
            <pc:docMk/>
            <pc:sldMk cId="3354922706" sldId="346"/>
            <ac:spMk id="108" creationId="{B6F0A26E-97BB-5F76-1F12-974E477AF644}"/>
          </ac:spMkLst>
        </pc:spChg>
        <pc:spChg chg="add del mod">
          <ac:chgData name="DL Nick" userId="02463b54105cecc3" providerId="LiveId" clId="{A9BCE9FD-7128-42EE-A91C-3F8F1CA8F594}" dt="2023-06-11T23:09:55.168" v="1177"/>
          <ac:spMkLst>
            <pc:docMk/>
            <pc:sldMk cId="3354922706" sldId="346"/>
            <ac:spMk id="109" creationId="{01D755E2-C060-3968-8DCD-36488F5B19D2}"/>
          </ac:spMkLst>
        </pc:spChg>
        <pc:grpChg chg="add del mod">
          <ac:chgData name="DL Nick" userId="02463b54105cecc3" providerId="LiveId" clId="{A9BCE9FD-7128-42EE-A91C-3F8F1CA8F594}" dt="2023-06-11T23:07:24.698" v="1100" actId="478"/>
          <ac:grpSpMkLst>
            <pc:docMk/>
            <pc:sldMk cId="3354922706" sldId="346"/>
            <ac:grpSpMk id="16" creationId="{AB7FFD84-28B6-453A-4CCE-4D8B497EB984}"/>
          </ac:grpSpMkLst>
        </pc:grpChg>
        <pc:grpChg chg="ord">
          <ac:chgData name="DL Nick" userId="02463b54105cecc3" providerId="LiveId" clId="{A9BCE9FD-7128-42EE-A91C-3F8F1CA8F594}" dt="2023-06-11T23:07:36.560" v="1101" actId="13244"/>
          <ac:grpSpMkLst>
            <pc:docMk/>
            <pc:sldMk cId="3354922706" sldId="346"/>
            <ac:grpSpMk id="39" creationId="{6489C6EC-7221-845D-B4F8-52909AE1A1CE}"/>
          </ac:grpSpMkLst>
        </pc:grpChg>
        <pc:grpChg chg="mod">
          <ac:chgData name="DL Nick" userId="02463b54105cecc3" providerId="LiveId" clId="{A9BCE9FD-7128-42EE-A91C-3F8F1CA8F594}" dt="2023-06-11T16:23:42.353" v="1038"/>
          <ac:grpSpMkLst>
            <pc:docMk/>
            <pc:sldMk cId="3354922706" sldId="346"/>
            <ac:grpSpMk id="104" creationId="{EB7CCB11-7AD3-AB91-FB5E-334A48FA2042}"/>
          </ac:grpSpMkLst>
        </pc:grpChg>
        <pc:picChg chg="ord">
          <ac:chgData name="DL Nick" userId="02463b54105cecc3" providerId="LiveId" clId="{A9BCE9FD-7128-42EE-A91C-3F8F1CA8F594}" dt="2023-06-11T23:07:36.560" v="1101" actId="13244"/>
          <ac:picMkLst>
            <pc:docMk/>
            <pc:sldMk cId="3354922706" sldId="346"/>
            <ac:picMk id="20" creationId="{1C1C455F-C795-1020-85A3-C21BF46FC2BA}"/>
          </ac:picMkLst>
        </pc:picChg>
        <pc:picChg chg="mod">
          <ac:chgData name="DL Nick" userId="02463b54105cecc3" providerId="LiveId" clId="{A9BCE9FD-7128-42EE-A91C-3F8F1CA8F594}" dt="2023-06-11T16:23:42.353" v="1038"/>
          <ac:picMkLst>
            <pc:docMk/>
            <pc:sldMk cId="3354922706" sldId="346"/>
            <ac:picMk id="106" creationId="{C913B8EE-F46B-5E29-AF11-2D82CB6DFCB0}"/>
          </ac:picMkLst>
        </pc:picChg>
        <pc:cxnChg chg="mod">
          <ac:chgData name="DL Nick" userId="02463b54105cecc3" providerId="LiveId" clId="{A9BCE9FD-7128-42EE-A91C-3F8F1CA8F594}" dt="2023-06-11T16:23:42.353" v="1038"/>
          <ac:cxnSpMkLst>
            <pc:docMk/>
            <pc:sldMk cId="3354922706" sldId="346"/>
            <ac:cxnSpMk id="105" creationId="{7B547D3F-D63E-718D-9F78-2E9B04201DC3}"/>
          </ac:cxnSpMkLst>
        </pc:cxnChg>
      </pc:sldChg>
      <pc:sldChg chg="addSp delSp modSp mod">
        <pc:chgData name="DL Nick" userId="02463b54105cecc3" providerId="LiveId" clId="{A9BCE9FD-7128-42EE-A91C-3F8F1CA8F594}" dt="2023-06-11T23:08:16.290" v="1103" actId="13244"/>
        <pc:sldMkLst>
          <pc:docMk/>
          <pc:sldMk cId="22046045" sldId="351"/>
        </pc:sldMkLst>
        <pc:spChg chg="ord">
          <ac:chgData name="DL Nick" userId="02463b54105cecc3" providerId="LiveId" clId="{A9BCE9FD-7128-42EE-A91C-3F8F1CA8F594}" dt="2023-06-11T23:08:16.290" v="1103" actId="13244"/>
          <ac:spMkLst>
            <pc:docMk/>
            <pc:sldMk cId="22046045" sldId="351"/>
            <ac:spMk id="19" creationId="{AC01DF55-A91E-02CF-4113-620018474D05}"/>
          </ac:spMkLst>
        </pc:spChg>
        <pc:spChg chg="ord">
          <ac:chgData name="DL Nick" userId="02463b54105cecc3" providerId="LiveId" clId="{A9BCE9FD-7128-42EE-A91C-3F8F1CA8F594}" dt="2023-06-11T23:08:16.290" v="1103" actId="13244"/>
          <ac:spMkLst>
            <pc:docMk/>
            <pc:sldMk cId="22046045" sldId="351"/>
            <ac:spMk id="23" creationId="{A777D037-0835-7293-9650-97AEADF3C4B2}"/>
          </ac:spMkLst>
        </pc:spChg>
        <pc:spChg chg="ord">
          <ac:chgData name="DL Nick" userId="02463b54105cecc3" providerId="LiveId" clId="{A9BCE9FD-7128-42EE-A91C-3F8F1CA8F594}" dt="2023-06-11T23:08:16.290" v="1103" actId="13244"/>
          <ac:spMkLst>
            <pc:docMk/>
            <pc:sldMk cId="22046045" sldId="351"/>
            <ac:spMk id="24" creationId="{DD19D640-1872-F0A2-8C11-42733370024A}"/>
          </ac:spMkLst>
        </pc:spChg>
        <pc:spChg chg="ord">
          <ac:chgData name="DL Nick" userId="02463b54105cecc3" providerId="LiveId" clId="{A9BCE9FD-7128-42EE-A91C-3F8F1CA8F594}" dt="2023-06-11T23:08:16.290" v="1103" actId="13244"/>
          <ac:spMkLst>
            <pc:docMk/>
            <pc:sldMk cId="22046045" sldId="351"/>
            <ac:spMk id="25" creationId="{E2C00847-23E5-5A6E-39C1-DF7A9D6021EC}"/>
          </ac:spMkLst>
        </pc:spChg>
        <pc:spChg chg="ord">
          <ac:chgData name="DL Nick" userId="02463b54105cecc3" providerId="LiveId" clId="{A9BCE9FD-7128-42EE-A91C-3F8F1CA8F594}" dt="2023-06-11T23:08:16.290" v="1103" actId="13244"/>
          <ac:spMkLst>
            <pc:docMk/>
            <pc:sldMk cId="22046045" sldId="351"/>
            <ac:spMk id="26" creationId="{670061C9-0EAC-8F07-BC47-5BC73AB52CFB}"/>
          </ac:spMkLst>
        </pc:spChg>
        <pc:spChg chg="mod">
          <ac:chgData name="DL Nick" userId="02463b54105cecc3" providerId="LiveId" clId="{A9BCE9FD-7128-42EE-A91C-3F8F1CA8F594}" dt="2023-06-11T16:19:16.722" v="1018"/>
          <ac:spMkLst>
            <pc:docMk/>
            <pc:sldMk cId="22046045" sldId="351"/>
            <ac:spMk id="49" creationId="{D4A1C273-F8C4-FA29-F6E5-DC22133E5F88}"/>
          </ac:spMkLst>
        </pc:spChg>
        <pc:spChg chg="mod">
          <ac:chgData name="DL Nick" userId="02463b54105cecc3" providerId="LiveId" clId="{A9BCE9FD-7128-42EE-A91C-3F8F1CA8F594}" dt="2023-06-11T16:19:16.722" v="1018"/>
          <ac:spMkLst>
            <pc:docMk/>
            <pc:sldMk cId="22046045" sldId="351"/>
            <ac:spMk id="50" creationId="{145B4BED-D0F5-6628-5493-9A5E6AACD364}"/>
          </ac:spMkLst>
        </pc:spChg>
        <pc:spChg chg="ord">
          <ac:chgData name="DL Nick" userId="02463b54105cecc3" providerId="LiveId" clId="{A9BCE9FD-7128-42EE-A91C-3F8F1CA8F594}" dt="2023-06-11T23:08:16.290" v="1103" actId="13244"/>
          <ac:spMkLst>
            <pc:docMk/>
            <pc:sldMk cId="22046045" sldId="351"/>
            <ac:spMk id="53" creationId="{197CC8F9-A838-FDEF-107D-49E7FDE0303E}"/>
          </ac:spMkLst>
        </pc:spChg>
        <pc:spChg chg="mod">
          <ac:chgData name="DL Nick" userId="02463b54105cecc3" providerId="LiveId" clId="{A9BCE9FD-7128-42EE-A91C-3F8F1CA8F594}" dt="2023-06-11T16:23:47.581" v="1039"/>
          <ac:spMkLst>
            <pc:docMk/>
            <pc:sldMk cId="22046045" sldId="351"/>
            <ac:spMk id="62" creationId="{337D0F09-ED18-02D7-50A8-694DAD155264}"/>
          </ac:spMkLst>
        </pc:spChg>
        <pc:spChg chg="mod">
          <ac:chgData name="DL Nick" userId="02463b54105cecc3" providerId="LiveId" clId="{A9BCE9FD-7128-42EE-A91C-3F8F1CA8F594}" dt="2023-06-11T16:23:47.581" v="1039"/>
          <ac:spMkLst>
            <pc:docMk/>
            <pc:sldMk cId="22046045" sldId="351"/>
            <ac:spMk id="80" creationId="{1B9BF08A-202D-E328-F0FE-68B76AC91F17}"/>
          </ac:spMkLst>
        </pc:spChg>
        <pc:spChg chg="mod">
          <ac:chgData name="DL Nick" userId="02463b54105cecc3" providerId="LiveId" clId="{A9BCE9FD-7128-42EE-A91C-3F8F1CA8F594}" dt="2023-06-11T23:08:03.228" v="1102"/>
          <ac:spMkLst>
            <pc:docMk/>
            <pc:sldMk cId="22046045" sldId="351"/>
            <ac:spMk id="81" creationId="{991E56D1-FC62-7B77-86FC-C5E22330C03C}"/>
          </ac:spMkLst>
        </pc:spChg>
        <pc:spChg chg="mod">
          <ac:chgData name="DL Nick" userId="02463b54105cecc3" providerId="LiveId" clId="{A9BCE9FD-7128-42EE-A91C-3F8F1CA8F594}" dt="2023-06-11T23:08:03.228" v="1102"/>
          <ac:spMkLst>
            <pc:docMk/>
            <pc:sldMk cId="22046045" sldId="351"/>
            <ac:spMk id="82" creationId="{4F1E246B-926E-E429-09E6-E95F91022381}"/>
          </ac:spMkLst>
        </pc:spChg>
        <pc:grpChg chg="add del mod">
          <ac:chgData name="DL Nick" userId="02463b54105cecc3" providerId="LiveId" clId="{A9BCE9FD-7128-42EE-A91C-3F8F1CA8F594}" dt="2023-06-11T16:21:02.862" v="1023"/>
          <ac:grpSpMkLst>
            <pc:docMk/>
            <pc:sldMk cId="22046045" sldId="351"/>
            <ac:grpSpMk id="20" creationId="{7049E319-1ED6-D35E-91A8-543B75F94C60}"/>
          </ac:grpSpMkLst>
        </pc:grpChg>
        <pc:grpChg chg="add mod">
          <ac:chgData name="DL Nick" userId="02463b54105cecc3" providerId="LiveId" clId="{A9BCE9FD-7128-42EE-A91C-3F8F1CA8F594}" dt="2023-06-11T23:08:03.228" v="1102"/>
          <ac:grpSpMkLst>
            <pc:docMk/>
            <pc:sldMk cId="22046045" sldId="351"/>
            <ac:grpSpMk id="20" creationId="{B050D7FA-8864-D5A3-6D2D-9633F78FB105}"/>
          </ac:grpSpMkLst>
        </pc:grpChg>
        <pc:grpChg chg="ord">
          <ac:chgData name="DL Nick" userId="02463b54105cecc3" providerId="LiveId" clId="{A9BCE9FD-7128-42EE-A91C-3F8F1CA8F594}" dt="2023-06-11T23:08:16.290" v="1103" actId="13244"/>
          <ac:grpSpMkLst>
            <pc:docMk/>
            <pc:sldMk cId="22046045" sldId="351"/>
            <ac:grpSpMk id="39" creationId="{6489C6EC-7221-845D-B4F8-52909AE1A1CE}"/>
          </ac:grpSpMkLst>
        </pc:grpChg>
        <pc:grpChg chg="mod">
          <ac:chgData name="DL Nick" userId="02463b54105cecc3" providerId="LiveId" clId="{A9BCE9FD-7128-42EE-A91C-3F8F1CA8F594}" dt="2023-06-11T23:08:03.228" v="1102"/>
          <ac:grpSpMkLst>
            <pc:docMk/>
            <pc:sldMk cId="22046045" sldId="351"/>
            <ac:grpSpMk id="48" creationId="{33DD645E-9567-5B1B-2165-4E1CD135A492}"/>
          </ac:grpSpMkLst>
        </pc:grpChg>
        <pc:grpChg chg="add mod ord">
          <ac:chgData name="DL Nick" userId="02463b54105cecc3" providerId="LiveId" clId="{A9BCE9FD-7128-42EE-A91C-3F8F1CA8F594}" dt="2023-06-11T23:08:16.290" v="1103" actId="13244"/>
          <ac:grpSpMkLst>
            <pc:docMk/>
            <pc:sldMk cId="22046045" sldId="351"/>
            <ac:grpSpMk id="52" creationId="{D0AB69A8-10AC-A0B1-07E8-89B54748CCB9}"/>
          </ac:grpSpMkLst>
        </pc:grpChg>
        <pc:grpChg chg="mod">
          <ac:chgData name="DL Nick" userId="02463b54105cecc3" providerId="LiveId" clId="{A9BCE9FD-7128-42EE-A91C-3F8F1CA8F594}" dt="2023-06-11T16:23:47.581" v="1039"/>
          <ac:grpSpMkLst>
            <pc:docMk/>
            <pc:sldMk cId="22046045" sldId="351"/>
            <ac:grpSpMk id="59" creationId="{ED3CCA68-8698-6111-F368-D3270F8A50AE}"/>
          </ac:grpSpMkLst>
        </pc:grpChg>
        <pc:picChg chg="ord">
          <ac:chgData name="DL Nick" userId="02463b54105cecc3" providerId="LiveId" clId="{A9BCE9FD-7128-42EE-A91C-3F8F1CA8F594}" dt="2023-06-11T23:08:16.290" v="1103" actId="13244"/>
          <ac:picMkLst>
            <pc:docMk/>
            <pc:sldMk cId="22046045" sldId="351"/>
            <ac:picMk id="17" creationId="{C5213E74-BD1D-3F95-1591-A463F04AB240}"/>
          </ac:picMkLst>
        </pc:picChg>
        <pc:picChg chg="mod">
          <ac:chgData name="DL Nick" userId="02463b54105cecc3" providerId="LiveId" clId="{A9BCE9FD-7128-42EE-A91C-3F8F1CA8F594}" dt="2023-06-11T16:19:16.722" v="1018"/>
          <ac:picMkLst>
            <pc:docMk/>
            <pc:sldMk cId="22046045" sldId="351"/>
            <ac:picMk id="48" creationId="{D34734B1-FD35-6026-7A03-965B7EF16823}"/>
          </ac:picMkLst>
        </pc:picChg>
        <pc:picChg chg="mod">
          <ac:chgData name="DL Nick" userId="02463b54105cecc3" providerId="LiveId" clId="{A9BCE9FD-7128-42EE-A91C-3F8F1CA8F594}" dt="2023-06-11T23:08:03.228" v="1102"/>
          <ac:picMkLst>
            <pc:docMk/>
            <pc:sldMk cId="22046045" sldId="351"/>
            <ac:picMk id="50" creationId="{6D28B4FE-36B8-16B3-08DC-A9C6DB1F27A3}"/>
          </ac:picMkLst>
        </pc:picChg>
        <pc:picChg chg="mod">
          <ac:chgData name="DL Nick" userId="02463b54105cecc3" providerId="LiveId" clId="{A9BCE9FD-7128-42EE-A91C-3F8F1CA8F594}" dt="2023-06-11T16:23:47.581" v="1039"/>
          <ac:picMkLst>
            <pc:docMk/>
            <pc:sldMk cId="22046045" sldId="351"/>
            <ac:picMk id="61" creationId="{9848DEE5-CDA8-A367-F88B-70CC2E1F5C86}"/>
          </ac:picMkLst>
        </pc:picChg>
        <pc:cxnChg chg="ord">
          <ac:chgData name="DL Nick" userId="02463b54105cecc3" providerId="LiveId" clId="{A9BCE9FD-7128-42EE-A91C-3F8F1CA8F594}" dt="2023-06-11T23:08:16.290" v="1103" actId="13244"/>
          <ac:cxnSpMkLst>
            <pc:docMk/>
            <pc:sldMk cId="22046045" sldId="351"/>
            <ac:cxnSpMk id="28" creationId="{1ECF7D90-8018-54C5-01EF-F3735411DA55}"/>
          </ac:cxnSpMkLst>
        </pc:cxnChg>
        <pc:cxnChg chg="mod">
          <ac:chgData name="DL Nick" userId="02463b54105cecc3" providerId="LiveId" clId="{A9BCE9FD-7128-42EE-A91C-3F8F1CA8F594}" dt="2023-06-11T23:08:03.228" v="1102"/>
          <ac:cxnSpMkLst>
            <pc:docMk/>
            <pc:sldMk cId="22046045" sldId="351"/>
            <ac:cxnSpMk id="49" creationId="{73D8A9C3-A12B-5E70-374E-755830779FEB}"/>
          </ac:cxnSpMkLst>
        </pc:cxnChg>
        <pc:cxnChg chg="mod">
          <ac:chgData name="DL Nick" userId="02463b54105cecc3" providerId="LiveId" clId="{A9BCE9FD-7128-42EE-A91C-3F8F1CA8F594}" dt="2023-06-11T16:23:47.581" v="1039"/>
          <ac:cxnSpMkLst>
            <pc:docMk/>
            <pc:sldMk cId="22046045" sldId="351"/>
            <ac:cxnSpMk id="60" creationId="{0EDFC979-16F7-36F7-0CB0-EE8C667DAA3E}"/>
          </ac:cxnSpMkLst>
        </pc:cxnChg>
      </pc:sldChg>
      <pc:sldChg chg="addSp delSp modSp mod">
        <pc:chgData name="DL Nick" userId="02463b54105cecc3" providerId="LiveId" clId="{A9BCE9FD-7128-42EE-A91C-3F8F1CA8F594}" dt="2023-06-11T23:07:16.571" v="1099" actId="13244"/>
        <pc:sldMkLst>
          <pc:docMk/>
          <pc:sldMk cId="2559748530" sldId="352"/>
        </pc:sldMkLst>
        <pc:spChg chg="ord">
          <ac:chgData name="DL Nick" userId="02463b54105cecc3" providerId="LiveId" clId="{A9BCE9FD-7128-42EE-A91C-3F8F1CA8F594}" dt="2023-06-11T23:07:16.571" v="1099" actId="13244"/>
          <ac:spMkLst>
            <pc:docMk/>
            <pc:sldMk cId="2559748530" sldId="352"/>
            <ac:spMk id="19" creationId="{AC01DF55-A91E-02CF-4113-620018474D05}"/>
          </ac:spMkLst>
        </pc:spChg>
        <pc:spChg chg="ord">
          <ac:chgData name="DL Nick" userId="02463b54105cecc3" providerId="LiveId" clId="{A9BCE9FD-7128-42EE-A91C-3F8F1CA8F594}" dt="2023-06-11T23:07:16.571" v="1099" actId="13244"/>
          <ac:spMkLst>
            <pc:docMk/>
            <pc:sldMk cId="2559748530" sldId="352"/>
            <ac:spMk id="23" creationId="{A777D037-0835-7293-9650-97AEADF3C4B2}"/>
          </ac:spMkLst>
        </pc:spChg>
        <pc:spChg chg="ord">
          <ac:chgData name="DL Nick" userId="02463b54105cecc3" providerId="LiveId" clId="{A9BCE9FD-7128-42EE-A91C-3F8F1CA8F594}" dt="2023-06-11T23:07:16.571" v="1099" actId="13244"/>
          <ac:spMkLst>
            <pc:docMk/>
            <pc:sldMk cId="2559748530" sldId="352"/>
            <ac:spMk id="24" creationId="{DD19D640-1872-F0A2-8C11-42733370024A}"/>
          </ac:spMkLst>
        </pc:spChg>
        <pc:spChg chg="ord">
          <ac:chgData name="DL Nick" userId="02463b54105cecc3" providerId="LiveId" clId="{A9BCE9FD-7128-42EE-A91C-3F8F1CA8F594}" dt="2023-06-11T23:07:16.571" v="1099" actId="13244"/>
          <ac:spMkLst>
            <pc:docMk/>
            <pc:sldMk cId="2559748530" sldId="352"/>
            <ac:spMk id="25" creationId="{E2C00847-23E5-5A6E-39C1-DF7A9D6021EC}"/>
          </ac:spMkLst>
        </pc:spChg>
        <pc:spChg chg="ord">
          <ac:chgData name="DL Nick" userId="02463b54105cecc3" providerId="LiveId" clId="{A9BCE9FD-7128-42EE-A91C-3F8F1CA8F594}" dt="2023-06-11T23:07:16.571" v="1099" actId="13244"/>
          <ac:spMkLst>
            <pc:docMk/>
            <pc:sldMk cId="2559748530" sldId="352"/>
            <ac:spMk id="26" creationId="{670061C9-0EAC-8F07-BC47-5BC73AB52CFB}"/>
          </ac:spMkLst>
        </pc:spChg>
        <pc:spChg chg="mod">
          <ac:chgData name="DL Nick" userId="02463b54105cecc3" providerId="LiveId" clId="{A9BCE9FD-7128-42EE-A91C-3F8F1CA8F594}" dt="2023-06-11T16:23:29.154" v="1037"/>
          <ac:spMkLst>
            <pc:docMk/>
            <pc:sldMk cId="2559748530" sldId="352"/>
            <ac:spMk id="48" creationId="{A0236145-C18C-A615-C689-0052242DFAAF}"/>
          </ac:spMkLst>
        </pc:spChg>
        <pc:spChg chg="mod">
          <ac:chgData name="DL Nick" userId="02463b54105cecc3" providerId="LiveId" clId="{A9BCE9FD-7128-42EE-A91C-3F8F1CA8F594}" dt="2023-06-11T16:23:29.154" v="1037"/>
          <ac:spMkLst>
            <pc:docMk/>
            <pc:sldMk cId="2559748530" sldId="352"/>
            <ac:spMk id="49" creationId="{EDF52B1D-9ECE-BC53-803B-7D4DD10DF038}"/>
          </ac:spMkLst>
        </pc:spChg>
        <pc:spChg chg="ord">
          <ac:chgData name="DL Nick" userId="02463b54105cecc3" providerId="LiveId" clId="{A9BCE9FD-7128-42EE-A91C-3F8F1CA8F594}" dt="2023-06-11T23:07:16.571" v="1099" actId="13244"/>
          <ac:spMkLst>
            <pc:docMk/>
            <pc:sldMk cId="2559748530" sldId="352"/>
            <ac:spMk id="53" creationId="{197CC8F9-A838-FDEF-107D-49E7FDE0303E}"/>
          </ac:spMkLst>
        </pc:spChg>
        <pc:spChg chg="mod">
          <ac:chgData name="DL Nick" userId="02463b54105cecc3" providerId="LiveId" clId="{A9BCE9FD-7128-42EE-A91C-3F8F1CA8F594}" dt="2023-06-11T23:06:58.416" v="1098"/>
          <ac:spMkLst>
            <pc:docMk/>
            <pc:sldMk cId="2559748530" sldId="352"/>
            <ac:spMk id="60" creationId="{79F0AA2B-0AD0-434D-CED4-131B4000D2A2}"/>
          </ac:spMkLst>
        </pc:spChg>
        <pc:spChg chg="mod">
          <ac:chgData name="DL Nick" userId="02463b54105cecc3" providerId="LiveId" clId="{A9BCE9FD-7128-42EE-A91C-3F8F1CA8F594}" dt="2023-06-11T23:06:58.416" v="1098"/>
          <ac:spMkLst>
            <pc:docMk/>
            <pc:sldMk cId="2559748530" sldId="352"/>
            <ac:spMk id="61" creationId="{FEA4845C-8D42-1B61-6130-D2ADF82D1616}"/>
          </ac:spMkLst>
        </pc:spChg>
        <pc:grpChg chg="add del mod">
          <ac:chgData name="DL Nick" userId="02463b54105cecc3" providerId="LiveId" clId="{A9BCE9FD-7128-42EE-A91C-3F8F1CA8F594}" dt="2023-06-11T23:06:57.192" v="1097" actId="478"/>
          <ac:grpSpMkLst>
            <pc:docMk/>
            <pc:sldMk cId="2559748530" sldId="352"/>
            <ac:grpSpMk id="16" creationId="{A6ECB282-6CAD-09A3-1A49-649444ADF1B5}"/>
          </ac:grpSpMkLst>
        </pc:grpChg>
        <pc:grpChg chg="ord">
          <ac:chgData name="DL Nick" userId="02463b54105cecc3" providerId="LiveId" clId="{A9BCE9FD-7128-42EE-A91C-3F8F1CA8F594}" dt="2023-06-11T23:07:16.571" v="1099" actId="13244"/>
          <ac:grpSpMkLst>
            <pc:docMk/>
            <pc:sldMk cId="2559748530" sldId="352"/>
            <ac:grpSpMk id="39" creationId="{6489C6EC-7221-845D-B4F8-52909AE1A1CE}"/>
          </ac:grpSpMkLst>
        </pc:grpChg>
        <pc:grpChg chg="mod">
          <ac:chgData name="DL Nick" userId="02463b54105cecc3" providerId="LiveId" clId="{A9BCE9FD-7128-42EE-A91C-3F8F1CA8F594}" dt="2023-06-11T16:23:29.154" v="1037"/>
          <ac:grpSpMkLst>
            <pc:docMk/>
            <pc:sldMk cId="2559748530" sldId="352"/>
            <ac:grpSpMk id="40" creationId="{4C9EF01F-34ED-0235-5931-185270DF1A61}"/>
          </ac:grpSpMkLst>
        </pc:grpChg>
        <pc:grpChg chg="add mod">
          <ac:chgData name="DL Nick" userId="02463b54105cecc3" providerId="LiveId" clId="{A9BCE9FD-7128-42EE-A91C-3F8F1CA8F594}" dt="2023-06-11T23:06:58.416" v="1098"/>
          <ac:grpSpMkLst>
            <pc:docMk/>
            <pc:sldMk cId="2559748530" sldId="352"/>
            <ac:grpSpMk id="50" creationId="{4CBE7CBC-5F5B-F5F1-058F-937FFE641831}"/>
          </ac:grpSpMkLst>
        </pc:grpChg>
        <pc:grpChg chg="mod">
          <ac:chgData name="DL Nick" userId="02463b54105cecc3" providerId="LiveId" clId="{A9BCE9FD-7128-42EE-A91C-3F8F1CA8F594}" dt="2023-06-11T23:06:58.416" v="1098"/>
          <ac:grpSpMkLst>
            <pc:docMk/>
            <pc:sldMk cId="2559748530" sldId="352"/>
            <ac:grpSpMk id="52" creationId="{288DD617-5B7B-BB20-6687-D9DF0EFF6DE0}"/>
          </ac:grpSpMkLst>
        </pc:grpChg>
        <pc:picChg chg="ord">
          <ac:chgData name="DL Nick" userId="02463b54105cecc3" providerId="LiveId" clId="{A9BCE9FD-7128-42EE-A91C-3F8F1CA8F594}" dt="2023-06-11T23:07:16.571" v="1099" actId="13244"/>
          <ac:picMkLst>
            <pc:docMk/>
            <pc:sldMk cId="2559748530" sldId="352"/>
            <ac:picMk id="17" creationId="{C5213E74-BD1D-3F95-1591-A463F04AB240}"/>
          </ac:picMkLst>
        </pc:picChg>
        <pc:picChg chg="mod">
          <ac:chgData name="DL Nick" userId="02463b54105cecc3" providerId="LiveId" clId="{A9BCE9FD-7128-42EE-A91C-3F8F1CA8F594}" dt="2023-06-11T16:23:29.154" v="1037"/>
          <ac:picMkLst>
            <pc:docMk/>
            <pc:sldMk cId="2559748530" sldId="352"/>
            <ac:picMk id="47" creationId="{EAC8431F-660D-8EFF-3A62-0FD7AD45DA81}"/>
          </ac:picMkLst>
        </pc:picChg>
        <pc:picChg chg="mod">
          <ac:chgData name="DL Nick" userId="02463b54105cecc3" providerId="LiveId" clId="{A9BCE9FD-7128-42EE-A91C-3F8F1CA8F594}" dt="2023-06-11T23:06:58.416" v="1098"/>
          <ac:picMkLst>
            <pc:docMk/>
            <pc:sldMk cId="2559748530" sldId="352"/>
            <ac:picMk id="59" creationId="{DA1BE2A3-F228-D032-0754-61E591077344}"/>
          </ac:picMkLst>
        </pc:picChg>
        <pc:cxnChg chg="ord">
          <ac:chgData name="DL Nick" userId="02463b54105cecc3" providerId="LiveId" clId="{A9BCE9FD-7128-42EE-A91C-3F8F1CA8F594}" dt="2023-06-11T23:07:16.571" v="1099" actId="13244"/>
          <ac:cxnSpMkLst>
            <pc:docMk/>
            <pc:sldMk cId="2559748530" sldId="352"/>
            <ac:cxnSpMk id="28" creationId="{1ECF7D90-8018-54C5-01EF-F3735411DA55}"/>
          </ac:cxnSpMkLst>
        </pc:cxnChg>
        <pc:cxnChg chg="mod">
          <ac:chgData name="DL Nick" userId="02463b54105cecc3" providerId="LiveId" clId="{A9BCE9FD-7128-42EE-A91C-3F8F1CA8F594}" dt="2023-06-11T16:23:29.154" v="1037"/>
          <ac:cxnSpMkLst>
            <pc:docMk/>
            <pc:sldMk cId="2559748530" sldId="352"/>
            <ac:cxnSpMk id="45" creationId="{B3B08262-1EA9-B822-E935-BA92EF2B906A}"/>
          </ac:cxnSpMkLst>
        </pc:cxnChg>
        <pc:cxnChg chg="mod">
          <ac:chgData name="DL Nick" userId="02463b54105cecc3" providerId="LiveId" clId="{A9BCE9FD-7128-42EE-A91C-3F8F1CA8F594}" dt="2023-06-11T23:06:58.416" v="1098"/>
          <ac:cxnSpMkLst>
            <pc:docMk/>
            <pc:sldMk cId="2559748530" sldId="352"/>
            <ac:cxnSpMk id="58" creationId="{8DD74364-E5F9-E8EF-21A4-191683CBCA87}"/>
          </ac:cxnSpMkLst>
        </pc:cxnChg>
      </pc:sldChg>
      <pc:sldChg chg="modSp mod">
        <pc:chgData name="DL Nick" userId="02463b54105cecc3" providerId="LiveId" clId="{A9BCE9FD-7128-42EE-A91C-3F8F1CA8F594}" dt="2023-06-13T06:55:41.122" v="1345" actId="1035"/>
        <pc:sldMkLst>
          <pc:docMk/>
          <pc:sldMk cId="3586907204" sldId="353"/>
        </pc:sldMkLst>
        <pc:spChg chg="mod">
          <ac:chgData name="DL Nick" userId="02463b54105cecc3" providerId="LiveId" clId="{A9BCE9FD-7128-42EE-A91C-3F8F1CA8F594}" dt="2023-06-13T06:55:41.122" v="1345" actId="1035"/>
          <ac:spMkLst>
            <pc:docMk/>
            <pc:sldMk cId="3586907204" sldId="353"/>
            <ac:spMk id="2" creationId="{89D41379-DF41-F70B-D02F-149B455F6473}"/>
          </ac:spMkLst>
        </pc:spChg>
        <pc:spChg chg="mod">
          <ac:chgData name="DL Nick" userId="02463b54105cecc3" providerId="LiveId" clId="{A9BCE9FD-7128-42EE-A91C-3F8F1CA8F594}" dt="2023-06-13T06:55:41.122" v="1345" actId="1035"/>
          <ac:spMkLst>
            <pc:docMk/>
            <pc:sldMk cId="3586907204" sldId="353"/>
            <ac:spMk id="5" creationId="{EF24D9D3-D533-545A-8B98-57A5B49FFC53}"/>
          </ac:spMkLst>
        </pc:spChg>
        <pc:spChg chg="mod">
          <ac:chgData name="DL Nick" userId="02463b54105cecc3" providerId="LiveId" clId="{A9BCE9FD-7128-42EE-A91C-3F8F1CA8F594}" dt="2023-06-13T06:55:41.122" v="1345" actId="1035"/>
          <ac:spMkLst>
            <pc:docMk/>
            <pc:sldMk cId="3586907204" sldId="353"/>
            <ac:spMk id="7" creationId="{29C564B2-4055-7A1B-146E-9E26E470133A}"/>
          </ac:spMkLst>
        </pc:spChg>
        <pc:spChg chg="mod">
          <ac:chgData name="DL Nick" userId="02463b54105cecc3" providerId="LiveId" clId="{A9BCE9FD-7128-42EE-A91C-3F8F1CA8F594}" dt="2023-06-13T06:55:41.122" v="1345" actId="1035"/>
          <ac:spMkLst>
            <pc:docMk/>
            <pc:sldMk cId="3586907204" sldId="353"/>
            <ac:spMk id="8" creationId="{4533228F-73AF-4900-A73F-F5B62BE8215F}"/>
          </ac:spMkLst>
        </pc:spChg>
        <pc:spChg chg="mod">
          <ac:chgData name="DL Nick" userId="02463b54105cecc3" providerId="LiveId" clId="{A9BCE9FD-7128-42EE-A91C-3F8F1CA8F594}" dt="2023-06-13T06:55:41.122" v="1345" actId="1035"/>
          <ac:spMkLst>
            <pc:docMk/>
            <pc:sldMk cId="3586907204" sldId="353"/>
            <ac:spMk id="12" creationId="{66A9EA7D-AC2F-E12E-6570-C73B67B48820}"/>
          </ac:spMkLst>
        </pc:spChg>
        <pc:spChg chg="mod">
          <ac:chgData name="DL Nick" userId="02463b54105cecc3" providerId="LiveId" clId="{A9BCE9FD-7128-42EE-A91C-3F8F1CA8F594}" dt="2023-06-13T06:55:41.122" v="1345" actId="1035"/>
          <ac:spMkLst>
            <pc:docMk/>
            <pc:sldMk cId="3586907204" sldId="353"/>
            <ac:spMk id="13" creationId="{051D3FFA-BEA8-72ED-32A8-189BFB9147BA}"/>
          </ac:spMkLst>
        </pc:spChg>
        <pc:spChg chg="mod">
          <ac:chgData name="DL Nick" userId="02463b54105cecc3" providerId="LiveId" clId="{A9BCE9FD-7128-42EE-A91C-3F8F1CA8F594}" dt="2023-06-13T06:55:41.122" v="1345" actId="1035"/>
          <ac:spMkLst>
            <pc:docMk/>
            <pc:sldMk cId="3586907204" sldId="353"/>
            <ac:spMk id="14" creationId="{BA7E0330-DC58-AC98-3D99-D0CF3F7EF78F}"/>
          </ac:spMkLst>
        </pc:spChg>
        <pc:spChg chg="mod">
          <ac:chgData name="DL Nick" userId="02463b54105cecc3" providerId="LiveId" clId="{A9BCE9FD-7128-42EE-A91C-3F8F1CA8F594}" dt="2023-06-13T06:55:41.122" v="1345" actId="1035"/>
          <ac:spMkLst>
            <pc:docMk/>
            <pc:sldMk cId="3586907204" sldId="353"/>
            <ac:spMk id="18" creationId="{50CBBA80-F9AE-D63F-7F9D-F8AC049D31CD}"/>
          </ac:spMkLst>
        </pc:spChg>
        <pc:spChg chg="mod">
          <ac:chgData name="DL Nick" userId="02463b54105cecc3" providerId="LiveId" clId="{A9BCE9FD-7128-42EE-A91C-3F8F1CA8F594}" dt="2023-06-13T06:55:41.122" v="1345" actId="1035"/>
          <ac:spMkLst>
            <pc:docMk/>
            <pc:sldMk cId="3586907204" sldId="353"/>
            <ac:spMk id="22" creationId="{48811DD7-D7AF-7E90-A172-FFDA72A5BF0C}"/>
          </ac:spMkLst>
        </pc:spChg>
      </pc:sldChg>
      <pc:sldChg chg="addSp delSp modSp mod">
        <pc:chgData name="DL Nick" userId="02463b54105cecc3" providerId="LiveId" clId="{A9BCE9FD-7128-42EE-A91C-3F8F1CA8F594}" dt="2023-06-04T00:06:20.851" v="264" actId="1076"/>
        <pc:sldMkLst>
          <pc:docMk/>
          <pc:sldMk cId="0" sldId="355"/>
        </pc:sldMkLst>
        <pc:spChg chg="add del mod">
          <ac:chgData name="DL Nick" userId="02463b54105cecc3" providerId="LiveId" clId="{A9BCE9FD-7128-42EE-A91C-3F8F1CA8F594}" dt="2023-06-04T00:02:36.767" v="177" actId="478"/>
          <ac:spMkLst>
            <pc:docMk/>
            <pc:sldMk cId="0" sldId="355"/>
            <ac:spMk id="5" creationId="{32E101E3-7574-84C2-C584-B93024284CA8}"/>
          </ac:spMkLst>
        </pc:spChg>
        <pc:spChg chg="add del mod">
          <ac:chgData name="DL Nick" userId="02463b54105cecc3" providerId="LiveId" clId="{A9BCE9FD-7128-42EE-A91C-3F8F1CA8F594}" dt="2023-06-04T00:05:38.802" v="252" actId="478"/>
          <ac:spMkLst>
            <pc:docMk/>
            <pc:sldMk cId="0" sldId="355"/>
            <ac:spMk id="9" creationId="{C5E0B42F-ED50-B7BE-D94A-A8A19EF3A2BC}"/>
          </ac:spMkLst>
        </pc:spChg>
        <pc:spChg chg="add del mod">
          <ac:chgData name="DL Nick" userId="02463b54105cecc3" providerId="LiveId" clId="{A9BCE9FD-7128-42EE-A91C-3F8F1CA8F594}" dt="2023-06-04T00:06:20.851" v="264" actId="1076"/>
          <ac:spMkLst>
            <pc:docMk/>
            <pc:sldMk cId="0" sldId="355"/>
            <ac:spMk id="10" creationId="{0DCCDA3A-5522-4C10-8A42-F37D1B8BE0AC}"/>
          </ac:spMkLst>
        </pc:spChg>
        <pc:spChg chg="add mod">
          <ac:chgData name="DL Nick" userId="02463b54105cecc3" providerId="LiveId" clId="{A9BCE9FD-7128-42EE-A91C-3F8F1CA8F594}" dt="2023-06-04T00:06:04.502" v="260" actId="207"/>
          <ac:spMkLst>
            <pc:docMk/>
            <pc:sldMk cId="0" sldId="355"/>
            <ac:spMk id="11" creationId="{BAA41530-0292-CBB3-C75D-90CB884C88EF}"/>
          </ac:spMkLst>
        </pc:spChg>
      </pc:sldChg>
      <pc:sldChg chg="addSp delSp modSp mod">
        <pc:chgData name="DL Nick" userId="02463b54105cecc3" providerId="LiveId" clId="{A9BCE9FD-7128-42EE-A91C-3F8F1CA8F594}" dt="2023-06-04T00:05:00.285" v="248" actId="21"/>
        <pc:sldMkLst>
          <pc:docMk/>
          <pc:sldMk cId="3352836884" sldId="359"/>
        </pc:sldMkLst>
        <pc:spChg chg="add del mod">
          <ac:chgData name="DL Nick" userId="02463b54105cecc3" providerId="LiveId" clId="{A9BCE9FD-7128-42EE-A91C-3F8F1CA8F594}" dt="2023-06-04T00:05:00.285" v="248" actId="21"/>
          <ac:spMkLst>
            <pc:docMk/>
            <pc:sldMk cId="3352836884" sldId="359"/>
            <ac:spMk id="3" creationId="{F1F4BB41-9F2B-F816-F12E-A737CFBCA712}"/>
          </ac:spMkLst>
        </pc:spChg>
      </pc:sldChg>
      <pc:sldChg chg="addSp delSp modSp mod">
        <pc:chgData name="DL Nick" userId="02463b54105cecc3" providerId="LiveId" clId="{A9BCE9FD-7128-42EE-A91C-3F8F1CA8F594}" dt="2023-06-04T00:06:55.681" v="267" actId="13244"/>
        <pc:sldMkLst>
          <pc:docMk/>
          <pc:sldMk cId="750376586" sldId="360"/>
        </pc:sldMkLst>
        <pc:spChg chg="mod">
          <ac:chgData name="DL Nick" userId="02463b54105cecc3" providerId="LiveId" clId="{A9BCE9FD-7128-42EE-A91C-3F8F1CA8F594}" dt="2023-06-04T00:03:48.868" v="200" actId="21"/>
          <ac:spMkLst>
            <pc:docMk/>
            <pc:sldMk cId="750376586" sldId="360"/>
            <ac:spMk id="10" creationId="{0DCCDA3A-5522-4C10-8A42-F37D1B8BE0AC}"/>
          </ac:spMkLst>
        </pc:spChg>
        <pc:spChg chg="add del mod">
          <ac:chgData name="DL Nick" userId="02463b54105cecc3" providerId="LiveId" clId="{A9BCE9FD-7128-42EE-A91C-3F8F1CA8F594}" dt="2023-06-04T00:03:58.651" v="204" actId="478"/>
          <ac:spMkLst>
            <pc:docMk/>
            <pc:sldMk cId="750376586" sldId="360"/>
            <ac:spMk id="11" creationId="{A2B130C9-C5D4-EE91-6223-4C69FC956CDB}"/>
          </ac:spMkLst>
        </pc:spChg>
        <pc:spChg chg="add del">
          <ac:chgData name="DL Nick" userId="02463b54105cecc3" providerId="LiveId" clId="{A9BCE9FD-7128-42EE-A91C-3F8F1CA8F594}" dt="2023-06-04T00:04:01.014" v="206" actId="22"/>
          <ac:spMkLst>
            <pc:docMk/>
            <pc:sldMk cId="750376586" sldId="360"/>
            <ac:spMk id="13" creationId="{569AA7B4-5CCD-75CD-ACB7-9841F103EE88}"/>
          </ac:spMkLst>
        </pc:spChg>
        <pc:spChg chg="add del mod">
          <ac:chgData name="DL Nick" userId="02463b54105cecc3" providerId="LiveId" clId="{A9BCE9FD-7128-42EE-A91C-3F8F1CA8F594}" dt="2023-06-04T00:04:11.035" v="209" actId="21"/>
          <ac:spMkLst>
            <pc:docMk/>
            <pc:sldMk cId="750376586" sldId="360"/>
            <ac:spMk id="15" creationId="{7FD09CD2-5B6F-D9F0-29D6-1808E6E72499}"/>
          </ac:spMkLst>
        </pc:spChg>
        <pc:spChg chg="add mod">
          <ac:chgData name="DL Nick" userId="02463b54105cecc3" providerId="LiveId" clId="{A9BCE9FD-7128-42EE-A91C-3F8F1CA8F594}" dt="2023-06-04T00:05:02.746" v="249"/>
          <ac:spMkLst>
            <pc:docMk/>
            <pc:sldMk cId="750376586" sldId="360"/>
            <ac:spMk id="17" creationId="{E3E35A9E-E5F3-7F00-D4E0-F3ADF7EACB88}"/>
          </ac:spMkLst>
        </pc:spChg>
        <pc:spChg chg="add mod ord">
          <ac:chgData name="DL Nick" userId="02463b54105cecc3" providerId="LiveId" clId="{A9BCE9FD-7128-42EE-A91C-3F8F1CA8F594}" dt="2023-06-04T00:06:55.681" v="267" actId="13244"/>
          <ac:spMkLst>
            <pc:docMk/>
            <pc:sldMk cId="750376586" sldId="360"/>
            <ac:spMk id="18" creationId="{FD9A2723-B39F-1070-1D64-DAA9DA54D37D}"/>
          </ac:spMkLst>
        </pc:spChg>
      </pc:sldChg>
      <pc:sldChg chg="addSp delSp modSp mod modTransition delAnim modAnim">
        <pc:chgData name="DL Nick" userId="02463b54105cecc3" providerId="LiveId" clId="{A9BCE9FD-7128-42EE-A91C-3F8F1CA8F594}" dt="2023-06-11T16:03:45.770" v="931"/>
        <pc:sldMkLst>
          <pc:docMk/>
          <pc:sldMk cId="4022589306" sldId="362"/>
        </pc:sldMkLst>
        <pc:spChg chg="add del mod">
          <ac:chgData name="DL Nick" userId="02463b54105cecc3" providerId="LiveId" clId="{A9BCE9FD-7128-42EE-A91C-3F8F1CA8F594}" dt="2023-06-11T16:02:25.586" v="918" actId="478"/>
          <ac:spMkLst>
            <pc:docMk/>
            <pc:sldMk cId="4022589306" sldId="362"/>
            <ac:spMk id="7" creationId="{A018CAC4-27E3-0124-0260-458DE40E69B1}"/>
          </ac:spMkLst>
        </pc:spChg>
        <pc:spChg chg="add mod">
          <ac:chgData name="DL Nick" userId="02463b54105cecc3" providerId="LiveId" clId="{A9BCE9FD-7128-42EE-A91C-3F8F1CA8F594}" dt="2023-06-11T16:03:32.831" v="927" actId="164"/>
          <ac:spMkLst>
            <pc:docMk/>
            <pc:sldMk cId="4022589306" sldId="362"/>
            <ac:spMk id="10" creationId="{6634B3C8-0F3A-BA67-9AD7-7975ABFF69A0}"/>
          </ac:spMkLst>
        </pc:spChg>
        <pc:spChg chg="mod">
          <ac:chgData name="DL Nick" userId="02463b54105cecc3" providerId="LiveId" clId="{A9BCE9FD-7128-42EE-A91C-3F8F1CA8F594}" dt="2023-06-11T16:03:11.466" v="923"/>
          <ac:spMkLst>
            <pc:docMk/>
            <pc:sldMk cId="4022589306" sldId="362"/>
            <ac:spMk id="17" creationId="{6BEA7DF3-F056-C946-6134-EE2AE1CE7953}"/>
          </ac:spMkLst>
        </pc:spChg>
        <pc:spChg chg="mod">
          <ac:chgData name="DL Nick" userId="02463b54105cecc3" providerId="LiveId" clId="{A9BCE9FD-7128-42EE-A91C-3F8F1CA8F594}" dt="2023-06-11T16:03:25.444" v="926" actId="207"/>
          <ac:spMkLst>
            <pc:docMk/>
            <pc:sldMk cId="4022589306" sldId="362"/>
            <ac:spMk id="18" creationId="{A49DE81C-782E-4D41-DA11-C1F5040F7543}"/>
          </ac:spMkLst>
        </pc:spChg>
        <pc:spChg chg="mod">
          <ac:chgData name="DL Nick" userId="02463b54105cecc3" providerId="LiveId" clId="{A9BCE9FD-7128-42EE-A91C-3F8F1CA8F594}" dt="2023-06-11T16:03:11.466" v="923"/>
          <ac:spMkLst>
            <pc:docMk/>
            <pc:sldMk cId="4022589306" sldId="362"/>
            <ac:spMk id="19" creationId="{A27F735F-575F-8F4E-CBCD-4D953F997B22}"/>
          </ac:spMkLst>
        </pc:spChg>
        <pc:grpChg chg="add mod">
          <ac:chgData name="DL Nick" userId="02463b54105cecc3" providerId="LiveId" clId="{A9BCE9FD-7128-42EE-A91C-3F8F1CA8F594}" dt="2023-06-11T16:03:32.831" v="927" actId="164"/>
          <ac:grpSpMkLst>
            <pc:docMk/>
            <pc:sldMk cId="4022589306" sldId="362"/>
            <ac:grpSpMk id="12" creationId="{8B894E64-CECF-9807-ADC9-645BDAE9B584}"/>
          </ac:grpSpMkLst>
        </pc:grpChg>
        <pc:grpChg chg="mod">
          <ac:chgData name="DL Nick" userId="02463b54105cecc3" providerId="LiveId" clId="{A9BCE9FD-7128-42EE-A91C-3F8F1CA8F594}" dt="2023-06-11T16:03:11.466" v="923"/>
          <ac:grpSpMkLst>
            <pc:docMk/>
            <pc:sldMk cId="4022589306" sldId="362"/>
            <ac:grpSpMk id="14" creationId="{076FE9A0-EF60-3B8E-FB0B-80F4467A5F47}"/>
          </ac:grpSpMkLst>
        </pc:grpChg>
        <pc:grpChg chg="mod">
          <ac:chgData name="DL Nick" userId="02463b54105cecc3" providerId="LiveId" clId="{A9BCE9FD-7128-42EE-A91C-3F8F1CA8F594}" dt="2023-06-11T16:01:56.033" v="914" actId="1076"/>
          <ac:grpSpMkLst>
            <pc:docMk/>
            <pc:sldMk cId="4022589306" sldId="362"/>
            <ac:grpSpMk id="15" creationId="{96F60E67-6ED1-B6DC-C462-F9AF98B0FB7A}"/>
          </ac:grpSpMkLst>
        </pc:grpChg>
        <pc:grpChg chg="add mod ord">
          <ac:chgData name="DL Nick" userId="02463b54105cecc3" providerId="LiveId" clId="{A9BCE9FD-7128-42EE-A91C-3F8F1CA8F594}" dt="2023-06-11T16:03:37.746" v="928" actId="13244"/>
          <ac:grpSpMkLst>
            <pc:docMk/>
            <pc:sldMk cId="4022589306" sldId="362"/>
            <ac:grpSpMk id="21" creationId="{5152D8CF-F551-1FF7-8D1E-E9A8280F509F}"/>
          </ac:grpSpMkLst>
        </pc:grpChg>
        <pc:picChg chg="add mod">
          <ac:chgData name="DL Nick" userId="02463b54105cecc3" providerId="LiveId" clId="{A9BCE9FD-7128-42EE-A91C-3F8F1CA8F594}" dt="2023-06-04T00:09:25.258" v="273" actId="1076"/>
          <ac:picMkLst>
            <pc:docMk/>
            <pc:sldMk cId="4022589306" sldId="362"/>
            <ac:picMk id="3" creationId="{EB59CFC2-8BB5-F0D2-5464-8D9F9A1B7416}"/>
          </ac:picMkLst>
        </pc:picChg>
        <pc:picChg chg="del">
          <ac:chgData name="DL Nick" userId="02463b54105cecc3" providerId="LiveId" clId="{A9BCE9FD-7128-42EE-A91C-3F8F1CA8F594}" dt="2023-06-04T00:09:34.505" v="274" actId="478"/>
          <ac:picMkLst>
            <pc:docMk/>
            <pc:sldMk cId="4022589306" sldId="362"/>
            <ac:picMk id="21" creationId="{770A4BB0-6846-8CD0-0DBA-5587F76BD39F}"/>
          </ac:picMkLst>
        </pc:picChg>
      </pc:sldChg>
      <pc:sldChg chg="modSp mod">
        <pc:chgData name="DL Nick" userId="02463b54105cecc3" providerId="LiveId" clId="{A9BCE9FD-7128-42EE-A91C-3F8F1CA8F594}" dt="2023-06-11T16:02:44.436" v="920" actId="1076"/>
        <pc:sldMkLst>
          <pc:docMk/>
          <pc:sldMk cId="1975914949" sldId="363"/>
        </pc:sldMkLst>
        <pc:spChg chg="mod">
          <ac:chgData name="DL Nick" userId="02463b54105cecc3" providerId="LiveId" clId="{A9BCE9FD-7128-42EE-A91C-3F8F1CA8F594}" dt="2023-06-04T00:10:59.411" v="285" actId="108"/>
          <ac:spMkLst>
            <pc:docMk/>
            <pc:sldMk cId="1975914949" sldId="363"/>
            <ac:spMk id="4" creationId="{7F2761B6-3935-42F5-A8B9-E8268C2E7D25}"/>
          </ac:spMkLst>
        </pc:spChg>
        <pc:spChg chg="mod">
          <ac:chgData name="DL Nick" userId="02463b54105cecc3" providerId="LiveId" clId="{A9BCE9FD-7128-42EE-A91C-3F8F1CA8F594}" dt="2023-06-04T00:11:12.853" v="286" actId="108"/>
          <ac:spMkLst>
            <pc:docMk/>
            <pc:sldMk cId="1975914949" sldId="363"/>
            <ac:spMk id="9" creationId="{213330A8-C497-5434-89A3-D2AD3577E892}"/>
          </ac:spMkLst>
        </pc:spChg>
        <pc:spChg chg="mod">
          <ac:chgData name="DL Nick" userId="02463b54105cecc3" providerId="LiveId" clId="{A9BCE9FD-7128-42EE-A91C-3F8F1CA8F594}" dt="2023-06-04T00:10:49.470" v="283" actId="108"/>
          <ac:spMkLst>
            <pc:docMk/>
            <pc:sldMk cId="1975914949" sldId="363"/>
            <ac:spMk id="11" creationId="{A2D1E70F-6C65-3868-B166-CFEBA4D8131A}"/>
          </ac:spMkLst>
        </pc:spChg>
        <pc:spChg chg="mod">
          <ac:chgData name="DL Nick" userId="02463b54105cecc3" providerId="LiveId" clId="{A9BCE9FD-7128-42EE-A91C-3F8F1CA8F594}" dt="2023-06-04T00:10:49.470" v="283" actId="108"/>
          <ac:spMkLst>
            <pc:docMk/>
            <pc:sldMk cId="1975914949" sldId="363"/>
            <ac:spMk id="13" creationId="{84A0F826-F7F0-38DF-DA19-460680D110DB}"/>
          </ac:spMkLst>
        </pc:spChg>
        <pc:spChg chg="mod">
          <ac:chgData name="DL Nick" userId="02463b54105cecc3" providerId="LiveId" clId="{A9BCE9FD-7128-42EE-A91C-3F8F1CA8F594}" dt="2023-06-04T00:10:59.411" v="285" actId="108"/>
          <ac:spMkLst>
            <pc:docMk/>
            <pc:sldMk cId="1975914949" sldId="363"/>
            <ac:spMk id="16" creationId="{AD7795F6-7579-4192-8971-952DE9E0C580}"/>
          </ac:spMkLst>
        </pc:spChg>
        <pc:spChg chg="mod">
          <ac:chgData name="DL Nick" userId="02463b54105cecc3" providerId="LiveId" clId="{A9BCE9FD-7128-42EE-A91C-3F8F1CA8F594}" dt="2023-06-11T16:02:44.436" v="920" actId="1076"/>
          <ac:spMkLst>
            <pc:docMk/>
            <pc:sldMk cId="1975914949" sldId="363"/>
            <ac:spMk id="22" creationId="{BF1ADAA4-7D27-724B-EEF7-0989DA26A295}"/>
          </ac:spMkLst>
        </pc:spChg>
        <pc:spChg chg="mod modVis">
          <ac:chgData name="DL Nick" userId="02463b54105cecc3" providerId="LiveId" clId="{A9BCE9FD-7128-42EE-A91C-3F8F1CA8F594}" dt="2023-06-04T00:10:59.411" v="285" actId="108"/>
          <ac:spMkLst>
            <pc:docMk/>
            <pc:sldMk cId="1975914949" sldId="363"/>
            <ac:spMk id="40" creationId="{00000000-0000-0000-0000-000000000000}"/>
          </ac:spMkLst>
        </pc:spChg>
        <pc:spChg chg="mod modVis">
          <ac:chgData name="DL Nick" userId="02463b54105cecc3" providerId="LiveId" clId="{A9BCE9FD-7128-42EE-A91C-3F8F1CA8F594}" dt="2023-06-04T00:11:23.719" v="288" actId="14429"/>
          <ac:spMkLst>
            <pc:docMk/>
            <pc:sldMk cId="1975914949" sldId="363"/>
            <ac:spMk id="45" creationId="{2D458D8E-C220-8806-5191-683FAC75C5F7}"/>
          </ac:spMkLst>
        </pc:spChg>
        <pc:spChg chg="mod">
          <ac:chgData name="DL Nick" userId="02463b54105cecc3" providerId="LiveId" clId="{A9BCE9FD-7128-42EE-A91C-3F8F1CA8F594}" dt="2023-06-04T00:11:17.688" v="287" actId="108"/>
          <ac:spMkLst>
            <pc:docMk/>
            <pc:sldMk cId="1975914949" sldId="363"/>
            <ac:spMk id="52" creationId="{6050FAAB-CBCB-40AF-A51F-9968ECEECF0A}"/>
          </ac:spMkLst>
        </pc:spChg>
        <pc:grpChg chg="mod modVis">
          <ac:chgData name="DL Nick" userId="02463b54105cecc3" providerId="LiveId" clId="{A9BCE9FD-7128-42EE-A91C-3F8F1CA8F594}" dt="2023-06-11T16:01:50.999" v="912" actId="1076"/>
          <ac:grpSpMkLst>
            <pc:docMk/>
            <pc:sldMk cId="1975914949" sldId="363"/>
            <ac:grpSpMk id="20" creationId="{5367124C-F188-4DD9-BFE0-92D155921F1F}"/>
          </ac:grpSpMkLst>
        </pc:grpChg>
      </pc:sldChg>
      <pc:sldChg chg="modSp mod modTransition modAnim">
        <pc:chgData name="DL Nick" userId="02463b54105cecc3" providerId="LiveId" clId="{A9BCE9FD-7128-42EE-A91C-3F8F1CA8F594}" dt="2023-06-13T06:58:35.825" v="1357" actId="20577"/>
        <pc:sldMkLst>
          <pc:docMk/>
          <pc:sldMk cId="3094995912" sldId="368"/>
        </pc:sldMkLst>
        <pc:spChg chg="mod">
          <ac:chgData name="DL Nick" userId="02463b54105cecc3" providerId="LiveId" clId="{A9BCE9FD-7128-42EE-A91C-3F8F1CA8F594}" dt="2023-06-13T06:58:35.825" v="1357" actId="20577"/>
          <ac:spMkLst>
            <pc:docMk/>
            <pc:sldMk cId="3094995912" sldId="368"/>
            <ac:spMk id="70" creationId="{E8CF8300-8420-18BD-416B-8430F300F6E1}"/>
          </ac:spMkLst>
        </pc:spChg>
        <pc:grpChg chg="ord">
          <ac:chgData name="DL Nick" userId="02463b54105cecc3" providerId="LiveId" clId="{A9BCE9FD-7128-42EE-A91C-3F8F1CA8F594}" dt="2023-06-04T00:45:23.869" v="614" actId="13244"/>
          <ac:grpSpMkLst>
            <pc:docMk/>
            <pc:sldMk cId="3094995912" sldId="368"/>
            <ac:grpSpMk id="68" creationId="{BD415DE6-3AD5-AD4C-AE62-E94711DAA772}"/>
          </ac:grpSpMkLst>
        </pc:grpChg>
        <pc:grpChg chg="ord">
          <ac:chgData name="DL Nick" userId="02463b54105cecc3" providerId="LiveId" clId="{A9BCE9FD-7128-42EE-A91C-3F8F1CA8F594}" dt="2023-06-04T00:45:12.434" v="613" actId="13244"/>
          <ac:grpSpMkLst>
            <pc:docMk/>
            <pc:sldMk cId="3094995912" sldId="368"/>
            <ac:grpSpMk id="86" creationId="{5C6E856A-5765-42D1-C017-0D58437BB8F3}"/>
          </ac:grpSpMkLst>
        </pc:grpChg>
        <pc:grpChg chg="mod">
          <ac:chgData name="DL Nick" userId="02463b54105cecc3" providerId="LiveId" clId="{A9BCE9FD-7128-42EE-A91C-3F8F1CA8F594}" dt="2023-06-04T00:47:38.512" v="656" actId="14861"/>
          <ac:grpSpMkLst>
            <pc:docMk/>
            <pc:sldMk cId="3094995912" sldId="368"/>
            <ac:grpSpMk id="693" creationId="{3177712C-B770-C5EB-9654-E8A2CBFB2BD6}"/>
          </ac:grpSpMkLst>
        </pc:grpChg>
        <pc:grpChg chg="mod">
          <ac:chgData name="DL Nick" userId="02463b54105cecc3" providerId="LiveId" clId="{A9BCE9FD-7128-42EE-A91C-3F8F1CA8F594}" dt="2023-06-04T00:47:24.326" v="641" actId="14861"/>
          <ac:grpSpMkLst>
            <pc:docMk/>
            <pc:sldMk cId="3094995912" sldId="368"/>
            <ac:grpSpMk id="694" creationId="{5B5EE876-C8D1-12C5-6381-5EAED5081C18}"/>
          </ac:grpSpMkLst>
        </pc:grpChg>
        <pc:grpChg chg="mod">
          <ac:chgData name="DL Nick" userId="02463b54105cecc3" providerId="LiveId" clId="{A9BCE9FD-7128-42EE-A91C-3F8F1CA8F594}" dt="2023-06-04T00:47:10.731" v="632" actId="14861"/>
          <ac:grpSpMkLst>
            <pc:docMk/>
            <pc:sldMk cId="3094995912" sldId="368"/>
            <ac:grpSpMk id="695" creationId="{9FFBA2AB-2349-F682-B868-D8E5A42FA4CF}"/>
          </ac:grpSpMkLst>
        </pc:grpChg>
        <pc:picChg chg="mod modCrop">
          <ac:chgData name="DL Nick" userId="02463b54105cecc3" providerId="LiveId" clId="{A9BCE9FD-7128-42EE-A91C-3F8F1CA8F594}" dt="2023-06-04T00:43:36.240" v="595" actId="732"/>
          <ac:picMkLst>
            <pc:docMk/>
            <pc:sldMk cId="3094995912" sldId="368"/>
            <ac:picMk id="687" creationId="{C2EB45B8-D51E-E31B-1F30-E02FCDF6B7CA}"/>
          </ac:picMkLst>
        </pc:picChg>
        <pc:picChg chg="mod modCrop">
          <ac:chgData name="DL Nick" userId="02463b54105cecc3" providerId="LiveId" clId="{A9BCE9FD-7128-42EE-A91C-3F8F1CA8F594}" dt="2023-06-04T00:48:09.785" v="657" actId="732"/>
          <ac:picMkLst>
            <pc:docMk/>
            <pc:sldMk cId="3094995912" sldId="368"/>
            <ac:picMk id="689" creationId="{33F5ACCC-E0DA-E01D-0341-0607670425DB}"/>
          </ac:picMkLst>
        </pc:picChg>
        <pc:picChg chg="mod modCrop">
          <ac:chgData name="DL Nick" userId="02463b54105cecc3" providerId="LiveId" clId="{A9BCE9FD-7128-42EE-A91C-3F8F1CA8F594}" dt="2023-06-04T00:42:51.071" v="594" actId="732"/>
          <ac:picMkLst>
            <pc:docMk/>
            <pc:sldMk cId="3094995912" sldId="368"/>
            <ac:picMk id="692" creationId="{51DD060F-415A-7FF3-9CB9-B0BEEE4FFCF3}"/>
          </ac:picMkLst>
        </pc:picChg>
      </pc:sldChg>
      <pc:sldChg chg="addSp delSp modSp mod">
        <pc:chgData name="DL Nick" userId="02463b54105cecc3" providerId="LiveId" clId="{A9BCE9FD-7128-42EE-A91C-3F8F1CA8F594}" dt="2023-06-13T08:25:53.769" v="2469" actId="478"/>
        <pc:sldMkLst>
          <pc:docMk/>
          <pc:sldMk cId="3776491173" sldId="375"/>
        </pc:sldMkLst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3" creationId="{683ADBE7-CE6E-C48B-B0EE-90C194554D2E}"/>
          </ac:spMkLst>
        </pc:spChg>
        <pc:spChg chg="mod">
          <ac:chgData name="DL Nick" userId="02463b54105cecc3" providerId="LiveId" clId="{A9BCE9FD-7128-42EE-A91C-3F8F1CA8F594}" dt="2023-06-13T07:44:07.392" v="1916" actId="255"/>
          <ac:spMkLst>
            <pc:docMk/>
            <pc:sldMk cId="3776491173" sldId="375"/>
            <ac:spMk id="5" creationId="{17C02064-B31B-41F2-A5BD-2658E8B1ECE8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11" creationId="{0C98056E-07A3-6F40-3165-5C159B330C7C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15" creationId="{80822A68-8854-F373-D264-57D2BA4C7D5C}"/>
          </ac:spMkLst>
        </pc:spChg>
        <pc:spChg chg="mod">
          <ac:chgData name="DL Nick" userId="02463b54105cecc3" providerId="LiveId" clId="{A9BCE9FD-7128-42EE-A91C-3F8F1CA8F594}" dt="2023-06-13T07:44:04.168" v="1915" actId="255"/>
          <ac:spMkLst>
            <pc:docMk/>
            <pc:sldMk cId="3776491173" sldId="375"/>
            <ac:spMk id="17" creationId="{33AA0A1D-AEDE-B566-4EAB-AAC16778C145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18" creationId="{74790844-0236-414E-84FB-023B02AD8D84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19" creationId="{410746D5-FA4A-6F3C-1D13-8A8D7E0B5596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20" creationId="{7E7DEB1D-6C1B-5AC8-4038-990EB2AFA1D8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25" creationId="{C8199AEC-7A28-DFBE-6C47-6C1D6D6CA46C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26" creationId="{47E4361B-82C1-D510-F28C-A879B98A0EE9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27" creationId="{258AEC4E-A9B2-0E08-DA4F-67EC79DAA8A7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29" creationId="{9197EC53-9D08-DD9E-7ED9-7A66D5BFAC36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30" creationId="{DFE48BB5-379C-AA25-A17E-107221EDC893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31" creationId="{8E135DD1-A472-8A47-9F36-DECBED0B640B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32" creationId="{E656D9A3-B873-750B-FAB9-82BF024BDDDD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33" creationId="{CCC46B03-B765-FE4F-714C-502D2374CAD8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34" creationId="{5DD93B5F-000C-2805-1137-E5441BD7DCF8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35" creationId="{C1F519B2-7E89-8C71-3370-EC7A86884FE7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36" creationId="{16BBC394-811A-7219-9EE2-98B039545B83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38" creationId="{C0161835-05FE-CFF3-CBE3-9B852F4FF694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40" creationId="{85664B40-900F-EAF4-4C80-9FF0A6C745EB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41" creationId="{0E72134C-FBA6-345D-50A5-4E7F9FEEA937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42" creationId="{DF460818-2803-5412-AA5D-1A6B75379792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44" creationId="{B5A01790-BA68-3E1F-40C1-984242F991A6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45" creationId="{E2444AEF-787A-B02D-A791-A3AD234F26D9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51" creationId="{5D7F5504-3684-ADD5-9215-2D1DB091D4B8}"/>
          </ac:spMkLst>
        </pc:spChg>
        <pc:spChg chg="mod">
          <ac:chgData name="DL Nick" userId="02463b54105cecc3" providerId="LiveId" clId="{A9BCE9FD-7128-42EE-A91C-3F8F1CA8F594}" dt="2023-06-13T08:25:17.695" v="2424" actId="207"/>
          <ac:spMkLst>
            <pc:docMk/>
            <pc:sldMk cId="3776491173" sldId="375"/>
            <ac:spMk id="52" creationId="{C318345B-2F3B-39E3-4AD9-AC371ABE16F8}"/>
          </ac:spMkLst>
        </pc:spChg>
        <pc:grpChg chg="add del mod ord">
          <ac:chgData name="DL Nick" userId="02463b54105cecc3" providerId="LiveId" clId="{A9BCE9FD-7128-42EE-A91C-3F8F1CA8F594}" dt="2023-06-13T08:25:53.769" v="2469" actId="478"/>
          <ac:grpSpMkLst>
            <pc:docMk/>
            <pc:sldMk cId="3776491173" sldId="375"/>
            <ac:grpSpMk id="2" creationId="{13B01511-C5B5-0858-7A1D-E8FF8EFA3632}"/>
          </ac:grpSpMkLst>
        </pc:grpChg>
        <pc:grpChg chg="mod">
          <ac:chgData name="DL Nick" userId="02463b54105cecc3" providerId="LiveId" clId="{A9BCE9FD-7128-42EE-A91C-3F8F1CA8F594}" dt="2023-06-13T08:25:12.417" v="2422" actId="207"/>
          <ac:grpSpMkLst>
            <pc:docMk/>
            <pc:sldMk cId="3776491173" sldId="375"/>
            <ac:grpSpMk id="13" creationId="{120012E7-CB5D-037C-11FB-650390C24134}"/>
          </ac:grpSpMkLst>
        </pc:grpChg>
        <pc:grpChg chg="mod">
          <ac:chgData name="DL Nick" userId="02463b54105cecc3" providerId="LiveId" clId="{A9BCE9FD-7128-42EE-A91C-3F8F1CA8F594}" dt="2023-06-13T08:25:12.417" v="2422" actId="207"/>
          <ac:grpSpMkLst>
            <pc:docMk/>
            <pc:sldMk cId="3776491173" sldId="375"/>
            <ac:grpSpMk id="22" creationId="{C44036AA-579D-783C-A0AD-B6C1ABA56095}"/>
          </ac:grpSpMkLst>
        </pc:grpChg>
        <pc:grpChg chg="mod">
          <ac:chgData name="DL Nick" userId="02463b54105cecc3" providerId="LiveId" clId="{A9BCE9FD-7128-42EE-A91C-3F8F1CA8F594}" dt="2023-06-13T08:25:12.417" v="2422" actId="207"/>
          <ac:grpSpMkLst>
            <pc:docMk/>
            <pc:sldMk cId="3776491173" sldId="375"/>
            <ac:grpSpMk id="37" creationId="{7167867F-04F2-FC9E-5015-39622713F34C}"/>
          </ac:grpSpMkLst>
        </pc:grpChg>
        <pc:grpChg chg="mod">
          <ac:chgData name="DL Nick" userId="02463b54105cecc3" providerId="LiveId" clId="{A9BCE9FD-7128-42EE-A91C-3F8F1CA8F594}" dt="2023-06-13T08:25:12.417" v="2422" actId="207"/>
          <ac:grpSpMkLst>
            <pc:docMk/>
            <pc:sldMk cId="3776491173" sldId="375"/>
            <ac:grpSpMk id="39" creationId="{1C7BAB9C-9DDC-C8FB-BA35-1CE08C499225}"/>
          </ac:grpSpMkLst>
        </pc:grpChg>
        <pc:picChg chg="mod">
          <ac:chgData name="DL Nick" userId="02463b54105cecc3" providerId="LiveId" clId="{A9BCE9FD-7128-42EE-A91C-3F8F1CA8F594}" dt="2023-06-13T08:25:43.057" v="2468" actId="29295"/>
          <ac:picMkLst>
            <pc:docMk/>
            <pc:sldMk cId="3776491173" sldId="375"/>
            <ac:picMk id="12" creationId="{FAEB8707-2EEB-0664-5B09-46037F2B26DD}"/>
          </ac:picMkLst>
        </pc:picChg>
        <pc:picChg chg="mod">
          <ac:chgData name="DL Nick" userId="02463b54105cecc3" providerId="LiveId" clId="{A9BCE9FD-7128-42EE-A91C-3F8F1CA8F594}" dt="2023-06-13T08:25:31.036" v="2448" actId="29295"/>
          <ac:picMkLst>
            <pc:docMk/>
            <pc:sldMk cId="3776491173" sldId="375"/>
            <ac:picMk id="14" creationId="{30741F4B-7115-D954-45D0-C05D6380002E}"/>
          </ac:picMkLst>
        </pc:picChg>
        <pc:picChg chg="mod">
          <ac:chgData name="DL Nick" userId="02463b54105cecc3" providerId="LiveId" clId="{A9BCE9FD-7128-42EE-A91C-3F8F1CA8F594}" dt="2023-06-13T08:25:40.215" v="2466" actId="29295"/>
          <ac:picMkLst>
            <pc:docMk/>
            <pc:sldMk cId="3776491173" sldId="375"/>
            <ac:picMk id="46" creationId="{CAC4E47A-4940-4A03-CBF3-3C159AE54170}"/>
          </ac:picMkLst>
        </pc:picChg>
        <pc:picChg chg="mod">
          <ac:chgData name="DL Nick" userId="02463b54105cecc3" providerId="LiveId" clId="{A9BCE9FD-7128-42EE-A91C-3F8F1CA8F594}" dt="2023-06-13T08:25:15.675" v="2423" actId="2085"/>
          <ac:picMkLst>
            <pc:docMk/>
            <pc:sldMk cId="3776491173" sldId="375"/>
            <ac:picMk id="47" creationId="{8B6ADBD8-4248-DCC0-5FB2-29DF6D7DAF4E}"/>
          </ac:picMkLst>
        </pc:picChg>
        <pc:picChg chg="mod">
          <ac:chgData name="DL Nick" userId="02463b54105cecc3" providerId="LiveId" clId="{A9BCE9FD-7128-42EE-A91C-3F8F1CA8F594}" dt="2023-06-13T08:25:15.675" v="2423" actId="2085"/>
          <ac:picMkLst>
            <pc:docMk/>
            <pc:sldMk cId="3776491173" sldId="375"/>
            <ac:picMk id="48" creationId="{905BF19F-23BB-F5C4-9891-83BCB6D86601}"/>
          </ac:picMkLst>
        </pc:picChg>
        <pc:picChg chg="mod">
          <ac:chgData name="DL Nick" userId="02463b54105cecc3" providerId="LiveId" clId="{A9BCE9FD-7128-42EE-A91C-3F8F1CA8F594}" dt="2023-06-13T08:25:15.675" v="2423" actId="2085"/>
          <ac:picMkLst>
            <pc:docMk/>
            <pc:sldMk cId="3776491173" sldId="375"/>
            <ac:picMk id="49" creationId="{F73D654B-90F7-7E7D-9E56-FC57FBE99D88}"/>
          </ac:picMkLst>
        </pc:picChg>
        <pc:picChg chg="mod">
          <ac:chgData name="DL Nick" userId="02463b54105cecc3" providerId="LiveId" clId="{A9BCE9FD-7128-42EE-A91C-3F8F1CA8F594}" dt="2023-06-13T08:25:33.111" v="2451" actId="29295"/>
          <ac:picMkLst>
            <pc:docMk/>
            <pc:sldMk cId="3776491173" sldId="375"/>
            <ac:picMk id="50" creationId="{F9505EDD-793D-4A28-CCE5-11E3A4B54FA8}"/>
          </ac:picMkLst>
        </pc:picChg>
        <pc:cxnChg chg="mod">
          <ac:chgData name="DL Nick" userId="02463b54105cecc3" providerId="LiveId" clId="{A9BCE9FD-7128-42EE-A91C-3F8F1CA8F594}" dt="2023-06-13T08:25:15.675" v="2423" actId="2085"/>
          <ac:cxnSpMkLst>
            <pc:docMk/>
            <pc:sldMk cId="3776491173" sldId="375"/>
            <ac:cxnSpMk id="21" creationId="{58D5ADBE-0E7A-953C-F418-FE5B585F1FFF}"/>
          </ac:cxnSpMkLst>
        </pc:cxnChg>
        <pc:cxnChg chg="mod">
          <ac:chgData name="DL Nick" userId="02463b54105cecc3" providerId="LiveId" clId="{A9BCE9FD-7128-42EE-A91C-3F8F1CA8F594}" dt="2023-06-13T08:25:15.675" v="2423" actId="2085"/>
          <ac:cxnSpMkLst>
            <pc:docMk/>
            <pc:sldMk cId="3776491173" sldId="375"/>
            <ac:cxnSpMk id="23" creationId="{ADA7E09C-E735-8550-8184-D52A47E54FE8}"/>
          </ac:cxnSpMkLst>
        </pc:cxnChg>
      </pc:sldChg>
      <pc:sldChg chg="addSp delSp modSp mod setBg">
        <pc:chgData name="DL Nick" userId="02463b54105cecc3" providerId="LiveId" clId="{A9BCE9FD-7128-42EE-A91C-3F8F1CA8F594}" dt="2023-06-13T08:26:11.715" v="2474" actId="339"/>
        <pc:sldMkLst>
          <pc:docMk/>
          <pc:sldMk cId="1275228414" sldId="378"/>
        </pc:sldMkLst>
        <pc:spChg chg="mod">
          <ac:chgData name="DL Nick" userId="02463b54105cecc3" providerId="LiveId" clId="{A9BCE9FD-7128-42EE-A91C-3F8F1CA8F594}" dt="2023-06-13T07:43:02.586" v="1901" actId="164"/>
          <ac:spMkLst>
            <pc:docMk/>
            <pc:sldMk cId="1275228414" sldId="378"/>
            <ac:spMk id="3" creationId="{4B199F35-62AD-B4EF-532F-BFFFA956A9F6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5" creationId="{EF24D9D3-D533-545A-8B98-57A5B49FFC53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6" creationId="{E0501D64-0D67-E314-232E-A8A74BFC62DD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7" creationId="{29C564B2-4055-7A1B-146E-9E26E470133A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8" creationId="{4533228F-73AF-4900-A73F-F5B62BE8215F}"/>
          </ac:spMkLst>
        </pc:spChg>
        <pc:spChg chg="mod">
          <ac:chgData name="DL Nick" userId="02463b54105cecc3" providerId="LiveId" clId="{A9BCE9FD-7128-42EE-A91C-3F8F1CA8F594}" dt="2023-06-13T07:43:02.586" v="1901" actId="164"/>
          <ac:spMkLst>
            <pc:docMk/>
            <pc:sldMk cId="1275228414" sldId="378"/>
            <ac:spMk id="10" creationId="{9F699FB6-4501-330E-1E6B-929A2FC854AB}"/>
          </ac:spMkLst>
        </pc:spChg>
        <pc:spChg chg="del mod topLvl modCrop">
          <ac:chgData name="DL Nick" userId="02463b54105cecc3" providerId="LiveId" clId="{A9BCE9FD-7128-42EE-A91C-3F8F1CA8F594}" dt="2023-06-13T07:39:22.934" v="1625"/>
          <ac:spMkLst>
            <pc:docMk/>
            <pc:sldMk cId="1275228414" sldId="378"/>
            <ac:spMk id="12" creationId="{66A9EA7D-AC2F-E12E-6570-C73B67B48820}"/>
          </ac:spMkLst>
        </pc:spChg>
        <pc:spChg chg="mod topLvl modVis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13" creationId="{051D3FFA-BEA8-72ED-32A8-189BFB9147BA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14" creationId="{2BD0A312-5C6D-C9C7-D9DB-F077AFDAAA78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15" creationId="{865DE77B-89A5-738B-A119-940D0A58E24D}"/>
          </ac:spMkLst>
        </pc:spChg>
        <pc:spChg chg="add del mod">
          <ac:chgData name="DL Nick" userId="02463b54105cecc3" providerId="LiveId" clId="{A9BCE9FD-7128-42EE-A91C-3F8F1CA8F594}" dt="2023-06-13T07:39:22.934" v="1625"/>
          <ac:spMkLst>
            <pc:docMk/>
            <pc:sldMk cId="1275228414" sldId="378"/>
            <ac:spMk id="16" creationId="{78DC9836-6AA4-7E4E-73E4-4EB46E5F9E2E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18" creationId="{50CBBA80-F9AE-D63F-7F9D-F8AC049D31CD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19" creationId="{AC01DF55-A91E-02CF-4113-620018474D05}"/>
          </ac:spMkLst>
        </pc:spChg>
        <pc:spChg chg="add del mod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21" creationId="{70B4B35D-31D8-86D5-7424-62916D89EC92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22" creationId="{48811DD7-D7AF-7E90-A172-FFDA72A5BF0C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23" creationId="{A777D037-0835-7293-9650-97AEADF3C4B2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24" creationId="{DD19D640-1872-F0A2-8C11-42733370024A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25" creationId="{E2C00847-23E5-5A6E-39C1-DF7A9D6021EC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26" creationId="{670061C9-0EAC-8F07-BC47-5BC73AB52CFB}"/>
          </ac:spMkLst>
        </pc:spChg>
        <pc:spChg chg="add del mod">
          <ac:chgData name="DL Nick" userId="02463b54105cecc3" providerId="LiveId" clId="{A9BCE9FD-7128-42EE-A91C-3F8F1CA8F594}" dt="2023-06-13T07:41:40.026" v="1884" actId="478"/>
          <ac:spMkLst>
            <pc:docMk/>
            <pc:sldMk cId="1275228414" sldId="378"/>
            <ac:spMk id="27" creationId="{5BA96D62-65E7-F34A-419F-4BEF51624C1F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37" creationId="{42DFC63A-C13E-5644-FDC9-F014D66AEEFE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40" creationId="{413AD2D1-5A61-6F6B-9EC9-4F8B011487F2}"/>
          </ac:spMkLst>
        </pc:spChg>
        <pc:spChg chg="mod">
          <ac:chgData name="DL Nick" userId="02463b54105cecc3" providerId="LiveId" clId="{A9BCE9FD-7128-42EE-A91C-3F8F1CA8F594}" dt="2023-06-13T07:28:29.445" v="1503" actId="108"/>
          <ac:spMkLst>
            <pc:docMk/>
            <pc:sldMk cId="1275228414" sldId="378"/>
            <ac:spMk id="45" creationId="{98AC68C3-0408-EE6E-5201-31EE92128CAE}"/>
          </ac:spMkLst>
        </pc:spChg>
        <pc:spChg chg="mod">
          <ac:chgData name="DL Nick" userId="02463b54105cecc3" providerId="LiveId" clId="{A9BCE9FD-7128-42EE-A91C-3F8F1CA8F594}" dt="2023-06-13T07:43:02.586" v="1901" actId="164"/>
          <ac:spMkLst>
            <pc:docMk/>
            <pc:sldMk cId="1275228414" sldId="378"/>
            <ac:spMk id="46" creationId="{8872F53E-4038-7066-342E-6C33009969BF}"/>
          </ac:spMkLst>
        </pc:spChg>
        <pc:spChg chg="mod">
          <ac:chgData name="DL Nick" userId="02463b54105cecc3" providerId="LiveId" clId="{A9BCE9FD-7128-42EE-A91C-3F8F1CA8F594}" dt="2023-06-13T07:28:14.816" v="1502" actId="207"/>
          <ac:spMkLst>
            <pc:docMk/>
            <pc:sldMk cId="1275228414" sldId="378"/>
            <ac:spMk id="50" creationId="{B56C565A-FF48-B825-F89C-EB93D6C1BD62}"/>
          </ac:spMkLst>
        </pc:spChg>
        <pc:spChg chg="mod topLvl">
          <ac:chgData name="DL Nick" userId="02463b54105cecc3" providerId="LiveId" clId="{A9BCE9FD-7128-42EE-A91C-3F8F1CA8F594}" dt="2023-06-13T07:43:06.464" v="1902" actId="164"/>
          <ac:spMkLst>
            <pc:docMk/>
            <pc:sldMk cId="1275228414" sldId="378"/>
            <ac:spMk id="53" creationId="{197CC8F9-A838-FDEF-107D-49E7FDE0303E}"/>
          </ac:spMkLst>
        </pc:spChg>
        <pc:spChg chg="mod">
          <ac:chgData name="DL Nick" userId="02463b54105cecc3" providerId="LiveId" clId="{A9BCE9FD-7128-42EE-A91C-3F8F1CA8F594}" dt="2023-06-13T07:43:02.586" v="1901" actId="164"/>
          <ac:spMkLst>
            <pc:docMk/>
            <pc:sldMk cId="1275228414" sldId="378"/>
            <ac:spMk id="54" creationId="{5EC2AADC-23D8-1368-C2B3-5C6C881B88EF}"/>
          </ac:spMkLst>
        </pc:spChg>
        <pc:spChg chg="mod">
          <ac:chgData name="DL Nick" userId="02463b54105cecc3" providerId="LiveId" clId="{A9BCE9FD-7128-42EE-A91C-3F8F1CA8F594}" dt="2023-06-13T07:43:02.586" v="1901" actId="164"/>
          <ac:spMkLst>
            <pc:docMk/>
            <pc:sldMk cId="1275228414" sldId="378"/>
            <ac:spMk id="55" creationId="{02ACF70E-B38C-A4EB-2FC3-2434F453428E}"/>
          </ac:spMkLst>
        </pc:spChg>
        <pc:spChg chg="mod">
          <ac:chgData name="DL Nick" userId="02463b54105cecc3" providerId="LiveId" clId="{A9BCE9FD-7128-42EE-A91C-3F8F1CA8F594}" dt="2023-06-13T07:43:02.586" v="1901" actId="164"/>
          <ac:spMkLst>
            <pc:docMk/>
            <pc:sldMk cId="1275228414" sldId="378"/>
            <ac:spMk id="56" creationId="{2972F2DA-1B6E-7E31-8512-5FCDF0D4E5E6}"/>
          </ac:spMkLst>
        </pc:spChg>
        <pc:spChg chg="mod">
          <ac:chgData name="DL Nick" userId="02463b54105cecc3" providerId="LiveId" clId="{A9BCE9FD-7128-42EE-A91C-3F8F1CA8F594}" dt="2023-06-13T07:43:02.586" v="1901" actId="164"/>
          <ac:spMkLst>
            <pc:docMk/>
            <pc:sldMk cId="1275228414" sldId="378"/>
            <ac:spMk id="57" creationId="{EDBD8B8E-FCD7-4F74-6AB4-63E44A0F22E7}"/>
          </ac:spMkLst>
        </pc:spChg>
        <pc:grpChg chg="mod topLvl">
          <ac:chgData name="DL Nick" userId="02463b54105cecc3" providerId="LiveId" clId="{A9BCE9FD-7128-42EE-A91C-3F8F1CA8F594}" dt="2023-06-13T07:43:06.464" v="1902" actId="164"/>
          <ac:grpSpMkLst>
            <pc:docMk/>
            <pc:sldMk cId="1275228414" sldId="378"/>
            <ac:grpSpMk id="11" creationId="{6ECDC061-EC35-58B0-10F6-FA7F09A9A0D4}"/>
          </ac:grpSpMkLst>
        </pc:grpChg>
        <pc:grpChg chg="add mod">
          <ac:chgData name="DL Nick" userId="02463b54105cecc3" providerId="LiveId" clId="{A9BCE9FD-7128-42EE-A91C-3F8F1CA8F594}" dt="2023-06-13T07:43:02.586" v="1901" actId="164"/>
          <ac:grpSpMkLst>
            <pc:docMk/>
            <pc:sldMk cId="1275228414" sldId="378"/>
            <ac:grpSpMk id="29" creationId="{B26E8AA5-EEC8-4176-4B5A-56F857BB96D9}"/>
          </ac:grpSpMkLst>
        </pc:grpChg>
        <pc:grpChg chg="del mod">
          <ac:chgData name="DL Nick" userId="02463b54105cecc3" providerId="LiveId" clId="{A9BCE9FD-7128-42EE-A91C-3F8F1CA8F594}" dt="2023-06-13T07:38:23.086" v="1621" actId="165"/>
          <ac:grpSpMkLst>
            <pc:docMk/>
            <pc:sldMk cId="1275228414" sldId="378"/>
            <ac:grpSpMk id="30" creationId="{6174F3E9-A040-FFF1-298C-C83F742FC7D0}"/>
          </ac:grpSpMkLst>
        </pc:grpChg>
        <pc:grpChg chg="mod">
          <ac:chgData name="DL Nick" userId="02463b54105cecc3" providerId="LiveId" clId="{A9BCE9FD-7128-42EE-A91C-3F8F1CA8F594}" dt="2023-06-13T07:45:03.161" v="1928" actId="1076"/>
          <ac:grpSpMkLst>
            <pc:docMk/>
            <pc:sldMk cId="1275228414" sldId="378"/>
            <ac:grpSpMk id="31" creationId="{CB042A2D-E608-8E71-EE6B-5660BC885D53}"/>
          </ac:grpSpMkLst>
        </pc:grpChg>
        <pc:grpChg chg="mod topLvl">
          <ac:chgData name="DL Nick" userId="02463b54105cecc3" providerId="LiveId" clId="{A9BCE9FD-7128-42EE-A91C-3F8F1CA8F594}" dt="2023-06-13T07:43:06.464" v="1902" actId="164"/>
          <ac:grpSpMkLst>
            <pc:docMk/>
            <pc:sldMk cId="1275228414" sldId="378"/>
            <ac:grpSpMk id="39" creationId="{6489C6EC-7221-845D-B4F8-52909AE1A1CE}"/>
          </ac:grpSpMkLst>
        </pc:grpChg>
        <pc:grpChg chg="del">
          <ac:chgData name="DL Nick" userId="02463b54105cecc3" providerId="LiveId" clId="{A9BCE9FD-7128-42EE-A91C-3F8F1CA8F594}" dt="2023-06-13T07:33:15.427" v="1585" actId="478"/>
          <ac:grpSpMkLst>
            <pc:docMk/>
            <pc:sldMk cId="1275228414" sldId="378"/>
            <ac:grpSpMk id="49" creationId="{C656095A-0F90-BF4E-AC5B-CBF47D1B0EF7}"/>
          </ac:grpSpMkLst>
        </pc:grpChg>
        <pc:grpChg chg="mod">
          <ac:chgData name="DL Nick" userId="02463b54105cecc3" providerId="LiveId" clId="{A9BCE9FD-7128-42EE-A91C-3F8F1CA8F594}" dt="2023-06-13T07:43:02.586" v="1901" actId="164"/>
          <ac:grpSpMkLst>
            <pc:docMk/>
            <pc:sldMk cId="1275228414" sldId="378"/>
            <ac:grpSpMk id="52" creationId="{9C4BFF22-07E5-9AD4-BCB0-96DFB2ABF26F}"/>
          </ac:grpSpMkLst>
        </pc:grpChg>
        <pc:grpChg chg="add mod ord">
          <ac:chgData name="DL Nick" userId="02463b54105cecc3" providerId="LiveId" clId="{A9BCE9FD-7128-42EE-A91C-3F8F1CA8F594}" dt="2023-06-13T08:26:11.715" v="2474" actId="339"/>
          <ac:grpSpMkLst>
            <pc:docMk/>
            <pc:sldMk cId="1275228414" sldId="378"/>
            <ac:grpSpMk id="61" creationId="{CCA18CE4-D33A-383A-5480-DDBCF385A920}"/>
          </ac:grpSpMkLst>
        </pc:grpChg>
        <pc:grpChg chg="mod topLvl">
          <ac:chgData name="DL Nick" userId="02463b54105cecc3" providerId="LiveId" clId="{A9BCE9FD-7128-42EE-A91C-3F8F1CA8F594}" dt="2023-06-13T07:43:06.464" v="1902" actId="164"/>
          <ac:grpSpMkLst>
            <pc:docMk/>
            <pc:sldMk cId="1275228414" sldId="378"/>
            <ac:grpSpMk id="64" creationId="{3E944A76-E728-07C6-C83B-9A65B285401A}"/>
          </ac:grpSpMkLst>
        </pc:grpChg>
        <pc:picChg chg="mod">
          <ac:chgData name="DL Nick" userId="02463b54105cecc3" providerId="LiveId" clId="{A9BCE9FD-7128-42EE-A91C-3F8F1CA8F594}" dt="2023-06-13T07:43:02.586" v="1901" actId="164"/>
          <ac:picMkLst>
            <pc:docMk/>
            <pc:sldMk cId="1275228414" sldId="378"/>
            <ac:picMk id="4" creationId="{33DD342E-826B-431D-A235-E502E6764F2C}"/>
          </ac:picMkLst>
        </pc:picChg>
        <pc:picChg chg="add del mod">
          <ac:chgData name="DL Nick" userId="02463b54105cecc3" providerId="LiveId" clId="{A9BCE9FD-7128-42EE-A91C-3F8F1CA8F594}" dt="2023-06-13T07:33:11.905" v="1584" actId="478"/>
          <ac:picMkLst>
            <pc:docMk/>
            <pc:sldMk cId="1275228414" sldId="378"/>
            <ac:picMk id="9" creationId="{C6940FEF-92A9-E9B4-CA01-8627B1B851D8}"/>
          </ac:picMkLst>
        </pc:picChg>
        <pc:picChg chg="mod topLvl">
          <ac:chgData name="DL Nick" userId="02463b54105cecc3" providerId="LiveId" clId="{A9BCE9FD-7128-42EE-A91C-3F8F1CA8F594}" dt="2023-06-13T07:43:06.464" v="1902" actId="164"/>
          <ac:picMkLst>
            <pc:docMk/>
            <pc:sldMk cId="1275228414" sldId="378"/>
            <ac:picMk id="17" creationId="{C5213E74-BD1D-3F95-1591-A463F04AB240}"/>
          </ac:picMkLst>
        </pc:picChg>
        <pc:picChg chg="mod topLvl">
          <ac:chgData name="DL Nick" userId="02463b54105cecc3" providerId="LiveId" clId="{A9BCE9FD-7128-42EE-A91C-3F8F1CA8F594}" dt="2023-06-13T07:43:06.464" v="1902" actId="164"/>
          <ac:picMkLst>
            <pc:docMk/>
            <pc:sldMk cId="1275228414" sldId="378"/>
            <ac:picMk id="20" creationId="{803191C5-D7C6-A517-4021-05F8CE088A64}"/>
          </ac:picMkLst>
        </pc:picChg>
        <pc:picChg chg="mod">
          <ac:chgData name="DL Nick" userId="02463b54105cecc3" providerId="LiveId" clId="{A9BCE9FD-7128-42EE-A91C-3F8F1CA8F594}" dt="2023-06-13T07:43:02.586" v="1901" actId="164"/>
          <ac:picMkLst>
            <pc:docMk/>
            <pc:sldMk cId="1275228414" sldId="378"/>
            <ac:picMk id="34" creationId="{C905A96F-6B3B-A483-94E0-471AD5623E0D}"/>
          </ac:picMkLst>
        </pc:picChg>
        <pc:picChg chg="mod">
          <ac:chgData name="DL Nick" userId="02463b54105cecc3" providerId="LiveId" clId="{A9BCE9FD-7128-42EE-A91C-3F8F1CA8F594}" dt="2023-06-13T07:43:02.586" v="1901" actId="164"/>
          <ac:picMkLst>
            <pc:docMk/>
            <pc:sldMk cId="1275228414" sldId="378"/>
            <ac:picMk id="36" creationId="{03EE1AF3-E5C2-892B-92A1-FCE8E9096A5D}"/>
          </ac:picMkLst>
        </pc:picChg>
        <pc:picChg chg="mod">
          <ac:chgData name="DL Nick" userId="02463b54105cecc3" providerId="LiveId" clId="{A9BCE9FD-7128-42EE-A91C-3F8F1CA8F594}" dt="2023-06-13T07:43:02.586" v="1901" actId="164"/>
          <ac:picMkLst>
            <pc:docMk/>
            <pc:sldMk cId="1275228414" sldId="378"/>
            <ac:picMk id="38" creationId="{86D622A7-6321-878A-C047-D4F94F358D37}"/>
          </ac:picMkLst>
        </pc:picChg>
        <pc:picChg chg="del">
          <ac:chgData name="DL Nick" userId="02463b54105cecc3" providerId="LiveId" clId="{A9BCE9FD-7128-42EE-A91C-3F8F1CA8F594}" dt="2023-06-13T07:33:15.427" v="1585" actId="478"/>
          <ac:picMkLst>
            <pc:docMk/>
            <pc:sldMk cId="1275228414" sldId="378"/>
            <ac:picMk id="48" creationId="{A22DBED9-B7B5-8896-230D-3838C6AF8ADD}"/>
          </ac:picMkLst>
        </pc:picChg>
        <pc:picChg chg="mod">
          <ac:chgData name="DL Nick" userId="02463b54105cecc3" providerId="LiveId" clId="{A9BCE9FD-7128-42EE-A91C-3F8F1CA8F594}" dt="2023-06-13T07:43:02.586" v="1901" actId="164"/>
          <ac:picMkLst>
            <pc:docMk/>
            <pc:sldMk cId="1275228414" sldId="378"/>
            <ac:picMk id="51" creationId="{B35F9A14-89F8-6A55-AC2D-851AD02A0352}"/>
          </ac:picMkLst>
        </pc:picChg>
        <pc:cxnChg chg="mod topLvl">
          <ac:chgData name="DL Nick" userId="02463b54105cecc3" providerId="LiveId" clId="{A9BCE9FD-7128-42EE-A91C-3F8F1CA8F594}" dt="2023-06-13T07:43:06.464" v="1902" actId="164"/>
          <ac:cxnSpMkLst>
            <pc:docMk/>
            <pc:sldMk cId="1275228414" sldId="378"/>
            <ac:cxnSpMk id="28" creationId="{1ECF7D90-8018-54C5-01EF-F3735411DA55}"/>
          </ac:cxnSpMkLst>
        </pc:cxnChg>
        <pc:cxnChg chg="mod topLvl">
          <ac:chgData name="DL Nick" userId="02463b54105cecc3" providerId="LiveId" clId="{A9BCE9FD-7128-42EE-A91C-3F8F1CA8F594}" dt="2023-06-13T07:43:06.464" v="1902" actId="164"/>
          <ac:cxnSpMkLst>
            <pc:docMk/>
            <pc:sldMk cId="1275228414" sldId="378"/>
            <ac:cxnSpMk id="41" creationId="{0613E4B6-43D0-CBFD-01FE-561058B00037}"/>
          </ac:cxnSpMkLst>
        </pc:cxnChg>
      </pc:sldChg>
      <pc:sldChg chg="modSp mod">
        <pc:chgData name="DL Nick" userId="02463b54105cecc3" providerId="LiveId" clId="{A9BCE9FD-7128-42EE-A91C-3F8F1CA8F594}" dt="2023-06-13T07:30:16.244" v="1511" actId="1076"/>
        <pc:sldMkLst>
          <pc:docMk/>
          <pc:sldMk cId="1253531251" sldId="379"/>
        </pc:sldMkLst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5" creationId="{EF24D9D3-D533-545A-8B98-57A5B49FFC53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7" creationId="{29C564B2-4055-7A1B-146E-9E26E470133A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8" creationId="{4533228F-73AF-4900-A73F-F5B62BE8215F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12" creationId="{66A9EA7D-AC2F-E12E-6570-C73B67B48820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13" creationId="{051D3FFA-BEA8-72ED-32A8-189BFB9147BA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14" creationId="{2BD0A312-5C6D-C9C7-D9DB-F077AFDAAA78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15" creationId="{865DE77B-89A5-738B-A119-940D0A58E24D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18" creationId="{50CBBA80-F9AE-D63F-7F9D-F8AC049D31CD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19" creationId="{AC01DF55-A91E-02CF-4113-620018474D05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22" creationId="{48811DD7-D7AF-7E90-A172-FFDA72A5BF0C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23" creationId="{A777D037-0835-7293-9650-97AEADF3C4B2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24" creationId="{DD19D640-1872-F0A2-8C11-42733370024A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25" creationId="{E2C00847-23E5-5A6E-39C1-DF7A9D6021EC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26" creationId="{670061C9-0EAC-8F07-BC47-5BC73AB52CFB}"/>
          </ac:spMkLst>
        </pc:spChg>
        <pc:spChg chg="mod">
          <ac:chgData name="DL Nick" userId="02463b54105cecc3" providerId="LiveId" clId="{A9BCE9FD-7128-42EE-A91C-3F8F1CA8F594}" dt="2023-06-13T07:30:16.244" v="1511" actId="1076"/>
          <ac:spMkLst>
            <pc:docMk/>
            <pc:sldMk cId="1253531251" sldId="379"/>
            <ac:spMk id="53" creationId="{197CC8F9-A838-FDEF-107D-49E7FDE0303E}"/>
          </ac:spMkLst>
        </pc:spChg>
        <pc:grpChg chg="mod">
          <ac:chgData name="DL Nick" userId="02463b54105cecc3" providerId="LiveId" clId="{A9BCE9FD-7128-42EE-A91C-3F8F1CA8F594}" dt="2023-06-13T07:30:16.244" v="1511" actId="1076"/>
          <ac:grpSpMkLst>
            <pc:docMk/>
            <pc:sldMk cId="1253531251" sldId="379"/>
            <ac:grpSpMk id="11" creationId="{6ECDC061-EC35-58B0-10F6-FA7F09A9A0D4}"/>
          </ac:grpSpMkLst>
        </pc:grpChg>
        <pc:grpChg chg="mod">
          <ac:chgData name="DL Nick" userId="02463b54105cecc3" providerId="LiveId" clId="{A9BCE9FD-7128-42EE-A91C-3F8F1CA8F594}" dt="2023-06-13T07:30:16.244" v="1511" actId="1076"/>
          <ac:grpSpMkLst>
            <pc:docMk/>
            <pc:sldMk cId="1253531251" sldId="379"/>
            <ac:grpSpMk id="39" creationId="{6489C6EC-7221-845D-B4F8-52909AE1A1CE}"/>
          </ac:grpSpMkLst>
        </pc:grpChg>
        <pc:grpChg chg="mod">
          <ac:chgData name="DL Nick" userId="02463b54105cecc3" providerId="LiveId" clId="{A9BCE9FD-7128-42EE-A91C-3F8F1CA8F594}" dt="2023-06-13T07:30:16.244" v="1511" actId="1076"/>
          <ac:grpSpMkLst>
            <pc:docMk/>
            <pc:sldMk cId="1253531251" sldId="379"/>
            <ac:grpSpMk id="49" creationId="{C656095A-0F90-BF4E-AC5B-CBF47D1B0EF7}"/>
          </ac:grpSpMkLst>
        </pc:grpChg>
        <pc:picChg chg="mod">
          <ac:chgData name="DL Nick" userId="02463b54105cecc3" providerId="LiveId" clId="{A9BCE9FD-7128-42EE-A91C-3F8F1CA8F594}" dt="2023-06-13T07:30:16.244" v="1511" actId="1076"/>
          <ac:picMkLst>
            <pc:docMk/>
            <pc:sldMk cId="1253531251" sldId="379"/>
            <ac:picMk id="17" creationId="{C5213E74-BD1D-3F95-1591-A463F04AB240}"/>
          </ac:picMkLst>
        </pc:picChg>
        <pc:cxnChg chg="mod">
          <ac:chgData name="DL Nick" userId="02463b54105cecc3" providerId="LiveId" clId="{A9BCE9FD-7128-42EE-A91C-3F8F1CA8F594}" dt="2023-06-13T07:30:16.244" v="1511" actId="1076"/>
          <ac:cxnSpMkLst>
            <pc:docMk/>
            <pc:sldMk cId="1253531251" sldId="379"/>
            <ac:cxnSpMk id="28" creationId="{1ECF7D90-8018-54C5-01EF-F3735411DA55}"/>
          </ac:cxnSpMkLst>
        </pc:cxnChg>
        <pc:cxnChg chg="mod">
          <ac:chgData name="DL Nick" userId="02463b54105cecc3" providerId="LiveId" clId="{A9BCE9FD-7128-42EE-A91C-3F8F1CA8F594}" dt="2023-06-13T07:30:16.244" v="1511" actId="1076"/>
          <ac:cxnSpMkLst>
            <pc:docMk/>
            <pc:sldMk cId="1253531251" sldId="379"/>
            <ac:cxnSpMk id="41" creationId="{0613E4B6-43D0-CBFD-01FE-561058B00037}"/>
          </ac:cxnSpMkLst>
        </pc:cxnChg>
      </pc:sldChg>
      <pc:sldChg chg="modSp mod">
        <pc:chgData name="DL Nick" userId="02463b54105cecc3" providerId="LiveId" clId="{A9BCE9FD-7128-42EE-A91C-3F8F1CA8F594}" dt="2023-06-13T08:26:57.993" v="2480" actId="1037"/>
        <pc:sldMkLst>
          <pc:docMk/>
          <pc:sldMk cId="3157346347" sldId="382"/>
        </pc:sldMkLst>
        <pc:spChg chg="mod">
          <ac:chgData name="DL Nick" userId="02463b54105cecc3" providerId="LiveId" clId="{A9BCE9FD-7128-42EE-A91C-3F8F1CA8F594}" dt="2023-06-13T08:26:57.993" v="2480" actId="1037"/>
          <ac:spMkLst>
            <pc:docMk/>
            <pc:sldMk cId="3157346347" sldId="382"/>
            <ac:spMk id="67" creationId="{4C7485EF-7C51-31AF-6CD2-D5BD31736A34}"/>
          </ac:spMkLst>
        </pc:spChg>
      </pc:sldChg>
      <pc:sldChg chg="modSp mod">
        <pc:chgData name="DL Nick" userId="02463b54105cecc3" providerId="LiveId" clId="{A9BCE9FD-7128-42EE-A91C-3F8F1CA8F594}" dt="2023-06-13T08:26:42.249" v="2475" actId="1076"/>
        <pc:sldMkLst>
          <pc:docMk/>
          <pc:sldMk cId="2464220448" sldId="384"/>
        </pc:sldMkLst>
        <pc:spChg chg="mod">
          <ac:chgData name="DL Nick" userId="02463b54105cecc3" providerId="LiveId" clId="{A9BCE9FD-7128-42EE-A91C-3F8F1CA8F594}" dt="2023-06-13T08:26:42.249" v="2475" actId="1076"/>
          <ac:spMkLst>
            <pc:docMk/>
            <pc:sldMk cId="2464220448" sldId="384"/>
            <ac:spMk id="143" creationId="{73F08A15-D94B-2E33-FA29-F5EDF09D4FBA}"/>
          </ac:spMkLst>
        </pc:spChg>
      </pc:sldChg>
      <pc:sldChg chg="addSp delSp modSp mod modTransition modShow">
        <pc:chgData name="DL Nick" userId="02463b54105cecc3" providerId="LiveId" clId="{A9BCE9FD-7128-42EE-A91C-3F8F1CA8F594}" dt="2023-06-13T08:29:32.705" v="2497"/>
        <pc:sldMkLst>
          <pc:docMk/>
          <pc:sldMk cId="2874723868" sldId="385"/>
        </pc:sldMkLst>
        <pc:spChg chg="add del">
          <ac:chgData name="DL Nick" userId="02463b54105cecc3" providerId="LiveId" clId="{A9BCE9FD-7128-42EE-A91C-3F8F1CA8F594}" dt="2023-06-13T08:28:43.439" v="2490" actId="478"/>
          <ac:spMkLst>
            <pc:docMk/>
            <pc:sldMk cId="2874723868" sldId="385"/>
            <ac:spMk id="33" creationId="{D563907D-B4BB-483B-A257-25DC2DE4901B}"/>
          </ac:spMkLst>
        </pc:spChg>
        <pc:spChg chg="add del">
          <ac:chgData name="DL Nick" userId="02463b54105cecc3" providerId="LiveId" clId="{A9BCE9FD-7128-42EE-A91C-3F8F1CA8F594}" dt="2023-06-13T08:28:47.462" v="2491" actId="478"/>
          <ac:spMkLst>
            <pc:docMk/>
            <pc:sldMk cId="2874723868" sldId="385"/>
            <ac:spMk id="35" creationId="{596B68CF-62E7-FFA5-5FF6-05AF376D1126}"/>
          </ac:spMkLst>
        </pc:spChg>
        <pc:spChg chg="add del">
          <ac:chgData name="DL Nick" userId="02463b54105cecc3" providerId="LiveId" clId="{A9BCE9FD-7128-42EE-A91C-3F8F1CA8F594}" dt="2023-06-13T08:28:47.462" v="2491" actId="478"/>
          <ac:spMkLst>
            <pc:docMk/>
            <pc:sldMk cId="2874723868" sldId="385"/>
            <ac:spMk id="47" creationId="{F00D5D81-1C1F-4277-FA68-C5071DB53093}"/>
          </ac:spMkLst>
        </pc:spChg>
        <pc:spChg chg="add del">
          <ac:chgData name="DL Nick" userId="02463b54105cecc3" providerId="LiveId" clId="{A9BCE9FD-7128-42EE-A91C-3F8F1CA8F594}" dt="2023-06-13T08:28:47.462" v="2491" actId="478"/>
          <ac:spMkLst>
            <pc:docMk/>
            <pc:sldMk cId="2874723868" sldId="385"/>
            <ac:spMk id="50" creationId="{4D761019-A919-A6BD-4005-0108A18B1202}"/>
          </ac:spMkLst>
        </pc:spChg>
        <pc:spChg chg="mod">
          <ac:chgData name="DL Nick" userId="02463b54105cecc3" providerId="LiveId" clId="{A9BCE9FD-7128-42EE-A91C-3F8F1CA8F594}" dt="2023-06-13T08:27:21.179" v="2486" actId="1037"/>
          <ac:spMkLst>
            <pc:docMk/>
            <pc:sldMk cId="2874723868" sldId="385"/>
            <ac:spMk id="67" creationId="{4C7485EF-7C51-31AF-6CD2-D5BD31736A34}"/>
          </ac:spMkLst>
        </pc:spChg>
        <pc:grpChg chg="add del">
          <ac:chgData name="DL Nick" userId="02463b54105cecc3" providerId="LiveId" clId="{A9BCE9FD-7128-42EE-A91C-3F8F1CA8F594}" dt="2023-06-13T08:28:47.462" v="2491" actId="478"/>
          <ac:grpSpMkLst>
            <pc:docMk/>
            <pc:sldMk cId="2874723868" sldId="385"/>
            <ac:grpSpMk id="32" creationId="{B9127D7B-B64C-8947-2119-10692E856EE4}"/>
          </ac:grpSpMkLst>
        </pc:grpChg>
      </pc:sldChg>
      <pc:sldChg chg="modSp mod">
        <pc:chgData name="DL Nick" userId="02463b54105cecc3" providerId="LiveId" clId="{A9BCE9FD-7128-42EE-A91C-3F8F1CA8F594}" dt="2023-06-04T00:39:16.720" v="587" actId="108"/>
        <pc:sldMkLst>
          <pc:docMk/>
          <pc:sldMk cId="3623184775" sldId="386"/>
        </pc:sldMkLst>
        <pc:spChg chg="mod">
          <ac:chgData name="DL Nick" userId="02463b54105cecc3" providerId="LiveId" clId="{A9BCE9FD-7128-42EE-A91C-3F8F1CA8F594}" dt="2023-06-04T00:39:11.894" v="585" actId="108"/>
          <ac:spMkLst>
            <pc:docMk/>
            <pc:sldMk cId="3623184775" sldId="386"/>
            <ac:spMk id="14" creationId="{A2153DC3-90B2-7D4D-9776-0ED01E35BE69}"/>
          </ac:spMkLst>
        </pc:spChg>
        <pc:spChg chg="mod">
          <ac:chgData name="DL Nick" userId="02463b54105cecc3" providerId="LiveId" clId="{A9BCE9FD-7128-42EE-A91C-3F8F1CA8F594}" dt="2023-06-04T00:39:08.948" v="584" actId="108"/>
          <ac:spMkLst>
            <pc:docMk/>
            <pc:sldMk cId="3623184775" sldId="386"/>
            <ac:spMk id="22" creationId="{0CFC5175-A49B-45D6-04D6-4B4A68E8FB06}"/>
          </ac:spMkLst>
        </pc:spChg>
        <pc:picChg chg="mod">
          <ac:chgData name="DL Nick" userId="02463b54105cecc3" providerId="LiveId" clId="{A9BCE9FD-7128-42EE-A91C-3F8F1CA8F594}" dt="2023-06-04T00:39:16.720" v="587" actId="108"/>
          <ac:picMkLst>
            <pc:docMk/>
            <pc:sldMk cId="3623184775" sldId="386"/>
            <ac:picMk id="4" creationId="{33DD342E-826B-431D-A235-E502E6764F2C}"/>
          </ac:picMkLst>
        </pc:picChg>
      </pc:sldChg>
      <pc:sldChg chg="addSp delSp modSp mod">
        <pc:chgData name="DL Nick" userId="02463b54105cecc3" providerId="LiveId" clId="{A9BCE9FD-7128-42EE-A91C-3F8F1CA8F594}" dt="2023-06-13T07:26:12.261" v="1440" actId="13244"/>
        <pc:sldMkLst>
          <pc:docMk/>
          <pc:sldMk cId="3723582505" sldId="387"/>
        </pc:sldMkLst>
        <pc:spChg chg="add del mod">
          <ac:chgData name="DL Nick" userId="02463b54105cecc3" providerId="LiveId" clId="{A9BCE9FD-7128-42EE-A91C-3F8F1CA8F594}" dt="2023-06-04T00:27:29.296" v="448" actId="478"/>
          <ac:spMkLst>
            <pc:docMk/>
            <pc:sldMk cId="3723582505" sldId="387"/>
            <ac:spMk id="3" creationId="{339F7259-CF5F-C16A-33CC-371371AE29A9}"/>
          </ac:spMkLst>
        </pc:spChg>
        <pc:spChg chg="mod">
          <ac:chgData name="DL Nick" userId="02463b54105cecc3" providerId="LiveId" clId="{A9BCE9FD-7128-42EE-A91C-3F8F1CA8F594}" dt="2023-06-04T00:26:27.977" v="439"/>
          <ac:spMkLst>
            <pc:docMk/>
            <pc:sldMk cId="3723582505" sldId="387"/>
            <ac:spMk id="8" creationId="{136A113D-6D83-94A9-D76E-67EAA474E8E6}"/>
          </ac:spMkLst>
        </pc:spChg>
        <pc:spChg chg="mod">
          <ac:chgData name="DL Nick" userId="02463b54105cecc3" providerId="LiveId" clId="{A9BCE9FD-7128-42EE-A91C-3F8F1CA8F594}" dt="2023-06-04T00:27:05.769" v="447" actId="108"/>
          <ac:spMkLst>
            <pc:docMk/>
            <pc:sldMk cId="3723582505" sldId="387"/>
            <ac:spMk id="14" creationId="{A2153DC3-90B2-7D4D-9776-0ED01E35BE69}"/>
          </ac:spMkLst>
        </pc:spChg>
        <pc:spChg chg="mod">
          <ac:chgData name="DL Nick" userId="02463b54105cecc3" providerId="LiveId" clId="{A9BCE9FD-7128-42EE-A91C-3F8F1CA8F594}" dt="2023-06-04T00:26:48.312" v="445" actId="404"/>
          <ac:spMkLst>
            <pc:docMk/>
            <pc:sldMk cId="3723582505" sldId="387"/>
            <ac:spMk id="22" creationId="{0CFC5175-A49B-45D6-04D6-4B4A68E8FB06}"/>
          </ac:spMkLst>
        </pc:spChg>
        <pc:picChg chg="add mod ord">
          <ac:chgData name="DL Nick" userId="02463b54105cecc3" providerId="LiveId" clId="{A9BCE9FD-7128-42EE-A91C-3F8F1CA8F594}" dt="2023-06-13T07:26:12.261" v="1440" actId="13244"/>
          <ac:picMkLst>
            <pc:docMk/>
            <pc:sldMk cId="3723582505" sldId="387"/>
            <ac:picMk id="3" creationId="{C132242F-3701-5ACF-D96B-59F36B03BB1F}"/>
          </ac:picMkLst>
        </pc:picChg>
      </pc:sldChg>
      <pc:sldChg chg="addSp delSp modSp mod modTransition setBg">
        <pc:chgData name="DL Nick" userId="02463b54105cecc3" providerId="LiveId" clId="{A9BCE9FD-7128-42EE-A91C-3F8F1CA8F594}" dt="2023-06-13T08:29:32.704" v="2495"/>
        <pc:sldMkLst>
          <pc:docMk/>
          <pc:sldMk cId="2673599275" sldId="388"/>
        </pc:sldMkLst>
        <pc:spChg chg="mod">
          <ac:chgData name="DL Nick" userId="02463b54105cecc3" providerId="LiveId" clId="{A9BCE9FD-7128-42EE-A91C-3F8F1CA8F594}" dt="2023-06-04T00:27:40.021" v="449"/>
          <ac:spMkLst>
            <pc:docMk/>
            <pc:sldMk cId="2673599275" sldId="388"/>
            <ac:spMk id="4" creationId="{ED029F1A-BFED-0C2B-EFCD-0DC05BD5DDE2}"/>
          </ac:spMkLst>
        </pc:spChg>
        <pc:spChg chg="mod">
          <ac:chgData name="DL Nick" userId="02463b54105cecc3" providerId="LiveId" clId="{A9BCE9FD-7128-42EE-A91C-3F8F1CA8F594}" dt="2023-06-04T00:27:40.021" v="449"/>
          <ac:spMkLst>
            <pc:docMk/>
            <pc:sldMk cId="2673599275" sldId="388"/>
            <ac:spMk id="11" creationId="{E986BAC9-42EA-7F19-5F51-87900E89C937}"/>
          </ac:spMkLst>
        </pc:spChg>
        <pc:spChg chg="mod">
          <ac:chgData name="DL Nick" userId="02463b54105cecc3" providerId="LiveId" clId="{A9BCE9FD-7128-42EE-A91C-3F8F1CA8F594}" dt="2023-06-04T00:29:00.449" v="461" actId="108"/>
          <ac:spMkLst>
            <pc:docMk/>
            <pc:sldMk cId="2673599275" sldId="388"/>
            <ac:spMk id="14" creationId="{A2153DC3-90B2-7D4D-9776-0ED01E35BE69}"/>
          </ac:spMkLst>
        </pc:spChg>
        <pc:spChg chg="mod">
          <ac:chgData name="DL Nick" userId="02463b54105cecc3" providerId="LiveId" clId="{A9BCE9FD-7128-42EE-A91C-3F8F1CA8F594}" dt="2023-06-04T00:27:40.021" v="449"/>
          <ac:spMkLst>
            <pc:docMk/>
            <pc:sldMk cId="2673599275" sldId="388"/>
            <ac:spMk id="17" creationId="{857042E5-F4AC-151C-8F19-A704A50E7146}"/>
          </ac:spMkLst>
        </pc:spChg>
        <pc:spChg chg="mod">
          <ac:chgData name="DL Nick" userId="02463b54105cecc3" providerId="LiveId" clId="{A9BCE9FD-7128-42EE-A91C-3F8F1CA8F594}" dt="2023-06-04T00:27:40.021" v="449"/>
          <ac:spMkLst>
            <pc:docMk/>
            <pc:sldMk cId="2673599275" sldId="388"/>
            <ac:spMk id="19" creationId="{65CE4DC7-2710-80FF-C0D9-068BE02E23EE}"/>
          </ac:spMkLst>
        </pc:spChg>
        <pc:spChg chg="mod">
          <ac:chgData name="DL Nick" userId="02463b54105cecc3" providerId="LiveId" clId="{A9BCE9FD-7128-42EE-A91C-3F8F1CA8F594}" dt="2023-06-04T00:27:40.021" v="449"/>
          <ac:spMkLst>
            <pc:docMk/>
            <pc:sldMk cId="2673599275" sldId="388"/>
            <ac:spMk id="21" creationId="{BD1E8C7B-3D2D-0DE4-BAEE-9C373677E707}"/>
          </ac:spMkLst>
        </pc:spChg>
        <pc:spChg chg="mod">
          <ac:chgData name="DL Nick" userId="02463b54105cecc3" providerId="LiveId" clId="{A9BCE9FD-7128-42EE-A91C-3F8F1CA8F594}" dt="2023-06-04T00:28:57.640" v="460" actId="108"/>
          <ac:spMkLst>
            <pc:docMk/>
            <pc:sldMk cId="2673599275" sldId="388"/>
            <ac:spMk id="22" creationId="{0CFC5175-A49B-45D6-04D6-4B4A68E8FB06}"/>
          </ac:spMkLst>
        </pc:spChg>
        <pc:spChg chg="mod">
          <ac:chgData name="DL Nick" userId="02463b54105cecc3" providerId="LiveId" clId="{A9BCE9FD-7128-42EE-A91C-3F8F1CA8F594}" dt="2023-06-04T00:27:40.021" v="449"/>
          <ac:spMkLst>
            <pc:docMk/>
            <pc:sldMk cId="2673599275" sldId="388"/>
            <ac:spMk id="24" creationId="{3ED55C6B-C8B2-9AC8-002E-97BEB7B82ECC}"/>
          </ac:spMkLst>
        </pc:spChg>
        <pc:spChg chg="mod">
          <ac:chgData name="DL Nick" userId="02463b54105cecc3" providerId="LiveId" clId="{A9BCE9FD-7128-42EE-A91C-3F8F1CA8F594}" dt="2023-06-04T00:27:40.021" v="449"/>
          <ac:spMkLst>
            <pc:docMk/>
            <pc:sldMk cId="2673599275" sldId="388"/>
            <ac:spMk id="25" creationId="{63F563D8-CA14-5FDB-E1A6-2BDB262D33DA}"/>
          </ac:spMkLst>
        </pc:spChg>
        <pc:spChg chg="mod">
          <ac:chgData name="DL Nick" userId="02463b54105cecc3" providerId="LiveId" clId="{A9BCE9FD-7128-42EE-A91C-3F8F1CA8F594}" dt="2023-06-04T00:28:07.669" v="453"/>
          <ac:spMkLst>
            <pc:docMk/>
            <pc:sldMk cId="2673599275" sldId="388"/>
            <ac:spMk id="27" creationId="{9D858AA2-CEFC-0047-6462-AC59B39FC64B}"/>
          </ac:spMkLst>
        </pc:spChg>
        <pc:spChg chg="mod">
          <ac:chgData name="DL Nick" userId="02463b54105cecc3" providerId="LiveId" clId="{A9BCE9FD-7128-42EE-A91C-3F8F1CA8F594}" dt="2023-06-04T00:28:07.669" v="453"/>
          <ac:spMkLst>
            <pc:docMk/>
            <pc:sldMk cId="2673599275" sldId="388"/>
            <ac:spMk id="33" creationId="{41B1D8FA-1046-5B0E-B7EB-71D4E23D63A8}"/>
          </ac:spMkLst>
        </pc:spChg>
        <pc:spChg chg="mod">
          <ac:chgData name="DL Nick" userId="02463b54105cecc3" providerId="LiveId" clId="{A9BCE9FD-7128-42EE-A91C-3F8F1CA8F594}" dt="2023-06-04T00:28:07.669" v="453"/>
          <ac:spMkLst>
            <pc:docMk/>
            <pc:sldMk cId="2673599275" sldId="388"/>
            <ac:spMk id="34" creationId="{C6C51FAD-7382-E181-FB60-2ED2E2BE7728}"/>
          </ac:spMkLst>
        </pc:spChg>
        <pc:spChg chg="mod">
          <ac:chgData name="DL Nick" userId="02463b54105cecc3" providerId="LiveId" clId="{A9BCE9FD-7128-42EE-A91C-3F8F1CA8F594}" dt="2023-06-04T00:28:07.669" v="453"/>
          <ac:spMkLst>
            <pc:docMk/>
            <pc:sldMk cId="2673599275" sldId="388"/>
            <ac:spMk id="35" creationId="{3587B66D-9284-7822-5258-F39003A063A8}"/>
          </ac:spMkLst>
        </pc:spChg>
        <pc:spChg chg="mod">
          <ac:chgData name="DL Nick" userId="02463b54105cecc3" providerId="LiveId" clId="{A9BCE9FD-7128-42EE-A91C-3F8F1CA8F594}" dt="2023-06-04T00:28:07.669" v="453"/>
          <ac:spMkLst>
            <pc:docMk/>
            <pc:sldMk cId="2673599275" sldId="388"/>
            <ac:spMk id="36" creationId="{A248FE18-14E6-CFB3-0811-AC3394C9A3D5}"/>
          </ac:spMkLst>
        </pc:spChg>
        <pc:spChg chg="mod">
          <ac:chgData name="DL Nick" userId="02463b54105cecc3" providerId="LiveId" clId="{A9BCE9FD-7128-42EE-A91C-3F8F1CA8F594}" dt="2023-06-04T00:28:07.669" v="453"/>
          <ac:spMkLst>
            <pc:docMk/>
            <pc:sldMk cId="2673599275" sldId="388"/>
            <ac:spMk id="39" creationId="{0F384871-7726-D9E2-6108-DCF8FC70A71E}"/>
          </ac:spMkLst>
        </pc:spChg>
        <pc:spChg chg="mod">
          <ac:chgData name="DL Nick" userId="02463b54105cecc3" providerId="LiveId" clId="{A9BCE9FD-7128-42EE-A91C-3F8F1CA8F594}" dt="2023-06-04T00:28:07.669" v="453"/>
          <ac:spMkLst>
            <pc:docMk/>
            <pc:sldMk cId="2673599275" sldId="388"/>
            <ac:spMk id="40" creationId="{E3A0F7E7-2318-2059-7357-325BFBF75A0A}"/>
          </ac:spMkLst>
        </pc:spChg>
        <pc:spChg chg="add del mod">
          <ac:chgData name="DL Nick" userId="02463b54105cecc3" providerId="LiveId" clId="{A9BCE9FD-7128-42EE-A91C-3F8F1CA8F594}" dt="2023-06-04T00:29:05.184" v="462" actId="21"/>
          <ac:spMkLst>
            <pc:docMk/>
            <pc:sldMk cId="2673599275" sldId="388"/>
            <ac:spMk id="43" creationId="{A72D0B90-6258-D3CD-C2F3-069D434D603F}"/>
          </ac:spMkLst>
        </pc:spChg>
        <pc:grpChg chg="add del mod">
          <ac:chgData name="DL Nick" userId="02463b54105cecc3" providerId="LiveId" clId="{A9BCE9FD-7128-42EE-A91C-3F8F1CA8F594}" dt="2023-06-04T00:27:56.708" v="452" actId="478"/>
          <ac:grpSpMkLst>
            <pc:docMk/>
            <pc:sldMk cId="2673599275" sldId="388"/>
            <ac:grpSpMk id="3" creationId="{D4750758-8410-8DD7-34B1-B79408FB48E9}"/>
          </ac:grpSpMkLst>
        </pc:grpChg>
        <pc:grpChg chg="mod">
          <ac:chgData name="DL Nick" userId="02463b54105cecc3" providerId="LiveId" clId="{A9BCE9FD-7128-42EE-A91C-3F8F1CA8F594}" dt="2023-06-04T00:27:40.021" v="449"/>
          <ac:grpSpMkLst>
            <pc:docMk/>
            <pc:sldMk cId="2673599275" sldId="388"/>
            <ac:grpSpMk id="5" creationId="{1F962E49-2465-212C-F410-3207700DAEBD}"/>
          </ac:grpSpMkLst>
        </pc:grpChg>
        <pc:grpChg chg="mod">
          <ac:chgData name="DL Nick" userId="02463b54105cecc3" providerId="LiveId" clId="{A9BCE9FD-7128-42EE-A91C-3F8F1CA8F594}" dt="2023-06-04T00:27:40.021" v="449"/>
          <ac:grpSpMkLst>
            <pc:docMk/>
            <pc:sldMk cId="2673599275" sldId="388"/>
            <ac:grpSpMk id="6" creationId="{B72ACF63-785B-159F-575D-194523D8D00F}"/>
          </ac:grpSpMkLst>
        </pc:grpChg>
        <pc:grpChg chg="mod">
          <ac:chgData name="DL Nick" userId="02463b54105cecc3" providerId="LiveId" clId="{A9BCE9FD-7128-42EE-A91C-3F8F1CA8F594}" dt="2023-06-04T00:27:40.021" v="449"/>
          <ac:grpSpMkLst>
            <pc:docMk/>
            <pc:sldMk cId="2673599275" sldId="388"/>
            <ac:grpSpMk id="10" creationId="{F64E53AF-356C-2A5F-AF0A-1BB05C676315}"/>
          </ac:grpSpMkLst>
        </pc:grpChg>
        <pc:grpChg chg="add del mod">
          <ac:chgData name="DL Nick" userId="02463b54105cecc3" providerId="LiveId" clId="{A9BCE9FD-7128-42EE-A91C-3F8F1CA8F594}" dt="2023-06-04T00:28:14.531" v="454" actId="478"/>
          <ac:grpSpMkLst>
            <pc:docMk/>
            <pc:sldMk cId="2673599275" sldId="388"/>
            <ac:grpSpMk id="26" creationId="{0FAD39D4-27E6-369F-7AA0-83A945682000}"/>
          </ac:grpSpMkLst>
        </pc:grpChg>
        <pc:grpChg chg="mod">
          <ac:chgData name="DL Nick" userId="02463b54105cecc3" providerId="LiveId" clId="{A9BCE9FD-7128-42EE-A91C-3F8F1CA8F594}" dt="2023-06-04T00:28:07.669" v="453"/>
          <ac:grpSpMkLst>
            <pc:docMk/>
            <pc:sldMk cId="2673599275" sldId="388"/>
            <ac:grpSpMk id="28" creationId="{40F73659-2519-50A6-74D3-59A0EAD17B09}"/>
          </ac:grpSpMkLst>
        </pc:grpChg>
        <pc:grpChg chg="mod">
          <ac:chgData name="DL Nick" userId="02463b54105cecc3" providerId="LiveId" clId="{A9BCE9FD-7128-42EE-A91C-3F8F1CA8F594}" dt="2023-06-04T00:28:07.669" v="453"/>
          <ac:grpSpMkLst>
            <pc:docMk/>
            <pc:sldMk cId="2673599275" sldId="388"/>
            <ac:grpSpMk id="29" creationId="{1DC26013-EB57-6682-765A-0499C3607595}"/>
          </ac:grpSpMkLst>
        </pc:grpChg>
        <pc:grpChg chg="mod">
          <ac:chgData name="DL Nick" userId="02463b54105cecc3" providerId="LiveId" clId="{A9BCE9FD-7128-42EE-A91C-3F8F1CA8F594}" dt="2023-06-04T00:28:07.669" v="453"/>
          <ac:grpSpMkLst>
            <pc:docMk/>
            <pc:sldMk cId="2673599275" sldId="388"/>
            <ac:grpSpMk id="30" creationId="{17F8B19A-D197-47BB-47C4-D4563921564E}"/>
          </ac:grpSpMkLst>
        </pc:grpChg>
        <pc:picChg chg="add mod ord">
          <ac:chgData name="DL Nick" userId="02463b54105cecc3" providerId="LiveId" clId="{A9BCE9FD-7128-42EE-A91C-3F8F1CA8F594}" dt="2023-06-13T07:24:42.784" v="1427" actId="13244"/>
          <ac:picMkLst>
            <pc:docMk/>
            <pc:sldMk cId="2673599275" sldId="388"/>
            <ac:picMk id="3" creationId="{A760EB1A-5E52-A2C4-F1A2-D1BDA3E5F111}"/>
          </ac:picMkLst>
        </pc:picChg>
        <pc:picChg chg="mod">
          <ac:chgData name="DL Nick" userId="02463b54105cecc3" providerId="LiveId" clId="{A9BCE9FD-7128-42EE-A91C-3F8F1CA8F594}" dt="2023-06-04T00:27:40.021" v="449"/>
          <ac:picMkLst>
            <pc:docMk/>
            <pc:sldMk cId="2673599275" sldId="388"/>
            <ac:picMk id="23" creationId="{E0018532-4C2E-EB99-7AC8-CE3F5A2A2496}"/>
          </ac:picMkLst>
        </pc:picChg>
        <pc:picChg chg="mod">
          <ac:chgData name="DL Nick" userId="02463b54105cecc3" providerId="LiveId" clId="{A9BCE9FD-7128-42EE-A91C-3F8F1CA8F594}" dt="2023-06-04T00:28:07.669" v="453"/>
          <ac:picMkLst>
            <pc:docMk/>
            <pc:sldMk cId="2673599275" sldId="388"/>
            <ac:picMk id="38" creationId="{0EF9A1D2-ABA1-06B3-F6AA-0808DAAD2C5F}"/>
          </ac:picMkLst>
        </pc:picChg>
      </pc:sldChg>
      <pc:sldChg chg="addSp delSp modSp mod setBg">
        <pc:chgData name="DL Nick" userId="02463b54105cecc3" providerId="LiveId" clId="{A9BCE9FD-7128-42EE-A91C-3F8F1CA8F594}" dt="2023-06-13T07:27:31.285" v="1448" actId="13244"/>
        <pc:sldMkLst>
          <pc:docMk/>
          <pc:sldMk cId="2713890766" sldId="389"/>
        </pc:sldMkLst>
        <pc:spChg chg="mod">
          <ac:chgData name="DL Nick" userId="02463b54105cecc3" providerId="LiveId" clId="{A9BCE9FD-7128-42EE-A91C-3F8F1CA8F594}" dt="2023-06-04T00:29:53.779" v="466"/>
          <ac:spMkLst>
            <pc:docMk/>
            <pc:sldMk cId="2713890766" sldId="389"/>
            <ac:spMk id="4" creationId="{9A22335A-AF14-E582-47FA-F24056132CC2}"/>
          </ac:spMkLst>
        </pc:spChg>
        <pc:spChg chg="mod">
          <ac:chgData name="DL Nick" userId="02463b54105cecc3" providerId="LiveId" clId="{A9BCE9FD-7128-42EE-A91C-3F8F1CA8F594}" dt="2023-06-04T00:29:53.779" v="466"/>
          <ac:spMkLst>
            <pc:docMk/>
            <pc:sldMk cId="2713890766" sldId="389"/>
            <ac:spMk id="8" creationId="{67D492BE-7CD0-FC91-04C8-AF14C68E37D1}"/>
          </ac:spMkLst>
        </pc:spChg>
        <pc:spChg chg="mod">
          <ac:chgData name="DL Nick" userId="02463b54105cecc3" providerId="LiveId" clId="{A9BCE9FD-7128-42EE-A91C-3F8F1CA8F594}" dt="2023-06-04T00:29:53.779" v="466"/>
          <ac:spMkLst>
            <pc:docMk/>
            <pc:sldMk cId="2713890766" sldId="389"/>
            <ac:spMk id="10" creationId="{1546EB36-87BE-6800-C2F0-2437356E0CA3}"/>
          </ac:spMkLst>
        </pc:spChg>
        <pc:spChg chg="mod">
          <ac:chgData name="DL Nick" userId="02463b54105cecc3" providerId="LiveId" clId="{A9BCE9FD-7128-42EE-A91C-3F8F1CA8F594}" dt="2023-06-04T00:29:53.779" v="466"/>
          <ac:spMkLst>
            <pc:docMk/>
            <pc:sldMk cId="2713890766" sldId="389"/>
            <ac:spMk id="11" creationId="{E8A4C21C-2490-DAA2-2C53-908E9A38799A}"/>
          </ac:spMkLst>
        </pc:spChg>
        <pc:spChg chg="mod">
          <ac:chgData name="DL Nick" userId="02463b54105cecc3" providerId="LiveId" clId="{A9BCE9FD-7128-42EE-A91C-3F8F1CA8F594}" dt="2023-06-04T00:29:53.779" v="466"/>
          <ac:spMkLst>
            <pc:docMk/>
            <pc:sldMk cId="2713890766" sldId="389"/>
            <ac:spMk id="12" creationId="{8069B7D5-F08D-C942-642E-2B71A0BC14EF}"/>
          </ac:spMkLst>
        </pc:spChg>
        <pc:spChg chg="mod">
          <ac:chgData name="DL Nick" userId="02463b54105cecc3" providerId="LiveId" clId="{A9BCE9FD-7128-42EE-A91C-3F8F1CA8F594}" dt="2023-06-04T00:29:53.779" v="466"/>
          <ac:spMkLst>
            <pc:docMk/>
            <pc:sldMk cId="2713890766" sldId="389"/>
            <ac:spMk id="14" creationId="{ED5D02EF-C474-2E13-4A90-E4236F6B5E7C}"/>
          </ac:spMkLst>
        </pc:spChg>
        <pc:spChg chg="mod">
          <ac:chgData name="DL Nick" userId="02463b54105cecc3" providerId="LiveId" clId="{A9BCE9FD-7128-42EE-A91C-3F8F1CA8F594}" dt="2023-06-04T00:29:53.779" v="466"/>
          <ac:spMkLst>
            <pc:docMk/>
            <pc:sldMk cId="2713890766" sldId="389"/>
            <ac:spMk id="15" creationId="{97BE6AEB-2138-0749-8097-F2C8406B466B}"/>
          </ac:spMkLst>
        </pc:spChg>
        <pc:grpChg chg="add mod">
          <ac:chgData name="DL Nick" userId="02463b54105cecc3" providerId="LiveId" clId="{A9BCE9FD-7128-42EE-A91C-3F8F1CA8F594}" dt="2023-06-04T00:29:59.102" v="467" actId="1076"/>
          <ac:grpSpMkLst>
            <pc:docMk/>
            <pc:sldMk cId="2713890766" sldId="389"/>
            <ac:grpSpMk id="3" creationId="{5777B942-975E-098F-7F97-AFA148EC84E2}"/>
          </ac:grpSpMkLst>
        </pc:grpChg>
        <pc:grpChg chg="mod">
          <ac:chgData name="DL Nick" userId="02463b54105cecc3" providerId="LiveId" clId="{A9BCE9FD-7128-42EE-A91C-3F8F1CA8F594}" dt="2023-06-04T00:29:53.779" v="466"/>
          <ac:grpSpMkLst>
            <pc:docMk/>
            <pc:sldMk cId="2713890766" sldId="389"/>
            <ac:grpSpMk id="5" creationId="{CF30DE6E-990C-990E-34E8-F51DA0355B82}"/>
          </ac:grpSpMkLst>
        </pc:grpChg>
        <pc:grpChg chg="mod">
          <ac:chgData name="DL Nick" userId="02463b54105cecc3" providerId="LiveId" clId="{A9BCE9FD-7128-42EE-A91C-3F8F1CA8F594}" dt="2023-06-04T00:29:53.779" v="466"/>
          <ac:grpSpMkLst>
            <pc:docMk/>
            <pc:sldMk cId="2713890766" sldId="389"/>
            <ac:grpSpMk id="6" creationId="{5D81FF0A-DADE-2533-2E3D-D22AD8478FE1}"/>
          </ac:grpSpMkLst>
        </pc:grpChg>
        <pc:grpChg chg="mod">
          <ac:chgData name="DL Nick" userId="02463b54105cecc3" providerId="LiveId" clId="{A9BCE9FD-7128-42EE-A91C-3F8F1CA8F594}" dt="2023-06-04T00:29:53.779" v="466"/>
          <ac:grpSpMkLst>
            <pc:docMk/>
            <pc:sldMk cId="2713890766" sldId="389"/>
            <ac:grpSpMk id="7" creationId="{316CE225-244B-34A1-BB6A-5CFAEEFDE967}"/>
          </ac:grpSpMkLst>
        </pc:grpChg>
        <pc:grpChg chg="del">
          <ac:chgData name="DL Nick" userId="02463b54105cecc3" providerId="LiveId" clId="{A9BCE9FD-7128-42EE-A91C-3F8F1CA8F594}" dt="2023-06-04T00:30:03.313" v="468" actId="478"/>
          <ac:grpSpMkLst>
            <pc:docMk/>
            <pc:sldMk cId="2713890766" sldId="389"/>
            <ac:grpSpMk id="73" creationId="{59AC42C0-7658-BEF9-2BB3-94159C5F15A4}"/>
          </ac:grpSpMkLst>
        </pc:grpChg>
        <pc:picChg chg="mod">
          <ac:chgData name="DL Nick" userId="02463b54105cecc3" providerId="LiveId" clId="{A9BCE9FD-7128-42EE-A91C-3F8F1CA8F594}" dt="2023-06-04T00:29:53.779" v="466"/>
          <ac:picMkLst>
            <pc:docMk/>
            <pc:sldMk cId="2713890766" sldId="389"/>
            <ac:picMk id="13" creationId="{4D0E5A06-8554-48B7-3BF0-DE8C6132F111}"/>
          </ac:picMkLst>
        </pc:picChg>
        <pc:picChg chg="add mod ord">
          <ac:chgData name="DL Nick" userId="02463b54105cecc3" providerId="LiveId" clId="{A9BCE9FD-7128-42EE-A91C-3F8F1CA8F594}" dt="2023-06-13T07:27:31.285" v="1448" actId="13244"/>
          <ac:picMkLst>
            <pc:docMk/>
            <pc:sldMk cId="2713890766" sldId="389"/>
            <ac:picMk id="17" creationId="{B9D5A916-AD89-AC97-DBAE-371E8D55E53D}"/>
          </ac:picMkLst>
        </pc:picChg>
      </pc:sldChg>
      <pc:sldChg chg="addSp delSp modSp mod setBg">
        <pc:chgData name="DL Nick" userId="02463b54105cecc3" providerId="LiveId" clId="{A9BCE9FD-7128-42EE-A91C-3F8F1CA8F594}" dt="2023-06-13T07:24:22.901" v="1425" actId="14429"/>
        <pc:sldMkLst>
          <pc:docMk/>
          <pc:sldMk cId="3173132826" sldId="390"/>
        </pc:sldMkLst>
        <pc:spChg chg="mod">
          <ac:chgData name="DL Nick" userId="02463b54105cecc3" providerId="LiveId" clId="{A9BCE9FD-7128-42EE-A91C-3F8F1CA8F594}" dt="2023-06-04T00:29:20.239" v="463"/>
          <ac:spMkLst>
            <pc:docMk/>
            <pc:sldMk cId="3173132826" sldId="390"/>
            <ac:spMk id="4" creationId="{4E403CBB-B18A-9735-5A29-A438600BDDDE}"/>
          </ac:spMkLst>
        </pc:spChg>
        <pc:spChg chg="mod">
          <ac:chgData name="DL Nick" userId="02463b54105cecc3" providerId="LiveId" clId="{A9BCE9FD-7128-42EE-A91C-3F8F1CA8F594}" dt="2023-06-04T00:29:20.239" v="463"/>
          <ac:spMkLst>
            <pc:docMk/>
            <pc:sldMk cId="3173132826" sldId="390"/>
            <ac:spMk id="17" creationId="{D5327FE6-FD32-B702-9F1D-97C07E8A1CA4}"/>
          </ac:spMkLst>
        </pc:spChg>
        <pc:spChg chg="mod">
          <ac:chgData name="DL Nick" userId="02463b54105cecc3" providerId="LiveId" clId="{A9BCE9FD-7128-42EE-A91C-3F8F1CA8F594}" dt="2023-06-04T00:29:20.239" v="463"/>
          <ac:spMkLst>
            <pc:docMk/>
            <pc:sldMk cId="3173132826" sldId="390"/>
            <ac:spMk id="19" creationId="{E15D039D-9C4F-0AA9-E2BA-D007D791E0A0}"/>
          </ac:spMkLst>
        </pc:spChg>
        <pc:spChg chg="mod">
          <ac:chgData name="DL Nick" userId="02463b54105cecc3" providerId="LiveId" clId="{A9BCE9FD-7128-42EE-A91C-3F8F1CA8F594}" dt="2023-06-04T00:29:20.239" v="463"/>
          <ac:spMkLst>
            <pc:docMk/>
            <pc:sldMk cId="3173132826" sldId="390"/>
            <ac:spMk id="21" creationId="{429F9987-28D7-1DC6-EA09-2A766261E473}"/>
          </ac:spMkLst>
        </pc:spChg>
        <pc:spChg chg="mod">
          <ac:chgData name="DL Nick" userId="02463b54105cecc3" providerId="LiveId" clId="{A9BCE9FD-7128-42EE-A91C-3F8F1CA8F594}" dt="2023-06-04T00:29:20.239" v="463"/>
          <ac:spMkLst>
            <pc:docMk/>
            <pc:sldMk cId="3173132826" sldId="390"/>
            <ac:spMk id="23" creationId="{6BFC0BFF-AF19-3CE9-C077-8DEA0FA8C729}"/>
          </ac:spMkLst>
        </pc:spChg>
        <pc:spChg chg="mod">
          <ac:chgData name="DL Nick" userId="02463b54105cecc3" providerId="LiveId" clId="{A9BCE9FD-7128-42EE-A91C-3F8F1CA8F594}" dt="2023-06-04T00:29:20.239" v="463"/>
          <ac:spMkLst>
            <pc:docMk/>
            <pc:sldMk cId="3173132826" sldId="390"/>
            <ac:spMk id="25" creationId="{BC6D7E45-A3C5-3283-3FA1-2F632E78E01A}"/>
          </ac:spMkLst>
        </pc:spChg>
        <pc:spChg chg="mod">
          <ac:chgData name="DL Nick" userId="02463b54105cecc3" providerId="LiveId" clId="{A9BCE9FD-7128-42EE-A91C-3F8F1CA8F594}" dt="2023-06-04T00:29:20.239" v="463"/>
          <ac:spMkLst>
            <pc:docMk/>
            <pc:sldMk cId="3173132826" sldId="390"/>
            <ac:spMk id="26" creationId="{61B4A37E-4CF3-B4E3-6253-05B617E948C4}"/>
          </ac:spMkLst>
        </pc:spChg>
        <pc:grpChg chg="add mod">
          <ac:chgData name="DL Nick" userId="02463b54105cecc3" providerId="LiveId" clId="{A9BCE9FD-7128-42EE-A91C-3F8F1CA8F594}" dt="2023-06-04T00:29:24.995" v="464" actId="1076"/>
          <ac:grpSpMkLst>
            <pc:docMk/>
            <pc:sldMk cId="3173132826" sldId="390"/>
            <ac:grpSpMk id="3" creationId="{77484BC0-0C7B-9462-E0C8-8B6DEDE4AB1A}"/>
          </ac:grpSpMkLst>
        </pc:grpChg>
        <pc:grpChg chg="mod">
          <ac:chgData name="DL Nick" userId="02463b54105cecc3" providerId="LiveId" clId="{A9BCE9FD-7128-42EE-A91C-3F8F1CA8F594}" dt="2023-06-04T00:29:20.239" v="463"/>
          <ac:grpSpMkLst>
            <pc:docMk/>
            <pc:sldMk cId="3173132826" sldId="390"/>
            <ac:grpSpMk id="5" creationId="{C9EB4AD9-E1DF-EDFD-9EC7-D03E740C0F2E}"/>
          </ac:grpSpMkLst>
        </pc:grpChg>
        <pc:grpChg chg="mod">
          <ac:chgData name="DL Nick" userId="02463b54105cecc3" providerId="LiveId" clId="{A9BCE9FD-7128-42EE-A91C-3F8F1CA8F594}" dt="2023-06-04T00:29:20.239" v="463"/>
          <ac:grpSpMkLst>
            <pc:docMk/>
            <pc:sldMk cId="3173132826" sldId="390"/>
            <ac:grpSpMk id="10" creationId="{873AD6A2-4DED-9859-8459-F9A09F756B2B}"/>
          </ac:grpSpMkLst>
        </pc:grpChg>
        <pc:grpChg chg="mod">
          <ac:chgData name="DL Nick" userId="02463b54105cecc3" providerId="LiveId" clId="{A9BCE9FD-7128-42EE-A91C-3F8F1CA8F594}" dt="2023-06-04T00:29:20.239" v="463"/>
          <ac:grpSpMkLst>
            <pc:docMk/>
            <pc:sldMk cId="3173132826" sldId="390"/>
            <ac:grpSpMk id="11" creationId="{D196F0FE-DC99-5CD0-815E-3C6C602597FB}"/>
          </ac:grpSpMkLst>
        </pc:grpChg>
        <pc:grpChg chg="del">
          <ac:chgData name="DL Nick" userId="02463b54105cecc3" providerId="LiveId" clId="{A9BCE9FD-7128-42EE-A91C-3F8F1CA8F594}" dt="2023-06-04T00:29:28.307" v="465" actId="478"/>
          <ac:grpSpMkLst>
            <pc:docMk/>
            <pc:sldMk cId="3173132826" sldId="390"/>
            <ac:grpSpMk id="44" creationId="{65101A93-D164-26BD-E108-9274027DE2EA}"/>
          </ac:grpSpMkLst>
        </pc:grpChg>
        <pc:picChg chg="add mod ord modCrop">
          <ac:chgData name="DL Nick" userId="02463b54105cecc3" providerId="LiveId" clId="{A9BCE9FD-7128-42EE-A91C-3F8F1CA8F594}" dt="2023-06-13T07:24:15.263" v="1424" actId="14100"/>
          <ac:picMkLst>
            <pc:docMk/>
            <pc:sldMk cId="3173132826" sldId="390"/>
            <ac:picMk id="2" creationId="{D848F162-DF63-2804-2569-DA3F0925602F}"/>
          </ac:picMkLst>
        </pc:picChg>
        <pc:picChg chg="mod">
          <ac:chgData name="DL Nick" userId="02463b54105cecc3" providerId="LiveId" clId="{A9BCE9FD-7128-42EE-A91C-3F8F1CA8F594}" dt="2023-06-04T00:29:20.239" v="463"/>
          <ac:picMkLst>
            <pc:docMk/>
            <pc:sldMk cId="3173132826" sldId="390"/>
            <ac:picMk id="24" creationId="{1A2DCAAF-E5CB-1C35-9305-ECE75448AD30}"/>
          </ac:picMkLst>
        </pc:picChg>
        <pc:picChg chg="mod modVis">
          <ac:chgData name="DL Nick" userId="02463b54105cecc3" providerId="LiveId" clId="{A9BCE9FD-7128-42EE-A91C-3F8F1CA8F594}" dt="2023-06-13T07:24:22.901" v="1425" actId="14429"/>
          <ac:picMkLst>
            <pc:docMk/>
            <pc:sldMk cId="3173132826" sldId="390"/>
            <ac:picMk id="31" creationId="{B9BB65BE-21BC-8063-6138-4C8C4DEDA847}"/>
          </ac:picMkLst>
        </pc:picChg>
      </pc:sldChg>
      <pc:sldChg chg="addSp delSp modSp mod">
        <pc:chgData name="DL Nick" userId="02463b54105cecc3" providerId="LiveId" clId="{A9BCE9FD-7128-42EE-A91C-3F8F1CA8F594}" dt="2023-06-04T00:32:27.013" v="481" actId="21"/>
        <pc:sldMkLst>
          <pc:docMk/>
          <pc:sldMk cId="2108838200" sldId="391"/>
        </pc:sldMkLst>
        <pc:spChg chg="mod">
          <ac:chgData name="DL Nick" userId="02463b54105cecc3" providerId="LiveId" clId="{A9BCE9FD-7128-42EE-A91C-3F8F1CA8F594}" dt="2023-06-04T00:30:48.620" v="469"/>
          <ac:spMkLst>
            <pc:docMk/>
            <pc:sldMk cId="2108838200" sldId="391"/>
            <ac:spMk id="3" creationId="{D2EFB826-4624-B014-230F-C5887287A76D}"/>
          </ac:spMkLst>
        </pc:spChg>
        <pc:spChg chg="mod">
          <ac:chgData name="DL Nick" userId="02463b54105cecc3" providerId="LiveId" clId="{A9BCE9FD-7128-42EE-A91C-3F8F1CA8F594}" dt="2023-06-04T00:30:48.620" v="469"/>
          <ac:spMkLst>
            <pc:docMk/>
            <pc:sldMk cId="2108838200" sldId="391"/>
            <ac:spMk id="7" creationId="{AAE9A527-061F-3216-D8F0-1A5B04B73ED8}"/>
          </ac:spMkLst>
        </pc:spChg>
        <pc:spChg chg="mod">
          <ac:chgData name="DL Nick" userId="02463b54105cecc3" providerId="LiveId" clId="{A9BCE9FD-7128-42EE-A91C-3F8F1CA8F594}" dt="2023-06-04T00:30:48.620" v="469"/>
          <ac:spMkLst>
            <pc:docMk/>
            <pc:sldMk cId="2108838200" sldId="391"/>
            <ac:spMk id="8" creationId="{931727B7-CF2C-CCEF-6D5B-9086A2F8DDE8}"/>
          </ac:spMkLst>
        </pc:spChg>
        <pc:spChg chg="mod">
          <ac:chgData name="DL Nick" userId="02463b54105cecc3" providerId="LiveId" clId="{A9BCE9FD-7128-42EE-A91C-3F8F1CA8F594}" dt="2023-06-04T00:30:48.620" v="469"/>
          <ac:spMkLst>
            <pc:docMk/>
            <pc:sldMk cId="2108838200" sldId="391"/>
            <ac:spMk id="10" creationId="{CC66C3E4-A3CA-B1AD-1115-94C1A02CF530}"/>
          </ac:spMkLst>
        </pc:spChg>
        <pc:spChg chg="mod">
          <ac:chgData name="DL Nick" userId="02463b54105cecc3" providerId="LiveId" clId="{A9BCE9FD-7128-42EE-A91C-3F8F1CA8F594}" dt="2023-06-04T00:30:48.620" v="469"/>
          <ac:spMkLst>
            <pc:docMk/>
            <pc:sldMk cId="2108838200" sldId="391"/>
            <ac:spMk id="11" creationId="{49A15A07-E9C4-A8C7-B204-708FD4A7E322}"/>
          </ac:spMkLst>
        </pc:spChg>
        <pc:spChg chg="mod">
          <ac:chgData name="DL Nick" userId="02463b54105cecc3" providerId="LiveId" clId="{A9BCE9FD-7128-42EE-A91C-3F8F1CA8F594}" dt="2023-06-04T00:30:48.620" v="469"/>
          <ac:spMkLst>
            <pc:docMk/>
            <pc:sldMk cId="2108838200" sldId="391"/>
            <ac:spMk id="13" creationId="{40FD2829-AACD-96EC-5EAE-981B48E9AE2F}"/>
          </ac:spMkLst>
        </pc:spChg>
        <pc:spChg chg="mod">
          <ac:chgData name="DL Nick" userId="02463b54105cecc3" providerId="LiveId" clId="{A9BCE9FD-7128-42EE-A91C-3F8F1CA8F594}" dt="2023-06-04T00:30:48.620" v="469"/>
          <ac:spMkLst>
            <pc:docMk/>
            <pc:sldMk cId="2108838200" sldId="391"/>
            <ac:spMk id="14" creationId="{4A01D177-C7ED-3477-AE92-60AC033FE17F}"/>
          </ac:spMkLst>
        </pc:spChg>
        <pc:spChg chg="add del mod">
          <ac:chgData name="DL Nick" userId="02463b54105cecc3" providerId="LiveId" clId="{A9BCE9FD-7128-42EE-A91C-3F8F1CA8F594}" dt="2023-06-04T00:32:27.013" v="481" actId="21"/>
          <ac:spMkLst>
            <pc:docMk/>
            <pc:sldMk cId="2108838200" sldId="391"/>
            <ac:spMk id="15" creationId="{225A13DC-1705-DE2D-2538-7B24F73DDA0B}"/>
          </ac:spMkLst>
        </pc:spChg>
        <pc:spChg chg="mod">
          <ac:chgData name="DL Nick" userId="02463b54105cecc3" providerId="LiveId" clId="{A9BCE9FD-7128-42EE-A91C-3F8F1CA8F594}" dt="2023-06-04T00:31:26.580" v="477" actId="108"/>
          <ac:spMkLst>
            <pc:docMk/>
            <pc:sldMk cId="2108838200" sldId="391"/>
            <ac:spMk id="79" creationId="{512402C5-457A-A83A-CC90-A497ABC39674}"/>
          </ac:spMkLst>
        </pc:spChg>
        <pc:spChg chg="mod">
          <ac:chgData name="DL Nick" userId="02463b54105cecc3" providerId="LiveId" clId="{A9BCE9FD-7128-42EE-A91C-3F8F1CA8F594}" dt="2023-06-04T00:31:19.061" v="476" actId="108"/>
          <ac:spMkLst>
            <pc:docMk/>
            <pc:sldMk cId="2108838200" sldId="391"/>
            <ac:spMk id="80" creationId="{E857D32A-259A-1C3F-B837-B52F9712C006}"/>
          </ac:spMkLst>
        </pc:spChg>
        <pc:spChg chg="mod">
          <ac:chgData name="DL Nick" userId="02463b54105cecc3" providerId="LiveId" clId="{A9BCE9FD-7128-42EE-A91C-3F8F1CA8F594}" dt="2023-06-04T00:31:29.058" v="478" actId="108"/>
          <ac:spMkLst>
            <pc:docMk/>
            <pc:sldMk cId="2108838200" sldId="391"/>
            <ac:spMk id="81" creationId="{D615CB14-BD1C-823B-7BA3-BCB96657EA7F}"/>
          </ac:spMkLst>
        </pc:spChg>
        <pc:grpChg chg="add del mod">
          <ac:chgData name="DL Nick" userId="02463b54105cecc3" providerId="LiveId" clId="{A9BCE9FD-7128-42EE-A91C-3F8F1CA8F594}" dt="2023-06-04T00:30:50.182" v="470"/>
          <ac:grpSpMkLst>
            <pc:docMk/>
            <pc:sldMk cId="2108838200" sldId="391"/>
            <ac:grpSpMk id="2" creationId="{0C618314-5B07-3D81-3563-BECCF9234F4D}"/>
          </ac:grpSpMkLst>
        </pc:grpChg>
        <pc:grpChg chg="mod">
          <ac:chgData name="DL Nick" userId="02463b54105cecc3" providerId="LiveId" clId="{A9BCE9FD-7128-42EE-A91C-3F8F1CA8F594}" dt="2023-06-04T00:30:48.620" v="469"/>
          <ac:grpSpMkLst>
            <pc:docMk/>
            <pc:sldMk cId="2108838200" sldId="391"/>
            <ac:grpSpMk id="4" creationId="{2A2484DF-05BE-D384-FA64-966E497E2DF3}"/>
          </ac:grpSpMkLst>
        </pc:grpChg>
        <pc:grpChg chg="mod">
          <ac:chgData name="DL Nick" userId="02463b54105cecc3" providerId="LiveId" clId="{A9BCE9FD-7128-42EE-A91C-3F8F1CA8F594}" dt="2023-06-04T00:30:48.620" v="469"/>
          <ac:grpSpMkLst>
            <pc:docMk/>
            <pc:sldMk cId="2108838200" sldId="391"/>
            <ac:grpSpMk id="5" creationId="{2F6818E6-5D76-17A8-92CC-6F0D30BA5817}"/>
          </ac:grpSpMkLst>
        </pc:grpChg>
        <pc:grpChg chg="mod">
          <ac:chgData name="DL Nick" userId="02463b54105cecc3" providerId="LiveId" clId="{A9BCE9FD-7128-42EE-A91C-3F8F1CA8F594}" dt="2023-06-04T00:30:48.620" v="469"/>
          <ac:grpSpMkLst>
            <pc:docMk/>
            <pc:sldMk cId="2108838200" sldId="391"/>
            <ac:grpSpMk id="6" creationId="{30B6780E-8827-FF2E-241B-73A35E105B68}"/>
          </ac:grpSpMkLst>
        </pc:grpChg>
        <pc:picChg chg="mod">
          <ac:chgData name="DL Nick" userId="02463b54105cecc3" providerId="LiveId" clId="{A9BCE9FD-7128-42EE-A91C-3F8F1CA8F594}" dt="2023-06-04T00:30:48.620" v="469"/>
          <ac:picMkLst>
            <pc:docMk/>
            <pc:sldMk cId="2108838200" sldId="391"/>
            <ac:picMk id="12" creationId="{AB690E19-B81D-0DB3-D9A1-DC6875B0B68E}"/>
          </ac:picMkLst>
        </pc:picChg>
        <pc:picChg chg="mod">
          <ac:chgData name="DL Nick" userId="02463b54105cecc3" providerId="LiveId" clId="{A9BCE9FD-7128-42EE-A91C-3F8F1CA8F594}" dt="2023-06-04T00:31:18.592" v="475" actId="108"/>
          <ac:picMkLst>
            <pc:docMk/>
            <pc:sldMk cId="2108838200" sldId="391"/>
            <ac:picMk id="82" creationId="{DB959166-AF5C-4F51-F600-39B899AAFACD}"/>
          </ac:picMkLst>
        </pc:picChg>
      </pc:sldChg>
      <pc:sldChg chg="addSp modSp mod modTransition">
        <pc:chgData name="DL Nick" userId="02463b54105cecc3" providerId="LiveId" clId="{A9BCE9FD-7128-42EE-A91C-3F8F1CA8F594}" dt="2023-06-11T16:01:07.869" v="907" actId="1038"/>
        <pc:sldMkLst>
          <pc:docMk/>
          <pc:sldMk cId="321864296" sldId="394"/>
        </pc:sldMkLst>
        <pc:spChg chg="mod">
          <ac:chgData name="DL Nick" userId="02463b54105cecc3" providerId="LiveId" clId="{A9BCE9FD-7128-42EE-A91C-3F8F1CA8F594}" dt="2023-06-11T16:01:07.869" v="907" actId="1038"/>
          <ac:spMkLst>
            <pc:docMk/>
            <pc:sldMk cId="321864296" sldId="394"/>
            <ac:spMk id="3" creationId="{B998FDCD-7422-7C39-04AD-65ECD9B02432}"/>
          </ac:spMkLst>
        </pc:spChg>
        <pc:spChg chg="add mod">
          <ac:chgData name="DL Nick" userId="02463b54105cecc3" providerId="LiveId" clId="{A9BCE9FD-7128-42EE-A91C-3F8F1CA8F594}" dt="2023-06-04T00:14:52.862" v="320" actId="20577"/>
          <ac:spMkLst>
            <pc:docMk/>
            <pc:sldMk cId="321864296" sldId="394"/>
            <ac:spMk id="8" creationId="{A4A085C3-6445-ACB2-F461-5D3E9E4ABDEB}"/>
          </ac:spMkLst>
        </pc:spChg>
        <pc:spChg chg="mod">
          <ac:chgData name="DL Nick" userId="02463b54105cecc3" providerId="LiveId" clId="{A9BCE9FD-7128-42EE-A91C-3F8F1CA8F594}" dt="2023-06-04T00:14:47.986" v="318" actId="20577"/>
          <ac:spMkLst>
            <pc:docMk/>
            <pc:sldMk cId="321864296" sldId="394"/>
            <ac:spMk id="52" creationId="{75578D64-8D13-B75C-5D30-23CAC18B6674}"/>
          </ac:spMkLst>
        </pc:spChg>
      </pc:sldChg>
      <pc:sldChg chg="addSp delSp modSp mod">
        <pc:chgData name="DL Nick" userId="02463b54105cecc3" providerId="LiveId" clId="{A9BCE9FD-7128-42EE-A91C-3F8F1CA8F594}" dt="2023-06-11T16:01:18.476" v="910" actId="1037"/>
        <pc:sldMkLst>
          <pc:docMk/>
          <pc:sldMk cId="4102605081" sldId="399"/>
        </pc:sldMkLst>
        <pc:spChg chg="mod">
          <ac:chgData name="DL Nick" userId="02463b54105cecc3" providerId="LiveId" clId="{A9BCE9FD-7128-42EE-A91C-3F8F1CA8F594}" dt="2023-06-11T16:01:18.476" v="910" actId="1037"/>
          <ac:spMkLst>
            <pc:docMk/>
            <pc:sldMk cId="4102605081" sldId="399"/>
            <ac:spMk id="3" creationId="{B998FDCD-7422-7C39-04AD-65ECD9B02432}"/>
          </ac:spMkLst>
        </pc:spChg>
        <pc:spChg chg="mod">
          <ac:chgData name="DL Nick" userId="02463b54105cecc3" providerId="LiveId" clId="{A9BCE9FD-7128-42EE-A91C-3F8F1CA8F594}" dt="2023-06-04T00:14:41.469" v="317" actId="6549"/>
          <ac:spMkLst>
            <pc:docMk/>
            <pc:sldMk cId="4102605081" sldId="399"/>
            <ac:spMk id="21" creationId="{90CA7D9B-EB36-78BD-20FC-F88867BE9754}"/>
          </ac:spMkLst>
        </pc:spChg>
        <pc:spChg chg="add del">
          <ac:chgData name="DL Nick" userId="02463b54105cecc3" providerId="LiveId" clId="{A9BCE9FD-7128-42EE-A91C-3F8F1CA8F594}" dt="2023-06-04T00:14:09.656" v="297" actId="22"/>
          <ac:spMkLst>
            <pc:docMk/>
            <pc:sldMk cId="4102605081" sldId="399"/>
            <ac:spMk id="48" creationId="{B9169742-CF10-7CA5-F9C6-926811ECB667}"/>
          </ac:spMkLst>
        </pc:spChg>
        <pc:spChg chg="add mod">
          <ac:chgData name="DL Nick" userId="02463b54105cecc3" providerId="LiveId" clId="{A9BCE9FD-7128-42EE-A91C-3F8F1CA8F594}" dt="2023-06-04T00:14:34.686" v="307" actId="1037"/>
          <ac:spMkLst>
            <pc:docMk/>
            <pc:sldMk cId="4102605081" sldId="399"/>
            <ac:spMk id="50" creationId="{360DB020-BFCC-E702-2D36-786F9AD1907C}"/>
          </ac:spMkLst>
        </pc:spChg>
      </pc:sldChg>
      <pc:sldChg chg="addSp modSp mod">
        <pc:chgData name="DL Nick" userId="02463b54105cecc3" providerId="LiveId" clId="{A9BCE9FD-7128-42EE-A91C-3F8F1CA8F594}" dt="2023-06-04T00:17:06.850" v="331" actId="13244"/>
        <pc:sldMkLst>
          <pc:docMk/>
          <pc:sldMk cId="2426612655" sldId="402"/>
        </pc:sldMkLst>
        <pc:spChg chg="add mod ord">
          <ac:chgData name="DL Nick" userId="02463b54105cecc3" providerId="LiveId" clId="{A9BCE9FD-7128-42EE-A91C-3F8F1CA8F594}" dt="2023-06-04T00:17:06.850" v="331" actId="13244"/>
          <ac:spMkLst>
            <pc:docMk/>
            <pc:sldMk cId="2426612655" sldId="402"/>
            <ac:spMk id="3" creationId="{EE801FA6-EA50-B1C2-05CE-A8F2F894D8C5}"/>
          </ac:spMkLst>
        </pc:spChg>
      </pc:sldChg>
      <pc:sldChg chg="modSp mod modTransition">
        <pc:chgData name="DL Nick" userId="02463b54105cecc3" providerId="LiveId" clId="{A9BCE9FD-7128-42EE-A91C-3F8F1CA8F594}" dt="2023-06-13T09:43:12.311" v="2505"/>
        <pc:sldMkLst>
          <pc:docMk/>
          <pc:sldMk cId="4231194995" sldId="403"/>
        </pc:sldMkLst>
        <pc:spChg chg="mod">
          <ac:chgData name="DL Nick" userId="02463b54105cecc3" providerId="LiveId" clId="{A9BCE9FD-7128-42EE-A91C-3F8F1CA8F594}" dt="2023-06-04T00:16:43.144" v="329" actId="1076"/>
          <ac:spMkLst>
            <pc:docMk/>
            <pc:sldMk cId="4231194995" sldId="403"/>
            <ac:spMk id="8" creationId="{DA82B506-D3FE-6EAE-B1F2-AAC259284541}"/>
          </ac:spMkLst>
        </pc:spChg>
        <pc:picChg chg="mod">
          <ac:chgData name="DL Nick" userId="02463b54105cecc3" providerId="LiveId" clId="{A9BCE9FD-7128-42EE-A91C-3F8F1CA8F594}" dt="2023-06-04T00:35:19.772" v="484" actId="14826"/>
          <ac:picMkLst>
            <pc:docMk/>
            <pc:sldMk cId="4231194995" sldId="403"/>
            <ac:picMk id="3" creationId="{56DEE815-5FB4-C7C5-9697-278CD80F7D92}"/>
          </ac:picMkLst>
        </pc:picChg>
      </pc:sldChg>
      <pc:sldChg chg="addSp delSp modSp mod">
        <pc:chgData name="DL Nick" userId="02463b54105cecc3" providerId="LiveId" clId="{A9BCE9FD-7128-42EE-A91C-3F8F1CA8F594}" dt="2023-06-04T00:35:09.014" v="483" actId="478"/>
        <pc:sldMkLst>
          <pc:docMk/>
          <pc:sldMk cId="140919691" sldId="404"/>
        </pc:sldMkLst>
        <pc:spChg chg="add del mod">
          <ac:chgData name="DL Nick" userId="02463b54105cecc3" providerId="LiveId" clId="{A9BCE9FD-7128-42EE-A91C-3F8F1CA8F594}" dt="2023-06-04T00:35:09.014" v="483" actId="478"/>
          <ac:spMkLst>
            <pc:docMk/>
            <pc:sldMk cId="140919691" sldId="404"/>
            <ac:spMk id="9" creationId="{A59FEC3B-9254-8434-D980-157EA1A04AC0}"/>
          </ac:spMkLst>
        </pc:spChg>
      </pc:sldChg>
      <pc:sldChg chg="addSp delSp modSp mod">
        <pc:chgData name="DL Nick" userId="02463b54105cecc3" providerId="LiveId" clId="{A9BCE9FD-7128-42EE-A91C-3F8F1CA8F594}" dt="2023-06-11T16:00:29.343" v="905" actId="14861"/>
        <pc:sldMkLst>
          <pc:docMk/>
          <pc:sldMk cId="3274827389" sldId="405"/>
        </pc:sldMkLst>
        <pc:spChg chg="mod">
          <ac:chgData name="DL Nick" userId="02463b54105cecc3" providerId="LiveId" clId="{A9BCE9FD-7128-42EE-A91C-3F8F1CA8F594}" dt="2023-06-11T16:00:29.343" v="905" actId="14861"/>
          <ac:spMkLst>
            <pc:docMk/>
            <pc:sldMk cId="3274827389" sldId="405"/>
            <ac:spMk id="3" creationId="{2FD4807D-6556-FBAD-3206-823A5D3682DE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7" creationId="{7500D2D4-8A07-85EC-4C8F-6CC1AF095437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10" creationId="{E8EF6A24-CE29-A2D7-F8A9-5E3E146EFDE1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11" creationId="{50824200-1B37-F708-5879-C47B53876CA8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12" creationId="{07506661-BA8D-CDB2-2D20-798E7C85F03D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13" creationId="{D7EAC1B0-828E-2F06-43CC-A3AE6D40DA94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15" creationId="{D14FD301-799A-A4B0-CE32-F760E74E0CA8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18" creationId="{ED7880F2-A15A-4D99-3A32-2B3F7844614E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22" creationId="{26FD9FE2-D81E-DBDD-B746-4BC3979A17C4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23" creationId="{15120C12-02A4-A88A-E392-DE3779C4FA0C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24" creationId="{5318F64E-C7A6-C6A1-A64E-E60CAF34F5AA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25" creationId="{AD041F5B-005D-9B30-B49C-7DF92DD784E9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26" creationId="{25C8D2F6-DD29-6655-7BA2-4106667E3FB1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27" creationId="{FF0BC6EF-4891-B2D2-526E-61B22E7F3F41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28" creationId="{F7C1A42A-EA14-D46B-0502-F0247872A353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29" creationId="{49597B54-AE35-5CE3-23EB-D5DB7A79F070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30" creationId="{7E792427-85B7-DAD5-A1B7-BF90CFAB9AA3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31" creationId="{3A6978C4-F039-A665-99E7-582863EF9C01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32" creationId="{794A0FD6-D7A3-4AE9-82C2-FCC0E904CABB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33" creationId="{C4AF3B9E-EC2E-1437-E53D-10D1F0E46072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34" creationId="{322F810F-E6AC-8301-92C2-E8BD70AB68BE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35" creationId="{F8B35ECB-032D-1EF3-6EE7-353474CABF39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36" creationId="{0F348B8C-B9A5-36A6-E3FF-B00B4428F7B1}"/>
          </ac:spMkLst>
        </pc:spChg>
        <pc:spChg chg="mod">
          <ac:chgData name="DL Nick" userId="02463b54105cecc3" providerId="LiveId" clId="{A9BCE9FD-7128-42EE-A91C-3F8F1CA8F594}" dt="2023-06-04T00:20:44.662" v="355"/>
          <ac:spMkLst>
            <pc:docMk/>
            <pc:sldMk cId="3274827389" sldId="405"/>
            <ac:spMk id="37" creationId="{B92E38E3-9F39-2618-E1DD-B33DFEC7EA92}"/>
          </ac:spMkLst>
        </pc:spChg>
        <pc:grpChg chg="mod">
          <ac:chgData name="DL Nick" userId="02463b54105cecc3" providerId="LiveId" clId="{A9BCE9FD-7128-42EE-A91C-3F8F1CA8F594}" dt="2023-06-04T00:20:44.662" v="355"/>
          <ac:grpSpMkLst>
            <pc:docMk/>
            <pc:sldMk cId="3274827389" sldId="405"/>
            <ac:grpSpMk id="5" creationId="{C92F88D8-30B5-006C-6C73-0E93DCCA4452}"/>
          </ac:grpSpMkLst>
        </pc:grpChg>
        <pc:grpChg chg="mod">
          <ac:chgData name="DL Nick" userId="02463b54105cecc3" providerId="LiveId" clId="{A9BCE9FD-7128-42EE-A91C-3F8F1CA8F594}" dt="2023-06-04T00:20:44.662" v="355"/>
          <ac:grpSpMkLst>
            <pc:docMk/>
            <pc:sldMk cId="3274827389" sldId="405"/>
            <ac:grpSpMk id="6" creationId="{DBB81DBA-934B-201A-26C9-459370309DC7}"/>
          </ac:grpSpMkLst>
        </pc:grpChg>
        <pc:grpChg chg="mod">
          <ac:chgData name="DL Nick" userId="02463b54105cecc3" providerId="LiveId" clId="{A9BCE9FD-7128-42EE-A91C-3F8F1CA8F594}" dt="2023-06-04T00:20:44.662" v="355"/>
          <ac:grpSpMkLst>
            <pc:docMk/>
            <pc:sldMk cId="3274827389" sldId="405"/>
            <ac:grpSpMk id="8" creationId="{5B2847F9-493D-2C05-E8C1-059A42B4F26C}"/>
          </ac:grpSpMkLst>
        </pc:grpChg>
        <pc:grpChg chg="mod">
          <ac:chgData name="DL Nick" userId="02463b54105cecc3" providerId="LiveId" clId="{A9BCE9FD-7128-42EE-A91C-3F8F1CA8F594}" dt="2023-06-04T00:20:44.662" v="355"/>
          <ac:grpSpMkLst>
            <pc:docMk/>
            <pc:sldMk cId="3274827389" sldId="405"/>
            <ac:grpSpMk id="9" creationId="{546AC197-D76C-6210-B13A-8EC06F8869BB}"/>
          </ac:grpSpMkLst>
        </pc:grpChg>
        <pc:picChg chg="mod">
          <ac:chgData name="DL Nick" userId="02463b54105cecc3" providerId="LiveId" clId="{A9BCE9FD-7128-42EE-A91C-3F8F1CA8F594}" dt="2023-06-04T00:35:37.251" v="486" actId="14826"/>
          <ac:picMkLst>
            <pc:docMk/>
            <pc:sldMk cId="3274827389" sldId="405"/>
            <ac:picMk id="16" creationId="{4C269AC2-16DC-B329-A4FA-3025253E3305}"/>
          </ac:picMkLst>
        </pc:picChg>
        <pc:picChg chg="mod">
          <ac:chgData name="DL Nick" userId="02463b54105cecc3" providerId="LiveId" clId="{A9BCE9FD-7128-42EE-A91C-3F8F1CA8F594}" dt="2023-06-04T00:20:44.662" v="355"/>
          <ac:picMkLst>
            <pc:docMk/>
            <pc:sldMk cId="3274827389" sldId="405"/>
            <ac:picMk id="19" creationId="{10D62FAD-0DC3-301A-4DC9-0010AEA82081}"/>
          </ac:picMkLst>
        </pc:picChg>
        <pc:picChg chg="add mod">
          <ac:chgData name="DL Nick" userId="02463b54105cecc3" providerId="LiveId" clId="{A9BCE9FD-7128-42EE-A91C-3F8F1CA8F594}" dt="2023-06-04T00:38:07.438" v="582" actId="692"/>
          <ac:picMkLst>
            <pc:docMk/>
            <pc:sldMk cId="3274827389" sldId="405"/>
            <ac:picMk id="41" creationId="{6FF881A0-7F74-A377-4629-D411CD3A4E91}"/>
          </ac:picMkLst>
        </pc:picChg>
        <pc:cxnChg chg="add del mod">
          <ac:chgData name="DL Nick" userId="02463b54105cecc3" providerId="LiveId" clId="{A9BCE9FD-7128-42EE-A91C-3F8F1CA8F594}" dt="2023-06-04T00:19:10.011" v="345" actId="21"/>
          <ac:cxnSpMkLst>
            <pc:docMk/>
            <pc:sldMk cId="3274827389" sldId="405"/>
            <ac:cxnSpMk id="14" creationId="{33DBF903-5AC0-FC4B-7148-C8625A7D8517}"/>
          </ac:cxnSpMkLst>
        </pc:cxnChg>
        <pc:cxnChg chg="add del mod">
          <ac:chgData name="DL Nick" userId="02463b54105cecc3" providerId="LiveId" clId="{A9BCE9FD-7128-42EE-A91C-3F8F1CA8F594}" dt="2023-06-04T00:19:10.011" v="345" actId="21"/>
          <ac:cxnSpMkLst>
            <pc:docMk/>
            <pc:sldMk cId="3274827389" sldId="405"/>
            <ac:cxnSpMk id="20" creationId="{2BAC5FDC-2F72-7D21-77B5-79BC65D885B1}"/>
          </ac:cxnSpMkLst>
        </pc:cxnChg>
        <pc:cxnChg chg="add del mod">
          <ac:chgData name="DL Nick" userId="02463b54105cecc3" providerId="LiveId" clId="{A9BCE9FD-7128-42EE-A91C-3F8F1CA8F594}" dt="2023-06-04T00:19:10.011" v="345" actId="21"/>
          <ac:cxnSpMkLst>
            <pc:docMk/>
            <pc:sldMk cId="3274827389" sldId="405"/>
            <ac:cxnSpMk id="21" creationId="{1CD416B9-B262-8979-99F1-964741F09E96}"/>
          </ac:cxnSpMkLst>
        </pc:cxnChg>
        <pc:cxnChg chg="add del mod">
          <ac:chgData name="DL Nick" userId="02463b54105cecc3" providerId="LiveId" clId="{A9BCE9FD-7128-42EE-A91C-3F8F1CA8F594}" dt="2023-06-04T00:23:22.707" v="414" actId="478"/>
          <ac:cxnSpMkLst>
            <pc:docMk/>
            <pc:sldMk cId="3274827389" sldId="405"/>
            <ac:cxnSpMk id="38" creationId="{3839E755-F039-0FE8-05EE-EA13DF81A947}"/>
          </ac:cxnSpMkLst>
        </pc:cxnChg>
        <pc:cxnChg chg="add del mod">
          <ac:chgData name="DL Nick" userId="02463b54105cecc3" providerId="LiveId" clId="{A9BCE9FD-7128-42EE-A91C-3F8F1CA8F594}" dt="2023-06-04T00:23:22.707" v="414" actId="478"/>
          <ac:cxnSpMkLst>
            <pc:docMk/>
            <pc:sldMk cId="3274827389" sldId="405"/>
            <ac:cxnSpMk id="39" creationId="{AA89B414-8DD5-83DB-58A1-C8FBD4F7A570}"/>
          </ac:cxnSpMkLst>
        </pc:cxnChg>
        <pc:cxnChg chg="add del mod">
          <ac:chgData name="DL Nick" userId="02463b54105cecc3" providerId="LiveId" clId="{A9BCE9FD-7128-42EE-A91C-3F8F1CA8F594}" dt="2023-06-04T00:23:22.707" v="414" actId="478"/>
          <ac:cxnSpMkLst>
            <pc:docMk/>
            <pc:sldMk cId="3274827389" sldId="405"/>
            <ac:cxnSpMk id="40" creationId="{07D47A5B-F047-09C0-DB85-0F884EF50E6D}"/>
          </ac:cxnSpMkLst>
        </pc:cxnChg>
      </pc:sldChg>
      <pc:sldChg chg="addSp delSp modSp mod">
        <pc:chgData name="DL Nick" userId="02463b54105cecc3" providerId="LiveId" clId="{A9BCE9FD-7128-42EE-A91C-3F8F1CA8F594}" dt="2023-06-13T07:59:56.748" v="2181" actId="1076"/>
        <pc:sldMkLst>
          <pc:docMk/>
          <pc:sldMk cId="2955996563" sldId="406"/>
        </pc:sldMkLst>
        <pc:spChg chg="mod">
          <ac:chgData name="DL Nick" userId="02463b54105cecc3" providerId="LiveId" clId="{A9BCE9FD-7128-42EE-A91C-3F8F1CA8F594}" dt="2023-06-13T07:59:56.748" v="2181" actId="1076"/>
          <ac:spMkLst>
            <pc:docMk/>
            <pc:sldMk cId="2955996563" sldId="406"/>
            <ac:spMk id="157" creationId="{1E8C0413-020A-E658-3436-E9FB909BF050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166" creationId="{07B8045D-DF8B-EAFC-D357-7E53F7276820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170" creationId="{B4599847-F9D2-9FAB-A84B-4CC7B85A2948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173" creationId="{98BE01A9-0341-B362-4D9F-D33B0B92D44D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177" creationId="{13B3747E-7BF5-2693-6561-9B8D793C74AD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180" creationId="{2C462B8B-6F5A-24F3-9400-E4EC4F2E24B6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184" creationId="{CD0D8DEB-09A8-492D-CE0B-5FCD74B66428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189" creationId="{F4701CC1-990D-3358-17E2-9246955F00C3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192" creationId="{6AEE131E-4795-5CEC-6948-A7FF5E4A0338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195" creationId="{EEF37F4E-CF5F-871F-5D38-0469C453C60F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198" creationId="{FD44C442-03BF-05AD-4A28-64B0AFBAAFBE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201" creationId="{77CC26CD-BEC9-2D80-0B2F-F1D4E5D2E1A4}"/>
          </ac:spMkLst>
        </pc:spChg>
        <pc:spChg chg="mod">
          <ac:chgData name="DL Nick" userId="02463b54105cecc3" providerId="LiveId" clId="{A9BCE9FD-7128-42EE-A91C-3F8F1CA8F594}" dt="2023-06-13T07:59:43.334" v="2175" actId="34136"/>
          <ac:spMkLst>
            <pc:docMk/>
            <pc:sldMk cId="2955996563" sldId="406"/>
            <ac:spMk id="204" creationId="{7988CB98-9C3D-E7FB-0720-484E2C691553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82" creationId="{F75181D3-08CB-0F71-404E-9A9E4667CDA1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85" creationId="{6D6CC479-6DDD-6893-FD97-19050C46F867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86" creationId="{92F4D257-F1AA-D1D1-48F2-88BA3A96C64F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87" creationId="{3DA8FF43-68ED-1A1E-15CB-6ACC0A0A9BC5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88" creationId="{0991065B-8DFD-52D4-35DA-93178159DED4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90" creationId="{9B2D806E-C3C6-7CBE-39DC-F965CFE5EAB6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91" creationId="{A2074AEE-9D60-D4A2-5787-F2B0DBDFF47C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95" creationId="{029B77C0-F73B-DF98-1CD3-D95965D5BD05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96" creationId="{3623CF47-5C64-75CF-3C95-964FEDFC512A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97" creationId="{12D426FE-BC67-D40C-BA3D-EEB6F2B6B171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98" creationId="{6FB18676-C5DF-2EDB-4205-FE46AC5E72E5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299" creationId="{49B5ECD2-2BD6-C8D4-9465-CBF47221E65B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300" creationId="{7F4082D1-08E9-B3C9-5B23-98671EA73F3D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301" creationId="{3333A88E-261C-7C72-A27C-DF793A123A07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302" creationId="{7F365702-18B0-F488-F187-6BB85CAE6EB8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303" creationId="{FB83F542-5F10-4FD3-E768-BD333C3C912A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304" creationId="{E63E254B-7A64-0CA6-363C-069936784989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305" creationId="{15D8D6E4-F0A8-98CB-9F31-0BC6E18F3DBA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306" creationId="{1910D6D6-92BB-80A6-74B4-B858DA44CA8A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307" creationId="{CAAD9004-D495-8CF5-1E5A-6A312659904D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308" creationId="{EBBB0C63-A9B7-B723-1B70-0DF222247411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309" creationId="{FBED4A5B-554F-8F64-5930-A23F87C33DD0}"/>
          </ac:spMkLst>
        </pc:spChg>
        <pc:spChg chg="mod">
          <ac:chgData name="DL Nick" userId="02463b54105cecc3" providerId="LiveId" clId="{A9BCE9FD-7128-42EE-A91C-3F8F1CA8F594}" dt="2023-06-04T00:20:38.476" v="354"/>
          <ac:spMkLst>
            <pc:docMk/>
            <pc:sldMk cId="2955996563" sldId="406"/>
            <ac:spMk id="310" creationId="{9F40C892-B083-C94B-098F-1C3877783C25}"/>
          </ac:spMkLst>
        </pc:spChg>
        <pc:grpChg chg="mod">
          <ac:chgData name="DL Nick" userId="02463b54105cecc3" providerId="LiveId" clId="{A9BCE9FD-7128-42EE-A91C-3F8F1CA8F594}" dt="2023-06-13T07:59:52.276" v="2179" actId="1076"/>
          <ac:grpSpMkLst>
            <pc:docMk/>
            <pc:sldMk cId="2955996563" sldId="406"/>
            <ac:grpSpMk id="158" creationId="{964E30D4-6042-6D42-58FF-0A78B71D7D5B}"/>
          </ac:grpSpMkLst>
        </pc:grpChg>
        <pc:grpChg chg="mod">
          <ac:chgData name="DL Nick" userId="02463b54105cecc3" providerId="LiveId" clId="{A9BCE9FD-7128-42EE-A91C-3F8F1CA8F594}" dt="2023-06-13T07:59:43.334" v="2175" actId="34136"/>
          <ac:grpSpMkLst>
            <pc:docMk/>
            <pc:sldMk cId="2955996563" sldId="406"/>
            <ac:grpSpMk id="159" creationId="{0413644B-3622-8D3B-66D9-BFE9CF26BF22}"/>
          </ac:grpSpMkLst>
        </pc:grpChg>
        <pc:grpChg chg="mod">
          <ac:chgData name="DL Nick" userId="02463b54105cecc3" providerId="LiveId" clId="{A9BCE9FD-7128-42EE-A91C-3F8F1CA8F594}" dt="2023-06-13T07:59:43.334" v="2175" actId="34136"/>
          <ac:grpSpMkLst>
            <pc:docMk/>
            <pc:sldMk cId="2955996563" sldId="406"/>
            <ac:grpSpMk id="160" creationId="{49EC9074-2250-675D-BEBD-92658968838B}"/>
          </ac:grpSpMkLst>
        </pc:grpChg>
        <pc:grpChg chg="mod">
          <ac:chgData name="DL Nick" userId="02463b54105cecc3" providerId="LiveId" clId="{A9BCE9FD-7128-42EE-A91C-3F8F1CA8F594}" dt="2023-06-13T07:59:43.334" v="2175" actId="34136"/>
          <ac:grpSpMkLst>
            <pc:docMk/>
            <pc:sldMk cId="2955996563" sldId="406"/>
            <ac:grpSpMk id="161" creationId="{B8451C0C-50BB-35E7-0584-D12629B04D81}"/>
          </ac:grpSpMkLst>
        </pc:grpChg>
        <pc:grpChg chg="mod">
          <ac:chgData name="DL Nick" userId="02463b54105cecc3" providerId="LiveId" clId="{A9BCE9FD-7128-42EE-A91C-3F8F1CA8F594}" dt="2023-06-13T07:59:43.334" v="2175" actId="34136"/>
          <ac:grpSpMkLst>
            <pc:docMk/>
            <pc:sldMk cId="2955996563" sldId="406"/>
            <ac:grpSpMk id="162" creationId="{FF2B8C31-586C-F553-4928-02F806DB6B01}"/>
          </ac:grpSpMkLst>
        </pc:grpChg>
        <pc:grpChg chg="mod">
          <ac:chgData name="DL Nick" userId="02463b54105cecc3" providerId="LiveId" clId="{A9BCE9FD-7128-42EE-A91C-3F8F1CA8F594}" dt="2023-06-13T07:59:43.334" v="2175" actId="34136"/>
          <ac:grpSpMkLst>
            <pc:docMk/>
            <pc:sldMk cId="2955996563" sldId="406"/>
            <ac:grpSpMk id="163" creationId="{7FB58152-EBA2-6B20-4207-52C8F66F0845}"/>
          </ac:grpSpMkLst>
        </pc:grpChg>
        <pc:grpChg chg="mod">
          <ac:chgData name="DL Nick" userId="02463b54105cecc3" providerId="LiveId" clId="{A9BCE9FD-7128-42EE-A91C-3F8F1CA8F594}" dt="2023-06-13T07:59:43.334" v="2175" actId="34136"/>
          <ac:grpSpMkLst>
            <pc:docMk/>
            <pc:sldMk cId="2955996563" sldId="406"/>
            <ac:grpSpMk id="164" creationId="{4C6B2D9E-36AC-AFC2-A9A6-B6E46B744807}"/>
          </ac:grpSpMkLst>
        </pc:grpChg>
        <pc:grpChg chg="mod">
          <ac:chgData name="DL Nick" userId="02463b54105cecc3" providerId="LiveId" clId="{A9BCE9FD-7128-42EE-A91C-3F8F1CA8F594}" dt="2023-06-13T07:59:43.334" v="2175" actId="34136"/>
          <ac:grpSpMkLst>
            <pc:docMk/>
            <pc:sldMk cId="2955996563" sldId="406"/>
            <ac:grpSpMk id="165" creationId="{C31FFF5C-CE50-B53E-567D-80631BDDEF9B}"/>
          </ac:grpSpMkLst>
        </pc:grpChg>
        <pc:grpChg chg="mod">
          <ac:chgData name="DL Nick" userId="02463b54105cecc3" providerId="LiveId" clId="{A9BCE9FD-7128-42EE-A91C-3F8F1CA8F594}" dt="2023-06-04T00:20:38.476" v="354"/>
          <ac:grpSpMkLst>
            <pc:docMk/>
            <pc:sldMk cId="2955996563" sldId="406"/>
            <ac:grpSpMk id="280" creationId="{9B7D6D0A-058E-F3F3-2865-38D79B88480D}"/>
          </ac:grpSpMkLst>
        </pc:grpChg>
        <pc:grpChg chg="mod">
          <ac:chgData name="DL Nick" userId="02463b54105cecc3" providerId="LiveId" clId="{A9BCE9FD-7128-42EE-A91C-3F8F1CA8F594}" dt="2023-06-04T00:20:38.476" v="354"/>
          <ac:grpSpMkLst>
            <pc:docMk/>
            <pc:sldMk cId="2955996563" sldId="406"/>
            <ac:grpSpMk id="281" creationId="{0B2E89E6-1DA1-AAEC-9DA2-71EC4A4788E3}"/>
          </ac:grpSpMkLst>
        </pc:grpChg>
        <pc:grpChg chg="mod">
          <ac:chgData name="DL Nick" userId="02463b54105cecc3" providerId="LiveId" clId="{A9BCE9FD-7128-42EE-A91C-3F8F1CA8F594}" dt="2023-06-04T00:20:38.476" v="354"/>
          <ac:grpSpMkLst>
            <pc:docMk/>
            <pc:sldMk cId="2955996563" sldId="406"/>
            <ac:grpSpMk id="283" creationId="{1F0F4166-5AD4-6E27-3B0F-F6E501978A43}"/>
          </ac:grpSpMkLst>
        </pc:grpChg>
        <pc:grpChg chg="mod">
          <ac:chgData name="DL Nick" userId="02463b54105cecc3" providerId="LiveId" clId="{A9BCE9FD-7128-42EE-A91C-3F8F1CA8F594}" dt="2023-06-04T00:20:38.476" v="354"/>
          <ac:grpSpMkLst>
            <pc:docMk/>
            <pc:sldMk cId="2955996563" sldId="406"/>
            <ac:grpSpMk id="284" creationId="{FFC2E87E-C17C-3BB8-9E8A-E50B8D9BB1AC}"/>
          </ac:grpSpMkLst>
        </pc:grpChg>
        <pc:picChg chg="add mod">
          <ac:chgData name="DL Nick" userId="02463b54105cecc3" providerId="LiveId" clId="{A9BCE9FD-7128-42EE-A91C-3F8F1CA8F594}" dt="2023-06-04T00:38:01.600" v="566" actId="692"/>
          <ac:picMkLst>
            <pc:docMk/>
            <pc:sldMk cId="2955996563" sldId="406"/>
            <ac:picMk id="7" creationId="{710E944B-93CF-73EC-3AA7-78129406D8EE}"/>
          </ac:picMkLst>
        </pc:picChg>
        <pc:picChg chg="mod">
          <ac:chgData name="DL Nick" userId="02463b54105cecc3" providerId="LiveId" clId="{A9BCE9FD-7128-42EE-A91C-3F8F1CA8F594}" dt="2023-06-04T00:35:43.997" v="487" actId="14826"/>
          <ac:picMkLst>
            <pc:docMk/>
            <pc:sldMk cId="2955996563" sldId="406"/>
            <ac:picMk id="16" creationId="{4C269AC2-16DC-B329-A4FA-3025253E3305}"/>
          </ac:picMkLst>
        </pc:picChg>
        <pc:picChg chg="mod">
          <ac:chgData name="DL Nick" userId="02463b54105cecc3" providerId="LiveId" clId="{A9BCE9FD-7128-42EE-A91C-3F8F1CA8F594}" dt="2023-06-13T07:59:46.420" v="2177" actId="1076"/>
          <ac:picMkLst>
            <pc:docMk/>
            <pc:sldMk cId="2955996563" sldId="406"/>
            <ac:picMk id="72" creationId="{10BE264D-2970-5DBC-EEE7-C4D5A399D77D}"/>
          </ac:picMkLst>
        </pc:picChg>
        <pc:picChg chg="mod">
          <ac:chgData name="DL Nick" userId="02463b54105cecc3" providerId="LiveId" clId="{A9BCE9FD-7128-42EE-A91C-3F8F1CA8F594}" dt="2023-06-04T00:20:38.476" v="354"/>
          <ac:picMkLst>
            <pc:docMk/>
            <pc:sldMk cId="2955996563" sldId="406"/>
            <ac:picMk id="292" creationId="{D43F6027-568C-A7A1-8E93-961654072563}"/>
          </ac:picMkLst>
        </pc:picChg>
        <pc:cxnChg chg="add del mod">
          <ac:chgData name="DL Nick" userId="02463b54105cecc3" providerId="LiveId" clId="{A9BCE9FD-7128-42EE-A91C-3F8F1CA8F594}" dt="2023-06-04T00:22:56.855" v="409" actId="478"/>
          <ac:cxnSpMkLst>
            <pc:docMk/>
            <pc:sldMk cId="2955996563" sldId="406"/>
            <ac:cxnSpMk id="3" creationId="{8CA2EB70-5AED-1480-2448-9D93A2AB4BDC}"/>
          </ac:cxnSpMkLst>
        </pc:cxnChg>
        <pc:cxnChg chg="add del mod">
          <ac:chgData name="DL Nick" userId="02463b54105cecc3" providerId="LiveId" clId="{A9BCE9FD-7128-42EE-A91C-3F8F1CA8F594}" dt="2023-06-04T00:22:56.855" v="409" actId="478"/>
          <ac:cxnSpMkLst>
            <pc:docMk/>
            <pc:sldMk cId="2955996563" sldId="406"/>
            <ac:cxnSpMk id="4" creationId="{1AB99616-B7DF-7B8B-081C-4B484F1694EB}"/>
          </ac:cxnSpMkLst>
        </pc:cxnChg>
        <pc:cxnChg chg="add del mod">
          <ac:chgData name="DL Nick" userId="02463b54105cecc3" providerId="LiveId" clId="{A9BCE9FD-7128-42EE-A91C-3F8F1CA8F594}" dt="2023-06-04T00:22:56.855" v="409" actId="478"/>
          <ac:cxnSpMkLst>
            <pc:docMk/>
            <pc:sldMk cId="2955996563" sldId="406"/>
            <ac:cxnSpMk id="5" creationId="{09B46088-36A9-07FE-82E7-FA9E9154231B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67" creationId="{708B40D7-F81D-46FE-B161-D29F1199625A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68" creationId="{D4D8FF90-A8ED-64B2-9D71-728213E8F405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69" creationId="{9148F7CB-E7AF-D531-286F-C8D05C48608F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71" creationId="{0A001DEF-C665-CA07-E898-DC786E9CDD66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72" creationId="{6065F488-1DEC-0C42-10D9-96B8F4687504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74" creationId="{11695E18-E7BC-DC4C-7B81-B2943B9AFCCB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75" creationId="{224230A1-2A2F-BC1B-5E7A-94F1320CA34B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76" creationId="{1BA56B99-D04C-3899-5E29-B1EB8255D727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78" creationId="{D9020E3B-7B96-7030-B3BD-97B6C372F069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79" creationId="{EA10E834-B246-BE64-A839-A5528AF5CB37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81" creationId="{AE0F90D2-7131-5BD7-B29E-33842CFC7B85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82" creationId="{F7491D63-2E9A-5C96-4AF8-F37C36D88F67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83" creationId="{1C682850-AA22-69AF-1999-3C6ED4592C80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85" creationId="{C0D46ED6-547A-F5CB-94BC-746B1FC02584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86" creationId="{D59E3069-1016-D49D-22D0-9EBA5F379998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87" creationId="{5E53F767-9E91-BAF8-1A24-17DFB4F3E822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88" creationId="{5D291DEB-1686-8F8E-1CD4-F70D38C2C500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90" creationId="{CA6905BB-660C-113F-3E15-BD0DD47FEAEA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91" creationId="{53EA83ED-8C7B-DD1F-5778-25FB170DC175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93" creationId="{F1E33A95-29C4-B69C-036F-BFE0957EBE74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94" creationId="{D6AC403C-F935-7507-8AA2-1B07C392A919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96" creationId="{D50A6783-4F3B-5DD5-9B10-0EE55D5AD265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97" creationId="{A8F5542B-C630-D625-8092-B917B5D09736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199" creationId="{E2B440FA-0B29-4406-77AB-1C74A862753F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200" creationId="{28E20E87-A9CA-D44A-E453-5318FDEB8795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202" creationId="{BDBB51BE-CD26-AD77-46C0-BD91FC61DDDE}"/>
          </ac:cxnSpMkLst>
        </pc:cxnChg>
        <pc:cxnChg chg="mod">
          <ac:chgData name="DL Nick" userId="02463b54105cecc3" providerId="LiveId" clId="{A9BCE9FD-7128-42EE-A91C-3F8F1CA8F594}" dt="2023-06-13T07:59:43.334" v="2175" actId="34136"/>
          <ac:cxnSpMkLst>
            <pc:docMk/>
            <pc:sldMk cId="2955996563" sldId="406"/>
            <ac:cxnSpMk id="203" creationId="{9D26E5DD-C845-D75A-F235-64764D2B81C4}"/>
          </ac:cxnSpMkLst>
        </pc:cxnChg>
        <pc:cxnChg chg="del mod">
          <ac:chgData name="DL Nick" userId="02463b54105cecc3" providerId="LiveId" clId="{A9BCE9FD-7128-42EE-A91C-3F8F1CA8F594}" dt="2023-06-04T00:19:43.785" v="348" actId="21"/>
          <ac:cxnSpMkLst>
            <pc:docMk/>
            <pc:sldMk cId="2955996563" sldId="406"/>
            <ac:cxnSpMk id="289" creationId="{F4FEE2CA-E926-A23C-8E9D-7E445810275F}"/>
          </ac:cxnSpMkLst>
        </pc:cxnChg>
        <pc:cxnChg chg="del mod">
          <ac:chgData name="DL Nick" userId="02463b54105cecc3" providerId="LiveId" clId="{A9BCE9FD-7128-42EE-A91C-3F8F1CA8F594}" dt="2023-06-04T00:19:43.785" v="348" actId="21"/>
          <ac:cxnSpMkLst>
            <pc:docMk/>
            <pc:sldMk cId="2955996563" sldId="406"/>
            <ac:cxnSpMk id="293" creationId="{A33370FE-A560-3CC4-E067-FAF3736825EE}"/>
          </ac:cxnSpMkLst>
        </pc:cxnChg>
        <pc:cxnChg chg="del mod">
          <ac:chgData name="DL Nick" userId="02463b54105cecc3" providerId="LiveId" clId="{A9BCE9FD-7128-42EE-A91C-3F8F1CA8F594}" dt="2023-06-04T00:19:43.785" v="348" actId="21"/>
          <ac:cxnSpMkLst>
            <pc:docMk/>
            <pc:sldMk cId="2955996563" sldId="406"/>
            <ac:cxnSpMk id="294" creationId="{8EE26183-C8D4-4181-9EA5-AFED530E7B1B}"/>
          </ac:cxnSpMkLst>
        </pc:cxnChg>
      </pc:sldChg>
      <pc:sldChg chg="addSp delSp modSp mod setBg">
        <pc:chgData name="DL Nick" userId="02463b54105cecc3" providerId="LiveId" clId="{A9BCE9FD-7128-42EE-A91C-3F8F1CA8F594}" dt="2023-06-13T07:58:45.696" v="2174" actId="1076"/>
        <pc:sldMkLst>
          <pc:docMk/>
          <pc:sldMk cId="1692966253" sldId="407"/>
        </pc:sldMkLst>
        <pc:spChg chg="mod">
          <ac:chgData name="DL Nick" userId="02463b54105cecc3" providerId="LiveId" clId="{A9BCE9FD-7128-42EE-A91C-3F8F1CA8F594}" dt="2023-06-13T07:54:00.297" v="2070" actId="14861"/>
          <ac:spMkLst>
            <pc:docMk/>
            <pc:sldMk cId="1692966253" sldId="407"/>
            <ac:spMk id="2" creationId="{4727214A-78BC-DA46-7EC3-464FA87F7382}"/>
          </ac:spMkLst>
        </pc:spChg>
        <pc:spChg chg="mod">
          <ac:chgData name="DL Nick" userId="02463b54105cecc3" providerId="LiveId" clId="{A9BCE9FD-7128-42EE-A91C-3F8F1CA8F594}" dt="2023-06-13T07:48:13.992" v="1946" actId="14861"/>
          <ac:spMkLst>
            <pc:docMk/>
            <pc:sldMk cId="1692966253" sldId="407"/>
            <ac:spMk id="4" creationId="{A9486D5B-E0BA-46AE-00C3-5C20260EE01A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9" creationId="{8557F527-CF49-F4DB-F851-F05EACD2EBC2}"/>
          </ac:spMkLst>
        </pc:spChg>
        <pc:spChg chg="mod modVis">
          <ac:chgData name="DL Nick" userId="02463b54105cecc3" providerId="LiveId" clId="{A9BCE9FD-7128-42EE-A91C-3F8F1CA8F594}" dt="2023-06-13T07:56:27.504" v="2141" actId="14430"/>
          <ac:spMkLst>
            <pc:docMk/>
            <pc:sldMk cId="1692966253" sldId="407"/>
            <ac:spMk id="38" creationId="{9350153B-7EA5-88FE-A7EC-EBC4FBAE6165}"/>
          </ac:spMkLst>
        </pc:spChg>
        <pc:spChg chg="mod">
          <ac:chgData name="DL Nick" userId="02463b54105cecc3" providerId="LiveId" clId="{A9BCE9FD-7128-42EE-A91C-3F8F1CA8F594}" dt="2023-06-13T07:56:27.504" v="2140" actId="14861"/>
          <ac:spMkLst>
            <pc:docMk/>
            <pc:sldMk cId="1692966253" sldId="407"/>
            <ac:spMk id="39" creationId="{92C82462-057F-A031-9479-3D8D940E69DC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53" creationId="{0DB67AD4-DD0D-DB20-C322-26F148C95CD0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54" creationId="{25CEECDB-2670-AED8-8F79-9C7C908EB841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55" creationId="{8AC2E3F7-98B6-D988-26FE-23B7ABDDFA23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56" creationId="{F22DF4FC-2C18-8E22-942D-DA74151FF53C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57" creationId="{8EA3228C-9DF5-E4E2-EE2A-49DECBEE644C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58" creationId="{FB62F4C9-95DD-DF06-4295-C5C6E9423701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59" creationId="{B0F86758-74A2-28AD-8A68-4AE740EF0C9C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60" creationId="{408C26B4-BB7B-AA5A-3038-D52A9297515D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61" creationId="{9515F632-D1A0-C2F2-B95B-46E6352BB431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62" creationId="{82721D6A-D67C-5DBC-4440-FB92ED03F791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63" creationId="{EC508B1A-BCFD-6FFB-66D9-05199FBCFD13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024" creationId="{523A8B50-6C76-8BE0-C6BF-8903A65FD9B0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027" creationId="{59966633-A590-6263-CE37-FCBF744F0215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028" creationId="{1E2A4852-1CDA-A277-8D32-B2ECBA0528C6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029" creationId="{AE1790CC-22D2-9093-605A-DFB67C18FB33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030" creationId="{862B1CEF-D661-7AEC-00CA-A70D49BEE23A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031" creationId="{BCBA9254-E6EE-8406-AD8A-777000B20A45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032" creationId="{3CAE85FD-230C-6144-634B-B5F38EC51A1B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033" creationId="{99F78127-EBA3-0924-DA4D-223597EB32D9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034" creationId="{85FB0F1E-425D-E093-CED1-46422F7C5549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037" creationId="{CD1D3FE0-8FD0-E91E-FED8-A5C633FC4E41}"/>
          </ac:spMkLst>
        </pc:spChg>
        <pc:spChg chg="mod">
          <ac:chgData name="DL Nick" userId="02463b54105cecc3" providerId="LiveId" clId="{A9BCE9FD-7128-42EE-A91C-3F8F1CA8F594}" dt="2023-06-04T00:36:01.179" v="490"/>
          <ac:spMkLst>
            <pc:docMk/>
            <pc:sldMk cId="1692966253" sldId="407"/>
            <ac:spMk id="1041" creationId="{45734A83-4465-49ED-DFB7-0DFC90B59554}"/>
          </ac:spMkLst>
        </pc:spChg>
        <pc:spChg chg="mod">
          <ac:chgData name="DL Nick" userId="02463b54105cecc3" providerId="LiveId" clId="{A9BCE9FD-7128-42EE-A91C-3F8F1CA8F594}" dt="2023-06-13T07:58:43.890" v="2173" actId="34136"/>
          <ac:spMkLst>
            <pc:docMk/>
            <pc:sldMk cId="1692966253" sldId="407"/>
            <ac:spMk id="1103" creationId="{40695695-183D-AE9A-EEAB-212B3E787179}"/>
          </ac:spMkLst>
        </pc:spChg>
        <pc:spChg chg="mod">
          <ac:chgData name="DL Nick" userId="02463b54105cecc3" providerId="LiveId" clId="{A9BCE9FD-7128-42EE-A91C-3F8F1CA8F594}" dt="2023-06-13T07:58:43.890" v="2173" actId="34136"/>
          <ac:spMkLst>
            <pc:docMk/>
            <pc:sldMk cId="1692966253" sldId="407"/>
            <ac:spMk id="1129" creationId="{A7A9D660-1742-C00C-848D-5809183A61EF}"/>
          </ac:spMkLst>
        </pc:spChg>
        <pc:spChg chg="mod">
          <ac:chgData name="DL Nick" userId="02463b54105cecc3" providerId="LiveId" clId="{A9BCE9FD-7128-42EE-A91C-3F8F1CA8F594}" dt="2023-06-13T07:58:16.968" v="2151" actId="34136"/>
          <ac:spMkLst>
            <pc:docMk/>
            <pc:sldMk cId="1692966253" sldId="407"/>
            <ac:spMk id="1134" creationId="{D43E421B-4BD0-852C-2787-E019A00A1CFA}"/>
          </ac:spMkLst>
        </pc:spChg>
        <pc:grpChg chg="mod">
          <ac:chgData name="DL Nick" userId="02463b54105cecc3" providerId="LiveId" clId="{A9BCE9FD-7128-42EE-A91C-3F8F1CA8F594}" dt="2023-06-13T07:58:16.968" v="2151" actId="34136"/>
          <ac:grpSpMkLst>
            <pc:docMk/>
            <pc:sldMk cId="1692966253" sldId="407"/>
            <ac:grpSpMk id="1038" creationId="{D801DAE1-469E-0334-139C-812D84A84E33}"/>
          </ac:grpSpMkLst>
        </pc:grpChg>
        <pc:grpChg chg="mod">
          <ac:chgData name="DL Nick" userId="02463b54105cecc3" providerId="LiveId" clId="{A9BCE9FD-7128-42EE-A91C-3F8F1CA8F594}" dt="2023-06-13T07:58:16.968" v="2151" actId="34136"/>
          <ac:grpSpMkLst>
            <pc:docMk/>
            <pc:sldMk cId="1692966253" sldId="407"/>
            <ac:grpSpMk id="1039" creationId="{A281F201-039D-BD7F-9303-C255F002E500}"/>
          </ac:grpSpMkLst>
        </pc:grpChg>
        <pc:grpChg chg="mod">
          <ac:chgData name="DL Nick" userId="02463b54105cecc3" providerId="LiveId" clId="{A9BCE9FD-7128-42EE-A91C-3F8F1CA8F594}" dt="2023-06-13T07:58:16.968" v="2151" actId="34136"/>
          <ac:grpSpMkLst>
            <pc:docMk/>
            <pc:sldMk cId="1692966253" sldId="407"/>
            <ac:grpSpMk id="1040" creationId="{A951E200-0D53-D73C-EE32-B884744A9082}"/>
          </ac:grpSpMkLst>
        </pc:grpChg>
        <pc:grpChg chg="mod">
          <ac:chgData name="DL Nick" userId="02463b54105cecc3" providerId="LiveId" clId="{A9BCE9FD-7128-42EE-A91C-3F8F1CA8F594}" dt="2023-06-13T07:58:45.696" v="2174" actId="1076"/>
          <ac:grpSpMkLst>
            <pc:docMk/>
            <pc:sldMk cId="1692966253" sldId="407"/>
            <ac:grpSpMk id="1104" creationId="{C8CEA909-F7DD-1145-7E28-7A7B8205CC37}"/>
          </ac:grpSpMkLst>
        </pc:grpChg>
        <pc:grpChg chg="mod">
          <ac:chgData name="DL Nick" userId="02463b54105cecc3" providerId="LiveId" clId="{A9BCE9FD-7128-42EE-A91C-3F8F1CA8F594}" dt="2023-06-13T07:49:14.474" v="1977" actId="14861"/>
          <ac:grpSpMkLst>
            <pc:docMk/>
            <pc:sldMk cId="1692966253" sldId="407"/>
            <ac:grpSpMk id="1116" creationId="{A9689552-77B1-54F5-2AA0-EF9454B591FD}"/>
          </ac:grpSpMkLst>
        </pc:grpChg>
        <pc:grpChg chg="mod">
          <ac:chgData name="DL Nick" userId="02463b54105cecc3" providerId="LiveId" clId="{A9BCE9FD-7128-42EE-A91C-3F8F1CA8F594}" dt="2023-06-13T07:58:21.366" v="2172" actId="1035"/>
          <ac:grpSpMkLst>
            <pc:docMk/>
            <pc:sldMk cId="1692966253" sldId="407"/>
            <ac:grpSpMk id="1135" creationId="{A78735D7-40BE-AC63-7E90-9A6CC92E9334}"/>
          </ac:grpSpMkLst>
        </pc:grpChg>
        <pc:picChg chg="mod">
          <ac:chgData name="DL Nick" userId="02463b54105cecc3" providerId="LiveId" clId="{A9BCE9FD-7128-42EE-A91C-3F8F1CA8F594}" dt="2023-06-04T00:37:26.171" v="533" actId="207"/>
          <ac:picMkLst>
            <pc:docMk/>
            <pc:sldMk cId="1692966253" sldId="407"/>
            <ac:picMk id="16" creationId="{4C269AC2-16DC-B329-A4FA-3025253E3305}"/>
          </ac:picMkLst>
        </pc:picChg>
        <pc:picChg chg="mod">
          <ac:chgData name="DL Nick" userId="02463b54105cecc3" providerId="LiveId" clId="{A9BCE9FD-7128-42EE-A91C-3F8F1CA8F594}" dt="2023-06-13T07:58:16.968" v="2151" actId="34136"/>
          <ac:picMkLst>
            <pc:docMk/>
            <pc:sldMk cId="1692966253" sldId="407"/>
            <ac:picMk id="21" creationId="{B0C63F72-E47A-1CA1-D2A0-576587D38182}"/>
          </ac:picMkLst>
        </pc:picChg>
        <pc:picChg chg="add mod">
          <ac:chgData name="DL Nick" userId="02463b54105cecc3" providerId="LiveId" clId="{A9BCE9FD-7128-42EE-A91C-3F8F1CA8F594}" dt="2023-06-13T07:58:21.366" v="2172" actId="1035"/>
          <ac:picMkLst>
            <pc:docMk/>
            <pc:sldMk cId="1692966253" sldId="407"/>
            <ac:picMk id="26" creationId="{BF5F0EA1-360F-4C64-A8D7-57997BBE6AE0}"/>
          </ac:picMkLst>
        </pc:picChg>
        <pc:picChg chg="mod">
          <ac:chgData name="DL Nick" userId="02463b54105cecc3" providerId="LiveId" clId="{A9BCE9FD-7128-42EE-A91C-3F8F1CA8F594}" dt="2023-06-11T23:12:24.882" v="1266"/>
          <ac:picMkLst>
            <pc:docMk/>
            <pc:sldMk cId="1692966253" sldId="407"/>
            <ac:picMk id="1091" creationId="{7A455BF9-8463-2154-D001-45A693A502FB}"/>
          </ac:picMkLst>
        </pc:picChg>
        <pc:cxnChg chg="add del mod">
          <ac:chgData name="DL Nick" userId="02463b54105cecc3" providerId="LiveId" clId="{A9BCE9FD-7128-42EE-A91C-3F8F1CA8F594}" dt="2023-06-04T00:23:52.101" v="422" actId="478"/>
          <ac:cxnSpMkLst>
            <pc:docMk/>
            <pc:sldMk cId="1692966253" sldId="407"/>
            <ac:cxnSpMk id="14" creationId="{7ECA2A6C-FB5B-796A-FEBB-76DE12A68CAF}"/>
          </ac:cxnSpMkLst>
        </pc:cxnChg>
        <pc:cxnChg chg="add del mod">
          <ac:chgData name="DL Nick" userId="02463b54105cecc3" providerId="LiveId" clId="{A9BCE9FD-7128-42EE-A91C-3F8F1CA8F594}" dt="2023-06-04T00:23:52.101" v="422" actId="478"/>
          <ac:cxnSpMkLst>
            <pc:docMk/>
            <pc:sldMk cId="1692966253" sldId="407"/>
            <ac:cxnSpMk id="15" creationId="{C1251119-0526-D271-1B1F-73763E9BCF1C}"/>
          </ac:cxnSpMkLst>
        </pc:cxnChg>
        <pc:cxnChg chg="add del mod">
          <ac:chgData name="DL Nick" userId="02463b54105cecc3" providerId="LiveId" clId="{A9BCE9FD-7128-42EE-A91C-3F8F1CA8F594}" dt="2023-06-04T00:23:52.101" v="422" actId="478"/>
          <ac:cxnSpMkLst>
            <pc:docMk/>
            <pc:sldMk cId="1692966253" sldId="407"/>
            <ac:cxnSpMk id="18" creationId="{A857AB08-9A1B-9844-3B16-3A06C61616EE}"/>
          </ac:cxnSpMkLst>
        </pc:cxnChg>
        <pc:cxnChg chg="del mod">
          <ac:chgData name="DL Nick" userId="02463b54105cecc3" providerId="LiveId" clId="{A9BCE9FD-7128-42EE-A91C-3F8F1CA8F594}" dt="2023-06-04T00:20:06.724" v="351" actId="21"/>
          <ac:cxnSpMkLst>
            <pc:docMk/>
            <pc:sldMk cId="1692966253" sldId="407"/>
            <ac:cxnSpMk id="23" creationId="{9377C43F-A340-C934-0C4E-A302376C788E}"/>
          </ac:cxnSpMkLst>
        </pc:cxnChg>
        <pc:cxnChg chg="del mod">
          <ac:chgData name="DL Nick" userId="02463b54105cecc3" providerId="LiveId" clId="{A9BCE9FD-7128-42EE-A91C-3F8F1CA8F594}" dt="2023-06-04T00:20:06.724" v="351" actId="21"/>
          <ac:cxnSpMkLst>
            <pc:docMk/>
            <pc:sldMk cId="1692966253" sldId="407"/>
            <ac:cxnSpMk id="52" creationId="{C82F2825-FF6D-97E3-DA9B-65677F3965FD}"/>
          </ac:cxnSpMkLst>
        </pc:cxnChg>
        <pc:cxnChg chg="del mod">
          <ac:chgData name="DL Nick" userId="02463b54105cecc3" providerId="LiveId" clId="{A9BCE9FD-7128-42EE-A91C-3F8F1CA8F594}" dt="2023-06-04T00:20:06.724" v="351" actId="21"/>
          <ac:cxnSpMkLst>
            <pc:docMk/>
            <pc:sldMk cId="1692966253" sldId="407"/>
            <ac:cxnSpMk id="1036" creationId="{084E2111-EF6D-2B15-1DE9-0018241A91CC}"/>
          </ac:cxnSpMkLst>
        </pc:cxnChg>
      </pc:sldChg>
      <pc:sldChg chg="modSp mod">
        <pc:chgData name="DL Nick" userId="02463b54105cecc3" providerId="LiveId" clId="{A9BCE9FD-7128-42EE-A91C-3F8F1CA8F594}" dt="2023-06-13T06:56:08.241" v="1349" actId="1076"/>
        <pc:sldMkLst>
          <pc:docMk/>
          <pc:sldMk cId="3252713413" sldId="409"/>
        </pc:sldMkLst>
        <pc:spChg chg="mod">
          <ac:chgData name="DL Nick" userId="02463b54105cecc3" providerId="LiveId" clId="{A9BCE9FD-7128-42EE-A91C-3F8F1CA8F594}" dt="2023-06-13T06:56:08.241" v="1349" actId="1076"/>
          <ac:spMkLst>
            <pc:docMk/>
            <pc:sldMk cId="3252713413" sldId="409"/>
            <ac:spMk id="3" creationId="{FD7B93B9-3161-0F03-C46F-FF5FF4DCB88D}"/>
          </ac:spMkLst>
        </pc:spChg>
        <pc:picChg chg="mod">
          <ac:chgData name="DL Nick" userId="02463b54105cecc3" providerId="LiveId" clId="{A9BCE9FD-7128-42EE-A91C-3F8F1CA8F594}" dt="2023-06-04T00:35:28.444" v="485" actId="14826"/>
          <ac:picMkLst>
            <pc:docMk/>
            <pc:sldMk cId="3252713413" sldId="409"/>
            <ac:picMk id="9" creationId="{9F84BF82-1E6F-2458-1147-6FF5516B6F0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10:25:16.996"/>
    </inkml:context>
    <inkml:brush xml:id="br0">
      <inkml:brushProperty name="width" value="0.1" units="cm"/>
      <inkml:brushProperty name="height" value="0.6" units="cm"/>
      <inkml:brushProperty name="color" value="#CC0066"/>
      <inkml:brushProperty name="ignorePressure" value="1"/>
      <inkml:brushProperty name="inkEffects" value="pencil"/>
    </inkml:brush>
  </inkml:definitions>
  <inkml:trace contextRef="#ctx0" brushRef="#br0">1 0,'0'0,"0"0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35364-C956-4DC4-8AC5-0BBBBAAB69AC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588" y="1143000"/>
            <a:ext cx="6854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3B207-9BC2-4050-9757-5EAF267150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15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8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1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1143000"/>
            <a:ext cx="68580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169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333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340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942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552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325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71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772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8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1143000"/>
            <a:ext cx="68580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169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248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016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171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41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1143000"/>
            <a:ext cx="68580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49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1143000"/>
            <a:ext cx="68580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1143000"/>
            <a:ext cx="68580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462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1143000"/>
            <a:ext cx="68580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1143000"/>
            <a:ext cx="68580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51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0" y="1143000"/>
            <a:ext cx="68580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373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88" y="1143000"/>
            <a:ext cx="68548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49ADF-9AC9-4013-A942-DC0F5FBD66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16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060529"/>
            <a:ext cx="10800160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403592"/>
            <a:ext cx="10800160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1999" indent="0" algn="ctr">
              <a:buNone/>
              <a:defRPr sz="1890"/>
            </a:lvl2pPr>
            <a:lvl3pPr marL="863997" indent="0" algn="ctr">
              <a:buNone/>
              <a:defRPr sz="1701"/>
            </a:lvl3pPr>
            <a:lvl4pPr marL="1295997" indent="0" algn="ctr">
              <a:buNone/>
              <a:defRPr sz="1512"/>
            </a:lvl4pPr>
            <a:lvl5pPr marL="1727995" indent="0" algn="ctr">
              <a:buNone/>
              <a:defRPr sz="1512"/>
            </a:lvl5pPr>
            <a:lvl6pPr marL="2159992" indent="0" algn="ctr">
              <a:buNone/>
              <a:defRPr sz="1512"/>
            </a:lvl6pPr>
            <a:lvl7pPr marL="2591992" indent="0" algn="ctr">
              <a:buNone/>
              <a:defRPr sz="1512"/>
            </a:lvl7pPr>
            <a:lvl8pPr marL="3023991" indent="0" algn="ctr">
              <a:buNone/>
              <a:defRPr sz="1512"/>
            </a:lvl8pPr>
            <a:lvl9pPr marL="3455989" indent="0" algn="ctr">
              <a:buNone/>
              <a:defRPr sz="1512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085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73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4" y="345009"/>
            <a:ext cx="3105046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7" y="345009"/>
            <a:ext cx="9135135" cy="549164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491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060529"/>
            <a:ext cx="10800160" cy="2256061"/>
          </a:xfrm>
        </p:spPr>
        <p:txBody>
          <a:bodyPr anchor="b"/>
          <a:lstStyle>
            <a:lvl1pPr algn="ctr">
              <a:defRPr sz="5103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403592"/>
            <a:ext cx="10800160" cy="1564542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805" indent="0" algn="ctr">
              <a:buNone/>
              <a:defRPr sz="1701"/>
            </a:lvl2pPr>
            <a:lvl3pPr marL="777613" indent="0" algn="ctr">
              <a:buNone/>
              <a:defRPr sz="1531"/>
            </a:lvl3pPr>
            <a:lvl4pPr marL="1166418" indent="0" algn="ctr">
              <a:buNone/>
              <a:defRPr sz="1361"/>
            </a:lvl4pPr>
            <a:lvl5pPr marL="1555221" indent="0" algn="ctr">
              <a:buNone/>
              <a:defRPr sz="1361"/>
            </a:lvl5pPr>
            <a:lvl6pPr marL="1944029" indent="0" algn="ctr">
              <a:buNone/>
              <a:defRPr sz="1361"/>
            </a:lvl6pPr>
            <a:lvl7pPr marL="2332834" indent="0" algn="ctr">
              <a:buNone/>
              <a:defRPr sz="1361"/>
            </a:lvl7pPr>
            <a:lvl8pPr marL="2721639" indent="0" algn="ctr">
              <a:buNone/>
              <a:defRPr sz="1361"/>
            </a:lvl8pPr>
            <a:lvl9pPr marL="3110446" indent="0" algn="ctr">
              <a:buNone/>
              <a:defRPr sz="1361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41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960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7" y="1615547"/>
            <a:ext cx="12420183" cy="2695573"/>
          </a:xfrm>
        </p:spPr>
        <p:txBody>
          <a:bodyPr anchor="b"/>
          <a:lstStyle>
            <a:lvl1pPr>
              <a:defRPr sz="5103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7" y="4336619"/>
            <a:ext cx="12420183" cy="1417538"/>
          </a:xfrm>
        </p:spPr>
        <p:txBody>
          <a:bodyPr/>
          <a:lstStyle>
            <a:lvl1pPr marL="0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1pPr>
            <a:lvl2pPr marL="388805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2pPr>
            <a:lvl3pPr marL="777613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3pPr>
            <a:lvl4pPr marL="1166418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4pPr>
            <a:lvl5pPr marL="1555221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5pPr>
            <a:lvl6pPr marL="1944029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6pPr>
            <a:lvl7pPr marL="2332834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7pPr>
            <a:lvl8pPr marL="2721639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8pPr>
            <a:lvl9pPr marL="3110446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338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6" y="1725048"/>
            <a:ext cx="6120091" cy="4111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725048"/>
            <a:ext cx="6120091" cy="4111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34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2" y="345010"/>
            <a:ext cx="12420183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3" y="1588544"/>
            <a:ext cx="6091965" cy="778520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805" indent="0">
              <a:buNone/>
              <a:defRPr sz="1701" b="1"/>
            </a:lvl2pPr>
            <a:lvl3pPr marL="777613" indent="0">
              <a:buNone/>
              <a:defRPr sz="1531" b="1"/>
            </a:lvl3pPr>
            <a:lvl4pPr marL="1166418" indent="0">
              <a:buNone/>
              <a:defRPr sz="1361" b="1"/>
            </a:lvl4pPr>
            <a:lvl5pPr marL="1555221" indent="0">
              <a:buNone/>
              <a:defRPr sz="1361" b="1"/>
            </a:lvl5pPr>
            <a:lvl6pPr marL="1944029" indent="0">
              <a:buNone/>
              <a:defRPr sz="1361" b="1"/>
            </a:lvl6pPr>
            <a:lvl7pPr marL="2332834" indent="0">
              <a:buNone/>
              <a:defRPr sz="1361" b="1"/>
            </a:lvl7pPr>
            <a:lvl8pPr marL="2721639" indent="0">
              <a:buNone/>
              <a:defRPr sz="1361" b="1"/>
            </a:lvl8pPr>
            <a:lvl9pPr marL="3110446" indent="0">
              <a:buNone/>
              <a:defRPr sz="13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3" y="2367065"/>
            <a:ext cx="6091965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1588544"/>
            <a:ext cx="6121966" cy="778520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805" indent="0">
              <a:buNone/>
              <a:defRPr sz="1701" b="1"/>
            </a:lvl2pPr>
            <a:lvl3pPr marL="777613" indent="0">
              <a:buNone/>
              <a:defRPr sz="1531" b="1"/>
            </a:lvl3pPr>
            <a:lvl4pPr marL="1166418" indent="0">
              <a:buNone/>
              <a:defRPr sz="1361" b="1"/>
            </a:lvl4pPr>
            <a:lvl5pPr marL="1555221" indent="0">
              <a:buNone/>
              <a:defRPr sz="1361" b="1"/>
            </a:lvl5pPr>
            <a:lvl6pPr marL="1944029" indent="0">
              <a:buNone/>
              <a:defRPr sz="1361" b="1"/>
            </a:lvl6pPr>
            <a:lvl7pPr marL="2332834" indent="0">
              <a:buNone/>
              <a:defRPr sz="1361" b="1"/>
            </a:lvl7pPr>
            <a:lvl8pPr marL="2721639" indent="0">
              <a:buNone/>
              <a:defRPr sz="1361" b="1"/>
            </a:lvl8pPr>
            <a:lvl9pPr marL="3110446" indent="0">
              <a:buNone/>
              <a:defRPr sz="13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2367065"/>
            <a:ext cx="6121966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818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144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021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32014"/>
            <a:ext cx="4644444" cy="1512041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33026"/>
            <a:ext cx="7290108" cy="4605124"/>
          </a:xfrm>
        </p:spPr>
        <p:txBody>
          <a:bodyPr/>
          <a:lstStyle>
            <a:lvl1pPr>
              <a:defRPr sz="2720"/>
            </a:lvl1pPr>
            <a:lvl2pPr>
              <a:defRPr sz="2381"/>
            </a:lvl2pPr>
            <a:lvl3pPr>
              <a:defRPr sz="2041"/>
            </a:lvl3pPr>
            <a:lvl4pPr>
              <a:defRPr sz="1701"/>
            </a:lvl4pPr>
            <a:lvl5pPr>
              <a:defRPr sz="1701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1944055"/>
            <a:ext cx="4644444" cy="3601597"/>
          </a:xfrm>
        </p:spPr>
        <p:txBody>
          <a:bodyPr/>
          <a:lstStyle>
            <a:lvl1pPr marL="0" indent="0">
              <a:buNone/>
              <a:defRPr sz="1361"/>
            </a:lvl1pPr>
            <a:lvl2pPr marL="388805" indent="0">
              <a:buNone/>
              <a:defRPr sz="1191"/>
            </a:lvl2pPr>
            <a:lvl3pPr marL="777613" indent="0">
              <a:buNone/>
              <a:defRPr sz="1020"/>
            </a:lvl3pPr>
            <a:lvl4pPr marL="1166418" indent="0">
              <a:buNone/>
              <a:defRPr sz="849"/>
            </a:lvl4pPr>
            <a:lvl5pPr marL="1555221" indent="0">
              <a:buNone/>
              <a:defRPr sz="849"/>
            </a:lvl5pPr>
            <a:lvl6pPr marL="1944029" indent="0">
              <a:buNone/>
              <a:defRPr sz="849"/>
            </a:lvl6pPr>
            <a:lvl7pPr marL="2332834" indent="0">
              <a:buNone/>
              <a:defRPr sz="849"/>
            </a:lvl7pPr>
            <a:lvl8pPr marL="2721639" indent="0">
              <a:buNone/>
              <a:defRPr sz="849"/>
            </a:lvl8pPr>
            <a:lvl9pPr marL="3110446" indent="0">
              <a:buNone/>
              <a:defRPr sz="84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39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288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32014"/>
            <a:ext cx="4644444" cy="1512041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33026"/>
            <a:ext cx="7290108" cy="4605124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805" indent="0">
              <a:buNone/>
              <a:defRPr sz="2381"/>
            </a:lvl2pPr>
            <a:lvl3pPr marL="777613" indent="0">
              <a:buNone/>
              <a:defRPr sz="2041"/>
            </a:lvl3pPr>
            <a:lvl4pPr marL="1166418" indent="0">
              <a:buNone/>
              <a:defRPr sz="1701"/>
            </a:lvl4pPr>
            <a:lvl5pPr marL="1555221" indent="0">
              <a:buNone/>
              <a:defRPr sz="1701"/>
            </a:lvl5pPr>
            <a:lvl6pPr marL="1944029" indent="0">
              <a:buNone/>
              <a:defRPr sz="1701"/>
            </a:lvl6pPr>
            <a:lvl7pPr marL="2332834" indent="0">
              <a:buNone/>
              <a:defRPr sz="1701"/>
            </a:lvl7pPr>
            <a:lvl8pPr marL="2721639" indent="0">
              <a:buNone/>
              <a:defRPr sz="1701"/>
            </a:lvl8pPr>
            <a:lvl9pPr marL="3110446" indent="0">
              <a:buNone/>
              <a:defRPr sz="1701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1944055"/>
            <a:ext cx="4644444" cy="3601597"/>
          </a:xfrm>
        </p:spPr>
        <p:txBody>
          <a:bodyPr/>
          <a:lstStyle>
            <a:lvl1pPr marL="0" indent="0">
              <a:buNone/>
              <a:defRPr sz="1361"/>
            </a:lvl1pPr>
            <a:lvl2pPr marL="388805" indent="0">
              <a:buNone/>
              <a:defRPr sz="1191"/>
            </a:lvl2pPr>
            <a:lvl3pPr marL="777613" indent="0">
              <a:buNone/>
              <a:defRPr sz="1020"/>
            </a:lvl3pPr>
            <a:lvl4pPr marL="1166418" indent="0">
              <a:buNone/>
              <a:defRPr sz="849"/>
            </a:lvl4pPr>
            <a:lvl5pPr marL="1555221" indent="0">
              <a:buNone/>
              <a:defRPr sz="849"/>
            </a:lvl5pPr>
            <a:lvl6pPr marL="1944029" indent="0">
              <a:buNone/>
              <a:defRPr sz="849"/>
            </a:lvl6pPr>
            <a:lvl7pPr marL="2332834" indent="0">
              <a:buNone/>
              <a:defRPr sz="849"/>
            </a:lvl7pPr>
            <a:lvl8pPr marL="2721639" indent="0">
              <a:buNone/>
              <a:defRPr sz="849"/>
            </a:lvl8pPr>
            <a:lvl9pPr marL="3110446" indent="0">
              <a:buNone/>
              <a:defRPr sz="84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295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401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5" y="345012"/>
            <a:ext cx="3105046" cy="549164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7" y="345012"/>
            <a:ext cx="9135135" cy="549164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8197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060529"/>
            <a:ext cx="10800160" cy="2256061"/>
          </a:xfrm>
        </p:spPr>
        <p:txBody>
          <a:bodyPr anchor="b"/>
          <a:lstStyle>
            <a:lvl1pPr algn="ctr">
              <a:defRPr sz="510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403592"/>
            <a:ext cx="10800160" cy="1564542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805" indent="0" algn="ctr">
              <a:buNone/>
              <a:defRPr sz="1701"/>
            </a:lvl2pPr>
            <a:lvl3pPr marL="777613" indent="0" algn="ctr">
              <a:buNone/>
              <a:defRPr sz="1531"/>
            </a:lvl3pPr>
            <a:lvl4pPr marL="1166418" indent="0" algn="ctr">
              <a:buNone/>
              <a:defRPr sz="1361"/>
            </a:lvl4pPr>
            <a:lvl5pPr marL="1555221" indent="0" algn="ctr">
              <a:buNone/>
              <a:defRPr sz="1361"/>
            </a:lvl5pPr>
            <a:lvl6pPr marL="1944029" indent="0" algn="ctr">
              <a:buNone/>
              <a:defRPr sz="1361"/>
            </a:lvl6pPr>
            <a:lvl7pPr marL="2332834" indent="0" algn="ctr">
              <a:buNone/>
              <a:defRPr sz="1361"/>
            </a:lvl7pPr>
            <a:lvl8pPr marL="2721639" indent="0" algn="ctr">
              <a:buNone/>
              <a:defRPr sz="1361"/>
            </a:lvl8pPr>
            <a:lvl9pPr marL="3110446" indent="0" algn="ctr">
              <a:buNone/>
              <a:defRPr sz="136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851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582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7" y="1615547"/>
            <a:ext cx="12420183" cy="2695573"/>
          </a:xfrm>
        </p:spPr>
        <p:txBody>
          <a:bodyPr anchor="b"/>
          <a:lstStyle>
            <a:lvl1pPr>
              <a:defRPr sz="510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7" y="4336619"/>
            <a:ext cx="12420183" cy="1417538"/>
          </a:xfrm>
        </p:spPr>
        <p:txBody>
          <a:bodyPr/>
          <a:lstStyle>
            <a:lvl1pPr marL="0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1pPr>
            <a:lvl2pPr marL="388805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2pPr>
            <a:lvl3pPr marL="777613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3pPr>
            <a:lvl4pPr marL="1166418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4pPr>
            <a:lvl5pPr marL="1555221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5pPr>
            <a:lvl6pPr marL="1944029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6pPr>
            <a:lvl7pPr marL="2332834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7pPr>
            <a:lvl8pPr marL="2721639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8pPr>
            <a:lvl9pPr marL="3110446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865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6" y="1725048"/>
            <a:ext cx="6120091" cy="4111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725048"/>
            <a:ext cx="6120091" cy="4111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81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2" y="345010"/>
            <a:ext cx="12420183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3" y="1588544"/>
            <a:ext cx="6091965" cy="778520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805" indent="0">
              <a:buNone/>
              <a:defRPr sz="1701" b="1"/>
            </a:lvl2pPr>
            <a:lvl3pPr marL="777613" indent="0">
              <a:buNone/>
              <a:defRPr sz="1531" b="1"/>
            </a:lvl3pPr>
            <a:lvl4pPr marL="1166418" indent="0">
              <a:buNone/>
              <a:defRPr sz="1361" b="1"/>
            </a:lvl4pPr>
            <a:lvl5pPr marL="1555221" indent="0">
              <a:buNone/>
              <a:defRPr sz="1361" b="1"/>
            </a:lvl5pPr>
            <a:lvl6pPr marL="1944029" indent="0">
              <a:buNone/>
              <a:defRPr sz="1361" b="1"/>
            </a:lvl6pPr>
            <a:lvl7pPr marL="2332834" indent="0">
              <a:buNone/>
              <a:defRPr sz="1361" b="1"/>
            </a:lvl7pPr>
            <a:lvl8pPr marL="2721639" indent="0">
              <a:buNone/>
              <a:defRPr sz="1361" b="1"/>
            </a:lvl8pPr>
            <a:lvl9pPr marL="3110446" indent="0">
              <a:buNone/>
              <a:defRPr sz="13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3" y="2367065"/>
            <a:ext cx="6091965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1588544"/>
            <a:ext cx="6121966" cy="778520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805" indent="0">
              <a:buNone/>
              <a:defRPr sz="1701" b="1"/>
            </a:lvl2pPr>
            <a:lvl3pPr marL="777613" indent="0">
              <a:buNone/>
              <a:defRPr sz="1531" b="1"/>
            </a:lvl3pPr>
            <a:lvl4pPr marL="1166418" indent="0">
              <a:buNone/>
              <a:defRPr sz="1361" b="1"/>
            </a:lvl4pPr>
            <a:lvl5pPr marL="1555221" indent="0">
              <a:buNone/>
              <a:defRPr sz="1361" b="1"/>
            </a:lvl5pPr>
            <a:lvl6pPr marL="1944029" indent="0">
              <a:buNone/>
              <a:defRPr sz="1361" b="1"/>
            </a:lvl6pPr>
            <a:lvl7pPr marL="2332834" indent="0">
              <a:buNone/>
              <a:defRPr sz="1361" b="1"/>
            </a:lvl7pPr>
            <a:lvl8pPr marL="2721639" indent="0">
              <a:buNone/>
              <a:defRPr sz="1361" b="1"/>
            </a:lvl8pPr>
            <a:lvl9pPr marL="3110446" indent="0">
              <a:buNone/>
              <a:defRPr sz="13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2367065"/>
            <a:ext cx="6121966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874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7844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12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6" y="1615546"/>
            <a:ext cx="12420183" cy="2695573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6" y="4336619"/>
            <a:ext cx="12420183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199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399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59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799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5999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1992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399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598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4921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32014"/>
            <a:ext cx="4644444" cy="1512041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33026"/>
            <a:ext cx="7290108" cy="4605124"/>
          </a:xfrm>
        </p:spPr>
        <p:txBody>
          <a:bodyPr/>
          <a:lstStyle>
            <a:lvl1pPr>
              <a:defRPr sz="2720"/>
            </a:lvl1pPr>
            <a:lvl2pPr>
              <a:defRPr sz="2381"/>
            </a:lvl2pPr>
            <a:lvl3pPr>
              <a:defRPr sz="2041"/>
            </a:lvl3pPr>
            <a:lvl4pPr>
              <a:defRPr sz="1701"/>
            </a:lvl4pPr>
            <a:lvl5pPr>
              <a:defRPr sz="1701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1944055"/>
            <a:ext cx="4644444" cy="3601597"/>
          </a:xfrm>
        </p:spPr>
        <p:txBody>
          <a:bodyPr/>
          <a:lstStyle>
            <a:lvl1pPr marL="0" indent="0">
              <a:buNone/>
              <a:defRPr sz="1361"/>
            </a:lvl1pPr>
            <a:lvl2pPr marL="388805" indent="0">
              <a:buNone/>
              <a:defRPr sz="1191"/>
            </a:lvl2pPr>
            <a:lvl3pPr marL="777613" indent="0">
              <a:buNone/>
              <a:defRPr sz="1020"/>
            </a:lvl3pPr>
            <a:lvl4pPr marL="1166418" indent="0">
              <a:buNone/>
              <a:defRPr sz="849"/>
            </a:lvl4pPr>
            <a:lvl5pPr marL="1555221" indent="0">
              <a:buNone/>
              <a:defRPr sz="849"/>
            </a:lvl5pPr>
            <a:lvl6pPr marL="1944029" indent="0">
              <a:buNone/>
              <a:defRPr sz="849"/>
            </a:lvl6pPr>
            <a:lvl7pPr marL="2332834" indent="0">
              <a:buNone/>
              <a:defRPr sz="849"/>
            </a:lvl7pPr>
            <a:lvl8pPr marL="2721639" indent="0">
              <a:buNone/>
              <a:defRPr sz="849"/>
            </a:lvl8pPr>
            <a:lvl9pPr marL="3110446" indent="0">
              <a:buNone/>
              <a:defRPr sz="84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492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32014"/>
            <a:ext cx="4644444" cy="1512041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33026"/>
            <a:ext cx="7290108" cy="4605124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805" indent="0">
              <a:buNone/>
              <a:defRPr sz="2381"/>
            </a:lvl2pPr>
            <a:lvl3pPr marL="777613" indent="0">
              <a:buNone/>
              <a:defRPr sz="2041"/>
            </a:lvl3pPr>
            <a:lvl4pPr marL="1166418" indent="0">
              <a:buNone/>
              <a:defRPr sz="1701"/>
            </a:lvl4pPr>
            <a:lvl5pPr marL="1555221" indent="0">
              <a:buNone/>
              <a:defRPr sz="1701"/>
            </a:lvl5pPr>
            <a:lvl6pPr marL="1944029" indent="0">
              <a:buNone/>
              <a:defRPr sz="1701"/>
            </a:lvl6pPr>
            <a:lvl7pPr marL="2332834" indent="0">
              <a:buNone/>
              <a:defRPr sz="1701"/>
            </a:lvl7pPr>
            <a:lvl8pPr marL="2721639" indent="0">
              <a:buNone/>
              <a:defRPr sz="1701"/>
            </a:lvl8pPr>
            <a:lvl9pPr marL="3110446" indent="0">
              <a:buNone/>
              <a:defRPr sz="170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1944055"/>
            <a:ext cx="4644444" cy="3601597"/>
          </a:xfrm>
        </p:spPr>
        <p:txBody>
          <a:bodyPr/>
          <a:lstStyle>
            <a:lvl1pPr marL="0" indent="0">
              <a:buNone/>
              <a:defRPr sz="1361"/>
            </a:lvl1pPr>
            <a:lvl2pPr marL="388805" indent="0">
              <a:buNone/>
              <a:defRPr sz="1191"/>
            </a:lvl2pPr>
            <a:lvl3pPr marL="777613" indent="0">
              <a:buNone/>
              <a:defRPr sz="1020"/>
            </a:lvl3pPr>
            <a:lvl4pPr marL="1166418" indent="0">
              <a:buNone/>
              <a:defRPr sz="849"/>
            </a:lvl4pPr>
            <a:lvl5pPr marL="1555221" indent="0">
              <a:buNone/>
              <a:defRPr sz="849"/>
            </a:lvl5pPr>
            <a:lvl6pPr marL="1944029" indent="0">
              <a:buNone/>
              <a:defRPr sz="849"/>
            </a:lvl6pPr>
            <a:lvl7pPr marL="2332834" indent="0">
              <a:buNone/>
              <a:defRPr sz="849"/>
            </a:lvl7pPr>
            <a:lvl8pPr marL="2721639" indent="0">
              <a:buNone/>
              <a:defRPr sz="849"/>
            </a:lvl8pPr>
            <a:lvl9pPr marL="3110446" indent="0">
              <a:buNone/>
              <a:defRPr sz="84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419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123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5" y="345012"/>
            <a:ext cx="3105046" cy="549164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7" y="345012"/>
            <a:ext cx="9135135" cy="549164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630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060529"/>
            <a:ext cx="10800160" cy="2256061"/>
          </a:xfrm>
        </p:spPr>
        <p:txBody>
          <a:bodyPr anchor="b"/>
          <a:lstStyle>
            <a:lvl1pPr algn="ctr">
              <a:defRPr sz="510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403592"/>
            <a:ext cx="10800160" cy="1564542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814" indent="0" algn="ctr">
              <a:buNone/>
              <a:defRPr sz="1701"/>
            </a:lvl2pPr>
            <a:lvl3pPr marL="777629" indent="0" algn="ctr">
              <a:buNone/>
              <a:defRPr sz="1531"/>
            </a:lvl3pPr>
            <a:lvl4pPr marL="1166443" indent="0" algn="ctr">
              <a:buNone/>
              <a:defRPr sz="1361"/>
            </a:lvl4pPr>
            <a:lvl5pPr marL="1555257" indent="0" algn="ctr">
              <a:buNone/>
              <a:defRPr sz="1361"/>
            </a:lvl5pPr>
            <a:lvl6pPr marL="1944072" indent="0" algn="ctr">
              <a:buNone/>
              <a:defRPr sz="1361"/>
            </a:lvl6pPr>
            <a:lvl7pPr marL="2332886" indent="0" algn="ctr">
              <a:buNone/>
              <a:defRPr sz="1361"/>
            </a:lvl7pPr>
            <a:lvl8pPr marL="2721700" indent="0" algn="ctr">
              <a:buNone/>
              <a:defRPr sz="1361"/>
            </a:lvl8pPr>
            <a:lvl9pPr marL="3110514" indent="0" algn="ctr">
              <a:buNone/>
              <a:defRPr sz="136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66F-F5A1-4801-A88C-2DDA03230CD7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049E-64E6-4FFC-B7CD-8167AB65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183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66F-F5A1-4801-A88C-2DDA03230CD7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049E-64E6-4FFC-B7CD-8167AB65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9699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1615545"/>
            <a:ext cx="12420184" cy="2695573"/>
          </a:xfrm>
        </p:spPr>
        <p:txBody>
          <a:bodyPr anchor="b"/>
          <a:lstStyle>
            <a:lvl1pPr>
              <a:defRPr sz="510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4336618"/>
            <a:ext cx="12420184" cy="1417538"/>
          </a:xfrm>
        </p:spPr>
        <p:txBody>
          <a:bodyPr/>
          <a:lstStyle>
            <a:lvl1pPr marL="0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1pPr>
            <a:lvl2pPr marL="388814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2pPr>
            <a:lvl3pPr marL="777629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3pPr>
            <a:lvl4pPr marL="1166443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4pPr>
            <a:lvl5pPr marL="1555257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5pPr>
            <a:lvl6pPr marL="1944072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6pPr>
            <a:lvl7pPr marL="2332886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7pPr>
            <a:lvl8pPr marL="2721700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8pPr>
            <a:lvl9pPr marL="3110514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66F-F5A1-4801-A88C-2DDA03230CD7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049E-64E6-4FFC-B7CD-8167AB65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5892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725047"/>
            <a:ext cx="6120091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725047"/>
            <a:ext cx="6120091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66F-F5A1-4801-A88C-2DDA03230CD7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049E-64E6-4FFC-B7CD-8167AB65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3152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45010"/>
            <a:ext cx="12420184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1588544"/>
            <a:ext cx="6091964" cy="778520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814" indent="0">
              <a:buNone/>
              <a:defRPr sz="1701" b="1"/>
            </a:lvl2pPr>
            <a:lvl3pPr marL="777629" indent="0">
              <a:buNone/>
              <a:defRPr sz="1531" b="1"/>
            </a:lvl3pPr>
            <a:lvl4pPr marL="1166443" indent="0">
              <a:buNone/>
              <a:defRPr sz="1361" b="1"/>
            </a:lvl4pPr>
            <a:lvl5pPr marL="1555257" indent="0">
              <a:buNone/>
              <a:defRPr sz="1361" b="1"/>
            </a:lvl5pPr>
            <a:lvl6pPr marL="1944072" indent="0">
              <a:buNone/>
              <a:defRPr sz="1361" b="1"/>
            </a:lvl6pPr>
            <a:lvl7pPr marL="2332886" indent="0">
              <a:buNone/>
              <a:defRPr sz="1361" b="1"/>
            </a:lvl7pPr>
            <a:lvl8pPr marL="2721700" indent="0">
              <a:buNone/>
              <a:defRPr sz="1361" b="1"/>
            </a:lvl8pPr>
            <a:lvl9pPr marL="3110514" indent="0">
              <a:buNone/>
              <a:defRPr sz="13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2367065"/>
            <a:ext cx="6091964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1588544"/>
            <a:ext cx="6121966" cy="778520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814" indent="0">
              <a:buNone/>
              <a:defRPr sz="1701" b="1"/>
            </a:lvl2pPr>
            <a:lvl3pPr marL="777629" indent="0">
              <a:buNone/>
              <a:defRPr sz="1531" b="1"/>
            </a:lvl3pPr>
            <a:lvl4pPr marL="1166443" indent="0">
              <a:buNone/>
              <a:defRPr sz="1361" b="1"/>
            </a:lvl4pPr>
            <a:lvl5pPr marL="1555257" indent="0">
              <a:buNone/>
              <a:defRPr sz="1361" b="1"/>
            </a:lvl5pPr>
            <a:lvl6pPr marL="1944072" indent="0">
              <a:buNone/>
              <a:defRPr sz="1361" b="1"/>
            </a:lvl6pPr>
            <a:lvl7pPr marL="2332886" indent="0">
              <a:buNone/>
              <a:defRPr sz="1361" b="1"/>
            </a:lvl7pPr>
            <a:lvl8pPr marL="2721700" indent="0">
              <a:buNone/>
              <a:defRPr sz="1361" b="1"/>
            </a:lvl8pPr>
            <a:lvl9pPr marL="3110514" indent="0">
              <a:buNone/>
              <a:defRPr sz="13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2367065"/>
            <a:ext cx="6121966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66F-F5A1-4801-A88C-2DDA03230CD7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049E-64E6-4FFC-B7CD-8167AB65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1292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66F-F5A1-4801-A88C-2DDA03230CD7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049E-64E6-4FFC-B7CD-8167AB65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8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6" y="1725047"/>
            <a:ext cx="6120091" cy="4111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725047"/>
            <a:ext cx="6120091" cy="4111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7909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66F-F5A1-4801-A88C-2DDA03230CD7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049E-64E6-4FFC-B7CD-8167AB65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3933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32012"/>
            <a:ext cx="4644444" cy="1512041"/>
          </a:xfrm>
        </p:spPr>
        <p:txBody>
          <a:bodyPr anchor="b"/>
          <a:lstStyle>
            <a:lvl1pPr>
              <a:defRPr sz="27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33026"/>
            <a:ext cx="7290108" cy="4605124"/>
          </a:xfrm>
        </p:spPr>
        <p:txBody>
          <a:bodyPr/>
          <a:lstStyle>
            <a:lvl1pPr>
              <a:defRPr sz="2721"/>
            </a:lvl1pPr>
            <a:lvl2pPr>
              <a:defRPr sz="2381"/>
            </a:lvl2pPr>
            <a:lvl3pPr>
              <a:defRPr sz="2041"/>
            </a:lvl3pPr>
            <a:lvl4pPr>
              <a:defRPr sz="1701"/>
            </a:lvl4pPr>
            <a:lvl5pPr>
              <a:defRPr sz="1701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1944053"/>
            <a:ext cx="4644444" cy="3601597"/>
          </a:xfrm>
        </p:spPr>
        <p:txBody>
          <a:bodyPr/>
          <a:lstStyle>
            <a:lvl1pPr marL="0" indent="0">
              <a:buNone/>
              <a:defRPr sz="1361"/>
            </a:lvl1pPr>
            <a:lvl2pPr marL="388814" indent="0">
              <a:buNone/>
              <a:defRPr sz="1191"/>
            </a:lvl2pPr>
            <a:lvl3pPr marL="777629" indent="0">
              <a:buNone/>
              <a:defRPr sz="1021"/>
            </a:lvl3pPr>
            <a:lvl4pPr marL="1166443" indent="0">
              <a:buNone/>
              <a:defRPr sz="850"/>
            </a:lvl4pPr>
            <a:lvl5pPr marL="1555257" indent="0">
              <a:buNone/>
              <a:defRPr sz="850"/>
            </a:lvl5pPr>
            <a:lvl6pPr marL="1944072" indent="0">
              <a:buNone/>
              <a:defRPr sz="850"/>
            </a:lvl6pPr>
            <a:lvl7pPr marL="2332886" indent="0">
              <a:buNone/>
              <a:defRPr sz="850"/>
            </a:lvl7pPr>
            <a:lvl8pPr marL="2721700" indent="0">
              <a:buNone/>
              <a:defRPr sz="850"/>
            </a:lvl8pPr>
            <a:lvl9pPr marL="3110514" indent="0">
              <a:buNone/>
              <a:defRPr sz="8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66F-F5A1-4801-A88C-2DDA03230CD7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049E-64E6-4FFC-B7CD-8167AB65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2914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32012"/>
            <a:ext cx="4644444" cy="1512041"/>
          </a:xfrm>
        </p:spPr>
        <p:txBody>
          <a:bodyPr anchor="b"/>
          <a:lstStyle>
            <a:lvl1pPr>
              <a:defRPr sz="27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33026"/>
            <a:ext cx="7290108" cy="4605124"/>
          </a:xfrm>
        </p:spPr>
        <p:txBody>
          <a:bodyPr anchor="t"/>
          <a:lstStyle>
            <a:lvl1pPr marL="0" indent="0">
              <a:buNone/>
              <a:defRPr sz="2721"/>
            </a:lvl1pPr>
            <a:lvl2pPr marL="388814" indent="0">
              <a:buNone/>
              <a:defRPr sz="2381"/>
            </a:lvl2pPr>
            <a:lvl3pPr marL="777629" indent="0">
              <a:buNone/>
              <a:defRPr sz="2041"/>
            </a:lvl3pPr>
            <a:lvl4pPr marL="1166443" indent="0">
              <a:buNone/>
              <a:defRPr sz="1701"/>
            </a:lvl4pPr>
            <a:lvl5pPr marL="1555257" indent="0">
              <a:buNone/>
              <a:defRPr sz="1701"/>
            </a:lvl5pPr>
            <a:lvl6pPr marL="1944072" indent="0">
              <a:buNone/>
              <a:defRPr sz="1701"/>
            </a:lvl6pPr>
            <a:lvl7pPr marL="2332886" indent="0">
              <a:buNone/>
              <a:defRPr sz="1701"/>
            </a:lvl7pPr>
            <a:lvl8pPr marL="2721700" indent="0">
              <a:buNone/>
              <a:defRPr sz="1701"/>
            </a:lvl8pPr>
            <a:lvl9pPr marL="3110514" indent="0">
              <a:buNone/>
              <a:defRPr sz="170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1944053"/>
            <a:ext cx="4644444" cy="3601597"/>
          </a:xfrm>
        </p:spPr>
        <p:txBody>
          <a:bodyPr/>
          <a:lstStyle>
            <a:lvl1pPr marL="0" indent="0">
              <a:buNone/>
              <a:defRPr sz="1361"/>
            </a:lvl1pPr>
            <a:lvl2pPr marL="388814" indent="0">
              <a:buNone/>
              <a:defRPr sz="1191"/>
            </a:lvl2pPr>
            <a:lvl3pPr marL="777629" indent="0">
              <a:buNone/>
              <a:defRPr sz="1021"/>
            </a:lvl3pPr>
            <a:lvl4pPr marL="1166443" indent="0">
              <a:buNone/>
              <a:defRPr sz="850"/>
            </a:lvl4pPr>
            <a:lvl5pPr marL="1555257" indent="0">
              <a:buNone/>
              <a:defRPr sz="850"/>
            </a:lvl5pPr>
            <a:lvl6pPr marL="1944072" indent="0">
              <a:buNone/>
              <a:defRPr sz="850"/>
            </a:lvl6pPr>
            <a:lvl7pPr marL="2332886" indent="0">
              <a:buNone/>
              <a:defRPr sz="850"/>
            </a:lvl7pPr>
            <a:lvl8pPr marL="2721700" indent="0">
              <a:buNone/>
              <a:defRPr sz="850"/>
            </a:lvl8pPr>
            <a:lvl9pPr marL="3110514" indent="0">
              <a:buNone/>
              <a:defRPr sz="8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66F-F5A1-4801-A88C-2DDA03230CD7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049E-64E6-4FFC-B7CD-8167AB65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9173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66F-F5A1-4801-A88C-2DDA03230CD7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049E-64E6-4FFC-B7CD-8167AB65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1008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345010"/>
            <a:ext cx="3105046" cy="549164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45010"/>
            <a:ext cx="9135135" cy="549164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66F-F5A1-4801-A88C-2DDA03230CD7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5049E-64E6-4FFC-B7CD-8167AB65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974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060529"/>
            <a:ext cx="10800160" cy="2256061"/>
          </a:xfrm>
        </p:spPr>
        <p:txBody>
          <a:bodyPr anchor="b"/>
          <a:lstStyle>
            <a:lvl1pPr algn="ctr">
              <a:defRPr sz="510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403592"/>
            <a:ext cx="10800160" cy="1564542"/>
          </a:xfrm>
        </p:spPr>
        <p:txBody>
          <a:bodyPr/>
          <a:lstStyle>
            <a:lvl1pPr marL="0" indent="0" algn="ctr">
              <a:buNone/>
              <a:defRPr sz="2041"/>
            </a:lvl1pPr>
            <a:lvl2pPr marL="388814" indent="0" algn="ctr">
              <a:buNone/>
              <a:defRPr sz="1701"/>
            </a:lvl2pPr>
            <a:lvl3pPr marL="777629" indent="0" algn="ctr">
              <a:buNone/>
              <a:defRPr sz="1531"/>
            </a:lvl3pPr>
            <a:lvl4pPr marL="1166443" indent="0" algn="ctr">
              <a:buNone/>
              <a:defRPr sz="1361"/>
            </a:lvl4pPr>
            <a:lvl5pPr marL="1555257" indent="0" algn="ctr">
              <a:buNone/>
              <a:defRPr sz="1361"/>
            </a:lvl5pPr>
            <a:lvl6pPr marL="1944072" indent="0" algn="ctr">
              <a:buNone/>
              <a:defRPr sz="1361"/>
            </a:lvl6pPr>
            <a:lvl7pPr marL="2332886" indent="0" algn="ctr">
              <a:buNone/>
              <a:defRPr sz="1361"/>
            </a:lvl7pPr>
            <a:lvl8pPr marL="2721700" indent="0" algn="ctr">
              <a:buNone/>
              <a:defRPr sz="1361"/>
            </a:lvl8pPr>
            <a:lvl9pPr marL="3110514" indent="0" algn="ctr">
              <a:buNone/>
              <a:defRPr sz="136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669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209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1615545"/>
            <a:ext cx="12420184" cy="2695573"/>
          </a:xfrm>
        </p:spPr>
        <p:txBody>
          <a:bodyPr anchor="b"/>
          <a:lstStyle>
            <a:lvl1pPr>
              <a:defRPr sz="510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4336618"/>
            <a:ext cx="12420184" cy="1417538"/>
          </a:xfrm>
        </p:spPr>
        <p:txBody>
          <a:bodyPr/>
          <a:lstStyle>
            <a:lvl1pPr marL="0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1pPr>
            <a:lvl2pPr marL="388814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2pPr>
            <a:lvl3pPr marL="777629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3pPr>
            <a:lvl4pPr marL="1166443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4pPr>
            <a:lvl5pPr marL="1555257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5pPr>
            <a:lvl6pPr marL="1944072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6pPr>
            <a:lvl7pPr marL="2332886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7pPr>
            <a:lvl8pPr marL="2721700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8pPr>
            <a:lvl9pPr marL="3110514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577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725047"/>
            <a:ext cx="6120091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725047"/>
            <a:ext cx="6120091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5393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45010"/>
            <a:ext cx="12420184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1588544"/>
            <a:ext cx="6091964" cy="778520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814" indent="0">
              <a:buNone/>
              <a:defRPr sz="1701" b="1"/>
            </a:lvl2pPr>
            <a:lvl3pPr marL="777629" indent="0">
              <a:buNone/>
              <a:defRPr sz="1531" b="1"/>
            </a:lvl3pPr>
            <a:lvl4pPr marL="1166443" indent="0">
              <a:buNone/>
              <a:defRPr sz="1361" b="1"/>
            </a:lvl4pPr>
            <a:lvl5pPr marL="1555257" indent="0">
              <a:buNone/>
              <a:defRPr sz="1361" b="1"/>
            </a:lvl5pPr>
            <a:lvl6pPr marL="1944072" indent="0">
              <a:buNone/>
              <a:defRPr sz="1361" b="1"/>
            </a:lvl6pPr>
            <a:lvl7pPr marL="2332886" indent="0">
              <a:buNone/>
              <a:defRPr sz="1361" b="1"/>
            </a:lvl7pPr>
            <a:lvl8pPr marL="2721700" indent="0">
              <a:buNone/>
              <a:defRPr sz="1361" b="1"/>
            </a:lvl8pPr>
            <a:lvl9pPr marL="3110514" indent="0">
              <a:buNone/>
              <a:defRPr sz="13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2367065"/>
            <a:ext cx="6091964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1588544"/>
            <a:ext cx="6121966" cy="778520"/>
          </a:xfrm>
        </p:spPr>
        <p:txBody>
          <a:bodyPr anchor="b"/>
          <a:lstStyle>
            <a:lvl1pPr marL="0" indent="0">
              <a:buNone/>
              <a:defRPr sz="2041" b="1"/>
            </a:lvl1pPr>
            <a:lvl2pPr marL="388814" indent="0">
              <a:buNone/>
              <a:defRPr sz="1701" b="1"/>
            </a:lvl2pPr>
            <a:lvl3pPr marL="777629" indent="0">
              <a:buNone/>
              <a:defRPr sz="1531" b="1"/>
            </a:lvl3pPr>
            <a:lvl4pPr marL="1166443" indent="0">
              <a:buNone/>
              <a:defRPr sz="1361" b="1"/>
            </a:lvl4pPr>
            <a:lvl5pPr marL="1555257" indent="0">
              <a:buNone/>
              <a:defRPr sz="1361" b="1"/>
            </a:lvl5pPr>
            <a:lvl6pPr marL="1944072" indent="0">
              <a:buNone/>
              <a:defRPr sz="1361" b="1"/>
            </a:lvl6pPr>
            <a:lvl7pPr marL="2332886" indent="0">
              <a:buNone/>
              <a:defRPr sz="1361" b="1"/>
            </a:lvl7pPr>
            <a:lvl8pPr marL="2721700" indent="0">
              <a:buNone/>
              <a:defRPr sz="1361" b="1"/>
            </a:lvl8pPr>
            <a:lvl9pPr marL="3110514" indent="0">
              <a:buNone/>
              <a:defRPr sz="13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2367065"/>
            <a:ext cx="6121966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2" y="345010"/>
            <a:ext cx="12420183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3" y="1588545"/>
            <a:ext cx="6091965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1999" indent="0">
              <a:buNone/>
              <a:defRPr sz="1890" b="1"/>
            </a:lvl2pPr>
            <a:lvl3pPr marL="863997" indent="0">
              <a:buNone/>
              <a:defRPr sz="1701" b="1"/>
            </a:lvl3pPr>
            <a:lvl4pPr marL="1295997" indent="0">
              <a:buNone/>
              <a:defRPr sz="1512" b="1"/>
            </a:lvl4pPr>
            <a:lvl5pPr marL="1727995" indent="0">
              <a:buNone/>
              <a:defRPr sz="1512" b="1"/>
            </a:lvl5pPr>
            <a:lvl6pPr marL="2159992" indent="0">
              <a:buNone/>
              <a:defRPr sz="1512" b="1"/>
            </a:lvl6pPr>
            <a:lvl7pPr marL="2591992" indent="0">
              <a:buNone/>
              <a:defRPr sz="1512" b="1"/>
            </a:lvl7pPr>
            <a:lvl8pPr marL="3023991" indent="0">
              <a:buNone/>
              <a:defRPr sz="1512" b="1"/>
            </a:lvl8pPr>
            <a:lvl9pPr marL="3455989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3" y="2367064"/>
            <a:ext cx="6091965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1588545"/>
            <a:ext cx="612196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1999" indent="0">
              <a:buNone/>
              <a:defRPr sz="1890" b="1"/>
            </a:lvl2pPr>
            <a:lvl3pPr marL="863997" indent="0">
              <a:buNone/>
              <a:defRPr sz="1701" b="1"/>
            </a:lvl3pPr>
            <a:lvl4pPr marL="1295997" indent="0">
              <a:buNone/>
              <a:defRPr sz="1512" b="1"/>
            </a:lvl4pPr>
            <a:lvl5pPr marL="1727995" indent="0">
              <a:buNone/>
              <a:defRPr sz="1512" b="1"/>
            </a:lvl5pPr>
            <a:lvl6pPr marL="2159992" indent="0">
              <a:buNone/>
              <a:defRPr sz="1512" b="1"/>
            </a:lvl6pPr>
            <a:lvl7pPr marL="2591992" indent="0">
              <a:buNone/>
              <a:defRPr sz="1512" b="1"/>
            </a:lvl7pPr>
            <a:lvl8pPr marL="3023991" indent="0">
              <a:buNone/>
              <a:defRPr sz="1512" b="1"/>
            </a:lvl8pPr>
            <a:lvl9pPr marL="3455989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2367064"/>
            <a:ext cx="6121966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8002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8644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170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32012"/>
            <a:ext cx="4644444" cy="1512041"/>
          </a:xfrm>
        </p:spPr>
        <p:txBody>
          <a:bodyPr anchor="b"/>
          <a:lstStyle>
            <a:lvl1pPr>
              <a:defRPr sz="27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33026"/>
            <a:ext cx="7290108" cy="4605124"/>
          </a:xfrm>
        </p:spPr>
        <p:txBody>
          <a:bodyPr/>
          <a:lstStyle>
            <a:lvl1pPr>
              <a:defRPr sz="2721"/>
            </a:lvl1pPr>
            <a:lvl2pPr>
              <a:defRPr sz="2381"/>
            </a:lvl2pPr>
            <a:lvl3pPr>
              <a:defRPr sz="2041"/>
            </a:lvl3pPr>
            <a:lvl4pPr>
              <a:defRPr sz="1701"/>
            </a:lvl4pPr>
            <a:lvl5pPr>
              <a:defRPr sz="1701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1944053"/>
            <a:ext cx="4644444" cy="3601597"/>
          </a:xfrm>
        </p:spPr>
        <p:txBody>
          <a:bodyPr/>
          <a:lstStyle>
            <a:lvl1pPr marL="0" indent="0">
              <a:buNone/>
              <a:defRPr sz="1361"/>
            </a:lvl1pPr>
            <a:lvl2pPr marL="388814" indent="0">
              <a:buNone/>
              <a:defRPr sz="1191"/>
            </a:lvl2pPr>
            <a:lvl3pPr marL="777629" indent="0">
              <a:buNone/>
              <a:defRPr sz="1021"/>
            </a:lvl3pPr>
            <a:lvl4pPr marL="1166443" indent="0">
              <a:buNone/>
              <a:defRPr sz="850"/>
            </a:lvl4pPr>
            <a:lvl5pPr marL="1555257" indent="0">
              <a:buNone/>
              <a:defRPr sz="850"/>
            </a:lvl5pPr>
            <a:lvl6pPr marL="1944072" indent="0">
              <a:buNone/>
              <a:defRPr sz="850"/>
            </a:lvl6pPr>
            <a:lvl7pPr marL="2332886" indent="0">
              <a:buNone/>
              <a:defRPr sz="850"/>
            </a:lvl7pPr>
            <a:lvl8pPr marL="2721700" indent="0">
              <a:buNone/>
              <a:defRPr sz="850"/>
            </a:lvl8pPr>
            <a:lvl9pPr marL="3110514" indent="0">
              <a:buNone/>
              <a:defRPr sz="8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5935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32012"/>
            <a:ext cx="4644444" cy="1512041"/>
          </a:xfrm>
        </p:spPr>
        <p:txBody>
          <a:bodyPr anchor="b"/>
          <a:lstStyle>
            <a:lvl1pPr>
              <a:defRPr sz="27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33026"/>
            <a:ext cx="7290108" cy="4605124"/>
          </a:xfrm>
        </p:spPr>
        <p:txBody>
          <a:bodyPr anchor="t"/>
          <a:lstStyle>
            <a:lvl1pPr marL="0" indent="0">
              <a:buNone/>
              <a:defRPr sz="2721"/>
            </a:lvl1pPr>
            <a:lvl2pPr marL="388814" indent="0">
              <a:buNone/>
              <a:defRPr sz="2381"/>
            </a:lvl2pPr>
            <a:lvl3pPr marL="777629" indent="0">
              <a:buNone/>
              <a:defRPr sz="2041"/>
            </a:lvl3pPr>
            <a:lvl4pPr marL="1166443" indent="0">
              <a:buNone/>
              <a:defRPr sz="1701"/>
            </a:lvl4pPr>
            <a:lvl5pPr marL="1555257" indent="0">
              <a:buNone/>
              <a:defRPr sz="1701"/>
            </a:lvl5pPr>
            <a:lvl6pPr marL="1944072" indent="0">
              <a:buNone/>
              <a:defRPr sz="1701"/>
            </a:lvl6pPr>
            <a:lvl7pPr marL="2332886" indent="0">
              <a:buNone/>
              <a:defRPr sz="1701"/>
            </a:lvl7pPr>
            <a:lvl8pPr marL="2721700" indent="0">
              <a:buNone/>
              <a:defRPr sz="1701"/>
            </a:lvl8pPr>
            <a:lvl9pPr marL="3110514" indent="0">
              <a:buNone/>
              <a:defRPr sz="170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1944053"/>
            <a:ext cx="4644444" cy="3601597"/>
          </a:xfrm>
        </p:spPr>
        <p:txBody>
          <a:bodyPr/>
          <a:lstStyle>
            <a:lvl1pPr marL="0" indent="0">
              <a:buNone/>
              <a:defRPr sz="1361"/>
            </a:lvl1pPr>
            <a:lvl2pPr marL="388814" indent="0">
              <a:buNone/>
              <a:defRPr sz="1191"/>
            </a:lvl2pPr>
            <a:lvl3pPr marL="777629" indent="0">
              <a:buNone/>
              <a:defRPr sz="1021"/>
            </a:lvl3pPr>
            <a:lvl4pPr marL="1166443" indent="0">
              <a:buNone/>
              <a:defRPr sz="850"/>
            </a:lvl4pPr>
            <a:lvl5pPr marL="1555257" indent="0">
              <a:buNone/>
              <a:defRPr sz="850"/>
            </a:lvl5pPr>
            <a:lvl6pPr marL="1944072" indent="0">
              <a:buNone/>
              <a:defRPr sz="850"/>
            </a:lvl6pPr>
            <a:lvl7pPr marL="2332886" indent="0">
              <a:buNone/>
              <a:defRPr sz="850"/>
            </a:lvl7pPr>
            <a:lvl8pPr marL="2721700" indent="0">
              <a:buNone/>
              <a:defRPr sz="850"/>
            </a:lvl8pPr>
            <a:lvl9pPr marL="3110514" indent="0">
              <a:buNone/>
              <a:defRPr sz="8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962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946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345010"/>
            <a:ext cx="3105046" cy="549164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45010"/>
            <a:ext cx="9135135" cy="549164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F918-4F16-4E56-8D94-894F4F7573D6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F5BD-E193-4769-843C-121CC27161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36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92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35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3" y="432014"/>
            <a:ext cx="4644443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33026"/>
            <a:ext cx="7290108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3" y="1944052"/>
            <a:ext cx="4644443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1999" indent="0">
              <a:buNone/>
              <a:defRPr sz="1323"/>
            </a:lvl2pPr>
            <a:lvl3pPr marL="863997" indent="0">
              <a:buNone/>
              <a:defRPr sz="1134"/>
            </a:lvl3pPr>
            <a:lvl4pPr marL="1295997" indent="0">
              <a:buNone/>
              <a:defRPr sz="945"/>
            </a:lvl4pPr>
            <a:lvl5pPr marL="1727995" indent="0">
              <a:buNone/>
              <a:defRPr sz="945"/>
            </a:lvl5pPr>
            <a:lvl6pPr marL="2159992" indent="0">
              <a:buNone/>
              <a:defRPr sz="945"/>
            </a:lvl6pPr>
            <a:lvl7pPr marL="2591992" indent="0">
              <a:buNone/>
              <a:defRPr sz="945"/>
            </a:lvl7pPr>
            <a:lvl8pPr marL="3023991" indent="0">
              <a:buNone/>
              <a:defRPr sz="945"/>
            </a:lvl8pPr>
            <a:lvl9pPr marL="3455989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712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3" y="432014"/>
            <a:ext cx="4644443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33026"/>
            <a:ext cx="7290108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1999" indent="0">
              <a:buNone/>
              <a:defRPr sz="2646"/>
            </a:lvl2pPr>
            <a:lvl3pPr marL="863997" indent="0">
              <a:buNone/>
              <a:defRPr sz="2268"/>
            </a:lvl3pPr>
            <a:lvl4pPr marL="1295997" indent="0">
              <a:buNone/>
              <a:defRPr sz="1890"/>
            </a:lvl4pPr>
            <a:lvl5pPr marL="1727995" indent="0">
              <a:buNone/>
              <a:defRPr sz="1890"/>
            </a:lvl5pPr>
            <a:lvl6pPr marL="2159992" indent="0">
              <a:buNone/>
              <a:defRPr sz="1890"/>
            </a:lvl6pPr>
            <a:lvl7pPr marL="2591992" indent="0">
              <a:buNone/>
              <a:defRPr sz="1890"/>
            </a:lvl7pPr>
            <a:lvl8pPr marL="3023991" indent="0">
              <a:buNone/>
              <a:defRPr sz="1890"/>
            </a:lvl8pPr>
            <a:lvl9pPr marL="3455989" indent="0">
              <a:buNone/>
              <a:defRPr sz="189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3" y="1944052"/>
            <a:ext cx="4644443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1999" indent="0">
              <a:buNone/>
              <a:defRPr sz="1323"/>
            </a:lvl2pPr>
            <a:lvl3pPr marL="863997" indent="0">
              <a:buNone/>
              <a:defRPr sz="1134"/>
            </a:lvl3pPr>
            <a:lvl4pPr marL="1295997" indent="0">
              <a:buNone/>
              <a:defRPr sz="945"/>
            </a:lvl4pPr>
            <a:lvl5pPr marL="1727995" indent="0">
              <a:buNone/>
              <a:defRPr sz="945"/>
            </a:lvl5pPr>
            <a:lvl6pPr marL="2159992" indent="0">
              <a:buNone/>
              <a:defRPr sz="945"/>
            </a:lvl6pPr>
            <a:lvl7pPr marL="2591992" indent="0">
              <a:buNone/>
              <a:defRPr sz="945"/>
            </a:lvl7pPr>
            <a:lvl8pPr marL="3023991" indent="0">
              <a:buNone/>
              <a:defRPr sz="945"/>
            </a:lvl8pPr>
            <a:lvl9pPr marL="3455989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029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7" y="345010"/>
            <a:ext cx="12420183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7" y="1725047"/>
            <a:ext cx="12420183" cy="4111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006165"/>
            <a:ext cx="3240048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3" y="6006165"/>
            <a:ext cx="4860071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2" y="6006165"/>
            <a:ext cx="3240048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22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6399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99" indent="-215999" algn="l" defTabSz="86399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7998" indent="-215999" algn="l" defTabSz="863997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7" indent="-215999" algn="l" defTabSz="863997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95" indent="-215999" algn="l" defTabSz="863997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3994" indent="-215999" algn="l" defTabSz="863997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5994" indent="-215999" algn="l" defTabSz="863997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7991" indent="-215999" algn="l" defTabSz="863997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39990" indent="-215999" algn="l" defTabSz="863997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1988" indent="-215999" algn="l" defTabSz="863997" rtl="0" eaLnBrk="1" latinLnBrk="0" hangingPunct="1">
        <a:lnSpc>
          <a:spcPct val="90000"/>
        </a:lnSpc>
        <a:spcBef>
          <a:spcPts val="473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399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1999" algn="l" defTabSz="86399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3997" algn="l" defTabSz="86399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5997" algn="l" defTabSz="86399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7995" algn="l" defTabSz="86399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59992" algn="l" defTabSz="86399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1992" algn="l" defTabSz="86399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3991" algn="l" defTabSz="86399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5989" algn="l" defTabSz="86399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7" y="345010"/>
            <a:ext cx="12420183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7" y="1725048"/>
            <a:ext cx="12420183" cy="4111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006163"/>
            <a:ext cx="3240048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fld id="{B6B1F918-4F16-4E56-8D94-894F4F7573D6}" type="datetimeFigureOut">
              <a:rPr lang="zh-CN" altLang="en-US" smtClean="0"/>
              <a:pPr/>
              <a:t>2023/6/13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3" y="6006163"/>
            <a:ext cx="4860071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2" y="6006163"/>
            <a:ext cx="3240048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fld id="{AFE5F5BD-E193-4769-843C-121CC27161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7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613" rtl="0" eaLnBrk="1" latinLnBrk="0" hangingPunct="1">
        <a:lnSpc>
          <a:spcPct val="90000"/>
        </a:lnSpc>
        <a:spcBef>
          <a:spcPct val="0"/>
        </a:spcBef>
        <a:buNone/>
        <a:defRPr sz="3742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j-cs"/>
        </a:defRPr>
      </a:lvl1pPr>
    </p:titleStyle>
    <p:bodyStyle>
      <a:lvl1pPr marL="194403" indent="-194403" algn="l" defTabSz="777613" rtl="0" eaLnBrk="1" latinLnBrk="0" hangingPunct="1">
        <a:lnSpc>
          <a:spcPct val="90000"/>
        </a:lnSpc>
        <a:spcBef>
          <a:spcPts val="849"/>
        </a:spcBef>
        <a:buFont typeface="Arial" panose="020B0604020202020204" pitchFamily="34" charset="0"/>
        <a:buChar char="•"/>
        <a:defRPr sz="238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1pPr>
      <a:lvl2pPr marL="583208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2pPr>
      <a:lvl3pPr marL="972016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3pPr>
      <a:lvl4pPr marL="1360819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4pPr>
      <a:lvl5pPr marL="1749625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5pPr>
      <a:lvl6pPr marL="2138431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527237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916042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304850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1pPr>
      <a:lvl2pPr marL="388805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2pPr>
      <a:lvl3pPr marL="777613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3pPr>
      <a:lvl4pPr marL="1166418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555221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1944029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332834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721639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110446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7" y="345010"/>
            <a:ext cx="12420183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7" y="1725048"/>
            <a:ext cx="12420183" cy="4111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006163"/>
            <a:ext cx="3240048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fld id="{B6B1F918-4F16-4E56-8D94-894F4F7573D6}" type="datetimeFigureOut">
              <a:rPr lang="zh-CN" altLang="en-US" smtClean="0"/>
              <a:pPr/>
              <a:t>2023/6/13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3" y="6006163"/>
            <a:ext cx="4860071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2" y="6006163"/>
            <a:ext cx="3240048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fld id="{AFE5F5BD-E193-4769-843C-121CC271612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2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77613" rtl="0" eaLnBrk="1" latinLnBrk="0" hangingPunct="1">
        <a:lnSpc>
          <a:spcPct val="90000"/>
        </a:lnSpc>
        <a:spcBef>
          <a:spcPct val="0"/>
        </a:spcBef>
        <a:buNone/>
        <a:defRPr sz="3742" kern="1200">
          <a:solidFill>
            <a:schemeClr val="tx1"/>
          </a:solidFill>
          <a:latin typeface="HarmonyOS Sans SC" panose="00000500000000000000" pitchFamily="2" charset="-122"/>
          <a:ea typeface="+mj-ea"/>
          <a:cs typeface="+mj-cs"/>
        </a:defRPr>
      </a:lvl1pPr>
    </p:titleStyle>
    <p:bodyStyle>
      <a:lvl1pPr marL="194403" indent="-194403" algn="l" defTabSz="777613" rtl="0" eaLnBrk="1" latinLnBrk="0" hangingPunct="1">
        <a:lnSpc>
          <a:spcPct val="90000"/>
        </a:lnSpc>
        <a:spcBef>
          <a:spcPts val="849"/>
        </a:spcBef>
        <a:buFont typeface="Arial" panose="020B0604020202020204" pitchFamily="34" charset="0"/>
        <a:buChar char="•"/>
        <a:defRPr sz="238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1pPr>
      <a:lvl2pPr marL="583208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2pPr>
      <a:lvl3pPr marL="972016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3pPr>
      <a:lvl4pPr marL="1360819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4pPr>
      <a:lvl5pPr marL="1749625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5pPr>
      <a:lvl6pPr marL="2138431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527237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916042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304850" indent="-194403" algn="l" defTabSz="777613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1pPr>
      <a:lvl2pPr marL="388805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2pPr>
      <a:lvl3pPr marL="777613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3pPr>
      <a:lvl4pPr marL="1166418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555221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1944029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332834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721639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110446" algn="l" defTabSz="777613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45010"/>
            <a:ext cx="12420184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725047"/>
            <a:ext cx="12420184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006163"/>
            <a:ext cx="3240048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1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fld id="{7966766F-F5A1-4801-A88C-2DDA03230CD7}" type="datetimeFigureOut">
              <a:rPr lang="zh-CN" altLang="en-US" smtClean="0"/>
              <a:pPr/>
              <a:t>2023/6/13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006163"/>
            <a:ext cx="4860072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1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006163"/>
            <a:ext cx="3240048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1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fld id="{97E5049E-64E6-4FFC-B7CD-8167AB65005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16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77629" rtl="0" eaLnBrk="1" latinLnBrk="0" hangingPunct="1">
        <a:lnSpc>
          <a:spcPct val="90000"/>
        </a:lnSpc>
        <a:spcBef>
          <a:spcPct val="0"/>
        </a:spcBef>
        <a:buNone/>
        <a:defRPr sz="3742" kern="1200">
          <a:solidFill>
            <a:schemeClr val="tx1"/>
          </a:solidFill>
          <a:latin typeface="HarmonyOS Sans SC" panose="00000500000000000000" pitchFamily="2" charset="-122"/>
          <a:ea typeface="+mj-ea"/>
          <a:cs typeface="+mj-cs"/>
        </a:defRPr>
      </a:lvl1pPr>
    </p:titleStyle>
    <p:bodyStyle>
      <a:lvl1pPr marL="194407" indent="-194407" algn="l" defTabSz="777629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1pPr>
      <a:lvl2pPr marL="583221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2pPr>
      <a:lvl3pPr marL="972036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3pPr>
      <a:lvl4pPr marL="1360850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4pPr>
      <a:lvl5pPr marL="1749664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5pPr>
      <a:lvl6pPr marL="2138479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527293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916107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304922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1pPr>
      <a:lvl2pPr marL="388814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2pPr>
      <a:lvl3pPr marL="777629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3pPr>
      <a:lvl4pPr marL="1166443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555257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1944072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332886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721700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110514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45010"/>
            <a:ext cx="12420184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725047"/>
            <a:ext cx="12420184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006163"/>
            <a:ext cx="3240048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1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fld id="{B6B1F918-4F16-4E56-8D94-894F4F7573D6}" type="datetimeFigureOut">
              <a:rPr lang="zh-CN" altLang="en-US" smtClean="0"/>
              <a:pPr/>
              <a:t>2023/6/13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006163"/>
            <a:ext cx="4860072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1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006163"/>
            <a:ext cx="3240048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1">
                <a:solidFill>
                  <a:schemeClr val="tx1">
                    <a:tint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fld id="{AFE5F5BD-E193-4769-843C-121CC271612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45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77629" rtl="0" eaLnBrk="1" latinLnBrk="0" hangingPunct="1">
        <a:lnSpc>
          <a:spcPct val="90000"/>
        </a:lnSpc>
        <a:spcBef>
          <a:spcPct val="0"/>
        </a:spcBef>
        <a:buNone/>
        <a:defRPr sz="3742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j-cs"/>
        </a:defRPr>
      </a:lvl1pPr>
    </p:titleStyle>
    <p:bodyStyle>
      <a:lvl1pPr marL="194407" indent="-194407" algn="l" defTabSz="777629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1pPr>
      <a:lvl2pPr marL="583221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2pPr>
      <a:lvl3pPr marL="972036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3pPr>
      <a:lvl4pPr marL="1360850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4pPr>
      <a:lvl5pPr marL="1749664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5pPr>
      <a:lvl6pPr marL="2138479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527293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916107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304922" indent="-194407" algn="l" defTabSz="777629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1pPr>
      <a:lvl2pPr marL="388814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2pPr>
      <a:lvl3pPr marL="777629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3pPr>
      <a:lvl4pPr marL="1166443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555257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1944072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332886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721700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110514" algn="l" defTabSz="777629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8.png"/><Relationship Id="rId3" Type="http://schemas.openxmlformats.org/officeDocument/2006/relationships/image" Target="../media/image95.svg"/><Relationship Id="rId21" Type="http://schemas.openxmlformats.org/officeDocument/2006/relationships/slide" Target="slide97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100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svg"/><Relationship Id="rId1" Type="http://schemas.openxmlformats.org/officeDocument/2006/relationships/slideLayout" Target="../slideLayouts/slideLayout46.xml"/><Relationship Id="rId6" Type="http://schemas.microsoft.com/office/2007/relationships/hdphoto" Target="../media/hdphoto5.wdp"/><Relationship Id="rId11" Type="http://schemas.openxmlformats.org/officeDocument/2006/relationships/image" Target="../media/image16.svg"/><Relationship Id="rId5" Type="http://schemas.openxmlformats.org/officeDocument/2006/relationships/image" Target="../media/image97.png"/><Relationship Id="rId15" Type="http://schemas.openxmlformats.org/officeDocument/2006/relationships/image" Target="../media/image98.png"/><Relationship Id="rId23" Type="http://schemas.openxmlformats.org/officeDocument/2006/relationships/image" Target="../media/image39.svg"/><Relationship Id="rId10" Type="http://schemas.openxmlformats.org/officeDocument/2006/relationships/image" Target="../media/image15.png"/><Relationship Id="rId19" Type="http://schemas.openxmlformats.org/officeDocument/2006/relationships/image" Target="../media/image103.png"/><Relationship Id="rId4" Type="http://schemas.openxmlformats.org/officeDocument/2006/relationships/image" Target="../media/image102.jpeg"/><Relationship Id="rId9" Type="http://schemas.openxmlformats.org/officeDocument/2006/relationships/image" Target="../media/image14.svg"/><Relationship Id="rId14" Type="http://schemas.openxmlformats.org/officeDocument/2006/relationships/image" Target="../media/image101.png"/><Relationship Id="rId22" Type="http://schemas.openxmlformats.org/officeDocument/2006/relationships/image" Target="../media/image3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8.png"/><Relationship Id="rId3" Type="http://schemas.openxmlformats.org/officeDocument/2006/relationships/image" Target="../media/image95.svg"/><Relationship Id="rId21" Type="http://schemas.openxmlformats.org/officeDocument/2006/relationships/slide" Target="slide97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100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svg"/><Relationship Id="rId1" Type="http://schemas.openxmlformats.org/officeDocument/2006/relationships/slideLayout" Target="../slideLayouts/slideLayout46.xml"/><Relationship Id="rId6" Type="http://schemas.microsoft.com/office/2007/relationships/hdphoto" Target="../media/hdphoto5.wdp"/><Relationship Id="rId11" Type="http://schemas.openxmlformats.org/officeDocument/2006/relationships/image" Target="../media/image16.svg"/><Relationship Id="rId5" Type="http://schemas.openxmlformats.org/officeDocument/2006/relationships/image" Target="../media/image97.png"/><Relationship Id="rId15" Type="http://schemas.openxmlformats.org/officeDocument/2006/relationships/image" Target="../media/image98.png"/><Relationship Id="rId23" Type="http://schemas.openxmlformats.org/officeDocument/2006/relationships/image" Target="../media/image39.svg"/><Relationship Id="rId10" Type="http://schemas.openxmlformats.org/officeDocument/2006/relationships/image" Target="../media/image15.png"/><Relationship Id="rId19" Type="http://schemas.openxmlformats.org/officeDocument/2006/relationships/image" Target="../media/image103.png"/><Relationship Id="rId4" Type="http://schemas.openxmlformats.org/officeDocument/2006/relationships/image" Target="../media/image102.jpeg"/><Relationship Id="rId9" Type="http://schemas.openxmlformats.org/officeDocument/2006/relationships/image" Target="../media/image14.svg"/><Relationship Id="rId14" Type="http://schemas.openxmlformats.org/officeDocument/2006/relationships/image" Target="../media/image101.png"/><Relationship Id="rId22" Type="http://schemas.openxmlformats.org/officeDocument/2006/relationships/image" Target="../media/image3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4.svg"/><Relationship Id="rId12" Type="http://schemas.openxmlformats.org/officeDocument/2006/relationships/image" Target="../media/image101.png"/><Relationship Id="rId17" Type="http://schemas.openxmlformats.org/officeDocument/2006/relationships/image" Target="../media/image8.png"/><Relationship Id="rId25" Type="http://schemas.openxmlformats.org/officeDocument/2006/relationships/hyperlink" Target="https://nick-dl.github.io/dead-dog/" TargetMode="External"/><Relationship Id="rId2" Type="http://schemas.openxmlformats.org/officeDocument/2006/relationships/image" Target="../media/image102.jpeg"/><Relationship Id="rId16" Type="http://schemas.openxmlformats.org/officeDocument/2006/relationships/image" Target="../media/image95.svg"/><Relationship Id="rId20" Type="http://schemas.openxmlformats.org/officeDocument/2006/relationships/slide" Target="slide8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93.png"/><Relationship Id="rId5" Type="http://schemas.openxmlformats.org/officeDocument/2006/relationships/image" Target="../media/image12.png"/><Relationship Id="rId15" Type="http://schemas.openxmlformats.org/officeDocument/2006/relationships/image" Target="../media/image94.png"/><Relationship Id="rId23" Type="http://schemas.openxmlformats.org/officeDocument/2006/relationships/hyperlink" Target="https://github.com/Nick-DL/Dead-Dog" TargetMode="External"/><Relationship Id="rId10" Type="http://schemas.openxmlformats.org/officeDocument/2006/relationships/image" Target="../media/image17.png"/><Relationship Id="rId19" Type="http://schemas.openxmlformats.org/officeDocument/2006/relationships/image" Target="../media/image104.svg"/><Relationship Id="rId4" Type="http://schemas.microsoft.com/office/2007/relationships/hdphoto" Target="../media/hdphoto5.wdp"/><Relationship Id="rId9" Type="http://schemas.openxmlformats.org/officeDocument/2006/relationships/image" Target="../media/image16.svg"/><Relationship Id="rId14" Type="http://schemas.openxmlformats.org/officeDocument/2006/relationships/image" Target="../media/image99.png"/><Relationship Id="rId22" Type="http://schemas.openxmlformats.org/officeDocument/2006/relationships/image" Target="../media/image39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8.png"/><Relationship Id="rId18" Type="http://schemas.openxmlformats.org/officeDocument/2006/relationships/image" Target="../media/image93.png"/><Relationship Id="rId26" Type="http://schemas.openxmlformats.org/officeDocument/2006/relationships/image" Target="../media/image103.png"/><Relationship Id="rId3" Type="http://schemas.openxmlformats.org/officeDocument/2006/relationships/image" Target="../media/image97.png"/><Relationship Id="rId21" Type="http://schemas.openxmlformats.org/officeDocument/2006/relationships/image" Target="../media/image98.png"/><Relationship Id="rId7" Type="http://schemas.openxmlformats.org/officeDocument/2006/relationships/image" Target="../media/image14.svg"/><Relationship Id="rId12" Type="http://schemas.openxmlformats.org/officeDocument/2006/relationships/slide" Target="slide2.xml"/><Relationship Id="rId17" Type="http://schemas.openxmlformats.org/officeDocument/2006/relationships/hyperlink" Target="https://nick-dl.github.io/" TargetMode="External"/><Relationship Id="rId25" Type="http://schemas.openxmlformats.org/officeDocument/2006/relationships/image" Target="../media/image8.png"/><Relationship Id="rId2" Type="http://schemas.openxmlformats.org/officeDocument/2006/relationships/image" Target="../media/image102.jpeg"/><Relationship Id="rId16" Type="http://schemas.openxmlformats.org/officeDocument/2006/relationships/hyperlink" Target="https://github.com/Nick-DL/Dead-Dog/" TargetMode="External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95.svg"/><Relationship Id="rId5" Type="http://schemas.openxmlformats.org/officeDocument/2006/relationships/image" Target="../media/image12.png"/><Relationship Id="rId15" Type="http://schemas.openxmlformats.org/officeDocument/2006/relationships/hyperlink" Target="https://github.com/Nick-DL/Dead-Dog" TargetMode="External"/><Relationship Id="rId23" Type="http://schemas.openxmlformats.org/officeDocument/2006/relationships/image" Target="../media/image94.png"/><Relationship Id="rId10" Type="http://schemas.openxmlformats.org/officeDocument/2006/relationships/image" Target="../media/image17.png"/><Relationship Id="rId19" Type="http://schemas.openxmlformats.org/officeDocument/2006/relationships/hyperlink" Target="https://nick-dl.github.io/dead-dog/" TargetMode="External"/><Relationship Id="rId4" Type="http://schemas.microsoft.com/office/2007/relationships/hdphoto" Target="../media/hdphoto5.wdp"/><Relationship Id="rId9" Type="http://schemas.openxmlformats.org/officeDocument/2006/relationships/image" Target="../media/image16.svg"/><Relationship Id="rId14" Type="http://schemas.openxmlformats.org/officeDocument/2006/relationships/image" Target="../media/image39.svg"/><Relationship Id="rId22" Type="http://schemas.openxmlformats.org/officeDocument/2006/relationships/image" Target="../media/image99.png"/><Relationship Id="rId27" Type="http://schemas.openxmlformats.org/officeDocument/2006/relationships/image" Target="../media/image104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8.png"/><Relationship Id="rId18" Type="http://schemas.openxmlformats.org/officeDocument/2006/relationships/image" Target="../media/image93.png"/><Relationship Id="rId26" Type="http://schemas.openxmlformats.org/officeDocument/2006/relationships/image" Target="../media/image103.png"/><Relationship Id="rId3" Type="http://schemas.openxmlformats.org/officeDocument/2006/relationships/image" Target="../media/image97.png"/><Relationship Id="rId21" Type="http://schemas.openxmlformats.org/officeDocument/2006/relationships/image" Target="../media/image98.png"/><Relationship Id="rId7" Type="http://schemas.openxmlformats.org/officeDocument/2006/relationships/image" Target="../media/image14.svg"/><Relationship Id="rId12" Type="http://schemas.openxmlformats.org/officeDocument/2006/relationships/slide" Target="slide2.xml"/><Relationship Id="rId17" Type="http://schemas.openxmlformats.org/officeDocument/2006/relationships/hyperlink" Target="https://nick-dl.github.io/" TargetMode="External"/><Relationship Id="rId25" Type="http://schemas.openxmlformats.org/officeDocument/2006/relationships/image" Target="../media/image8.png"/><Relationship Id="rId2" Type="http://schemas.openxmlformats.org/officeDocument/2006/relationships/image" Target="../media/image102.jpeg"/><Relationship Id="rId16" Type="http://schemas.openxmlformats.org/officeDocument/2006/relationships/hyperlink" Target="https://github.com/Nick-DL/Dead-Dog/" TargetMode="External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95.svg"/><Relationship Id="rId5" Type="http://schemas.openxmlformats.org/officeDocument/2006/relationships/image" Target="../media/image12.png"/><Relationship Id="rId15" Type="http://schemas.openxmlformats.org/officeDocument/2006/relationships/hyperlink" Target="https://github.com/Nick-DL/Dead-Dog" TargetMode="External"/><Relationship Id="rId23" Type="http://schemas.openxmlformats.org/officeDocument/2006/relationships/image" Target="../media/image94.png"/><Relationship Id="rId10" Type="http://schemas.openxmlformats.org/officeDocument/2006/relationships/image" Target="../media/image17.png"/><Relationship Id="rId19" Type="http://schemas.openxmlformats.org/officeDocument/2006/relationships/hyperlink" Target="https://nick-dl.github.io/dead-dog/" TargetMode="External"/><Relationship Id="rId4" Type="http://schemas.microsoft.com/office/2007/relationships/hdphoto" Target="../media/hdphoto5.wdp"/><Relationship Id="rId9" Type="http://schemas.openxmlformats.org/officeDocument/2006/relationships/image" Target="../media/image16.svg"/><Relationship Id="rId14" Type="http://schemas.openxmlformats.org/officeDocument/2006/relationships/image" Target="../media/image39.svg"/><Relationship Id="rId22" Type="http://schemas.openxmlformats.org/officeDocument/2006/relationships/image" Target="../media/image99.png"/><Relationship Id="rId27" Type="http://schemas.openxmlformats.org/officeDocument/2006/relationships/image" Target="../media/image104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97.png"/><Relationship Id="rId21" Type="http://schemas.openxmlformats.org/officeDocument/2006/relationships/image" Target="../media/image42.svg"/><Relationship Id="rId7" Type="http://schemas.openxmlformats.org/officeDocument/2006/relationships/image" Target="../media/image14.svg"/><Relationship Id="rId12" Type="http://schemas.openxmlformats.org/officeDocument/2006/relationships/image" Target="../media/image101.png"/><Relationship Id="rId17" Type="http://schemas.openxmlformats.org/officeDocument/2006/relationships/image" Target="../media/image8.png"/><Relationship Id="rId2" Type="http://schemas.openxmlformats.org/officeDocument/2006/relationships/image" Target="../media/image102.jpeg"/><Relationship Id="rId16" Type="http://schemas.openxmlformats.org/officeDocument/2006/relationships/image" Target="../media/image95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94.png"/><Relationship Id="rId10" Type="http://schemas.openxmlformats.org/officeDocument/2006/relationships/image" Target="../media/image17.png"/><Relationship Id="rId19" Type="http://schemas.openxmlformats.org/officeDocument/2006/relationships/image" Target="../media/image104.svg"/><Relationship Id="rId4" Type="http://schemas.microsoft.com/office/2007/relationships/hdphoto" Target="../media/hdphoto5.wdp"/><Relationship Id="rId9" Type="http://schemas.openxmlformats.org/officeDocument/2006/relationships/image" Target="../media/image16.svg"/><Relationship Id="rId14" Type="http://schemas.openxmlformats.org/officeDocument/2006/relationships/image" Target="../media/image99.png"/><Relationship Id="rId22" Type="http://schemas.openxmlformats.org/officeDocument/2006/relationships/slide" Target="slide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02.jpeg"/><Relationship Id="rId7" Type="http://schemas.openxmlformats.org/officeDocument/2006/relationships/image" Target="../media/image42.sv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2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slide" Target="slide8.xm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2.svg"/><Relationship Id="rId5" Type="http://schemas.openxmlformats.org/officeDocument/2006/relationships/image" Target="../media/image32.png"/><Relationship Id="rId4" Type="http://schemas.openxmlformats.org/officeDocument/2006/relationships/image" Target="../media/image107.svg"/><Relationship Id="rId9" Type="http://schemas.openxmlformats.org/officeDocument/2006/relationships/image" Target="../media/image109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06.png"/><Relationship Id="rId7" Type="http://schemas.openxmlformats.org/officeDocument/2006/relationships/image" Target="../media/image32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Relationship Id="rId9" Type="http://schemas.openxmlformats.org/officeDocument/2006/relationships/slide" Target="slide8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2.jpeg"/><Relationship Id="rId7" Type="http://schemas.openxmlformats.org/officeDocument/2006/relationships/image" Target="../media/image107.sv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06.png"/><Relationship Id="rId5" Type="http://schemas.openxmlformats.org/officeDocument/2006/relationships/image" Target="../media/image109.svg"/><Relationship Id="rId10" Type="http://schemas.openxmlformats.org/officeDocument/2006/relationships/slide" Target="slide8.xml"/><Relationship Id="rId4" Type="http://schemas.openxmlformats.org/officeDocument/2006/relationships/image" Target="../media/image108.png"/><Relationship Id="rId9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8.png"/><Relationship Id="rId7" Type="http://schemas.openxmlformats.org/officeDocument/2006/relationships/slide" Target="slide8.xml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2.svg"/><Relationship Id="rId5" Type="http://schemas.openxmlformats.org/officeDocument/2006/relationships/image" Target="../media/image32.png"/><Relationship Id="rId4" Type="http://schemas.openxmlformats.org/officeDocument/2006/relationships/image" Target="../media/image109.svg"/><Relationship Id="rId9" Type="http://schemas.openxmlformats.org/officeDocument/2006/relationships/image" Target="../media/image107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8.png"/><Relationship Id="rId7" Type="http://schemas.openxmlformats.org/officeDocument/2006/relationships/hyperlink" Target="https://github.com/Nick-DL/Dead-Dog/" TargetMode="External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hyperlink" Target="https://nick-dl.github.io/dead-dog/" TargetMode="External"/><Relationship Id="rId4" Type="http://schemas.openxmlformats.org/officeDocument/2006/relationships/image" Target="../media/image109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nick-dl.github.io/" TargetMode="External"/><Relationship Id="rId3" Type="http://schemas.openxmlformats.org/officeDocument/2006/relationships/slide" Target="slide2.xml"/><Relationship Id="rId7" Type="http://schemas.openxmlformats.org/officeDocument/2006/relationships/hyperlink" Target="https://github.com/Nick-DL/Dead-Do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nick-dl.github.io/" TargetMode="External"/><Relationship Id="rId3" Type="http://schemas.openxmlformats.org/officeDocument/2006/relationships/slide" Target="slide2.xml"/><Relationship Id="rId7" Type="http://schemas.openxmlformats.org/officeDocument/2006/relationships/hyperlink" Target="https://github.com/Nick-DL/Dead-Do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github.com/Nick-DL/Dead-Dog" TargetMode="External"/><Relationship Id="rId11" Type="http://schemas.openxmlformats.org/officeDocument/2006/relationships/image" Target="../media/image1.png"/><Relationship Id="rId5" Type="http://schemas.openxmlformats.org/officeDocument/2006/relationships/image" Target="../media/image39.svg"/><Relationship Id="rId10" Type="http://schemas.openxmlformats.org/officeDocument/2006/relationships/hyperlink" Target="https://nick-dl.github.io/dead-dog/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8.png"/><Relationship Id="rId7" Type="http://schemas.openxmlformats.org/officeDocument/2006/relationships/hyperlink" Target="https://github.com/Nick-DL/Dead-Dog/" TargetMode="External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hyperlink" Target="https://nick-dl.github.io/dead-dog/" TargetMode="External"/><Relationship Id="rId4" Type="http://schemas.openxmlformats.org/officeDocument/2006/relationships/image" Target="../media/image109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nick-dl.github.io/dead-dog/1st-anniversary" TargetMode="External"/><Relationship Id="rId3" Type="http://schemas.openxmlformats.org/officeDocument/2006/relationships/image" Target="../media/image108.png"/><Relationship Id="rId7" Type="http://schemas.openxmlformats.org/officeDocument/2006/relationships/hyperlink" Target="https://github.com/Nick-DL/Dead-Dog/" TargetMode="External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hyperlink" Target="https://nick-dl.github.io/dead-dog/" TargetMode="External"/><Relationship Id="rId4" Type="http://schemas.openxmlformats.org/officeDocument/2006/relationships/image" Target="../media/image109.svg"/><Relationship Id="rId9" Type="http://schemas.openxmlformats.org/officeDocument/2006/relationships/image" Target="../media/image11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nick-dl.github.io/" TargetMode="External"/><Relationship Id="rId3" Type="http://schemas.openxmlformats.org/officeDocument/2006/relationships/slide" Target="slide2.xml"/><Relationship Id="rId7" Type="http://schemas.openxmlformats.org/officeDocument/2006/relationships/hyperlink" Target="https://github.com/Nick-DL/Dead-Dog/" TargetMode="External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github.com/Nick-DL/Dead-Dog" TargetMode="External"/><Relationship Id="rId11" Type="http://schemas.openxmlformats.org/officeDocument/2006/relationships/hyperlink" Target="https://nick-dl.github.io/dead-dog/" TargetMode="External"/><Relationship Id="rId5" Type="http://schemas.openxmlformats.org/officeDocument/2006/relationships/image" Target="../media/image39.svg"/><Relationship Id="rId10" Type="http://schemas.openxmlformats.org/officeDocument/2006/relationships/image" Target="../media/image93.png"/><Relationship Id="rId4" Type="http://schemas.openxmlformats.org/officeDocument/2006/relationships/image" Target="../media/image38.png"/><Relationship Id="rId9" Type="http://schemas.openxmlformats.org/officeDocument/2006/relationships/hyperlink" Target="https://nick-dl.github.io/dead-dog/1st-anniversary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hyperlink" Target="https://nick-dl.github.io/" TargetMode="External"/><Relationship Id="rId3" Type="http://schemas.openxmlformats.org/officeDocument/2006/relationships/slide" Target="slide2.xml"/><Relationship Id="rId7" Type="http://schemas.openxmlformats.org/officeDocument/2006/relationships/hyperlink" Target="https://github.com/Nick-DL/Dead-Do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github.com/Nick-DL/Dead-Dog" TargetMode="External"/><Relationship Id="rId11" Type="http://schemas.openxmlformats.org/officeDocument/2006/relationships/image" Target="../media/image1.png"/><Relationship Id="rId5" Type="http://schemas.openxmlformats.org/officeDocument/2006/relationships/image" Target="../media/image39.svg"/><Relationship Id="rId10" Type="http://schemas.openxmlformats.org/officeDocument/2006/relationships/hyperlink" Target="https://nick-dl.github.io/dead-dog/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9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nick-dl.github.io/" TargetMode="External"/><Relationship Id="rId3" Type="http://schemas.openxmlformats.org/officeDocument/2006/relationships/slide" Target="slide2.xml"/><Relationship Id="rId7" Type="http://schemas.openxmlformats.org/officeDocument/2006/relationships/hyperlink" Target="https://github.com/Nick-DL/Dead-Do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10" Type="http://schemas.openxmlformats.org/officeDocument/2006/relationships/image" Target="../media/image1.png"/><Relationship Id="rId4" Type="http://schemas.openxmlformats.org/officeDocument/2006/relationships/image" Target="../media/image38.png"/><Relationship Id="rId9" Type="http://schemas.openxmlformats.org/officeDocument/2006/relationships/hyperlink" Target="https://nick-dl.github.io/dead-dog/1st-anniversary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6.sv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ick-DL/Dead-Dog" TargetMode="External"/><Relationship Id="rId3" Type="http://schemas.openxmlformats.org/officeDocument/2006/relationships/image" Target="../media/image112.png"/><Relationship Id="rId7" Type="http://schemas.openxmlformats.org/officeDocument/2006/relationships/image" Target="../media/image39.sv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11" Type="http://schemas.openxmlformats.org/officeDocument/2006/relationships/hyperlink" Target="https://nick-dl.github.io/dead-dog/1st-anniversary" TargetMode="External"/><Relationship Id="rId5" Type="http://schemas.openxmlformats.org/officeDocument/2006/relationships/slide" Target="slide2.xml"/><Relationship Id="rId10" Type="http://schemas.openxmlformats.org/officeDocument/2006/relationships/hyperlink" Target="https://nick-dl.github.io/" TargetMode="External"/><Relationship Id="rId4" Type="http://schemas.openxmlformats.org/officeDocument/2006/relationships/image" Target="../media/image113.svg"/><Relationship Id="rId9" Type="http://schemas.openxmlformats.org/officeDocument/2006/relationships/hyperlink" Target="https://github.com/Nick-DL/Dead-Dog/" TargetMode="Externa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hyperlink" Target="https://nick-dl.github.io/dead-dog/1st-anniversary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nick-dl.github.io/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45.xml"/><Relationship Id="rId6" Type="http://schemas.openxmlformats.org/officeDocument/2006/relationships/hyperlink" Target="https://github.com/Nick-DL/Dead-Dog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github.com/Nick-DL/Dead-Dog" TargetMode="External"/><Relationship Id="rId10" Type="http://schemas.openxmlformats.org/officeDocument/2006/relationships/image" Target="../media/image42.svg"/><Relationship Id="rId4" Type="http://schemas.openxmlformats.org/officeDocument/2006/relationships/image" Target="../media/image39.svg"/><Relationship Id="rId9" Type="http://schemas.openxmlformats.org/officeDocument/2006/relationships/image" Target="../media/image3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ick-DL/Dead-Dog/" TargetMode="External"/><Relationship Id="rId3" Type="http://schemas.openxmlformats.org/officeDocument/2006/relationships/image" Target="../media/image113.svg"/><Relationship Id="rId7" Type="http://schemas.openxmlformats.org/officeDocument/2006/relationships/hyperlink" Target="https://github.com/Nick-DL/Dead-Dog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9.svg"/><Relationship Id="rId11" Type="http://schemas.openxmlformats.org/officeDocument/2006/relationships/image" Target="../media/image1.png"/><Relationship Id="rId5" Type="http://schemas.openxmlformats.org/officeDocument/2006/relationships/image" Target="../media/image38.png"/><Relationship Id="rId10" Type="http://schemas.openxmlformats.org/officeDocument/2006/relationships/hyperlink" Target="https://nick-dl.github.io/dead-dog/1st-anniversary" TargetMode="External"/><Relationship Id="rId4" Type="http://schemas.openxmlformats.org/officeDocument/2006/relationships/slide" Target="slide2.xml"/><Relationship Id="rId9" Type="http://schemas.openxmlformats.org/officeDocument/2006/relationships/hyperlink" Target="https://nick-dl.github.io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8.png"/><Relationship Id="rId7" Type="http://schemas.openxmlformats.org/officeDocument/2006/relationships/image" Target="../media/image113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12.png"/><Relationship Id="rId5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6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microsoft.com/office/2007/relationships/hdphoto" Target="../media/hdphoto6.wdp"/><Relationship Id="rId7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21.png"/><Relationship Id="rId5" Type="http://schemas.openxmlformats.org/officeDocument/2006/relationships/image" Target="../media/image114.png"/><Relationship Id="rId10" Type="http://schemas.openxmlformats.org/officeDocument/2006/relationships/image" Target="../media/image125.svg"/><Relationship Id="rId4" Type="http://schemas.openxmlformats.org/officeDocument/2006/relationships/image" Target="../media/image118.png"/><Relationship Id="rId9" Type="http://schemas.openxmlformats.org/officeDocument/2006/relationships/image" Target="../media/image12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5.xml"/><Relationship Id="rId6" Type="http://schemas.openxmlformats.org/officeDocument/2006/relationships/customXml" Target="../ink/ink1.xml"/><Relationship Id="rId5" Type="http://schemas.openxmlformats.org/officeDocument/2006/relationships/image" Target="../media/image121.png"/><Relationship Id="rId4" Type="http://schemas.openxmlformats.org/officeDocument/2006/relationships/image" Target="../media/image127.svg"/><Relationship Id="rId9" Type="http://schemas.openxmlformats.org/officeDocument/2006/relationships/image" Target="../media/image129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nick-dl.github.io/" TargetMode="Externa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nick-dl.github.io/" TargetMode="Externa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6.sv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12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microsoft.com/office/2007/relationships/hdphoto" Target="../media/hdphoto2.wdp"/><Relationship Id="rId9" Type="http://schemas.openxmlformats.org/officeDocument/2006/relationships/image" Target="../media/image16.sv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microsoft.com/office/2007/relationships/hdphoto" Target="../media/hdphoto2.wdp"/><Relationship Id="rId9" Type="http://schemas.openxmlformats.org/officeDocument/2006/relationships/image" Target="../media/image16.svg"/><Relationship Id="rId1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microsoft.com/office/2007/relationships/hdphoto" Target="../media/hdphoto2.wdp"/><Relationship Id="rId9" Type="http://schemas.openxmlformats.org/officeDocument/2006/relationships/image" Target="../media/image16.svg"/><Relationship Id="rId1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ick-dl.github.i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30.svg"/><Relationship Id="rId2" Type="http://schemas.openxmlformats.org/officeDocument/2006/relationships/image" Target="../media/image24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28.svg"/><Relationship Id="rId10" Type="http://schemas.openxmlformats.org/officeDocument/2006/relationships/image" Target="../media/image16.svg"/><Relationship Id="rId4" Type="http://schemas.microsoft.com/office/2007/relationships/hdphoto" Target="../media/hdphoto3.wdp"/><Relationship Id="rId9" Type="http://schemas.openxmlformats.org/officeDocument/2006/relationships/image" Target="../media/image15.png"/><Relationship Id="rId1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6.png"/><Relationship Id="rId18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34.png"/><Relationship Id="rId2" Type="http://schemas.openxmlformats.org/officeDocument/2006/relationships/image" Target="../media/image24.jpe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16.svg"/><Relationship Id="rId4" Type="http://schemas.microsoft.com/office/2007/relationships/hdphoto" Target="../media/hdphoto3.wdp"/><Relationship Id="rId9" Type="http://schemas.openxmlformats.org/officeDocument/2006/relationships/image" Target="../media/image15.png"/><Relationship Id="rId1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38.png"/><Relationship Id="rId3" Type="http://schemas.openxmlformats.org/officeDocument/2006/relationships/image" Target="../media/image25.png"/><Relationship Id="rId21" Type="http://schemas.openxmlformats.org/officeDocument/2006/relationships/image" Target="../media/image41.sv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slide" Target="slide2.xml"/><Relationship Id="rId2" Type="http://schemas.openxmlformats.org/officeDocument/2006/relationships/image" Target="../media/image24.jpeg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36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19" Type="http://schemas.openxmlformats.org/officeDocument/2006/relationships/image" Target="../media/image39.svg"/><Relationship Id="rId4" Type="http://schemas.microsoft.com/office/2007/relationships/hdphoto" Target="../media/hdphoto3.wdp"/><Relationship Id="rId9" Type="http://schemas.openxmlformats.org/officeDocument/2006/relationships/image" Target="../media/image14.sv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41.svg"/><Relationship Id="rId3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40.png"/><Relationship Id="rId2" Type="http://schemas.openxmlformats.org/officeDocument/2006/relationships/image" Target="../media/image24.jpe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6.sv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14.svg"/><Relationship Id="rId1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jpe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jpe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44.png"/><Relationship Id="rId18" Type="http://schemas.openxmlformats.org/officeDocument/2006/relationships/image" Target="../media/image39.sv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38.png"/><Relationship Id="rId2" Type="http://schemas.openxmlformats.org/officeDocument/2006/relationships/image" Target="../media/image24.jpeg"/><Relationship Id="rId16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37.png"/><Relationship Id="rId10" Type="http://schemas.openxmlformats.org/officeDocument/2006/relationships/image" Target="../media/image16.svg"/><Relationship Id="rId4" Type="http://schemas.microsoft.com/office/2007/relationships/hdphoto" Target="../media/hdphoto3.wdp"/><Relationship Id="rId9" Type="http://schemas.openxmlformats.org/officeDocument/2006/relationships/image" Target="../media/image15.png"/><Relationship Id="rId1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44.png"/><Relationship Id="rId18" Type="http://schemas.openxmlformats.org/officeDocument/2006/relationships/image" Target="../media/image39.sv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38.png"/><Relationship Id="rId2" Type="http://schemas.openxmlformats.org/officeDocument/2006/relationships/image" Target="../media/image24.jpeg"/><Relationship Id="rId16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37.png"/><Relationship Id="rId10" Type="http://schemas.openxmlformats.org/officeDocument/2006/relationships/image" Target="../media/image16.svg"/><Relationship Id="rId19" Type="http://schemas.openxmlformats.org/officeDocument/2006/relationships/hyperlink" Target="https://github.com/Nick-DL/Dead-Dog" TargetMode="External"/><Relationship Id="rId4" Type="http://schemas.microsoft.com/office/2007/relationships/hdphoto" Target="../media/hdphoto3.wdp"/><Relationship Id="rId9" Type="http://schemas.openxmlformats.org/officeDocument/2006/relationships/image" Target="../media/image15.png"/><Relationship Id="rId1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6.svg"/><Relationship Id="rId18" Type="http://schemas.openxmlformats.org/officeDocument/2006/relationships/image" Target="../media/image37.png"/><Relationship Id="rId3" Type="http://schemas.openxmlformats.org/officeDocument/2006/relationships/image" Target="../media/image24.jpeg"/><Relationship Id="rId7" Type="http://schemas.openxmlformats.org/officeDocument/2006/relationships/image" Target="../media/image38.png"/><Relationship Id="rId12" Type="http://schemas.openxmlformats.org/officeDocument/2006/relationships/image" Target="../media/image15.png"/><Relationship Id="rId17" Type="http://schemas.openxmlformats.org/officeDocument/2006/relationships/image" Target="../media/image31.png"/><Relationship Id="rId2" Type="http://schemas.openxmlformats.org/officeDocument/2006/relationships/hyperlink" Target="https://github.com/Nick-DL/Dead-Dog" TargetMode="Externa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14.svg"/><Relationship Id="rId5" Type="http://schemas.microsoft.com/office/2007/relationships/hdphoto" Target="../media/hdphoto3.wdp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1.png"/><Relationship Id="rId18" Type="http://schemas.openxmlformats.org/officeDocument/2006/relationships/image" Target="../media/image47.svg"/><Relationship Id="rId3" Type="http://schemas.openxmlformats.org/officeDocument/2006/relationships/image" Target="../media/image25.png"/><Relationship Id="rId21" Type="http://schemas.openxmlformats.org/officeDocument/2006/relationships/image" Target="../media/image38.png"/><Relationship Id="rId7" Type="http://schemas.openxmlformats.org/officeDocument/2006/relationships/image" Target="../media/image14.svg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image" Target="../media/image24.jpeg"/><Relationship Id="rId16" Type="http://schemas.openxmlformats.org/officeDocument/2006/relationships/image" Target="../media/image45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17.png"/><Relationship Id="rId19" Type="http://schemas.openxmlformats.org/officeDocument/2006/relationships/slide" Target="slide12.xml"/><Relationship Id="rId4" Type="http://schemas.microsoft.com/office/2007/relationships/hdphoto" Target="../media/hdphoto3.wdp"/><Relationship Id="rId9" Type="http://schemas.openxmlformats.org/officeDocument/2006/relationships/image" Target="../media/image16.svg"/><Relationship Id="rId14" Type="http://schemas.openxmlformats.org/officeDocument/2006/relationships/image" Target="../media/image37.png"/><Relationship Id="rId22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1.png"/><Relationship Id="rId18" Type="http://schemas.openxmlformats.org/officeDocument/2006/relationships/slide" Target="slide2.xml"/><Relationship Id="rId3" Type="http://schemas.openxmlformats.org/officeDocument/2006/relationships/image" Target="../media/image25.png"/><Relationship Id="rId7" Type="http://schemas.openxmlformats.org/officeDocument/2006/relationships/image" Target="../media/image14.sv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image" Target="../media/image24.jpe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10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openxmlformats.org/officeDocument/2006/relationships/image" Target="../media/image16.svg"/><Relationship Id="rId1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1.png"/><Relationship Id="rId18" Type="http://schemas.openxmlformats.org/officeDocument/2006/relationships/image" Target="../media/image47.svg"/><Relationship Id="rId3" Type="http://schemas.openxmlformats.org/officeDocument/2006/relationships/image" Target="../media/image25.png"/><Relationship Id="rId21" Type="http://schemas.openxmlformats.org/officeDocument/2006/relationships/image" Target="../media/image38.png"/><Relationship Id="rId7" Type="http://schemas.openxmlformats.org/officeDocument/2006/relationships/image" Target="../media/image14.svg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5" Type="http://schemas.openxmlformats.org/officeDocument/2006/relationships/image" Target="../media/image50.svg"/><Relationship Id="rId2" Type="http://schemas.openxmlformats.org/officeDocument/2006/relationships/image" Target="../media/image24.jpeg"/><Relationship Id="rId16" Type="http://schemas.openxmlformats.org/officeDocument/2006/relationships/image" Target="../media/image8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49.pn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23" Type="http://schemas.openxmlformats.org/officeDocument/2006/relationships/image" Target="../media/image48.png"/><Relationship Id="rId10" Type="http://schemas.openxmlformats.org/officeDocument/2006/relationships/image" Target="../media/image17.png"/><Relationship Id="rId19" Type="http://schemas.openxmlformats.org/officeDocument/2006/relationships/slide" Target="slide12.xml"/><Relationship Id="rId4" Type="http://schemas.microsoft.com/office/2007/relationships/hdphoto" Target="../media/hdphoto3.wdp"/><Relationship Id="rId9" Type="http://schemas.openxmlformats.org/officeDocument/2006/relationships/image" Target="../media/image16.svg"/><Relationship Id="rId14" Type="http://schemas.openxmlformats.org/officeDocument/2006/relationships/image" Target="../media/image37.png"/><Relationship Id="rId22" Type="http://schemas.openxmlformats.org/officeDocument/2006/relationships/image" Target="../media/image39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1.png"/><Relationship Id="rId18" Type="http://schemas.openxmlformats.org/officeDocument/2006/relationships/image" Target="../media/image47.svg"/><Relationship Id="rId26" Type="http://schemas.openxmlformats.org/officeDocument/2006/relationships/image" Target="../media/image51.png"/><Relationship Id="rId3" Type="http://schemas.openxmlformats.org/officeDocument/2006/relationships/image" Target="../media/image25.png"/><Relationship Id="rId21" Type="http://schemas.openxmlformats.org/officeDocument/2006/relationships/image" Target="../media/image38.png"/><Relationship Id="rId7" Type="http://schemas.openxmlformats.org/officeDocument/2006/relationships/image" Target="../media/image14.svg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5" Type="http://schemas.openxmlformats.org/officeDocument/2006/relationships/image" Target="../media/image8.png"/><Relationship Id="rId2" Type="http://schemas.openxmlformats.org/officeDocument/2006/relationships/image" Target="../media/image24.jpeg"/><Relationship Id="rId16" Type="http://schemas.openxmlformats.org/officeDocument/2006/relationships/image" Target="../media/image48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50.sv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10" Type="http://schemas.openxmlformats.org/officeDocument/2006/relationships/image" Target="../media/image17.png"/><Relationship Id="rId19" Type="http://schemas.openxmlformats.org/officeDocument/2006/relationships/slide" Target="slide12.xml"/><Relationship Id="rId4" Type="http://schemas.microsoft.com/office/2007/relationships/hdphoto" Target="../media/hdphoto3.wdp"/><Relationship Id="rId9" Type="http://schemas.openxmlformats.org/officeDocument/2006/relationships/image" Target="../media/image16.svg"/><Relationship Id="rId14" Type="http://schemas.openxmlformats.org/officeDocument/2006/relationships/image" Target="../media/image37.png"/><Relationship Id="rId22" Type="http://schemas.openxmlformats.org/officeDocument/2006/relationships/image" Target="../media/image39.sv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microsoft.com/office/2007/relationships/hdphoto" Target="../media/hdphoto4.wdp"/><Relationship Id="rId26" Type="http://schemas.openxmlformats.org/officeDocument/2006/relationships/image" Target="../media/image57.png"/><Relationship Id="rId3" Type="http://schemas.openxmlformats.org/officeDocument/2006/relationships/image" Target="../media/image25.png"/><Relationship Id="rId21" Type="http://schemas.openxmlformats.org/officeDocument/2006/relationships/image" Target="../media/image55.png"/><Relationship Id="rId7" Type="http://schemas.openxmlformats.org/officeDocument/2006/relationships/image" Target="../media/image14.svg"/><Relationship Id="rId12" Type="http://schemas.openxmlformats.org/officeDocument/2006/relationships/image" Target="../media/image44.png"/><Relationship Id="rId17" Type="http://schemas.openxmlformats.org/officeDocument/2006/relationships/image" Target="../media/image52.png"/><Relationship Id="rId25" Type="http://schemas.openxmlformats.org/officeDocument/2006/relationships/image" Target="../media/image51.png"/><Relationship Id="rId33" Type="http://schemas.openxmlformats.org/officeDocument/2006/relationships/image" Target="../media/image47.svg"/><Relationship Id="rId2" Type="http://schemas.openxmlformats.org/officeDocument/2006/relationships/image" Target="../media/image24.jpeg"/><Relationship Id="rId16" Type="http://schemas.openxmlformats.org/officeDocument/2006/relationships/image" Target="../media/image48.png"/><Relationship Id="rId20" Type="http://schemas.openxmlformats.org/officeDocument/2006/relationships/image" Target="../media/image54.png"/><Relationship Id="rId29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50.svg"/><Relationship Id="rId32" Type="http://schemas.openxmlformats.org/officeDocument/2006/relationships/image" Target="../media/image46.pn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slide" Target="slide12.xml"/><Relationship Id="rId10" Type="http://schemas.openxmlformats.org/officeDocument/2006/relationships/image" Target="../media/image17.png"/><Relationship Id="rId19" Type="http://schemas.openxmlformats.org/officeDocument/2006/relationships/image" Target="../media/image53.png"/><Relationship Id="rId31" Type="http://schemas.openxmlformats.org/officeDocument/2006/relationships/image" Target="../media/image59.svg"/><Relationship Id="rId4" Type="http://schemas.microsoft.com/office/2007/relationships/hdphoto" Target="../media/hdphoto3.wdp"/><Relationship Id="rId9" Type="http://schemas.openxmlformats.org/officeDocument/2006/relationships/image" Target="../media/image16.svg"/><Relationship Id="rId14" Type="http://schemas.openxmlformats.org/officeDocument/2006/relationships/image" Target="../media/image37.png"/><Relationship Id="rId22" Type="http://schemas.openxmlformats.org/officeDocument/2006/relationships/image" Target="../media/image56.png"/><Relationship Id="rId27" Type="http://schemas.openxmlformats.org/officeDocument/2006/relationships/image" Target="../media/image58.svg"/><Relationship Id="rId30" Type="http://schemas.openxmlformats.org/officeDocument/2006/relationships/image" Target="../media/image27.png"/><Relationship Id="rId8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microsoft.com/office/2007/relationships/hdphoto" Target="../media/hdphoto4.wdp"/><Relationship Id="rId26" Type="http://schemas.openxmlformats.org/officeDocument/2006/relationships/image" Target="../media/image63.png"/><Relationship Id="rId3" Type="http://schemas.openxmlformats.org/officeDocument/2006/relationships/image" Target="../media/image25.png"/><Relationship Id="rId21" Type="http://schemas.openxmlformats.org/officeDocument/2006/relationships/image" Target="../media/image45.png"/><Relationship Id="rId34" Type="http://schemas.openxmlformats.org/officeDocument/2006/relationships/image" Target="../media/image51.png"/><Relationship Id="rId7" Type="http://schemas.openxmlformats.org/officeDocument/2006/relationships/image" Target="../media/image14.svg"/><Relationship Id="rId12" Type="http://schemas.openxmlformats.org/officeDocument/2006/relationships/image" Target="../media/image53.png"/><Relationship Id="rId17" Type="http://schemas.openxmlformats.org/officeDocument/2006/relationships/image" Target="../media/image52.png"/><Relationship Id="rId25" Type="http://schemas.openxmlformats.org/officeDocument/2006/relationships/image" Target="../media/image62.png"/><Relationship Id="rId33" Type="http://schemas.openxmlformats.org/officeDocument/2006/relationships/image" Target="../media/image50.svg"/><Relationship Id="rId2" Type="http://schemas.openxmlformats.org/officeDocument/2006/relationships/image" Target="../media/image24.jpeg"/><Relationship Id="rId16" Type="http://schemas.openxmlformats.org/officeDocument/2006/relationships/image" Target="../media/image56.png"/><Relationship Id="rId20" Type="http://schemas.openxmlformats.org/officeDocument/2006/relationships/image" Target="../media/image3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61.png"/><Relationship Id="rId32" Type="http://schemas.openxmlformats.org/officeDocument/2006/relationships/image" Target="../media/image49.png"/><Relationship Id="rId5" Type="http://schemas.openxmlformats.org/officeDocument/2006/relationships/image" Target="../media/image12.png"/><Relationship Id="rId15" Type="http://schemas.openxmlformats.org/officeDocument/2006/relationships/image" Target="../media/image55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17.png"/><Relationship Id="rId19" Type="http://schemas.openxmlformats.org/officeDocument/2006/relationships/image" Target="../media/image44.png"/><Relationship Id="rId31" Type="http://schemas.openxmlformats.org/officeDocument/2006/relationships/image" Target="../media/image68.png"/><Relationship Id="rId4" Type="http://schemas.microsoft.com/office/2007/relationships/hdphoto" Target="../media/hdphoto3.wdp"/><Relationship Id="rId9" Type="http://schemas.openxmlformats.org/officeDocument/2006/relationships/image" Target="../media/image16.svg"/><Relationship Id="rId14" Type="http://schemas.openxmlformats.org/officeDocument/2006/relationships/image" Target="../media/image54.png"/><Relationship Id="rId22" Type="http://schemas.openxmlformats.org/officeDocument/2006/relationships/image" Target="../media/image48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8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64.png"/><Relationship Id="rId26" Type="http://schemas.openxmlformats.org/officeDocument/2006/relationships/image" Target="../media/image55.png"/><Relationship Id="rId3" Type="http://schemas.openxmlformats.org/officeDocument/2006/relationships/image" Target="../media/image25.png"/><Relationship Id="rId21" Type="http://schemas.openxmlformats.org/officeDocument/2006/relationships/image" Target="../media/image67.png"/><Relationship Id="rId34" Type="http://schemas.openxmlformats.org/officeDocument/2006/relationships/image" Target="../media/image51.png"/><Relationship Id="rId7" Type="http://schemas.openxmlformats.org/officeDocument/2006/relationships/image" Target="../media/image14.svg"/><Relationship Id="rId12" Type="http://schemas.openxmlformats.org/officeDocument/2006/relationships/image" Target="../media/image60.png"/><Relationship Id="rId17" Type="http://schemas.openxmlformats.org/officeDocument/2006/relationships/image" Target="../media/image63.png"/><Relationship Id="rId25" Type="http://schemas.openxmlformats.org/officeDocument/2006/relationships/image" Target="../media/image54.png"/><Relationship Id="rId33" Type="http://schemas.openxmlformats.org/officeDocument/2006/relationships/image" Target="../media/image50.svg"/><Relationship Id="rId2" Type="http://schemas.openxmlformats.org/officeDocument/2006/relationships/image" Target="../media/image24.jpe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32" Type="http://schemas.openxmlformats.org/officeDocument/2006/relationships/image" Target="../media/image49.png"/><Relationship Id="rId5" Type="http://schemas.openxmlformats.org/officeDocument/2006/relationships/image" Target="../media/image12.png"/><Relationship Id="rId15" Type="http://schemas.openxmlformats.org/officeDocument/2006/relationships/image" Target="../media/image61.png"/><Relationship Id="rId23" Type="http://schemas.openxmlformats.org/officeDocument/2006/relationships/image" Target="../media/image53.png"/><Relationship Id="rId28" Type="http://schemas.openxmlformats.org/officeDocument/2006/relationships/image" Target="../media/image44.png"/><Relationship Id="rId10" Type="http://schemas.openxmlformats.org/officeDocument/2006/relationships/image" Target="../media/image17.png"/><Relationship Id="rId19" Type="http://schemas.openxmlformats.org/officeDocument/2006/relationships/image" Target="../media/image65.png"/><Relationship Id="rId31" Type="http://schemas.openxmlformats.org/officeDocument/2006/relationships/image" Target="../media/image48.png"/><Relationship Id="rId4" Type="http://schemas.microsoft.com/office/2007/relationships/hdphoto" Target="../media/hdphoto3.wdp"/><Relationship Id="rId9" Type="http://schemas.openxmlformats.org/officeDocument/2006/relationships/image" Target="../media/image16.svg"/><Relationship Id="rId14" Type="http://schemas.microsoft.com/office/2007/relationships/hdphoto" Target="../media/hdphoto4.wdp"/><Relationship Id="rId22" Type="http://schemas.openxmlformats.org/officeDocument/2006/relationships/image" Target="../media/image68.png"/><Relationship Id="rId27" Type="http://schemas.openxmlformats.org/officeDocument/2006/relationships/image" Target="../media/image56.png"/><Relationship Id="rId30" Type="http://schemas.openxmlformats.org/officeDocument/2006/relationships/image" Target="../media/image45.png"/><Relationship Id="rId8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72.svg"/><Relationship Id="rId3" Type="http://schemas.openxmlformats.org/officeDocument/2006/relationships/image" Target="../media/image74.svg"/><Relationship Id="rId7" Type="http://schemas.openxmlformats.org/officeDocument/2006/relationships/image" Target="../media/image78.png"/><Relationship Id="rId12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1.pn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1.png"/><Relationship Id="rId3" Type="http://schemas.openxmlformats.org/officeDocument/2006/relationships/image" Target="../media/image74.svg"/><Relationship Id="rId7" Type="http://schemas.openxmlformats.org/officeDocument/2006/relationships/image" Target="../media/image78.png"/><Relationship Id="rId12" Type="http://schemas.openxmlformats.org/officeDocument/2006/relationships/image" Target="../media/image72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71.pn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6" Type="http://schemas.openxmlformats.org/officeDocument/2006/relationships/slide" Target="slide66.xml"/><Relationship Id="rId5" Type="http://schemas.openxmlformats.org/officeDocument/2006/relationships/image" Target="../media/image43.sv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image" Target="../media/image42.svg"/><Relationship Id="rId7" Type="http://schemas.openxmlformats.org/officeDocument/2006/relationships/slide" Target="slide6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6" Type="http://schemas.openxmlformats.org/officeDocument/2006/relationships/slide" Target="slide66.xml"/><Relationship Id="rId5" Type="http://schemas.openxmlformats.org/officeDocument/2006/relationships/image" Target="../media/image43.svg"/><Relationship Id="rId4" Type="http://schemas.openxmlformats.org/officeDocument/2006/relationships/image" Target="../media/image34.png"/><Relationship Id="rId9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6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image" Target="../media/image42.svg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60.xml"/><Relationship Id="rId5" Type="http://schemas.openxmlformats.org/officeDocument/2006/relationships/slide" Target="slide15.xml"/><Relationship Id="rId4" Type="http://schemas.openxmlformats.org/officeDocument/2006/relationships/image" Target="../media/image47.svg"/><Relationship Id="rId9" Type="http://schemas.openxmlformats.org/officeDocument/2006/relationships/slide" Target="slide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4.png"/><Relationship Id="rId18" Type="http://schemas.openxmlformats.org/officeDocument/2006/relationships/image" Target="../media/image88.sv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83.png"/><Relationship Id="rId17" Type="http://schemas.openxmlformats.org/officeDocument/2006/relationships/image" Target="../media/image87.png"/><Relationship Id="rId2" Type="http://schemas.openxmlformats.org/officeDocument/2006/relationships/image" Target="../media/image25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.svg"/><Relationship Id="rId11" Type="http://schemas.openxmlformats.org/officeDocument/2006/relationships/image" Target="../media/image82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8.svg"/><Relationship Id="rId19" Type="http://schemas.openxmlformats.org/officeDocument/2006/relationships/image" Target="../media/image89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4.png"/><Relationship Id="rId18" Type="http://schemas.openxmlformats.org/officeDocument/2006/relationships/image" Target="../media/image88.sv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83.png"/><Relationship Id="rId17" Type="http://schemas.openxmlformats.org/officeDocument/2006/relationships/image" Target="../media/image87.png"/><Relationship Id="rId2" Type="http://schemas.openxmlformats.org/officeDocument/2006/relationships/image" Target="../media/image25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.svg"/><Relationship Id="rId11" Type="http://schemas.openxmlformats.org/officeDocument/2006/relationships/image" Target="../media/image82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8.svg"/><Relationship Id="rId19" Type="http://schemas.openxmlformats.org/officeDocument/2006/relationships/image" Target="../media/image89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4.png"/><Relationship Id="rId18" Type="http://schemas.openxmlformats.org/officeDocument/2006/relationships/image" Target="../media/image87.png"/><Relationship Id="rId3" Type="http://schemas.microsoft.com/office/2007/relationships/hdphoto" Target="../media/hdphoto3.wdp"/><Relationship Id="rId21" Type="http://schemas.openxmlformats.org/officeDocument/2006/relationships/image" Target="../media/image90.png"/><Relationship Id="rId7" Type="http://schemas.openxmlformats.org/officeDocument/2006/relationships/image" Target="../media/image15.png"/><Relationship Id="rId12" Type="http://schemas.openxmlformats.org/officeDocument/2006/relationships/image" Target="../media/image83.png"/><Relationship Id="rId17" Type="http://schemas.openxmlformats.org/officeDocument/2006/relationships/slide" Target="slide2.xml"/><Relationship Id="rId2" Type="http://schemas.openxmlformats.org/officeDocument/2006/relationships/image" Target="../media/image25.png"/><Relationship Id="rId16" Type="http://schemas.openxmlformats.org/officeDocument/2006/relationships/image" Target="../media/image86.png"/><Relationship Id="rId20" Type="http://schemas.openxmlformats.org/officeDocument/2006/relationships/image" Target="../media/image89.sv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.svg"/><Relationship Id="rId11" Type="http://schemas.openxmlformats.org/officeDocument/2006/relationships/image" Target="../media/image82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8.svg"/><Relationship Id="rId19" Type="http://schemas.openxmlformats.org/officeDocument/2006/relationships/image" Target="../media/image8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4.png"/><Relationship Id="rId18" Type="http://schemas.openxmlformats.org/officeDocument/2006/relationships/image" Target="../media/image87.png"/><Relationship Id="rId3" Type="http://schemas.microsoft.com/office/2007/relationships/hdphoto" Target="../media/hdphoto3.wdp"/><Relationship Id="rId21" Type="http://schemas.openxmlformats.org/officeDocument/2006/relationships/image" Target="../media/image90.png"/><Relationship Id="rId7" Type="http://schemas.openxmlformats.org/officeDocument/2006/relationships/image" Target="../media/image15.png"/><Relationship Id="rId12" Type="http://schemas.openxmlformats.org/officeDocument/2006/relationships/image" Target="../media/image83.png"/><Relationship Id="rId17" Type="http://schemas.openxmlformats.org/officeDocument/2006/relationships/slide" Target="slide2.xml"/><Relationship Id="rId2" Type="http://schemas.openxmlformats.org/officeDocument/2006/relationships/image" Target="../media/image25.png"/><Relationship Id="rId16" Type="http://schemas.openxmlformats.org/officeDocument/2006/relationships/image" Target="../media/image86.png"/><Relationship Id="rId20" Type="http://schemas.openxmlformats.org/officeDocument/2006/relationships/image" Target="../media/image89.sv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.svg"/><Relationship Id="rId11" Type="http://schemas.openxmlformats.org/officeDocument/2006/relationships/image" Target="../media/image82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8.svg"/><Relationship Id="rId19" Type="http://schemas.openxmlformats.org/officeDocument/2006/relationships/image" Target="../media/image8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8.xml"/><Relationship Id="rId18" Type="http://schemas.openxmlformats.org/officeDocument/2006/relationships/image" Target="../media/image89.svg"/><Relationship Id="rId26" Type="http://schemas.openxmlformats.org/officeDocument/2006/relationships/image" Target="../media/image18.svg"/><Relationship Id="rId3" Type="http://schemas.microsoft.com/office/2007/relationships/hdphoto" Target="../media/hdphoto3.wdp"/><Relationship Id="rId21" Type="http://schemas.openxmlformats.org/officeDocument/2006/relationships/image" Target="../media/image13.png"/><Relationship Id="rId7" Type="http://schemas.openxmlformats.org/officeDocument/2006/relationships/image" Target="../media/image85.png"/><Relationship Id="rId12" Type="http://schemas.openxmlformats.org/officeDocument/2006/relationships/slide" Target="slide10.xml"/><Relationship Id="rId17" Type="http://schemas.openxmlformats.org/officeDocument/2006/relationships/image" Target="../media/image88.svg"/><Relationship Id="rId25" Type="http://schemas.openxmlformats.org/officeDocument/2006/relationships/image" Target="../media/image17.png"/><Relationship Id="rId2" Type="http://schemas.openxmlformats.org/officeDocument/2006/relationships/image" Target="../media/image25.png"/><Relationship Id="rId16" Type="http://schemas.openxmlformats.org/officeDocument/2006/relationships/image" Target="../media/image87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4.png"/><Relationship Id="rId11" Type="http://schemas.openxmlformats.org/officeDocument/2006/relationships/image" Target="../media/image42.svg"/><Relationship Id="rId24" Type="http://schemas.openxmlformats.org/officeDocument/2006/relationships/image" Target="../media/image16.svg"/><Relationship Id="rId5" Type="http://schemas.openxmlformats.org/officeDocument/2006/relationships/image" Target="../media/image83.png"/><Relationship Id="rId15" Type="http://schemas.openxmlformats.org/officeDocument/2006/relationships/image" Target="../media/image39.svg"/><Relationship Id="rId23" Type="http://schemas.openxmlformats.org/officeDocument/2006/relationships/image" Target="../media/image15.png"/><Relationship Id="rId10" Type="http://schemas.openxmlformats.org/officeDocument/2006/relationships/image" Target="../media/image32.png"/><Relationship Id="rId19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38.png"/><Relationship Id="rId22" Type="http://schemas.openxmlformats.org/officeDocument/2006/relationships/image" Target="../media/image14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8.xml"/><Relationship Id="rId18" Type="http://schemas.openxmlformats.org/officeDocument/2006/relationships/image" Target="../media/image89.svg"/><Relationship Id="rId26" Type="http://schemas.openxmlformats.org/officeDocument/2006/relationships/image" Target="../media/image18.svg"/><Relationship Id="rId3" Type="http://schemas.microsoft.com/office/2007/relationships/hdphoto" Target="../media/hdphoto3.wdp"/><Relationship Id="rId21" Type="http://schemas.openxmlformats.org/officeDocument/2006/relationships/image" Target="../media/image13.png"/><Relationship Id="rId7" Type="http://schemas.openxmlformats.org/officeDocument/2006/relationships/image" Target="../media/image85.png"/><Relationship Id="rId12" Type="http://schemas.openxmlformats.org/officeDocument/2006/relationships/slide" Target="slide10.xml"/><Relationship Id="rId17" Type="http://schemas.openxmlformats.org/officeDocument/2006/relationships/image" Target="../media/image88.svg"/><Relationship Id="rId25" Type="http://schemas.openxmlformats.org/officeDocument/2006/relationships/image" Target="../media/image17.png"/><Relationship Id="rId2" Type="http://schemas.openxmlformats.org/officeDocument/2006/relationships/image" Target="../media/image25.png"/><Relationship Id="rId16" Type="http://schemas.openxmlformats.org/officeDocument/2006/relationships/image" Target="../media/image87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4.png"/><Relationship Id="rId11" Type="http://schemas.openxmlformats.org/officeDocument/2006/relationships/image" Target="../media/image42.svg"/><Relationship Id="rId24" Type="http://schemas.openxmlformats.org/officeDocument/2006/relationships/image" Target="../media/image16.svg"/><Relationship Id="rId5" Type="http://schemas.openxmlformats.org/officeDocument/2006/relationships/image" Target="../media/image83.png"/><Relationship Id="rId15" Type="http://schemas.openxmlformats.org/officeDocument/2006/relationships/image" Target="../media/image39.svg"/><Relationship Id="rId23" Type="http://schemas.openxmlformats.org/officeDocument/2006/relationships/image" Target="../media/image15.png"/><Relationship Id="rId10" Type="http://schemas.openxmlformats.org/officeDocument/2006/relationships/image" Target="../media/image32.png"/><Relationship Id="rId19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38.png"/><Relationship Id="rId22" Type="http://schemas.openxmlformats.org/officeDocument/2006/relationships/image" Target="../media/image14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8.svg"/><Relationship Id="rId18" Type="http://schemas.openxmlformats.org/officeDocument/2006/relationships/image" Target="../media/image13.png"/><Relationship Id="rId3" Type="http://schemas.microsoft.com/office/2007/relationships/hdphoto" Target="../media/hdphoto3.wdp"/><Relationship Id="rId21" Type="http://schemas.openxmlformats.org/officeDocument/2006/relationships/image" Target="../media/image16.svg"/><Relationship Id="rId7" Type="http://schemas.openxmlformats.org/officeDocument/2006/relationships/image" Target="../media/image8.png"/><Relationship Id="rId12" Type="http://schemas.openxmlformats.org/officeDocument/2006/relationships/image" Target="../media/image87.png"/><Relationship Id="rId17" Type="http://schemas.openxmlformats.org/officeDocument/2006/relationships/image" Target="../media/image12.png"/><Relationship Id="rId2" Type="http://schemas.openxmlformats.org/officeDocument/2006/relationships/image" Target="../media/image25.png"/><Relationship Id="rId16" Type="http://schemas.openxmlformats.org/officeDocument/2006/relationships/image" Target="../media/image8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5.png"/><Relationship Id="rId11" Type="http://schemas.openxmlformats.org/officeDocument/2006/relationships/image" Target="../media/image39.svg"/><Relationship Id="rId5" Type="http://schemas.openxmlformats.org/officeDocument/2006/relationships/image" Target="../media/image84.png"/><Relationship Id="rId15" Type="http://schemas.openxmlformats.org/officeDocument/2006/relationships/image" Target="../media/image90.png"/><Relationship Id="rId23" Type="http://schemas.openxmlformats.org/officeDocument/2006/relationships/image" Target="../media/image18.svg"/><Relationship Id="rId10" Type="http://schemas.openxmlformats.org/officeDocument/2006/relationships/image" Target="../media/image38.png"/><Relationship Id="rId19" Type="http://schemas.openxmlformats.org/officeDocument/2006/relationships/image" Target="../media/image14.svg"/><Relationship Id="rId4" Type="http://schemas.openxmlformats.org/officeDocument/2006/relationships/image" Target="../media/image83.png"/><Relationship Id="rId9" Type="http://schemas.openxmlformats.org/officeDocument/2006/relationships/slide" Target="slide2.xml"/><Relationship Id="rId14" Type="http://schemas.openxmlformats.org/officeDocument/2006/relationships/image" Target="../media/image89.svg"/><Relationship Id="rId22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89.svg"/><Relationship Id="rId18" Type="http://schemas.openxmlformats.org/officeDocument/2006/relationships/image" Target="../media/image14.svg"/><Relationship Id="rId3" Type="http://schemas.microsoft.com/office/2007/relationships/hdphoto" Target="../media/hdphoto3.wdp"/><Relationship Id="rId21" Type="http://schemas.openxmlformats.org/officeDocument/2006/relationships/image" Target="../media/image17.png"/><Relationship Id="rId7" Type="http://schemas.openxmlformats.org/officeDocument/2006/relationships/image" Target="../media/image86.png"/><Relationship Id="rId12" Type="http://schemas.openxmlformats.org/officeDocument/2006/relationships/image" Target="../media/image88.svg"/><Relationship Id="rId17" Type="http://schemas.openxmlformats.org/officeDocument/2006/relationships/image" Target="../media/image13.png"/><Relationship Id="rId2" Type="http://schemas.openxmlformats.org/officeDocument/2006/relationships/image" Target="../media/image25.png"/><Relationship Id="rId16" Type="http://schemas.openxmlformats.org/officeDocument/2006/relationships/image" Target="../media/image12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5.png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5" Type="http://schemas.openxmlformats.org/officeDocument/2006/relationships/image" Target="../media/image8.png"/><Relationship Id="rId10" Type="http://schemas.openxmlformats.org/officeDocument/2006/relationships/image" Target="../media/image39.svg"/><Relationship Id="rId19" Type="http://schemas.openxmlformats.org/officeDocument/2006/relationships/image" Target="../media/image15.png"/><Relationship Id="rId4" Type="http://schemas.openxmlformats.org/officeDocument/2006/relationships/image" Target="../media/image83.png"/><Relationship Id="rId9" Type="http://schemas.openxmlformats.org/officeDocument/2006/relationships/image" Target="../media/image38.png"/><Relationship Id="rId14" Type="http://schemas.openxmlformats.org/officeDocument/2006/relationships/image" Target="../media/image90.png"/><Relationship Id="rId22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88.svg"/><Relationship Id="rId18" Type="http://schemas.openxmlformats.org/officeDocument/2006/relationships/image" Target="../media/image14.svg"/><Relationship Id="rId3" Type="http://schemas.microsoft.com/office/2007/relationships/hdphoto" Target="../media/hdphoto3.wdp"/><Relationship Id="rId21" Type="http://schemas.openxmlformats.org/officeDocument/2006/relationships/image" Target="../media/image17.png"/><Relationship Id="rId7" Type="http://schemas.openxmlformats.org/officeDocument/2006/relationships/image" Target="../media/image86.png"/><Relationship Id="rId12" Type="http://schemas.openxmlformats.org/officeDocument/2006/relationships/image" Target="../media/image87.png"/><Relationship Id="rId17" Type="http://schemas.openxmlformats.org/officeDocument/2006/relationships/image" Target="../media/image13.png"/><Relationship Id="rId2" Type="http://schemas.openxmlformats.org/officeDocument/2006/relationships/image" Target="../media/image25.png"/><Relationship Id="rId16" Type="http://schemas.openxmlformats.org/officeDocument/2006/relationships/image" Target="../media/image8.pn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5.png"/><Relationship Id="rId11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84.png"/><Relationship Id="rId15" Type="http://schemas.openxmlformats.org/officeDocument/2006/relationships/image" Target="../media/image90.png"/><Relationship Id="rId23" Type="http://schemas.openxmlformats.org/officeDocument/2006/relationships/image" Target="../media/image12.png"/><Relationship Id="rId10" Type="http://schemas.openxmlformats.org/officeDocument/2006/relationships/image" Target="../media/image39.svg"/><Relationship Id="rId19" Type="http://schemas.openxmlformats.org/officeDocument/2006/relationships/image" Target="../media/image15.png"/><Relationship Id="rId4" Type="http://schemas.openxmlformats.org/officeDocument/2006/relationships/image" Target="../media/image83.png"/><Relationship Id="rId9" Type="http://schemas.openxmlformats.org/officeDocument/2006/relationships/image" Target="../media/image38.png"/><Relationship Id="rId14" Type="http://schemas.openxmlformats.org/officeDocument/2006/relationships/image" Target="../media/image89.svg"/><Relationship Id="rId22" Type="http://schemas.openxmlformats.org/officeDocument/2006/relationships/image" Target="../media/image18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6.png"/><Relationship Id="rId18" Type="http://schemas.openxmlformats.org/officeDocument/2006/relationships/hyperlink" Target="https://github.com/Nick-DL/Dead-Dog" TargetMode="External"/><Relationship Id="rId3" Type="http://schemas.microsoft.com/office/2007/relationships/hdphoto" Target="../media/hdphoto3.wdp"/><Relationship Id="rId21" Type="http://schemas.openxmlformats.org/officeDocument/2006/relationships/image" Target="../media/image89.svg"/><Relationship Id="rId7" Type="http://schemas.openxmlformats.org/officeDocument/2006/relationships/image" Target="../media/image16.svg"/><Relationship Id="rId12" Type="http://schemas.openxmlformats.org/officeDocument/2006/relationships/image" Target="../media/image85.png"/><Relationship Id="rId17" Type="http://schemas.openxmlformats.org/officeDocument/2006/relationships/image" Target="../media/image39.sv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20" Type="http://schemas.openxmlformats.org/officeDocument/2006/relationships/image" Target="../media/image88.sv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.png"/><Relationship Id="rId11" Type="http://schemas.openxmlformats.org/officeDocument/2006/relationships/image" Target="../media/image84.png"/><Relationship Id="rId5" Type="http://schemas.openxmlformats.org/officeDocument/2006/relationships/image" Target="../media/image14.svg"/><Relationship Id="rId15" Type="http://schemas.openxmlformats.org/officeDocument/2006/relationships/slide" Target="slide2.xml"/><Relationship Id="rId23" Type="http://schemas.openxmlformats.org/officeDocument/2006/relationships/image" Target="../media/image8.png"/><Relationship Id="rId10" Type="http://schemas.openxmlformats.org/officeDocument/2006/relationships/image" Target="../media/image83.png"/><Relationship Id="rId19" Type="http://schemas.openxmlformats.org/officeDocument/2006/relationships/image" Target="../media/image87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12.png"/><Relationship Id="rId22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png"/><Relationship Id="rId18" Type="http://schemas.openxmlformats.org/officeDocument/2006/relationships/image" Target="../media/image39.svg"/><Relationship Id="rId3" Type="http://schemas.microsoft.com/office/2007/relationships/hdphoto" Target="../media/hdphoto3.wdp"/><Relationship Id="rId21" Type="http://schemas.openxmlformats.org/officeDocument/2006/relationships/image" Target="../media/image88.svg"/><Relationship Id="rId7" Type="http://schemas.openxmlformats.org/officeDocument/2006/relationships/image" Target="../media/image16.svg"/><Relationship Id="rId12" Type="http://schemas.openxmlformats.org/officeDocument/2006/relationships/image" Target="../media/image85.png"/><Relationship Id="rId17" Type="http://schemas.openxmlformats.org/officeDocument/2006/relationships/image" Target="../media/image38.png"/><Relationship Id="rId2" Type="http://schemas.openxmlformats.org/officeDocument/2006/relationships/image" Target="../media/image25.png"/><Relationship Id="rId16" Type="http://schemas.openxmlformats.org/officeDocument/2006/relationships/slide" Target="slide2.xml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.png"/><Relationship Id="rId11" Type="http://schemas.openxmlformats.org/officeDocument/2006/relationships/image" Target="../media/image84.png"/><Relationship Id="rId5" Type="http://schemas.openxmlformats.org/officeDocument/2006/relationships/image" Target="../media/image14.svg"/><Relationship Id="rId15" Type="http://schemas.openxmlformats.org/officeDocument/2006/relationships/image" Target="../media/image12.png"/><Relationship Id="rId23" Type="http://schemas.openxmlformats.org/officeDocument/2006/relationships/image" Target="../media/image90.png"/><Relationship Id="rId10" Type="http://schemas.openxmlformats.org/officeDocument/2006/relationships/image" Target="../media/image83.png"/><Relationship Id="rId19" Type="http://schemas.openxmlformats.org/officeDocument/2006/relationships/hyperlink" Target="https://github.com/Nick-DL/Dead-Dog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86.png"/><Relationship Id="rId22" Type="http://schemas.openxmlformats.org/officeDocument/2006/relationships/image" Target="../media/image8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png"/><Relationship Id="rId18" Type="http://schemas.openxmlformats.org/officeDocument/2006/relationships/image" Target="../media/image39.svg"/><Relationship Id="rId26" Type="http://schemas.openxmlformats.org/officeDocument/2006/relationships/slide" Target="slide88.xml"/><Relationship Id="rId3" Type="http://schemas.microsoft.com/office/2007/relationships/hdphoto" Target="../media/hdphoto3.wdp"/><Relationship Id="rId21" Type="http://schemas.openxmlformats.org/officeDocument/2006/relationships/image" Target="../media/image89.svg"/><Relationship Id="rId7" Type="http://schemas.openxmlformats.org/officeDocument/2006/relationships/image" Target="../media/image16.svg"/><Relationship Id="rId12" Type="http://schemas.openxmlformats.org/officeDocument/2006/relationships/image" Target="../media/image85.png"/><Relationship Id="rId17" Type="http://schemas.openxmlformats.org/officeDocument/2006/relationships/image" Target="../media/image38.png"/><Relationship Id="rId25" Type="http://schemas.openxmlformats.org/officeDocument/2006/relationships/slide" Target="slide10.xml"/><Relationship Id="rId2" Type="http://schemas.openxmlformats.org/officeDocument/2006/relationships/image" Target="../media/image25.png"/><Relationship Id="rId16" Type="http://schemas.openxmlformats.org/officeDocument/2006/relationships/slide" Target="slide2.xml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.png"/><Relationship Id="rId11" Type="http://schemas.openxmlformats.org/officeDocument/2006/relationships/image" Target="../media/image84.png"/><Relationship Id="rId24" Type="http://schemas.openxmlformats.org/officeDocument/2006/relationships/image" Target="../media/image42.svg"/><Relationship Id="rId5" Type="http://schemas.openxmlformats.org/officeDocument/2006/relationships/image" Target="../media/image91.svg"/><Relationship Id="rId15" Type="http://schemas.openxmlformats.org/officeDocument/2006/relationships/image" Target="../media/image12.png"/><Relationship Id="rId23" Type="http://schemas.openxmlformats.org/officeDocument/2006/relationships/image" Target="../media/image32.png"/><Relationship Id="rId10" Type="http://schemas.openxmlformats.org/officeDocument/2006/relationships/image" Target="../media/image83.png"/><Relationship Id="rId19" Type="http://schemas.openxmlformats.org/officeDocument/2006/relationships/hyperlink" Target="https://github.com/Nick-DL/Dead-Dog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92.svg"/><Relationship Id="rId14" Type="http://schemas.openxmlformats.org/officeDocument/2006/relationships/image" Target="../media/image86.png"/><Relationship Id="rId22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84.xml"/><Relationship Id="rId7" Type="http://schemas.openxmlformats.org/officeDocument/2006/relationships/hyperlink" Target="https://github.com/Nick-DL/Dead-Dog/release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84.xml"/><Relationship Id="rId7" Type="http://schemas.openxmlformats.org/officeDocument/2006/relationships/hyperlink" Target="https://github.com/Nick-DL/Dead-Dog/releas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84.xml"/><Relationship Id="rId7" Type="http://schemas.openxmlformats.org/officeDocument/2006/relationships/hyperlink" Target="https://github.com/Nick-DL/Dead-Dog/releas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" Target="slide84.xml"/><Relationship Id="rId7" Type="http://schemas.openxmlformats.org/officeDocument/2006/relationships/hyperlink" Target="https://github.com/Nick-DL/Dead-Dog/releas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" Target="slide84.xml"/><Relationship Id="rId7" Type="http://schemas.openxmlformats.org/officeDocument/2006/relationships/hyperlink" Target="https://github.com/Nick-DL/Dead-Dog/releas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Nick-DL/Dead-Do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5.xml"/><Relationship Id="rId5" Type="http://schemas.openxmlformats.org/officeDocument/2006/relationships/slide" Target="slide102.xml"/><Relationship Id="rId4" Type="http://schemas.openxmlformats.org/officeDocument/2006/relationships/slide" Target="slide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5.xml"/><Relationship Id="rId5" Type="http://schemas.openxmlformats.org/officeDocument/2006/relationships/slide" Target="slide102.xml"/><Relationship Id="rId4" Type="http://schemas.openxmlformats.org/officeDocument/2006/relationships/slide" Target="slide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5.xml"/><Relationship Id="rId4" Type="http://schemas.openxmlformats.org/officeDocument/2006/relationships/slide" Target="slide8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101.png"/><Relationship Id="rId3" Type="http://schemas.openxmlformats.org/officeDocument/2006/relationships/image" Target="../media/image95.svg"/><Relationship Id="rId21" Type="http://schemas.openxmlformats.org/officeDocument/2006/relationships/slide" Target="slide8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8.png"/><Relationship Id="rId2" Type="http://schemas.openxmlformats.org/officeDocument/2006/relationships/image" Target="../media/image94.png"/><Relationship Id="rId16" Type="http://schemas.openxmlformats.org/officeDocument/2006/relationships/image" Target="../media/image100.pn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46.xml"/><Relationship Id="rId6" Type="http://schemas.microsoft.com/office/2007/relationships/hdphoto" Target="../media/hdphoto5.wdp"/><Relationship Id="rId11" Type="http://schemas.openxmlformats.org/officeDocument/2006/relationships/image" Target="../media/image16.svg"/><Relationship Id="rId5" Type="http://schemas.openxmlformats.org/officeDocument/2006/relationships/image" Target="../media/image97.png"/><Relationship Id="rId15" Type="http://schemas.openxmlformats.org/officeDocument/2006/relationships/image" Target="../media/image99.pn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4" Type="http://schemas.openxmlformats.org/officeDocument/2006/relationships/image" Target="../media/image96.jpeg"/><Relationship Id="rId9" Type="http://schemas.openxmlformats.org/officeDocument/2006/relationships/image" Target="../media/image14.svg"/><Relationship Id="rId14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8.png"/><Relationship Id="rId3" Type="http://schemas.openxmlformats.org/officeDocument/2006/relationships/image" Target="../media/image95.svg"/><Relationship Id="rId21" Type="http://schemas.openxmlformats.org/officeDocument/2006/relationships/image" Target="../media/image3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100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svg"/><Relationship Id="rId1" Type="http://schemas.openxmlformats.org/officeDocument/2006/relationships/slideLayout" Target="../slideLayouts/slideLayout46.xml"/><Relationship Id="rId6" Type="http://schemas.microsoft.com/office/2007/relationships/hdphoto" Target="../media/hdphoto5.wdp"/><Relationship Id="rId11" Type="http://schemas.openxmlformats.org/officeDocument/2006/relationships/image" Target="../media/image16.svg"/><Relationship Id="rId5" Type="http://schemas.openxmlformats.org/officeDocument/2006/relationships/image" Target="../media/image97.png"/><Relationship Id="rId15" Type="http://schemas.openxmlformats.org/officeDocument/2006/relationships/image" Target="../media/image98.png"/><Relationship Id="rId23" Type="http://schemas.openxmlformats.org/officeDocument/2006/relationships/slide" Target="slide8.xml"/><Relationship Id="rId10" Type="http://schemas.openxmlformats.org/officeDocument/2006/relationships/image" Target="../media/image15.png"/><Relationship Id="rId19" Type="http://schemas.openxmlformats.org/officeDocument/2006/relationships/image" Target="../media/image103.png"/><Relationship Id="rId4" Type="http://schemas.openxmlformats.org/officeDocument/2006/relationships/image" Target="../media/image102.jpeg"/><Relationship Id="rId9" Type="http://schemas.openxmlformats.org/officeDocument/2006/relationships/image" Target="../media/image14.svg"/><Relationship Id="rId14" Type="http://schemas.openxmlformats.org/officeDocument/2006/relationships/image" Target="../media/image101.png"/><Relationship Id="rId22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光标1" descr="图标&#10;&#10;低可信度描述已自动生成">
            <a:extLst>
              <a:ext uri="{FF2B5EF4-FFF2-40B4-BE49-F238E27FC236}">
                <a16:creationId xmlns:a16="http://schemas.microsoft.com/office/drawing/2014/main" id="{1EF3A34E-3D88-DE2C-80B3-03226F54BF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146" y="4561363"/>
            <a:ext cx="722313" cy="722313"/>
          </a:xfrm>
          <a:prstGeom prst="rect">
            <a:avLst/>
          </a:prstGeom>
        </p:spPr>
      </p:pic>
      <p:pic>
        <p:nvPicPr>
          <p:cNvPr id="4" name="光标2" descr="图片包含 徽标&#10;&#10;描述已自动生成">
            <a:extLst>
              <a:ext uri="{FF2B5EF4-FFF2-40B4-BE49-F238E27FC236}">
                <a16:creationId xmlns:a16="http://schemas.microsoft.com/office/drawing/2014/main" id="{38DB6DD5-987B-807D-3D72-BD08D1C978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94" y="4140834"/>
            <a:ext cx="722313" cy="7223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32BF4E-0456-96D4-EFE1-09B5E218795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29338" y="293400"/>
            <a:ext cx="74567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80">
              <a:defRPr/>
            </a:pPr>
            <a:r>
              <a:rPr lang="zh-CN" altLang="en-US" sz="24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  <a:endParaRPr lang="en-US" altLang="zh-CN" sz="24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B121EF6-797F-D2F2-1512-9D0C9F612FA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525426" y="4863147"/>
            <a:ext cx="722313" cy="722313"/>
            <a:chOff x="10964791" y="5623860"/>
            <a:chExt cx="651172" cy="651172"/>
          </a:xfrm>
          <a:effectLst>
            <a:outerShdw blurRad="533400" dist="228600" dir="5400000" sx="95000" sy="95000" algn="t" rotWithShape="0">
              <a:srgbClr val="8FB3FB">
                <a:alpha val="52000"/>
              </a:srgbClr>
            </a:outerShdw>
          </a:effectLst>
        </p:grpSpPr>
        <p:sp>
          <p:nvSpPr>
            <p:cNvPr id="8" name="任意多边形: 形状 7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2EA1F6E6-DFB1-BBCE-31E1-06263086AE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64791" y="5623860"/>
              <a:ext cx="651172" cy="651172"/>
            </a:xfrm>
            <a:custGeom>
              <a:avLst/>
              <a:gdLst>
                <a:gd name="connsiteX0" fmla="*/ 325586 w 651172"/>
                <a:gd name="connsiteY0" fmla="*/ 0 h 651172"/>
                <a:gd name="connsiteX1" fmla="*/ 651173 w 651172"/>
                <a:gd name="connsiteY1" fmla="*/ 325586 h 651172"/>
                <a:gd name="connsiteX2" fmla="*/ 325586 w 651172"/>
                <a:gd name="connsiteY2" fmla="*/ 651173 h 651172"/>
                <a:gd name="connsiteX3" fmla="*/ 0 w 651172"/>
                <a:gd name="connsiteY3" fmla="*/ 325586 h 651172"/>
                <a:gd name="connsiteX4" fmla="*/ 325586 w 651172"/>
                <a:gd name="connsiteY4" fmla="*/ 0 h 65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172" h="651172">
                  <a:moveTo>
                    <a:pt x="325586" y="0"/>
                  </a:moveTo>
                  <a:cubicBezTo>
                    <a:pt x="505402" y="0"/>
                    <a:pt x="651173" y="145770"/>
                    <a:pt x="651173" y="325586"/>
                  </a:cubicBezTo>
                  <a:cubicBezTo>
                    <a:pt x="651173" y="505402"/>
                    <a:pt x="505402" y="651173"/>
                    <a:pt x="325586" y="651173"/>
                  </a:cubicBezTo>
                  <a:cubicBezTo>
                    <a:pt x="145770" y="651173"/>
                    <a:pt x="0" y="505402"/>
                    <a:pt x="0" y="325586"/>
                  </a:cubicBezTo>
                  <a:cubicBezTo>
                    <a:pt x="0" y="145770"/>
                    <a:pt x="145770" y="0"/>
                    <a:pt x="32558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A59F7"/>
                </a:gs>
                <a:gs pos="100000">
                  <a:srgbClr val="0948F9"/>
                </a:gs>
              </a:gsLst>
              <a:lin ang="2700000" scaled="1"/>
              <a:tileRect/>
            </a:gradFill>
            <a:ln w="29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9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150F1922-7D01-3413-1810-8643DA82B4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9643" y="5794665"/>
              <a:ext cx="321468" cy="309562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06FF4B2-763C-286B-592B-8B151747A47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29336" y="6834469"/>
            <a:ext cx="8501604" cy="3113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80">
              <a:lnSpc>
                <a:spcPts val="16200"/>
              </a:lnSpc>
              <a:defRPr/>
            </a:pPr>
            <a:r>
              <a:rPr lang="en-US" altLang="zh-CN" sz="13300" b="1" spc="-2000">
                <a:ln w="38100">
                  <a:solidFill>
                    <a:prstClr val="white"/>
                  </a:solidFill>
                </a:ln>
                <a:gradFill flip="none" rotWithShape="1">
                  <a:gsLst>
                    <a:gs pos="0">
                      <a:srgbClr val="FF0066"/>
                    </a:gs>
                    <a:gs pos="100000">
                      <a:srgbClr val="FF3300"/>
                    </a:gs>
                  </a:gsLst>
                  <a:lin ang="2700000" scaled="1"/>
                  <a:tileRect/>
                </a:gradFill>
                <a:effectLst>
                  <a:reflection blurRad="6350" stA="60000" endA="900" endPos="58000" dir="5400000" sy="-100000" algn="bl" rotWithShape="0"/>
                </a:effectLst>
                <a:latin typeface="Segoe UI Variable Display" pitchFamily="2" charset="0"/>
                <a:ea typeface="HarmonyOS Sans SC Medium" panose="00000600000000000000" pitchFamily="2" charset="-122"/>
              </a:rPr>
              <a:t>1</a:t>
            </a:r>
            <a:r>
              <a:rPr lang="en-US" altLang="zh-CN" sz="13300" spc="-2000">
                <a:ln w="38100">
                  <a:solidFill>
                    <a:prstClr val="white"/>
                  </a:solidFill>
                </a:ln>
                <a:gradFill flip="none" rotWithShape="1">
                  <a:gsLst>
                    <a:gs pos="0">
                      <a:srgbClr val="FF0066"/>
                    </a:gs>
                    <a:gs pos="100000">
                      <a:srgbClr val="FF3300"/>
                    </a:gs>
                  </a:gsLst>
                  <a:lin ang="2700000" scaled="1"/>
                  <a:tileRect/>
                </a:gradFill>
                <a:latin typeface="HarmonyOS Sans Black" panose="00000A00000000000000" pitchFamily="2" charset="0"/>
                <a:ea typeface="HarmonyOS Sans SC Medium" panose="00000600000000000000" pitchFamily="2" charset="-122"/>
              </a:rPr>
              <a:t> </a:t>
            </a:r>
            <a:r>
              <a:rPr lang="zh-CN" altLang="en-US" sz="44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周年</a:t>
            </a:r>
            <a:endParaRPr lang="en-US" altLang="zh-CN" sz="44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defTabSz="914380">
              <a:lnSpc>
                <a:spcPts val="7200"/>
              </a:lnSpc>
              <a:defRPr/>
            </a:pPr>
            <a:r>
              <a:rPr lang="zh-CN" altLang="en-US" sz="7999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纪念</a:t>
            </a:r>
            <a:endParaRPr lang="en-US" altLang="zh-CN" sz="7999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BDAF1E-0315-7BAA-C9E7-CED432CE5F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11419" y="7032589"/>
            <a:ext cx="3502813" cy="106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80">
              <a:lnSpc>
                <a:spcPts val="3799"/>
              </a:lnSpc>
              <a:defRPr/>
            </a:pPr>
            <a:r>
              <a:rPr lang="en-US" altLang="zh-CN" sz="3200" b="1" spc="-300">
                <a:ln w="12700">
                  <a:solidFill>
                    <a:prstClr val="white"/>
                  </a:solidFill>
                </a:ln>
                <a:gradFill flip="none" rotWithShape="1">
                  <a:gsLst>
                    <a:gs pos="0">
                      <a:srgbClr val="FF0066"/>
                    </a:gs>
                    <a:gs pos="100000">
                      <a:srgbClr val="FF3300"/>
                    </a:gs>
                  </a:gsLst>
                  <a:lin ang="2700000" scaled="1"/>
                  <a:tileRect/>
                </a:gradFill>
                <a:effectLst>
                  <a:reflection blurRad="6350" stA="60000" endA="900" endPos="58000" dir="5400000" sy="-100000" algn="bl" rotWithShape="0"/>
                </a:effectLst>
                <a:latin typeface="Segoe UI Variable Display" pitchFamily="2" charset="0"/>
                <a:ea typeface="HarmonyOS Sans SC Medium" panose="00000600000000000000" pitchFamily="2" charset="-122"/>
              </a:rPr>
              <a:t>Dead Dog</a:t>
            </a:r>
          </a:p>
          <a:p>
            <a:pPr defTabSz="914380">
              <a:lnSpc>
                <a:spcPts val="3799"/>
              </a:lnSpc>
              <a:defRPr/>
            </a:pPr>
            <a:r>
              <a:rPr lang="en-US" altLang="zh-CN" sz="3200" b="1" spc="-300">
                <a:ln w="38100">
                  <a:noFill/>
                </a:ln>
                <a:solidFill>
                  <a:schemeClr val="bg1"/>
                </a:solidFill>
                <a:latin typeface="Segoe UI Variable Display" pitchFamily="2" charset="0"/>
                <a:ea typeface="HarmonyOS Sans SC Medium" panose="00000600000000000000" pitchFamily="2" charset="-122"/>
              </a:rPr>
              <a:t>1st Anniversary</a:t>
            </a:r>
            <a:endParaRPr lang="en-US" altLang="zh-CN" sz="1000" b="1" spc="-300">
              <a:ln w="38100">
                <a:noFill/>
              </a:ln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2" name="阿鲲 - 前行">
            <a:hlinkClick r:id="" action="ppaction://media"/>
            <a:extLst>
              <a:ext uri="{FF2B5EF4-FFF2-40B4-BE49-F238E27FC236}">
                <a16:creationId xmlns:a16="http://schemas.microsoft.com/office/drawing/2014/main" id="{52959FE0-684E-94CD-9C0B-C38EE7106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149468" y="6590788"/>
            <a:ext cx="487362" cy="487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421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7 -0.03062 L -0.47823 -0.0698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18" y="-19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4" dur="23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Scale>
                                      <p:cBhvr>
                                        <p:cTn id="16" dur="12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背景图案&#10;&#10;描述已自动生成">
            <a:extLst>
              <a:ext uri="{FF2B5EF4-FFF2-40B4-BE49-F238E27FC236}">
                <a16:creationId xmlns:a16="http://schemas.microsoft.com/office/drawing/2014/main" id="{61001E5A-7143-F0DF-A669-969F3B4851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1031" y="-1171043"/>
            <a:ext cx="20831271" cy="9494701"/>
          </a:xfrm>
          <a:prstGeom prst="rect">
            <a:avLst/>
          </a:prstGeom>
          <a:scene3d>
            <a:camera prst="isometricOffAxis2Left">
              <a:rot lat="600000" lon="1200000" rev="0"/>
            </a:camera>
            <a:lightRig rig="threePt" dir="t"/>
          </a:scene3d>
        </p:spPr>
      </p:pic>
      <p:grpSp>
        <p:nvGrpSpPr>
          <p:cNvPr id="12" name="图形 2">
            <a:extLst>
              <a:ext uri="{FF2B5EF4-FFF2-40B4-BE49-F238E27FC236}">
                <a16:creationId xmlns:a16="http://schemas.microsoft.com/office/drawing/2014/main" id="{05B44C02-64A9-E0A4-B411-4C5738FC05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28699" y="1276957"/>
            <a:ext cx="2247270" cy="2793298"/>
            <a:chOff x="6741966" y="1909517"/>
            <a:chExt cx="3216085" cy="3532371"/>
          </a:xfrm>
          <a:effectLst>
            <a:outerShdw dir="5460000" algn="tr" rotWithShape="0">
              <a:prstClr val="black">
                <a:alpha val="49000"/>
              </a:prstClr>
            </a:outerShdw>
          </a:effectLst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A59B0AD-34A5-F622-0CC4-AD3ABA9D5A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966" y="1909517"/>
              <a:ext cx="3216085" cy="3532371"/>
            </a:xfrm>
            <a:custGeom>
              <a:avLst/>
              <a:gdLst>
                <a:gd name="connsiteX0" fmla="*/ 183777 w 3216085"/>
                <a:gd name="connsiteY0" fmla="*/ 0 h 3532371"/>
                <a:gd name="connsiteX1" fmla="*/ 2253374 w 3216085"/>
                <a:gd name="connsiteY1" fmla="*/ 0 h 3532371"/>
                <a:gd name="connsiteX2" fmla="*/ 2253374 w 3216085"/>
                <a:gd name="connsiteY2" fmla="*/ 0 h 3532371"/>
                <a:gd name="connsiteX3" fmla="*/ 2251720 w 3216085"/>
                <a:gd name="connsiteY3" fmla="*/ 724956 h 3532371"/>
                <a:gd name="connsiteX4" fmla="*/ 2461294 w 3216085"/>
                <a:gd name="connsiteY4" fmla="*/ 927247 h 3532371"/>
                <a:gd name="connsiteX5" fmla="*/ 2461754 w 3216085"/>
                <a:gd name="connsiteY5" fmla="*/ 927247 h 3532371"/>
                <a:gd name="connsiteX6" fmla="*/ 3216087 w 3216085"/>
                <a:gd name="connsiteY6" fmla="*/ 927247 h 3532371"/>
                <a:gd name="connsiteX7" fmla="*/ 3216087 w 3216085"/>
                <a:gd name="connsiteY7" fmla="*/ 927247 h 3532371"/>
                <a:gd name="connsiteX8" fmla="*/ 3216087 w 3216085"/>
                <a:gd name="connsiteY8" fmla="*/ 3355753 h 3532371"/>
                <a:gd name="connsiteX9" fmla="*/ 3032310 w 3216085"/>
                <a:gd name="connsiteY9" fmla="*/ 3532371 h 3532371"/>
                <a:gd name="connsiteX10" fmla="*/ 183777 w 3216085"/>
                <a:gd name="connsiteY10" fmla="*/ 3532371 h 3532371"/>
                <a:gd name="connsiteX11" fmla="*/ 0 w 3216085"/>
                <a:gd name="connsiteY11" fmla="*/ 3355753 h 3532371"/>
                <a:gd name="connsiteX12" fmla="*/ 0 w 3216085"/>
                <a:gd name="connsiteY12" fmla="*/ 176619 h 3532371"/>
                <a:gd name="connsiteX13" fmla="*/ 183777 w 3216085"/>
                <a:gd name="connsiteY13" fmla="*/ 0 h 353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6085" h="3532371">
                  <a:moveTo>
                    <a:pt x="183777" y="0"/>
                  </a:moveTo>
                  <a:lnTo>
                    <a:pt x="2253374" y="0"/>
                  </a:lnTo>
                  <a:lnTo>
                    <a:pt x="2253374" y="0"/>
                  </a:lnTo>
                  <a:lnTo>
                    <a:pt x="2251720" y="724956"/>
                  </a:lnTo>
                  <a:cubicBezTo>
                    <a:pt x="2251468" y="836435"/>
                    <a:pt x="2345297" y="927003"/>
                    <a:pt x="2461294" y="927247"/>
                  </a:cubicBezTo>
                  <a:cubicBezTo>
                    <a:pt x="2461443" y="927247"/>
                    <a:pt x="2461593" y="927247"/>
                    <a:pt x="2461754" y="927247"/>
                  </a:cubicBezTo>
                  <a:lnTo>
                    <a:pt x="3216087" y="927247"/>
                  </a:lnTo>
                  <a:lnTo>
                    <a:pt x="3216087" y="927247"/>
                  </a:lnTo>
                  <a:lnTo>
                    <a:pt x="3216087" y="3355753"/>
                  </a:lnTo>
                  <a:cubicBezTo>
                    <a:pt x="3216087" y="3453301"/>
                    <a:pt x="3133812" y="3532371"/>
                    <a:pt x="3032310" y="3532371"/>
                  </a:cubicBezTo>
                  <a:lnTo>
                    <a:pt x="183777" y="3532371"/>
                  </a:lnTo>
                  <a:cubicBezTo>
                    <a:pt x="82280" y="3532371"/>
                    <a:pt x="0" y="3453301"/>
                    <a:pt x="0" y="3355753"/>
                  </a:cubicBezTo>
                  <a:lnTo>
                    <a:pt x="0" y="176619"/>
                  </a:lnTo>
                  <a:cubicBezTo>
                    <a:pt x="0" y="79075"/>
                    <a:pt x="82280" y="0"/>
                    <a:pt x="183777" y="0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12500">
                  <a:solidFill>
                    <a:srgbClr val="FD8C59"/>
                  </a:solidFill>
                  <a:latin typeface="DIN1451" panose="020B0503020202040203" pitchFamily="34" charset="0"/>
                </a:rPr>
                <a:t>P</a:t>
              </a:r>
              <a:endParaRPr lang="zh-CN" altLang="en-US" sz="12500">
                <a:solidFill>
                  <a:srgbClr val="FD8C59"/>
                </a:solidFill>
                <a:latin typeface="DIN1451" panose="020B0503020202040203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EC7B3C2-BF68-75CC-9BCF-9F4F3284A6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93226" y="1909517"/>
              <a:ext cx="964825" cy="927247"/>
            </a:xfrm>
            <a:custGeom>
              <a:avLst/>
              <a:gdLst>
                <a:gd name="connsiteX0" fmla="*/ 0 w 964825"/>
                <a:gd name="connsiteY0" fmla="*/ 0 h 927247"/>
                <a:gd name="connsiteX1" fmla="*/ 964826 w 964825"/>
                <a:gd name="connsiteY1" fmla="*/ 927247 h 927247"/>
                <a:gd name="connsiteX2" fmla="*/ 210034 w 964825"/>
                <a:gd name="connsiteY2" fmla="*/ 927247 h 927247"/>
                <a:gd name="connsiteX3" fmla="*/ 0 w 964825"/>
                <a:gd name="connsiteY3" fmla="*/ 725398 h 927247"/>
                <a:gd name="connsiteX4" fmla="*/ 0 w 964825"/>
                <a:gd name="connsiteY4" fmla="*/ 0 h 927247"/>
                <a:gd name="connsiteX5" fmla="*/ 0 w 964825"/>
                <a:gd name="connsiteY5" fmla="*/ 0 h 9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25" h="927247">
                  <a:moveTo>
                    <a:pt x="0" y="0"/>
                  </a:moveTo>
                  <a:lnTo>
                    <a:pt x="964826" y="927247"/>
                  </a:lnTo>
                  <a:lnTo>
                    <a:pt x="210034" y="927247"/>
                  </a:lnTo>
                  <a:cubicBezTo>
                    <a:pt x="94036" y="927247"/>
                    <a:pt x="0" y="836876"/>
                    <a:pt x="0" y="725398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6DB"/>
            </a:solidFill>
            <a:ln w="28575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6B7E080-38E6-64BE-15DB-DF92AC0DF9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2394" y="4223121"/>
            <a:ext cx="1899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死狗</a:t>
            </a:r>
            <a:r>
              <a:rPr lang="en-US" altLang="zh-CN" sz="32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.</a:t>
            </a:r>
            <a:r>
              <a:rPr lang="en-US" altLang="zh-CN" sz="3200" err="1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ppsx</a:t>
            </a:r>
            <a:endParaRPr lang="zh-CN" altLang="en-US" sz="320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733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/>
          </p:cNvSpPr>
          <p:nvPr/>
        </p:nvSpPr>
        <p:spPr>
          <a:xfrm>
            <a:off x="1409817" y="-639965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/>
          </p:cNvSpPr>
          <p:nvPr/>
        </p:nvSpPr>
        <p:spPr>
          <a:xfrm>
            <a:off x="961784" y="-726268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112851"/>
            <a:ext cx="14400213" cy="870587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731016" y="287362"/>
            <a:ext cx="12987110" cy="5989582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7" b="11877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721" y="406815"/>
            <a:ext cx="243855" cy="2192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910420" y="870663"/>
            <a:ext cx="11477014" cy="30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1964485" y="901728"/>
            <a:ext cx="455977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2511586" y="901728"/>
            <a:ext cx="354852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2957560" y="901727"/>
            <a:ext cx="532047" cy="222620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943394" y="1197272"/>
            <a:ext cx="125462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2533919" y="446859"/>
            <a:ext cx="1001182" cy="176544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3740311" y="1290244"/>
            <a:ext cx="0" cy="4721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113274" y="383965"/>
            <a:ext cx="4206450" cy="304314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4884349" y="1412729"/>
            <a:ext cx="7371032" cy="4455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1147575" y="377666"/>
            <a:ext cx="3395575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1407102" y="690414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959068" y="604111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1405625" y="468824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957591" y="460194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1405625" y="2025182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957591" y="1938880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BD0A312-5C6D-C9C7-D9DB-F077AFDAAA78}"/>
              </a:ext>
            </a:extLst>
          </p:cNvPr>
          <p:cNvSpPr>
            <a:spLocks/>
          </p:cNvSpPr>
          <p:nvPr/>
        </p:nvSpPr>
        <p:spPr>
          <a:xfrm>
            <a:off x="1405625" y="3340251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5DE77B-89A5-738B-A119-940D0A58E24D}"/>
              </a:ext>
            </a:extLst>
          </p:cNvPr>
          <p:cNvSpPr txBox="1">
            <a:spLocks/>
          </p:cNvSpPr>
          <p:nvPr/>
        </p:nvSpPr>
        <p:spPr>
          <a:xfrm>
            <a:off x="964131" y="330253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656095A-0F90-BF4E-AC5B-CBF47D1B0EF7}"/>
              </a:ext>
            </a:extLst>
          </p:cNvPr>
          <p:cNvGrpSpPr>
            <a:grpSpLocks/>
          </p:cNvGrpSpPr>
          <p:nvPr/>
        </p:nvGrpSpPr>
        <p:grpSpPr>
          <a:xfrm>
            <a:off x="35650" y="197530"/>
            <a:ext cx="14361696" cy="6105534"/>
            <a:chOff x="0" y="1945"/>
            <a:chExt cx="14400213" cy="632882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E944A76-E728-07C6-C83B-9A65B28540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7224" y="6107450"/>
              <a:ext cx="13058220" cy="223324"/>
              <a:chOff x="697224" y="6107460"/>
              <a:chExt cx="13058220" cy="223326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9C4BFF22-07E5-9AD4-BCB0-96DFB2ABF2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97224" y="6110663"/>
                <a:ext cx="13021933" cy="193033"/>
                <a:chOff x="697224" y="6110663"/>
                <a:chExt cx="13021933" cy="193033"/>
              </a:xfrm>
            </p:grpSpPr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872F53E-4038-7066-342E-6C33009969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7224" y="6110663"/>
                  <a:ext cx="13021933" cy="193033"/>
                </a:xfrm>
                <a:custGeom>
                  <a:avLst/>
                  <a:gdLst>
                    <a:gd name="connsiteX0" fmla="*/ 0 w 13005753"/>
                    <a:gd name="connsiteY0" fmla="*/ 0 h 193033"/>
                    <a:gd name="connsiteX1" fmla="*/ 13005753 w 13005753"/>
                    <a:gd name="connsiteY1" fmla="*/ 0 h 193033"/>
                    <a:gd name="connsiteX2" fmla="*/ 13005753 w 13005753"/>
                    <a:gd name="connsiteY2" fmla="*/ 37035 h 193033"/>
                    <a:gd name="connsiteX3" fmla="*/ 12908502 w 13005753"/>
                    <a:gd name="connsiteY3" fmla="*/ 183753 h 193033"/>
                    <a:gd name="connsiteX4" fmla="*/ 12862536 w 13005753"/>
                    <a:gd name="connsiteY4" fmla="*/ 193033 h 193033"/>
                    <a:gd name="connsiteX5" fmla="*/ 127036 w 13005753"/>
                    <a:gd name="connsiteY5" fmla="*/ 193033 h 193033"/>
                    <a:gd name="connsiteX6" fmla="*/ 81070 w 13005753"/>
                    <a:gd name="connsiteY6" fmla="*/ 183753 h 193033"/>
                    <a:gd name="connsiteX7" fmla="*/ 30457 w 13005753"/>
                    <a:gd name="connsiteY7" fmla="*/ 149629 h 193033"/>
                    <a:gd name="connsiteX8" fmla="*/ 0 w 13005753"/>
                    <a:gd name="connsiteY8" fmla="*/ 104455 h 19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05753" h="193033">
                      <a:moveTo>
                        <a:pt x="0" y="0"/>
                      </a:moveTo>
                      <a:lnTo>
                        <a:pt x="13005753" y="0"/>
                      </a:lnTo>
                      <a:lnTo>
                        <a:pt x="13005753" y="37035"/>
                      </a:lnTo>
                      <a:cubicBezTo>
                        <a:pt x="13005753" y="102991"/>
                        <a:pt x="12965652" y="159581"/>
                        <a:pt x="12908502" y="183753"/>
                      </a:cubicBezTo>
                      <a:lnTo>
                        <a:pt x="12862536" y="193033"/>
                      </a:lnTo>
                      <a:lnTo>
                        <a:pt x="127036" y="193033"/>
                      </a:lnTo>
                      <a:lnTo>
                        <a:pt x="81070" y="183753"/>
                      </a:lnTo>
                      <a:cubicBezTo>
                        <a:pt x="62020" y="175696"/>
                        <a:pt x="44864" y="164036"/>
                        <a:pt x="30457" y="149629"/>
                      </a:cubicBezTo>
                      <a:lnTo>
                        <a:pt x="0" y="10445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35F9A14-89F8-6A55-AC2D-851AD02A0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16401" y="6117225"/>
                  <a:ext cx="1499959" cy="179682"/>
                </a:xfrm>
                <a:prstGeom prst="rect">
                  <a:avLst/>
                </a:prstGeom>
              </p:spPr>
            </p:pic>
          </p:grp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EC2AADC-23D8-1368-C2B3-5C6C881B88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31600" y="6174746"/>
                <a:ext cx="1848544" cy="837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2ACF70E-B38C-A4EB-2FC3-2434F4534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17696" y="6185133"/>
                <a:ext cx="62865" cy="62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" dir="5400000" sx="97000" sy="97000" algn="t" rotWithShape="0">
                  <a:schemeClr val="bg1">
                    <a:lumMod val="65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972F2DA-1B6E-7E31-8512-5FCDF0D4E5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7227" y="6205808"/>
                <a:ext cx="21600" cy="21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DBD8B8E-FCD7-4F74-6AB4-63E44A0F2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3858" y="6107460"/>
                <a:ext cx="411586" cy="22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66%</a:t>
                </a:r>
                <a:endParaRPr lang="zh-CN" altLang="en-US" sz="8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</p:grpSp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A22DBED9-B7B5-8896-230D-3838C6AF8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15" r="15" b="84003"/>
            <a:stretch/>
          </p:blipFill>
          <p:spPr>
            <a:xfrm>
              <a:off x="0" y="1945"/>
              <a:ext cx="14400213" cy="1036306"/>
            </a:xfrm>
            <a:prstGeom prst="rect">
              <a:avLst/>
            </a:prstGeom>
          </p:spPr>
        </p:pic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DE99EFB1-23D7-3940-604D-0F688CB8F537}"/>
              </a:ext>
            </a:extLst>
          </p:cNvPr>
          <p:cNvSpPr txBox="1"/>
          <p:nvPr/>
        </p:nvSpPr>
        <p:spPr>
          <a:xfrm>
            <a:off x="5357249" y="1517404"/>
            <a:ext cx="618963" cy="335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16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16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9" name="ic_settings">
            <a:extLst>
              <a:ext uri="{FF2B5EF4-FFF2-40B4-BE49-F238E27FC236}">
                <a16:creationId xmlns:a16="http://schemas.microsoft.com/office/drawing/2014/main" id="{D73A2360-9FF9-5AF2-3BBE-EF542A637E38}"/>
              </a:ext>
            </a:extLst>
          </p:cNvPr>
          <p:cNvSpPr/>
          <p:nvPr/>
        </p:nvSpPr>
        <p:spPr>
          <a:xfrm>
            <a:off x="10433499" y="3997651"/>
            <a:ext cx="1664916" cy="1736911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00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6" name="Back background">
            <a:hlinkClick r:id="rId21" action="ppaction://hlinksldjump"/>
            <a:extLst>
              <a:ext uri="{FF2B5EF4-FFF2-40B4-BE49-F238E27FC236}">
                <a16:creationId xmlns:a16="http://schemas.microsoft.com/office/drawing/2014/main" id="{7F04A9BF-1C88-D3CC-1766-58E061307DE9}"/>
              </a:ext>
            </a:extLst>
          </p:cNvPr>
          <p:cNvSpPr/>
          <p:nvPr/>
        </p:nvSpPr>
        <p:spPr>
          <a:xfrm>
            <a:off x="4976320" y="1499567"/>
            <a:ext cx="325983" cy="325964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1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21" name="Back">
            <a:hlinkClick r:id="rId21" action="ppaction://hlinksldjump"/>
            <a:extLst>
              <a:ext uri="{FF2B5EF4-FFF2-40B4-BE49-F238E27FC236}">
                <a16:creationId xmlns:a16="http://schemas.microsoft.com/office/drawing/2014/main" id="{8CD1F9C2-0B31-E123-FDBA-94739883B8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t="4552" b="4552"/>
          <a:stretch/>
        </p:blipFill>
        <p:spPr>
          <a:xfrm>
            <a:off x="5047964" y="1574329"/>
            <a:ext cx="194926" cy="177182"/>
          </a:xfrm>
          <a:prstGeom prst="rect">
            <a:avLst/>
          </a:prstGeom>
        </p:spPr>
      </p:pic>
      <p:sp>
        <p:nvSpPr>
          <p:cNvPr id="61" name="Opin1-darkm">
            <a:extLst>
              <a:ext uri="{FF2B5EF4-FFF2-40B4-BE49-F238E27FC236}">
                <a16:creationId xmlns:a16="http://schemas.microsoft.com/office/drawing/2014/main" id="{B8CF430D-6ACA-8C10-FD7D-F72C4C7A4D4A}"/>
              </a:ext>
            </a:extLst>
          </p:cNvPr>
          <p:cNvSpPr/>
          <p:nvPr/>
        </p:nvSpPr>
        <p:spPr>
          <a:xfrm>
            <a:off x="5479768" y="3033549"/>
            <a:ext cx="2439968" cy="394243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8775" defTabSz="685800"/>
            <a:r>
              <a:rPr lang="zh-CN" altLang="en-US" sz="1100" dirty="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深色模式</a:t>
            </a:r>
            <a:r>
              <a:rPr lang="zh-CN" altLang="en-US" sz="1100" dirty="0">
                <a:solidFill>
                  <a:srgbClr val="D1D1D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（被砍了）</a:t>
            </a:r>
          </a:p>
        </p:txBody>
      </p:sp>
      <p:sp>
        <p:nvSpPr>
          <p:cNvPr id="62" name="ic_darkm">
            <a:extLst>
              <a:ext uri="{FF2B5EF4-FFF2-40B4-BE49-F238E27FC236}">
                <a16:creationId xmlns:a16="http://schemas.microsoft.com/office/drawing/2014/main" id="{F5F6E4FB-C610-56B6-46CD-10BDE1FB4C78}"/>
              </a:ext>
            </a:extLst>
          </p:cNvPr>
          <p:cNvSpPr/>
          <p:nvPr/>
        </p:nvSpPr>
        <p:spPr>
          <a:xfrm>
            <a:off x="5572438" y="3159498"/>
            <a:ext cx="219872" cy="149701"/>
          </a:xfrm>
          <a:custGeom>
            <a:avLst/>
            <a:gdLst>
              <a:gd name="connsiteX0" fmla="*/ 133350 w 391715"/>
              <a:gd name="connsiteY0" fmla="*/ 0 h 266700"/>
              <a:gd name="connsiteX1" fmla="*/ 195861 w 391715"/>
              <a:gd name="connsiteY1" fmla="*/ 15530 h 266700"/>
              <a:gd name="connsiteX2" fmla="*/ 125016 w 391715"/>
              <a:gd name="connsiteY2" fmla="*/ 133350 h 266700"/>
              <a:gd name="connsiteX3" fmla="*/ 195858 w 391715"/>
              <a:gd name="connsiteY3" fmla="*/ 251173 h 266700"/>
              <a:gd name="connsiteX4" fmla="*/ 133350 w 391715"/>
              <a:gd name="connsiteY4" fmla="*/ 266700 h 266700"/>
              <a:gd name="connsiteX5" fmla="*/ 0 w 391715"/>
              <a:gd name="connsiteY5" fmla="*/ 133350 h 266700"/>
              <a:gd name="connsiteX6" fmla="*/ 133350 w 391715"/>
              <a:gd name="connsiteY6" fmla="*/ 0 h 266700"/>
              <a:gd name="connsiteX7" fmla="*/ 258366 w 391715"/>
              <a:gd name="connsiteY7" fmla="*/ 0 h 266700"/>
              <a:gd name="connsiteX8" fmla="*/ 391716 w 391715"/>
              <a:gd name="connsiteY8" fmla="*/ 133350 h 266700"/>
              <a:gd name="connsiteX9" fmla="*/ 258366 w 391715"/>
              <a:gd name="connsiteY9" fmla="*/ 266700 h 266700"/>
              <a:gd name="connsiteX10" fmla="*/ 195858 w 391715"/>
              <a:gd name="connsiteY10" fmla="*/ 251173 h 266700"/>
              <a:gd name="connsiteX11" fmla="*/ 233343 w 391715"/>
              <a:gd name="connsiteY11" fmla="*/ 221578 h 266700"/>
              <a:gd name="connsiteX12" fmla="*/ 166681 w 391715"/>
              <a:gd name="connsiteY12" fmla="*/ 133350 h 266700"/>
              <a:gd name="connsiteX13" fmla="*/ 233343 w 391715"/>
              <a:gd name="connsiteY13" fmla="*/ 45121 h 266700"/>
              <a:gd name="connsiteX14" fmla="*/ 195861 w 391715"/>
              <a:gd name="connsiteY14" fmla="*/ 15530 h 266700"/>
              <a:gd name="connsiteX15" fmla="*/ 258366 w 391715"/>
              <a:gd name="connsiteY15" fmla="*/ 0 h 266700"/>
              <a:gd name="connsiteX16" fmla="*/ 258366 w 391715"/>
              <a:gd name="connsiteY16" fmla="*/ 41665 h 266700"/>
              <a:gd name="connsiteX17" fmla="*/ 233343 w 391715"/>
              <a:gd name="connsiteY17" fmla="*/ 45121 h 266700"/>
              <a:gd name="connsiteX18" fmla="*/ 266700 w 391715"/>
              <a:gd name="connsiteY18" fmla="*/ 133350 h 266700"/>
              <a:gd name="connsiteX19" fmla="*/ 233343 w 391715"/>
              <a:gd name="connsiteY19" fmla="*/ 221578 h 266700"/>
              <a:gd name="connsiteX20" fmla="*/ 258366 w 391715"/>
              <a:gd name="connsiteY20" fmla="*/ 225035 h 266700"/>
              <a:gd name="connsiteX21" fmla="*/ 350050 w 391715"/>
              <a:gd name="connsiteY21" fmla="*/ 133350 h 266700"/>
              <a:gd name="connsiteX22" fmla="*/ 258366 w 391715"/>
              <a:gd name="connsiteY22" fmla="*/ 4166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1715" h="266700">
                <a:moveTo>
                  <a:pt x="133350" y="0"/>
                </a:moveTo>
                <a:cubicBezTo>
                  <a:pt x="155939" y="0"/>
                  <a:pt x="177215" y="5617"/>
                  <a:pt x="195861" y="15530"/>
                </a:cubicBezTo>
                <a:cubicBezTo>
                  <a:pt x="153713" y="37933"/>
                  <a:pt x="125016" y="82290"/>
                  <a:pt x="125016" y="133350"/>
                </a:cubicBezTo>
                <a:cubicBezTo>
                  <a:pt x="125016" y="184410"/>
                  <a:pt x="153713" y="228767"/>
                  <a:pt x="195858" y="251173"/>
                </a:cubicBezTo>
                <a:cubicBezTo>
                  <a:pt x="177215" y="261083"/>
                  <a:pt x="155939" y="266700"/>
                  <a:pt x="133350" y="266700"/>
                </a:cubicBezTo>
                <a:cubicBezTo>
                  <a:pt x="59703" y="266700"/>
                  <a:pt x="0" y="206998"/>
                  <a:pt x="0" y="133350"/>
                </a:cubicBezTo>
                <a:cubicBezTo>
                  <a:pt x="0" y="59703"/>
                  <a:pt x="59703" y="0"/>
                  <a:pt x="133350" y="0"/>
                </a:cubicBezTo>
                <a:close/>
                <a:moveTo>
                  <a:pt x="258366" y="0"/>
                </a:moveTo>
                <a:cubicBezTo>
                  <a:pt x="332013" y="0"/>
                  <a:pt x="391716" y="59703"/>
                  <a:pt x="391716" y="133350"/>
                </a:cubicBezTo>
                <a:cubicBezTo>
                  <a:pt x="391716" y="206998"/>
                  <a:pt x="332013" y="266700"/>
                  <a:pt x="258366" y="266700"/>
                </a:cubicBezTo>
                <a:cubicBezTo>
                  <a:pt x="235778" y="266700"/>
                  <a:pt x="214502" y="261084"/>
                  <a:pt x="195858" y="251173"/>
                </a:cubicBezTo>
                <a:cubicBezTo>
                  <a:pt x="210081" y="243610"/>
                  <a:pt x="222771" y="233551"/>
                  <a:pt x="233343" y="221578"/>
                </a:cubicBezTo>
                <a:cubicBezTo>
                  <a:pt x="194869" y="210688"/>
                  <a:pt x="166681" y="175312"/>
                  <a:pt x="166681" y="133350"/>
                </a:cubicBezTo>
                <a:cubicBezTo>
                  <a:pt x="166681" y="91389"/>
                  <a:pt x="194869" y="56012"/>
                  <a:pt x="233343" y="45121"/>
                </a:cubicBezTo>
                <a:cubicBezTo>
                  <a:pt x="222771" y="33149"/>
                  <a:pt x="210081" y="23090"/>
                  <a:pt x="195861" y="15530"/>
                </a:cubicBezTo>
                <a:cubicBezTo>
                  <a:pt x="214502" y="5616"/>
                  <a:pt x="235778" y="0"/>
                  <a:pt x="258366" y="0"/>
                </a:cubicBezTo>
                <a:close/>
                <a:moveTo>
                  <a:pt x="258366" y="41665"/>
                </a:moveTo>
                <a:cubicBezTo>
                  <a:pt x="249691" y="41665"/>
                  <a:pt x="241297" y="42870"/>
                  <a:pt x="233343" y="45121"/>
                </a:cubicBezTo>
                <a:cubicBezTo>
                  <a:pt x="254102" y="68632"/>
                  <a:pt x="266700" y="99520"/>
                  <a:pt x="266700" y="133350"/>
                </a:cubicBezTo>
                <a:cubicBezTo>
                  <a:pt x="266700" y="167179"/>
                  <a:pt x="254102" y="198068"/>
                  <a:pt x="233343" y="221578"/>
                </a:cubicBezTo>
                <a:cubicBezTo>
                  <a:pt x="241297" y="223830"/>
                  <a:pt x="249691" y="225035"/>
                  <a:pt x="258366" y="225035"/>
                </a:cubicBezTo>
                <a:cubicBezTo>
                  <a:pt x="309002" y="225035"/>
                  <a:pt x="350050" y="183986"/>
                  <a:pt x="350050" y="133350"/>
                </a:cubicBezTo>
                <a:cubicBezTo>
                  <a:pt x="350050" y="82714"/>
                  <a:pt x="309002" y="41665"/>
                  <a:pt x="258366" y="41665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9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3" name="矩形: 圆角 62">
            <a:hlinkClick r:id="" action="ppaction://noaction"/>
            <a:extLst>
              <a:ext uri="{FF2B5EF4-FFF2-40B4-BE49-F238E27FC236}">
                <a16:creationId xmlns:a16="http://schemas.microsoft.com/office/drawing/2014/main" id="{6D316C06-591B-8E32-D16D-16FC0C189F57}"/>
              </a:ext>
            </a:extLst>
          </p:cNvPr>
          <p:cNvSpPr/>
          <p:nvPr/>
        </p:nvSpPr>
        <p:spPr>
          <a:xfrm>
            <a:off x="7425563" y="3131775"/>
            <a:ext cx="411944" cy="205144"/>
          </a:xfrm>
          <a:prstGeom prst="roundRect">
            <a:avLst>
              <a:gd name="adj" fmla="val 50000"/>
            </a:avLst>
          </a:prstGeom>
          <a:solidFill>
            <a:srgbClr val="C7D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5" name="椭圆 64">
            <a:hlinkClick r:id="" action="ppaction://noaction"/>
            <a:extLst>
              <a:ext uri="{FF2B5EF4-FFF2-40B4-BE49-F238E27FC236}">
                <a16:creationId xmlns:a16="http://schemas.microsoft.com/office/drawing/2014/main" id="{E96DA33F-C9F5-A9AB-D406-8AD14FC9C5DB}"/>
              </a:ext>
            </a:extLst>
          </p:cNvPr>
          <p:cNvSpPr/>
          <p:nvPr/>
        </p:nvSpPr>
        <p:spPr>
          <a:xfrm>
            <a:off x="7649693" y="3154473"/>
            <a:ext cx="159078" cy="159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srgbClr val="00001E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1367733" y="3309199"/>
            <a:ext cx="2043029" cy="125632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86856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/>
          </p:cNvSpPr>
          <p:nvPr/>
        </p:nvSpPr>
        <p:spPr>
          <a:xfrm>
            <a:off x="1409818" y="-639965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/>
          </p:cNvSpPr>
          <p:nvPr/>
        </p:nvSpPr>
        <p:spPr>
          <a:xfrm>
            <a:off x="961785" y="-726268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2851"/>
            <a:ext cx="14400213" cy="870587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731017" y="287362"/>
            <a:ext cx="12987110" cy="5989582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7" b="11877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722" y="406815"/>
            <a:ext cx="243855" cy="2192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910421" y="870663"/>
            <a:ext cx="11477014" cy="30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1964486" y="901728"/>
            <a:ext cx="455977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2511587" y="901728"/>
            <a:ext cx="354852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2957561" y="901727"/>
            <a:ext cx="532047" cy="222620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943395" y="1197272"/>
            <a:ext cx="125462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2533920" y="446859"/>
            <a:ext cx="1001182" cy="176544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3740312" y="1290244"/>
            <a:ext cx="0" cy="4721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113275" y="383965"/>
            <a:ext cx="4206450" cy="304314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4884350" y="1412729"/>
            <a:ext cx="7371032" cy="4455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1147576" y="377666"/>
            <a:ext cx="3395575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1407103" y="690414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959069" y="604111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1405626" y="468824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957592" y="460194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1405626" y="2025182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957592" y="1938880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BD0A312-5C6D-C9C7-D9DB-F077AFDAAA78}"/>
              </a:ext>
            </a:extLst>
          </p:cNvPr>
          <p:cNvSpPr>
            <a:spLocks/>
          </p:cNvSpPr>
          <p:nvPr/>
        </p:nvSpPr>
        <p:spPr>
          <a:xfrm>
            <a:off x="1405626" y="3340251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5DE77B-89A5-738B-A119-940D0A58E24D}"/>
              </a:ext>
            </a:extLst>
          </p:cNvPr>
          <p:cNvSpPr txBox="1">
            <a:spLocks/>
          </p:cNvSpPr>
          <p:nvPr/>
        </p:nvSpPr>
        <p:spPr>
          <a:xfrm>
            <a:off x="964132" y="330253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656095A-0F90-BF4E-AC5B-CBF47D1B0EF7}"/>
              </a:ext>
            </a:extLst>
          </p:cNvPr>
          <p:cNvGrpSpPr>
            <a:grpSpLocks/>
          </p:cNvGrpSpPr>
          <p:nvPr/>
        </p:nvGrpSpPr>
        <p:grpSpPr>
          <a:xfrm>
            <a:off x="35651" y="197530"/>
            <a:ext cx="14361696" cy="6105534"/>
            <a:chOff x="0" y="1945"/>
            <a:chExt cx="14400213" cy="632882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E944A76-E728-07C6-C83B-9A65B28540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7224" y="6107450"/>
              <a:ext cx="13058220" cy="223324"/>
              <a:chOff x="697224" y="6107460"/>
              <a:chExt cx="13058220" cy="223326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9C4BFF22-07E5-9AD4-BCB0-96DFB2ABF2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97224" y="6110663"/>
                <a:ext cx="13021933" cy="193033"/>
                <a:chOff x="697224" y="6110663"/>
                <a:chExt cx="13021933" cy="193033"/>
              </a:xfrm>
            </p:grpSpPr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872F53E-4038-7066-342E-6C33009969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7224" y="6110663"/>
                  <a:ext cx="13021933" cy="193033"/>
                </a:xfrm>
                <a:custGeom>
                  <a:avLst/>
                  <a:gdLst>
                    <a:gd name="connsiteX0" fmla="*/ 0 w 13005753"/>
                    <a:gd name="connsiteY0" fmla="*/ 0 h 193033"/>
                    <a:gd name="connsiteX1" fmla="*/ 13005753 w 13005753"/>
                    <a:gd name="connsiteY1" fmla="*/ 0 h 193033"/>
                    <a:gd name="connsiteX2" fmla="*/ 13005753 w 13005753"/>
                    <a:gd name="connsiteY2" fmla="*/ 37035 h 193033"/>
                    <a:gd name="connsiteX3" fmla="*/ 12908502 w 13005753"/>
                    <a:gd name="connsiteY3" fmla="*/ 183753 h 193033"/>
                    <a:gd name="connsiteX4" fmla="*/ 12862536 w 13005753"/>
                    <a:gd name="connsiteY4" fmla="*/ 193033 h 193033"/>
                    <a:gd name="connsiteX5" fmla="*/ 127036 w 13005753"/>
                    <a:gd name="connsiteY5" fmla="*/ 193033 h 193033"/>
                    <a:gd name="connsiteX6" fmla="*/ 81070 w 13005753"/>
                    <a:gd name="connsiteY6" fmla="*/ 183753 h 193033"/>
                    <a:gd name="connsiteX7" fmla="*/ 30457 w 13005753"/>
                    <a:gd name="connsiteY7" fmla="*/ 149629 h 193033"/>
                    <a:gd name="connsiteX8" fmla="*/ 0 w 13005753"/>
                    <a:gd name="connsiteY8" fmla="*/ 104455 h 19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05753" h="193033">
                      <a:moveTo>
                        <a:pt x="0" y="0"/>
                      </a:moveTo>
                      <a:lnTo>
                        <a:pt x="13005753" y="0"/>
                      </a:lnTo>
                      <a:lnTo>
                        <a:pt x="13005753" y="37035"/>
                      </a:lnTo>
                      <a:cubicBezTo>
                        <a:pt x="13005753" y="102991"/>
                        <a:pt x="12965652" y="159581"/>
                        <a:pt x="12908502" y="183753"/>
                      </a:cubicBezTo>
                      <a:lnTo>
                        <a:pt x="12862536" y="193033"/>
                      </a:lnTo>
                      <a:lnTo>
                        <a:pt x="127036" y="193033"/>
                      </a:lnTo>
                      <a:lnTo>
                        <a:pt x="81070" y="183753"/>
                      </a:lnTo>
                      <a:cubicBezTo>
                        <a:pt x="62020" y="175696"/>
                        <a:pt x="44864" y="164036"/>
                        <a:pt x="30457" y="149629"/>
                      </a:cubicBezTo>
                      <a:lnTo>
                        <a:pt x="0" y="10445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35F9A14-89F8-6A55-AC2D-851AD02A0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16401" y="6117225"/>
                  <a:ext cx="1499959" cy="179682"/>
                </a:xfrm>
                <a:prstGeom prst="rect">
                  <a:avLst/>
                </a:prstGeom>
              </p:spPr>
            </p:pic>
          </p:grp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EC2AADC-23D8-1368-C2B3-5C6C881B88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31600" y="6174746"/>
                <a:ext cx="1848544" cy="837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2ACF70E-B38C-A4EB-2FC3-2434F4534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17696" y="6185133"/>
                <a:ext cx="62865" cy="62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" dir="5400000" sx="97000" sy="97000" algn="t" rotWithShape="0">
                  <a:schemeClr val="bg1">
                    <a:lumMod val="65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972F2DA-1B6E-7E31-8512-5FCDF0D4E5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7227" y="6205808"/>
                <a:ext cx="21600" cy="21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DBD8B8E-FCD7-4F74-6AB4-63E44A0F2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3858" y="6107460"/>
                <a:ext cx="411586" cy="22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66%</a:t>
                </a:r>
                <a:endParaRPr lang="zh-CN" altLang="en-US" sz="8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</p:grpSp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A22DBED9-B7B5-8896-230D-3838C6AF8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15" r="15" b="84003"/>
            <a:stretch/>
          </p:blipFill>
          <p:spPr>
            <a:xfrm>
              <a:off x="0" y="1945"/>
              <a:ext cx="14400213" cy="1036306"/>
            </a:xfrm>
            <a:prstGeom prst="rect">
              <a:avLst/>
            </a:prstGeom>
          </p:spPr>
        </p:pic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DE99EFB1-23D7-3940-604D-0F688CB8F537}"/>
              </a:ext>
            </a:extLst>
          </p:cNvPr>
          <p:cNvSpPr txBox="1"/>
          <p:nvPr/>
        </p:nvSpPr>
        <p:spPr>
          <a:xfrm>
            <a:off x="5357250" y="1517404"/>
            <a:ext cx="618963" cy="335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16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16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9" name="ic_settings">
            <a:extLst>
              <a:ext uri="{FF2B5EF4-FFF2-40B4-BE49-F238E27FC236}">
                <a16:creationId xmlns:a16="http://schemas.microsoft.com/office/drawing/2014/main" id="{D73A2360-9FF9-5AF2-3BBE-EF542A637E38}"/>
              </a:ext>
            </a:extLst>
          </p:cNvPr>
          <p:cNvSpPr/>
          <p:nvPr/>
        </p:nvSpPr>
        <p:spPr>
          <a:xfrm>
            <a:off x="10433500" y="3997651"/>
            <a:ext cx="1664916" cy="1736911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00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6" name="Back background">
            <a:hlinkClick r:id="rId21" action="ppaction://hlinksldjump"/>
            <a:extLst>
              <a:ext uri="{FF2B5EF4-FFF2-40B4-BE49-F238E27FC236}">
                <a16:creationId xmlns:a16="http://schemas.microsoft.com/office/drawing/2014/main" id="{7F04A9BF-1C88-D3CC-1766-58E061307DE9}"/>
              </a:ext>
            </a:extLst>
          </p:cNvPr>
          <p:cNvSpPr/>
          <p:nvPr/>
        </p:nvSpPr>
        <p:spPr>
          <a:xfrm>
            <a:off x="4976321" y="1499567"/>
            <a:ext cx="325983" cy="325964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1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21" name="Back">
            <a:hlinkClick r:id="rId21" action="ppaction://hlinksldjump"/>
            <a:extLst>
              <a:ext uri="{FF2B5EF4-FFF2-40B4-BE49-F238E27FC236}">
                <a16:creationId xmlns:a16="http://schemas.microsoft.com/office/drawing/2014/main" id="{8CD1F9C2-0B31-E123-FDBA-94739883B8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t="4552" b="4552"/>
          <a:stretch/>
        </p:blipFill>
        <p:spPr>
          <a:xfrm>
            <a:off x="5047965" y="1574329"/>
            <a:ext cx="194926" cy="177182"/>
          </a:xfrm>
          <a:prstGeom prst="rect">
            <a:avLst/>
          </a:prstGeom>
        </p:spPr>
      </p:pic>
      <p:sp>
        <p:nvSpPr>
          <p:cNvPr id="27" name="Title">
            <a:extLst>
              <a:ext uri="{FF2B5EF4-FFF2-40B4-BE49-F238E27FC236}">
                <a16:creationId xmlns:a16="http://schemas.microsoft.com/office/drawing/2014/main" id="{E5220F30-458D-9882-EB46-93D1862A5371}"/>
              </a:ext>
            </a:extLst>
          </p:cNvPr>
          <p:cNvSpPr txBox="1"/>
          <p:nvPr/>
        </p:nvSpPr>
        <p:spPr>
          <a:xfrm>
            <a:off x="8016086" y="4101234"/>
            <a:ext cx="1165540" cy="3078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设置项为空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9" name="图形 8">
            <a:extLst>
              <a:ext uri="{FF2B5EF4-FFF2-40B4-BE49-F238E27FC236}">
                <a16:creationId xmlns:a16="http://schemas.microsoft.com/office/drawing/2014/main" id="{E198AE02-4F13-D6E5-7AC6-211BEF7A2279}"/>
              </a:ext>
            </a:extLst>
          </p:cNvPr>
          <p:cNvSpPr/>
          <p:nvPr/>
        </p:nvSpPr>
        <p:spPr>
          <a:xfrm>
            <a:off x="8217943" y="3062689"/>
            <a:ext cx="761827" cy="931123"/>
          </a:xfrm>
          <a:custGeom>
            <a:avLst/>
            <a:gdLst>
              <a:gd name="connsiteX0" fmla="*/ 122608 w 171450"/>
              <a:gd name="connsiteY0" fmla="*/ 0 h 209550"/>
              <a:gd name="connsiteX1" fmla="*/ 151563 w 171450"/>
              <a:gd name="connsiteY1" fmla="*/ 4879 h 209550"/>
              <a:gd name="connsiteX2" fmla="*/ 151959 w 171450"/>
              <a:gd name="connsiteY2" fmla="*/ 5089 h 209550"/>
              <a:gd name="connsiteX3" fmla="*/ 165876 w 171450"/>
              <a:gd name="connsiteY3" fmla="*/ 18613 h 209550"/>
              <a:gd name="connsiteX4" fmla="*/ 166361 w 171450"/>
              <a:gd name="connsiteY4" fmla="*/ 19491 h 209550"/>
              <a:gd name="connsiteX5" fmla="*/ 171450 w 171450"/>
              <a:gd name="connsiteY5" fmla="*/ 48842 h 209550"/>
              <a:gd name="connsiteX6" fmla="*/ 171450 w 171450"/>
              <a:gd name="connsiteY6" fmla="*/ 160708 h 209550"/>
              <a:gd name="connsiteX7" fmla="*/ 171440 w 171450"/>
              <a:gd name="connsiteY7" fmla="*/ 162818 h 209550"/>
              <a:gd name="connsiteX8" fmla="*/ 166571 w 171450"/>
              <a:gd name="connsiteY8" fmla="*/ 189663 h 209550"/>
              <a:gd name="connsiteX9" fmla="*/ 166361 w 171450"/>
              <a:gd name="connsiteY9" fmla="*/ 190059 h 209550"/>
              <a:gd name="connsiteX10" fmla="*/ 152837 w 171450"/>
              <a:gd name="connsiteY10" fmla="*/ 203976 h 209550"/>
              <a:gd name="connsiteX11" fmla="*/ 151959 w 171450"/>
              <a:gd name="connsiteY11" fmla="*/ 204461 h 209550"/>
              <a:gd name="connsiteX12" fmla="*/ 122608 w 171450"/>
              <a:gd name="connsiteY12" fmla="*/ 209550 h 209550"/>
              <a:gd name="connsiteX13" fmla="*/ 48842 w 171450"/>
              <a:gd name="connsiteY13" fmla="*/ 209550 h 209550"/>
              <a:gd name="connsiteX14" fmla="*/ 46732 w 171450"/>
              <a:gd name="connsiteY14" fmla="*/ 209540 h 209550"/>
              <a:gd name="connsiteX15" fmla="*/ 19887 w 171450"/>
              <a:gd name="connsiteY15" fmla="*/ 204671 h 209550"/>
              <a:gd name="connsiteX16" fmla="*/ 19491 w 171450"/>
              <a:gd name="connsiteY16" fmla="*/ 204461 h 209550"/>
              <a:gd name="connsiteX17" fmla="*/ 5574 w 171450"/>
              <a:gd name="connsiteY17" fmla="*/ 190937 h 209550"/>
              <a:gd name="connsiteX18" fmla="*/ 5089 w 171450"/>
              <a:gd name="connsiteY18" fmla="*/ 190059 h 209550"/>
              <a:gd name="connsiteX19" fmla="*/ 0 w 171450"/>
              <a:gd name="connsiteY19" fmla="*/ 160708 h 209550"/>
              <a:gd name="connsiteX20" fmla="*/ 0 w 171450"/>
              <a:gd name="connsiteY20" fmla="*/ 48842 h 209550"/>
              <a:gd name="connsiteX21" fmla="*/ 4879 w 171450"/>
              <a:gd name="connsiteY21" fmla="*/ 19887 h 209550"/>
              <a:gd name="connsiteX22" fmla="*/ 5089 w 171450"/>
              <a:gd name="connsiteY22" fmla="*/ 19491 h 209550"/>
              <a:gd name="connsiteX23" fmla="*/ 18613 w 171450"/>
              <a:gd name="connsiteY23" fmla="*/ 5574 h 209550"/>
              <a:gd name="connsiteX24" fmla="*/ 19491 w 171450"/>
              <a:gd name="connsiteY24" fmla="*/ 5089 h 209550"/>
              <a:gd name="connsiteX25" fmla="*/ 48842 w 171450"/>
              <a:gd name="connsiteY25" fmla="*/ 0 h 209550"/>
              <a:gd name="connsiteX26" fmla="*/ 122608 w 171450"/>
              <a:gd name="connsiteY26" fmla="*/ 0 h 209550"/>
              <a:gd name="connsiteX27" fmla="*/ 124542 w 171450"/>
              <a:gd name="connsiteY27" fmla="*/ 14294 h 209550"/>
              <a:gd name="connsiteX28" fmla="*/ 47859 w 171450"/>
              <a:gd name="connsiteY28" fmla="*/ 14289 h 209550"/>
              <a:gd name="connsiteX29" fmla="*/ 45940 w 171450"/>
              <a:gd name="connsiteY29" fmla="*/ 14303 h 209550"/>
              <a:gd name="connsiteX30" fmla="*/ 26229 w 171450"/>
              <a:gd name="connsiteY30" fmla="*/ 17688 h 209550"/>
              <a:gd name="connsiteX31" fmla="*/ 17688 w 171450"/>
              <a:gd name="connsiteY31" fmla="*/ 26229 h 209550"/>
              <a:gd name="connsiteX32" fmla="*/ 14288 w 171450"/>
              <a:gd name="connsiteY32" fmla="*/ 48842 h 209550"/>
              <a:gd name="connsiteX33" fmla="*/ 14289 w 171450"/>
              <a:gd name="connsiteY33" fmla="*/ 161692 h 209550"/>
              <a:gd name="connsiteX34" fmla="*/ 14303 w 171450"/>
              <a:gd name="connsiteY34" fmla="*/ 163610 h 209550"/>
              <a:gd name="connsiteX35" fmla="*/ 17688 w 171450"/>
              <a:gd name="connsiteY35" fmla="*/ 183321 h 209550"/>
              <a:gd name="connsiteX36" fmla="*/ 26229 w 171450"/>
              <a:gd name="connsiteY36" fmla="*/ 191862 h 209550"/>
              <a:gd name="connsiteX37" fmla="*/ 46907 w 171450"/>
              <a:gd name="connsiteY37" fmla="*/ 195256 h 209550"/>
              <a:gd name="connsiteX38" fmla="*/ 48842 w 171450"/>
              <a:gd name="connsiteY38" fmla="*/ 195263 h 209550"/>
              <a:gd name="connsiteX39" fmla="*/ 122608 w 171450"/>
              <a:gd name="connsiteY39" fmla="*/ 195263 h 209550"/>
              <a:gd name="connsiteX40" fmla="*/ 145221 w 171450"/>
              <a:gd name="connsiteY40" fmla="*/ 191862 h 209550"/>
              <a:gd name="connsiteX41" fmla="*/ 153762 w 171450"/>
              <a:gd name="connsiteY41" fmla="*/ 183321 h 209550"/>
              <a:gd name="connsiteX42" fmla="*/ 157156 w 171450"/>
              <a:gd name="connsiteY42" fmla="*/ 162642 h 209550"/>
              <a:gd name="connsiteX43" fmla="*/ 157163 w 171450"/>
              <a:gd name="connsiteY43" fmla="*/ 160708 h 209550"/>
              <a:gd name="connsiteX44" fmla="*/ 157163 w 171450"/>
              <a:gd name="connsiteY44" fmla="*/ 48842 h 209550"/>
              <a:gd name="connsiteX45" fmla="*/ 153762 w 171450"/>
              <a:gd name="connsiteY45" fmla="*/ 26229 h 209550"/>
              <a:gd name="connsiteX46" fmla="*/ 145221 w 171450"/>
              <a:gd name="connsiteY46" fmla="*/ 17688 h 209550"/>
              <a:gd name="connsiteX47" fmla="*/ 124542 w 171450"/>
              <a:gd name="connsiteY47" fmla="*/ 14294 h 209550"/>
              <a:gd name="connsiteX48" fmla="*/ 85725 w 171450"/>
              <a:gd name="connsiteY48" fmla="*/ 145256 h 209550"/>
              <a:gd name="connsiteX49" fmla="*/ 92869 w 171450"/>
              <a:gd name="connsiteY49" fmla="*/ 152400 h 209550"/>
              <a:gd name="connsiteX50" fmla="*/ 85725 w 171450"/>
              <a:gd name="connsiteY50" fmla="*/ 159544 h 209550"/>
              <a:gd name="connsiteX51" fmla="*/ 42863 w 171450"/>
              <a:gd name="connsiteY51" fmla="*/ 159544 h 209550"/>
              <a:gd name="connsiteX52" fmla="*/ 35719 w 171450"/>
              <a:gd name="connsiteY52" fmla="*/ 152400 h 209550"/>
              <a:gd name="connsiteX53" fmla="*/ 42863 w 171450"/>
              <a:gd name="connsiteY53" fmla="*/ 145256 h 209550"/>
              <a:gd name="connsiteX54" fmla="*/ 85725 w 171450"/>
              <a:gd name="connsiteY54" fmla="*/ 145256 h 209550"/>
              <a:gd name="connsiteX55" fmla="*/ 128588 w 171450"/>
              <a:gd name="connsiteY55" fmla="*/ 97631 h 209550"/>
              <a:gd name="connsiteX56" fmla="*/ 135731 w 171450"/>
              <a:gd name="connsiteY56" fmla="*/ 104775 h 209550"/>
              <a:gd name="connsiteX57" fmla="*/ 128588 w 171450"/>
              <a:gd name="connsiteY57" fmla="*/ 111919 h 209550"/>
              <a:gd name="connsiteX58" fmla="*/ 42863 w 171450"/>
              <a:gd name="connsiteY58" fmla="*/ 111919 h 209550"/>
              <a:gd name="connsiteX59" fmla="*/ 35719 w 171450"/>
              <a:gd name="connsiteY59" fmla="*/ 104775 h 209550"/>
              <a:gd name="connsiteX60" fmla="*/ 42863 w 171450"/>
              <a:gd name="connsiteY60" fmla="*/ 97631 h 209550"/>
              <a:gd name="connsiteX61" fmla="*/ 128588 w 171450"/>
              <a:gd name="connsiteY61" fmla="*/ 97631 h 209550"/>
              <a:gd name="connsiteX62" fmla="*/ 128588 w 171450"/>
              <a:gd name="connsiteY62" fmla="*/ 50006 h 209550"/>
              <a:gd name="connsiteX63" fmla="*/ 135731 w 171450"/>
              <a:gd name="connsiteY63" fmla="*/ 57150 h 209550"/>
              <a:gd name="connsiteX64" fmla="*/ 128588 w 171450"/>
              <a:gd name="connsiteY64" fmla="*/ 64294 h 209550"/>
              <a:gd name="connsiteX65" fmla="*/ 42863 w 171450"/>
              <a:gd name="connsiteY65" fmla="*/ 64294 h 209550"/>
              <a:gd name="connsiteX66" fmla="*/ 35719 w 171450"/>
              <a:gd name="connsiteY66" fmla="*/ 57150 h 209550"/>
              <a:gd name="connsiteX67" fmla="*/ 42863 w 171450"/>
              <a:gd name="connsiteY67" fmla="*/ 50006 h 209550"/>
              <a:gd name="connsiteX68" fmla="*/ 128588 w 171450"/>
              <a:gd name="connsiteY68" fmla="*/ 50006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71450" h="209550">
                <a:moveTo>
                  <a:pt x="122608" y="0"/>
                </a:moveTo>
                <a:cubicBezTo>
                  <a:pt x="139230" y="0"/>
                  <a:pt x="145483" y="1694"/>
                  <a:pt x="151563" y="4879"/>
                </a:cubicBezTo>
                <a:lnTo>
                  <a:pt x="151959" y="5089"/>
                </a:lnTo>
                <a:cubicBezTo>
                  <a:pt x="157872" y="8251"/>
                  <a:pt x="162574" y="12822"/>
                  <a:pt x="165876" y="18613"/>
                </a:cubicBezTo>
                <a:lnTo>
                  <a:pt x="166361" y="19491"/>
                </a:lnTo>
                <a:cubicBezTo>
                  <a:pt x="169681" y="25700"/>
                  <a:pt x="171450" y="31859"/>
                  <a:pt x="171450" y="48842"/>
                </a:cubicBezTo>
                <a:lnTo>
                  <a:pt x="171450" y="160708"/>
                </a:lnTo>
                <a:lnTo>
                  <a:pt x="171440" y="162818"/>
                </a:lnTo>
                <a:cubicBezTo>
                  <a:pt x="171300" y="177874"/>
                  <a:pt x="169617" y="183848"/>
                  <a:pt x="166571" y="189663"/>
                </a:cubicBezTo>
                <a:lnTo>
                  <a:pt x="166361" y="190059"/>
                </a:lnTo>
                <a:cubicBezTo>
                  <a:pt x="163198" y="195972"/>
                  <a:pt x="158628" y="200674"/>
                  <a:pt x="152837" y="203976"/>
                </a:cubicBezTo>
                <a:lnTo>
                  <a:pt x="151959" y="204461"/>
                </a:lnTo>
                <a:cubicBezTo>
                  <a:pt x="145750" y="207781"/>
                  <a:pt x="139592" y="209550"/>
                  <a:pt x="122608" y="209550"/>
                </a:cubicBezTo>
                <a:lnTo>
                  <a:pt x="48842" y="209550"/>
                </a:lnTo>
                <a:lnTo>
                  <a:pt x="46732" y="209540"/>
                </a:lnTo>
                <a:cubicBezTo>
                  <a:pt x="31677" y="209400"/>
                  <a:pt x="25703" y="207717"/>
                  <a:pt x="19887" y="204671"/>
                </a:cubicBezTo>
                <a:lnTo>
                  <a:pt x="19491" y="204461"/>
                </a:lnTo>
                <a:cubicBezTo>
                  <a:pt x="13578" y="201298"/>
                  <a:pt x="8877" y="196728"/>
                  <a:pt x="5574" y="190937"/>
                </a:cubicBezTo>
                <a:lnTo>
                  <a:pt x="5089" y="190059"/>
                </a:lnTo>
                <a:cubicBezTo>
                  <a:pt x="1768" y="183850"/>
                  <a:pt x="0" y="177692"/>
                  <a:pt x="0" y="160708"/>
                </a:cubicBezTo>
                <a:lnTo>
                  <a:pt x="0" y="48842"/>
                </a:lnTo>
                <a:cubicBezTo>
                  <a:pt x="0" y="32220"/>
                  <a:pt x="1694" y="25967"/>
                  <a:pt x="4879" y="19887"/>
                </a:cubicBezTo>
                <a:lnTo>
                  <a:pt x="5089" y="19491"/>
                </a:lnTo>
                <a:cubicBezTo>
                  <a:pt x="8251" y="13578"/>
                  <a:pt x="12822" y="8877"/>
                  <a:pt x="18613" y="5574"/>
                </a:cubicBezTo>
                <a:lnTo>
                  <a:pt x="19491" y="5089"/>
                </a:lnTo>
                <a:cubicBezTo>
                  <a:pt x="25700" y="1768"/>
                  <a:pt x="31859" y="0"/>
                  <a:pt x="48842" y="0"/>
                </a:cubicBezTo>
                <a:lnTo>
                  <a:pt x="122608" y="0"/>
                </a:lnTo>
                <a:close/>
                <a:moveTo>
                  <a:pt x="124542" y="14294"/>
                </a:moveTo>
                <a:lnTo>
                  <a:pt x="47859" y="14289"/>
                </a:lnTo>
                <a:lnTo>
                  <a:pt x="45940" y="14303"/>
                </a:lnTo>
                <a:cubicBezTo>
                  <a:pt x="34815" y="14432"/>
                  <a:pt x="30574" y="15364"/>
                  <a:pt x="26229" y="17688"/>
                </a:cubicBezTo>
                <a:cubicBezTo>
                  <a:pt x="22510" y="19677"/>
                  <a:pt x="19677" y="22510"/>
                  <a:pt x="17688" y="26229"/>
                </a:cubicBezTo>
                <a:cubicBezTo>
                  <a:pt x="15172" y="30932"/>
                  <a:pt x="14288" y="35515"/>
                  <a:pt x="14288" y="48842"/>
                </a:cubicBezTo>
                <a:lnTo>
                  <a:pt x="14289" y="161692"/>
                </a:lnTo>
                <a:lnTo>
                  <a:pt x="14303" y="163610"/>
                </a:lnTo>
                <a:cubicBezTo>
                  <a:pt x="14432" y="174735"/>
                  <a:pt x="15364" y="178977"/>
                  <a:pt x="17688" y="183321"/>
                </a:cubicBezTo>
                <a:cubicBezTo>
                  <a:pt x="19677" y="187040"/>
                  <a:pt x="22510" y="189873"/>
                  <a:pt x="26229" y="191862"/>
                </a:cubicBezTo>
                <a:cubicBezTo>
                  <a:pt x="30697" y="194252"/>
                  <a:pt x="35056" y="195170"/>
                  <a:pt x="46907" y="195256"/>
                </a:cubicBezTo>
                <a:lnTo>
                  <a:pt x="48842" y="195263"/>
                </a:lnTo>
                <a:lnTo>
                  <a:pt x="122608" y="195263"/>
                </a:lnTo>
                <a:cubicBezTo>
                  <a:pt x="135935" y="195263"/>
                  <a:pt x="140518" y="194378"/>
                  <a:pt x="145221" y="191862"/>
                </a:cubicBezTo>
                <a:cubicBezTo>
                  <a:pt x="148940" y="189873"/>
                  <a:pt x="151773" y="187040"/>
                  <a:pt x="153762" y="183321"/>
                </a:cubicBezTo>
                <a:cubicBezTo>
                  <a:pt x="156152" y="178853"/>
                  <a:pt x="157070" y="174494"/>
                  <a:pt x="157156" y="162642"/>
                </a:cubicBezTo>
                <a:lnTo>
                  <a:pt x="157163" y="160708"/>
                </a:lnTo>
                <a:lnTo>
                  <a:pt x="157163" y="48842"/>
                </a:lnTo>
                <a:cubicBezTo>
                  <a:pt x="157163" y="35515"/>
                  <a:pt x="156278" y="30932"/>
                  <a:pt x="153762" y="26229"/>
                </a:cubicBezTo>
                <a:cubicBezTo>
                  <a:pt x="151773" y="22510"/>
                  <a:pt x="148940" y="19677"/>
                  <a:pt x="145221" y="17688"/>
                </a:cubicBezTo>
                <a:cubicBezTo>
                  <a:pt x="140753" y="15298"/>
                  <a:pt x="136394" y="14380"/>
                  <a:pt x="124542" y="14294"/>
                </a:cubicBezTo>
                <a:close/>
                <a:moveTo>
                  <a:pt x="85725" y="145256"/>
                </a:moveTo>
                <a:cubicBezTo>
                  <a:pt x="89670" y="145256"/>
                  <a:pt x="92869" y="148455"/>
                  <a:pt x="92869" y="152400"/>
                </a:cubicBezTo>
                <a:cubicBezTo>
                  <a:pt x="92869" y="156345"/>
                  <a:pt x="89670" y="159544"/>
                  <a:pt x="85725" y="159544"/>
                </a:cubicBezTo>
                <a:lnTo>
                  <a:pt x="42863" y="159544"/>
                </a:lnTo>
                <a:cubicBezTo>
                  <a:pt x="38917" y="159544"/>
                  <a:pt x="35719" y="156345"/>
                  <a:pt x="35719" y="152400"/>
                </a:cubicBezTo>
                <a:cubicBezTo>
                  <a:pt x="35719" y="148455"/>
                  <a:pt x="38917" y="145256"/>
                  <a:pt x="42863" y="145256"/>
                </a:cubicBezTo>
                <a:lnTo>
                  <a:pt x="85725" y="145256"/>
                </a:lnTo>
                <a:close/>
                <a:moveTo>
                  <a:pt x="128588" y="97631"/>
                </a:moveTo>
                <a:cubicBezTo>
                  <a:pt x="132533" y="97631"/>
                  <a:pt x="135731" y="100830"/>
                  <a:pt x="135731" y="104775"/>
                </a:cubicBezTo>
                <a:cubicBezTo>
                  <a:pt x="135731" y="108720"/>
                  <a:pt x="132533" y="111919"/>
                  <a:pt x="128588" y="111919"/>
                </a:cubicBezTo>
                <a:lnTo>
                  <a:pt x="42863" y="111919"/>
                </a:lnTo>
                <a:cubicBezTo>
                  <a:pt x="38917" y="111919"/>
                  <a:pt x="35719" y="108720"/>
                  <a:pt x="35719" y="104775"/>
                </a:cubicBezTo>
                <a:cubicBezTo>
                  <a:pt x="35719" y="100830"/>
                  <a:pt x="38917" y="97631"/>
                  <a:pt x="42863" y="97631"/>
                </a:cubicBezTo>
                <a:lnTo>
                  <a:pt x="128588" y="97631"/>
                </a:lnTo>
                <a:close/>
                <a:moveTo>
                  <a:pt x="128588" y="50006"/>
                </a:moveTo>
                <a:cubicBezTo>
                  <a:pt x="132533" y="50006"/>
                  <a:pt x="135731" y="53205"/>
                  <a:pt x="135731" y="57150"/>
                </a:cubicBezTo>
                <a:cubicBezTo>
                  <a:pt x="135731" y="61095"/>
                  <a:pt x="132533" y="64294"/>
                  <a:pt x="128588" y="64294"/>
                </a:cubicBezTo>
                <a:lnTo>
                  <a:pt x="42863" y="64294"/>
                </a:lnTo>
                <a:cubicBezTo>
                  <a:pt x="38917" y="64294"/>
                  <a:pt x="35719" y="61095"/>
                  <a:pt x="35719" y="57150"/>
                </a:cubicBezTo>
                <a:cubicBezTo>
                  <a:pt x="35719" y="53205"/>
                  <a:pt x="38917" y="50006"/>
                  <a:pt x="42863" y="50006"/>
                </a:cubicBezTo>
                <a:lnTo>
                  <a:pt x="128588" y="50006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00" dirty="0">
              <a:solidFill>
                <a:prstClr val="black"/>
              </a:solidFill>
              <a:latin typeface="HarmonyOS Sans SC" panose="00000500000000000000" pitchFamily="2" charset="-122"/>
              <a:ea typeface="HarmonyOS Sans SC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1372306" y="3309199"/>
            <a:ext cx="2043029" cy="125632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C9658DC-1F09-043B-2EBE-0C4F3AF6B6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2"/>
          <a:stretch/>
        </p:blipFill>
        <p:spPr>
          <a:xfrm>
            <a:off x="-7711" y="-1109701"/>
            <a:ext cx="14400213" cy="13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8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2851"/>
            <a:ext cx="14400213" cy="870587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731017" y="287362"/>
            <a:ext cx="12987110" cy="5989582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7" b="11877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722" y="406815"/>
            <a:ext cx="243855" cy="2192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910421" y="870663"/>
            <a:ext cx="11477014" cy="30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1964486" y="901728"/>
            <a:ext cx="455977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2511587" y="901728"/>
            <a:ext cx="354852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2957561" y="901727"/>
            <a:ext cx="532047" cy="222620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943395" y="1197272"/>
            <a:ext cx="125462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2533920" y="446859"/>
            <a:ext cx="1001182" cy="176544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3740312" y="1290244"/>
            <a:ext cx="0" cy="4721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113275" y="383965"/>
            <a:ext cx="4206450" cy="304314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4884350" y="1412729"/>
            <a:ext cx="7371032" cy="4455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1147576" y="377666"/>
            <a:ext cx="3395575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1407103" y="2033078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959069" y="194677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1405626" y="468824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957592" y="460194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1405626" y="3367846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957592" y="3281544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/>
          </p:cNvSpPr>
          <p:nvPr/>
        </p:nvSpPr>
        <p:spPr>
          <a:xfrm>
            <a:off x="1409818" y="70269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/>
          </p:cNvSpPr>
          <p:nvPr/>
        </p:nvSpPr>
        <p:spPr>
          <a:xfrm>
            <a:off x="961785" y="616396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656095A-0F90-BF4E-AC5B-CBF47D1B0EF7}"/>
              </a:ext>
            </a:extLst>
          </p:cNvPr>
          <p:cNvGrpSpPr>
            <a:grpSpLocks/>
          </p:cNvGrpSpPr>
          <p:nvPr/>
        </p:nvGrpSpPr>
        <p:grpSpPr>
          <a:xfrm>
            <a:off x="35651" y="197530"/>
            <a:ext cx="14361696" cy="6105534"/>
            <a:chOff x="0" y="1945"/>
            <a:chExt cx="14400213" cy="632882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E944A76-E728-07C6-C83B-9A65B28540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7224" y="6107450"/>
              <a:ext cx="13058220" cy="223324"/>
              <a:chOff x="697224" y="6107460"/>
              <a:chExt cx="13058220" cy="223326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9C4BFF22-07E5-9AD4-BCB0-96DFB2ABF2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97224" y="6110663"/>
                <a:ext cx="13021933" cy="193033"/>
                <a:chOff x="697224" y="6110663"/>
                <a:chExt cx="13021933" cy="193033"/>
              </a:xfrm>
            </p:grpSpPr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872F53E-4038-7066-342E-6C33009969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7224" y="6110663"/>
                  <a:ext cx="13021933" cy="193033"/>
                </a:xfrm>
                <a:custGeom>
                  <a:avLst/>
                  <a:gdLst>
                    <a:gd name="connsiteX0" fmla="*/ 0 w 13005753"/>
                    <a:gd name="connsiteY0" fmla="*/ 0 h 193033"/>
                    <a:gd name="connsiteX1" fmla="*/ 13005753 w 13005753"/>
                    <a:gd name="connsiteY1" fmla="*/ 0 h 193033"/>
                    <a:gd name="connsiteX2" fmla="*/ 13005753 w 13005753"/>
                    <a:gd name="connsiteY2" fmla="*/ 37035 h 193033"/>
                    <a:gd name="connsiteX3" fmla="*/ 12908502 w 13005753"/>
                    <a:gd name="connsiteY3" fmla="*/ 183753 h 193033"/>
                    <a:gd name="connsiteX4" fmla="*/ 12862536 w 13005753"/>
                    <a:gd name="connsiteY4" fmla="*/ 193033 h 193033"/>
                    <a:gd name="connsiteX5" fmla="*/ 127036 w 13005753"/>
                    <a:gd name="connsiteY5" fmla="*/ 193033 h 193033"/>
                    <a:gd name="connsiteX6" fmla="*/ 81070 w 13005753"/>
                    <a:gd name="connsiteY6" fmla="*/ 183753 h 193033"/>
                    <a:gd name="connsiteX7" fmla="*/ 30457 w 13005753"/>
                    <a:gd name="connsiteY7" fmla="*/ 149629 h 193033"/>
                    <a:gd name="connsiteX8" fmla="*/ 0 w 13005753"/>
                    <a:gd name="connsiteY8" fmla="*/ 104455 h 19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05753" h="193033">
                      <a:moveTo>
                        <a:pt x="0" y="0"/>
                      </a:moveTo>
                      <a:lnTo>
                        <a:pt x="13005753" y="0"/>
                      </a:lnTo>
                      <a:lnTo>
                        <a:pt x="13005753" y="37035"/>
                      </a:lnTo>
                      <a:cubicBezTo>
                        <a:pt x="13005753" y="102991"/>
                        <a:pt x="12965652" y="159581"/>
                        <a:pt x="12908502" y="183753"/>
                      </a:cubicBezTo>
                      <a:lnTo>
                        <a:pt x="12862536" y="193033"/>
                      </a:lnTo>
                      <a:lnTo>
                        <a:pt x="127036" y="193033"/>
                      </a:lnTo>
                      <a:lnTo>
                        <a:pt x="81070" y="183753"/>
                      </a:lnTo>
                      <a:cubicBezTo>
                        <a:pt x="62020" y="175696"/>
                        <a:pt x="44864" y="164036"/>
                        <a:pt x="30457" y="149629"/>
                      </a:cubicBezTo>
                      <a:lnTo>
                        <a:pt x="0" y="10445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35F9A14-89F8-6A55-AC2D-851AD02A0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16401" y="6117225"/>
                  <a:ext cx="1499959" cy="179682"/>
                </a:xfrm>
                <a:prstGeom prst="rect">
                  <a:avLst/>
                </a:prstGeom>
              </p:spPr>
            </p:pic>
          </p:grp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EC2AADC-23D8-1368-C2B3-5C6C881B88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31600" y="6174746"/>
                <a:ext cx="1848544" cy="837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2ACF70E-B38C-A4EB-2FC3-2434F4534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17696" y="6185133"/>
                <a:ext cx="62865" cy="62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" dir="5400000" sx="97000" sy="97000" algn="t" rotWithShape="0">
                  <a:schemeClr val="bg1">
                    <a:lumMod val="65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972F2DA-1B6E-7E31-8512-5FCDF0D4E5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7227" y="6205808"/>
                <a:ext cx="21600" cy="21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DBD8B8E-FCD7-4F74-6AB4-63E44A0F2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3858" y="6107460"/>
                <a:ext cx="411586" cy="22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66%</a:t>
                </a:r>
                <a:endParaRPr lang="zh-CN" altLang="en-US" sz="8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</p:grpSp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A22DBED9-B7B5-8896-230D-3838C6AF8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15" r="15" b="84003"/>
            <a:stretch/>
          </p:blipFill>
          <p:spPr>
            <a:xfrm>
              <a:off x="0" y="1945"/>
              <a:ext cx="14400213" cy="1036306"/>
            </a:xfrm>
            <a:prstGeom prst="rect">
              <a:avLst/>
            </a:prstGeom>
          </p:spPr>
        </p:pic>
      </p:grpSp>
      <p:sp>
        <p:nvSpPr>
          <p:cNvPr id="130" name="copyright info">
            <a:extLst>
              <a:ext uri="{FF2B5EF4-FFF2-40B4-BE49-F238E27FC236}">
                <a16:creationId xmlns:a16="http://schemas.microsoft.com/office/drawing/2014/main" id="{1F93DD47-6B25-7675-235F-8EB1406A790F}"/>
              </a:ext>
            </a:extLst>
          </p:cNvPr>
          <p:cNvSpPr/>
          <p:nvPr/>
        </p:nvSpPr>
        <p:spPr>
          <a:xfrm>
            <a:off x="8424382" y="3975544"/>
            <a:ext cx="3430362" cy="373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131" name="HarmonyOS_logo">
            <a:extLst>
              <a:ext uri="{FF2B5EF4-FFF2-40B4-BE49-F238E27FC236}">
                <a16:creationId xmlns:a16="http://schemas.microsoft.com/office/drawing/2014/main" id="{6120E3A8-E4F6-7DFD-05EE-5804AC73523B}"/>
              </a:ext>
            </a:extLst>
          </p:cNvPr>
          <p:cNvGrpSpPr/>
          <p:nvPr/>
        </p:nvGrpSpPr>
        <p:grpSpPr>
          <a:xfrm>
            <a:off x="10186723" y="3994521"/>
            <a:ext cx="560886" cy="104216"/>
            <a:chOff x="4396748" y="5226980"/>
            <a:chExt cx="702462" cy="130522"/>
          </a:xfrm>
        </p:grpSpPr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B02896D0-EBF6-1000-1C90-078C27465ED2}"/>
                </a:ext>
              </a:extLst>
            </p:cNvPr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05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2A80A83A-5533-7C4A-CB6C-0F513B3F984D}"/>
                </a:ext>
              </a:extLst>
            </p:cNvPr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23A88825-4745-2D12-62B7-55BAD359C8D1}"/>
                  </a:ext>
                </a:extLst>
              </p:cNvPr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65" name="任意多边形: 形状 164">
                <a:extLst>
                  <a:ext uri="{FF2B5EF4-FFF2-40B4-BE49-F238E27FC236}">
                    <a16:creationId xmlns:a16="http://schemas.microsoft.com/office/drawing/2014/main" id="{21D30975-C4EE-44FA-8BEF-736777D6513D}"/>
                  </a:ext>
                </a:extLst>
              </p:cNvPr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66" name="任意多边形: 形状 165">
                <a:extLst>
                  <a:ext uri="{FF2B5EF4-FFF2-40B4-BE49-F238E27FC236}">
                    <a16:creationId xmlns:a16="http://schemas.microsoft.com/office/drawing/2014/main" id="{072B538F-3B57-03BA-7C8B-498145816F11}"/>
                  </a:ext>
                </a:extLst>
              </p:cNvPr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67" name="任意多边形: 形状 166">
                <a:extLst>
                  <a:ext uri="{FF2B5EF4-FFF2-40B4-BE49-F238E27FC236}">
                    <a16:creationId xmlns:a16="http://schemas.microsoft.com/office/drawing/2014/main" id="{1A37F349-FA6D-4297-F47C-287FA8EB0740}"/>
                  </a:ext>
                </a:extLst>
              </p:cNvPr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68" name="任意多边形: 形状 167">
                <a:extLst>
                  <a:ext uri="{FF2B5EF4-FFF2-40B4-BE49-F238E27FC236}">
                    <a16:creationId xmlns:a16="http://schemas.microsoft.com/office/drawing/2014/main" id="{F56EA498-FC33-EFBF-CB44-4D94A9E209EC}"/>
                  </a:ext>
                </a:extLst>
              </p:cNvPr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69" name="任意多边形: 形状 168">
                <a:extLst>
                  <a:ext uri="{FF2B5EF4-FFF2-40B4-BE49-F238E27FC236}">
                    <a16:creationId xmlns:a16="http://schemas.microsoft.com/office/drawing/2014/main" id="{19A97306-6236-B186-D6B5-3A2116CE316A}"/>
                  </a:ext>
                </a:extLst>
              </p:cNvPr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70" name="任意多边形: 形状 169">
                <a:extLst>
                  <a:ext uri="{FF2B5EF4-FFF2-40B4-BE49-F238E27FC236}">
                    <a16:creationId xmlns:a16="http://schemas.microsoft.com/office/drawing/2014/main" id="{426EF7C3-9B7C-4E5C-91E0-ED9EAB38A403}"/>
                  </a:ext>
                </a:extLst>
              </p:cNvPr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71" name="任意多边形: 形状 170">
                <a:extLst>
                  <a:ext uri="{FF2B5EF4-FFF2-40B4-BE49-F238E27FC236}">
                    <a16:creationId xmlns:a16="http://schemas.microsoft.com/office/drawing/2014/main" id="{A8D55D6B-023E-5280-BBF0-06CC759EE3BF}"/>
                  </a:ext>
                </a:extLst>
              </p:cNvPr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EC1C6B84-3F2D-5FF2-3475-E59E18D4C96C}"/>
                  </a:ext>
                </a:extLst>
              </p:cNvPr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132" name="PPTName">
            <a:extLst>
              <a:ext uri="{FF2B5EF4-FFF2-40B4-BE49-F238E27FC236}">
                <a16:creationId xmlns:a16="http://schemas.microsoft.com/office/drawing/2014/main" id="{4EF01B64-5A5F-C57E-FC05-2AAC74A21CD2}"/>
              </a:ext>
            </a:extLst>
          </p:cNvPr>
          <p:cNvSpPr txBox="1"/>
          <p:nvPr/>
        </p:nvSpPr>
        <p:spPr>
          <a:xfrm>
            <a:off x="9299038" y="3382150"/>
            <a:ext cx="158369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133" name="Version">
            <a:extLst>
              <a:ext uri="{FF2B5EF4-FFF2-40B4-BE49-F238E27FC236}">
                <a16:creationId xmlns:a16="http://schemas.microsoft.com/office/drawing/2014/main" id="{2719BCD7-4A04-9E16-97B2-44876B25D0EC}"/>
              </a:ext>
            </a:extLst>
          </p:cNvPr>
          <p:cNvSpPr txBox="1"/>
          <p:nvPr/>
        </p:nvSpPr>
        <p:spPr>
          <a:xfrm>
            <a:off x="9474533" y="3623057"/>
            <a:ext cx="123270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3.0.0.12</a:t>
            </a:r>
            <a:endParaRPr lang="zh-CN" altLang="en-US" sz="900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34" name="Quit-bot">
            <a:hlinkClick r:id="" action="ppaction://hlinkshowjump?jump=endshow"/>
            <a:extLst>
              <a:ext uri="{FF2B5EF4-FFF2-40B4-BE49-F238E27FC236}">
                <a16:creationId xmlns:a16="http://schemas.microsoft.com/office/drawing/2014/main" id="{20C6B7B2-01F3-E220-7FB4-A5EED206FD33}"/>
              </a:ext>
            </a:extLst>
          </p:cNvPr>
          <p:cNvSpPr/>
          <p:nvPr/>
        </p:nvSpPr>
        <p:spPr>
          <a:xfrm>
            <a:off x="5525332" y="4515555"/>
            <a:ext cx="2384989" cy="37393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100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135" name="Back-background">
            <a:hlinkClick r:id="rId20" action="ppaction://hlinksldjump"/>
            <a:extLst>
              <a:ext uri="{FF2B5EF4-FFF2-40B4-BE49-F238E27FC236}">
                <a16:creationId xmlns:a16="http://schemas.microsoft.com/office/drawing/2014/main" id="{D10F6FDB-7639-E510-9F8B-83F8A2C946B8}"/>
              </a:ext>
            </a:extLst>
          </p:cNvPr>
          <p:cNvSpPr/>
          <p:nvPr/>
        </p:nvSpPr>
        <p:spPr>
          <a:xfrm>
            <a:off x="5073068" y="1497412"/>
            <a:ext cx="310458" cy="310440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05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136" name="Back">
            <a:hlinkClick r:id="rId20" action="ppaction://hlinksldjump"/>
            <a:extLst>
              <a:ext uri="{FF2B5EF4-FFF2-40B4-BE49-F238E27FC236}">
                <a16:creationId xmlns:a16="http://schemas.microsoft.com/office/drawing/2014/main" id="{0C62C05F-A181-8DD7-EDD7-1B9E7ADA74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552" b="4552"/>
          <a:stretch/>
        </p:blipFill>
        <p:spPr>
          <a:xfrm>
            <a:off x="5141300" y="1568614"/>
            <a:ext cx="185642" cy="168744"/>
          </a:xfrm>
          <a:prstGeom prst="rect">
            <a:avLst/>
          </a:prstGeom>
        </p:spPr>
      </p:pic>
      <p:sp>
        <p:nvSpPr>
          <p:cNvPr id="137" name="Title">
            <a:extLst>
              <a:ext uri="{FF2B5EF4-FFF2-40B4-BE49-F238E27FC236}">
                <a16:creationId xmlns:a16="http://schemas.microsoft.com/office/drawing/2014/main" id="{721CBAC7-4D60-4B29-E90B-E214D569E111}"/>
              </a:ext>
            </a:extLst>
          </p:cNvPr>
          <p:cNvSpPr txBox="1"/>
          <p:nvPr/>
        </p:nvSpPr>
        <p:spPr>
          <a:xfrm>
            <a:off x="5435855" y="1514400"/>
            <a:ext cx="9553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14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38" name="ic_dd_bord">
            <a:extLst>
              <a:ext uri="{FF2B5EF4-FFF2-40B4-BE49-F238E27FC236}">
                <a16:creationId xmlns:a16="http://schemas.microsoft.com/office/drawing/2014/main" id="{7E1B8D7F-0556-7EF4-983C-0CAB5B4167CF}"/>
              </a:ext>
            </a:extLst>
          </p:cNvPr>
          <p:cNvSpPr/>
          <p:nvPr/>
        </p:nvSpPr>
        <p:spPr>
          <a:xfrm>
            <a:off x="9815835" y="2786629"/>
            <a:ext cx="559232" cy="559232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9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39" name="ic_dd_filled">
            <a:extLst>
              <a:ext uri="{FF2B5EF4-FFF2-40B4-BE49-F238E27FC236}">
                <a16:creationId xmlns:a16="http://schemas.microsoft.com/office/drawing/2014/main" id="{113E2FCC-5ECF-04C5-F0C7-E813A6D38AFA}"/>
              </a:ext>
            </a:extLst>
          </p:cNvPr>
          <p:cNvSpPr/>
          <p:nvPr/>
        </p:nvSpPr>
        <p:spPr>
          <a:xfrm>
            <a:off x="9904551" y="2901374"/>
            <a:ext cx="381802" cy="329739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90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40" name="分割条">
            <a:extLst>
              <a:ext uri="{FF2B5EF4-FFF2-40B4-BE49-F238E27FC236}">
                <a16:creationId xmlns:a16="http://schemas.microsoft.com/office/drawing/2014/main" id="{6B2EBC28-1436-1ACF-262E-EAC2B6239575}"/>
              </a:ext>
            </a:extLst>
          </p:cNvPr>
          <p:cNvSpPr/>
          <p:nvPr/>
        </p:nvSpPr>
        <p:spPr>
          <a:xfrm>
            <a:off x="5417854" y="3790850"/>
            <a:ext cx="2599948" cy="1437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60" name="Github">
            <a:hlinkClick r:id="rId23"/>
            <a:extLst>
              <a:ext uri="{FF2B5EF4-FFF2-40B4-BE49-F238E27FC236}">
                <a16:creationId xmlns:a16="http://schemas.microsoft.com/office/drawing/2014/main" id="{33965443-E126-9942-336F-ACA6CED7EEBC}"/>
              </a:ext>
            </a:extLst>
          </p:cNvPr>
          <p:cNvSpPr/>
          <p:nvPr/>
        </p:nvSpPr>
        <p:spPr>
          <a:xfrm>
            <a:off x="5353063" y="3876229"/>
            <a:ext cx="2750380" cy="441739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GitHub </a:t>
            </a:r>
            <a:r>
              <a: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仓库</a:t>
            </a:r>
          </a:p>
        </p:txBody>
      </p:sp>
      <p:sp>
        <p:nvSpPr>
          <p:cNvPr id="161" name="ic_jump">
            <a:extLst>
              <a:ext uri="{FF2B5EF4-FFF2-40B4-BE49-F238E27FC236}">
                <a16:creationId xmlns:a16="http://schemas.microsoft.com/office/drawing/2014/main" id="{B1E77DEF-EFA7-BADA-C75D-26A246FF328D}"/>
              </a:ext>
            </a:extLst>
          </p:cNvPr>
          <p:cNvSpPr/>
          <p:nvPr/>
        </p:nvSpPr>
        <p:spPr>
          <a:xfrm>
            <a:off x="7922681" y="4036460"/>
            <a:ext cx="64867" cy="118433"/>
          </a:xfrm>
          <a:custGeom>
            <a:avLst/>
            <a:gdLst>
              <a:gd name="connsiteX0" fmla="*/ 32520 w 136000"/>
              <a:gd name="connsiteY0" fmla="*/ 124024 h 126813"/>
              <a:gd name="connsiteX1" fmla="*/ 20025 w 136000"/>
              <a:gd name="connsiteY1" fmla="*/ 126801 h 126813"/>
              <a:gd name="connsiteX2" fmla="*/ 19050 w 136000"/>
              <a:gd name="connsiteY2" fmla="*/ 126814 h 126813"/>
              <a:gd name="connsiteX3" fmla="*/ 5580 w 136000"/>
              <a:gd name="connsiteY3" fmla="*/ 124024 h 126813"/>
              <a:gd name="connsiteX4" fmla="*/ 4924 w 136000"/>
              <a:gd name="connsiteY4" fmla="*/ 110897 h 126813"/>
              <a:gd name="connsiteX5" fmla="*/ 5580 w 136000"/>
              <a:gd name="connsiteY5" fmla="*/ 110552 h 126813"/>
              <a:gd name="connsiteX6" fmla="*/ 89770 w 136000"/>
              <a:gd name="connsiteY6" fmla="*/ 68458 h 126813"/>
              <a:gd name="connsiteX7" fmla="*/ 90346 w 136000"/>
              <a:gd name="connsiteY7" fmla="*/ 58660 h 126813"/>
              <a:gd name="connsiteX8" fmla="*/ 89770 w 136000"/>
              <a:gd name="connsiteY8" fmla="*/ 58355 h 126813"/>
              <a:gd name="connsiteX9" fmla="*/ 5580 w 136000"/>
              <a:gd name="connsiteY9" fmla="*/ 16260 h 126813"/>
              <a:gd name="connsiteX10" fmla="*/ 5580 w 136000"/>
              <a:gd name="connsiteY10" fmla="*/ 2790 h 126813"/>
              <a:gd name="connsiteX11" fmla="*/ 19096 w 136000"/>
              <a:gd name="connsiteY11" fmla="*/ 0 h 126813"/>
              <a:gd name="connsiteX12" fmla="*/ 20074 w 136000"/>
              <a:gd name="connsiteY12" fmla="*/ 14 h 126813"/>
              <a:gd name="connsiteX13" fmla="*/ 31832 w 136000"/>
              <a:gd name="connsiteY13" fmla="*/ 2462 h 126813"/>
              <a:gd name="connsiteX14" fmla="*/ 32520 w 136000"/>
              <a:gd name="connsiteY14" fmla="*/ 2790 h 126813"/>
              <a:gd name="connsiteX15" fmla="*/ 123446 w 136000"/>
              <a:gd name="connsiteY15" fmla="*/ 48252 h 126813"/>
              <a:gd name="connsiteX16" fmla="*/ 124326 w 136000"/>
              <a:gd name="connsiteY16" fmla="*/ 78107 h 126813"/>
              <a:gd name="connsiteX17" fmla="*/ 123446 w 136000"/>
              <a:gd name="connsiteY17" fmla="*/ 78561 h 126813"/>
              <a:gd name="connsiteX18" fmla="*/ 32520 w 136000"/>
              <a:gd name="connsiteY18" fmla="*/ 124024 h 12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6000" h="126813">
                <a:moveTo>
                  <a:pt x="32520" y="124024"/>
                </a:moveTo>
                <a:cubicBezTo>
                  <a:pt x="29049" y="125759"/>
                  <a:pt x="24570" y="126685"/>
                  <a:pt x="20025" y="126801"/>
                </a:cubicBezTo>
                <a:lnTo>
                  <a:pt x="19050" y="126814"/>
                </a:lnTo>
                <a:cubicBezTo>
                  <a:pt x="14175" y="126814"/>
                  <a:pt x="9299" y="125883"/>
                  <a:pt x="5580" y="124024"/>
                </a:cubicBezTo>
                <a:cubicBezTo>
                  <a:pt x="-1634" y="120417"/>
                  <a:pt x="-1853" y="114636"/>
                  <a:pt x="4924" y="110897"/>
                </a:cubicBezTo>
                <a:lnTo>
                  <a:pt x="5580" y="110552"/>
                </a:lnTo>
                <a:lnTo>
                  <a:pt x="89770" y="68458"/>
                </a:lnTo>
                <a:cubicBezTo>
                  <a:pt x="95150" y="65768"/>
                  <a:pt x="95342" y="61466"/>
                  <a:pt x="90346" y="58660"/>
                </a:cubicBezTo>
                <a:lnTo>
                  <a:pt x="89770" y="58355"/>
                </a:lnTo>
                <a:lnTo>
                  <a:pt x="5580" y="16260"/>
                </a:lnTo>
                <a:cubicBezTo>
                  <a:pt x="-1860" y="12540"/>
                  <a:pt x="-1860" y="6510"/>
                  <a:pt x="5580" y="2790"/>
                </a:cubicBezTo>
                <a:cubicBezTo>
                  <a:pt x="9311" y="924"/>
                  <a:pt x="14205" y="-6"/>
                  <a:pt x="19096" y="0"/>
                </a:cubicBezTo>
                <a:lnTo>
                  <a:pt x="20074" y="14"/>
                </a:lnTo>
                <a:cubicBezTo>
                  <a:pt x="24307" y="127"/>
                  <a:pt x="28480" y="943"/>
                  <a:pt x="31832" y="2462"/>
                </a:cubicBezTo>
                <a:lnTo>
                  <a:pt x="32520" y="2790"/>
                </a:lnTo>
                <a:lnTo>
                  <a:pt x="123446" y="48252"/>
                </a:lnTo>
                <a:cubicBezTo>
                  <a:pt x="139886" y="56472"/>
                  <a:pt x="140179" y="69708"/>
                  <a:pt x="124326" y="78107"/>
                </a:cubicBezTo>
                <a:lnTo>
                  <a:pt x="123446" y="78561"/>
                </a:lnTo>
                <a:lnTo>
                  <a:pt x="32520" y="124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59" name="ic_link">
            <a:hlinkClick r:id="rId23"/>
            <a:extLst>
              <a:ext uri="{FF2B5EF4-FFF2-40B4-BE49-F238E27FC236}">
                <a16:creationId xmlns:a16="http://schemas.microsoft.com/office/drawing/2014/main" id="{658004EB-366C-BF80-958E-37BE07B2BA45}"/>
              </a:ext>
            </a:extLst>
          </p:cNvPr>
          <p:cNvSpPr/>
          <p:nvPr/>
        </p:nvSpPr>
        <p:spPr>
          <a:xfrm>
            <a:off x="5490754" y="3998857"/>
            <a:ext cx="188476" cy="188476"/>
          </a:xfrm>
          <a:custGeom>
            <a:avLst/>
            <a:gdLst>
              <a:gd name="connsiteX0" fmla="*/ 73819 w 185737"/>
              <a:gd name="connsiteY0" fmla="*/ 0 h 185737"/>
              <a:gd name="connsiteX1" fmla="*/ 80963 w 185737"/>
              <a:gd name="connsiteY1" fmla="*/ 7144 h 185737"/>
              <a:gd name="connsiteX2" fmla="*/ 74788 w 185737"/>
              <a:gd name="connsiteY2" fmla="*/ 14222 h 185737"/>
              <a:gd name="connsiteX3" fmla="*/ 73819 w 185737"/>
              <a:gd name="connsiteY3" fmla="*/ 14288 h 185737"/>
              <a:gd name="connsiteX4" fmla="*/ 35719 w 185737"/>
              <a:gd name="connsiteY4" fmla="*/ 14288 h 185737"/>
              <a:gd name="connsiteX5" fmla="*/ 14337 w 185737"/>
              <a:gd name="connsiteY5" fmla="*/ 34251 h 185737"/>
              <a:gd name="connsiteX6" fmla="*/ 14288 w 185737"/>
              <a:gd name="connsiteY6" fmla="*/ 35719 h 185737"/>
              <a:gd name="connsiteX7" fmla="*/ 14288 w 185737"/>
              <a:gd name="connsiteY7" fmla="*/ 150019 h 185737"/>
              <a:gd name="connsiteX8" fmla="*/ 34251 w 185737"/>
              <a:gd name="connsiteY8" fmla="*/ 171400 h 185737"/>
              <a:gd name="connsiteX9" fmla="*/ 35719 w 185737"/>
              <a:gd name="connsiteY9" fmla="*/ 171450 h 185737"/>
              <a:gd name="connsiteX10" fmla="*/ 150019 w 185737"/>
              <a:gd name="connsiteY10" fmla="*/ 171450 h 185737"/>
              <a:gd name="connsiteX11" fmla="*/ 171400 w 185737"/>
              <a:gd name="connsiteY11" fmla="*/ 151486 h 185737"/>
              <a:gd name="connsiteX12" fmla="*/ 171450 w 185737"/>
              <a:gd name="connsiteY12" fmla="*/ 150019 h 185737"/>
              <a:gd name="connsiteX13" fmla="*/ 171450 w 185737"/>
              <a:gd name="connsiteY13" fmla="*/ 111919 h 185737"/>
              <a:gd name="connsiteX14" fmla="*/ 178594 w 185737"/>
              <a:gd name="connsiteY14" fmla="*/ 104775 h 185737"/>
              <a:gd name="connsiteX15" fmla="*/ 185673 w 185737"/>
              <a:gd name="connsiteY15" fmla="*/ 110949 h 185737"/>
              <a:gd name="connsiteX16" fmla="*/ 185738 w 185737"/>
              <a:gd name="connsiteY16" fmla="*/ 111919 h 185737"/>
              <a:gd name="connsiteX17" fmla="*/ 185738 w 185737"/>
              <a:gd name="connsiteY17" fmla="*/ 150019 h 185737"/>
              <a:gd name="connsiteX18" fmla="*/ 151916 w 185737"/>
              <a:gd name="connsiteY18" fmla="*/ 185688 h 185737"/>
              <a:gd name="connsiteX19" fmla="*/ 150019 w 185737"/>
              <a:gd name="connsiteY19" fmla="*/ 185738 h 185737"/>
              <a:gd name="connsiteX20" fmla="*/ 35719 w 185737"/>
              <a:gd name="connsiteY20" fmla="*/ 185738 h 185737"/>
              <a:gd name="connsiteX21" fmla="*/ 50 w 185737"/>
              <a:gd name="connsiteY21" fmla="*/ 151916 h 185737"/>
              <a:gd name="connsiteX22" fmla="*/ 0 w 185737"/>
              <a:gd name="connsiteY22" fmla="*/ 150019 h 185737"/>
              <a:gd name="connsiteX23" fmla="*/ 0 w 185737"/>
              <a:gd name="connsiteY23" fmla="*/ 35719 h 185737"/>
              <a:gd name="connsiteX24" fmla="*/ 33822 w 185737"/>
              <a:gd name="connsiteY24" fmla="*/ 50 h 185737"/>
              <a:gd name="connsiteX25" fmla="*/ 35719 w 185737"/>
              <a:gd name="connsiteY25" fmla="*/ 0 h 185737"/>
              <a:gd name="connsiteX26" fmla="*/ 73819 w 185737"/>
              <a:gd name="connsiteY26" fmla="*/ 0 h 185737"/>
              <a:gd name="connsiteX27" fmla="*/ 169069 w 185737"/>
              <a:gd name="connsiteY27" fmla="*/ 0 h 185737"/>
              <a:gd name="connsiteX28" fmla="*/ 185682 w 185737"/>
              <a:gd name="connsiteY28" fmla="*/ 15302 h 185737"/>
              <a:gd name="connsiteX29" fmla="*/ 185738 w 185737"/>
              <a:gd name="connsiteY29" fmla="*/ 16669 h 185737"/>
              <a:gd name="connsiteX30" fmla="*/ 185738 w 185737"/>
              <a:gd name="connsiteY30" fmla="*/ 64294 h 185737"/>
              <a:gd name="connsiteX31" fmla="*/ 178594 w 185737"/>
              <a:gd name="connsiteY31" fmla="*/ 71438 h 185737"/>
              <a:gd name="connsiteX32" fmla="*/ 171515 w 185737"/>
              <a:gd name="connsiteY32" fmla="*/ 65263 h 185737"/>
              <a:gd name="connsiteX33" fmla="*/ 171450 w 185737"/>
              <a:gd name="connsiteY33" fmla="*/ 64294 h 185737"/>
              <a:gd name="connsiteX34" fmla="*/ 171450 w 185737"/>
              <a:gd name="connsiteY34" fmla="*/ 24384 h 185737"/>
              <a:gd name="connsiteX35" fmla="*/ 88395 w 185737"/>
              <a:gd name="connsiteY35" fmla="*/ 107445 h 185737"/>
              <a:gd name="connsiteX36" fmla="*/ 78293 w 185737"/>
              <a:gd name="connsiteY36" fmla="*/ 107445 h 185737"/>
              <a:gd name="connsiteX37" fmla="*/ 77601 w 185737"/>
              <a:gd name="connsiteY37" fmla="*/ 98144 h 185737"/>
              <a:gd name="connsiteX38" fmla="*/ 78293 w 185737"/>
              <a:gd name="connsiteY38" fmla="*/ 97343 h 185737"/>
              <a:gd name="connsiteX39" fmla="*/ 161334 w 185737"/>
              <a:gd name="connsiteY39" fmla="*/ 14288 h 185737"/>
              <a:gd name="connsiteX40" fmla="*/ 121444 w 185737"/>
              <a:gd name="connsiteY40" fmla="*/ 14288 h 185737"/>
              <a:gd name="connsiteX41" fmla="*/ 114300 w 185737"/>
              <a:gd name="connsiteY41" fmla="*/ 7144 h 185737"/>
              <a:gd name="connsiteX42" fmla="*/ 120474 w 185737"/>
              <a:gd name="connsiteY42" fmla="*/ 65 h 185737"/>
              <a:gd name="connsiteX43" fmla="*/ 121444 w 185737"/>
              <a:gd name="connsiteY43" fmla="*/ 0 h 185737"/>
              <a:gd name="connsiteX44" fmla="*/ 169069 w 185737"/>
              <a:gd name="connsiteY44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5737" h="185737">
                <a:moveTo>
                  <a:pt x="73819" y="0"/>
                </a:moveTo>
                <a:cubicBezTo>
                  <a:pt x="77764" y="0"/>
                  <a:pt x="80963" y="3198"/>
                  <a:pt x="80963" y="7144"/>
                </a:cubicBezTo>
                <a:cubicBezTo>
                  <a:pt x="80963" y="10760"/>
                  <a:pt x="78275" y="13749"/>
                  <a:pt x="74788" y="14222"/>
                </a:cubicBezTo>
                <a:lnTo>
                  <a:pt x="73819" y="14288"/>
                </a:lnTo>
                <a:lnTo>
                  <a:pt x="35719" y="14288"/>
                </a:lnTo>
                <a:cubicBezTo>
                  <a:pt x="24376" y="14288"/>
                  <a:pt x="15091" y="23100"/>
                  <a:pt x="14337" y="34251"/>
                </a:cubicBezTo>
                <a:lnTo>
                  <a:pt x="14288" y="35719"/>
                </a:lnTo>
                <a:lnTo>
                  <a:pt x="14288" y="150019"/>
                </a:lnTo>
                <a:cubicBezTo>
                  <a:pt x="14288" y="161362"/>
                  <a:pt x="23100" y="170646"/>
                  <a:pt x="34251" y="171400"/>
                </a:cubicBezTo>
                <a:lnTo>
                  <a:pt x="35719" y="171450"/>
                </a:lnTo>
                <a:lnTo>
                  <a:pt x="150019" y="171450"/>
                </a:lnTo>
                <a:cubicBezTo>
                  <a:pt x="161362" y="171450"/>
                  <a:pt x="170646" y="162637"/>
                  <a:pt x="171400" y="151486"/>
                </a:cubicBezTo>
                <a:lnTo>
                  <a:pt x="171450" y="150019"/>
                </a:lnTo>
                <a:lnTo>
                  <a:pt x="171450" y="111919"/>
                </a:lnTo>
                <a:cubicBezTo>
                  <a:pt x="171450" y="107974"/>
                  <a:pt x="174649" y="104775"/>
                  <a:pt x="178594" y="104775"/>
                </a:cubicBezTo>
                <a:cubicBezTo>
                  <a:pt x="182210" y="104775"/>
                  <a:pt x="185199" y="107463"/>
                  <a:pt x="185673" y="110949"/>
                </a:cubicBezTo>
                <a:lnTo>
                  <a:pt x="185738" y="111919"/>
                </a:lnTo>
                <a:lnTo>
                  <a:pt x="185738" y="150019"/>
                </a:lnTo>
                <a:cubicBezTo>
                  <a:pt x="185738" y="169110"/>
                  <a:pt x="170760" y="184702"/>
                  <a:pt x="151916" y="185688"/>
                </a:cubicBezTo>
                <a:lnTo>
                  <a:pt x="150019" y="185738"/>
                </a:lnTo>
                <a:lnTo>
                  <a:pt x="35719" y="185738"/>
                </a:lnTo>
                <a:cubicBezTo>
                  <a:pt x="16628" y="185738"/>
                  <a:pt x="1036" y="170760"/>
                  <a:pt x="50" y="151916"/>
                </a:cubicBezTo>
                <a:lnTo>
                  <a:pt x="0" y="150019"/>
                </a:lnTo>
                <a:lnTo>
                  <a:pt x="0" y="35719"/>
                </a:lnTo>
                <a:cubicBezTo>
                  <a:pt x="0" y="16628"/>
                  <a:pt x="14977" y="1036"/>
                  <a:pt x="33822" y="50"/>
                </a:cubicBezTo>
                <a:lnTo>
                  <a:pt x="35719" y="0"/>
                </a:lnTo>
                <a:lnTo>
                  <a:pt x="73819" y="0"/>
                </a:lnTo>
                <a:close/>
                <a:moveTo>
                  <a:pt x="169069" y="0"/>
                </a:moveTo>
                <a:cubicBezTo>
                  <a:pt x="177815" y="0"/>
                  <a:pt x="184987" y="6735"/>
                  <a:pt x="185682" y="15302"/>
                </a:cubicBezTo>
                <a:lnTo>
                  <a:pt x="185738" y="16669"/>
                </a:lnTo>
                <a:lnTo>
                  <a:pt x="185738" y="64294"/>
                </a:lnTo>
                <a:cubicBezTo>
                  <a:pt x="185738" y="68239"/>
                  <a:pt x="182539" y="71438"/>
                  <a:pt x="178594" y="71438"/>
                </a:cubicBezTo>
                <a:cubicBezTo>
                  <a:pt x="174977" y="71438"/>
                  <a:pt x="171988" y="68750"/>
                  <a:pt x="171515" y="65263"/>
                </a:cubicBezTo>
                <a:lnTo>
                  <a:pt x="171450" y="64294"/>
                </a:lnTo>
                <a:lnTo>
                  <a:pt x="171450" y="24384"/>
                </a:lnTo>
                <a:lnTo>
                  <a:pt x="88395" y="107445"/>
                </a:lnTo>
                <a:cubicBezTo>
                  <a:pt x="85605" y="110235"/>
                  <a:pt x="81083" y="110235"/>
                  <a:pt x="78293" y="107445"/>
                </a:cubicBezTo>
                <a:cubicBezTo>
                  <a:pt x="75756" y="104909"/>
                  <a:pt x="75526" y="100940"/>
                  <a:pt x="77601" y="98144"/>
                </a:cubicBezTo>
                <a:lnTo>
                  <a:pt x="78293" y="97343"/>
                </a:lnTo>
                <a:lnTo>
                  <a:pt x="161334" y="14288"/>
                </a:lnTo>
                <a:lnTo>
                  <a:pt x="121444" y="14288"/>
                </a:lnTo>
                <a:cubicBezTo>
                  <a:pt x="117499" y="14288"/>
                  <a:pt x="114300" y="11089"/>
                  <a:pt x="114300" y="7144"/>
                </a:cubicBezTo>
                <a:cubicBezTo>
                  <a:pt x="114300" y="3527"/>
                  <a:pt x="116988" y="538"/>
                  <a:pt x="120474" y="65"/>
                </a:cubicBezTo>
                <a:lnTo>
                  <a:pt x="121444" y="0"/>
                </a:lnTo>
                <a:lnTo>
                  <a:pt x="1690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42" name="text">
            <a:extLst>
              <a:ext uri="{FF2B5EF4-FFF2-40B4-BE49-F238E27FC236}">
                <a16:creationId xmlns:a16="http://schemas.microsoft.com/office/drawing/2014/main" id="{C81BE798-303D-190D-29A2-2676897AB232}"/>
              </a:ext>
            </a:extLst>
          </p:cNvPr>
          <p:cNvSpPr/>
          <p:nvPr/>
        </p:nvSpPr>
        <p:spPr>
          <a:xfrm>
            <a:off x="8298074" y="1514400"/>
            <a:ext cx="3819390" cy="4352344"/>
          </a:xfrm>
          <a:prstGeom prst="roundRect">
            <a:avLst>
              <a:gd name="adj" fmla="val 49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一些故事</a:t>
            </a:r>
            <a:endParaRPr lang="en-US" altLang="zh-CN" sz="14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 defTabSz="808734"/>
            <a:endParaRPr lang="en-US" altLang="zh-CN" sz="9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indent="406815" algn="just" defTabSz="808734"/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黑屏原名“死狗”。此名来自伟大的物理张老师，用以形容上课走神不认真的同学。晚饭时，将电脑用一张 </a:t>
            </a:r>
            <a:r>
              <a:rPr lang="en-US" altLang="zh-CN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黑屏，为了便于打开电脑，这与“死狗”所形容的很像，便称这 </a:t>
            </a:r>
            <a:r>
              <a:rPr lang="en-US" altLang="zh-CN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</a:t>
            </a:r>
            <a:r>
              <a:rPr lang="zh-CN" altLang="en-US" sz="1050" b="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“死狗”</a:t>
            </a:r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en-US" altLang="zh-CN" sz="105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1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1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en-US" altLang="zh-CN" sz="11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</a:t>
            </a:r>
          </a:p>
        </p:txBody>
      </p:sp>
      <p:sp>
        <p:nvSpPr>
          <p:cNvPr id="143" name="ic_info">
            <a:extLst>
              <a:ext uri="{FF2B5EF4-FFF2-40B4-BE49-F238E27FC236}">
                <a16:creationId xmlns:a16="http://schemas.microsoft.com/office/drawing/2014/main" id="{73F08A15-D94B-2E33-FA29-F5EDF09D4FBA}"/>
              </a:ext>
            </a:extLst>
          </p:cNvPr>
          <p:cNvSpPr/>
          <p:nvPr/>
        </p:nvSpPr>
        <p:spPr>
          <a:xfrm>
            <a:off x="8508954" y="1668288"/>
            <a:ext cx="250077" cy="250077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90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44" name="知道了按钮">
            <a:extLst>
              <a:ext uri="{FF2B5EF4-FFF2-40B4-BE49-F238E27FC236}">
                <a16:creationId xmlns:a16="http://schemas.microsoft.com/office/drawing/2014/main" id="{A7BF7FD8-B96A-EAE7-D2AD-12FB52DC0B3C}"/>
              </a:ext>
            </a:extLst>
          </p:cNvPr>
          <p:cNvSpPr/>
          <p:nvPr/>
        </p:nvSpPr>
        <p:spPr>
          <a:xfrm>
            <a:off x="8994229" y="5201546"/>
            <a:ext cx="2384989" cy="373936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100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  <p:sp>
        <p:nvSpPr>
          <p:cNvPr id="145" name="分割条2">
            <a:extLst>
              <a:ext uri="{FF2B5EF4-FFF2-40B4-BE49-F238E27FC236}">
                <a16:creationId xmlns:a16="http://schemas.microsoft.com/office/drawing/2014/main" id="{66311335-B070-FCC4-6F5C-A739BDE28507}"/>
              </a:ext>
            </a:extLst>
          </p:cNvPr>
          <p:cNvSpPr/>
          <p:nvPr/>
        </p:nvSpPr>
        <p:spPr>
          <a:xfrm>
            <a:off x="8223358" y="1467224"/>
            <a:ext cx="14372" cy="4311666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rgbClr val="FFFFFF">
              <a:alpha val="14902"/>
            </a:srgb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155" name="Mr Zhang" descr="一些人站在街道上&#10;&#10;描述已自动生成">
            <a:extLst>
              <a:ext uri="{FF2B5EF4-FFF2-40B4-BE49-F238E27FC236}">
                <a16:creationId xmlns:a16="http://schemas.microsoft.com/office/drawing/2014/main" id="{21E93983-7CB7-9708-4109-CE789C3AB1E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92" y="2867728"/>
            <a:ext cx="811417" cy="811417"/>
          </a:xfrm>
          <a:prstGeom prst="roundRect">
            <a:avLst>
              <a:gd name="adj" fmla="val 10389"/>
            </a:avLst>
          </a:prstGeom>
        </p:spPr>
      </p:pic>
      <p:sp>
        <p:nvSpPr>
          <p:cNvPr id="156" name="NDW">
            <a:extLst>
              <a:ext uri="{FF2B5EF4-FFF2-40B4-BE49-F238E27FC236}">
                <a16:creationId xmlns:a16="http://schemas.microsoft.com/office/drawing/2014/main" id="{D8D74B9B-B9FD-C3C3-D4DE-86AB7C1D76B1}"/>
              </a:ext>
            </a:extLst>
          </p:cNvPr>
          <p:cNvSpPr/>
          <p:nvPr/>
        </p:nvSpPr>
        <p:spPr>
          <a:xfrm>
            <a:off x="10079526" y="4295601"/>
            <a:ext cx="153206" cy="153205"/>
          </a:xfrm>
          <a:custGeom>
            <a:avLst/>
            <a:gdLst>
              <a:gd name="connsiteX0" fmla="*/ 31094 w 191878"/>
              <a:gd name="connsiteY0" fmla="*/ 5919 h 191877"/>
              <a:gd name="connsiteX1" fmla="*/ 26225 w 191878"/>
              <a:gd name="connsiteY1" fmla="*/ 13952 h 191877"/>
              <a:gd name="connsiteX2" fmla="*/ 25282 w 191878"/>
              <a:gd name="connsiteY2" fmla="*/ 14183 h 191877"/>
              <a:gd name="connsiteX3" fmla="*/ 14642 w 191878"/>
              <a:gd name="connsiteY3" fmla="*/ 24591 h 191877"/>
              <a:gd name="connsiteX4" fmla="*/ 14635 w 191878"/>
              <a:gd name="connsiteY4" fmla="*/ 24751 h 191877"/>
              <a:gd name="connsiteX5" fmla="*/ 14635 w 191878"/>
              <a:gd name="connsiteY5" fmla="*/ 24751 h 191877"/>
              <a:gd name="connsiteX6" fmla="*/ 14355 w 191878"/>
              <a:gd name="connsiteY6" fmla="*/ 26928 h 191877"/>
              <a:gd name="connsiteX7" fmla="*/ 15315 w 191878"/>
              <a:gd name="connsiteY7" fmla="*/ 38073 h 191877"/>
              <a:gd name="connsiteX8" fmla="*/ 49607 w 191878"/>
              <a:gd name="connsiteY8" fmla="*/ 100282 h 191877"/>
              <a:gd name="connsiteX9" fmla="*/ 83078 w 191878"/>
              <a:gd name="connsiteY9" fmla="*/ 135037 h 191877"/>
              <a:gd name="connsiteX10" fmla="*/ 88105 w 191878"/>
              <a:gd name="connsiteY10" fmla="*/ 139370 h 191877"/>
              <a:gd name="connsiteX11" fmla="*/ 117179 w 191878"/>
              <a:gd name="connsiteY11" fmla="*/ 160616 h 191877"/>
              <a:gd name="connsiteX12" fmla="*/ 153805 w 191878"/>
              <a:gd name="connsiteY12" fmla="*/ 176588 h 191877"/>
              <a:gd name="connsiteX13" fmla="*/ 162307 w 191878"/>
              <a:gd name="connsiteY13" fmla="*/ 177627 h 191877"/>
              <a:gd name="connsiteX14" fmla="*/ 167153 w 191878"/>
              <a:gd name="connsiteY14" fmla="*/ 177243 h 191877"/>
              <a:gd name="connsiteX15" fmla="*/ 167514 w 191878"/>
              <a:gd name="connsiteY15" fmla="*/ 177219 h 191877"/>
              <a:gd name="connsiteX16" fmla="*/ 177695 w 191878"/>
              <a:gd name="connsiteY16" fmla="*/ 166622 h 191877"/>
              <a:gd name="connsiteX17" fmla="*/ 185958 w 191878"/>
              <a:gd name="connsiteY17" fmla="*/ 160810 h 191877"/>
              <a:gd name="connsiteX18" fmla="*/ 191771 w 191878"/>
              <a:gd name="connsiteY18" fmla="*/ 169073 h 191877"/>
              <a:gd name="connsiteX19" fmla="*/ 170257 w 191878"/>
              <a:gd name="connsiteY19" fmla="*/ 191159 h 191877"/>
              <a:gd name="connsiteX20" fmla="*/ 169604 w 191878"/>
              <a:gd name="connsiteY20" fmla="*/ 191319 h 191877"/>
              <a:gd name="connsiteX21" fmla="*/ 155558 w 191878"/>
              <a:gd name="connsiteY21" fmla="*/ 191363 h 191877"/>
              <a:gd name="connsiteX22" fmla="*/ 150937 w 191878"/>
              <a:gd name="connsiteY22" fmla="*/ 190585 h 191877"/>
              <a:gd name="connsiteX23" fmla="*/ 131397 w 191878"/>
              <a:gd name="connsiteY23" fmla="*/ 184222 h 191877"/>
              <a:gd name="connsiteX24" fmla="*/ 96196 w 191878"/>
              <a:gd name="connsiteY24" fmla="*/ 190931 h 191877"/>
              <a:gd name="connsiteX25" fmla="*/ 946 w 191878"/>
              <a:gd name="connsiteY25" fmla="*/ 95681 h 191877"/>
              <a:gd name="connsiteX26" fmla="*/ 7665 w 191878"/>
              <a:gd name="connsiteY26" fmla="*/ 60472 h 191877"/>
              <a:gd name="connsiteX27" fmla="*/ 6879 w 191878"/>
              <a:gd name="connsiteY27" fmla="*/ 58568 h 191877"/>
              <a:gd name="connsiteX28" fmla="*/ 6879 w 191878"/>
              <a:gd name="connsiteY28" fmla="*/ 58568 h 191877"/>
              <a:gd name="connsiteX29" fmla="*/ 3088 w 191878"/>
              <a:gd name="connsiteY29" fmla="*/ 47953 h 191877"/>
              <a:gd name="connsiteX30" fmla="*/ 560 w 191878"/>
              <a:gd name="connsiteY30" fmla="*/ 22300 h 191877"/>
              <a:gd name="connsiteX31" fmla="*/ 827 w 191878"/>
              <a:gd name="connsiteY31" fmla="*/ 21243 h 191877"/>
              <a:gd name="connsiteX32" fmla="*/ 22830 w 191878"/>
              <a:gd name="connsiteY32" fmla="*/ 107 h 191877"/>
              <a:gd name="connsiteX33" fmla="*/ 31094 w 191878"/>
              <a:gd name="connsiteY33" fmla="*/ 5919 h 191877"/>
              <a:gd name="connsiteX34" fmla="*/ 17014 w 191878"/>
              <a:gd name="connsiteY34" fmla="*/ 78722 h 191877"/>
              <a:gd name="connsiteX35" fmla="*/ 15233 w 191878"/>
              <a:gd name="connsiteY35" fmla="*/ 95681 h 191877"/>
              <a:gd name="connsiteX36" fmla="*/ 96196 w 191878"/>
              <a:gd name="connsiteY36" fmla="*/ 176643 h 191877"/>
              <a:gd name="connsiteX37" fmla="*/ 113126 w 191878"/>
              <a:gd name="connsiteY37" fmla="*/ 174871 h 191877"/>
              <a:gd name="connsiteX38" fmla="*/ 102431 w 191878"/>
              <a:gd name="connsiteY38" fmla="*/ 168123 h 191877"/>
              <a:gd name="connsiteX39" fmla="*/ 67382 w 191878"/>
              <a:gd name="connsiteY39" fmla="*/ 140142 h 191877"/>
              <a:gd name="connsiteX40" fmla="*/ 17014 w 191878"/>
              <a:gd name="connsiteY40" fmla="*/ 78722 h 191877"/>
              <a:gd name="connsiteX41" fmla="*/ 96196 w 191878"/>
              <a:gd name="connsiteY41" fmla="*/ 431 h 191877"/>
              <a:gd name="connsiteX42" fmla="*/ 191446 w 191878"/>
              <a:gd name="connsiteY42" fmla="*/ 95681 h 191877"/>
              <a:gd name="connsiteX43" fmla="*/ 158479 w 191878"/>
              <a:gd name="connsiteY43" fmla="*/ 167748 h 191877"/>
              <a:gd name="connsiteX44" fmla="*/ 155717 w 191878"/>
              <a:gd name="connsiteY44" fmla="*/ 167258 h 191877"/>
              <a:gd name="connsiteX45" fmla="*/ 141644 w 191878"/>
              <a:gd name="connsiteY45" fmla="*/ 162710 h 191877"/>
              <a:gd name="connsiteX46" fmla="*/ 177158 w 191878"/>
              <a:gd name="connsiteY46" fmla="*/ 95681 h 191877"/>
              <a:gd name="connsiteX47" fmla="*/ 96196 w 191878"/>
              <a:gd name="connsiteY47" fmla="*/ 14718 h 191877"/>
              <a:gd name="connsiteX48" fmla="*/ 29184 w 191878"/>
              <a:gd name="connsiteY48" fmla="*/ 50231 h 191877"/>
              <a:gd name="connsiteX49" fmla="*/ 24646 w 191878"/>
              <a:gd name="connsiteY49" fmla="*/ 36161 h 191877"/>
              <a:gd name="connsiteX50" fmla="*/ 24149 w 191878"/>
              <a:gd name="connsiteY50" fmla="*/ 33345 h 191877"/>
              <a:gd name="connsiteX51" fmla="*/ 96196 w 191878"/>
              <a:gd name="connsiteY51" fmla="*/ 431 h 19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91878" h="191877">
                <a:moveTo>
                  <a:pt x="31094" y="5919"/>
                </a:moveTo>
                <a:cubicBezTo>
                  <a:pt x="31714" y="9482"/>
                  <a:pt x="29580" y="12888"/>
                  <a:pt x="26225" y="13952"/>
                </a:cubicBezTo>
                <a:lnTo>
                  <a:pt x="25282" y="14183"/>
                </a:lnTo>
                <a:cubicBezTo>
                  <a:pt x="19349" y="15216"/>
                  <a:pt x="15753" y="18592"/>
                  <a:pt x="14642" y="24591"/>
                </a:cubicBezTo>
                <a:lnTo>
                  <a:pt x="14635" y="24751"/>
                </a:lnTo>
                <a:lnTo>
                  <a:pt x="14635" y="24751"/>
                </a:lnTo>
                <a:cubicBezTo>
                  <a:pt x="14513" y="25456"/>
                  <a:pt x="14420" y="26182"/>
                  <a:pt x="14355" y="26928"/>
                </a:cubicBezTo>
                <a:cubicBezTo>
                  <a:pt x="14111" y="30043"/>
                  <a:pt x="14429" y="33750"/>
                  <a:pt x="15315" y="38073"/>
                </a:cubicBezTo>
                <a:cubicBezTo>
                  <a:pt x="18781" y="54986"/>
                  <a:pt x="30876" y="77292"/>
                  <a:pt x="49607" y="100282"/>
                </a:cubicBezTo>
                <a:cubicBezTo>
                  <a:pt x="59939" y="112963"/>
                  <a:pt x="71379" y="124717"/>
                  <a:pt x="83078" y="135037"/>
                </a:cubicBezTo>
                <a:lnTo>
                  <a:pt x="88105" y="139370"/>
                </a:lnTo>
                <a:cubicBezTo>
                  <a:pt x="97862" y="147587"/>
                  <a:pt x="107715" y="154765"/>
                  <a:pt x="117179" y="160616"/>
                </a:cubicBezTo>
                <a:cubicBezTo>
                  <a:pt x="130714" y="168954"/>
                  <a:pt x="143300" y="174436"/>
                  <a:pt x="153805" y="176588"/>
                </a:cubicBezTo>
                <a:cubicBezTo>
                  <a:pt x="156963" y="177236"/>
                  <a:pt x="159793" y="177580"/>
                  <a:pt x="162307" y="177627"/>
                </a:cubicBezTo>
                <a:cubicBezTo>
                  <a:pt x="164015" y="177634"/>
                  <a:pt x="165634" y="177507"/>
                  <a:pt x="167153" y="177243"/>
                </a:cubicBezTo>
                <a:lnTo>
                  <a:pt x="167514" y="177219"/>
                </a:lnTo>
                <a:cubicBezTo>
                  <a:pt x="173372" y="176060"/>
                  <a:pt x="176675" y="172479"/>
                  <a:pt x="177695" y="166622"/>
                </a:cubicBezTo>
                <a:cubicBezTo>
                  <a:pt x="178372" y="162735"/>
                  <a:pt x="182072" y="160133"/>
                  <a:pt x="185958" y="160810"/>
                </a:cubicBezTo>
                <a:cubicBezTo>
                  <a:pt x="189845" y="161487"/>
                  <a:pt x="192448" y="165187"/>
                  <a:pt x="191771" y="169073"/>
                </a:cubicBezTo>
                <a:cubicBezTo>
                  <a:pt x="189600" y="181541"/>
                  <a:pt x="181748" y="188964"/>
                  <a:pt x="170257" y="191159"/>
                </a:cubicBezTo>
                <a:cubicBezTo>
                  <a:pt x="170049" y="191230"/>
                  <a:pt x="169829" y="191280"/>
                  <a:pt x="169604" y="191319"/>
                </a:cubicBezTo>
                <a:cubicBezTo>
                  <a:pt x="165341" y="192061"/>
                  <a:pt x="160626" y="192053"/>
                  <a:pt x="155558" y="191363"/>
                </a:cubicBezTo>
                <a:cubicBezTo>
                  <a:pt x="154048" y="191167"/>
                  <a:pt x="152507" y="190907"/>
                  <a:pt x="150937" y="190585"/>
                </a:cubicBezTo>
                <a:cubicBezTo>
                  <a:pt x="144846" y="189337"/>
                  <a:pt x="138287" y="187193"/>
                  <a:pt x="131397" y="184222"/>
                </a:cubicBezTo>
                <a:cubicBezTo>
                  <a:pt x="120503" y="188549"/>
                  <a:pt x="108628" y="190931"/>
                  <a:pt x="96196" y="190931"/>
                </a:cubicBezTo>
                <a:cubicBezTo>
                  <a:pt x="43590" y="190931"/>
                  <a:pt x="946" y="148286"/>
                  <a:pt x="946" y="95681"/>
                </a:cubicBezTo>
                <a:cubicBezTo>
                  <a:pt x="946" y="83244"/>
                  <a:pt x="3329" y="71364"/>
                  <a:pt x="7665" y="60472"/>
                </a:cubicBezTo>
                <a:lnTo>
                  <a:pt x="6879" y="58568"/>
                </a:lnTo>
                <a:lnTo>
                  <a:pt x="6879" y="58568"/>
                </a:lnTo>
                <a:cubicBezTo>
                  <a:pt x="5370" y="54921"/>
                  <a:pt x="4105" y="51377"/>
                  <a:pt x="3088" y="47953"/>
                </a:cubicBezTo>
                <a:cubicBezTo>
                  <a:pt x="235" y="38397"/>
                  <a:pt x="-724" y="29672"/>
                  <a:pt x="560" y="22300"/>
                </a:cubicBezTo>
                <a:cubicBezTo>
                  <a:pt x="623" y="21936"/>
                  <a:pt x="713" y="21583"/>
                  <a:pt x="827" y="21243"/>
                </a:cubicBezTo>
                <a:cubicBezTo>
                  <a:pt x="3106" y="9956"/>
                  <a:pt x="10501" y="2254"/>
                  <a:pt x="22830" y="107"/>
                </a:cubicBezTo>
                <a:cubicBezTo>
                  <a:pt x="26717" y="-570"/>
                  <a:pt x="30417" y="2032"/>
                  <a:pt x="31094" y="5919"/>
                </a:cubicBezTo>
                <a:close/>
                <a:moveTo>
                  <a:pt x="17014" y="78722"/>
                </a:moveTo>
                <a:cubicBezTo>
                  <a:pt x="15844" y="84210"/>
                  <a:pt x="15233" y="89874"/>
                  <a:pt x="15233" y="95681"/>
                </a:cubicBezTo>
                <a:cubicBezTo>
                  <a:pt x="15233" y="140395"/>
                  <a:pt x="51481" y="176643"/>
                  <a:pt x="96196" y="176643"/>
                </a:cubicBezTo>
                <a:cubicBezTo>
                  <a:pt x="102002" y="176643"/>
                  <a:pt x="107667" y="176032"/>
                  <a:pt x="113126" y="174871"/>
                </a:cubicBezTo>
                <a:cubicBezTo>
                  <a:pt x="109607" y="172787"/>
                  <a:pt x="106036" y="170539"/>
                  <a:pt x="102431" y="168123"/>
                </a:cubicBezTo>
                <a:cubicBezTo>
                  <a:pt x="90728" y="160298"/>
                  <a:pt x="78835" y="150830"/>
                  <a:pt x="67382" y="140142"/>
                </a:cubicBezTo>
                <a:cubicBezTo>
                  <a:pt x="46585" y="120796"/>
                  <a:pt x="29000" y="99157"/>
                  <a:pt x="17014" y="78722"/>
                </a:cubicBezTo>
                <a:close/>
                <a:moveTo>
                  <a:pt x="96196" y="431"/>
                </a:moveTo>
                <a:cubicBezTo>
                  <a:pt x="148800" y="431"/>
                  <a:pt x="191446" y="43076"/>
                  <a:pt x="191446" y="95681"/>
                </a:cubicBezTo>
                <a:cubicBezTo>
                  <a:pt x="191446" y="124474"/>
                  <a:pt x="178670" y="150283"/>
                  <a:pt x="158479" y="167748"/>
                </a:cubicBezTo>
                <a:cubicBezTo>
                  <a:pt x="157612" y="167620"/>
                  <a:pt x="156689" y="167458"/>
                  <a:pt x="155717" y="167258"/>
                </a:cubicBezTo>
                <a:cubicBezTo>
                  <a:pt x="151466" y="166387"/>
                  <a:pt x="146735" y="164857"/>
                  <a:pt x="141644" y="162710"/>
                </a:cubicBezTo>
                <a:cubicBezTo>
                  <a:pt x="163074" y="148134"/>
                  <a:pt x="177158" y="123552"/>
                  <a:pt x="177158" y="95681"/>
                </a:cubicBezTo>
                <a:cubicBezTo>
                  <a:pt x="177158" y="50967"/>
                  <a:pt x="140910" y="14718"/>
                  <a:pt x="96196" y="14718"/>
                </a:cubicBezTo>
                <a:cubicBezTo>
                  <a:pt x="68328" y="14718"/>
                  <a:pt x="43749" y="28798"/>
                  <a:pt x="29184" y="50231"/>
                </a:cubicBezTo>
                <a:cubicBezTo>
                  <a:pt x="27055" y="45172"/>
                  <a:pt x="25524" y="40447"/>
                  <a:pt x="24646" y="36161"/>
                </a:cubicBezTo>
                <a:cubicBezTo>
                  <a:pt x="24443" y="35169"/>
                  <a:pt x="24277" y="34230"/>
                  <a:pt x="24149" y="33345"/>
                </a:cubicBezTo>
                <a:cubicBezTo>
                  <a:pt x="41626" y="13190"/>
                  <a:pt x="67421" y="431"/>
                  <a:pt x="96196" y="431"/>
                </a:cubicBezTo>
                <a:close/>
              </a:path>
            </a:pathLst>
          </a:custGeom>
          <a:solidFill>
            <a:srgbClr val="0A59F7">
              <a:alpha val="69804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A8B33AA-DE3F-6565-463E-CD0DA2AC22F0}"/>
              </a:ext>
            </a:extLst>
          </p:cNvPr>
          <p:cNvSpPr txBox="1"/>
          <p:nvPr/>
        </p:nvSpPr>
        <p:spPr>
          <a:xfrm>
            <a:off x="8633993" y="3760244"/>
            <a:ext cx="3147551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08734"/>
            <a:r>
              <a:rPr lang="zh-CN" altLang="en-US" sz="1050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伟大的物理张老师</a:t>
            </a:r>
            <a:endParaRPr lang="en-US" altLang="zh-CN" sz="1050" dirty="0">
              <a:solidFill>
                <a:srgbClr val="E7E6E6">
                  <a:lumMod val="50000"/>
                </a:srgb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ctr" defTabSz="808734"/>
            <a:endParaRPr lang="en-US" altLang="zh-CN" sz="1050" dirty="0">
              <a:solidFill>
                <a:srgbClr val="E7E6E6">
                  <a:lumMod val="50000"/>
                </a:srgb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050" dirty="0">
              <a:solidFill>
                <a:srgbClr val="E7E6E6">
                  <a:lumMod val="50000"/>
                </a:srgb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ctr" defTabSz="808734"/>
            <a:r>
              <a:rPr lang="zh-CN" altLang="en-US" sz="11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更多故事可以前往</a:t>
            </a:r>
            <a:r>
              <a:rPr lang="en-US" altLang="zh-CN" sz="1100" b="1" dirty="0">
                <a:solidFill>
                  <a:srgbClr val="1950B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ND’s</a:t>
            </a:r>
            <a:r>
              <a:rPr lang="zh-CN" altLang="en-US" sz="1100" b="1" dirty="0">
                <a:solidFill>
                  <a:srgbClr val="1950B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en-US" altLang="zh-CN" sz="1100" b="1" dirty="0">
                <a:solidFill>
                  <a:srgbClr val="1950B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Website</a:t>
            </a:r>
            <a:r>
              <a:rPr lang="zh-CN" altLang="en-US" sz="1100" b="1" dirty="0">
                <a:solidFill>
                  <a:srgbClr val="1950B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sz="11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查看</a:t>
            </a:r>
            <a:endParaRPr lang="en-US" altLang="zh-CN" sz="11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2" name="Story">
            <a:extLst>
              <a:ext uri="{FF2B5EF4-FFF2-40B4-BE49-F238E27FC236}">
                <a16:creationId xmlns:a16="http://schemas.microsoft.com/office/drawing/2014/main" id="{F52E9120-71AC-97C7-ACD6-B297E95C6A1B}"/>
              </a:ext>
            </a:extLst>
          </p:cNvPr>
          <p:cNvSpPr/>
          <p:nvPr/>
        </p:nvSpPr>
        <p:spPr>
          <a:xfrm>
            <a:off x="5354508" y="3364747"/>
            <a:ext cx="2750380" cy="4417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36863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ND’s Website</a:t>
            </a:r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53" name="ic_jump">
            <a:extLst>
              <a:ext uri="{FF2B5EF4-FFF2-40B4-BE49-F238E27FC236}">
                <a16:creationId xmlns:a16="http://schemas.microsoft.com/office/drawing/2014/main" id="{49901109-47EE-86CE-532E-8B7673A58E9F}"/>
              </a:ext>
            </a:extLst>
          </p:cNvPr>
          <p:cNvSpPr/>
          <p:nvPr/>
        </p:nvSpPr>
        <p:spPr>
          <a:xfrm>
            <a:off x="7922680" y="3516529"/>
            <a:ext cx="64867" cy="118433"/>
          </a:xfrm>
          <a:custGeom>
            <a:avLst/>
            <a:gdLst>
              <a:gd name="connsiteX0" fmla="*/ 32520 w 136000"/>
              <a:gd name="connsiteY0" fmla="*/ 124024 h 126813"/>
              <a:gd name="connsiteX1" fmla="*/ 20025 w 136000"/>
              <a:gd name="connsiteY1" fmla="*/ 126801 h 126813"/>
              <a:gd name="connsiteX2" fmla="*/ 19050 w 136000"/>
              <a:gd name="connsiteY2" fmla="*/ 126814 h 126813"/>
              <a:gd name="connsiteX3" fmla="*/ 5580 w 136000"/>
              <a:gd name="connsiteY3" fmla="*/ 124024 h 126813"/>
              <a:gd name="connsiteX4" fmla="*/ 4924 w 136000"/>
              <a:gd name="connsiteY4" fmla="*/ 110897 h 126813"/>
              <a:gd name="connsiteX5" fmla="*/ 5580 w 136000"/>
              <a:gd name="connsiteY5" fmla="*/ 110552 h 126813"/>
              <a:gd name="connsiteX6" fmla="*/ 89770 w 136000"/>
              <a:gd name="connsiteY6" fmla="*/ 68458 h 126813"/>
              <a:gd name="connsiteX7" fmla="*/ 90346 w 136000"/>
              <a:gd name="connsiteY7" fmla="*/ 58660 h 126813"/>
              <a:gd name="connsiteX8" fmla="*/ 89770 w 136000"/>
              <a:gd name="connsiteY8" fmla="*/ 58355 h 126813"/>
              <a:gd name="connsiteX9" fmla="*/ 5580 w 136000"/>
              <a:gd name="connsiteY9" fmla="*/ 16260 h 126813"/>
              <a:gd name="connsiteX10" fmla="*/ 5580 w 136000"/>
              <a:gd name="connsiteY10" fmla="*/ 2790 h 126813"/>
              <a:gd name="connsiteX11" fmla="*/ 19096 w 136000"/>
              <a:gd name="connsiteY11" fmla="*/ 0 h 126813"/>
              <a:gd name="connsiteX12" fmla="*/ 20074 w 136000"/>
              <a:gd name="connsiteY12" fmla="*/ 14 h 126813"/>
              <a:gd name="connsiteX13" fmla="*/ 31832 w 136000"/>
              <a:gd name="connsiteY13" fmla="*/ 2462 h 126813"/>
              <a:gd name="connsiteX14" fmla="*/ 32520 w 136000"/>
              <a:gd name="connsiteY14" fmla="*/ 2790 h 126813"/>
              <a:gd name="connsiteX15" fmla="*/ 123446 w 136000"/>
              <a:gd name="connsiteY15" fmla="*/ 48252 h 126813"/>
              <a:gd name="connsiteX16" fmla="*/ 124326 w 136000"/>
              <a:gd name="connsiteY16" fmla="*/ 78107 h 126813"/>
              <a:gd name="connsiteX17" fmla="*/ 123446 w 136000"/>
              <a:gd name="connsiteY17" fmla="*/ 78561 h 126813"/>
              <a:gd name="connsiteX18" fmla="*/ 32520 w 136000"/>
              <a:gd name="connsiteY18" fmla="*/ 124024 h 12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6000" h="126813">
                <a:moveTo>
                  <a:pt x="32520" y="124024"/>
                </a:moveTo>
                <a:cubicBezTo>
                  <a:pt x="29049" y="125759"/>
                  <a:pt x="24570" y="126685"/>
                  <a:pt x="20025" y="126801"/>
                </a:cubicBezTo>
                <a:lnTo>
                  <a:pt x="19050" y="126814"/>
                </a:lnTo>
                <a:cubicBezTo>
                  <a:pt x="14175" y="126814"/>
                  <a:pt x="9299" y="125883"/>
                  <a:pt x="5580" y="124024"/>
                </a:cubicBezTo>
                <a:cubicBezTo>
                  <a:pt x="-1634" y="120417"/>
                  <a:pt x="-1853" y="114636"/>
                  <a:pt x="4924" y="110897"/>
                </a:cubicBezTo>
                <a:lnTo>
                  <a:pt x="5580" y="110552"/>
                </a:lnTo>
                <a:lnTo>
                  <a:pt x="89770" y="68458"/>
                </a:lnTo>
                <a:cubicBezTo>
                  <a:pt x="95150" y="65768"/>
                  <a:pt x="95342" y="61466"/>
                  <a:pt x="90346" y="58660"/>
                </a:cubicBezTo>
                <a:lnTo>
                  <a:pt x="89770" y="58355"/>
                </a:lnTo>
                <a:lnTo>
                  <a:pt x="5580" y="16260"/>
                </a:lnTo>
                <a:cubicBezTo>
                  <a:pt x="-1860" y="12540"/>
                  <a:pt x="-1860" y="6510"/>
                  <a:pt x="5580" y="2790"/>
                </a:cubicBezTo>
                <a:cubicBezTo>
                  <a:pt x="9311" y="924"/>
                  <a:pt x="14205" y="-6"/>
                  <a:pt x="19096" y="0"/>
                </a:cubicBezTo>
                <a:lnTo>
                  <a:pt x="20074" y="14"/>
                </a:lnTo>
                <a:cubicBezTo>
                  <a:pt x="24307" y="127"/>
                  <a:pt x="28480" y="943"/>
                  <a:pt x="31832" y="2462"/>
                </a:cubicBezTo>
                <a:lnTo>
                  <a:pt x="32520" y="2790"/>
                </a:lnTo>
                <a:lnTo>
                  <a:pt x="123446" y="48252"/>
                </a:lnTo>
                <a:cubicBezTo>
                  <a:pt x="139886" y="56472"/>
                  <a:pt x="140179" y="69708"/>
                  <a:pt x="124326" y="78107"/>
                </a:cubicBezTo>
                <a:lnTo>
                  <a:pt x="123446" y="78561"/>
                </a:lnTo>
                <a:lnTo>
                  <a:pt x="32520" y="124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54" name="ic_NDW">
            <a:extLst>
              <a:ext uri="{FF2B5EF4-FFF2-40B4-BE49-F238E27FC236}">
                <a16:creationId xmlns:a16="http://schemas.microsoft.com/office/drawing/2014/main" id="{0EB06DB3-6DF7-E41B-79E7-737771AF72B1}"/>
              </a:ext>
            </a:extLst>
          </p:cNvPr>
          <p:cNvSpPr/>
          <p:nvPr/>
        </p:nvSpPr>
        <p:spPr>
          <a:xfrm>
            <a:off x="5475505" y="3479562"/>
            <a:ext cx="212345" cy="212344"/>
          </a:xfrm>
          <a:custGeom>
            <a:avLst/>
            <a:gdLst>
              <a:gd name="connsiteX0" fmla="*/ 31094 w 191878"/>
              <a:gd name="connsiteY0" fmla="*/ 5919 h 191877"/>
              <a:gd name="connsiteX1" fmla="*/ 26225 w 191878"/>
              <a:gd name="connsiteY1" fmla="*/ 13952 h 191877"/>
              <a:gd name="connsiteX2" fmla="*/ 25282 w 191878"/>
              <a:gd name="connsiteY2" fmla="*/ 14183 h 191877"/>
              <a:gd name="connsiteX3" fmla="*/ 14642 w 191878"/>
              <a:gd name="connsiteY3" fmla="*/ 24591 h 191877"/>
              <a:gd name="connsiteX4" fmla="*/ 14635 w 191878"/>
              <a:gd name="connsiteY4" fmla="*/ 24751 h 191877"/>
              <a:gd name="connsiteX5" fmla="*/ 14635 w 191878"/>
              <a:gd name="connsiteY5" fmla="*/ 24751 h 191877"/>
              <a:gd name="connsiteX6" fmla="*/ 14355 w 191878"/>
              <a:gd name="connsiteY6" fmla="*/ 26928 h 191877"/>
              <a:gd name="connsiteX7" fmla="*/ 15315 w 191878"/>
              <a:gd name="connsiteY7" fmla="*/ 38073 h 191877"/>
              <a:gd name="connsiteX8" fmla="*/ 49607 w 191878"/>
              <a:gd name="connsiteY8" fmla="*/ 100282 h 191877"/>
              <a:gd name="connsiteX9" fmla="*/ 83078 w 191878"/>
              <a:gd name="connsiteY9" fmla="*/ 135037 h 191877"/>
              <a:gd name="connsiteX10" fmla="*/ 88105 w 191878"/>
              <a:gd name="connsiteY10" fmla="*/ 139370 h 191877"/>
              <a:gd name="connsiteX11" fmla="*/ 117179 w 191878"/>
              <a:gd name="connsiteY11" fmla="*/ 160616 h 191877"/>
              <a:gd name="connsiteX12" fmla="*/ 153805 w 191878"/>
              <a:gd name="connsiteY12" fmla="*/ 176588 h 191877"/>
              <a:gd name="connsiteX13" fmla="*/ 162307 w 191878"/>
              <a:gd name="connsiteY13" fmla="*/ 177627 h 191877"/>
              <a:gd name="connsiteX14" fmla="*/ 167153 w 191878"/>
              <a:gd name="connsiteY14" fmla="*/ 177243 h 191877"/>
              <a:gd name="connsiteX15" fmla="*/ 167514 w 191878"/>
              <a:gd name="connsiteY15" fmla="*/ 177219 h 191877"/>
              <a:gd name="connsiteX16" fmla="*/ 177695 w 191878"/>
              <a:gd name="connsiteY16" fmla="*/ 166622 h 191877"/>
              <a:gd name="connsiteX17" fmla="*/ 185958 w 191878"/>
              <a:gd name="connsiteY17" fmla="*/ 160810 h 191877"/>
              <a:gd name="connsiteX18" fmla="*/ 191771 w 191878"/>
              <a:gd name="connsiteY18" fmla="*/ 169073 h 191877"/>
              <a:gd name="connsiteX19" fmla="*/ 170257 w 191878"/>
              <a:gd name="connsiteY19" fmla="*/ 191159 h 191877"/>
              <a:gd name="connsiteX20" fmla="*/ 169604 w 191878"/>
              <a:gd name="connsiteY20" fmla="*/ 191319 h 191877"/>
              <a:gd name="connsiteX21" fmla="*/ 155558 w 191878"/>
              <a:gd name="connsiteY21" fmla="*/ 191363 h 191877"/>
              <a:gd name="connsiteX22" fmla="*/ 150937 w 191878"/>
              <a:gd name="connsiteY22" fmla="*/ 190585 h 191877"/>
              <a:gd name="connsiteX23" fmla="*/ 131397 w 191878"/>
              <a:gd name="connsiteY23" fmla="*/ 184222 h 191877"/>
              <a:gd name="connsiteX24" fmla="*/ 96196 w 191878"/>
              <a:gd name="connsiteY24" fmla="*/ 190931 h 191877"/>
              <a:gd name="connsiteX25" fmla="*/ 946 w 191878"/>
              <a:gd name="connsiteY25" fmla="*/ 95681 h 191877"/>
              <a:gd name="connsiteX26" fmla="*/ 7665 w 191878"/>
              <a:gd name="connsiteY26" fmla="*/ 60472 h 191877"/>
              <a:gd name="connsiteX27" fmla="*/ 6879 w 191878"/>
              <a:gd name="connsiteY27" fmla="*/ 58568 h 191877"/>
              <a:gd name="connsiteX28" fmla="*/ 6879 w 191878"/>
              <a:gd name="connsiteY28" fmla="*/ 58568 h 191877"/>
              <a:gd name="connsiteX29" fmla="*/ 3088 w 191878"/>
              <a:gd name="connsiteY29" fmla="*/ 47953 h 191877"/>
              <a:gd name="connsiteX30" fmla="*/ 560 w 191878"/>
              <a:gd name="connsiteY30" fmla="*/ 22300 h 191877"/>
              <a:gd name="connsiteX31" fmla="*/ 827 w 191878"/>
              <a:gd name="connsiteY31" fmla="*/ 21243 h 191877"/>
              <a:gd name="connsiteX32" fmla="*/ 22830 w 191878"/>
              <a:gd name="connsiteY32" fmla="*/ 107 h 191877"/>
              <a:gd name="connsiteX33" fmla="*/ 31094 w 191878"/>
              <a:gd name="connsiteY33" fmla="*/ 5919 h 191877"/>
              <a:gd name="connsiteX34" fmla="*/ 17014 w 191878"/>
              <a:gd name="connsiteY34" fmla="*/ 78722 h 191877"/>
              <a:gd name="connsiteX35" fmla="*/ 15233 w 191878"/>
              <a:gd name="connsiteY35" fmla="*/ 95681 h 191877"/>
              <a:gd name="connsiteX36" fmla="*/ 96196 w 191878"/>
              <a:gd name="connsiteY36" fmla="*/ 176643 h 191877"/>
              <a:gd name="connsiteX37" fmla="*/ 113126 w 191878"/>
              <a:gd name="connsiteY37" fmla="*/ 174871 h 191877"/>
              <a:gd name="connsiteX38" fmla="*/ 102431 w 191878"/>
              <a:gd name="connsiteY38" fmla="*/ 168123 h 191877"/>
              <a:gd name="connsiteX39" fmla="*/ 67382 w 191878"/>
              <a:gd name="connsiteY39" fmla="*/ 140142 h 191877"/>
              <a:gd name="connsiteX40" fmla="*/ 17014 w 191878"/>
              <a:gd name="connsiteY40" fmla="*/ 78722 h 191877"/>
              <a:gd name="connsiteX41" fmla="*/ 96196 w 191878"/>
              <a:gd name="connsiteY41" fmla="*/ 431 h 191877"/>
              <a:gd name="connsiteX42" fmla="*/ 191446 w 191878"/>
              <a:gd name="connsiteY42" fmla="*/ 95681 h 191877"/>
              <a:gd name="connsiteX43" fmla="*/ 158479 w 191878"/>
              <a:gd name="connsiteY43" fmla="*/ 167748 h 191877"/>
              <a:gd name="connsiteX44" fmla="*/ 155717 w 191878"/>
              <a:gd name="connsiteY44" fmla="*/ 167258 h 191877"/>
              <a:gd name="connsiteX45" fmla="*/ 141644 w 191878"/>
              <a:gd name="connsiteY45" fmla="*/ 162710 h 191877"/>
              <a:gd name="connsiteX46" fmla="*/ 177158 w 191878"/>
              <a:gd name="connsiteY46" fmla="*/ 95681 h 191877"/>
              <a:gd name="connsiteX47" fmla="*/ 96196 w 191878"/>
              <a:gd name="connsiteY47" fmla="*/ 14718 h 191877"/>
              <a:gd name="connsiteX48" fmla="*/ 29184 w 191878"/>
              <a:gd name="connsiteY48" fmla="*/ 50231 h 191877"/>
              <a:gd name="connsiteX49" fmla="*/ 24646 w 191878"/>
              <a:gd name="connsiteY49" fmla="*/ 36161 h 191877"/>
              <a:gd name="connsiteX50" fmla="*/ 24149 w 191878"/>
              <a:gd name="connsiteY50" fmla="*/ 33345 h 191877"/>
              <a:gd name="connsiteX51" fmla="*/ 96196 w 191878"/>
              <a:gd name="connsiteY51" fmla="*/ 431 h 19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91878" h="191877">
                <a:moveTo>
                  <a:pt x="31094" y="5919"/>
                </a:moveTo>
                <a:cubicBezTo>
                  <a:pt x="31714" y="9482"/>
                  <a:pt x="29580" y="12888"/>
                  <a:pt x="26225" y="13952"/>
                </a:cubicBezTo>
                <a:lnTo>
                  <a:pt x="25282" y="14183"/>
                </a:lnTo>
                <a:cubicBezTo>
                  <a:pt x="19349" y="15216"/>
                  <a:pt x="15753" y="18592"/>
                  <a:pt x="14642" y="24591"/>
                </a:cubicBezTo>
                <a:lnTo>
                  <a:pt x="14635" y="24751"/>
                </a:lnTo>
                <a:lnTo>
                  <a:pt x="14635" y="24751"/>
                </a:lnTo>
                <a:cubicBezTo>
                  <a:pt x="14513" y="25456"/>
                  <a:pt x="14420" y="26182"/>
                  <a:pt x="14355" y="26928"/>
                </a:cubicBezTo>
                <a:cubicBezTo>
                  <a:pt x="14111" y="30043"/>
                  <a:pt x="14429" y="33750"/>
                  <a:pt x="15315" y="38073"/>
                </a:cubicBezTo>
                <a:cubicBezTo>
                  <a:pt x="18781" y="54986"/>
                  <a:pt x="30876" y="77292"/>
                  <a:pt x="49607" y="100282"/>
                </a:cubicBezTo>
                <a:cubicBezTo>
                  <a:pt x="59939" y="112963"/>
                  <a:pt x="71379" y="124717"/>
                  <a:pt x="83078" y="135037"/>
                </a:cubicBezTo>
                <a:lnTo>
                  <a:pt x="88105" y="139370"/>
                </a:lnTo>
                <a:cubicBezTo>
                  <a:pt x="97862" y="147587"/>
                  <a:pt x="107715" y="154765"/>
                  <a:pt x="117179" y="160616"/>
                </a:cubicBezTo>
                <a:cubicBezTo>
                  <a:pt x="130714" y="168954"/>
                  <a:pt x="143300" y="174436"/>
                  <a:pt x="153805" y="176588"/>
                </a:cubicBezTo>
                <a:cubicBezTo>
                  <a:pt x="156963" y="177236"/>
                  <a:pt x="159793" y="177580"/>
                  <a:pt x="162307" y="177627"/>
                </a:cubicBezTo>
                <a:cubicBezTo>
                  <a:pt x="164015" y="177634"/>
                  <a:pt x="165634" y="177507"/>
                  <a:pt x="167153" y="177243"/>
                </a:cubicBezTo>
                <a:lnTo>
                  <a:pt x="167514" y="177219"/>
                </a:lnTo>
                <a:cubicBezTo>
                  <a:pt x="173372" y="176060"/>
                  <a:pt x="176675" y="172479"/>
                  <a:pt x="177695" y="166622"/>
                </a:cubicBezTo>
                <a:cubicBezTo>
                  <a:pt x="178372" y="162735"/>
                  <a:pt x="182072" y="160133"/>
                  <a:pt x="185958" y="160810"/>
                </a:cubicBezTo>
                <a:cubicBezTo>
                  <a:pt x="189845" y="161487"/>
                  <a:pt x="192448" y="165187"/>
                  <a:pt x="191771" y="169073"/>
                </a:cubicBezTo>
                <a:cubicBezTo>
                  <a:pt x="189600" y="181541"/>
                  <a:pt x="181748" y="188964"/>
                  <a:pt x="170257" y="191159"/>
                </a:cubicBezTo>
                <a:cubicBezTo>
                  <a:pt x="170049" y="191230"/>
                  <a:pt x="169829" y="191280"/>
                  <a:pt x="169604" y="191319"/>
                </a:cubicBezTo>
                <a:cubicBezTo>
                  <a:pt x="165341" y="192061"/>
                  <a:pt x="160626" y="192053"/>
                  <a:pt x="155558" y="191363"/>
                </a:cubicBezTo>
                <a:cubicBezTo>
                  <a:pt x="154048" y="191167"/>
                  <a:pt x="152507" y="190907"/>
                  <a:pt x="150937" y="190585"/>
                </a:cubicBezTo>
                <a:cubicBezTo>
                  <a:pt x="144846" y="189337"/>
                  <a:pt x="138287" y="187193"/>
                  <a:pt x="131397" y="184222"/>
                </a:cubicBezTo>
                <a:cubicBezTo>
                  <a:pt x="120503" y="188549"/>
                  <a:pt x="108628" y="190931"/>
                  <a:pt x="96196" y="190931"/>
                </a:cubicBezTo>
                <a:cubicBezTo>
                  <a:pt x="43590" y="190931"/>
                  <a:pt x="946" y="148286"/>
                  <a:pt x="946" y="95681"/>
                </a:cubicBezTo>
                <a:cubicBezTo>
                  <a:pt x="946" y="83244"/>
                  <a:pt x="3329" y="71364"/>
                  <a:pt x="7665" y="60472"/>
                </a:cubicBezTo>
                <a:lnTo>
                  <a:pt x="6879" y="58568"/>
                </a:lnTo>
                <a:lnTo>
                  <a:pt x="6879" y="58568"/>
                </a:lnTo>
                <a:cubicBezTo>
                  <a:pt x="5370" y="54921"/>
                  <a:pt x="4105" y="51377"/>
                  <a:pt x="3088" y="47953"/>
                </a:cubicBezTo>
                <a:cubicBezTo>
                  <a:pt x="235" y="38397"/>
                  <a:pt x="-724" y="29672"/>
                  <a:pt x="560" y="22300"/>
                </a:cubicBezTo>
                <a:cubicBezTo>
                  <a:pt x="623" y="21936"/>
                  <a:pt x="713" y="21583"/>
                  <a:pt x="827" y="21243"/>
                </a:cubicBezTo>
                <a:cubicBezTo>
                  <a:pt x="3106" y="9956"/>
                  <a:pt x="10501" y="2254"/>
                  <a:pt x="22830" y="107"/>
                </a:cubicBezTo>
                <a:cubicBezTo>
                  <a:pt x="26717" y="-570"/>
                  <a:pt x="30417" y="2032"/>
                  <a:pt x="31094" y="5919"/>
                </a:cubicBezTo>
                <a:close/>
                <a:moveTo>
                  <a:pt x="17014" y="78722"/>
                </a:moveTo>
                <a:cubicBezTo>
                  <a:pt x="15844" y="84210"/>
                  <a:pt x="15233" y="89874"/>
                  <a:pt x="15233" y="95681"/>
                </a:cubicBezTo>
                <a:cubicBezTo>
                  <a:pt x="15233" y="140395"/>
                  <a:pt x="51481" y="176643"/>
                  <a:pt x="96196" y="176643"/>
                </a:cubicBezTo>
                <a:cubicBezTo>
                  <a:pt x="102002" y="176643"/>
                  <a:pt x="107667" y="176032"/>
                  <a:pt x="113126" y="174871"/>
                </a:cubicBezTo>
                <a:cubicBezTo>
                  <a:pt x="109607" y="172787"/>
                  <a:pt x="106036" y="170539"/>
                  <a:pt x="102431" y="168123"/>
                </a:cubicBezTo>
                <a:cubicBezTo>
                  <a:pt x="90728" y="160298"/>
                  <a:pt x="78835" y="150830"/>
                  <a:pt x="67382" y="140142"/>
                </a:cubicBezTo>
                <a:cubicBezTo>
                  <a:pt x="46585" y="120796"/>
                  <a:pt x="29000" y="99157"/>
                  <a:pt x="17014" y="78722"/>
                </a:cubicBezTo>
                <a:close/>
                <a:moveTo>
                  <a:pt x="96196" y="431"/>
                </a:moveTo>
                <a:cubicBezTo>
                  <a:pt x="148800" y="431"/>
                  <a:pt x="191446" y="43076"/>
                  <a:pt x="191446" y="95681"/>
                </a:cubicBezTo>
                <a:cubicBezTo>
                  <a:pt x="191446" y="124474"/>
                  <a:pt x="178670" y="150283"/>
                  <a:pt x="158479" y="167748"/>
                </a:cubicBezTo>
                <a:cubicBezTo>
                  <a:pt x="157612" y="167620"/>
                  <a:pt x="156689" y="167458"/>
                  <a:pt x="155717" y="167258"/>
                </a:cubicBezTo>
                <a:cubicBezTo>
                  <a:pt x="151466" y="166387"/>
                  <a:pt x="146735" y="164857"/>
                  <a:pt x="141644" y="162710"/>
                </a:cubicBezTo>
                <a:cubicBezTo>
                  <a:pt x="163074" y="148134"/>
                  <a:pt x="177158" y="123552"/>
                  <a:pt x="177158" y="95681"/>
                </a:cubicBezTo>
                <a:cubicBezTo>
                  <a:pt x="177158" y="50967"/>
                  <a:pt x="140910" y="14718"/>
                  <a:pt x="96196" y="14718"/>
                </a:cubicBezTo>
                <a:cubicBezTo>
                  <a:pt x="68328" y="14718"/>
                  <a:pt x="43749" y="28798"/>
                  <a:pt x="29184" y="50231"/>
                </a:cubicBezTo>
                <a:cubicBezTo>
                  <a:pt x="27055" y="45172"/>
                  <a:pt x="25524" y="40447"/>
                  <a:pt x="24646" y="36161"/>
                </a:cubicBezTo>
                <a:cubicBezTo>
                  <a:pt x="24443" y="35169"/>
                  <a:pt x="24277" y="34230"/>
                  <a:pt x="24149" y="33345"/>
                </a:cubicBezTo>
                <a:cubicBezTo>
                  <a:pt x="41626" y="13190"/>
                  <a:pt x="67421" y="431"/>
                  <a:pt x="96196" y="43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/>
            </a:endParaRPr>
          </a:p>
        </p:txBody>
      </p:sp>
      <p:sp>
        <p:nvSpPr>
          <p:cNvPr id="149" name="Story">
            <a:extLst>
              <a:ext uri="{FF2B5EF4-FFF2-40B4-BE49-F238E27FC236}">
                <a16:creationId xmlns:a16="http://schemas.microsoft.com/office/drawing/2014/main" id="{86ECEBAD-2D88-1DE7-3617-65F1D4CF24E8}"/>
              </a:ext>
            </a:extLst>
          </p:cNvPr>
          <p:cNvSpPr/>
          <p:nvPr/>
        </p:nvSpPr>
        <p:spPr>
          <a:xfrm>
            <a:off x="5348913" y="2849804"/>
            <a:ext cx="2750380" cy="441740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  <a:alpha val="36863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一些故事</a:t>
            </a:r>
          </a:p>
        </p:txBody>
      </p:sp>
      <p:sp>
        <p:nvSpPr>
          <p:cNvPr id="150" name="ic_jump">
            <a:extLst>
              <a:ext uri="{FF2B5EF4-FFF2-40B4-BE49-F238E27FC236}">
                <a16:creationId xmlns:a16="http://schemas.microsoft.com/office/drawing/2014/main" id="{9E626B94-70EE-5374-A99B-3FBAFEF0461A}"/>
              </a:ext>
            </a:extLst>
          </p:cNvPr>
          <p:cNvSpPr/>
          <p:nvPr/>
        </p:nvSpPr>
        <p:spPr>
          <a:xfrm>
            <a:off x="7918530" y="3010035"/>
            <a:ext cx="64867" cy="118433"/>
          </a:xfrm>
          <a:custGeom>
            <a:avLst/>
            <a:gdLst>
              <a:gd name="connsiteX0" fmla="*/ 32520 w 136000"/>
              <a:gd name="connsiteY0" fmla="*/ 124024 h 126813"/>
              <a:gd name="connsiteX1" fmla="*/ 20025 w 136000"/>
              <a:gd name="connsiteY1" fmla="*/ 126801 h 126813"/>
              <a:gd name="connsiteX2" fmla="*/ 19050 w 136000"/>
              <a:gd name="connsiteY2" fmla="*/ 126814 h 126813"/>
              <a:gd name="connsiteX3" fmla="*/ 5580 w 136000"/>
              <a:gd name="connsiteY3" fmla="*/ 124024 h 126813"/>
              <a:gd name="connsiteX4" fmla="*/ 4924 w 136000"/>
              <a:gd name="connsiteY4" fmla="*/ 110897 h 126813"/>
              <a:gd name="connsiteX5" fmla="*/ 5580 w 136000"/>
              <a:gd name="connsiteY5" fmla="*/ 110552 h 126813"/>
              <a:gd name="connsiteX6" fmla="*/ 89770 w 136000"/>
              <a:gd name="connsiteY6" fmla="*/ 68458 h 126813"/>
              <a:gd name="connsiteX7" fmla="*/ 90346 w 136000"/>
              <a:gd name="connsiteY7" fmla="*/ 58660 h 126813"/>
              <a:gd name="connsiteX8" fmla="*/ 89770 w 136000"/>
              <a:gd name="connsiteY8" fmla="*/ 58355 h 126813"/>
              <a:gd name="connsiteX9" fmla="*/ 5580 w 136000"/>
              <a:gd name="connsiteY9" fmla="*/ 16260 h 126813"/>
              <a:gd name="connsiteX10" fmla="*/ 5580 w 136000"/>
              <a:gd name="connsiteY10" fmla="*/ 2790 h 126813"/>
              <a:gd name="connsiteX11" fmla="*/ 19096 w 136000"/>
              <a:gd name="connsiteY11" fmla="*/ 0 h 126813"/>
              <a:gd name="connsiteX12" fmla="*/ 20074 w 136000"/>
              <a:gd name="connsiteY12" fmla="*/ 14 h 126813"/>
              <a:gd name="connsiteX13" fmla="*/ 31832 w 136000"/>
              <a:gd name="connsiteY13" fmla="*/ 2462 h 126813"/>
              <a:gd name="connsiteX14" fmla="*/ 32520 w 136000"/>
              <a:gd name="connsiteY14" fmla="*/ 2790 h 126813"/>
              <a:gd name="connsiteX15" fmla="*/ 123446 w 136000"/>
              <a:gd name="connsiteY15" fmla="*/ 48252 h 126813"/>
              <a:gd name="connsiteX16" fmla="*/ 124326 w 136000"/>
              <a:gd name="connsiteY16" fmla="*/ 78107 h 126813"/>
              <a:gd name="connsiteX17" fmla="*/ 123446 w 136000"/>
              <a:gd name="connsiteY17" fmla="*/ 78561 h 126813"/>
              <a:gd name="connsiteX18" fmla="*/ 32520 w 136000"/>
              <a:gd name="connsiteY18" fmla="*/ 124024 h 12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6000" h="126813">
                <a:moveTo>
                  <a:pt x="32520" y="124024"/>
                </a:moveTo>
                <a:cubicBezTo>
                  <a:pt x="29049" y="125759"/>
                  <a:pt x="24570" y="126685"/>
                  <a:pt x="20025" y="126801"/>
                </a:cubicBezTo>
                <a:lnTo>
                  <a:pt x="19050" y="126814"/>
                </a:lnTo>
                <a:cubicBezTo>
                  <a:pt x="14175" y="126814"/>
                  <a:pt x="9299" y="125883"/>
                  <a:pt x="5580" y="124024"/>
                </a:cubicBezTo>
                <a:cubicBezTo>
                  <a:pt x="-1634" y="120417"/>
                  <a:pt x="-1853" y="114636"/>
                  <a:pt x="4924" y="110897"/>
                </a:cubicBezTo>
                <a:lnTo>
                  <a:pt x="5580" y="110552"/>
                </a:lnTo>
                <a:lnTo>
                  <a:pt x="89770" y="68458"/>
                </a:lnTo>
                <a:cubicBezTo>
                  <a:pt x="95150" y="65768"/>
                  <a:pt x="95342" y="61466"/>
                  <a:pt x="90346" y="58660"/>
                </a:cubicBezTo>
                <a:lnTo>
                  <a:pt x="89770" y="58355"/>
                </a:lnTo>
                <a:lnTo>
                  <a:pt x="5580" y="16260"/>
                </a:lnTo>
                <a:cubicBezTo>
                  <a:pt x="-1860" y="12540"/>
                  <a:pt x="-1860" y="6510"/>
                  <a:pt x="5580" y="2790"/>
                </a:cubicBezTo>
                <a:cubicBezTo>
                  <a:pt x="9311" y="924"/>
                  <a:pt x="14205" y="-6"/>
                  <a:pt x="19096" y="0"/>
                </a:cubicBezTo>
                <a:lnTo>
                  <a:pt x="20074" y="14"/>
                </a:lnTo>
                <a:cubicBezTo>
                  <a:pt x="24307" y="127"/>
                  <a:pt x="28480" y="943"/>
                  <a:pt x="31832" y="2462"/>
                </a:cubicBezTo>
                <a:lnTo>
                  <a:pt x="32520" y="2790"/>
                </a:lnTo>
                <a:lnTo>
                  <a:pt x="123446" y="48252"/>
                </a:lnTo>
                <a:cubicBezTo>
                  <a:pt x="139886" y="56472"/>
                  <a:pt x="140179" y="69708"/>
                  <a:pt x="124326" y="78107"/>
                </a:cubicBezTo>
                <a:lnTo>
                  <a:pt x="123446" y="78561"/>
                </a:lnTo>
                <a:lnTo>
                  <a:pt x="32520" y="124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51" name="ic_info">
            <a:extLst>
              <a:ext uri="{FF2B5EF4-FFF2-40B4-BE49-F238E27FC236}">
                <a16:creationId xmlns:a16="http://schemas.microsoft.com/office/drawing/2014/main" id="{739F638B-D580-2BBE-4F29-728695D3FA74}"/>
              </a:ext>
            </a:extLst>
          </p:cNvPr>
          <p:cNvSpPr/>
          <p:nvPr/>
        </p:nvSpPr>
        <p:spPr>
          <a:xfrm>
            <a:off x="5471355" y="2959450"/>
            <a:ext cx="212343" cy="212344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73" name="ddlink">
            <a:hlinkClick r:id="rId25"/>
            <a:extLst>
              <a:ext uri="{FF2B5EF4-FFF2-40B4-BE49-F238E27FC236}">
                <a16:creationId xmlns:a16="http://schemas.microsoft.com/office/drawing/2014/main" id="{2E5BB08B-DAEB-9703-C660-9C4418487E44}"/>
              </a:ext>
            </a:extLst>
          </p:cNvPr>
          <p:cNvSpPr/>
          <p:nvPr/>
        </p:nvSpPr>
        <p:spPr>
          <a:xfrm>
            <a:off x="9844195" y="4242790"/>
            <a:ext cx="1548028" cy="240523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500" dirty="0">
                <a:noFill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https://nick-dl.github.io/dead-dog/</a:t>
            </a:r>
          </a:p>
          <a:p>
            <a:pPr defTabSz="777629"/>
            <a:r>
              <a:rPr lang="en-US" altLang="zh-CN" sz="5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5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黑屏的详细介绍</a:t>
            </a:r>
            <a:endParaRPr lang="zh-CN" altLang="en-US" sz="500" dirty="0">
              <a:noFill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74" name="矩形: 圆角 173">
            <a:extLst>
              <a:ext uri="{FF2B5EF4-FFF2-40B4-BE49-F238E27FC236}">
                <a16:creationId xmlns:a16="http://schemas.microsoft.com/office/drawing/2014/main" id="{2B3BF90E-6CE0-5730-654E-9E44D77D83D1}"/>
              </a:ext>
            </a:extLst>
          </p:cNvPr>
          <p:cNvSpPr>
            <a:spLocks/>
          </p:cNvSpPr>
          <p:nvPr/>
        </p:nvSpPr>
        <p:spPr>
          <a:xfrm>
            <a:off x="1372306" y="4657939"/>
            <a:ext cx="2043029" cy="125632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175" name="图片 174">
            <a:extLst>
              <a:ext uri="{FF2B5EF4-FFF2-40B4-BE49-F238E27FC236}">
                <a16:creationId xmlns:a16="http://schemas.microsoft.com/office/drawing/2014/main" id="{6BFEF52F-8088-1358-1234-E7D0128D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2"/>
          <a:stretch/>
        </p:blipFill>
        <p:spPr>
          <a:xfrm>
            <a:off x="-7711" y="-1109701"/>
            <a:ext cx="14400213" cy="13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2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2851"/>
            <a:ext cx="14400213" cy="870587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731017" y="287362"/>
            <a:ext cx="12987110" cy="5989582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7" b="11877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722" y="406815"/>
            <a:ext cx="243855" cy="2192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910421" y="870663"/>
            <a:ext cx="11477014" cy="30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1964486" y="901728"/>
            <a:ext cx="455977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2511587" y="901728"/>
            <a:ext cx="354852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2957561" y="901727"/>
            <a:ext cx="532047" cy="222620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943395" y="1197272"/>
            <a:ext cx="125462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2533920" y="446859"/>
            <a:ext cx="1001182" cy="176544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3740312" y="1290244"/>
            <a:ext cx="0" cy="4721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113275" y="383965"/>
            <a:ext cx="4206450" cy="304314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4884350" y="1412729"/>
            <a:ext cx="7371032" cy="4455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1147576" y="377666"/>
            <a:ext cx="3395575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1" name="copyright info">
            <a:extLst>
              <a:ext uri="{FF2B5EF4-FFF2-40B4-BE49-F238E27FC236}">
                <a16:creationId xmlns:a16="http://schemas.microsoft.com/office/drawing/2014/main" id="{A69D8FA6-BA16-2897-8287-0AA102584954}"/>
              </a:ext>
            </a:extLst>
          </p:cNvPr>
          <p:cNvSpPr/>
          <p:nvPr/>
        </p:nvSpPr>
        <p:spPr>
          <a:xfrm>
            <a:off x="8428097" y="3983311"/>
            <a:ext cx="3430134" cy="373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32" name="HarmonyOS_logo">
            <a:extLst>
              <a:ext uri="{FF2B5EF4-FFF2-40B4-BE49-F238E27FC236}">
                <a16:creationId xmlns:a16="http://schemas.microsoft.com/office/drawing/2014/main" id="{B9127D7B-B64C-8947-2119-10692E856EE4}"/>
              </a:ext>
            </a:extLst>
          </p:cNvPr>
          <p:cNvGrpSpPr/>
          <p:nvPr/>
        </p:nvGrpSpPr>
        <p:grpSpPr>
          <a:xfrm>
            <a:off x="10190322" y="4002286"/>
            <a:ext cx="560848" cy="104209"/>
            <a:chOff x="4396748" y="5226980"/>
            <a:chExt cx="702462" cy="130522"/>
          </a:xfrm>
          <a:solidFill>
            <a:srgbClr val="FFFFFF">
              <a:alpha val="40000"/>
            </a:srgbClr>
          </a:solidFill>
        </p:grpSpPr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3DFA9AB5-EA92-45FF-24E9-4FF1B8E832A2}"/>
                </a:ext>
              </a:extLst>
            </p:cNvPr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0A59F7">
                <a:alpha val="80000"/>
              </a:srgbClr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05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88261C3B-FBFF-FA84-015D-9537EDF0F6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grpFill/>
          </p:grpSpPr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EB57CDF0-D3DB-F04C-833B-892F094D55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E29CF8D9-027D-B3F3-EA3C-125C848A97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E9E94B25-7328-5EEB-B982-1163E5C1F4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8D627460-2002-CCEA-67B9-D5B62330E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A10FEFDD-35C3-D247-A886-EB457C740A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914F87C3-FD79-9A2F-B0DD-DE061EABCD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8B4A9C04-C227-F5C8-A426-E17D564CE2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6741DD43-20AB-454F-7E2D-73C50CD9B3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1BE83F0E-1B16-D2F6-481E-9AE78ABE80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3" name="PPTName">
            <a:extLst>
              <a:ext uri="{FF2B5EF4-FFF2-40B4-BE49-F238E27FC236}">
                <a16:creationId xmlns:a16="http://schemas.microsoft.com/office/drawing/2014/main" id="{D563907D-B4BB-483B-A257-25DC2DE4901B}"/>
              </a:ext>
            </a:extLst>
          </p:cNvPr>
          <p:cNvSpPr txBox="1"/>
          <p:nvPr/>
        </p:nvSpPr>
        <p:spPr>
          <a:xfrm>
            <a:off x="9302696" y="3389956"/>
            <a:ext cx="158359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5" name="Version">
            <a:extLst>
              <a:ext uri="{FF2B5EF4-FFF2-40B4-BE49-F238E27FC236}">
                <a16:creationId xmlns:a16="http://schemas.microsoft.com/office/drawing/2014/main" id="{596B68CF-62E7-FFA5-5FF6-05AF376D1126}"/>
              </a:ext>
            </a:extLst>
          </p:cNvPr>
          <p:cNvSpPr txBox="1"/>
          <p:nvPr/>
        </p:nvSpPr>
        <p:spPr>
          <a:xfrm>
            <a:off x="9478179" y="3630847"/>
            <a:ext cx="1232625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3.0.0.14</a:t>
            </a:r>
            <a:endParaRPr lang="zh-CN" altLang="en-US" sz="900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2" name="Quit-bot">
            <a:hlinkClick r:id="" action="ppaction://hlinkshowjump?jump=endshow"/>
            <a:extLst>
              <a:ext uri="{FF2B5EF4-FFF2-40B4-BE49-F238E27FC236}">
                <a16:creationId xmlns:a16="http://schemas.microsoft.com/office/drawing/2014/main" id="{12FD5426-E574-B0A1-470C-11050B982A7C}"/>
              </a:ext>
            </a:extLst>
          </p:cNvPr>
          <p:cNvSpPr/>
          <p:nvPr/>
        </p:nvSpPr>
        <p:spPr>
          <a:xfrm>
            <a:off x="5529240" y="4523285"/>
            <a:ext cx="2384831" cy="37391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100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3" name="Back-background">
            <a:hlinkClick r:id="rId12" action="ppaction://hlinksldjump" tooltip="转到上一层级"/>
            <a:extLst>
              <a:ext uri="{FF2B5EF4-FFF2-40B4-BE49-F238E27FC236}">
                <a16:creationId xmlns:a16="http://schemas.microsoft.com/office/drawing/2014/main" id="{B9B1009B-4504-9E36-860C-A0D9A5CD3062}"/>
              </a:ext>
            </a:extLst>
          </p:cNvPr>
          <p:cNvSpPr/>
          <p:nvPr/>
        </p:nvSpPr>
        <p:spPr>
          <a:xfrm>
            <a:off x="5077006" y="1505343"/>
            <a:ext cx="310437" cy="310419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05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4" name="Back">
            <a:hlinkClick r:id="rId12" action="ppaction://hlinksldjump" tooltip="转到上一层级"/>
            <a:extLst>
              <a:ext uri="{FF2B5EF4-FFF2-40B4-BE49-F238E27FC236}">
                <a16:creationId xmlns:a16="http://schemas.microsoft.com/office/drawing/2014/main" id="{6E45072D-CDC0-27FF-E783-5BF763A42E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4552" b="4552"/>
          <a:stretch/>
        </p:blipFill>
        <p:spPr>
          <a:xfrm>
            <a:off x="5145233" y="1576540"/>
            <a:ext cx="185630" cy="168732"/>
          </a:xfrm>
          <a:prstGeom prst="rect">
            <a:avLst/>
          </a:prstGeom>
        </p:spPr>
      </p:pic>
      <p:sp>
        <p:nvSpPr>
          <p:cNvPr id="45" name="Title">
            <a:extLst>
              <a:ext uri="{FF2B5EF4-FFF2-40B4-BE49-F238E27FC236}">
                <a16:creationId xmlns:a16="http://schemas.microsoft.com/office/drawing/2014/main" id="{614623CD-EC3E-87E5-4ACD-4FCF7CAD2D1D}"/>
              </a:ext>
            </a:extLst>
          </p:cNvPr>
          <p:cNvSpPr txBox="1"/>
          <p:nvPr/>
        </p:nvSpPr>
        <p:spPr>
          <a:xfrm>
            <a:off x="5439769" y="1522329"/>
            <a:ext cx="9552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14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7" name="ic_dd_bord">
            <a:extLst>
              <a:ext uri="{FF2B5EF4-FFF2-40B4-BE49-F238E27FC236}">
                <a16:creationId xmlns:a16="http://schemas.microsoft.com/office/drawing/2014/main" id="{F00D5D81-1C1F-4277-FA68-C5071DB53093}"/>
              </a:ext>
            </a:extLst>
          </p:cNvPr>
          <p:cNvSpPr/>
          <p:nvPr/>
        </p:nvSpPr>
        <p:spPr>
          <a:xfrm>
            <a:off x="9819459" y="2794474"/>
            <a:ext cx="559195" cy="559195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9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ic_dd_filled">
            <a:extLst>
              <a:ext uri="{FF2B5EF4-FFF2-40B4-BE49-F238E27FC236}">
                <a16:creationId xmlns:a16="http://schemas.microsoft.com/office/drawing/2014/main" id="{4D761019-A919-A6BD-4005-0108A18B1202}"/>
              </a:ext>
            </a:extLst>
          </p:cNvPr>
          <p:cNvSpPr/>
          <p:nvPr/>
        </p:nvSpPr>
        <p:spPr>
          <a:xfrm>
            <a:off x="9908168" y="2909212"/>
            <a:ext cx="381776" cy="329717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90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37" name="text">
            <a:extLst>
              <a:ext uri="{FF2B5EF4-FFF2-40B4-BE49-F238E27FC236}">
                <a16:creationId xmlns:a16="http://schemas.microsoft.com/office/drawing/2014/main" id="{F530C401-B359-296D-A10A-8F3DC3D2391B}"/>
              </a:ext>
            </a:extLst>
          </p:cNvPr>
          <p:cNvSpPr/>
          <p:nvPr/>
        </p:nvSpPr>
        <p:spPr>
          <a:xfrm>
            <a:off x="8298074" y="1514400"/>
            <a:ext cx="3819390" cy="4352344"/>
          </a:xfrm>
          <a:prstGeom prst="roundRect">
            <a:avLst>
              <a:gd name="adj" fmla="val 49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一些故事</a:t>
            </a:r>
            <a:endParaRPr lang="en-US" altLang="zh-CN" sz="14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 defTabSz="808734"/>
            <a:endParaRPr lang="en-US" altLang="zh-CN" sz="9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indent="406815" algn="just" defTabSz="808734"/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黑屏原名“死狗”。此名来自伟大的物理张老师，用以形容上课走神不认真的同学。晚饭时，将电脑用一张 </a:t>
            </a:r>
            <a:r>
              <a:rPr lang="en-US" altLang="zh-CN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黑屏，为了便于打开电脑，这与“死狗”所形容的很像，便称这 </a:t>
            </a:r>
            <a:r>
              <a:rPr lang="en-US" altLang="zh-CN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</a:t>
            </a:r>
            <a:r>
              <a:rPr lang="zh-CN" altLang="en-US" sz="1050" b="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“死狗”</a:t>
            </a:r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en-US" altLang="zh-CN" sz="105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1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1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en-US" altLang="zh-CN" sz="11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</a:t>
            </a:r>
          </a:p>
        </p:txBody>
      </p:sp>
      <p:sp>
        <p:nvSpPr>
          <p:cNvPr id="79" name="Github">
            <a:hlinkClick r:id="rId15" tooltip="前往 GitHub 可以获取最新版本的黑屏"/>
            <a:extLst>
              <a:ext uri="{FF2B5EF4-FFF2-40B4-BE49-F238E27FC236}">
                <a16:creationId xmlns:a16="http://schemas.microsoft.com/office/drawing/2014/main" id="{2DC77851-5A1F-1FBD-928F-85BF2D0989C1}"/>
              </a:ext>
            </a:extLst>
          </p:cNvPr>
          <p:cNvSpPr/>
          <p:nvPr/>
        </p:nvSpPr>
        <p:spPr>
          <a:xfrm>
            <a:off x="5356982" y="3884002"/>
            <a:ext cx="2750197" cy="44171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GitHub </a:t>
            </a:r>
            <a:r>
              <a: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仓库</a:t>
            </a:r>
          </a:p>
        </p:txBody>
      </p:sp>
      <p:sp>
        <p:nvSpPr>
          <p:cNvPr id="80" name="ic_link">
            <a:hlinkClick r:id="rId15" tooltip="前往 GitHub 可以获取最新版本的黑屏"/>
            <a:extLst>
              <a:ext uri="{FF2B5EF4-FFF2-40B4-BE49-F238E27FC236}">
                <a16:creationId xmlns:a16="http://schemas.microsoft.com/office/drawing/2014/main" id="{0A9B7A15-489B-6181-E005-9B6C5CBB281D}"/>
              </a:ext>
            </a:extLst>
          </p:cNvPr>
          <p:cNvSpPr/>
          <p:nvPr/>
        </p:nvSpPr>
        <p:spPr>
          <a:xfrm>
            <a:off x="7838937" y="4029996"/>
            <a:ext cx="141063" cy="141063"/>
          </a:xfrm>
          <a:custGeom>
            <a:avLst/>
            <a:gdLst>
              <a:gd name="connsiteX0" fmla="*/ 73819 w 185737"/>
              <a:gd name="connsiteY0" fmla="*/ 0 h 185737"/>
              <a:gd name="connsiteX1" fmla="*/ 80963 w 185737"/>
              <a:gd name="connsiteY1" fmla="*/ 7144 h 185737"/>
              <a:gd name="connsiteX2" fmla="*/ 74788 w 185737"/>
              <a:gd name="connsiteY2" fmla="*/ 14222 h 185737"/>
              <a:gd name="connsiteX3" fmla="*/ 73819 w 185737"/>
              <a:gd name="connsiteY3" fmla="*/ 14288 h 185737"/>
              <a:gd name="connsiteX4" fmla="*/ 35719 w 185737"/>
              <a:gd name="connsiteY4" fmla="*/ 14288 h 185737"/>
              <a:gd name="connsiteX5" fmla="*/ 14337 w 185737"/>
              <a:gd name="connsiteY5" fmla="*/ 34251 h 185737"/>
              <a:gd name="connsiteX6" fmla="*/ 14288 w 185737"/>
              <a:gd name="connsiteY6" fmla="*/ 35719 h 185737"/>
              <a:gd name="connsiteX7" fmla="*/ 14288 w 185737"/>
              <a:gd name="connsiteY7" fmla="*/ 150019 h 185737"/>
              <a:gd name="connsiteX8" fmla="*/ 34251 w 185737"/>
              <a:gd name="connsiteY8" fmla="*/ 171400 h 185737"/>
              <a:gd name="connsiteX9" fmla="*/ 35719 w 185737"/>
              <a:gd name="connsiteY9" fmla="*/ 171450 h 185737"/>
              <a:gd name="connsiteX10" fmla="*/ 150019 w 185737"/>
              <a:gd name="connsiteY10" fmla="*/ 171450 h 185737"/>
              <a:gd name="connsiteX11" fmla="*/ 171400 w 185737"/>
              <a:gd name="connsiteY11" fmla="*/ 151486 h 185737"/>
              <a:gd name="connsiteX12" fmla="*/ 171450 w 185737"/>
              <a:gd name="connsiteY12" fmla="*/ 150019 h 185737"/>
              <a:gd name="connsiteX13" fmla="*/ 171450 w 185737"/>
              <a:gd name="connsiteY13" fmla="*/ 111919 h 185737"/>
              <a:gd name="connsiteX14" fmla="*/ 178594 w 185737"/>
              <a:gd name="connsiteY14" fmla="*/ 104775 h 185737"/>
              <a:gd name="connsiteX15" fmla="*/ 185673 w 185737"/>
              <a:gd name="connsiteY15" fmla="*/ 110949 h 185737"/>
              <a:gd name="connsiteX16" fmla="*/ 185738 w 185737"/>
              <a:gd name="connsiteY16" fmla="*/ 111919 h 185737"/>
              <a:gd name="connsiteX17" fmla="*/ 185738 w 185737"/>
              <a:gd name="connsiteY17" fmla="*/ 150019 h 185737"/>
              <a:gd name="connsiteX18" fmla="*/ 151916 w 185737"/>
              <a:gd name="connsiteY18" fmla="*/ 185688 h 185737"/>
              <a:gd name="connsiteX19" fmla="*/ 150019 w 185737"/>
              <a:gd name="connsiteY19" fmla="*/ 185738 h 185737"/>
              <a:gd name="connsiteX20" fmla="*/ 35719 w 185737"/>
              <a:gd name="connsiteY20" fmla="*/ 185738 h 185737"/>
              <a:gd name="connsiteX21" fmla="*/ 50 w 185737"/>
              <a:gd name="connsiteY21" fmla="*/ 151916 h 185737"/>
              <a:gd name="connsiteX22" fmla="*/ 0 w 185737"/>
              <a:gd name="connsiteY22" fmla="*/ 150019 h 185737"/>
              <a:gd name="connsiteX23" fmla="*/ 0 w 185737"/>
              <a:gd name="connsiteY23" fmla="*/ 35719 h 185737"/>
              <a:gd name="connsiteX24" fmla="*/ 33822 w 185737"/>
              <a:gd name="connsiteY24" fmla="*/ 50 h 185737"/>
              <a:gd name="connsiteX25" fmla="*/ 35719 w 185737"/>
              <a:gd name="connsiteY25" fmla="*/ 0 h 185737"/>
              <a:gd name="connsiteX26" fmla="*/ 73819 w 185737"/>
              <a:gd name="connsiteY26" fmla="*/ 0 h 185737"/>
              <a:gd name="connsiteX27" fmla="*/ 169069 w 185737"/>
              <a:gd name="connsiteY27" fmla="*/ 0 h 185737"/>
              <a:gd name="connsiteX28" fmla="*/ 185682 w 185737"/>
              <a:gd name="connsiteY28" fmla="*/ 15302 h 185737"/>
              <a:gd name="connsiteX29" fmla="*/ 185738 w 185737"/>
              <a:gd name="connsiteY29" fmla="*/ 16669 h 185737"/>
              <a:gd name="connsiteX30" fmla="*/ 185738 w 185737"/>
              <a:gd name="connsiteY30" fmla="*/ 64294 h 185737"/>
              <a:gd name="connsiteX31" fmla="*/ 178594 w 185737"/>
              <a:gd name="connsiteY31" fmla="*/ 71438 h 185737"/>
              <a:gd name="connsiteX32" fmla="*/ 171515 w 185737"/>
              <a:gd name="connsiteY32" fmla="*/ 65263 h 185737"/>
              <a:gd name="connsiteX33" fmla="*/ 171450 w 185737"/>
              <a:gd name="connsiteY33" fmla="*/ 64294 h 185737"/>
              <a:gd name="connsiteX34" fmla="*/ 171450 w 185737"/>
              <a:gd name="connsiteY34" fmla="*/ 24384 h 185737"/>
              <a:gd name="connsiteX35" fmla="*/ 88395 w 185737"/>
              <a:gd name="connsiteY35" fmla="*/ 107445 h 185737"/>
              <a:gd name="connsiteX36" fmla="*/ 78293 w 185737"/>
              <a:gd name="connsiteY36" fmla="*/ 107445 h 185737"/>
              <a:gd name="connsiteX37" fmla="*/ 77601 w 185737"/>
              <a:gd name="connsiteY37" fmla="*/ 98144 h 185737"/>
              <a:gd name="connsiteX38" fmla="*/ 78293 w 185737"/>
              <a:gd name="connsiteY38" fmla="*/ 97343 h 185737"/>
              <a:gd name="connsiteX39" fmla="*/ 161334 w 185737"/>
              <a:gd name="connsiteY39" fmla="*/ 14288 h 185737"/>
              <a:gd name="connsiteX40" fmla="*/ 121444 w 185737"/>
              <a:gd name="connsiteY40" fmla="*/ 14288 h 185737"/>
              <a:gd name="connsiteX41" fmla="*/ 114300 w 185737"/>
              <a:gd name="connsiteY41" fmla="*/ 7144 h 185737"/>
              <a:gd name="connsiteX42" fmla="*/ 120474 w 185737"/>
              <a:gd name="connsiteY42" fmla="*/ 65 h 185737"/>
              <a:gd name="connsiteX43" fmla="*/ 121444 w 185737"/>
              <a:gd name="connsiteY43" fmla="*/ 0 h 185737"/>
              <a:gd name="connsiteX44" fmla="*/ 169069 w 185737"/>
              <a:gd name="connsiteY44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5737" h="185737">
                <a:moveTo>
                  <a:pt x="73819" y="0"/>
                </a:moveTo>
                <a:cubicBezTo>
                  <a:pt x="77764" y="0"/>
                  <a:pt x="80963" y="3198"/>
                  <a:pt x="80963" y="7144"/>
                </a:cubicBezTo>
                <a:cubicBezTo>
                  <a:pt x="80963" y="10760"/>
                  <a:pt x="78275" y="13749"/>
                  <a:pt x="74788" y="14222"/>
                </a:cubicBezTo>
                <a:lnTo>
                  <a:pt x="73819" y="14288"/>
                </a:lnTo>
                <a:lnTo>
                  <a:pt x="35719" y="14288"/>
                </a:lnTo>
                <a:cubicBezTo>
                  <a:pt x="24376" y="14288"/>
                  <a:pt x="15091" y="23100"/>
                  <a:pt x="14337" y="34251"/>
                </a:cubicBezTo>
                <a:lnTo>
                  <a:pt x="14288" y="35719"/>
                </a:lnTo>
                <a:lnTo>
                  <a:pt x="14288" y="150019"/>
                </a:lnTo>
                <a:cubicBezTo>
                  <a:pt x="14288" y="161362"/>
                  <a:pt x="23100" y="170646"/>
                  <a:pt x="34251" y="171400"/>
                </a:cubicBezTo>
                <a:lnTo>
                  <a:pt x="35719" y="171450"/>
                </a:lnTo>
                <a:lnTo>
                  <a:pt x="150019" y="171450"/>
                </a:lnTo>
                <a:cubicBezTo>
                  <a:pt x="161362" y="171450"/>
                  <a:pt x="170646" y="162637"/>
                  <a:pt x="171400" y="151486"/>
                </a:cubicBezTo>
                <a:lnTo>
                  <a:pt x="171450" y="150019"/>
                </a:lnTo>
                <a:lnTo>
                  <a:pt x="171450" y="111919"/>
                </a:lnTo>
                <a:cubicBezTo>
                  <a:pt x="171450" y="107974"/>
                  <a:pt x="174649" y="104775"/>
                  <a:pt x="178594" y="104775"/>
                </a:cubicBezTo>
                <a:cubicBezTo>
                  <a:pt x="182210" y="104775"/>
                  <a:pt x="185199" y="107463"/>
                  <a:pt x="185673" y="110949"/>
                </a:cubicBezTo>
                <a:lnTo>
                  <a:pt x="185738" y="111919"/>
                </a:lnTo>
                <a:lnTo>
                  <a:pt x="185738" y="150019"/>
                </a:lnTo>
                <a:cubicBezTo>
                  <a:pt x="185738" y="169110"/>
                  <a:pt x="170760" y="184702"/>
                  <a:pt x="151916" y="185688"/>
                </a:cubicBezTo>
                <a:lnTo>
                  <a:pt x="150019" y="185738"/>
                </a:lnTo>
                <a:lnTo>
                  <a:pt x="35719" y="185738"/>
                </a:lnTo>
                <a:cubicBezTo>
                  <a:pt x="16628" y="185738"/>
                  <a:pt x="1036" y="170760"/>
                  <a:pt x="50" y="151916"/>
                </a:cubicBezTo>
                <a:lnTo>
                  <a:pt x="0" y="150019"/>
                </a:lnTo>
                <a:lnTo>
                  <a:pt x="0" y="35719"/>
                </a:lnTo>
                <a:cubicBezTo>
                  <a:pt x="0" y="16628"/>
                  <a:pt x="14977" y="1036"/>
                  <a:pt x="33822" y="50"/>
                </a:cubicBezTo>
                <a:lnTo>
                  <a:pt x="35719" y="0"/>
                </a:lnTo>
                <a:lnTo>
                  <a:pt x="73819" y="0"/>
                </a:lnTo>
                <a:close/>
                <a:moveTo>
                  <a:pt x="169069" y="0"/>
                </a:moveTo>
                <a:cubicBezTo>
                  <a:pt x="177815" y="0"/>
                  <a:pt x="184987" y="6735"/>
                  <a:pt x="185682" y="15302"/>
                </a:cubicBezTo>
                <a:lnTo>
                  <a:pt x="185738" y="16669"/>
                </a:lnTo>
                <a:lnTo>
                  <a:pt x="185738" y="64294"/>
                </a:lnTo>
                <a:cubicBezTo>
                  <a:pt x="185738" y="68239"/>
                  <a:pt x="182539" y="71438"/>
                  <a:pt x="178594" y="71438"/>
                </a:cubicBezTo>
                <a:cubicBezTo>
                  <a:pt x="174977" y="71438"/>
                  <a:pt x="171988" y="68750"/>
                  <a:pt x="171515" y="65263"/>
                </a:cubicBezTo>
                <a:lnTo>
                  <a:pt x="171450" y="64294"/>
                </a:lnTo>
                <a:lnTo>
                  <a:pt x="171450" y="24384"/>
                </a:lnTo>
                <a:lnTo>
                  <a:pt x="88395" y="107445"/>
                </a:lnTo>
                <a:cubicBezTo>
                  <a:pt x="85605" y="110235"/>
                  <a:pt x="81083" y="110235"/>
                  <a:pt x="78293" y="107445"/>
                </a:cubicBezTo>
                <a:cubicBezTo>
                  <a:pt x="75756" y="104909"/>
                  <a:pt x="75526" y="100940"/>
                  <a:pt x="77601" y="98144"/>
                </a:cubicBezTo>
                <a:lnTo>
                  <a:pt x="78293" y="97343"/>
                </a:lnTo>
                <a:lnTo>
                  <a:pt x="161334" y="14288"/>
                </a:lnTo>
                <a:lnTo>
                  <a:pt x="121444" y="14288"/>
                </a:lnTo>
                <a:cubicBezTo>
                  <a:pt x="117499" y="14288"/>
                  <a:pt x="114300" y="11089"/>
                  <a:pt x="114300" y="7144"/>
                </a:cubicBezTo>
                <a:cubicBezTo>
                  <a:pt x="114300" y="3527"/>
                  <a:pt x="116988" y="538"/>
                  <a:pt x="120474" y="65"/>
                </a:cubicBezTo>
                <a:lnTo>
                  <a:pt x="121444" y="0"/>
                </a:lnTo>
                <a:lnTo>
                  <a:pt x="1690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1" name="GitHub">
            <a:hlinkClick r:id="rId16" tooltip="前往 GitHub 可以获取最新版本的黑屏"/>
            <a:extLst>
              <a:ext uri="{FF2B5EF4-FFF2-40B4-BE49-F238E27FC236}">
                <a16:creationId xmlns:a16="http://schemas.microsoft.com/office/drawing/2014/main" id="{502FA838-F51D-197B-D61B-4846E7F8BF27}"/>
              </a:ext>
            </a:extLst>
          </p:cNvPr>
          <p:cNvSpPr/>
          <p:nvPr/>
        </p:nvSpPr>
        <p:spPr>
          <a:xfrm>
            <a:off x="5479415" y="3996272"/>
            <a:ext cx="212331" cy="206714"/>
          </a:xfrm>
          <a:custGeom>
            <a:avLst/>
            <a:gdLst>
              <a:gd name="connsiteX0" fmla="*/ 624241 w 1248255"/>
              <a:gd name="connsiteY0" fmla="*/ 110 h 1215235"/>
              <a:gd name="connsiteX1" fmla="*/ 113 w 1248255"/>
              <a:gd name="connsiteY1" fmla="*/ 623113 h 1215235"/>
              <a:gd name="connsiteX2" fmla="*/ 426950 w 1248255"/>
              <a:gd name="connsiteY2" fmla="*/ 1214605 h 1215235"/>
              <a:gd name="connsiteX3" fmla="*/ 480211 w 1248255"/>
              <a:gd name="connsiteY3" fmla="*/ 1164349 h 1215235"/>
              <a:gd name="connsiteX4" fmla="*/ 480211 w 1248255"/>
              <a:gd name="connsiteY4" fmla="*/ 1080331 h 1215235"/>
              <a:gd name="connsiteX5" fmla="*/ 252164 w 1248255"/>
              <a:gd name="connsiteY5" fmla="*/ 996314 h 1215235"/>
              <a:gd name="connsiteX6" fmla="*/ 189151 w 1248255"/>
              <a:gd name="connsiteY6" fmla="*/ 903674 h 1215235"/>
              <a:gd name="connsiteX7" fmla="*/ 193277 w 1248255"/>
              <a:gd name="connsiteY7" fmla="*/ 866160 h 1215235"/>
              <a:gd name="connsiteX8" fmla="*/ 288172 w 1248255"/>
              <a:gd name="connsiteY8" fmla="*/ 924299 h 1215235"/>
              <a:gd name="connsiteX9" fmla="*/ 480211 w 1248255"/>
              <a:gd name="connsiteY9" fmla="*/ 984312 h 1215235"/>
              <a:gd name="connsiteX10" fmla="*/ 494839 w 1248255"/>
              <a:gd name="connsiteY10" fmla="*/ 900669 h 1215235"/>
              <a:gd name="connsiteX11" fmla="*/ 192152 w 1248255"/>
              <a:gd name="connsiteY11" fmla="*/ 596108 h 1215235"/>
              <a:gd name="connsiteX12" fmla="*/ 276169 w 1248255"/>
              <a:gd name="connsiteY12" fmla="*/ 378188 h 1215235"/>
              <a:gd name="connsiteX13" fmla="*/ 284421 w 1248255"/>
              <a:gd name="connsiteY13" fmla="*/ 192150 h 1215235"/>
              <a:gd name="connsiteX14" fmla="*/ 469334 w 1248255"/>
              <a:gd name="connsiteY14" fmla="*/ 275792 h 1215235"/>
              <a:gd name="connsiteX15" fmla="*/ 623866 w 1248255"/>
              <a:gd name="connsiteY15" fmla="*/ 252163 h 1215235"/>
              <a:gd name="connsiteX16" fmla="*/ 778397 w 1248255"/>
              <a:gd name="connsiteY16" fmla="*/ 274668 h 1215235"/>
              <a:gd name="connsiteX17" fmla="*/ 963689 w 1248255"/>
              <a:gd name="connsiteY17" fmla="*/ 192151 h 1215235"/>
              <a:gd name="connsiteX18" fmla="*/ 976441 w 1248255"/>
              <a:gd name="connsiteY18" fmla="*/ 376314 h 1215235"/>
              <a:gd name="connsiteX19" fmla="*/ 1056329 w 1248255"/>
              <a:gd name="connsiteY19" fmla="*/ 596109 h 1215235"/>
              <a:gd name="connsiteX20" fmla="*/ 754017 w 1248255"/>
              <a:gd name="connsiteY20" fmla="*/ 900295 h 1215235"/>
              <a:gd name="connsiteX21" fmla="*/ 768270 w 1248255"/>
              <a:gd name="connsiteY21" fmla="*/ 984312 h 1215235"/>
              <a:gd name="connsiteX22" fmla="*/ 768270 w 1248255"/>
              <a:gd name="connsiteY22" fmla="*/ 1164349 h 1215235"/>
              <a:gd name="connsiteX23" fmla="*/ 821906 w 1248255"/>
              <a:gd name="connsiteY23" fmla="*/ 1214615 h 1215235"/>
              <a:gd name="connsiteX24" fmla="*/ 1248369 w 1248255"/>
              <a:gd name="connsiteY24" fmla="*/ 623114 h 1215235"/>
              <a:gd name="connsiteX25" fmla="*/ 624241 w 1248255"/>
              <a:gd name="connsiteY25" fmla="*/ 112 h 121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48255" h="1215235">
                <a:moveTo>
                  <a:pt x="624241" y="110"/>
                </a:moveTo>
                <a:cubicBezTo>
                  <a:pt x="279545" y="110"/>
                  <a:pt x="113" y="279167"/>
                  <a:pt x="113" y="623113"/>
                </a:cubicBezTo>
                <a:cubicBezTo>
                  <a:pt x="113" y="898422"/>
                  <a:pt x="179024" y="1132096"/>
                  <a:pt x="426950" y="1214605"/>
                </a:cubicBezTo>
                <a:cubicBezTo>
                  <a:pt x="458081" y="1220232"/>
                  <a:pt x="480211" y="1188354"/>
                  <a:pt x="480211" y="1164349"/>
                </a:cubicBezTo>
                <a:cubicBezTo>
                  <a:pt x="480211" y="1149725"/>
                  <a:pt x="480586" y="1132096"/>
                  <a:pt x="480211" y="1080331"/>
                </a:cubicBezTo>
                <a:cubicBezTo>
                  <a:pt x="306551" y="1117837"/>
                  <a:pt x="252164" y="996314"/>
                  <a:pt x="252164" y="996314"/>
                </a:cubicBezTo>
                <a:cubicBezTo>
                  <a:pt x="223659" y="924299"/>
                  <a:pt x="189151" y="903674"/>
                  <a:pt x="189151" y="903674"/>
                </a:cubicBezTo>
                <a:cubicBezTo>
                  <a:pt x="132515" y="865036"/>
                  <a:pt x="193277" y="866160"/>
                  <a:pt x="193277" y="866160"/>
                </a:cubicBezTo>
                <a:cubicBezTo>
                  <a:pt x="255915" y="870288"/>
                  <a:pt x="288172" y="924299"/>
                  <a:pt x="288172" y="924299"/>
                </a:cubicBezTo>
                <a:cubicBezTo>
                  <a:pt x="336181" y="1008317"/>
                  <a:pt x="444579" y="1000069"/>
                  <a:pt x="480211" y="984312"/>
                </a:cubicBezTo>
                <a:cubicBezTo>
                  <a:pt x="480211" y="946057"/>
                  <a:pt x="484337" y="918298"/>
                  <a:pt x="494839" y="900669"/>
                </a:cubicBezTo>
                <a:cubicBezTo>
                  <a:pt x="298673" y="866169"/>
                  <a:pt x="191776" y="752891"/>
                  <a:pt x="192152" y="596108"/>
                </a:cubicBezTo>
                <a:cubicBezTo>
                  <a:pt x="192527" y="503464"/>
                  <a:pt x="224409" y="431450"/>
                  <a:pt x="276169" y="378188"/>
                </a:cubicBezTo>
                <a:cubicBezTo>
                  <a:pt x="253665" y="349683"/>
                  <a:pt x="238286" y="252163"/>
                  <a:pt x="284421" y="192150"/>
                </a:cubicBezTo>
                <a:cubicBezTo>
                  <a:pt x="400320" y="192150"/>
                  <a:pt x="469334" y="275792"/>
                  <a:pt x="469334" y="275792"/>
                </a:cubicBezTo>
                <a:cubicBezTo>
                  <a:pt x="469334" y="275792"/>
                  <a:pt x="523720" y="252163"/>
                  <a:pt x="623866" y="252163"/>
                </a:cubicBezTo>
                <a:cubicBezTo>
                  <a:pt x="724386" y="252163"/>
                  <a:pt x="778397" y="274668"/>
                  <a:pt x="778397" y="274668"/>
                </a:cubicBezTo>
                <a:cubicBezTo>
                  <a:pt x="778397" y="274668"/>
                  <a:pt x="847787" y="192151"/>
                  <a:pt x="963689" y="192151"/>
                </a:cubicBezTo>
                <a:cubicBezTo>
                  <a:pt x="1009817" y="252164"/>
                  <a:pt x="994444" y="349684"/>
                  <a:pt x="976441" y="376314"/>
                </a:cubicBezTo>
                <a:cubicBezTo>
                  <a:pt x="1025949" y="428450"/>
                  <a:pt x="1056329" y="500465"/>
                  <a:pt x="1056329" y="596109"/>
                </a:cubicBezTo>
                <a:cubicBezTo>
                  <a:pt x="1056329" y="752891"/>
                  <a:pt x="949805" y="866169"/>
                  <a:pt x="754017" y="900295"/>
                </a:cubicBezTo>
                <a:cubicBezTo>
                  <a:pt x="766395" y="919047"/>
                  <a:pt x="768270" y="945309"/>
                  <a:pt x="768270" y="984312"/>
                </a:cubicBezTo>
                <a:cubicBezTo>
                  <a:pt x="768270" y="1067580"/>
                  <a:pt x="768270" y="1143724"/>
                  <a:pt x="768270" y="1164349"/>
                </a:cubicBezTo>
                <a:cubicBezTo>
                  <a:pt x="768270" y="1188354"/>
                  <a:pt x="790024" y="1220616"/>
                  <a:pt x="821906" y="1214615"/>
                </a:cubicBezTo>
                <a:cubicBezTo>
                  <a:pt x="1069830" y="1131721"/>
                  <a:pt x="1248369" y="898422"/>
                  <a:pt x="1248369" y="623114"/>
                </a:cubicBezTo>
                <a:cubicBezTo>
                  <a:pt x="1248369" y="279169"/>
                  <a:pt x="968932" y="112"/>
                  <a:pt x="624241" y="112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050">
              <a:solidFill>
                <a:prstClr val="black"/>
              </a:solidFill>
              <a:latin typeface="HarmonyOS Sans SC"/>
              <a:ea typeface="HarmonyOS Sans SC"/>
            </a:endParaRPr>
          </a:p>
        </p:txBody>
      </p:sp>
      <p:sp>
        <p:nvSpPr>
          <p:cNvPr id="76" name="Story">
            <a:hlinkClick r:id="rId17" tooltip="倾尽心血建造的小站，和大家分享资源、倾诉心声"/>
            <a:extLst>
              <a:ext uri="{FF2B5EF4-FFF2-40B4-BE49-F238E27FC236}">
                <a16:creationId xmlns:a16="http://schemas.microsoft.com/office/drawing/2014/main" id="{E8391096-1370-1AA2-4B37-76A42B3D88E0}"/>
              </a:ext>
            </a:extLst>
          </p:cNvPr>
          <p:cNvSpPr/>
          <p:nvPr/>
        </p:nvSpPr>
        <p:spPr>
          <a:xfrm>
            <a:off x="5356982" y="3364105"/>
            <a:ext cx="2750197" cy="44171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ND’s Website</a:t>
            </a:r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7" name="ic_NDW">
            <a:hlinkClick r:id="rId17" tooltip="倾尽心血建造的小站，和大家分享资源、倾诉心声"/>
            <a:extLst>
              <a:ext uri="{FF2B5EF4-FFF2-40B4-BE49-F238E27FC236}">
                <a16:creationId xmlns:a16="http://schemas.microsoft.com/office/drawing/2014/main" id="{BAFB2F29-87D1-789F-B42F-51913ACA36FC}"/>
              </a:ext>
            </a:extLst>
          </p:cNvPr>
          <p:cNvSpPr/>
          <p:nvPr/>
        </p:nvSpPr>
        <p:spPr>
          <a:xfrm>
            <a:off x="5479416" y="3487361"/>
            <a:ext cx="212331" cy="212330"/>
          </a:xfrm>
          <a:custGeom>
            <a:avLst/>
            <a:gdLst>
              <a:gd name="connsiteX0" fmla="*/ 31094 w 191878"/>
              <a:gd name="connsiteY0" fmla="*/ 5919 h 191877"/>
              <a:gd name="connsiteX1" fmla="*/ 26225 w 191878"/>
              <a:gd name="connsiteY1" fmla="*/ 13952 h 191877"/>
              <a:gd name="connsiteX2" fmla="*/ 25282 w 191878"/>
              <a:gd name="connsiteY2" fmla="*/ 14183 h 191877"/>
              <a:gd name="connsiteX3" fmla="*/ 14642 w 191878"/>
              <a:gd name="connsiteY3" fmla="*/ 24591 h 191877"/>
              <a:gd name="connsiteX4" fmla="*/ 14635 w 191878"/>
              <a:gd name="connsiteY4" fmla="*/ 24751 h 191877"/>
              <a:gd name="connsiteX5" fmla="*/ 14635 w 191878"/>
              <a:gd name="connsiteY5" fmla="*/ 24751 h 191877"/>
              <a:gd name="connsiteX6" fmla="*/ 14355 w 191878"/>
              <a:gd name="connsiteY6" fmla="*/ 26928 h 191877"/>
              <a:gd name="connsiteX7" fmla="*/ 15315 w 191878"/>
              <a:gd name="connsiteY7" fmla="*/ 38073 h 191877"/>
              <a:gd name="connsiteX8" fmla="*/ 49607 w 191878"/>
              <a:gd name="connsiteY8" fmla="*/ 100282 h 191877"/>
              <a:gd name="connsiteX9" fmla="*/ 83078 w 191878"/>
              <a:gd name="connsiteY9" fmla="*/ 135037 h 191877"/>
              <a:gd name="connsiteX10" fmla="*/ 88105 w 191878"/>
              <a:gd name="connsiteY10" fmla="*/ 139370 h 191877"/>
              <a:gd name="connsiteX11" fmla="*/ 117179 w 191878"/>
              <a:gd name="connsiteY11" fmla="*/ 160616 h 191877"/>
              <a:gd name="connsiteX12" fmla="*/ 153805 w 191878"/>
              <a:gd name="connsiteY12" fmla="*/ 176588 h 191877"/>
              <a:gd name="connsiteX13" fmla="*/ 162307 w 191878"/>
              <a:gd name="connsiteY13" fmla="*/ 177627 h 191877"/>
              <a:gd name="connsiteX14" fmla="*/ 167153 w 191878"/>
              <a:gd name="connsiteY14" fmla="*/ 177243 h 191877"/>
              <a:gd name="connsiteX15" fmla="*/ 167514 w 191878"/>
              <a:gd name="connsiteY15" fmla="*/ 177219 h 191877"/>
              <a:gd name="connsiteX16" fmla="*/ 177695 w 191878"/>
              <a:gd name="connsiteY16" fmla="*/ 166622 h 191877"/>
              <a:gd name="connsiteX17" fmla="*/ 185958 w 191878"/>
              <a:gd name="connsiteY17" fmla="*/ 160810 h 191877"/>
              <a:gd name="connsiteX18" fmla="*/ 191771 w 191878"/>
              <a:gd name="connsiteY18" fmla="*/ 169073 h 191877"/>
              <a:gd name="connsiteX19" fmla="*/ 170257 w 191878"/>
              <a:gd name="connsiteY19" fmla="*/ 191159 h 191877"/>
              <a:gd name="connsiteX20" fmla="*/ 169604 w 191878"/>
              <a:gd name="connsiteY20" fmla="*/ 191319 h 191877"/>
              <a:gd name="connsiteX21" fmla="*/ 155558 w 191878"/>
              <a:gd name="connsiteY21" fmla="*/ 191363 h 191877"/>
              <a:gd name="connsiteX22" fmla="*/ 150937 w 191878"/>
              <a:gd name="connsiteY22" fmla="*/ 190585 h 191877"/>
              <a:gd name="connsiteX23" fmla="*/ 131397 w 191878"/>
              <a:gd name="connsiteY23" fmla="*/ 184222 h 191877"/>
              <a:gd name="connsiteX24" fmla="*/ 96196 w 191878"/>
              <a:gd name="connsiteY24" fmla="*/ 190931 h 191877"/>
              <a:gd name="connsiteX25" fmla="*/ 946 w 191878"/>
              <a:gd name="connsiteY25" fmla="*/ 95681 h 191877"/>
              <a:gd name="connsiteX26" fmla="*/ 7665 w 191878"/>
              <a:gd name="connsiteY26" fmla="*/ 60472 h 191877"/>
              <a:gd name="connsiteX27" fmla="*/ 6879 w 191878"/>
              <a:gd name="connsiteY27" fmla="*/ 58568 h 191877"/>
              <a:gd name="connsiteX28" fmla="*/ 6879 w 191878"/>
              <a:gd name="connsiteY28" fmla="*/ 58568 h 191877"/>
              <a:gd name="connsiteX29" fmla="*/ 3088 w 191878"/>
              <a:gd name="connsiteY29" fmla="*/ 47953 h 191877"/>
              <a:gd name="connsiteX30" fmla="*/ 560 w 191878"/>
              <a:gd name="connsiteY30" fmla="*/ 22300 h 191877"/>
              <a:gd name="connsiteX31" fmla="*/ 827 w 191878"/>
              <a:gd name="connsiteY31" fmla="*/ 21243 h 191877"/>
              <a:gd name="connsiteX32" fmla="*/ 22830 w 191878"/>
              <a:gd name="connsiteY32" fmla="*/ 107 h 191877"/>
              <a:gd name="connsiteX33" fmla="*/ 31094 w 191878"/>
              <a:gd name="connsiteY33" fmla="*/ 5919 h 191877"/>
              <a:gd name="connsiteX34" fmla="*/ 17014 w 191878"/>
              <a:gd name="connsiteY34" fmla="*/ 78722 h 191877"/>
              <a:gd name="connsiteX35" fmla="*/ 15233 w 191878"/>
              <a:gd name="connsiteY35" fmla="*/ 95681 h 191877"/>
              <a:gd name="connsiteX36" fmla="*/ 96196 w 191878"/>
              <a:gd name="connsiteY36" fmla="*/ 176643 h 191877"/>
              <a:gd name="connsiteX37" fmla="*/ 113126 w 191878"/>
              <a:gd name="connsiteY37" fmla="*/ 174871 h 191877"/>
              <a:gd name="connsiteX38" fmla="*/ 102431 w 191878"/>
              <a:gd name="connsiteY38" fmla="*/ 168123 h 191877"/>
              <a:gd name="connsiteX39" fmla="*/ 67382 w 191878"/>
              <a:gd name="connsiteY39" fmla="*/ 140142 h 191877"/>
              <a:gd name="connsiteX40" fmla="*/ 17014 w 191878"/>
              <a:gd name="connsiteY40" fmla="*/ 78722 h 191877"/>
              <a:gd name="connsiteX41" fmla="*/ 96196 w 191878"/>
              <a:gd name="connsiteY41" fmla="*/ 431 h 191877"/>
              <a:gd name="connsiteX42" fmla="*/ 191446 w 191878"/>
              <a:gd name="connsiteY42" fmla="*/ 95681 h 191877"/>
              <a:gd name="connsiteX43" fmla="*/ 158479 w 191878"/>
              <a:gd name="connsiteY43" fmla="*/ 167748 h 191877"/>
              <a:gd name="connsiteX44" fmla="*/ 155717 w 191878"/>
              <a:gd name="connsiteY44" fmla="*/ 167258 h 191877"/>
              <a:gd name="connsiteX45" fmla="*/ 141644 w 191878"/>
              <a:gd name="connsiteY45" fmla="*/ 162710 h 191877"/>
              <a:gd name="connsiteX46" fmla="*/ 177158 w 191878"/>
              <a:gd name="connsiteY46" fmla="*/ 95681 h 191877"/>
              <a:gd name="connsiteX47" fmla="*/ 96196 w 191878"/>
              <a:gd name="connsiteY47" fmla="*/ 14718 h 191877"/>
              <a:gd name="connsiteX48" fmla="*/ 29184 w 191878"/>
              <a:gd name="connsiteY48" fmla="*/ 50231 h 191877"/>
              <a:gd name="connsiteX49" fmla="*/ 24646 w 191878"/>
              <a:gd name="connsiteY49" fmla="*/ 36161 h 191877"/>
              <a:gd name="connsiteX50" fmla="*/ 24149 w 191878"/>
              <a:gd name="connsiteY50" fmla="*/ 33345 h 191877"/>
              <a:gd name="connsiteX51" fmla="*/ 96196 w 191878"/>
              <a:gd name="connsiteY51" fmla="*/ 431 h 19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91878" h="191877">
                <a:moveTo>
                  <a:pt x="31094" y="5919"/>
                </a:moveTo>
                <a:cubicBezTo>
                  <a:pt x="31714" y="9482"/>
                  <a:pt x="29580" y="12888"/>
                  <a:pt x="26225" y="13952"/>
                </a:cubicBezTo>
                <a:lnTo>
                  <a:pt x="25282" y="14183"/>
                </a:lnTo>
                <a:cubicBezTo>
                  <a:pt x="19349" y="15216"/>
                  <a:pt x="15753" y="18592"/>
                  <a:pt x="14642" y="24591"/>
                </a:cubicBezTo>
                <a:lnTo>
                  <a:pt x="14635" y="24751"/>
                </a:lnTo>
                <a:lnTo>
                  <a:pt x="14635" y="24751"/>
                </a:lnTo>
                <a:cubicBezTo>
                  <a:pt x="14513" y="25456"/>
                  <a:pt x="14420" y="26182"/>
                  <a:pt x="14355" y="26928"/>
                </a:cubicBezTo>
                <a:cubicBezTo>
                  <a:pt x="14111" y="30043"/>
                  <a:pt x="14429" y="33750"/>
                  <a:pt x="15315" y="38073"/>
                </a:cubicBezTo>
                <a:cubicBezTo>
                  <a:pt x="18781" y="54986"/>
                  <a:pt x="30876" y="77292"/>
                  <a:pt x="49607" y="100282"/>
                </a:cubicBezTo>
                <a:cubicBezTo>
                  <a:pt x="59939" y="112963"/>
                  <a:pt x="71379" y="124717"/>
                  <a:pt x="83078" y="135037"/>
                </a:cubicBezTo>
                <a:lnTo>
                  <a:pt x="88105" y="139370"/>
                </a:lnTo>
                <a:cubicBezTo>
                  <a:pt x="97862" y="147587"/>
                  <a:pt x="107715" y="154765"/>
                  <a:pt x="117179" y="160616"/>
                </a:cubicBezTo>
                <a:cubicBezTo>
                  <a:pt x="130714" y="168954"/>
                  <a:pt x="143300" y="174436"/>
                  <a:pt x="153805" y="176588"/>
                </a:cubicBezTo>
                <a:cubicBezTo>
                  <a:pt x="156963" y="177236"/>
                  <a:pt x="159793" y="177580"/>
                  <a:pt x="162307" y="177627"/>
                </a:cubicBezTo>
                <a:cubicBezTo>
                  <a:pt x="164015" y="177634"/>
                  <a:pt x="165634" y="177507"/>
                  <a:pt x="167153" y="177243"/>
                </a:cubicBezTo>
                <a:lnTo>
                  <a:pt x="167514" y="177219"/>
                </a:lnTo>
                <a:cubicBezTo>
                  <a:pt x="173372" y="176060"/>
                  <a:pt x="176675" y="172479"/>
                  <a:pt x="177695" y="166622"/>
                </a:cubicBezTo>
                <a:cubicBezTo>
                  <a:pt x="178372" y="162735"/>
                  <a:pt x="182072" y="160133"/>
                  <a:pt x="185958" y="160810"/>
                </a:cubicBezTo>
                <a:cubicBezTo>
                  <a:pt x="189845" y="161487"/>
                  <a:pt x="192448" y="165187"/>
                  <a:pt x="191771" y="169073"/>
                </a:cubicBezTo>
                <a:cubicBezTo>
                  <a:pt x="189600" y="181541"/>
                  <a:pt x="181748" y="188964"/>
                  <a:pt x="170257" y="191159"/>
                </a:cubicBezTo>
                <a:cubicBezTo>
                  <a:pt x="170049" y="191230"/>
                  <a:pt x="169829" y="191280"/>
                  <a:pt x="169604" y="191319"/>
                </a:cubicBezTo>
                <a:cubicBezTo>
                  <a:pt x="165341" y="192061"/>
                  <a:pt x="160626" y="192053"/>
                  <a:pt x="155558" y="191363"/>
                </a:cubicBezTo>
                <a:cubicBezTo>
                  <a:pt x="154048" y="191167"/>
                  <a:pt x="152507" y="190907"/>
                  <a:pt x="150937" y="190585"/>
                </a:cubicBezTo>
                <a:cubicBezTo>
                  <a:pt x="144846" y="189337"/>
                  <a:pt x="138287" y="187193"/>
                  <a:pt x="131397" y="184222"/>
                </a:cubicBezTo>
                <a:cubicBezTo>
                  <a:pt x="120503" y="188549"/>
                  <a:pt x="108628" y="190931"/>
                  <a:pt x="96196" y="190931"/>
                </a:cubicBezTo>
                <a:cubicBezTo>
                  <a:pt x="43590" y="190931"/>
                  <a:pt x="946" y="148286"/>
                  <a:pt x="946" y="95681"/>
                </a:cubicBezTo>
                <a:cubicBezTo>
                  <a:pt x="946" y="83244"/>
                  <a:pt x="3329" y="71364"/>
                  <a:pt x="7665" y="60472"/>
                </a:cubicBezTo>
                <a:lnTo>
                  <a:pt x="6879" y="58568"/>
                </a:lnTo>
                <a:lnTo>
                  <a:pt x="6879" y="58568"/>
                </a:lnTo>
                <a:cubicBezTo>
                  <a:pt x="5370" y="54921"/>
                  <a:pt x="4105" y="51377"/>
                  <a:pt x="3088" y="47953"/>
                </a:cubicBezTo>
                <a:cubicBezTo>
                  <a:pt x="235" y="38397"/>
                  <a:pt x="-724" y="29672"/>
                  <a:pt x="560" y="22300"/>
                </a:cubicBezTo>
                <a:cubicBezTo>
                  <a:pt x="623" y="21936"/>
                  <a:pt x="713" y="21583"/>
                  <a:pt x="827" y="21243"/>
                </a:cubicBezTo>
                <a:cubicBezTo>
                  <a:pt x="3106" y="9956"/>
                  <a:pt x="10501" y="2254"/>
                  <a:pt x="22830" y="107"/>
                </a:cubicBezTo>
                <a:cubicBezTo>
                  <a:pt x="26717" y="-570"/>
                  <a:pt x="30417" y="2032"/>
                  <a:pt x="31094" y="5919"/>
                </a:cubicBezTo>
                <a:close/>
                <a:moveTo>
                  <a:pt x="17014" y="78722"/>
                </a:moveTo>
                <a:cubicBezTo>
                  <a:pt x="15844" y="84210"/>
                  <a:pt x="15233" y="89874"/>
                  <a:pt x="15233" y="95681"/>
                </a:cubicBezTo>
                <a:cubicBezTo>
                  <a:pt x="15233" y="140395"/>
                  <a:pt x="51481" y="176643"/>
                  <a:pt x="96196" y="176643"/>
                </a:cubicBezTo>
                <a:cubicBezTo>
                  <a:pt x="102002" y="176643"/>
                  <a:pt x="107667" y="176032"/>
                  <a:pt x="113126" y="174871"/>
                </a:cubicBezTo>
                <a:cubicBezTo>
                  <a:pt x="109607" y="172787"/>
                  <a:pt x="106036" y="170539"/>
                  <a:pt x="102431" y="168123"/>
                </a:cubicBezTo>
                <a:cubicBezTo>
                  <a:pt x="90728" y="160298"/>
                  <a:pt x="78835" y="150830"/>
                  <a:pt x="67382" y="140142"/>
                </a:cubicBezTo>
                <a:cubicBezTo>
                  <a:pt x="46585" y="120796"/>
                  <a:pt x="29000" y="99157"/>
                  <a:pt x="17014" y="78722"/>
                </a:cubicBezTo>
                <a:close/>
                <a:moveTo>
                  <a:pt x="96196" y="431"/>
                </a:moveTo>
                <a:cubicBezTo>
                  <a:pt x="148800" y="431"/>
                  <a:pt x="191446" y="43076"/>
                  <a:pt x="191446" y="95681"/>
                </a:cubicBezTo>
                <a:cubicBezTo>
                  <a:pt x="191446" y="124474"/>
                  <a:pt x="178670" y="150283"/>
                  <a:pt x="158479" y="167748"/>
                </a:cubicBezTo>
                <a:cubicBezTo>
                  <a:pt x="157612" y="167620"/>
                  <a:pt x="156689" y="167458"/>
                  <a:pt x="155717" y="167258"/>
                </a:cubicBezTo>
                <a:cubicBezTo>
                  <a:pt x="151466" y="166387"/>
                  <a:pt x="146735" y="164857"/>
                  <a:pt x="141644" y="162710"/>
                </a:cubicBezTo>
                <a:cubicBezTo>
                  <a:pt x="163074" y="148134"/>
                  <a:pt x="177158" y="123552"/>
                  <a:pt x="177158" y="95681"/>
                </a:cubicBezTo>
                <a:cubicBezTo>
                  <a:pt x="177158" y="50967"/>
                  <a:pt x="140910" y="14718"/>
                  <a:pt x="96196" y="14718"/>
                </a:cubicBezTo>
                <a:cubicBezTo>
                  <a:pt x="68328" y="14718"/>
                  <a:pt x="43749" y="28798"/>
                  <a:pt x="29184" y="50231"/>
                </a:cubicBezTo>
                <a:cubicBezTo>
                  <a:pt x="27055" y="45172"/>
                  <a:pt x="25524" y="40447"/>
                  <a:pt x="24646" y="36161"/>
                </a:cubicBezTo>
                <a:cubicBezTo>
                  <a:pt x="24443" y="35169"/>
                  <a:pt x="24277" y="34230"/>
                  <a:pt x="24149" y="33345"/>
                </a:cubicBezTo>
                <a:cubicBezTo>
                  <a:pt x="41626" y="13190"/>
                  <a:pt x="67421" y="431"/>
                  <a:pt x="96196" y="43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/>
            </a:endParaRPr>
          </a:p>
        </p:txBody>
      </p:sp>
      <p:sp>
        <p:nvSpPr>
          <p:cNvPr id="78" name="ic_link">
            <a:hlinkClick r:id="rId17" tooltip="倾尽心血建造的小站，和大家分享资源、倾诉心声"/>
            <a:extLst>
              <a:ext uri="{FF2B5EF4-FFF2-40B4-BE49-F238E27FC236}">
                <a16:creationId xmlns:a16="http://schemas.microsoft.com/office/drawing/2014/main" id="{378678F2-C818-AC50-F7A4-EBF40FE39B5A}"/>
              </a:ext>
            </a:extLst>
          </p:cNvPr>
          <p:cNvSpPr/>
          <p:nvPr/>
        </p:nvSpPr>
        <p:spPr>
          <a:xfrm>
            <a:off x="7838937" y="3522994"/>
            <a:ext cx="141063" cy="141063"/>
          </a:xfrm>
          <a:custGeom>
            <a:avLst/>
            <a:gdLst>
              <a:gd name="connsiteX0" fmla="*/ 73819 w 185737"/>
              <a:gd name="connsiteY0" fmla="*/ 0 h 185737"/>
              <a:gd name="connsiteX1" fmla="*/ 80963 w 185737"/>
              <a:gd name="connsiteY1" fmla="*/ 7144 h 185737"/>
              <a:gd name="connsiteX2" fmla="*/ 74788 w 185737"/>
              <a:gd name="connsiteY2" fmla="*/ 14222 h 185737"/>
              <a:gd name="connsiteX3" fmla="*/ 73819 w 185737"/>
              <a:gd name="connsiteY3" fmla="*/ 14288 h 185737"/>
              <a:gd name="connsiteX4" fmla="*/ 35719 w 185737"/>
              <a:gd name="connsiteY4" fmla="*/ 14288 h 185737"/>
              <a:gd name="connsiteX5" fmla="*/ 14337 w 185737"/>
              <a:gd name="connsiteY5" fmla="*/ 34251 h 185737"/>
              <a:gd name="connsiteX6" fmla="*/ 14288 w 185737"/>
              <a:gd name="connsiteY6" fmla="*/ 35719 h 185737"/>
              <a:gd name="connsiteX7" fmla="*/ 14288 w 185737"/>
              <a:gd name="connsiteY7" fmla="*/ 150019 h 185737"/>
              <a:gd name="connsiteX8" fmla="*/ 34251 w 185737"/>
              <a:gd name="connsiteY8" fmla="*/ 171400 h 185737"/>
              <a:gd name="connsiteX9" fmla="*/ 35719 w 185737"/>
              <a:gd name="connsiteY9" fmla="*/ 171450 h 185737"/>
              <a:gd name="connsiteX10" fmla="*/ 150019 w 185737"/>
              <a:gd name="connsiteY10" fmla="*/ 171450 h 185737"/>
              <a:gd name="connsiteX11" fmla="*/ 171400 w 185737"/>
              <a:gd name="connsiteY11" fmla="*/ 151486 h 185737"/>
              <a:gd name="connsiteX12" fmla="*/ 171450 w 185737"/>
              <a:gd name="connsiteY12" fmla="*/ 150019 h 185737"/>
              <a:gd name="connsiteX13" fmla="*/ 171450 w 185737"/>
              <a:gd name="connsiteY13" fmla="*/ 111919 h 185737"/>
              <a:gd name="connsiteX14" fmla="*/ 178594 w 185737"/>
              <a:gd name="connsiteY14" fmla="*/ 104775 h 185737"/>
              <a:gd name="connsiteX15" fmla="*/ 185673 w 185737"/>
              <a:gd name="connsiteY15" fmla="*/ 110949 h 185737"/>
              <a:gd name="connsiteX16" fmla="*/ 185738 w 185737"/>
              <a:gd name="connsiteY16" fmla="*/ 111919 h 185737"/>
              <a:gd name="connsiteX17" fmla="*/ 185738 w 185737"/>
              <a:gd name="connsiteY17" fmla="*/ 150019 h 185737"/>
              <a:gd name="connsiteX18" fmla="*/ 151916 w 185737"/>
              <a:gd name="connsiteY18" fmla="*/ 185688 h 185737"/>
              <a:gd name="connsiteX19" fmla="*/ 150019 w 185737"/>
              <a:gd name="connsiteY19" fmla="*/ 185738 h 185737"/>
              <a:gd name="connsiteX20" fmla="*/ 35719 w 185737"/>
              <a:gd name="connsiteY20" fmla="*/ 185738 h 185737"/>
              <a:gd name="connsiteX21" fmla="*/ 50 w 185737"/>
              <a:gd name="connsiteY21" fmla="*/ 151916 h 185737"/>
              <a:gd name="connsiteX22" fmla="*/ 0 w 185737"/>
              <a:gd name="connsiteY22" fmla="*/ 150019 h 185737"/>
              <a:gd name="connsiteX23" fmla="*/ 0 w 185737"/>
              <a:gd name="connsiteY23" fmla="*/ 35719 h 185737"/>
              <a:gd name="connsiteX24" fmla="*/ 33822 w 185737"/>
              <a:gd name="connsiteY24" fmla="*/ 50 h 185737"/>
              <a:gd name="connsiteX25" fmla="*/ 35719 w 185737"/>
              <a:gd name="connsiteY25" fmla="*/ 0 h 185737"/>
              <a:gd name="connsiteX26" fmla="*/ 73819 w 185737"/>
              <a:gd name="connsiteY26" fmla="*/ 0 h 185737"/>
              <a:gd name="connsiteX27" fmla="*/ 169069 w 185737"/>
              <a:gd name="connsiteY27" fmla="*/ 0 h 185737"/>
              <a:gd name="connsiteX28" fmla="*/ 185682 w 185737"/>
              <a:gd name="connsiteY28" fmla="*/ 15302 h 185737"/>
              <a:gd name="connsiteX29" fmla="*/ 185738 w 185737"/>
              <a:gd name="connsiteY29" fmla="*/ 16669 h 185737"/>
              <a:gd name="connsiteX30" fmla="*/ 185738 w 185737"/>
              <a:gd name="connsiteY30" fmla="*/ 64294 h 185737"/>
              <a:gd name="connsiteX31" fmla="*/ 178594 w 185737"/>
              <a:gd name="connsiteY31" fmla="*/ 71438 h 185737"/>
              <a:gd name="connsiteX32" fmla="*/ 171515 w 185737"/>
              <a:gd name="connsiteY32" fmla="*/ 65263 h 185737"/>
              <a:gd name="connsiteX33" fmla="*/ 171450 w 185737"/>
              <a:gd name="connsiteY33" fmla="*/ 64294 h 185737"/>
              <a:gd name="connsiteX34" fmla="*/ 171450 w 185737"/>
              <a:gd name="connsiteY34" fmla="*/ 24384 h 185737"/>
              <a:gd name="connsiteX35" fmla="*/ 88395 w 185737"/>
              <a:gd name="connsiteY35" fmla="*/ 107445 h 185737"/>
              <a:gd name="connsiteX36" fmla="*/ 78293 w 185737"/>
              <a:gd name="connsiteY36" fmla="*/ 107445 h 185737"/>
              <a:gd name="connsiteX37" fmla="*/ 77601 w 185737"/>
              <a:gd name="connsiteY37" fmla="*/ 98144 h 185737"/>
              <a:gd name="connsiteX38" fmla="*/ 78293 w 185737"/>
              <a:gd name="connsiteY38" fmla="*/ 97343 h 185737"/>
              <a:gd name="connsiteX39" fmla="*/ 161334 w 185737"/>
              <a:gd name="connsiteY39" fmla="*/ 14288 h 185737"/>
              <a:gd name="connsiteX40" fmla="*/ 121444 w 185737"/>
              <a:gd name="connsiteY40" fmla="*/ 14288 h 185737"/>
              <a:gd name="connsiteX41" fmla="*/ 114300 w 185737"/>
              <a:gd name="connsiteY41" fmla="*/ 7144 h 185737"/>
              <a:gd name="connsiteX42" fmla="*/ 120474 w 185737"/>
              <a:gd name="connsiteY42" fmla="*/ 65 h 185737"/>
              <a:gd name="connsiteX43" fmla="*/ 121444 w 185737"/>
              <a:gd name="connsiteY43" fmla="*/ 0 h 185737"/>
              <a:gd name="connsiteX44" fmla="*/ 169069 w 185737"/>
              <a:gd name="connsiteY44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5737" h="185737">
                <a:moveTo>
                  <a:pt x="73819" y="0"/>
                </a:moveTo>
                <a:cubicBezTo>
                  <a:pt x="77764" y="0"/>
                  <a:pt x="80963" y="3198"/>
                  <a:pt x="80963" y="7144"/>
                </a:cubicBezTo>
                <a:cubicBezTo>
                  <a:pt x="80963" y="10760"/>
                  <a:pt x="78275" y="13749"/>
                  <a:pt x="74788" y="14222"/>
                </a:cubicBezTo>
                <a:lnTo>
                  <a:pt x="73819" y="14288"/>
                </a:lnTo>
                <a:lnTo>
                  <a:pt x="35719" y="14288"/>
                </a:lnTo>
                <a:cubicBezTo>
                  <a:pt x="24376" y="14288"/>
                  <a:pt x="15091" y="23100"/>
                  <a:pt x="14337" y="34251"/>
                </a:cubicBezTo>
                <a:lnTo>
                  <a:pt x="14288" y="35719"/>
                </a:lnTo>
                <a:lnTo>
                  <a:pt x="14288" y="150019"/>
                </a:lnTo>
                <a:cubicBezTo>
                  <a:pt x="14288" y="161362"/>
                  <a:pt x="23100" y="170646"/>
                  <a:pt x="34251" y="171400"/>
                </a:cubicBezTo>
                <a:lnTo>
                  <a:pt x="35719" y="171450"/>
                </a:lnTo>
                <a:lnTo>
                  <a:pt x="150019" y="171450"/>
                </a:lnTo>
                <a:cubicBezTo>
                  <a:pt x="161362" y="171450"/>
                  <a:pt x="170646" y="162637"/>
                  <a:pt x="171400" y="151486"/>
                </a:cubicBezTo>
                <a:lnTo>
                  <a:pt x="171450" y="150019"/>
                </a:lnTo>
                <a:lnTo>
                  <a:pt x="171450" y="111919"/>
                </a:lnTo>
                <a:cubicBezTo>
                  <a:pt x="171450" y="107974"/>
                  <a:pt x="174649" y="104775"/>
                  <a:pt x="178594" y="104775"/>
                </a:cubicBezTo>
                <a:cubicBezTo>
                  <a:pt x="182210" y="104775"/>
                  <a:pt x="185199" y="107463"/>
                  <a:pt x="185673" y="110949"/>
                </a:cubicBezTo>
                <a:lnTo>
                  <a:pt x="185738" y="111919"/>
                </a:lnTo>
                <a:lnTo>
                  <a:pt x="185738" y="150019"/>
                </a:lnTo>
                <a:cubicBezTo>
                  <a:pt x="185738" y="169110"/>
                  <a:pt x="170760" y="184702"/>
                  <a:pt x="151916" y="185688"/>
                </a:cubicBezTo>
                <a:lnTo>
                  <a:pt x="150019" y="185738"/>
                </a:lnTo>
                <a:lnTo>
                  <a:pt x="35719" y="185738"/>
                </a:lnTo>
                <a:cubicBezTo>
                  <a:pt x="16628" y="185738"/>
                  <a:pt x="1036" y="170760"/>
                  <a:pt x="50" y="151916"/>
                </a:cubicBezTo>
                <a:lnTo>
                  <a:pt x="0" y="150019"/>
                </a:lnTo>
                <a:lnTo>
                  <a:pt x="0" y="35719"/>
                </a:lnTo>
                <a:cubicBezTo>
                  <a:pt x="0" y="16628"/>
                  <a:pt x="14977" y="1036"/>
                  <a:pt x="33822" y="50"/>
                </a:cubicBezTo>
                <a:lnTo>
                  <a:pt x="35719" y="0"/>
                </a:lnTo>
                <a:lnTo>
                  <a:pt x="73819" y="0"/>
                </a:lnTo>
                <a:close/>
                <a:moveTo>
                  <a:pt x="169069" y="0"/>
                </a:moveTo>
                <a:cubicBezTo>
                  <a:pt x="177815" y="0"/>
                  <a:pt x="184987" y="6735"/>
                  <a:pt x="185682" y="15302"/>
                </a:cubicBezTo>
                <a:lnTo>
                  <a:pt x="185738" y="16669"/>
                </a:lnTo>
                <a:lnTo>
                  <a:pt x="185738" y="64294"/>
                </a:lnTo>
                <a:cubicBezTo>
                  <a:pt x="185738" y="68239"/>
                  <a:pt x="182539" y="71438"/>
                  <a:pt x="178594" y="71438"/>
                </a:cubicBezTo>
                <a:cubicBezTo>
                  <a:pt x="174977" y="71438"/>
                  <a:pt x="171988" y="68750"/>
                  <a:pt x="171515" y="65263"/>
                </a:cubicBezTo>
                <a:lnTo>
                  <a:pt x="171450" y="64294"/>
                </a:lnTo>
                <a:lnTo>
                  <a:pt x="171450" y="24384"/>
                </a:lnTo>
                <a:lnTo>
                  <a:pt x="88395" y="107445"/>
                </a:lnTo>
                <a:cubicBezTo>
                  <a:pt x="85605" y="110235"/>
                  <a:pt x="81083" y="110235"/>
                  <a:pt x="78293" y="107445"/>
                </a:cubicBezTo>
                <a:cubicBezTo>
                  <a:pt x="75756" y="104909"/>
                  <a:pt x="75526" y="100940"/>
                  <a:pt x="77601" y="98144"/>
                </a:cubicBezTo>
                <a:lnTo>
                  <a:pt x="78293" y="97343"/>
                </a:lnTo>
                <a:lnTo>
                  <a:pt x="161334" y="14288"/>
                </a:lnTo>
                <a:lnTo>
                  <a:pt x="121444" y="14288"/>
                </a:lnTo>
                <a:cubicBezTo>
                  <a:pt x="117499" y="14288"/>
                  <a:pt x="114300" y="11089"/>
                  <a:pt x="114300" y="7144"/>
                </a:cubicBezTo>
                <a:cubicBezTo>
                  <a:pt x="114300" y="3527"/>
                  <a:pt x="116988" y="538"/>
                  <a:pt x="120474" y="65"/>
                </a:cubicBezTo>
                <a:lnTo>
                  <a:pt x="121444" y="0"/>
                </a:lnTo>
                <a:lnTo>
                  <a:pt x="1690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3" name="Story">
            <a:extLst>
              <a:ext uri="{FF2B5EF4-FFF2-40B4-BE49-F238E27FC236}">
                <a16:creationId xmlns:a16="http://schemas.microsoft.com/office/drawing/2014/main" id="{8C068004-F5CD-48FF-7946-1BA1901161F0}"/>
              </a:ext>
            </a:extLst>
          </p:cNvPr>
          <p:cNvSpPr/>
          <p:nvPr/>
        </p:nvSpPr>
        <p:spPr>
          <a:xfrm>
            <a:off x="5356982" y="2842285"/>
            <a:ext cx="2750197" cy="44171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一些故事</a:t>
            </a:r>
          </a:p>
        </p:txBody>
      </p:sp>
      <p:sp>
        <p:nvSpPr>
          <p:cNvPr id="74" name="ic_jump">
            <a:extLst>
              <a:ext uri="{FF2B5EF4-FFF2-40B4-BE49-F238E27FC236}">
                <a16:creationId xmlns:a16="http://schemas.microsoft.com/office/drawing/2014/main" id="{32C9789A-94BA-147B-D634-EA66D92AE585}"/>
              </a:ext>
            </a:extLst>
          </p:cNvPr>
          <p:cNvSpPr/>
          <p:nvPr/>
        </p:nvSpPr>
        <p:spPr>
          <a:xfrm>
            <a:off x="7926429" y="3002505"/>
            <a:ext cx="64862" cy="118425"/>
          </a:xfrm>
          <a:custGeom>
            <a:avLst/>
            <a:gdLst>
              <a:gd name="connsiteX0" fmla="*/ 32520 w 136000"/>
              <a:gd name="connsiteY0" fmla="*/ 124024 h 126813"/>
              <a:gd name="connsiteX1" fmla="*/ 20025 w 136000"/>
              <a:gd name="connsiteY1" fmla="*/ 126801 h 126813"/>
              <a:gd name="connsiteX2" fmla="*/ 19050 w 136000"/>
              <a:gd name="connsiteY2" fmla="*/ 126814 h 126813"/>
              <a:gd name="connsiteX3" fmla="*/ 5580 w 136000"/>
              <a:gd name="connsiteY3" fmla="*/ 124024 h 126813"/>
              <a:gd name="connsiteX4" fmla="*/ 4924 w 136000"/>
              <a:gd name="connsiteY4" fmla="*/ 110897 h 126813"/>
              <a:gd name="connsiteX5" fmla="*/ 5580 w 136000"/>
              <a:gd name="connsiteY5" fmla="*/ 110552 h 126813"/>
              <a:gd name="connsiteX6" fmla="*/ 89770 w 136000"/>
              <a:gd name="connsiteY6" fmla="*/ 68458 h 126813"/>
              <a:gd name="connsiteX7" fmla="*/ 90346 w 136000"/>
              <a:gd name="connsiteY7" fmla="*/ 58660 h 126813"/>
              <a:gd name="connsiteX8" fmla="*/ 89770 w 136000"/>
              <a:gd name="connsiteY8" fmla="*/ 58355 h 126813"/>
              <a:gd name="connsiteX9" fmla="*/ 5580 w 136000"/>
              <a:gd name="connsiteY9" fmla="*/ 16260 h 126813"/>
              <a:gd name="connsiteX10" fmla="*/ 5580 w 136000"/>
              <a:gd name="connsiteY10" fmla="*/ 2790 h 126813"/>
              <a:gd name="connsiteX11" fmla="*/ 19096 w 136000"/>
              <a:gd name="connsiteY11" fmla="*/ 0 h 126813"/>
              <a:gd name="connsiteX12" fmla="*/ 20074 w 136000"/>
              <a:gd name="connsiteY12" fmla="*/ 14 h 126813"/>
              <a:gd name="connsiteX13" fmla="*/ 31832 w 136000"/>
              <a:gd name="connsiteY13" fmla="*/ 2462 h 126813"/>
              <a:gd name="connsiteX14" fmla="*/ 32520 w 136000"/>
              <a:gd name="connsiteY14" fmla="*/ 2790 h 126813"/>
              <a:gd name="connsiteX15" fmla="*/ 123446 w 136000"/>
              <a:gd name="connsiteY15" fmla="*/ 48252 h 126813"/>
              <a:gd name="connsiteX16" fmla="*/ 124326 w 136000"/>
              <a:gd name="connsiteY16" fmla="*/ 78107 h 126813"/>
              <a:gd name="connsiteX17" fmla="*/ 123446 w 136000"/>
              <a:gd name="connsiteY17" fmla="*/ 78561 h 126813"/>
              <a:gd name="connsiteX18" fmla="*/ 32520 w 136000"/>
              <a:gd name="connsiteY18" fmla="*/ 124024 h 12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6000" h="126813">
                <a:moveTo>
                  <a:pt x="32520" y="124024"/>
                </a:moveTo>
                <a:cubicBezTo>
                  <a:pt x="29049" y="125759"/>
                  <a:pt x="24570" y="126685"/>
                  <a:pt x="20025" y="126801"/>
                </a:cubicBezTo>
                <a:lnTo>
                  <a:pt x="19050" y="126814"/>
                </a:lnTo>
                <a:cubicBezTo>
                  <a:pt x="14175" y="126814"/>
                  <a:pt x="9299" y="125883"/>
                  <a:pt x="5580" y="124024"/>
                </a:cubicBezTo>
                <a:cubicBezTo>
                  <a:pt x="-1634" y="120417"/>
                  <a:pt x="-1853" y="114636"/>
                  <a:pt x="4924" y="110897"/>
                </a:cubicBezTo>
                <a:lnTo>
                  <a:pt x="5580" y="110552"/>
                </a:lnTo>
                <a:lnTo>
                  <a:pt x="89770" y="68458"/>
                </a:lnTo>
                <a:cubicBezTo>
                  <a:pt x="95150" y="65768"/>
                  <a:pt x="95342" y="61466"/>
                  <a:pt x="90346" y="58660"/>
                </a:cubicBezTo>
                <a:lnTo>
                  <a:pt x="89770" y="58355"/>
                </a:lnTo>
                <a:lnTo>
                  <a:pt x="5580" y="16260"/>
                </a:lnTo>
                <a:cubicBezTo>
                  <a:pt x="-1860" y="12540"/>
                  <a:pt x="-1860" y="6510"/>
                  <a:pt x="5580" y="2790"/>
                </a:cubicBezTo>
                <a:cubicBezTo>
                  <a:pt x="9311" y="924"/>
                  <a:pt x="14205" y="-6"/>
                  <a:pt x="19096" y="0"/>
                </a:cubicBezTo>
                <a:lnTo>
                  <a:pt x="20074" y="14"/>
                </a:lnTo>
                <a:cubicBezTo>
                  <a:pt x="24307" y="127"/>
                  <a:pt x="28480" y="943"/>
                  <a:pt x="31832" y="2462"/>
                </a:cubicBezTo>
                <a:lnTo>
                  <a:pt x="32520" y="2790"/>
                </a:lnTo>
                <a:lnTo>
                  <a:pt x="123446" y="48252"/>
                </a:lnTo>
                <a:cubicBezTo>
                  <a:pt x="139886" y="56472"/>
                  <a:pt x="140179" y="69708"/>
                  <a:pt x="124326" y="78107"/>
                </a:cubicBezTo>
                <a:lnTo>
                  <a:pt x="123446" y="78561"/>
                </a:lnTo>
                <a:lnTo>
                  <a:pt x="32520" y="124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5" name="ic_info">
            <a:extLst>
              <a:ext uri="{FF2B5EF4-FFF2-40B4-BE49-F238E27FC236}">
                <a16:creationId xmlns:a16="http://schemas.microsoft.com/office/drawing/2014/main" id="{00727D2A-4B75-E816-8973-191DCC372442}"/>
              </a:ext>
            </a:extLst>
          </p:cNvPr>
          <p:cNvSpPr/>
          <p:nvPr/>
        </p:nvSpPr>
        <p:spPr>
          <a:xfrm>
            <a:off x="5479416" y="2951924"/>
            <a:ext cx="212329" cy="212330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1" name="分割条">
            <a:extLst>
              <a:ext uri="{FF2B5EF4-FFF2-40B4-BE49-F238E27FC236}">
                <a16:creationId xmlns:a16="http://schemas.microsoft.com/office/drawing/2014/main" id="{26E138A2-3479-0CFE-60E5-9B5D22D01BDE}"/>
              </a:ext>
            </a:extLst>
          </p:cNvPr>
          <p:cNvSpPr/>
          <p:nvPr/>
        </p:nvSpPr>
        <p:spPr>
          <a:xfrm>
            <a:off x="5421769" y="3798629"/>
            <a:ext cx="2599776" cy="14371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7" name="ic_info">
            <a:extLst>
              <a:ext uri="{FF2B5EF4-FFF2-40B4-BE49-F238E27FC236}">
                <a16:creationId xmlns:a16="http://schemas.microsoft.com/office/drawing/2014/main" id="{4C7485EF-7C51-31AF-6CD2-D5BD31736A34}"/>
              </a:ext>
            </a:extLst>
          </p:cNvPr>
          <p:cNvSpPr/>
          <p:nvPr/>
        </p:nvSpPr>
        <p:spPr>
          <a:xfrm>
            <a:off x="8508585" y="1667554"/>
            <a:ext cx="250060" cy="250060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90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68" name="Mr Zhang" descr="一些人站在街道上&#10;&#10;描述已自动生成">
            <a:extLst>
              <a:ext uri="{FF2B5EF4-FFF2-40B4-BE49-F238E27FC236}">
                <a16:creationId xmlns:a16="http://schemas.microsoft.com/office/drawing/2014/main" id="{687D8EE0-5168-9EDD-4333-F567EFEA23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199" y="3027745"/>
            <a:ext cx="811363" cy="811363"/>
          </a:xfrm>
          <a:prstGeom prst="roundRect">
            <a:avLst>
              <a:gd name="adj" fmla="val 10389"/>
            </a:avLst>
          </a:prstGeom>
        </p:spPr>
      </p:pic>
      <p:sp>
        <p:nvSpPr>
          <p:cNvPr id="70" name="ddlink">
            <a:hlinkClick r:id="rId19"/>
            <a:extLst>
              <a:ext uri="{FF2B5EF4-FFF2-40B4-BE49-F238E27FC236}">
                <a16:creationId xmlns:a16="http://schemas.microsoft.com/office/drawing/2014/main" id="{1DDB1CBF-C3CB-27BB-BBF0-D3641F5B0F7E}"/>
              </a:ext>
            </a:extLst>
          </p:cNvPr>
          <p:cNvSpPr/>
          <p:nvPr/>
        </p:nvSpPr>
        <p:spPr>
          <a:xfrm>
            <a:off x="8638695" y="4422015"/>
            <a:ext cx="3145343" cy="48870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105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https://nick-dl.github.io/dead-dog/</a:t>
            </a:r>
          </a:p>
          <a:p>
            <a:pPr defTabSz="777629"/>
            <a:r>
              <a:rPr lang="en-US" altLang="zh-CN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黑屏的详细介绍</a:t>
            </a:r>
            <a:endParaRPr lang="zh-CN" altLang="en-US" sz="1050" dirty="0">
              <a:solidFill>
                <a:prstClr val="black">
                  <a:lumMod val="50000"/>
                  <a:lumOff val="50000"/>
                </a:prst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1" name="ic_NDW">
            <a:hlinkClick r:id="rId19"/>
            <a:extLst>
              <a:ext uri="{FF2B5EF4-FFF2-40B4-BE49-F238E27FC236}">
                <a16:creationId xmlns:a16="http://schemas.microsoft.com/office/drawing/2014/main" id="{6E379416-8728-49AB-781D-C5D6507813C1}"/>
              </a:ext>
            </a:extLst>
          </p:cNvPr>
          <p:cNvSpPr/>
          <p:nvPr/>
        </p:nvSpPr>
        <p:spPr>
          <a:xfrm>
            <a:off x="8776852" y="4560200"/>
            <a:ext cx="212331" cy="212330"/>
          </a:xfrm>
          <a:custGeom>
            <a:avLst/>
            <a:gdLst>
              <a:gd name="connsiteX0" fmla="*/ 31094 w 191878"/>
              <a:gd name="connsiteY0" fmla="*/ 5919 h 191877"/>
              <a:gd name="connsiteX1" fmla="*/ 26225 w 191878"/>
              <a:gd name="connsiteY1" fmla="*/ 13952 h 191877"/>
              <a:gd name="connsiteX2" fmla="*/ 25282 w 191878"/>
              <a:gd name="connsiteY2" fmla="*/ 14183 h 191877"/>
              <a:gd name="connsiteX3" fmla="*/ 14642 w 191878"/>
              <a:gd name="connsiteY3" fmla="*/ 24591 h 191877"/>
              <a:gd name="connsiteX4" fmla="*/ 14635 w 191878"/>
              <a:gd name="connsiteY4" fmla="*/ 24751 h 191877"/>
              <a:gd name="connsiteX5" fmla="*/ 14635 w 191878"/>
              <a:gd name="connsiteY5" fmla="*/ 24751 h 191877"/>
              <a:gd name="connsiteX6" fmla="*/ 14355 w 191878"/>
              <a:gd name="connsiteY6" fmla="*/ 26928 h 191877"/>
              <a:gd name="connsiteX7" fmla="*/ 15315 w 191878"/>
              <a:gd name="connsiteY7" fmla="*/ 38073 h 191877"/>
              <a:gd name="connsiteX8" fmla="*/ 49607 w 191878"/>
              <a:gd name="connsiteY8" fmla="*/ 100282 h 191877"/>
              <a:gd name="connsiteX9" fmla="*/ 83078 w 191878"/>
              <a:gd name="connsiteY9" fmla="*/ 135037 h 191877"/>
              <a:gd name="connsiteX10" fmla="*/ 88105 w 191878"/>
              <a:gd name="connsiteY10" fmla="*/ 139370 h 191877"/>
              <a:gd name="connsiteX11" fmla="*/ 117179 w 191878"/>
              <a:gd name="connsiteY11" fmla="*/ 160616 h 191877"/>
              <a:gd name="connsiteX12" fmla="*/ 153805 w 191878"/>
              <a:gd name="connsiteY12" fmla="*/ 176588 h 191877"/>
              <a:gd name="connsiteX13" fmla="*/ 162307 w 191878"/>
              <a:gd name="connsiteY13" fmla="*/ 177627 h 191877"/>
              <a:gd name="connsiteX14" fmla="*/ 167153 w 191878"/>
              <a:gd name="connsiteY14" fmla="*/ 177243 h 191877"/>
              <a:gd name="connsiteX15" fmla="*/ 167514 w 191878"/>
              <a:gd name="connsiteY15" fmla="*/ 177219 h 191877"/>
              <a:gd name="connsiteX16" fmla="*/ 177695 w 191878"/>
              <a:gd name="connsiteY16" fmla="*/ 166622 h 191877"/>
              <a:gd name="connsiteX17" fmla="*/ 185958 w 191878"/>
              <a:gd name="connsiteY17" fmla="*/ 160810 h 191877"/>
              <a:gd name="connsiteX18" fmla="*/ 191771 w 191878"/>
              <a:gd name="connsiteY18" fmla="*/ 169073 h 191877"/>
              <a:gd name="connsiteX19" fmla="*/ 170257 w 191878"/>
              <a:gd name="connsiteY19" fmla="*/ 191159 h 191877"/>
              <a:gd name="connsiteX20" fmla="*/ 169604 w 191878"/>
              <a:gd name="connsiteY20" fmla="*/ 191319 h 191877"/>
              <a:gd name="connsiteX21" fmla="*/ 155558 w 191878"/>
              <a:gd name="connsiteY21" fmla="*/ 191363 h 191877"/>
              <a:gd name="connsiteX22" fmla="*/ 150937 w 191878"/>
              <a:gd name="connsiteY22" fmla="*/ 190585 h 191877"/>
              <a:gd name="connsiteX23" fmla="*/ 131397 w 191878"/>
              <a:gd name="connsiteY23" fmla="*/ 184222 h 191877"/>
              <a:gd name="connsiteX24" fmla="*/ 96196 w 191878"/>
              <a:gd name="connsiteY24" fmla="*/ 190931 h 191877"/>
              <a:gd name="connsiteX25" fmla="*/ 946 w 191878"/>
              <a:gd name="connsiteY25" fmla="*/ 95681 h 191877"/>
              <a:gd name="connsiteX26" fmla="*/ 7665 w 191878"/>
              <a:gd name="connsiteY26" fmla="*/ 60472 h 191877"/>
              <a:gd name="connsiteX27" fmla="*/ 6879 w 191878"/>
              <a:gd name="connsiteY27" fmla="*/ 58568 h 191877"/>
              <a:gd name="connsiteX28" fmla="*/ 6879 w 191878"/>
              <a:gd name="connsiteY28" fmla="*/ 58568 h 191877"/>
              <a:gd name="connsiteX29" fmla="*/ 3088 w 191878"/>
              <a:gd name="connsiteY29" fmla="*/ 47953 h 191877"/>
              <a:gd name="connsiteX30" fmla="*/ 560 w 191878"/>
              <a:gd name="connsiteY30" fmla="*/ 22300 h 191877"/>
              <a:gd name="connsiteX31" fmla="*/ 827 w 191878"/>
              <a:gd name="connsiteY31" fmla="*/ 21243 h 191877"/>
              <a:gd name="connsiteX32" fmla="*/ 22830 w 191878"/>
              <a:gd name="connsiteY32" fmla="*/ 107 h 191877"/>
              <a:gd name="connsiteX33" fmla="*/ 31094 w 191878"/>
              <a:gd name="connsiteY33" fmla="*/ 5919 h 191877"/>
              <a:gd name="connsiteX34" fmla="*/ 17014 w 191878"/>
              <a:gd name="connsiteY34" fmla="*/ 78722 h 191877"/>
              <a:gd name="connsiteX35" fmla="*/ 15233 w 191878"/>
              <a:gd name="connsiteY35" fmla="*/ 95681 h 191877"/>
              <a:gd name="connsiteX36" fmla="*/ 96196 w 191878"/>
              <a:gd name="connsiteY36" fmla="*/ 176643 h 191877"/>
              <a:gd name="connsiteX37" fmla="*/ 113126 w 191878"/>
              <a:gd name="connsiteY37" fmla="*/ 174871 h 191877"/>
              <a:gd name="connsiteX38" fmla="*/ 102431 w 191878"/>
              <a:gd name="connsiteY38" fmla="*/ 168123 h 191877"/>
              <a:gd name="connsiteX39" fmla="*/ 67382 w 191878"/>
              <a:gd name="connsiteY39" fmla="*/ 140142 h 191877"/>
              <a:gd name="connsiteX40" fmla="*/ 17014 w 191878"/>
              <a:gd name="connsiteY40" fmla="*/ 78722 h 191877"/>
              <a:gd name="connsiteX41" fmla="*/ 96196 w 191878"/>
              <a:gd name="connsiteY41" fmla="*/ 431 h 191877"/>
              <a:gd name="connsiteX42" fmla="*/ 191446 w 191878"/>
              <a:gd name="connsiteY42" fmla="*/ 95681 h 191877"/>
              <a:gd name="connsiteX43" fmla="*/ 158479 w 191878"/>
              <a:gd name="connsiteY43" fmla="*/ 167748 h 191877"/>
              <a:gd name="connsiteX44" fmla="*/ 155717 w 191878"/>
              <a:gd name="connsiteY44" fmla="*/ 167258 h 191877"/>
              <a:gd name="connsiteX45" fmla="*/ 141644 w 191878"/>
              <a:gd name="connsiteY45" fmla="*/ 162710 h 191877"/>
              <a:gd name="connsiteX46" fmla="*/ 177158 w 191878"/>
              <a:gd name="connsiteY46" fmla="*/ 95681 h 191877"/>
              <a:gd name="connsiteX47" fmla="*/ 96196 w 191878"/>
              <a:gd name="connsiteY47" fmla="*/ 14718 h 191877"/>
              <a:gd name="connsiteX48" fmla="*/ 29184 w 191878"/>
              <a:gd name="connsiteY48" fmla="*/ 50231 h 191877"/>
              <a:gd name="connsiteX49" fmla="*/ 24646 w 191878"/>
              <a:gd name="connsiteY49" fmla="*/ 36161 h 191877"/>
              <a:gd name="connsiteX50" fmla="*/ 24149 w 191878"/>
              <a:gd name="connsiteY50" fmla="*/ 33345 h 191877"/>
              <a:gd name="connsiteX51" fmla="*/ 96196 w 191878"/>
              <a:gd name="connsiteY51" fmla="*/ 431 h 19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91878" h="191877">
                <a:moveTo>
                  <a:pt x="31094" y="5919"/>
                </a:moveTo>
                <a:cubicBezTo>
                  <a:pt x="31714" y="9482"/>
                  <a:pt x="29580" y="12888"/>
                  <a:pt x="26225" y="13952"/>
                </a:cubicBezTo>
                <a:lnTo>
                  <a:pt x="25282" y="14183"/>
                </a:lnTo>
                <a:cubicBezTo>
                  <a:pt x="19349" y="15216"/>
                  <a:pt x="15753" y="18592"/>
                  <a:pt x="14642" y="24591"/>
                </a:cubicBezTo>
                <a:lnTo>
                  <a:pt x="14635" y="24751"/>
                </a:lnTo>
                <a:lnTo>
                  <a:pt x="14635" y="24751"/>
                </a:lnTo>
                <a:cubicBezTo>
                  <a:pt x="14513" y="25456"/>
                  <a:pt x="14420" y="26182"/>
                  <a:pt x="14355" y="26928"/>
                </a:cubicBezTo>
                <a:cubicBezTo>
                  <a:pt x="14111" y="30043"/>
                  <a:pt x="14429" y="33750"/>
                  <a:pt x="15315" y="38073"/>
                </a:cubicBezTo>
                <a:cubicBezTo>
                  <a:pt x="18781" y="54986"/>
                  <a:pt x="30876" y="77292"/>
                  <a:pt x="49607" y="100282"/>
                </a:cubicBezTo>
                <a:cubicBezTo>
                  <a:pt x="59939" y="112963"/>
                  <a:pt x="71379" y="124717"/>
                  <a:pt x="83078" y="135037"/>
                </a:cubicBezTo>
                <a:lnTo>
                  <a:pt x="88105" y="139370"/>
                </a:lnTo>
                <a:cubicBezTo>
                  <a:pt x="97862" y="147587"/>
                  <a:pt x="107715" y="154765"/>
                  <a:pt x="117179" y="160616"/>
                </a:cubicBezTo>
                <a:cubicBezTo>
                  <a:pt x="130714" y="168954"/>
                  <a:pt x="143300" y="174436"/>
                  <a:pt x="153805" y="176588"/>
                </a:cubicBezTo>
                <a:cubicBezTo>
                  <a:pt x="156963" y="177236"/>
                  <a:pt x="159793" y="177580"/>
                  <a:pt x="162307" y="177627"/>
                </a:cubicBezTo>
                <a:cubicBezTo>
                  <a:pt x="164015" y="177634"/>
                  <a:pt x="165634" y="177507"/>
                  <a:pt x="167153" y="177243"/>
                </a:cubicBezTo>
                <a:lnTo>
                  <a:pt x="167514" y="177219"/>
                </a:lnTo>
                <a:cubicBezTo>
                  <a:pt x="173372" y="176060"/>
                  <a:pt x="176675" y="172479"/>
                  <a:pt x="177695" y="166622"/>
                </a:cubicBezTo>
                <a:cubicBezTo>
                  <a:pt x="178372" y="162735"/>
                  <a:pt x="182072" y="160133"/>
                  <a:pt x="185958" y="160810"/>
                </a:cubicBezTo>
                <a:cubicBezTo>
                  <a:pt x="189845" y="161487"/>
                  <a:pt x="192448" y="165187"/>
                  <a:pt x="191771" y="169073"/>
                </a:cubicBezTo>
                <a:cubicBezTo>
                  <a:pt x="189600" y="181541"/>
                  <a:pt x="181748" y="188964"/>
                  <a:pt x="170257" y="191159"/>
                </a:cubicBezTo>
                <a:cubicBezTo>
                  <a:pt x="170049" y="191230"/>
                  <a:pt x="169829" y="191280"/>
                  <a:pt x="169604" y="191319"/>
                </a:cubicBezTo>
                <a:cubicBezTo>
                  <a:pt x="165341" y="192061"/>
                  <a:pt x="160626" y="192053"/>
                  <a:pt x="155558" y="191363"/>
                </a:cubicBezTo>
                <a:cubicBezTo>
                  <a:pt x="154048" y="191167"/>
                  <a:pt x="152507" y="190907"/>
                  <a:pt x="150937" y="190585"/>
                </a:cubicBezTo>
                <a:cubicBezTo>
                  <a:pt x="144846" y="189337"/>
                  <a:pt x="138287" y="187193"/>
                  <a:pt x="131397" y="184222"/>
                </a:cubicBezTo>
                <a:cubicBezTo>
                  <a:pt x="120503" y="188549"/>
                  <a:pt x="108628" y="190931"/>
                  <a:pt x="96196" y="190931"/>
                </a:cubicBezTo>
                <a:cubicBezTo>
                  <a:pt x="43590" y="190931"/>
                  <a:pt x="946" y="148286"/>
                  <a:pt x="946" y="95681"/>
                </a:cubicBezTo>
                <a:cubicBezTo>
                  <a:pt x="946" y="83244"/>
                  <a:pt x="3329" y="71364"/>
                  <a:pt x="7665" y="60472"/>
                </a:cubicBezTo>
                <a:lnTo>
                  <a:pt x="6879" y="58568"/>
                </a:lnTo>
                <a:lnTo>
                  <a:pt x="6879" y="58568"/>
                </a:lnTo>
                <a:cubicBezTo>
                  <a:pt x="5370" y="54921"/>
                  <a:pt x="4105" y="51377"/>
                  <a:pt x="3088" y="47953"/>
                </a:cubicBezTo>
                <a:cubicBezTo>
                  <a:pt x="235" y="38397"/>
                  <a:pt x="-724" y="29672"/>
                  <a:pt x="560" y="22300"/>
                </a:cubicBezTo>
                <a:cubicBezTo>
                  <a:pt x="623" y="21936"/>
                  <a:pt x="713" y="21583"/>
                  <a:pt x="827" y="21243"/>
                </a:cubicBezTo>
                <a:cubicBezTo>
                  <a:pt x="3106" y="9956"/>
                  <a:pt x="10501" y="2254"/>
                  <a:pt x="22830" y="107"/>
                </a:cubicBezTo>
                <a:cubicBezTo>
                  <a:pt x="26717" y="-570"/>
                  <a:pt x="30417" y="2032"/>
                  <a:pt x="31094" y="5919"/>
                </a:cubicBezTo>
                <a:close/>
                <a:moveTo>
                  <a:pt x="17014" y="78722"/>
                </a:moveTo>
                <a:cubicBezTo>
                  <a:pt x="15844" y="84210"/>
                  <a:pt x="15233" y="89874"/>
                  <a:pt x="15233" y="95681"/>
                </a:cubicBezTo>
                <a:cubicBezTo>
                  <a:pt x="15233" y="140395"/>
                  <a:pt x="51481" y="176643"/>
                  <a:pt x="96196" y="176643"/>
                </a:cubicBezTo>
                <a:cubicBezTo>
                  <a:pt x="102002" y="176643"/>
                  <a:pt x="107667" y="176032"/>
                  <a:pt x="113126" y="174871"/>
                </a:cubicBezTo>
                <a:cubicBezTo>
                  <a:pt x="109607" y="172787"/>
                  <a:pt x="106036" y="170539"/>
                  <a:pt x="102431" y="168123"/>
                </a:cubicBezTo>
                <a:cubicBezTo>
                  <a:pt x="90728" y="160298"/>
                  <a:pt x="78835" y="150830"/>
                  <a:pt x="67382" y="140142"/>
                </a:cubicBezTo>
                <a:cubicBezTo>
                  <a:pt x="46585" y="120796"/>
                  <a:pt x="29000" y="99157"/>
                  <a:pt x="17014" y="78722"/>
                </a:cubicBezTo>
                <a:close/>
                <a:moveTo>
                  <a:pt x="96196" y="431"/>
                </a:moveTo>
                <a:cubicBezTo>
                  <a:pt x="148800" y="431"/>
                  <a:pt x="191446" y="43076"/>
                  <a:pt x="191446" y="95681"/>
                </a:cubicBezTo>
                <a:cubicBezTo>
                  <a:pt x="191446" y="124474"/>
                  <a:pt x="178670" y="150283"/>
                  <a:pt x="158479" y="167748"/>
                </a:cubicBezTo>
                <a:cubicBezTo>
                  <a:pt x="157612" y="167620"/>
                  <a:pt x="156689" y="167458"/>
                  <a:pt x="155717" y="167258"/>
                </a:cubicBezTo>
                <a:cubicBezTo>
                  <a:pt x="151466" y="166387"/>
                  <a:pt x="146735" y="164857"/>
                  <a:pt x="141644" y="162710"/>
                </a:cubicBezTo>
                <a:cubicBezTo>
                  <a:pt x="163074" y="148134"/>
                  <a:pt x="177158" y="123552"/>
                  <a:pt x="177158" y="95681"/>
                </a:cubicBezTo>
                <a:cubicBezTo>
                  <a:pt x="177158" y="50967"/>
                  <a:pt x="140910" y="14718"/>
                  <a:pt x="96196" y="14718"/>
                </a:cubicBezTo>
                <a:cubicBezTo>
                  <a:pt x="68328" y="14718"/>
                  <a:pt x="43749" y="28798"/>
                  <a:pt x="29184" y="50231"/>
                </a:cubicBezTo>
                <a:cubicBezTo>
                  <a:pt x="27055" y="45172"/>
                  <a:pt x="25524" y="40447"/>
                  <a:pt x="24646" y="36161"/>
                </a:cubicBezTo>
                <a:cubicBezTo>
                  <a:pt x="24443" y="35169"/>
                  <a:pt x="24277" y="34230"/>
                  <a:pt x="24149" y="33345"/>
                </a:cubicBezTo>
                <a:cubicBezTo>
                  <a:pt x="41626" y="13190"/>
                  <a:pt x="67421" y="431"/>
                  <a:pt x="96196" y="43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/>
            </a:endParaRPr>
          </a:p>
        </p:txBody>
      </p:sp>
      <p:sp>
        <p:nvSpPr>
          <p:cNvPr id="72" name="ic_link">
            <a:hlinkClick r:id="rId19"/>
            <a:extLst>
              <a:ext uri="{FF2B5EF4-FFF2-40B4-BE49-F238E27FC236}">
                <a16:creationId xmlns:a16="http://schemas.microsoft.com/office/drawing/2014/main" id="{CFA2EB2C-406C-7C2F-026E-EF5AB43A83AE}"/>
              </a:ext>
            </a:extLst>
          </p:cNvPr>
          <p:cNvSpPr/>
          <p:nvPr/>
        </p:nvSpPr>
        <p:spPr>
          <a:xfrm>
            <a:off x="11526483" y="4595835"/>
            <a:ext cx="141063" cy="141063"/>
          </a:xfrm>
          <a:custGeom>
            <a:avLst/>
            <a:gdLst>
              <a:gd name="connsiteX0" fmla="*/ 73819 w 185737"/>
              <a:gd name="connsiteY0" fmla="*/ 0 h 185737"/>
              <a:gd name="connsiteX1" fmla="*/ 80963 w 185737"/>
              <a:gd name="connsiteY1" fmla="*/ 7144 h 185737"/>
              <a:gd name="connsiteX2" fmla="*/ 74788 w 185737"/>
              <a:gd name="connsiteY2" fmla="*/ 14222 h 185737"/>
              <a:gd name="connsiteX3" fmla="*/ 73819 w 185737"/>
              <a:gd name="connsiteY3" fmla="*/ 14288 h 185737"/>
              <a:gd name="connsiteX4" fmla="*/ 35719 w 185737"/>
              <a:gd name="connsiteY4" fmla="*/ 14288 h 185737"/>
              <a:gd name="connsiteX5" fmla="*/ 14337 w 185737"/>
              <a:gd name="connsiteY5" fmla="*/ 34251 h 185737"/>
              <a:gd name="connsiteX6" fmla="*/ 14288 w 185737"/>
              <a:gd name="connsiteY6" fmla="*/ 35719 h 185737"/>
              <a:gd name="connsiteX7" fmla="*/ 14288 w 185737"/>
              <a:gd name="connsiteY7" fmla="*/ 150019 h 185737"/>
              <a:gd name="connsiteX8" fmla="*/ 34251 w 185737"/>
              <a:gd name="connsiteY8" fmla="*/ 171400 h 185737"/>
              <a:gd name="connsiteX9" fmla="*/ 35719 w 185737"/>
              <a:gd name="connsiteY9" fmla="*/ 171450 h 185737"/>
              <a:gd name="connsiteX10" fmla="*/ 150019 w 185737"/>
              <a:gd name="connsiteY10" fmla="*/ 171450 h 185737"/>
              <a:gd name="connsiteX11" fmla="*/ 171400 w 185737"/>
              <a:gd name="connsiteY11" fmla="*/ 151486 h 185737"/>
              <a:gd name="connsiteX12" fmla="*/ 171450 w 185737"/>
              <a:gd name="connsiteY12" fmla="*/ 150019 h 185737"/>
              <a:gd name="connsiteX13" fmla="*/ 171450 w 185737"/>
              <a:gd name="connsiteY13" fmla="*/ 111919 h 185737"/>
              <a:gd name="connsiteX14" fmla="*/ 178594 w 185737"/>
              <a:gd name="connsiteY14" fmla="*/ 104775 h 185737"/>
              <a:gd name="connsiteX15" fmla="*/ 185673 w 185737"/>
              <a:gd name="connsiteY15" fmla="*/ 110949 h 185737"/>
              <a:gd name="connsiteX16" fmla="*/ 185738 w 185737"/>
              <a:gd name="connsiteY16" fmla="*/ 111919 h 185737"/>
              <a:gd name="connsiteX17" fmla="*/ 185738 w 185737"/>
              <a:gd name="connsiteY17" fmla="*/ 150019 h 185737"/>
              <a:gd name="connsiteX18" fmla="*/ 151916 w 185737"/>
              <a:gd name="connsiteY18" fmla="*/ 185688 h 185737"/>
              <a:gd name="connsiteX19" fmla="*/ 150019 w 185737"/>
              <a:gd name="connsiteY19" fmla="*/ 185738 h 185737"/>
              <a:gd name="connsiteX20" fmla="*/ 35719 w 185737"/>
              <a:gd name="connsiteY20" fmla="*/ 185738 h 185737"/>
              <a:gd name="connsiteX21" fmla="*/ 50 w 185737"/>
              <a:gd name="connsiteY21" fmla="*/ 151916 h 185737"/>
              <a:gd name="connsiteX22" fmla="*/ 0 w 185737"/>
              <a:gd name="connsiteY22" fmla="*/ 150019 h 185737"/>
              <a:gd name="connsiteX23" fmla="*/ 0 w 185737"/>
              <a:gd name="connsiteY23" fmla="*/ 35719 h 185737"/>
              <a:gd name="connsiteX24" fmla="*/ 33822 w 185737"/>
              <a:gd name="connsiteY24" fmla="*/ 50 h 185737"/>
              <a:gd name="connsiteX25" fmla="*/ 35719 w 185737"/>
              <a:gd name="connsiteY25" fmla="*/ 0 h 185737"/>
              <a:gd name="connsiteX26" fmla="*/ 73819 w 185737"/>
              <a:gd name="connsiteY26" fmla="*/ 0 h 185737"/>
              <a:gd name="connsiteX27" fmla="*/ 169069 w 185737"/>
              <a:gd name="connsiteY27" fmla="*/ 0 h 185737"/>
              <a:gd name="connsiteX28" fmla="*/ 185682 w 185737"/>
              <a:gd name="connsiteY28" fmla="*/ 15302 h 185737"/>
              <a:gd name="connsiteX29" fmla="*/ 185738 w 185737"/>
              <a:gd name="connsiteY29" fmla="*/ 16669 h 185737"/>
              <a:gd name="connsiteX30" fmla="*/ 185738 w 185737"/>
              <a:gd name="connsiteY30" fmla="*/ 64294 h 185737"/>
              <a:gd name="connsiteX31" fmla="*/ 178594 w 185737"/>
              <a:gd name="connsiteY31" fmla="*/ 71438 h 185737"/>
              <a:gd name="connsiteX32" fmla="*/ 171515 w 185737"/>
              <a:gd name="connsiteY32" fmla="*/ 65263 h 185737"/>
              <a:gd name="connsiteX33" fmla="*/ 171450 w 185737"/>
              <a:gd name="connsiteY33" fmla="*/ 64294 h 185737"/>
              <a:gd name="connsiteX34" fmla="*/ 171450 w 185737"/>
              <a:gd name="connsiteY34" fmla="*/ 24384 h 185737"/>
              <a:gd name="connsiteX35" fmla="*/ 88395 w 185737"/>
              <a:gd name="connsiteY35" fmla="*/ 107445 h 185737"/>
              <a:gd name="connsiteX36" fmla="*/ 78293 w 185737"/>
              <a:gd name="connsiteY36" fmla="*/ 107445 h 185737"/>
              <a:gd name="connsiteX37" fmla="*/ 77601 w 185737"/>
              <a:gd name="connsiteY37" fmla="*/ 98144 h 185737"/>
              <a:gd name="connsiteX38" fmla="*/ 78293 w 185737"/>
              <a:gd name="connsiteY38" fmla="*/ 97343 h 185737"/>
              <a:gd name="connsiteX39" fmla="*/ 161334 w 185737"/>
              <a:gd name="connsiteY39" fmla="*/ 14288 h 185737"/>
              <a:gd name="connsiteX40" fmla="*/ 121444 w 185737"/>
              <a:gd name="connsiteY40" fmla="*/ 14288 h 185737"/>
              <a:gd name="connsiteX41" fmla="*/ 114300 w 185737"/>
              <a:gd name="connsiteY41" fmla="*/ 7144 h 185737"/>
              <a:gd name="connsiteX42" fmla="*/ 120474 w 185737"/>
              <a:gd name="connsiteY42" fmla="*/ 65 h 185737"/>
              <a:gd name="connsiteX43" fmla="*/ 121444 w 185737"/>
              <a:gd name="connsiteY43" fmla="*/ 0 h 185737"/>
              <a:gd name="connsiteX44" fmla="*/ 169069 w 185737"/>
              <a:gd name="connsiteY44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5737" h="185737">
                <a:moveTo>
                  <a:pt x="73819" y="0"/>
                </a:moveTo>
                <a:cubicBezTo>
                  <a:pt x="77764" y="0"/>
                  <a:pt x="80963" y="3198"/>
                  <a:pt x="80963" y="7144"/>
                </a:cubicBezTo>
                <a:cubicBezTo>
                  <a:pt x="80963" y="10760"/>
                  <a:pt x="78275" y="13749"/>
                  <a:pt x="74788" y="14222"/>
                </a:cubicBezTo>
                <a:lnTo>
                  <a:pt x="73819" y="14288"/>
                </a:lnTo>
                <a:lnTo>
                  <a:pt x="35719" y="14288"/>
                </a:lnTo>
                <a:cubicBezTo>
                  <a:pt x="24376" y="14288"/>
                  <a:pt x="15091" y="23100"/>
                  <a:pt x="14337" y="34251"/>
                </a:cubicBezTo>
                <a:lnTo>
                  <a:pt x="14288" y="35719"/>
                </a:lnTo>
                <a:lnTo>
                  <a:pt x="14288" y="150019"/>
                </a:lnTo>
                <a:cubicBezTo>
                  <a:pt x="14288" y="161362"/>
                  <a:pt x="23100" y="170646"/>
                  <a:pt x="34251" y="171400"/>
                </a:cubicBezTo>
                <a:lnTo>
                  <a:pt x="35719" y="171450"/>
                </a:lnTo>
                <a:lnTo>
                  <a:pt x="150019" y="171450"/>
                </a:lnTo>
                <a:cubicBezTo>
                  <a:pt x="161362" y="171450"/>
                  <a:pt x="170646" y="162637"/>
                  <a:pt x="171400" y="151486"/>
                </a:cubicBezTo>
                <a:lnTo>
                  <a:pt x="171450" y="150019"/>
                </a:lnTo>
                <a:lnTo>
                  <a:pt x="171450" y="111919"/>
                </a:lnTo>
                <a:cubicBezTo>
                  <a:pt x="171450" y="107974"/>
                  <a:pt x="174649" y="104775"/>
                  <a:pt x="178594" y="104775"/>
                </a:cubicBezTo>
                <a:cubicBezTo>
                  <a:pt x="182210" y="104775"/>
                  <a:pt x="185199" y="107463"/>
                  <a:pt x="185673" y="110949"/>
                </a:cubicBezTo>
                <a:lnTo>
                  <a:pt x="185738" y="111919"/>
                </a:lnTo>
                <a:lnTo>
                  <a:pt x="185738" y="150019"/>
                </a:lnTo>
                <a:cubicBezTo>
                  <a:pt x="185738" y="169110"/>
                  <a:pt x="170760" y="184702"/>
                  <a:pt x="151916" y="185688"/>
                </a:cubicBezTo>
                <a:lnTo>
                  <a:pt x="150019" y="185738"/>
                </a:lnTo>
                <a:lnTo>
                  <a:pt x="35719" y="185738"/>
                </a:lnTo>
                <a:cubicBezTo>
                  <a:pt x="16628" y="185738"/>
                  <a:pt x="1036" y="170760"/>
                  <a:pt x="50" y="151916"/>
                </a:cubicBezTo>
                <a:lnTo>
                  <a:pt x="0" y="150019"/>
                </a:lnTo>
                <a:lnTo>
                  <a:pt x="0" y="35719"/>
                </a:lnTo>
                <a:cubicBezTo>
                  <a:pt x="0" y="16628"/>
                  <a:pt x="14977" y="1036"/>
                  <a:pt x="33822" y="50"/>
                </a:cubicBezTo>
                <a:lnTo>
                  <a:pt x="35719" y="0"/>
                </a:lnTo>
                <a:lnTo>
                  <a:pt x="73819" y="0"/>
                </a:lnTo>
                <a:close/>
                <a:moveTo>
                  <a:pt x="169069" y="0"/>
                </a:moveTo>
                <a:cubicBezTo>
                  <a:pt x="177815" y="0"/>
                  <a:pt x="184987" y="6735"/>
                  <a:pt x="185682" y="15302"/>
                </a:cubicBezTo>
                <a:lnTo>
                  <a:pt x="185738" y="16669"/>
                </a:lnTo>
                <a:lnTo>
                  <a:pt x="185738" y="64294"/>
                </a:lnTo>
                <a:cubicBezTo>
                  <a:pt x="185738" y="68239"/>
                  <a:pt x="182539" y="71438"/>
                  <a:pt x="178594" y="71438"/>
                </a:cubicBezTo>
                <a:cubicBezTo>
                  <a:pt x="174977" y="71438"/>
                  <a:pt x="171988" y="68750"/>
                  <a:pt x="171515" y="65263"/>
                </a:cubicBezTo>
                <a:lnTo>
                  <a:pt x="171450" y="64294"/>
                </a:lnTo>
                <a:lnTo>
                  <a:pt x="171450" y="24384"/>
                </a:lnTo>
                <a:lnTo>
                  <a:pt x="88395" y="107445"/>
                </a:lnTo>
                <a:cubicBezTo>
                  <a:pt x="85605" y="110235"/>
                  <a:pt x="81083" y="110235"/>
                  <a:pt x="78293" y="107445"/>
                </a:cubicBezTo>
                <a:cubicBezTo>
                  <a:pt x="75756" y="104909"/>
                  <a:pt x="75526" y="100940"/>
                  <a:pt x="77601" y="98144"/>
                </a:cubicBezTo>
                <a:lnTo>
                  <a:pt x="78293" y="97343"/>
                </a:lnTo>
                <a:lnTo>
                  <a:pt x="161334" y="14288"/>
                </a:lnTo>
                <a:lnTo>
                  <a:pt x="121444" y="14288"/>
                </a:lnTo>
                <a:cubicBezTo>
                  <a:pt x="117499" y="14288"/>
                  <a:pt x="114300" y="11089"/>
                  <a:pt x="114300" y="7144"/>
                </a:cubicBezTo>
                <a:cubicBezTo>
                  <a:pt x="114300" y="3527"/>
                  <a:pt x="116988" y="538"/>
                  <a:pt x="120474" y="65"/>
                </a:cubicBezTo>
                <a:lnTo>
                  <a:pt x="121444" y="0"/>
                </a:lnTo>
                <a:lnTo>
                  <a:pt x="1690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3" name="知道了按钮">
            <a:extLst>
              <a:ext uri="{FF2B5EF4-FFF2-40B4-BE49-F238E27FC236}">
                <a16:creationId xmlns:a16="http://schemas.microsoft.com/office/drawing/2014/main" id="{DC053A2B-B877-9BC7-7C47-2D99C5BC0A7E}"/>
              </a:ext>
            </a:extLst>
          </p:cNvPr>
          <p:cNvSpPr/>
          <p:nvPr/>
        </p:nvSpPr>
        <p:spPr>
          <a:xfrm>
            <a:off x="8989744" y="5163083"/>
            <a:ext cx="2384831" cy="37391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100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  <p:sp>
        <p:nvSpPr>
          <p:cNvPr id="65" name="分割条2">
            <a:extLst>
              <a:ext uri="{FF2B5EF4-FFF2-40B4-BE49-F238E27FC236}">
                <a16:creationId xmlns:a16="http://schemas.microsoft.com/office/drawing/2014/main" id="{2E2B3DFB-B1CB-5D4A-2356-32EA84414CB8}"/>
              </a:ext>
            </a:extLst>
          </p:cNvPr>
          <p:cNvSpPr/>
          <p:nvPr/>
        </p:nvSpPr>
        <p:spPr>
          <a:xfrm>
            <a:off x="8227087" y="1475157"/>
            <a:ext cx="14371" cy="431138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rgbClr val="FFFFFF">
              <a:alpha val="14902"/>
            </a:srgb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25E2992E-43E3-4A91-EDBE-ABA5106EB5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2"/>
          <a:stretch/>
        </p:blipFill>
        <p:spPr>
          <a:xfrm>
            <a:off x="0" y="6276916"/>
            <a:ext cx="14400213" cy="1316108"/>
          </a:xfrm>
          <a:prstGeom prst="rect">
            <a:avLst/>
          </a:prstGeom>
        </p:spPr>
      </p:pic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BC59694D-F66F-40F6-5D99-89E69EBC6814}"/>
              </a:ext>
            </a:extLst>
          </p:cNvPr>
          <p:cNvSpPr>
            <a:spLocks/>
          </p:cNvSpPr>
          <p:nvPr/>
        </p:nvSpPr>
        <p:spPr>
          <a:xfrm>
            <a:off x="1407103" y="2033078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4625826C-1630-89E0-F989-A0A2839F3C6D}"/>
              </a:ext>
            </a:extLst>
          </p:cNvPr>
          <p:cNvSpPr txBox="1">
            <a:spLocks/>
          </p:cNvSpPr>
          <p:nvPr/>
        </p:nvSpPr>
        <p:spPr>
          <a:xfrm>
            <a:off x="959069" y="194677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6F9EDCA8-9C3F-4C02-A24F-B9D820CDA36F}"/>
              </a:ext>
            </a:extLst>
          </p:cNvPr>
          <p:cNvSpPr>
            <a:spLocks/>
          </p:cNvSpPr>
          <p:nvPr/>
        </p:nvSpPr>
        <p:spPr>
          <a:xfrm>
            <a:off x="1405626" y="468824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EFFB0BEB-5DB3-D873-1451-9EDEC750C8BE}"/>
              </a:ext>
            </a:extLst>
          </p:cNvPr>
          <p:cNvSpPr txBox="1">
            <a:spLocks/>
          </p:cNvSpPr>
          <p:nvPr/>
        </p:nvSpPr>
        <p:spPr>
          <a:xfrm>
            <a:off x="957592" y="460194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F416DBAA-EB44-0140-788F-C8CFF6FE4229}"/>
              </a:ext>
            </a:extLst>
          </p:cNvPr>
          <p:cNvSpPr>
            <a:spLocks/>
          </p:cNvSpPr>
          <p:nvPr/>
        </p:nvSpPr>
        <p:spPr>
          <a:xfrm>
            <a:off x="1405626" y="3367846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3FCE6E24-A71D-2B49-E19D-BE80BB8A30CD}"/>
              </a:ext>
            </a:extLst>
          </p:cNvPr>
          <p:cNvSpPr txBox="1">
            <a:spLocks/>
          </p:cNvSpPr>
          <p:nvPr/>
        </p:nvSpPr>
        <p:spPr>
          <a:xfrm>
            <a:off x="957592" y="3281544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9B752F1A-AA8B-5D1D-825B-FE5D12F730DD}"/>
              </a:ext>
            </a:extLst>
          </p:cNvPr>
          <p:cNvSpPr>
            <a:spLocks/>
          </p:cNvSpPr>
          <p:nvPr/>
        </p:nvSpPr>
        <p:spPr>
          <a:xfrm>
            <a:off x="1409818" y="70269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3B136D6-8FD4-5152-B0DC-FFEA3FB2982C}"/>
              </a:ext>
            </a:extLst>
          </p:cNvPr>
          <p:cNvSpPr txBox="1">
            <a:spLocks/>
          </p:cNvSpPr>
          <p:nvPr/>
        </p:nvSpPr>
        <p:spPr>
          <a:xfrm>
            <a:off x="961785" y="616396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62C58BF1-EA7F-8E09-0551-65A8D7F6E462}"/>
              </a:ext>
            </a:extLst>
          </p:cNvPr>
          <p:cNvSpPr>
            <a:spLocks/>
          </p:cNvSpPr>
          <p:nvPr/>
        </p:nvSpPr>
        <p:spPr>
          <a:xfrm>
            <a:off x="1372306" y="4657939"/>
            <a:ext cx="2043029" cy="125632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656095A-0F90-BF4E-AC5B-CBF47D1B0EF7}"/>
              </a:ext>
            </a:extLst>
          </p:cNvPr>
          <p:cNvGrpSpPr>
            <a:grpSpLocks/>
          </p:cNvGrpSpPr>
          <p:nvPr/>
        </p:nvGrpSpPr>
        <p:grpSpPr>
          <a:xfrm>
            <a:off x="35651" y="197530"/>
            <a:ext cx="14361696" cy="6105534"/>
            <a:chOff x="0" y="1945"/>
            <a:chExt cx="14400213" cy="632882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E944A76-E728-07C6-C83B-9A65B28540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7224" y="6107450"/>
              <a:ext cx="13058220" cy="223324"/>
              <a:chOff x="697224" y="6107460"/>
              <a:chExt cx="13058220" cy="223326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9C4BFF22-07E5-9AD4-BCB0-96DFB2ABF2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97224" y="6110663"/>
                <a:ext cx="13021933" cy="193033"/>
                <a:chOff x="697224" y="6110663"/>
                <a:chExt cx="13021933" cy="193033"/>
              </a:xfrm>
            </p:grpSpPr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872F53E-4038-7066-342E-6C33009969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7224" y="6110663"/>
                  <a:ext cx="13021933" cy="193033"/>
                </a:xfrm>
                <a:custGeom>
                  <a:avLst/>
                  <a:gdLst>
                    <a:gd name="connsiteX0" fmla="*/ 0 w 13005753"/>
                    <a:gd name="connsiteY0" fmla="*/ 0 h 193033"/>
                    <a:gd name="connsiteX1" fmla="*/ 13005753 w 13005753"/>
                    <a:gd name="connsiteY1" fmla="*/ 0 h 193033"/>
                    <a:gd name="connsiteX2" fmla="*/ 13005753 w 13005753"/>
                    <a:gd name="connsiteY2" fmla="*/ 37035 h 193033"/>
                    <a:gd name="connsiteX3" fmla="*/ 12908502 w 13005753"/>
                    <a:gd name="connsiteY3" fmla="*/ 183753 h 193033"/>
                    <a:gd name="connsiteX4" fmla="*/ 12862536 w 13005753"/>
                    <a:gd name="connsiteY4" fmla="*/ 193033 h 193033"/>
                    <a:gd name="connsiteX5" fmla="*/ 127036 w 13005753"/>
                    <a:gd name="connsiteY5" fmla="*/ 193033 h 193033"/>
                    <a:gd name="connsiteX6" fmla="*/ 81070 w 13005753"/>
                    <a:gd name="connsiteY6" fmla="*/ 183753 h 193033"/>
                    <a:gd name="connsiteX7" fmla="*/ 30457 w 13005753"/>
                    <a:gd name="connsiteY7" fmla="*/ 149629 h 193033"/>
                    <a:gd name="connsiteX8" fmla="*/ 0 w 13005753"/>
                    <a:gd name="connsiteY8" fmla="*/ 104455 h 19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05753" h="193033">
                      <a:moveTo>
                        <a:pt x="0" y="0"/>
                      </a:moveTo>
                      <a:lnTo>
                        <a:pt x="13005753" y="0"/>
                      </a:lnTo>
                      <a:lnTo>
                        <a:pt x="13005753" y="37035"/>
                      </a:lnTo>
                      <a:cubicBezTo>
                        <a:pt x="13005753" y="102991"/>
                        <a:pt x="12965652" y="159581"/>
                        <a:pt x="12908502" y="183753"/>
                      </a:cubicBezTo>
                      <a:lnTo>
                        <a:pt x="12862536" y="193033"/>
                      </a:lnTo>
                      <a:lnTo>
                        <a:pt x="127036" y="193033"/>
                      </a:lnTo>
                      <a:lnTo>
                        <a:pt x="81070" y="183753"/>
                      </a:lnTo>
                      <a:cubicBezTo>
                        <a:pt x="62020" y="175696"/>
                        <a:pt x="44864" y="164036"/>
                        <a:pt x="30457" y="149629"/>
                      </a:cubicBezTo>
                      <a:lnTo>
                        <a:pt x="0" y="10445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35F9A14-89F8-6A55-AC2D-851AD02A0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16401" y="6117225"/>
                  <a:ext cx="1499959" cy="179682"/>
                </a:xfrm>
                <a:prstGeom prst="rect">
                  <a:avLst/>
                </a:prstGeom>
              </p:spPr>
            </p:pic>
          </p:grp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EC2AADC-23D8-1368-C2B3-5C6C881B88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31600" y="6174746"/>
                <a:ext cx="1848544" cy="837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2ACF70E-B38C-A4EB-2FC3-2434F4534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17696" y="6185133"/>
                <a:ext cx="62865" cy="62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" dir="5400000" sx="97000" sy="97000" algn="t" rotWithShape="0">
                  <a:schemeClr val="bg1">
                    <a:lumMod val="65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972F2DA-1B6E-7E31-8512-5FCDF0D4E5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7227" y="6205808"/>
                <a:ext cx="21600" cy="21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DBD8B8E-FCD7-4F74-6AB4-63E44A0F2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3858" y="6107460"/>
                <a:ext cx="411586" cy="22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66%</a:t>
                </a:r>
                <a:endParaRPr lang="zh-CN" altLang="en-US" sz="8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</p:grpSp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A22DBED9-B7B5-8896-230D-3838C6AF8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 l="15" r="15" b="84003"/>
            <a:stretch/>
          </p:blipFill>
          <p:spPr>
            <a:xfrm>
              <a:off x="0" y="1945"/>
              <a:ext cx="14400213" cy="1036306"/>
            </a:xfrm>
            <a:prstGeom prst="rect">
              <a:avLst/>
            </a:prstGeom>
          </p:spPr>
        </p:pic>
      </p:grpSp>
      <p:pic>
        <p:nvPicPr>
          <p:cNvPr id="140" name="图片 139">
            <a:extLst>
              <a:ext uri="{FF2B5EF4-FFF2-40B4-BE49-F238E27FC236}">
                <a16:creationId xmlns:a16="http://schemas.microsoft.com/office/drawing/2014/main" id="{BE6039B8-A94B-0803-68F6-9133ED85A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2"/>
          <a:stretch/>
        </p:blipFill>
        <p:spPr>
          <a:xfrm>
            <a:off x="-7711" y="-1109701"/>
            <a:ext cx="14400213" cy="13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4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2851"/>
            <a:ext cx="14400213" cy="870587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731017" y="287362"/>
            <a:ext cx="12987110" cy="5989582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7" b="11877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722" y="406815"/>
            <a:ext cx="243855" cy="2192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910421" y="870663"/>
            <a:ext cx="11477014" cy="30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1964486" y="901728"/>
            <a:ext cx="455977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2511587" y="901728"/>
            <a:ext cx="354852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2957561" y="901727"/>
            <a:ext cx="532047" cy="222620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943395" y="1197272"/>
            <a:ext cx="125462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2533920" y="446859"/>
            <a:ext cx="1001182" cy="176544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113275" y="383965"/>
            <a:ext cx="4206450" cy="304314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4884350" y="1412729"/>
            <a:ext cx="7371032" cy="4455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1147576" y="377666"/>
            <a:ext cx="3395575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1" name="copyright info">
            <a:extLst>
              <a:ext uri="{FF2B5EF4-FFF2-40B4-BE49-F238E27FC236}">
                <a16:creationId xmlns:a16="http://schemas.microsoft.com/office/drawing/2014/main" id="{A69D8FA6-BA16-2897-8287-0AA102584954}"/>
              </a:ext>
            </a:extLst>
          </p:cNvPr>
          <p:cNvSpPr/>
          <p:nvPr/>
        </p:nvSpPr>
        <p:spPr>
          <a:xfrm>
            <a:off x="8428097" y="3983311"/>
            <a:ext cx="3430134" cy="373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9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sp>
        <p:nvSpPr>
          <p:cNvPr id="33" name="PPTName">
            <a:extLst>
              <a:ext uri="{FF2B5EF4-FFF2-40B4-BE49-F238E27FC236}">
                <a16:creationId xmlns:a16="http://schemas.microsoft.com/office/drawing/2014/main" id="{D563907D-B4BB-483B-A257-25DC2DE4901B}"/>
              </a:ext>
            </a:extLst>
          </p:cNvPr>
          <p:cNvSpPr txBox="1"/>
          <p:nvPr/>
        </p:nvSpPr>
        <p:spPr>
          <a:xfrm>
            <a:off x="9302696" y="3389956"/>
            <a:ext cx="158359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42" name="Quit-bot">
            <a:hlinkClick r:id="" action="ppaction://hlinkshowjump?jump=endshow"/>
            <a:extLst>
              <a:ext uri="{FF2B5EF4-FFF2-40B4-BE49-F238E27FC236}">
                <a16:creationId xmlns:a16="http://schemas.microsoft.com/office/drawing/2014/main" id="{12FD5426-E574-B0A1-470C-11050B982A7C}"/>
              </a:ext>
            </a:extLst>
          </p:cNvPr>
          <p:cNvSpPr/>
          <p:nvPr/>
        </p:nvSpPr>
        <p:spPr>
          <a:xfrm>
            <a:off x="5529240" y="4523285"/>
            <a:ext cx="2384831" cy="37391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100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3" name="Back-background">
            <a:hlinkClick r:id="rId12" action="ppaction://hlinksldjump" tooltip="转到上一层级"/>
            <a:extLst>
              <a:ext uri="{FF2B5EF4-FFF2-40B4-BE49-F238E27FC236}">
                <a16:creationId xmlns:a16="http://schemas.microsoft.com/office/drawing/2014/main" id="{B9B1009B-4504-9E36-860C-A0D9A5CD3062}"/>
              </a:ext>
            </a:extLst>
          </p:cNvPr>
          <p:cNvSpPr/>
          <p:nvPr/>
        </p:nvSpPr>
        <p:spPr>
          <a:xfrm>
            <a:off x="5077006" y="1505343"/>
            <a:ext cx="310437" cy="310419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05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4" name="Back">
            <a:hlinkClick r:id="rId12" action="ppaction://hlinksldjump" tooltip="转到上一层级"/>
            <a:extLst>
              <a:ext uri="{FF2B5EF4-FFF2-40B4-BE49-F238E27FC236}">
                <a16:creationId xmlns:a16="http://schemas.microsoft.com/office/drawing/2014/main" id="{6E45072D-CDC0-27FF-E783-5BF763A42E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4552" b="4552"/>
          <a:stretch/>
        </p:blipFill>
        <p:spPr>
          <a:xfrm>
            <a:off x="5145233" y="1576540"/>
            <a:ext cx="185630" cy="168732"/>
          </a:xfrm>
          <a:prstGeom prst="rect">
            <a:avLst/>
          </a:prstGeom>
        </p:spPr>
      </p:pic>
      <p:sp>
        <p:nvSpPr>
          <p:cNvPr id="45" name="Title">
            <a:extLst>
              <a:ext uri="{FF2B5EF4-FFF2-40B4-BE49-F238E27FC236}">
                <a16:creationId xmlns:a16="http://schemas.microsoft.com/office/drawing/2014/main" id="{614623CD-EC3E-87E5-4ACD-4FCF7CAD2D1D}"/>
              </a:ext>
            </a:extLst>
          </p:cNvPr>
          <p:cNvSpPr txBox="1"/>
          <p:nvPr/>
        </p:nvSpPr>
        <p:spPr>
          <a:xfrm>
            <a:off x="5439769" y="1522329"/>
            <a:ext cx="9552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14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37" name="text">
            <a:extLst>
              <a:ext uri="{FF2B5EF4-FFF2-40B4-BE49-F238E27FC236}">
                <a16:creationId xmlns:a16="http://schemas.microsoft.com/office/drawing/2014/main" id="{F530C401-B359-296D-A10A-8F3DC3D2391B}"/>
              </a:ext>
            </a:extLst>
          </p:cNvPr>
          <p:cNvSpPr/>
          <p:nvPr/>
        </p:nvSpPr>
        <p:spPr>
          <a:xfrm>
            <a:off x="8298074" y="1514400"/>
            <a:ext cx="3819390" cy="4352344"/>
          </a:xfrm>
          <a:prstGeom prst="roundRect">
            <a:avLst>
              <a:gd name="adj" fmla="val 49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一些故事</a:t>
            </a:r>
            <a:endParaRPr lang="en-US" altLang="zh-CN" sz="14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 defTabSz="808734"/>
            <a:endParaRPr lang="en-US" altLang="zh-CN" sz="9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indent="406815" algn="just" defTabSz="808734"/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黑屏原名“死狗”。此名来自伟大的物理张老师，用以形容上课走神不认真的同学。晚饭时，将电脑用一张 </a:t>
            </a:r>
            <a:r>
              <a:rPr lang="en-US" altLang="zh-CN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黑屏，为了便于打开电脑，这与“死狗”所形容的很像，便称这 </a:t>
            </a:r>
            <a:r>
              <a:rPr lang="en-US" altLang="zh-CN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</a:t>
            </a:r>
            <a:r>
              <a:rPr lang="zh-CN" altLang="en-US" sz="1050" b="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“死狗”</a:t>
            </a:r>
            <a:r>
              <a:rPr lang="zh-CN" altLang="en-US" sz="105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en-US" altLang="zh-CN" sz="105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1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1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en-US" altLang="zh-CN" sz="11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</a:t>
            </a:r>
          </a:p>
        </p:txBody>
      </p:sp>
      <p:sp>
        <p:nvSpPr>
          <p:cNvPr id="79" name="Github">
            <a:hlinkClick r:id="rId15" tooltip="前往 GitHub 可以获取最新版本的黑屏"/>
            <a:extLst>
              <a:ext uri="{FF2B5EF4-FFF2-40B4-BE49-F238E27FC236}">
                <a16:creationId xmlns:a16="http://schemas.microsoft.com/office/drawing/2014/main" id="{2DC77851-5A1F-1FBD-928F-85BF2D0989C1}"/>
              </a:ext>
            </a:extLst>
          </p:cNvPr>
          <p:cNvSpPr/>
          <p:nvPr/>
        </p:nvSpPr>
        <p:spPr>
          <a:xfrm>
            <a:off x="5356982" y="3884002"/>
            <a:ext cx="2750197" cy="44171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GitHub </a:t>
            </a:r>
            <a:r>
              <a: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仓库</a:t>
            </a:r>
          </a:p>
        </p:txBody>
      </p:sp>
      <p:sp>
        <p:nvSpPr>
          <p:cNvPr id="80" name="ic_link">
            <a:hlinkClick r:id="rId15" tooltip="前往 GitHub 可以获取最新版本的黑屏"/>
            <a:extLst>
              <a:ext uri="{FF2B5EF4-FFF2-40B4-BE49-F238E27FC236}">
                <a16:creationId xmlns:a16="http://schemas.microsoft.com/office/drawing/2014/main" id="{0A9B7A15-489B-6181-E005-9B6C5CBB281D}"/>
              </a:ext>
            </a:extLst>
          </p:cNvPr>
          <p:cNvSpPr/>
          <p:nvPr/>
        </p:nvSpPr>
        <p:spPr>
          <a:xfrm>
            <a:off x="7838937" y="4029996"/>
            <a:ext cx="141063" cy="141063"/>
          </a:xfrm>
          <a:custGeom>
            <a:avLst/>
            <a:gdLst>
              <a:gd name="connsiteX0" fmla="*/ 73819 w 185737"/>
              <a:gd name="connsiteY0" fmla="*/ 0 h 185737"/>
              <a:gd name="connsiteX1" fmla="*/ 80963 w 185737"/>
              <a:gd name="connsiteY1" fmla="*/ 7144 h 185737"/>
              <a:gd name="connsiteX2" fmla="*/ 74788 w 185737"/>
              <a:gd name="connsiteY2" fmla="*/ 14222 h 185737"/>
              <a:gd name="connsiteX3" fmla="*/ 73819 w 185737"/>
              <a:gd name="connsiteY3" fmla="*/ 14288 h 185737"/>
              <a:gd name="connsiteX4" fmla="*/ 35719 w 185737"/>
              <a:gd name="connsiteY4" fmla="*/ 14288 h 185737"/>
              <a:gd name="connsiteX5" fmla="*/ 14337 w 185737"/>
              <a:gd name="connsiteY5" fmla="*/ 34251 h 185737"/>
              <a:gd name="connsiteX6" fmla="*/ 14288 w 185737"/>
              <a:gd name="connsiteY6" fmla="*/ 35719 h 185737"/>
              <a:gd name="connsiteX7" fmla="*/ 14288 w 185737"/>
              <a:gd name="connsiteY7" fmla="*/ 150019 h 185737"/>
              <a:gd name="connsiteX8" fmla="*/ 34251 w 185737"/>
              <a:gd name="connsiteY8" fmla="*/ 171400 h 185737"/>
              <a:gd name="connsiteX9" fmla="*/ 35719 w 185737"/>
              <a:gd name="connsiteY9" fmla="*/ 171450 h 185737"/>
              <a:gd name="connsiteX10" fmla="*/ 150019 w 185737"/>
              <a:gd name="connsiteY10" fmla="*/ 171450 h 185737"/>
              <a:gd name="connsiteX11" fmla="*/ 171400 w 185737"/>
              <a:gd name="connsiteY11" fmla="*/ 151486 h 185737"/>
              <a:gd name="connsiteX12" fmla="*/ 171450 w 185737"/>
              <a:gd name="connsiteY12" fmla="*/ 150019 h 185737"/>
              <a:gd name="connsiteX13" fmla="*/ 171450 w 185737"/>
              <a:gd name="connsiteY13" fmla="*/ 111919 h 185737"/>
              <a:gd name="connsiteX14" fmla="*/ 178594 w 185737"/>
              <a:gd name="connsiteY14" fmla="*/ 104775 h 185737"/>
              <a:gd name="connsiteX15" fmla="*/ 185673 w 185737"/>
              <a:gd name="connsiteY15" fmla="*/ 110949 h 185737"/>
              <a:gd name="connsiteX16" fmla="*/ 185738 w 185737"/>
              <a:gd name="connsiteY16" fmla="*/ 111919 h 185737"/>
              <a:gd name="connsiteX17" fmla="*/ 185738 w 185737"/>
              <a:gd name="connsiteY17" fmla="*/ 150019 h 185737"/>
              <a:gd name="connsiteX18" fmla="*/ 151916 w 185737"/>
              <a:gd name="connsiteY18" fmla="*/ 185688 h 185737"/>
              <a:gd name="connsiteX19" fmla="*/ 150019 w 185737"/>
              <a:gd name="connsiteY19" fmla="*/ 185738 h 185737"/>
              <a:gd name="connsiteX20" fmla="*/ 35719 w 185737"/>
              <a:gd name="connsiteY20" fmla="*/ 185738 h 185737"/>
              <a:gd name="connsiteX21" fmla="*/ 50 w 185737"/>
              <a:gd name="connsiteY21" fmla="*/ 151916 h 185737"/>
              <a:gd name="connsiteX22" fmla="*/ 0 w 185737"/>
              <a:gd name="connsiteY22" fmla="*/ 150019 h 185737"/>
              <a:gd name="connsiteX23" fmla="*/ 0 w 185737"/>
              <a:gd name="connsiteY23" fmla="*/ 35719 h 185737"/>
              <a:gd name="connsiteX24" fmla="*/ 33822 w 185737"/>
              <a:gd name="connsiteY24" fmla="*/ 50 h 185737"/>
              <a:gd name="connsiteX25" fmla="*/ 35719 w 185737"/>
              <a:gd name="connsiteY25" fmla="*/ 0 h 185737"/>
              <a:gd name="connsiteX26" fmla="*/ 73819 w 185737"/>
              <a:gd name="connsiteY26" fmla="*/ 0 h 185737"/>
              <a:gd name="connsiteX27" fmla="*/ 169069 w 185737"/>
              <a:gd name="connsiteY27" fmla="*/ 0 h 185737"/>
              <a:gd name="connsiteX28" fmla="*/ 185682 w 185737"/>
              <a:gd name="connsiteY28" fmla="*/ 15302 h 185737"/>
              <a:gd name="connsiteX29" fmla="*/ 185738 w 185737"/>
              <a:gd name="connsiteY29" fmla="*/ 16669 h 185737"/>
              <a:gd name="connsiteX30" fmla="*/ 185738 w 185737"/>
              <a:gd name="connsiteY30" fmla="*/ 64294 h 185737"/>
              <a:gd name="connsiteX31" fmla="*/ 178594 w 185737"/>
              <a:gd name="connsiteY31" fmla="*/ 71438 h 185737"/>
              <a:gd name="connsiteX32" fmla="*/ 171515 w 185737"/>
              <a:gd name="connsiteY32" fmla="*/ 65263 h 185737"/>
              <a:gd name="connsiteX33" fmla="*/ 171450 w 185737"/>
              <a:gd name="connsiteY33" fmla="*/ 64294 h 185737"/>
              <a:gd name="connsiteX34" fmla="*/ 171450 w 185737"/>
              <a:gd name="connsiteY34" fmla="*/ 24384 h 185737"/>
              <a:gd name="connsiteX35" fmla="*/ 88395 w 185737"/>
              <a:gd name="connsiteY35" fmla="*/ 107445 h 185737"/>
              <a:gd name="connsiteX36" fmla="*/ 78293 w 185737"/>
              <a:gd name="connsiteY36" fmla="*/ 107445 h 185737"/>
              <a:gd name="connsiteX37" fmla="*/ 77601 w 185737"/>
              <a:gd name="connsiteY37" fmla="*/ 98144 h 185737"/>
              <a:gd name="connsiteX38" fmla="*/ 78293 w 185737"/>
              <a:gd name="connsiteY38" fmla="*/ 97343 h 185737"/>
              <a:gd name="connsiteX39" fmla="*/ 161334 w 185737"/>
              <a:gd name="connsiteY39" fmla="*/ 14288 h 185737"/>
              <a:gd name="connsiteX40" fmla="*/ 121444 w 185737"/>
              <a:gd name="connsiteY40" fmla="*/ 14288 h 185737"/>
              <a:gd name="connsiteX41" fmla="*/ 114300 w 185737"/>
              <a:gd name="connsiteY41" fmla="*/ 7144 h 185737"/>
              <a:gd name="connsiteX42" fmla="*/ 120474 w 185737"/>
              <a:gd name="connsiteY42" fmla="*/ 65 h 185737"/>
              <a:gd name="connsiteX43" fmla="*/ 121444 w 185737"/>
              <a:gd name="connsiteY43" fmla="*/ 0 h 185737"/>
              <a:gd name="connsiteX44" fmla="*/ 169069 w 185737"/>
              <a:gd name="connsiteY44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5737" h="185737">
                <a:moveTo>
                  <a:pt x="73819" y="0"/>
                </a:moveTo>
                <a:cubicBezTo>
                  <a:pt x="77764" y="0"/>
                  <a:pt x="80963" y="3198"/>
                  <a:pt x="80963" y="7144"/>
                </a:cubicBezTo>
                <a:cubicBezTo>
                  <a:pt x="80963" y="10760"/>
                  <a:pt x="78275" y="13749"/>
                  <a:pt x="74788" y="14222"/>
                </a:cubicBezTo>
                <a:lnTo>
                  <a:pt x="73819" y="14288"/>
                </a:lnTo>
                <a:lnTo>
                  <a:pt x="35719" y="14288"/>
                </a:lnTo>
                <a:cubicBezTo>
                  <a:pt x="24376" y="14288"/>
                  <a:pt x="15091" y="23100"/>
                  <a:pt x="14337" y="34251"/>
                </a:cubicBezTo>
                <a:lnTo>
                  <a:pt x="14288" y="35719"/>
                </a:lnTo>
                <a:lnTo>
                  <a:pt x="14288" y="150019"/>
                </a:lnTo>
                <a:cubicBezTo>
                  <a:pt x="14288" y="161362"/>
                  <a:pt x="23100" y="170646"/>
                  <a:pt x="34251" y="171400"/>
                </a:cubicBezTo>
                <a:lnTo>
                  <a:pt x="35719" y="171450"/>
                </a:lnTo>
                <a:lnTo>
                  <a:pt x="150019" y="171450"/>
                </a:lnTo>
                <a:cubicBezTo>
                  <a:pt x="161362" y="171450"/>
                  <a:pt x="170646" y="162637"/>
                  <a:pt x="171400" y="151486"/>
                </a:cubicBezTo>
                <a:lnTo>
                  <a:pt x="171450" y="150019"/>
                </a:lnTo>
                <a:lnTo>
                  <a:pt x="171450" y="111919"/>
                </a:lnTo>
                <a:cubicBezTo>
                  <a:pt x="171450" y="107974"/>
                  <a:pt x="174649" y="104775"/>
                  <a:pt x="178594" y="104775"/>
                </a:cubicBezTo>
                <a:cubicBezTo>
                  <a:pt x="182210" y="104775"/>
                  <a:pt x="185199" y="107463"/>
                  <a:pt x="185673" y="110949"/>
                </a:cubicBezTo>
                <a:lnTo>
                  <a:pt x="185738" y="111919"/>
                </a:lnTo>
                <a:lnTo>
                  <a:pt x="185738" y="150019"/>
                </a:lnTo>
                <a:cubicBezTo>
                  <a:pt x="185738" y="169110"/>
                  <a:pt x="170760" y="184702"/>
                  <a:pt x="151916" y="185688"/>
                </a:cubicBezTo>
                <a:lnTo>
                  <a:pt x="150019" y="185738"/>
                </a:lnTo>
                <a:lnTo>
                  <a:pt x="35719" y="185738"/>
                </a:lnTo>
                <a:cubicBezTo>
                  <a:pt x="16628" y="185738"/>
                  <a:pt x="1036" y="170760"/>
                  <a:pt x="50" y="151916"/>
                </a:cubicBezTo>
                <a:lnTo>
                  <a:pt x="0" y="150019"/>
                </a:lnTo>
                <a:lnTo>
                  <a:pt x="0" y="35719"/>
                </a:lnTo>
                <a:cubicBezTo>
                  <a:pt x="0" y="16628"/>
                  <a:pt x="14977" y="1036"/>
                  <a:pt x="33822" y="50"/>
                </a:cubicBezTo>
                <a:lnTo>
                  <a:pt x="35719" y="0"/>
                </a:lnTo>
                <a:lnTo>
                  <a:pt x="73819" y="0"/>
                </a:lnTo>
                <a:close/>
                <a:moveTo>
                  <a:pt x="169069" y="0"/>
                </a:moveTo>
                <a:cubicBezTo>
                  <a:pt x="177815" y="0"/>
                  <a:pt x="184987" y="6735"/>
                  <a:pt x="185682" y="15302"/>
                </a:cubicBezTo>
                <a:lnTo>
                  <a:pt x="185738" y="16669"/>
                </a:lnTo>
                <a:lnTo>
                  <a:pt x="185738" y="64294"/>
                </a:lnTo>
                <a:cubicBezTo>
                  <a:pt x="185738" y="68239"/>
                  <a:pt x="182539" y="71438"/>
                  <a:pt x="178594" y="71438"/>
                </a:cubicBezTo>
                <a:cubicBezTo>
                  <a:pt x="174977" y="71438"/>
                  <a:pt x="171988" y="68750"/>
                  <a:pt x="171515" y="65263"/>
                </a:cubicBezTo>
                <a:lnTo>
                  <a:pt x="171450" y="64294"/>
                </a:lnTo>
                <a:lnTo>
                  <a:pt x="171450" y="24384"/>
                </a:lnTo>
                <a:lnTo>
                  <a:pt x="88395" y="107445"/>
                </a:lnTo>
                <a:cubicBezTo>
                  <a:pt x="85605" y="110235"/>
                  <a:pt x="81083" y="110235"/>
                  <a:pt x="78293" y="107445"/>
                </a:cubicBezTo>
                <a:cubicBezTo>
                  <a:pt x="75756" y="104909"/>
                  <a:pt x="75526" y="100940"/>
                  <a:pt x="77601" y="98144"/>
                </a:cubicBezTo>
                <a:lnTo>
                  <a:pt x="78293" y="97343"/>
                </a:lnTo>
                <a:lnTo>
                  <a:pt x="161334" y="14288"/>
                </a:lnTo>
                <a:lnTo>
                  <a:pt x="121444" y="14288"/>
                </a:lnTo>
                <a:cubicBezTo>
                  <a:pt x="117499" y="14288"/>
                  <a:pt x="114300" y="11089"/>
                  <a:pt x="114300" y="7144"/>
                </a:cubicBezTo>
                <a:cubicBezTo>
                  <a:pt x="114300" y="3527"/>
                  <a:pt x="116988" y="538"/>
                  <a:pt x="120474" y="65"/>
                </a:cubicBezTo>
                <a:lnTo>
                  <a:pt x="121444" y="0"/>
                </a:lnTo>
                <a:lnTo>
                  <a:pt x="1690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1" name="GitHub">
            <a:hlinkClick r:id="rId16" tooltip="前往 GitHub 可以获取最新版本的黑屏"/>
            <a:extLst>
              <a:ext uri="{FF2B5EF4-FFF2-40B4-BE49-F238E27FC236}">
                <a16:creationId xmlns:a16="http://schemas.microsoft.com/office/drawing/2014/main" id="{502FA838-F51D-197B-D61B-4846E7F8BF27}"/>
              </a:ext>
            </a:extLst>
          </p:cNvPr>
          <p:cNvSpPr/>
          <p:nvPr/>
        </p:nvSpPr>
        <p:spPr>
          <a:xfrm>
            <a:off x="5479415" y="3996272"/>
            <a:ext cx="212331" cy="206714"/>
          </a:xfrm>
          <a:custGeom>
            <a:avLst/>
            <a:gdLst>
              <a:gd name="connsiteX0" fmla="*/ 624241 w 1248255"/>
              <a:gd name="connsiteY0" fmla="*/ 110 h 1215235"/>
              <a:gd name="connsiteX1" fmla="*/ 113 w 1248255"/>
              <a:gd name="connsiteY1" fmla="*/ 623113 h 1215235"/>
              <a:gd name="connsiteX2" fmla="*/ 426950 w 1248255"/>
              <a:gd name="connsiteY2" fmla="*/ 1214605 h 1215235"/>
              <a:gd name="connsiteX3" fmla="*/ 480211 w 1248255"/>
              <a:gd name="connsiteY3" fmla="*/ 1164349 h 1215235"/>
              <a:gd name="connsiteX4" fmla="*/ 480211 w 1248255"/>
              <a:gd name="connsiteY4" fmla="*/ 1080331 h 1215235"/>
              <a:gd name="connsiteX5" fmla="*/ 252164 w 1248255"/>
              <a:gd name="connsiteY5" fmla="*/ 996314 h 1215235"/>
              <a:gd name="connsiteX6" fmla="*/ 189151 w 1248255"/>
              <a:gd name="connsiteY6" fmla="*/ 903674 h 1215235"/>
              <a:gd name="connsiteX7" fmla="*/ 193277 w 1248255"/>
              <a:gd name="connsiteY7" fmla="*/ 866160 h 1215235"/>
              <a:gd name="connsiteX8" fmla="*/ 288172 w 1248255"/>
              <a:gd name="connsiteY8" fmla="*/ 924299 h 1215235"/>
              <a:gd name="connsiteX9" fmla="*/ 480211 w 1248255"/>
              <a:gd name="connsiteY9" fmla="*/ 984312 h 1215235"/>
              <a:gd name="connsiteX10" fmla="*/ 494839 w 1248255"/>
              <a:gd name="connsiteY10" fmla="*/ 900669 h 1215235"/>
              <a:gd name="connsiteX11" fmla="*/ 192152 w 1248255"/>
              <a:gd name="connsiteY11" fmla="*/ 596108 h 1215235"/>
              <a:gd name="connsiteX12" fmla="*/ 276169 w 1248255"/>
              <a:gd name="connsiteY12" fmla="*/ 378188 h 1215235"/>
              <a:gd name="connsiteX13" fmla="*/ 284421 w 1248255"/>
              <a:gd name="connsiteY13" fmla="*/ 192150 h 1215235"/>
              <a:gd name="connsiteX14" fmla="*/ 469334 w 1248255"/>
              <a:gd name="connsiteY14" fmla="*/ 275792 h 1215235"/>
              <a:gd name="connsiteX15" fmla="*/ 623866 w 1248255"/>
              <a:gd name="connsiteY15" fmla="*/ 252163 h 1215235"/>
              <a:gd name="connsiteX16" fmla="*/ 778397 w 1248255"/>
              <a:gd name="connsiteY16" fmla="*/ 274668 h 1215235"/>
              <a:gd name="connsiteX17" fmla="*/ 963689 w 1248255"/>
              <a:gd name="connsiteY17" fmla="*/ 192151 h 1215235"/>
              <a:gd name="connsiteX18" fmla="*/ 976441 w 1248255"/>
              <a:gd name="connsiteY18" fmla="*/ 376314 h 1215235"/>
              <a:gd name="connsiteX19" fmla="*/ 1056329 w 1248255"/>
              <a:gd name="connsiteY19" fmla="*/ 596109 h 1215235"/>
              <a:gd name="connsiteX20" fmla="*/ 754017 w 1248255"/>
              <a:gd name="connsiteY20" fmla="*/ 900295 h 1215235"/>
              <a:gd name="connsiteX21" fmla="*/ 768270 w 1248255"/>
              <a:gd name="connsiteY21" fmla="*/ 984312 h 1215235"/>
              <a:gd name="connsiteX22" fmla="*/ 768270 w 1248255"/>
              <a:gd name="connsiteY22" fmla="*/ 1164349 h 1215235"/>
              <a:gd name="connsiteX23" fmla="*/ 821906 w 1248255"/>
              <a:gd name="connsiteY23" fmla="*/ 1214615 h 1215235"/>
              <a:gd name="connsiteX24" fmla="*/ 1248369 w 1248255"/>
              <a:gd name="connsiteY24" fmla="*/ 623114 h 1215235"/>
              <a:gd name="connsiteX25" fmla="*/ 624241 w 1248255"/>
              <a:gd name="connsiteY25" fmla="*/ 112 h 121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48255" h="1215235">
                <a:moveTo>
                  <a:pt x="624241" y="110"/>
                </a:moveTo>
                <a:cubicBezTo>
                  <a:pt x="279545" y="110"/>
                  <a:pt x="113" y="279167"/>
                  <a:pt x="113" y="623113"/>
                </a:cubicBezTo>
                <a:cubicBezTo>
                  <a:pt x="113" y="898422"/>
                  <a:pt x="179024" y="1132096"/>
                  <a:pt x="426950" y="1214605"/>
                </a:cubicBezTo>
                <a:cubicBezTo>
                  <a:pt x="458081" y="1220232"/>
                  <a:pt x="480211" y="1188354"/>
                  <a:pt x="480211" y="1164349"/>
                </a:cubicBezTo>
                <a:cubicBezTo>
                  <a:pt x="480211" y="1149725"/>
                  <a:pt x="480586" y="1132096"/>
                  <a:pt x="480211" y="1080331"/>
                </a:cubicBezTo>
                <a:cubicBezTo>
                  <a:pt x="306551" y="1117837"/>
                  <a:pt x="252164" y="996314"/>
                  <a:pt x="252164" y="996314"/>
                </a:cubicBezTo>
                <a:cubicBezTo>
                  <a:pt x="223659" y="924299"/>
                  <a:pt x="189151" y="903674"/>
                  <a:pt x="189151" y="903674"/>
                </a:cubicBezTo>
                <a:cubicBezTo>
                  <a:pt x="132515" y="865036"/>
                  <a:pt x="193277" y="866160"/>
                  <a:pt x="193277" y="866160"/>
                </a:cubicBezTo>
                <a:cubicBezTo>
                  <a:pt x="255915" y="870288"/>
                  <a:pt x="288172" y="924299"/>
                  <a:pt x="288172" y="924299"/>
                </a:cubicBezTo>
                <a:cubicBezTo>
                  <a:pt x="336181" y="1008317"/>
                  <a:pt x="444579" y="1000069"/>
                  <a:pt x="480211" y="984312"/>
                </a:cubicBezTo>
                <a:cubicBezTo>
                  <a:pt x="480211" y="946057"/>
                  <a:pt x="484337" y="918298"/>
                  <a:pt x="494839" y="900669"/>
                </a:cubicBezTo>
                <a:cubicBezTo>
                  <a:pt x="298673" y="866169"/>
                  <a:pt x="191776" y="752891"/>
                  <a:pt x="192152" y="596108"/>
                </a:cubicBezTo>
                <a:cubicBezTo>
                  <a:pt x="192527" y="503464"/>
                  <a:pt x="224409" y="431450"/>
                  <a:pt x="276169" y="378188"/>
                </a:cubicBezTo>
                <a:cubicBezTo>
                  <a:pt x="253665" y="349683"/>
                  <a:pt x="238286" y="252163"/>
                  <a:pt x="284421" y="192150"/>
                </a:cubicBezTo>
                <a:cubicBezTo>
                  <a:pt x="400320" y="192150"/>
                  <a:pt x="469334" y="275792"/>
                  <a:pt x="469334" y="275792"/>
                </a:cubicBezTo>
                <a:cubicBezTo>
                  <a:pt x="469334" y="275792"/>
                  <a:pt x="523720" y="252163"/>
                  <a:pt x="623866" y="252163"/>
                </a:cubicBezTo>
                <a:cubicBezTo>
                  <a:pt x="724386" y="252163"/>
                  <a:pt x="778397" y="274668"/>
                  <a:pt x="778397" y="274668"/>
                </a:cubicBezTo>
                <a:cubicBezTo>
                  <a:pt x="778397" y="274668"/>
                  <a:pt x="847787" y="192151"/>
                  <a:pt x="963689" y="192151"/>
                </a:cubicBezTo>
                <a:cubicBezTo>
                  <a:pt x="1009817" y="252164"/>
                  <a:pt x="994444" y="349684"/>
                  <a:pt x="976441" y="376314"/>
                </a:cubicBezTo>
                <a:cubicBezTo>
                  <a:pt x="1025949" y="428450"/>
                  <a:pt x="1056329" y="500465"/>
                  <a:pt x="1056329" y="596109"/>
                </a:cubicBezTo>
                <a:cubicBezTo>
                  <a:pt x="1056329" y="752891"/>
                  <a:pt x="949805" y="866169"/>
                  <a:pt x="754017" y="900295"/>
                </a:cubicBezTo>
                <a:cubicBezTo>
                  <a:pt x="766395" y="919047"/>
                  <a:pt x="768270" y="945309"/>
                  <a:pt x="768270" y="984312"/>
                </a:cubicBezTo>
                <a:cubicBezTo>
                  <a:pt x="768270" y="1067580"/>
                  <a:pt x="768270" y="1143724"/>
                  <a:pt x="768270" y="1164349"/>
                </a:cubicBezTo>
                <a:cubicBezTo>
                  <a:pt x="768270" y="1188354"/>
                  <a:pt x="790024" y="1220616"/>
                  <a:pt x="821906" y="1214615"/>
                </a:cubicBezTo>
                <a:cubicBezTo>
                  <a:pt x="1069830" y="1131721"/>
                  <a:pt x="1248369" y="898422"/>
                  <a:pt x="1248369" y="623114"/>
                </a:cubicBezTo>
                <a:cubicBezTo>
                  <a:pt x="1248369" y="279169"/>
                  <a:pt x="968932" y="112"/>
                  <a:pt x="624241" y="112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050">
              <a:solidFill>
                <a:prstClr val="black"/>
              </a:solidFill>
              <a:latin typeface="HarmonyOS Sans SC"/>
              <a:ea typeface="HarmonyOS Sans SC"/>
            </a:endParaRPr>
          </a:p>
        </p:txBody>
      </p:sp>
      <p:sp>
        <p:nvSpPr>
          <p:cNvPr id="76" name="Story">
            <a:hlinkClick r:id="rId17" tooltip="倾尽心血建造的小站，和大家分享资源、倾诉心声"/>
            <a:extLst>
              <a:ext uri="{FF2B5EF4-FFF2-40B4-BE49-F238E27FC236}">
                <a16:creationId xmlns:a16="http://schemas.microsoft.com/office/drawing/2014/main" id="{E8391096-1370-1AA2-4B37-76A42B3D88E0}"/>
              </a:ext>
            </a:extLst>
          </p:cNvPr>
          <p:cNvSpPr/>
          <p:nvPr/>
        </p:nvSpPr>
        <p:spPr>
          <a:xfrm>
            <a:off x="5356982" y="3364105"/>
            <a:ext cx="2750197" cy="44171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ND’s Website</a:t>
            </a:r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7" name="ic_NDW">
            <a:hlinkClick r:id="rId17" tooltip="倾尽心血建造的小站，和大家分享资源、倾诉心声"/>
            <a:extLst>
              <a:ext uri="{FF2B5EF4-FFF2-40B4-BE49-F238E27FC236}">
                <a16:creationId xmlns:a16="http://schemas.microsoft.com/office/drawing/2014/main" id="{BAFB2F29-87D1-789F-B42F-51913ACA36FC}"/>
              </a:ext>
            </a:extLst>
          </p:cNvPr>
          <p:cNvSpPr/>
          <p:nvPr/>
        </p:nvSpPr>
        <p:spPr>
          <a:xfrm>
            <a:off x="5479416" y="3487361"/>
            <a:ext cx="212331" cy="212330"/>
          </a:xfrm>
          <a:custGeom>
            <a:avLst/>
            <a:gdLst>
              <a:gd name="connsiteX0" fmla="*/ 31094 w 191878"/>
              <a:gd name="connsiteY0" fmla="*/ 5919 h 191877"/>
              <a:gd name="connsiteX1" fmla="*/ 26225 w 191878"/>
              <a:gd name="connsiteY1" fmla="*/ 13952 h 191877"/>
              <a:gd name="connsiteX2" fmla="*/ 25282 w 191878"/>
              <a:gd name="connsiteY2" fmla="*/ 14183 h 191877"/>
              <a:gd name="connsiteX3" fmla="*/ 14642 w 191878"/>
              <a:gd name="connsiteY3" fmla="*/ 24591 h 191877"/>
              <a:gd name="connsiteX4" fmla="*/ 14635 w 191878"/>
              <a:gd name="connsiteY4" fmla="*/ 24751 h 191877"/>
              <a:gd name="connsiteX5" fmla="*/ 14635 w 191878"/>
              <a:gd name="connsiteY5" fmla="*/ 24751 h 191877"/>
              <a:gd name="connsiteX6" fmla="*/ 14355 w 191878"/>
              <a:gd name="connsiteY6" fmla="*/ 26928 h 191877"/>
              <a:gd name="connsiteX7" fmla="*/ 15315 w 191878"/>
              <a:gd name="connsiteY7" fmla="*/ 38073 h 191877"/>
              <a:gd name="connsiteX8" fmla="*/ 49607 w 191878"/>
              <a:gd name="connsiteY8" fmla="*/ 100282 h 191877"/>
              <a:gd name="connsiteX9" fmla="*/ 83078 w 191878"/>
              <a:gd name="connsiteY9" fmla="*/ 135037 h 191877"/>
              <a:gd name="connsiteX10" fmla="*/ 88105 w 191878"/>
              <a:gd name="connsiteY10" fmla="*/ 139370 h 191877"/>
              <a:gd name="connsiteX11" fmla="*/ 117179 w 191878"/>
              <a:gd name="connsiteY11" fmla="*/ 160616 h 191877"/>
              <a:gd name="connsiteX12" fmla="*/ 153805 w 191878"/>
              <a:gd name="connsiteY12" fmla="*/ 176588 h 191877"/>
              <a:gd name="connsiteX13" fmla="*/ 162307 w 191878"/>
              <a:gd name="connsiteY13" fmla="*/ 177627 h 191877"/>
              <a:gd name="connsiteX14" fmla="*/ 167153 w 191878"/>
              <a:gd name="connsiteY14" fmla="*/ 177243 h 191877"/>
              <a:gd name="connsiteX15" fmla="*/ 167514 w 191878"/>
              <a:gd name="connsiteY15" fmla="*/ 177219 h 191877"/>
              <a:gd name="connsiteX16" fmla="*/ 177695 w 191878"/>
              <a:gd name="connsiteY16" fmla="*/ 166622 h 191877"/>
              <a:gd name="connsiteX17" fmla="*/ 185958 w 191878"/>
              <a:gd name="connsiteY17" fmla="*/ 160810 h 191877"/>
              <a:gd name="connsiteX18" fmla="*/ 191771 w 191878"/>
              <a:gd name="connsiteY18" fmla="*/ 169073 h 191877"/>
              <a:gd name="connsiteX19" fmla="*/ 170257 w 191878"/>
              <a:gd name="connsiteY19" fmla="*/ 191159 h 191877"/>
              <a:gd name="connsiteX20" fmla="*/ 169604 w 191878"/>
              <a:gd name="connsiteY20" fmla="*/ 191319 h 191877"/>
              <a:gd name="connsiteX21" fmla="*/ 155558 w 191878"/>
              <a:gd name="connsiteY21" fmla="*/ 191363 h 191877"/>
              <a:gd name="connsiteX22" fmla="*/ 150937 w 191878"/>
              <a:gd name="connsiteY22" fmla="*/ 190585 h 191877"/>
              <a:gd name="connsiteX23" fmla="*/ 131397 w 191878"/>
              <a:gd name="connsiteY23" fmla="*/ 184222 h 191877"/>
              <a:gd name="connsiteX24" fmla="*/ 96196 w 191878"/>
              <a:gd name="connsiteY24" fmla="*/ 190931 h 191877"/>
              <a:gd name="connsiteX25" fmla="*/ 946 w 191878"/>
              <a:gd name="connsiteY25" fmla="*/ 95681 h 191877"/>
              <a:gd name="connsiteX26" fmla="*/ 7665 w 191878"/>
              <a:gd name="connsiteY26" fmla="*/ 60472 h 191877"/>
              <a:gd name="connsiteX27" fmla="*/ 6879 w 191878"/>
              <a:gd name="connsiteY27" fmla="*/ 58568 h 191877"/>
              <a:gd name="connsiteX28" fmla="*/ 6879 w 191878"/>
              <a:gd name="connsiteY28" fmla="*/ 58568 h 191877"/>
              <a:gd name="connsiteX29" fmla="*/ 3088 w 191878"/>
              <a:gd name="connsiteY29" fmla="*/ 47953 h 191877"/>
              <a:gd name="connsiteX30" fmla="*/ 560 w 191878"/>
              <a:gd name="connsiteY30" fmla="*/ 22300 h 191877"/>
              <a:gd name="connsiteX31" fmla="*/ 827 w 191878"/>
              <a:gd name="connsiteY31" fmla="*/ 21243 h 191877"/>
              <a:gd name="connsiteX32" fmla="*/ 22830 w 191878"/>
              <a:gd name="connsiteY32" fmla="*/ 107 h 191877"/>
              <a:gd name="connsiteX33" fmla="*/ 31094 w 191878"/>
              <a:gd name="connsiteY33" fmla="*/ 5919 h 191877"/>
              <a:gd name="connsiteX34" fmla="*/ 17014 w 191878"/>
              <a:gd name="connsiteY34" fmla="*/ 78722 h 191877"/>
              <a:gd name="connsiteX35" fmla="*/ 15233 w 191878"/>
              <a:gd name="connsiteY35" fmla="*/ 95681 h 191877"/>
              <a:gd name="connsiteX36" fmla="*/ 96196 w 191878"/>
              <a:gd name="connsiteY36" fmla="*/ 176643 h 191877"/>
              <a:gd name="connsiteX37" fmla="*/ 113126 w 191878"/>
              <a:gd name="connsiteY37" fmla="*/ 174871 h 191877"/>
              <a:gd name="connsiteX38" fmla="*/ 102431 w 191878"/>
              <a:gd name="connsiteY38" fmla="*/ 168123 h 191877"/>
              <a:gd name="connsiteX39" fmla="*/ 67382 w 191878"/>
              <a:gd name="connsiteY39" fmla="*/ 140142 h 191877"/>
              <a:gd name="connsiteX40" fmla="*/ 17014 w 191878"/>
              <a:gd name="connsiteY40" fmla="*/ 78722 h 191877"/>
              <a:gd name="connsiteX41" fmla="*/ 96196 w 191878"/>
              <a:gd name="connsiteY41" fmla="*/ 431 h 191877"/>
              <a:gd name="connsiteX42" fmla="*/ 191446 w 191878"/>
              <a:gd name="connsiteY42" fmla="*/ 95681 h 191877"/>
              <a:gd name="connsiteX43" fmla="*/ 158479 w 191878"/>
              <a:gd name="connsiteY43" fmla="*/ 167748 h 191877"/>
              <a:gd name="connsiteX44" fmla="*/ 155717 w 191878"/>
              <a:gd name="connsiteY44" fmla="*/ 167258 h 191877"/>
              <a:gd name="connsiteX45" fmla="*/ 141644 w 191878"/>
              <a:gd name="connsiteY45" fmla="*/ 162710 h 191877"/>
              <a:gd name="connsiteX46" fmla="*/ 177158 w 191878"/>
              <a:gd name="connsiteY46" fmla="*/ 95681 h 191877"/>
              <a:gd name="connsiteX47" fmla="*/ 96196 w 191878"/>
              <a:gd name="connsiteY47" fmla="*/ 14718 h 191877"/>
              <a:gd name="connsiteX48" fmla="*/ 29184 w 191878"/>
              <a:gd name="connsiteY48" fmla="*/ 50231 h 191877"/>
              <a:gd name="connsiteX49" fmla="*/ 24646 w 191878"/>
              <a:gd name="connsiteY49" fmla="*/ 36161 h 191877"/>
              <a:gd name="connsiteX50" fmla="*/ 24149 w 191878"/>
              <a:gd name="connsiteY50" fmla="*/ 33345 h 191877"/>
              <a:gd name="connsiteX51" fmla="*/ 96196 w 191878"/>
              <a:gd name="connsiteY51" fmla="*/ 431 h 19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91878" h="191877">
                <a:moveTo>
                  <a:pt x="31094" y="5919"/>
                </a:moveTo>
                <a:cubicBezTo>
                  <a:pt x="31714" y="9482"/>
                  <a:pt x="29580" y="12888"/>
                  <a:pt x="26225" y="13952"/>
                </a:cubicBezTo>
                <a:lnTo>
                  <a:pt x="25282" y="14183"/>
                </a:lnTo>
                <a:cubicBezTo>
                  <a:pt x="19349" y="15216"/>
                  <a:pt x="15753" y="18592"/>
                  <a:pt x="14642" y="24591"/>
                </a:cubicBezTo>
                <a:lnTo>
                  <a:pt x="14635" y="24751"/>
                </a:lnTo>
                <a:lnTo>
                  <a:pt x="14635" y="24751"/>
                </a:lnTo>
                <a:cubicBezTo>
                  <a:pt x="14513" y="25456"/>
                  <a:pt x="14420" y="26182"/>
                  <a:pt x="14355" y="26928"/>
                </a:cubicBezTo>
                <a:cubicBezTo>
                  <a:pt x="14111" y="30043"/>
                  <a:pt x="14429" y="33750"/>
                  <a:pt x="15315" y="38073"/>
                </a:cubicBezTo>
                <a:cubicBezTo>
                  <a:pt x="18781" y="54986"/>
                  <a:pt x="30876" y="77292"/>
                  <a:pt x="49607" y="100282"/>
                </a:cubicBezTo>
                <a:cubicBezTo>
                  <a:pt x="59939" y="112963"/>
                  <a:pt x="71379" y="124717"/>
                  <a:pt x="83078" y="135037"/>
                </a:cubicBezTo>
                <a:lnTo>
                  <a:pt x="88105" y="139370"/>
                </a:lnTo>
                <a:cubicBezTo>
                  <a:pt x="97862" y="147587"/>
                  <a:pt x="107715" y="154765"/>
                  <a:pt x="117179" y="160616"/>
                </a:cubicBezTo>
                <a:cubicBezTo>
                  <a:pt x="130714" y="168954"/>
                  <a:pt x="143300" y="174436"/>
                  <a:pt x="153805" y="176588"/>
                </a:cubicBezTo>
                <a:cubicBezTo>
                  <a:pt x="156963" y="177236"/>
                  <a:pt x="159793" y="177580"/>
                  <a:pt x="162307" y="177627"/>
                </a:cubicBezTo>
                <a:cubicBezTo>
                  <a:pt x="164015" y="177634"/>
                  <a:pt x="165634" y="177507"/>
                  <a:pt x="167153" y="177243"/>
                </a:cubicBezTo>
                <a:lnTo>
                  <a:pt x="167514" y="177219"/>
                </a:lnTo>
                <a:cubicBezTo>
                  <a:pt x="173372" y="176060"/>
                  <a:pt x="176675" y="172479"/>
                  <a:pt x="177695" y="166622"/>
                </a:cubicBezTo>
                <a:cubicBezTo>
                  <a:pt x="178372" y="162735"/>
                  <a:pt x="182072" y="160133"/>
                  <a:pt x="185958" y="160810"/>
                </a:cubicBezTo>
                <a:cubicBezTo>
                  <a:pt x="189845" y="161487"/>
                  <a:pt x="192448" y="165187"/>
                  <a:pt x="191771" y="169073"/>
                </a:cubicBezTo>
                <a:cubicBezTo>
                  <a:pt x="189600" y="181541"/>
                  <a:pt x="181748" y="188964"/>
                  <a:pt x="170257" y="191159"/>
                </a:cubicBezTo>
                <a:cubicBezTo>
                  <a:pt x="170049" y="191230"/>
                  <a:pt x="169829" y="191280"/>
                  <a:pt x="169604" y="191319"/>
                </a:cubicBezTo>
                <a:cubicBezTo>
                  <a:pt x="165341" y="192061"/>
                  <a:pt x="160626" y="192053"/>
                  <a:pt x="155558" y="191363"/>
                </a:cubicBezTo>
                <a:cubicBezTo>
                  <a:pt x="154048" y="191167"/>
                  <a:pt x="152507" y="190907"/>
                  <a:pt x="150937" y="190585"/>
                </a:cubicBezTo>
                <a:cubicBezTo>
                  <a:pt x="144846" y="189337"/>
                  <a:pt x="138287" y="187193"/>
                  <a:pt x="131397" y="184222"/>
                </a:cubicBezTo>
                <a:cubicBezTo>
                  <a:pt x="120503" y="188549"/>
                  <a:pt x="108628" y="190931"/>
                  <a:pt x="96196" y="190931"/>
                </a:cubicBezTo>
                <a:cubicBezTo>
                  <a:pt x="43590" y="190931"/>
                  <a:pt x="946" y="148286"/>
                  <a:pt x="946" y="95681"/>
                </a:cubicBezTo>
                <a:cubicBezTo>
                  <a:pt x="946" y="83244"/>
                  <a:pt x="3329" y="71364"/>
                  <a:pt x="7665" y="60472"/>
                </a:cubicBezTo>
                <a:lnTo>
                  <a:pt x="6879" y="58568"/>
                </a:lnTo>
                <a:lnTo>
                  <a:pt x="6879" y="58568"/>
                </a:lnTo>
                <a:cubicBezTo>
                  <a:pt x="5370" y="54921"/>
                  <a:pt x="4105" y="51377"/>
                  <a:pt x="3088" y="47953"/>
                </a:cubicBezTo>
                <a:cubicBezTo>
                  <a:pt x="235" y="38397"/>
                  <a:pt x="-724" y="29672"/>
                  <a:pt x="560" y="22300"/>
                </a:cubicBezTo>
                <a:cubicBezTo>
                  <a:pt x="623" y="21936"/>
                  <a:pt x="713" y="21583"/>
                  <a:pt x="827" y="21243"/>
                </a:cubicBezTo>
                <a:cubicBezTo>
                  <a:pt x="3106" y="9956"/>
                  <a:pt x="10501" y="2254"/>
                  <a:pt x="22830" y="107"/>
                </a:cubicBezTo>
                <a:cubicBezTo>
                  <a:pt x="26717" y="-570"/>
                  <a:pt x="30417" y="2032"/>
                  <a:pt x="31094" y="5919"/>
                </a:cubicBezTo>
                <a:close/>
                <a:moveTo>
                  <a:pt x="17014" y="78722"/>
                </a:moveTo>
                <a:cubicBezTo>
                  <a:pt x="15844" y="84210"/>
                  <a:pt x="15233" y="89874"/>
                  <a:pt x="15233" y="95681"/>
                </a:cubicBezTo>
                <a:cubicBezTo>
                  <a:pt x="15233" y="140395"/>
                  <a:pt x="51481" y="176643"/>
                  <a:pt x="96196" y="176643"/>
                </a:cubicBezTo>
                <a:cubicBezTo>
                  <a:pt x="102002" y="176643"/>
                  <a:pt x="107667" y="176032"/>
                  <a:pt x="113126" y="174871"/>
                </a:cubicBezTo>
                <a:cubicBezTo>
                  <a:pt x="109607" y="172787"/>
                  <a:pt x="106036" y="170539"/>
                  <a:pt x="102431" y="168123"/>
                </a:cubicBezTo>
                <a:cubicBezTo>
                  <a:pt x="90728" y="160298"/>
                  <a:pt x="78835" y="150830"/>
                  <a:pt x="67382" y="140142"/>
                </a:cubicBezTo>
                <a:cubicBezTo>
                  <a:pt x="46585" y="120796"/>
                  <a:pt x="29000" y="99157"/>
                  <a:pt x="17014" y="78722"/>
                </a:cubicBezTo>
                <a:close/>
                <a:moveTo>
                  <a:pt x="96196" y="431"/>
                </a:moveTo>
                <a:cubicBezTo>
                  <a:pt x="148800" y="431"/>
                  <a:pt x="191446" y="43076"/>
                  <a:pt x="191446" y="95681"/>
                </a:cubicBezTo>
                <a:cubicBezTo>
                  <a:pt x="191446" y="124474"/>
                  <a:pt x="178670" y="150283"/>
                  <a:pt x="158479" y="167748"/>
                </a:cubicBezTo>
                <a:cubicBezTo>
                  <a:pt x="157612" y="167620"/>
                  <a:pt x="156689" y="167458"/>
                  <a:pt x="155717" y="167258"/>
                </a:cubicBezTo>
                <a:cubicBezTo>
                  <a:pt x="151466" y="166387"/>
                  <a:pt x="146735" y="164857"/>
                  <a:pt x="141644" y="162710"/>
                </a:cubicBezTo>
                <a:cubicBezTo>
                  <a:pt x="163074" y="148134"/>
                  <a:pt x="177158" y="123552"/>
                  <a:pt x="177158" y="95681"/>
                </a:cubicBezTo>
                <a:cubicBezTo>
                  <a:pt x="177158" y="50967"/>
                  <a:pt x="140910" y="14718"/>
                  <a:pt x="96196" y="14718"/>
                </a:cubicBezTo>
                <a:cubicBezTo>
                  <a:pt x="68328" y="14718"/>
                  <a:pt x="43749" y="28798"/>
                  <a:pt x="29184" y="50231"/>
                </a:cubicBezTo>
                <a:cubicBezTo>
                  <a:pt x="27055" y="45172"/>
                  <a:pt x="25524" y="40447"/>
                  <a:pt x="24646" y="36161"/>
                </a:cubicBezTo>
                <a:cubicBezTo>
                  <a:pt x="24443" y="35169"/>
                  <a:pt x="24277" y="34230"/>
                  <a:pt x="24149" y="33345"/>
                </a:cubicBezTo>
                <a:cubicBezTo>
                  <a:pt x="41626" y="13190"/>
                  <a:pt x="67421" y="431"/>
                  <a:pt x="96196" y="43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/>
            </a:endParaRPr>
          </a:p>
        </p:txBody>
      </p:sp>
      <p:sp>
        <p:nvSpPr>
          <p:cNvPr id="78" name="ic_link">
            <a:hlinkClick r:id="rId17" tooltip="倾尽心血建造的小站，和大家分享资源、倾诉心声"/>
            <a:extLst>
              <a:ext uri="{FF2B5EF4-FFF2-40B4-BE49-F238E27FC236}">
                <a16:creationId xmlns:a16="http://schemas.microsoft.com/office/drawing/2014/main" id="{378678F2-C818-AC50-F7A4-EBF40FE39B5A}"/>
              </a:ext>
            </a:extLst>
          </p:cNvPr>
          <p:cNvSpPr/>
          <p:nvPr/>
        </p:nvSpPr>
        <p:spPr>
          <a:xfrm>
            <a:off x="7838937" y="3522994"/>
            <a:ext cx="141063" cy="141063"/>
          </a:xfrm>
          <a:custGeom>
            <a:avLst/>
            <a:gdLst>
              <a:gd name="connsiteX0" fmla="*/ 73819 w 185737"/>
              <a:gd name="connsiteY0" fmla="*/ 0 h 185737"/>
              <a:gd name="connsiteX1" fmla="*/ 80963 w 185737"/>
              <a:gd name="connsiteY1" fmla="*/ 7144 h 185737"/>
              <a:gd name="connsiteX2" fmla="*/ 74788 w 185737"/>
              <a:gd name="connsiteY2" fmla="*/ 14222 h 185737"/>
              <a:gd name="connsiteX3" fmla="*/ 73819 w 185737"/>
              <a:gd name="connsiteY3" fmla="*/ 14288 h 185737"/>
              <a:gd name="connsiteX4" fmla="*/ 35719 w 185737"/>
              <a:gd name="connsiteY4" fmla="*/ 14288 h 185737"/>
              <a:gd name="connsiteX5" fmla="*/ 14337 w 185737"/>
              <a:gd name="connsiteY5" fmla="*/ 34251 h 185737"/>
              <a:gd name="connsiteX6" fmla="*/ 14288 w 185737"/>
              <a:gd name="connsiteY6" fmla="*/ 35719 h 185737"/>
              <a:gd name="connsiteX7" fmla="*/ 14288 w 185737"/>
              <a:gd name="connsiteY7" fmla="*/ 150019 h 185737"/>
              <a:gd name="connsiteX8" fmla="*/ 34251 w 185737"/>
              <a:gd name="connsiteY8" fmla="*/ 171400 h 185737"/>
              <a:gd name="connsiteX9" fmla="*/ 35719 w 185737"/>
              <a:gd name="connsiteY9" fmla="*/ 171450 h 185737"/>
              <a:gd name="connsiteX10" fmla="*/ 150019 w 185737"/>
              <a:gd name="connsiteY10" fmla="*/ 171450 h 185737"/>
              <a:gd name="connsiteX11" fmla="*/ 171400 w 185737"/>
              <a:gd name="connsiteY11" fmla="*/ 151486 h 185737"/>
              <a:gd name="connsiteX12" fmla="*/ 171450 w 185737"/>
              <a:gd name="connsiteY12" fmla="*/ 150019 h 185737"/>
              <a:gd name="connsiteX13" fmla="*/ 171450 w 185737"/>
              <a:gd name="connsiteY13" fmla="*/ 111919 h 185737"/>
              <a:gd name="connsiteX14" fmla="*/ 178594 w 185737"/>
              <a:gd name="connsiteY14" fmla="*/ 104775 h 185737"/>
              <a:gd name="connsiteX15" fmla="*/ 185673 w 185737"/>
              <a:gd name="connsiteY15" fmla="*/ 110949 h 185737"/>
              <a:gd name="connsiteX16" fmla="*/ 185738 w 185737"/>
              <a:gd name="connsiteY16" fmla="*/ 111919 h 185737"/>
              <a:gd name="connsiteX17" fmla="*/ 185738 w 185737"/>
              <a:gd name="connsiteY17" fmla="*/ 150019 h 185737"/>
              <a:gd name="connsiteX18" fmla="*/ 151916 w 185737"/>
              <a:gd name="connsiteY18" fmla="*/ 185688 h 185737"/>
              <a:gd name="connsiteX19" fmla="*/ 150019 w 185737"/>
              <a:gd name="connsiteY19" fmla="*/ 185738 h 185737"/>
              <a:gd name="connsiteX20" fmla="*/ 35719 w 185737"/>
              <a:gd name="connsiteY20" fmla="*/ 185738 h 185737"/>
              <a:gd name="connsiteX21" fmla="*/ 50 w 185737"/>
              <a:gd name="connsiteY21" fmla="*/ 151916 h 185737"/>
              <a:gd name="connsiteX22" fmla="*/ 0 w 185737"/>
              <a:gd name="connsiteY22" fmla="*/ 150019 h 185737"/>
              <a:gd name="connsiteX23" fmla="*/ 0 w 185737"/>
              <a:gd name="connsiteY23" fmla="*/ 35719 h 185737"/>
              <a:gd name="connsiteX24" fmla="*/ 33822 w 185737"/>
              <a:gd name="connsiteY24" fmla="*/ 50 h 185737"/>
              <a:gd name="connsiteX25" fmla="*/ 35719 w 185737"/>
              <a:gd name="connsiteY25" fmla="*/ 0 h 185737"/>
              <a:gd name="connsiteX26" fmla="*/ 73819 w 185737"/>
              <a:gd name="connsiteY26" fmla="*/ 0 h 185737"/>
              <a:gd name="connsiteX27" fmla="*/ 169069 w 185737"/>
              <a:gd name="connsiteY27" fmla="*/ 0 h 185737"/>
              <a:gd name="connsiteX28" fmla="*/ 185682 w 185737"/>
              <a:gd name="connsiteY28" fmla="*/ 15302 h 185737"/>
              <a:gd name="connsiteX29" fmla="*/ 185738 w 185737"/>
              <a:gd name="connsiteY29" fmla="*/ 16669 h 185737"/>
              <a:gd name="connsiteX30" fmla="*/ 185738 w 185737"/>
              <a:gd name="connsiteY30" fmla="*/ 64294 h 185737"/>
              <a:gd name="connsiteX31" fmla="*/ 178594 w 185737"/>
              <a:gd name="connsiteY31" fmla="*/ 71438 h 185737"/>
              <a:gd name="connsiteX32" fmla="*/ 171515 w 185737"/>
              <a:gd name="connsiteY32" fmla="*/ 65263 h 185737"/>
              <a:gd name="connsiteX33" fmla="*/ 171450 w 185737"/>
              <a:gd name="connsiteY33" fmla="*/ 64294 h 185737"/>
              <a:gd name="connsiteX34" fmla="*/ 171450 w 185737"/>
              <a:gd name="connsiteY34" fmla="*/ 24384 h 185737"/>
              <a:gd name="connsiteX35" fmla="*/ 88395 w 185737"/>
              <a:gd name="connsiteY35" fmla="*/ 107445 h 185737"/>
              <a:gd name="connsiteX36" fmla="*/ 78293 w 185737"/>
              <a:gd name="connsiteY36" fmla="*/ 107445 h 185737"/>
              <a:gd name="connsiteX37" fmla="*/ 77601 w 185737"/>
              <a:gd name="connsiteY37" fmla="*/ 98144 h 185737"/>
              <a:gd name="connsiteX38" fmla="*/ 78293 w 185737"/>
              <a:gd name="connsiteY38" fmla="*/ 97343 h 185737"/>
              <a:gd name="connsiteX39" fmla="*/ 161334 w 185737"/>
              <a:gd name="connsiteY39" fmla="*/ 14288 h 185737"/>
              <a:gd name="connsiteX40" fmla="*/ 121444 w 185737"/>
              <a:gd name="connsiteY40" fmla="*/ 14288 h 185737"/>
              <a:gd name="connsiteX41" fmla="*/ 114300 w 185737"/>
              <a:gd name="connsiteY41" fmla="*/ 7144 h 185737"/>
              <a:gd name="connsiteX42" fmla="*/ 120474 w 185737"/>
              <a:gd name="connsiteY42" fmla="*/ 65 h 185737"/>
              <a:gd name="connsiteX43" fmla="*/ 121444 w 185737"/>
              <a:gd name="connsiteY43" fmla="*/ 0 h 185737"/>
              <a:gd name="connsiteX44" fmla="*/ 169069 w 185737"/>
              <a:gd name="connsiteY44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5737" h="185737">
                <a:moveTo>
                  <a:pt x="73819" y="0"/>
                </a:moveTo>
                <a:cubicBezTo>
                  <a:pt x="77764" y="0"/>
                  <a:pt x="80963" y="3198"/>
                  <a:pt x="80963" y="7144"/>
                </a:cubicBezTo>
                <a:cubicBezTo>
                  <a:pt x="80963" y="10760"/>
                  <a:pt x="78275" y="13749"/>
                  <a:pt x="74788" y="14222"/>
                </a:cubicBezTo>
                <a:lnTo>
                  <a:pt x="73819" y="14288"/>
                </a:lnTo>
                <a:lnTo>
                  <a:pt x="35719" y="14288"/>
                </a:lnTo>
                <a:cubicBezTo>
                  <a:pt x="24376" y="14288"/>
                  <a:pt x="15091" y="23100"/>
                  <a:pt x="14337" y="34251"/>
                </a:cubicBezTo>
                <a:lnTo>
                  <a:pt x="14288" y="35719"/>
                </a:lnTo>
                <a:lnTo>
                  <a:pt x="14288" y="150019"/>
                </a:lnTo>
                <a:cubicBezTo>
                  <a:pt x="14288" y="161362"/>
                  <a:pt x="23100" y="170646"/>
                  <a:pt x="34251" y="171400"/>
                </a:cubicBezTo>
                <a:lnTo>
                  <a:pt x="35719" y="171450"/>
                </a:lnTo>
                <a:lnTo>
                  <a:pt x="150019" y="171450"/>
                </a:lnTo>
                <a:cubicBezTo>
                  <a:pt x="161362" y="171450"/>
                  <a:pt x="170646" y="162637"/>
                  <a:pt x="171400" y="151486"/>
                </a:cubicBezTo>
                <a:lnTo>
                  <a:pt x="171450" y="150019"/>
                </a:lnTo>
                <a:lnTo>
                  <a:pt x="171450" y="111919"/>
                </a:lnTo>
                <a:cubicBezTo>
                  <a:pt x="171450" y="107974"/>
                  <a:pt x="174649" y="104775"/>
                  <a:pt x="178594" y="104775"/>
                </a:cubicBezTo>
                <a:cubicBezTo>
                  <a:pt x="182210" y="104775"/>
                  <a:pt x="185199" y="107463"/>
                  <a:pt x="185673" y="110949"/>
                </a:cubicBezTo>
                <a:lnTo>
                  <a:pt x="185738" y="111919"/>
                </a:lnTo>
                <a:lnTo>
                  <a:pt x="185738" y="150019"/>
                </a:lnTo>
                <a:cubicBezTo>
                  <a:pt x="185738" y="169110"/>
                  <a:pt x="170760" y="184702"/>
                  <a:pt x="151916" y="185688"/>
                </a:cubicBezTo>
                <a:lnTo>
                  <a:pt x="150019" y="185738"/>
                </a:lnTo>
                <a:lnTo>
                  <a:pt x="35719" y="185738"/>
                </a:lnTo>
                <a:cubicBezTo>
                  <a:pt x="16628" y="185738"/>
                  <a:pt x="1036" y="170760"/>
                  <a:pt x="50" y="151916"/>
                </a:cubicBezTo>
                <a:lnTo>
                  <a:pt x="0" y="150019"/>
                </a:lnTo>
                <a:lnTo>
                  <a:pt x="0" y="35719"/>
                </a:lnTo>
                <a:cubicBezTo>
                  <a:pt x="0" y="16628"/>
                  <a:pt x="14977" y="1036"/>
                  <a:pt x="33822" y="50"/>
                </a:cubicBezTo>
                <a:lnTo>
                  <a:pt x="35719" y="0"/>
                </a:lnTo>
                <a:lnTo>
                  <a:pt x="73819" y="0"/>
                </a:lnTo>
                <a:close/>
                <a:moveTo>
                  <a:pt x="169069" y="0"/>
                </a:moveTo>
                <a:cubicBezTo>
                  <a:pt x="177815" y="0"/>
                  <a:pt x="184987" y="6735"/>
                  <a:pt x="185682" y="15302"/>
                </a:cubicBezTo>
                <a:lnTo>
                  <a:pt x="185738" y="16669"/>
                </a:lnTo>
                <a:lnTo>
                  <a:pt x="185738" y="64294"/>
                </a:lnTo>
                <a:cubicBezTo>
                  <a:pt x="185738" y="68239"/>
                  <a:pt x="182539" y="71438"/>
                  <a:pt x="178594" y="71438"/>
                </a:cubicBezTo>
                <a:cubicBezTo>
                  <a:pt x="174977" y="71438"/>
                  <a:pt x="171988" y="68750"/>
                  <a:pt x="171515" y="65263"/>
                </a:cubicBezTo>
                <a:lnTo>
                  <a:pt x="171450" y="64294"/>
                </a:lnTo>
                <a:lnTo>
                  <a:pt x="171450" y="24384"/>
                </a:lnTo>
                <a:lnTo>
                  <a:pt x="88395" y="107445"/>
                </a:lnTo>
                <a:cubicBezTo>
                  <a:pt x="85605" y="110235"/>
                  <a:pt x="81083" y="110235"/>
                  <a:pt x="78293" y="107445"/>
                </a:cubicBezTo>
                <a:cubicBezTo>
                  <a:pt x="75756" y="104909"/>
                  <a:pt x="75526" y="100940"/>
                  <a:pt x="77601" y="98144"/>
                </a:cubicBezTo>
                <a:lnTo>
                  <a:pt x="78293" y="97343"/>
                </a:lnTo>
                <a:lnTo>
                  <a:pt x="161334" y="14288"/>
                </a:lnTo>
                <a:lnTo>
                  <a:pt x="121444" y="14288"/>
                </a:lnTo>
                <a:cubicBezTo>
                  <a:pt x="117499" y="14288"/>
                  <a:pt x="114300" y="11089"/>
                  <a:pt x="114300" y="7144"/>
                </a:cubicBezTo>
                <a:cubicBezTo>
                  <a:pt x="114300" y="3527"/>
                  <a:pt x="116988" y="538"/>
                  <a:pt x="120474" y="65"/>
                </a:cubicBezTo>
                <a:lnTo>
                  <a:pt x="121444" y="0"/>
                </a:lnTo>
                <a:lnTo>
                  <a:pt x="1690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3" name="Story">
            <a:extLst>
              <a:ext uri="{FF2B5EF4-FFF2-40B4-BE49-F238E27FC236}">
                <a16:creationId xmlns:a16="http://schemas.microsoft.com/office/drawing/2014/main" id="{8C068004-F5CD-48FF-7946-1BA1901161F0}"/>
              </a:ext>
            </a:extLst>
          </p:cNvPr>
          <p:cNvSpPr/>
          <p:nvPr/>
        </p:nvSpPr>
        <p:spPr>
          <a:xfrm>
            <a:off x="5356982" y="2842285"/>
            <a:ext cx="2750197" cy="44171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一些故事</a:t>
            </a:r>
          </a:p>
        </p:txBody>
      </p:sp>
      <p:sp>
        <p:nvSpPr>
          <p:cNvPr id="74" name="ic_jump">
            <a:extLst>
              <a:ext uri="{FF2B5EF4-FFF2-40B4-BE49-F238E27FC236}">
                <a16:creationId xmlns:a16="http://schemas.microsoft.com/office/drawing/2014/main" id="{32C9789A-94BA-147B-D634-EA66D92AE585}"/>
              </a:ext>
            </a:extLst>
          </p:cNvPr>
          <p:cNvSpPr/>
          <p:nvPr/>
        </p:nvSpPr>
        <p:spPr>
          <a:xfrm>
            <a:off x="7926429" y="3002505"/>
            <a:ext cx="64862" cy="118425"/>
          </a:xfrm>
          <a:custGeom>
            <a:avLst/>
            <a:gdLst>
              <a:gd name="connsiteX0" fmla="*/ 32520 w 136000"/>
              <a:gd name="connsiteY0" fmla="*/ 124024 h 126813"/>
              <a:gd name="connsiteX1" fmla="*/ 20025 w 136000"/>
              <a:gd name="connsiteY1" fmla="*/ 126801 h 126813"/>
              <a:gd name="connsiteX2" fmla="*/ 19050 w 136000"/>
              <a:gd name="connsiteY2" fmla="*/ 126814 h 126813"/>
              <a:gd name="connsiteX3" fmla="*/ 5580 w 136000"/>
              <a:gd name="connsiteY3" fmla="*/ 124024 h 126813"/>
              <a:gd name="connsiteX4" fmla="*/ 4924 w 136000"/>
              <a:gd name="connsiteY4" fmla="*/ 110897 h 126813"/>
              <a:gd name="connsiteX5" fmla="*/ 5580 w 136000"/>
              <a:gd name="connsiteY5" fmla="*/ 110552 h 126813"/>
              <a:gd name="connsiteX6" fmla="*/ 89770 w 136000"/>
              <a:gd name="connsiteY6" fmla="*/ 68458 h 126813"/>
              <a:gd name="connsiteX7" fmla="*/ 90346 w 136000"/>
              <a:gd name="connsiteY7" fmla="*/ 58660 h 126813"/>
              <a:gd name="connsiteX8" fmla="*/ 89770 w 136000"/>
              <a:gd name="connsiteY8" fmla="*/ 58355 h 126813"/>
              <a:gd name="connsiteX9" fmla="*/ 5580 w 136000"/>
              <a:gd name="connsiteY9" fmla="*/ 16260 h 126813"/>
              <a:gd name="connsiteX10" fmla="*/ 5580 w 136000"/>
              <a:gd name="connsiteY10" fmla="*/ 2790 h 126813"/>
              <a:gd name="connsiteX11" fmla="*/ 19096 w 136000"/>
              <a:gd name="connsiteY11" fmla="*/ 0 h 126813"/>
              <a:gd name="connsiteX12" fmla="*/ 20074 w 136000"/>
              <a:gd name="connsiteY12" fmla="*/ 14 h 126813"/>
              <a:gd name="connsiteX13" fmla="*/ 31832 w 136000"/>
              <a:gd name="connsiteY13" fmla="*/ 2462 h 126813"/>
              <a:gd name="connsiteX14" fmla="*/ 32520 w 136000"/>
              <a:gd name="connsiteY14" fmla="*/ 2790 h 126813"/>
              <a:gd name="connsiteX15" fmla="*/ 123446 w 136000"/>
              <a:gd name="connsiteY15" fmla="*/ 48252 h 126813"/>
              <a:gd name="connsiteX16" fmla="*/ 124326 w 136000"/>
              <a:gd name="connsiteY16" fmla="*/ 78107 h 126813"/>
              <a:gd name="connsiteX17" fmla="*/ 123446 w 136000"/>
              <a:gd name="connsiteY17" fmla="*/ 78561 h 126813"/>
              <a:gd name="connsiteX18" fmla="*/ 32520 w 136000"/>
              <a:gd name="connsiteY18" fmla="*/ 124024 h 12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6000" h="126813">
                <a:moveTo>
                  <a:pt x="32520" y="124024"/>
                </a:moveTo>
                <a:cubicBezTo>
                  <a:pt x="29049" y="125759"/>
                  <a:pt x="24570" y="126685"/>
                  <a:pt x="20025" y="126801"/>
                </a:cubicBezTo>
                <a:lnTo>
                  <a:pt x="19050" y="126814"/>
                </a:lnTo>
                <a:cubicBezTo>
                  <a:pt x="14175" y="126814"/>
                  <a:pt x="9299" y="125883"/>
                  <a:pt x="5580" y="124024"/>
                </a:cubicBezTo>
                <a:cubicBezTo>
                  <a:pt x="-1634" y="120417"/>
                  <a:pt x="-1853" y="114636"/>
                  <a:pt x="4924" y="110897"/>
                </a:cubicBezTo>
                <a:lnTo>
                  <a:pt x="5580" y="110552"/>
                </a:lnTo>
                <a:lnTo>
                  <a:pt x="89770" y="68458"/>
                </a:lnTo>
                <a:cubicBezTo>
                  <a:pt x="95150" y="65768"/>
                  <a:pt x="95342" y="61466"/>
                  <a:pt x="90346" y="58660"/>
                </a:cubicBezTo>
                <a:lnTo>
                  <a:pt x="89770" y="58355"/>
                </a:lnTo>
                <a:lnTo>
                  <a:pt x="5580" y="16260"/>
                </a:lnTo>
                <a:cubicBezTo>
                  <a:pt x="-1860" y="12540"/>
                  <a:pt x="-1860" y="6510"/>
                  <a:pt x="5580" y="2790"/>
                </a:cubicBezTo>
                <a:cubicBezTo>
                  <a:pt x="9311" y="924"/>
                  <a:pt x="14205" y="-6"/>
                  <a:pt x="19096" y="0"/>
                </a:cubicBezTo>
                <a:lnTo>
                  <a:pt x="20074" y="14"/>
                </a:lnTo>
                <a:cubicBezTo>
                  <a:pt x="24307" y="127"/>
                  <a:pt x="28480" y="943"/>
                  <a:pt x="31832" y="2462"/>
                </a:cubicBezTo>
                <a:lnTo>
                  <a:pt x="32520" y="2790"/>
                </a:lnTo>
                <a:lnTo>
                  <a:pt x="123446" y="48252"/>
                </a:lnTo>
                <a:cubicBezTo>
                  <a:pt x="139886" y="56472"/>
                  <a:pt x="140179" y="69708"/>
                  <a:pt x="124326" y="78107"/>
                </a:cubicBezTo>
                <a:lnTo>
                  <a:pt x="123446" y="78561"/>
                </a:lnTo>
                <a:lnTo>
                  <a:pt x="32520" y="124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5" name="ic_info">
            <a:extLst>
              <a:ext uri="{FF2B5EF4-FFF2-40B4-BE49-F238E27FC236}">
                <a16:creationId xmlns:a16="http://schemas.microsoft.com/office/drawing/2014/main" id="{00727D2A-4B75-E816-8973-191DCC372442}"/>
              </a:ext>
            </a:extLst>
          </p:cNvPr>
          <p:cNvSpPr/>
          <p:nvPr/>
        </p:nvSpPr>
        <p:spPr>
          <a:xfrm>
            <a:off x="5479416" y="2951924"/>
            <a:ext cx="212329" cy="212330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1" name="分割条">
            <a:extLst>
              <a:ext uri="{FF2B5EF4-FFF2-40B4-BE49-F238E27FC236}">
                <a16:creationId xmlns:a16="http://schemas.microsoft.com/office/drawing/2014/main" id="{26E138A2-3479-0CFE-60E5-9B5D22D01BDE}"/>
              </a:ext>
            </a:extLst>
          </p:cNvPr>
          <p:cNvSpPr/>
          <p:nvPr/>
        </p:nvSpPr>
        <p:spPr>
          <a:xfrm>
            <a:off x="5421769" y="3798629"/>
            <a:ext cx="2599776" cy="14371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7" name="ic_info">
            <a:extLst>
              <a:ext uri="{FF2B5EF4-FFF2-40B4-BE49-F238E27FC236}">
                <a16:creationId xmlns:a16="http://schemas.microsoft.com/office/drawing/2014/main" id="{4C7485EF-7C51-31AF-6CD2-D5BD31736A34}"/>
              </a:ext>
            </a:extLst>
          </p:cNvPr>
          <p:cNvSpPr/>
          <p:nvPr/>
        </p:nvSpPr>
        <p:spPr>
          <a:xfrm>
            <a:off x="8506471" y="1670412"/>
            <a:ext cx="250060" cy="250060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90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68" name="Mr Zhang" descr="一些人站在街道上&#10;&#10;描述已自动生成">
            <a:extLst>
              <a:ext uri="{FF2B5EF4-FFF2-40B4-BE49-F238E27FC236}">
                <a16:creationId xmlns:a16="http://schemas.microsoft.com/office/drawing/2014/main" id="{687D8EE0-5168-9EDD-4333-F567EFEA23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199" y="3027745"/>
            <a:ext cx="811363" cy="811363"/>
          </a:xfrm>
          <a:prstGeom prst="roundRect">
            <a:avLst>
              <a:gd name="adj" fmla="val 10389"/>
            </a:avLst>
          </a:prstGeom>
        </p:spPr>
      </p:pic>
      <p:sp>
        <p:nvSpPr>
          <p:cNvPr id="70" name="ddlink">
            <a:hlinkClick r:id="rId19"/>
            <a:extLst>
              <a:ext uri="{FF2B5EF4-FFF2-40B4-BE49-F238E27FC236}">
                <a16:creationId xmlns:a16="http://schemas.microsoft.com/office/drawing/2014/main" id="{1DDB1CBF-C3CB-27BB-BBF0-D3641F5B0F7E}"/>
              </a:ext>
            </a:extLst>
          </p:cNvPr>
          <p:cNvSpPr/>
          <p:nvPr/>
        </p:nvSpPr>
        <p:spPr>
          <a:xfrm>
            <a:off x="8638695" y="4422015"/>
            <a:ext cx="3145343" cy="48870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r>
              <a:rPr lang="en-US" altLang="zh-CN" sz="105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https://nick-dl.github.io/dead-dog/</a:t>
            </a:r>
          </a:p>
          <a:p>
            <a:pPr defTabSz="777629"/>
            <a:r>
              <a:rPr lang="en-US" altLang="zh-CN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黑屏的详细介绍</a:t>
            </a:r>
            <a:endParaRPr lang="zh-CN" altLang="en-US" sz="1050" dirty="0">
              <a:solidFill>
                <a:prstClr val="black">
                  <a:lumMod val="50000"/>
                  <a:lumOff val="50000"/>
                </a:prst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1" name="ic_NDW">
            <a:hlinkClick r:id="rId19"/>
            <a:extLst>
              <a:ext uri="{FF2B5EF4-FFF2-40B4-BE49-F238E27FC236}">
                <a16:creationId xmlns:a16="http://schemas.microsoft.com/office/drawing/2014/main" id="{6E379416-8728-49AB-781D-C5D6507813C1}"/>
              </a:ext>
            </a:extLst>
          </p:cNvPr>
          <p:cNvSpPr/>
          <p:nvPr/>
        </p:nvSpPr>
        <p:spPr>
          <a:xfrm>
            <a:off x="8776852" y="4560200"/>
            <a:ext cx="212331" cy="212330"/>
          </a:xfrm>
          <a:custGeom>
            <a:avLst/>
            <a:gdLst>
              <a:gd name="connsiteX0" fmla="*/ 31094 w 191878"/>
              <a:gd name="connsiteY0" fmla="*/ 5919 h 191877"/>
              <a:gd name="connsiteX1" fmla="*/ 26225 w 191878"/>
              <a:gd name="connsiteY1" fmla="*/ 13952 h 191877"/>
              <a:gd name="connsiteX2" fmla="*/ 25282 w 191878"/>
              <a:gd name="connsiteY2" fmla="*/ 14183 h 191877"/>
              <a:gd name="connsiteX3" fmla="*/ 14642 w 191878"/>
              <a:gd name="connsiteY3" fmla="*/ 24591 h 191877"/>
              <a:gd name="connsiteX4" fmla="*/ 14635 w 191878"/>
              <a:gd name="connsiteY4" fmla="*/ 24751 h 191877"/>
              <a:gd name="connsiteX5" fmla="*/ 14635 w 191878"/>
              <a:gd name="connsiteY5" fmla="*/ 24751 h 191877"/>
              <a:gd name="connsiteX6" fmla="*/ 14355 w 191878"/>
              <a:gd name="connsiteY6" fmla="*/ 26928 h 191877"/>
              <a:gd name="connsiteX7" fmla="*/ 15315 w 191878"/>
              <a:gd name="connsiteY7" fmla="*/ 38073 h 191877"/>
              <a:gd name="connsiteX8" fmla="*/ 49607 w 191878"/>
              <a:gd name="connsiteY8" fmla="*/ 100282 h 191877"/>
              <a:gd name="connsiteX9" fmla="*/ 83078 w 191878"/>
              <a:gd name="connsiteY9" fmla="*/ 135037 h 191877"/>
              <a:gd name="connsiteX10" fmla="*/ 88105 w 191878"/>
              <a:gd name="connsiteY10" fmla="*/ 139370 h 191877"/>
              <a:gd name="connsiteX11" fmla="*/ 117179 w 191878"/>
              <a:gd name="connsiteY11" fmla="*/ 160616 h 191877"/>
              <a:gd name="connsiteX12" fmla="*/ 153805 w 191878"/>
              <a:gd name="connsiteY12" fmla="*/ 176588 h 191877"/>
              <a:gd name="connsiteX13" fmla="*/ 162307 w 191878"/>
              <a:gd name="connsiteY13" fmla="*/ 177627 h 191877"/>
              <a:gd name="connsiteX14" fmla="*/ 167153 w 191878"/>
              <a:gd name="connsiteY14" fmla="*/ 177243 h 191877"/>
              <a:gd name="connsiteX15" fmla="*/ 167514 w 191878"/>
              <a:gd name="connsiteY15" fmla="*/ 177219 h 191877"/>
              <a:gd name="connsiteX16" fmla="*/ 177695 w 191878"/>
              <a:gd name="connsiteY16" fmla="*/ 166622 h 191877"/>
              <a:gd name="connsiteX17" fmla="*/ 185958 w 191878"/>
              <a:gd name="connsiteY17" fmla="*/ 160810 h 191877"/>
              <a:gd name="connsiteX18" fmla="*/ 191771 w 191878"/>
              <a:gd name="connsiteY18" fmla="*/ 169073 h 191877"/>
              <a:gd name="connsiteX19" fmla="*/ 170257 w 191878"/>
              <a:gd name="connsiteY19" fmla="*/ 191159 h 191877"/>
              <a:gd name="connsiteX20" fmla="*/ 169604 w 191878"/>
              <a:gd name="connsiteY20" fmla="*/ 191319 h 191877"/>
              <a:gd name="connsiteX21" fmla="*/ 155558 w 191878"/>
              <a:gd name="connsiteY21" fmla="*/ 191363 h 191877"/>
              <a:gd name="connsiteX22" fmla="*/ 150937 w 191878"/>
              <a:gd name="connsiteY22" fmla="*/ 190585 h 191877"/>
              <a:gd name="connsiteX23" fmla="*/ 131397 w 191878"/>
              <a:gd name="connsiteY23" fmla="*/ 184222 h 191877"/>
              <a:gd name="connsiteX24" fmla="*/ 96196 w 191878"/>
              <a:gd name="connsiteY24" fmla="*/ 190931 h 191877"/>
              <a:gd name="connsiteX25" fmla="*/ 946 w 191878"/>
              <a:gd name="connsiteY25" fmla="*/ 95681 h 191877"/>
              <a:gd name="connsiteX26" fmla="*/ 7665 w 191878"/>
              <a:gd name="connsiteY26" fmla="*/ 60472 h 191877"/>
              <a:gd name="connsiteX27" fmla="*/ 6879 w 191878"/>
              <a:gd name="connsiteY27" fmla="*/ 58568 h 191877"/>
              <a:gd name="connsiteX28" fmla="*/ 6879 w 191878"/>
              <a:gd name="connsiteY28" fmla="*/ 58568 h 191877"/>
              <a:gd name="connsiteX29" fmla="*/ 3088 w 191878"/>
              <a:gd name="connsiteY29" fmla="*/ 47953 h 191877"/>
              <a:gd name="connsiteX30" fmla="*/ 560 w 191878"/>
              <a:gd name="connsiteY30" fmla="*/ 22300 h 191877"/>
              <a:gd name="connsiteX31" fmla="*/ 827 w 191878"/>
              <a:gd name="connsiteY31" fmla="*/ 21243 h 191877"/>
              <a:gd name="connsiteX32" fmla="*/ 22830 w 191878"/>
              <a:gd name="connsiteY32" fmla="*/ 107 h 191877"/>
              <a:gd name="connsiteX33" fmla="*/ 31094 w 191878"/>
              <a:gd name="connsiteY33" fmla="*/ 5919 h 191877"/>
              <a:gd name="connsiteX34" fmla="*/ 17014 w 191878"/>
              <a:gd name="connsiteY34" fmla="*/ 78722 h 191877"/>
              <a:gd name="connsiteX35" fmla="*/ 15233 w 191878"/>
              <a:gd name="connsiteY35" fmla="*/ 95681 h 191877"/>
              <a:gd name="connsiteX36" fmla="*/ 96196 w 191878"/>
              <a:gd name="connsiteY36" fmla="*/ 176643 h 191877"/>
              <a:gd name="connsiteX37" fmla="*/ 113126 w 191878"/>
              <a:gd name="connsiteY37" fmla="*/ 174871 h 191877"/>
              <a:gd name="connsiteX38" fmla="*/ 102431 w 191878"/>
              <a:gd name="connsiteY38" fmla="*/ 168123 h 191877"/>
              <a:gd name="connsiteX39" fmla="*/ 67382 w 191878"/>
              <a:gd name="connsiteY39" fmla="*/ 140142 h 191877"/>
              <a:gd name="connsiteX40" fmla="*/ 17014 w 191878"/>
              <a:gd name="connsiteY40" fmla="*/ 78722 h 191877"/>
              <a:gd name="connsiteX41" fmla="*/ 96196 w 191878"/>
              <a:gd name="connsiteY41" fmla="*/ 431 h 191877"/>
              <a:gd name="connsiteX42" fmla="*/ 191446 w 191878"/>
              <a:gd name="connsiteY42" fmla="*/ 95681 h 191877"/>
              <a:gd name="connsiteX43" fmla="*/ 158479 w 191878"/>
              <a:gd name="connsiteY43" fmla="*/ 167748 h 191877"/>
              <a:gd name="connsiteX44" fmla="*/ 155717 w 191878"/>
              <a:gd name="connsiteY44" fmla="*/ 167258 h 191877"/>
              <a:gd name="connsiteX45" fmla="*/ 141644 w 191878"/>
              <a:gd name="connsiteY45" fmla="*/ 162710 h 191877"/>
              <a:gd name="connsiteX46" fmla="*/ 177158 w 191878"/>
              <a:gd name="connsiteY46" fmla="*/ 95681 h 191877"/>
              <a:gd name="connsiteX47" fmla="*/ 96196 w 191878"/>
              <a:gd name="connsiteY47" fmla="*/ 14718 h 191877"/>
              <a:gd name="connsiteX48" fmla="*/ 29184 w 191878"/>
              <a:gd name="connsiteY48" fmla="*/ 50231 h 191877"/>
              <a:gd name="connsiteX49" fmla="*/ 24646 w 191878"/>
              <a:gd name="connsiteY49" fmla="*/ 36161 h 191877"/>
              <a:gd name="connsiteX50" fmla="*/ 24149 w 191878"/>
              <a:gd name="connsiteY50" fmla="*/ 33345 h 191877"/>
              <a:gd name="connsiteX51" fmla="*/ 96196 w 191878"/>
              <a:gd name="connsiteY51" fmla="*/ 431 h 19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91878" h="191877">
                <a:moveTo>
                  <a:pt x="31094" y="5919"/>
                </a:moveTo>
                <a:cubicBezTo>
                  <a:pt x="31714" y="9482"/>
                  <a:pt x="29580" y="12888"/>
                  <a:pt x="26225" y="13952"/>
                </a:cubicBezTo>
                <a:lnTo>
                  <a:pt x="25282" y="14183"/>
                </a:lnTo>
                <a:cubicBezTo>
                  <a:pt x="19349" y="15216"/>
                  <a:pt x="15753" y="18592"/>
                  <a:pt x="14642" y="24591"/>
                </a:cubicBezTo>
                <a:lnTo>
                  <a:pt x="14635" y="24751"/>
                </a:lnTo>
                <a:lnTo>
                  <a:pt x="14635" y="24751"/>
                </a:lnTo>
                <a:cubicBezTo>
                  <a:pt x="14513" y="25456"/>
                  <a:pt x="14420" y="26182"/>
                  <a:pt x="14355" y="26928"/>
                </a:cubicBezTo>
                <a:cubicBezTo>
                  <a:pt x="14111" y="30043"/>
                  <a:pt x="14429" y="33750"/>
                  <a:pt x="15315" y="38073"/>
                </a:cubicBezTo>
                <a:cubicBezTo>
                  <a:pt x="18781" y="54986"/>
                  <a:pt x="30876" y="77292"/>
                  <a:pt x="49607" y="100282"/>
                </a:cubicBezTo>
                <a:cubicBezTo>
                  <a:pt x="59939" y="112963"/>
                  <a:pt x="71379" y="124717"/>
                  <a:pt x="83078" y="135037"/>
                </a:cubicBezTo>
                <a:lnTo>
                  <a:pt x="88105" y="139370"/>
                </a:lnTo>
                <a:cubicBezTo>
                  <a:pt x="97862" y="147587"/>
                  <a:pt x="107715" y="154765"/>
                  <a:pt x="117179" y="160616"/>
                </a:cubicBezTo>
                <a:cubicBezTo>
                  <a:pt x="130714" y="168954"/>
                  <a:pt x="143300" y="174436"/>
                  <a:pt x="153805" y="176588"/>
                </a:cubicBezTo>
                <a:cubicBezTo>
                  <a:pt x="156963" y="177236"/>
                  <a:pt x="159793" y="177580"/>
                  <a:pt x="162307" y="177627"/>
                </a:cubicBezTo>
                <a:cubicBezTo>
                  <a:pt x="164015" y="177634"/>
                  <a:pt x="165634" y="177507"/>
                  <a:pt x="167153" y="177243"/>
                </a:cubicBezTo>
                <a:lnTo>
                  <a:pt x="167514" y="177219"/>
                </a:lnTo>
                <a:cubicBezTo>
                  <a:pt x="173372" y="176060"/>
                  <a:pt x="176675" y="172479"/>
                  <a:pt x="177695" y="166622"/>
                </a:cubicBezTo>
                <a:cubicBezTo>
                  <a:pt x="178372" y="162735"/>
                  <a:pt x="182072" y="160133"/>
                  <a:pt x="185958" y="160810"/>
                </a:cubicBezTo>
                <a:cubicBezTo>
                  <a:pt x="189845" y="161487"/>
                  <a:pt x="192448" y="165187"/>
                  <a:pt x="191771" y="169073"/>
                </a:cubicBezTo>
                <a:cubicBezTo>
                  <a:pt x="189600" y="181541"/>
                  <a:pt x="181748" y="188964"/>
                  <a:pt x="170257" y="191159"/>
                </a:cubicBezTo>
                <a:cubicBezTo>
                  <a:pt x="170049" y="191230"/>
                  <a:pt x="169829" y="191280"/>
                  <a:pt x="169604" y="191319"/>
                </a:cubicBezTo>
                <a:cubicBezTo>
                  <a:pt x="165341" y="192061"/>
                  <a:pt x="160626" y="192053"/>
                  <a:pt x="155558" y="191363"/>
                </a:cubicBezTo>
                <a:cubicBezTo>
                  <a:pt x="154048" y="191167"/>
                  <a:pt x="152507" y="190907"/>
                  <a:pt x="150937" y="190585"/>
                </a:cubicBezTo>
                <a:cubicBezTo>
                  <a:pt x="144846" y="189337"/>
                  <a:pt x="138287" y="187193"/>
                  <a:pt x="131397" y="184222"/>
                </a:cubicBezTo>
                <a:cubicBezTo>
                  <a:pt x="120503" y="188549"/>
                  <a:pt x="108628" y="190931"/>
                  <a:pt x="96196" y="190931"/>
                </a:cubicBezTo>
                <a:cubicBezTo>
                  <a:pt x="43590" y="190931"/>
                  <a:pt x="946" y="148286"/>
                  <a:pt x="946" y="95681"/>
                </a:cubicBezTo>
                <a:cubicBezTo>
                  <a:pt x="946" y="83244"/>
                  <a:pt x="3329" y="71364"/>
                  <a:pt x="7665" y="60472"/>
                </a:cubicBezTo>
                <a:lnTo>
                  <a:pt x="6879" y="58568"/>
                </a:lnTo>
                <a:lnTo>
                  <a:pt x="6879" y="58568"/>
                </a:lnTo>
                <a:cubicBezTo>
                  <a:pt x="5370" y="54921"/>
                  <a:pt x="4105" y="51377"/>
                  <a:pt x="3088" y="47953"/>
                </a:cubicBezTo>
                <a:cubicBezTo>
                  <a:pt x="235" y="38397"/>
                  <a:pt x="-724" y="29672"/>
                  <a:pt x="560" y="22300"/>
                </a:cubicBezTo>
                <a:cubicBezTo>
                  <a:pt x="623" y="21936"/>
                  <a:pt x="713" y="21583"/>
                  <a:pt x="827" y="21243"/>
                </a:cubicBezTo>
                <a:cubicBezTo>
                  <a:pt x="3106" y="9956"/>
                  <a:pt x="10501" y="2254"/>
                  <a:pt x="22830" y="107"/>
                </a:cubicBezTo>
                <a:cubicBezTo>
                  <a:pt x="26717" y="-570"/>
                  <a:pt x="30417" y="2032"/>
                  <a:pt x="31094" y="5919"/>
                </a:cubicBezTo>
                <a:close/>
                <a:moveTo>
                  <a:pt x="17014" y="78722"/>
                </a:moveTo>
                <a:cubicBezTo>
                  <a:pt x="15844" y="84210"/>
                  <a:pt x="15233" y="89874"/>
                  <a:pt x="15233" y="95681"/>
                </a:cubicBezTo>
                <a:cubicBezTo>
                  <a:pt x="15233" y="140395"/>
                  <a:pt x="51481" y="176643"/>
                  <a:pt x="96196" y="176643"/>
                </a:cubicBezTo>
                <a:cubicBezTo>
                  <a:pt x="102002" y="176643"/>
                  <a:pt x="107667" y="176032"/>
                  <a:pt x="113126" y="174871"/>
                </a:cubicBezTo>
                <a:cubicBezTo>
                  <a:pt x="109607" y="172787"/>
                  <a:pt x="106036" y="170539"/>
                  <a:pt x="102431" y="168123"/>
                </a:cubicBezTo>
                <a:cubicBezTo>
                  <a:pt x="90728" y="160298"/>
                  <a:pt x="78835" y="150830"/>
                  <a:pt x="67382" y="140142"/>
                </a:cubicBezTo>
                <a:cubicBezTo>
                  <a:pt x="46585" y="120796"/>
                  <a:pt x="29000" y="99157"/>
                  <a:pt x="17014" y="78722"/>
                </a:cubicBezTo>
                <a:close/>
                <a:moveTo>
                  <a:pt x="96196" y="431"/>
                </a:moveTo>
                <a:cubicBezTo>
                  <a:pt x="148800" y="431"/>
                  <a:pt x="191446" y="43076"/>
                  <a:pt x="191446" y="95681"/>
                </a:cubicBezTo>
                <a:cubicBezTo>
                  <a:pt x="191446" y="124474"/>
                  <a:pt x="178670" y="150283"/>
                  <a:pt x="158479" y="167748"/>
                </a:cubicBezTo>
                <a:cubicBezTo>
                  <a:pt x="157612" y="167620"/>
                  <a:pt x="156689" y="167458"/>
                  <a:pt x="155717" y="167258"/>
                </a:cubicBezTo>
                <a:cubicBezTo>
                  <a:pt x="151466" y="166387"/>
                  <a:pt x="146735" y="164857"/>
                  <a:pt x="141644" y="162710"/>
                </a:cubicBezTo>
                <a:cubicBezTo>
                  <a:pt x="163074" y="148134"/>
                  <a:pt x="177158" y="123552"/>
                  <a:pt x="177158" y="95681"/>
                </a:cubicBezTo>
                <a:cubicBezTo>
                  <a:pt x="177158" y="50967"/>
                  <a:pt x="140910" y="14718"/>
                  <a:pt x="96196" y="14718"/>
                </a:cubicBezTo>
                <a:cubicBezTo>
                  <a:pt x="68328" y="14718"/>
                  <a:pt x="43749" y="28798"/>
                  <a:pt x="29184" y="50231"/>
                </a:cubicBezTo>
                <a:cubicBezTo>
                  <a:pt x="27055" y="45172"/>
                  <a:pt x="25524" y="40447"/>
                  <a:pt x="24646" y="36161"/>
                </a:cubicBezTo>
                <a:cubicBezTo>
                  <a:pt x="24443" y="35169"/>
                  <a:pt x="24277" y="34230"/>
                  <a:pt x="24149" y="33345"/>
                </a:cubicBezTo>
                <a:cubicBezTo>
                  <a:pt x="41626" y="13190"/>
                  <a:pt x="67421" y="431"/>
                  <a:pt x="96196" y="43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/>
            </a:endParaRPr>
          </a:p>
        </p:txBody>
      </p:sp>
      <p:sp>
        <p:nvSpPr>
          <p:cNvPr id="72" name="ic_link">
            <a:hlinkClick r:id="rId19"/>
            <a:extLst>
              <a:ext uri="{FF2B5EF4-FFF2-40B4-BE49-F238E27FC236}">
                <a16:creationId xmlns:a16="http://schemas.microsoft.com/office/drawing/2014/main" id="{CFA2EB2C-406C-7C2F-026E-EF5AB43A83AE}"/>
              </a:ext>
            </a:extLst>
          </p:cNvPr>
          <p:cNvSpPr/>
          <p:nvPr/>
        </p:nvSpPr>
        <p:spPr>
          <a:xfrm>
            <a:off x="11526483" y="4595835"/>
            <a:ext cx="141063" cy="141063"/>
          </a:xfrm>
          <a:custGeom>
            <a:avLst/>
            <a:gdLst>
              <a:gd name="connsiteX0" fmla="*/ 73819 w 185737"/>
              <a:gd name="connsiteY0" fmla="*/ 0 h 185737"/>
              <a:gd name="connsiteX1" fmla="*/ 80963 w 185737"/>
              <a:gd name="connsiteY1" fmla="*/ 7144 h 185737"/>
              <a:gd name="connsiteX2" fmla="*/ 74788 w 185737"/>
              <a:gd name="connsiteY2" fmla="*/ 14222 h 185737"/>
              <a:gd name="connsiteX3" fmla="*/ 73819 w 185737"/>
              <a:gd name="connsiteY3" fmla="*/ 14288 h 185737"/>
              <a:gd name="connsiteX4" fmla="*/ 35719 w 185737"/>
              <a:gd name="connsiteY4" fmla="*/ 14288 h 185737"/>
              <a:gd name="connsiteX5" fmla="*/ 14337 w 185737"/>
              <a:gd name="connsiteY5" fmla="*/ 34251 h 185737"/>
              <a:gd name="connsiteX6" fmla="*/ 14288 w 185737"/>
              <a:gd name="connsiteY6" fmla="*/ 35719 h 185737"/>
              <a:gd name="connsiteX7" fmla="*/ 14288 w 185737"/>
              <a:gd name="connsiteY7" fmla="*/ 150019 h 185737"/>
              <a:gd name="connsiteX8" fmla="*/ 34251 w 185737"/>
              <a:gd name="connsiteY8" fmla="*/ 171400 h 185737"/>
              <a:gd name="connsiteX9" fmla="*/ 35719 w 185737"/>
              <a:gd name="connsiteY9" fmla="*/ 171450 h 185737"/>
              <a:gd name="connsiteX10" fmla="*/ 150019 w 185737"/>
              <a:gd name="connsiteY10" fmla="*/ 171450 h 185737"/>
              <a:gd name="connsiteX11" fmla="*/ 171400 w 185737"/>
              <a:gd name="connsiteY11" fmla="*/ 151486 h 185737"/>
              <a:gd name="connsiteX12" fmla="*/ 171450 w 185737"/>
              <a:gd name="connsiteY12" fmla="*/ 150019 h 185737"/>
              <a:gd name="connsiteX13" fmla="*/ 171450 w 185737"/>
              <a:gd name="connsiteY13" fmla="*/ 111919 h 185737"/>
              <a:gd name="connsiteX14" fmla="*/ 178594 w 185737"/>
              <a:gd name="connsiteY14" fmla="*/ 104775 h 185737"/>
              <a:gd name="connsiteX15" fmla="*/ 185673 w 185737"/>
              <a:gd name="connsiteY15" fmla="*/ 110949 h 185737"/>
              <a:gd name="connsiteX16" fmla="*/ 185738 w 185737"/>
              <a:gd name="connsiteY16" fmla="*/ 111919 h 185737"/>
              <a:gd name="connsiteX17" fmla="*/ 185738 w 185737"/>
              <a:gd name="connsiteY17" fmla="*/ 150019 h 185737"/>
              <a:gd name="connsiteX18" fmla="*/ 151916 w 185737"/>
              <a:gd name="connsiteY18" fmla="*/ 185688 h 185737"/>
              <a:gd name="connsiteX19" fmla="*/ 150019 w 185737"/>
              <a:gd name="connsiteY19" fmla="*/ 185738 h 185737"/>
              <a:gd name="connsiteX20" fmla="*/ 35719 w 185737"/>
              <a:gd name="connsiteY20" fmla="*/ 185738 h 185737"/>
              <a:gd name="connsiteX21" fmla="*/ 50 w 185737"/>
              <a:gd name="connsiteY21" fmla="*/ 151916 h 185737"/>
              <a:gd name="connsiteX22" fmla="*/ 0 w 185737"/>
              <a:gd name="connsiteY22" fmla="*/ 150019 h 185737"/>
              <a:gd name="connsiteX23" fmla="*/ 0 w 185737"/>
              <a:gd name="connsiteY23" fmla="*/ 35719 h 185737"/>
              <a:gd name="connsiteX24" fmla="*/ 33822 w 185737"/>
              <a:gd name="connsiteY24" fmla="*/ 50 h 185737"/>
              <a:gd name="connsiteX25" fmla="*/ 35719 w 185737"/>
              <a:gd name="connsiteY25" fmla="*/ 0 h 185737"/>
              <a:gd name="connsiteX26" fmla="*/ 73819 w 185737"/>
              <a:gd name="connsiteY26" fmla="*/ 0 h 185737"/>
              <a:gd name="connsiteX27" fmla="*/ 169069 w 185737"/>
              <a:gd name="connsiteY27" fmla="*/ 0 h 185737"/>
              <a:gd name="connsiteX28" fmla="*/ 185682 w 185737"/>
              <a:gd name="connsiteY28" fmla="*/ 15302 h 185737"/>
              <a:gd name="connsiteX29" fmla="*/ 185738 w 185737"/>
              <a:gd name="connsiteY29" fmla="*/ 16669 h 185737"/>
              <a:gd name="connsiteX30" fmla="*/ 185738 w 185737"/>
              <a:gd name="connsiteY30" fmla="*/ 64294 h 185737"/>
              <a:gd name="connsiteX31" fmla="*/ 178594 w 185737"/>
              <a:gd name="connsiteY31" fmla="*/ 71438 h 185737"/>
              <a:gd name="connsiteX32" fmla="*/ 171515 w 185737"/>
              <a:gd name="connsiteY32" fmla="*/ 65263 h 185737"/>
              <a:gd name="connsiteX33" fmla="*/ 171450 w 185737"/>
              <a:gd name="connsiteY33" fmla="*/ 64294 h 185737"/>
              <a:gd name="connsiteX34" fmla="*/ 171450 w 185737"/>
              <a:gd name="connsiteY34" fmla="*/ 24384 h 185737"/>
              <a:gd name="connsiteX35" fmla="*/ 88395 w 185737"/>
              <a:gd name="connsiteY35" fmla="*/ 107445 h 185737"/>
              <a:gd name="connsiteX36" fmla="*/ 78293 w 185737"/>
              <a:gd name="connsiteY36" fmla="*/ 107445 h 185737"/>
              <a:gd name="connsiteX37" fmla="*/ 77601 w 185737"/>
              <a:gd name="connsiteY37" fmla="*/ 98144 h 185737"/>
              <a:gd name="connsiteX38" fmla="*/ 78293 w 185737"/>
              <a:gd name="connsiteY38" fmla="*/ 97343 h 185737"/>
              <a:gd name="connsiteX39" fmla="*/ 161334 w 185737"/>
              <a:gd name="connsiteY39" fmla="*/ 14288 h 185737"/>
              <a:gd name="connsiteX40" fmla="*/ 121444 w 185737"/>
              <a:gd name="connsiteY40" fmla="*/ 14288 h 185737"/>
              <a:gd name="connsiteX41" fmla="*/ 114300 w 185737"/>
              <a:gd name="connsiteY41" fmla="*/ 7144 h 185737"/>
              <a:gd name="connsiteX42" fmla="*/ 120474 w 185737"/>
              <a:gd name="connsiteY42" fmla="*/ 65 h 185737"/>
              <a:gd name="connsiteX43" fmla="*/ 121444 w 185737"/>
              <a:gd name="connsiteY43" fmla="*/ 0 h 185737"/>
              <a:gd name="connsiteX44" fmla="*/ 169069 w 185737"/>
              <a:gd name="connsiteY44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5737" h="185737">
                <a:moveTo>
                  <a:pt x="73819" y="0"/>
                </a:moveTo>
                <a:cubicBezTo>
                  <a:pt x="77764" y="0"/>
                  <a:pt x="80963" y="3198"/>
                  <a:pt x="80963" y="7144"/>
                </a:cubicBezTo>
                <a:cubicBezTo>
                  <a:pt x="80963" y="10760"/>
                  <a:pt x="78275" y="13749"/>
                  <a:pt x="74788" y="14222"/>
                </a:cubicBezTo>
                <a:lnTo>
                  <a:pt x="73819" y="14288"/>
                </a:lnTo>
                <a:lnTo>
                  <a:pt x="35719" y="14288"/>
                </a:lnTo>
                <a:cubicBezTo>
                  <a:pt x="24376" y="14288"/>
                  <a:pt x="15091" y="23100"/>
                  <a:pt x="14337" y="34251"/>
                </a:cubicBezTo>
                <a:lnTo>
                  <a:pt x="14288" y="35719"/>
                </a:lnTo>
                <a:lnTo>
                  <a:pt x="14288" y="150019"/>
                </a:lnTo>
                <a:cubicBezTo>
                  <a:pt x="14288" y="161362"/>
                  <a:pt x="23100" y="170646"/>
                  <a:pt x="34251" y="171400"/>
                </a:cubicBezTo>
                <a:lnTo>
                  <a:pt x="35719" y="171450"/>
                </a:lnTo>
                <a:lnTo>
                  <a:pt x="150019" y="171450"/>
                </a:lnTo>
                <a:cubicBezTo>
                  <a:pt x="161362" y="171450"/>
                  <a:pt x="170646" y="162637"/>
                  <a:pt x="171400" y="151486"/>
                </a:cubicBezTo>
                <a:lnTo>
                  <a:pt x="171450" y="150019"/>
                </a:lnTo>
                <a:lnTo>
                  <a:pt x="171450" y="111919"/>
                </a:lnTo>
                <a:cubicBezTo>
                  <a:pt x="171450" y="107974"/>
                  <a:pt x="174649" y="104775"/>
                  <a:pt x="178594" y="104775"/>
                </a:cubicBezTo>
                <a:cubicBezTo>
                  <a:pt x="182210" y="104775"/>
                  <a:pt x="185199" y="107463"/>
                  <a:pt x="185673" y="110949"/>
                </a:cubicBezTo>
                <a:lnTo>
                  <a:pt x="185738" y="111919"/>
                </a:lnTo>
                <a:lnTo>
                  <a:pt x="185738" y="150019"/>
                </a:lnTo>
                <a:cubicBezTo>
                  <a:pt x="185738" y="169110"/>
                  <a:pt x="170760" y="184702"/>
                  <a:pt x="151916" y="185688"/>
                </a:cubicBezTo>
                <a:lnTo>
                  <a:pt x="150019" y="185738"/>
                </a:lnTo>
                <a:lnTo>
                  <a:pt x="35719" y="185738"/>
                </a:lnTo>
                <a:cubicBezTo>
                  <a:pt x="16628" y="185738"/>
                  <a:pt x="1036" y="170760"/>
                  <a:pt x="50" y="151916"/>
                </a:cubicBezTo>
                <a:lnTo>
                  <a:pt x="0" y="150019"/>
                </a:lnTo>
                <a:lnTo>
                  <a:pt x="0" y="35719"/>
                </a:lnTo>
                <a:cubicBezTo>
                  <a:pt x="0" y="16628"/>
                  <a:pt x="14977" y="1036"/>
                  <a:pt x="33822" y="50"/>
                </a:cubicBezTo>
                <a:lnTo>
                  <a:pt x="35719" y="0"/>
                </a:lnTo>
                <a:lnTo>
                  <a:pt x="73819" y="0"/>
                </a:lnTo>
                <a:close/>
                <a:moveTo>
                  <a:pt x="169069" y="0"/>
                </a:moveTo>
                <a:cubicBezTo>
                  <a:pt x="177815" y="0"/>
                  <a:pt x="184987" y="6735"/>
                  <a:pt x="185682" y="15302"/>
                </a:cubicBezTo>
                <a:lnTo>
                  <a:pt x="185738" y="16669"/>
                </a:lnTo>
                <a:lnTo>
                  <a:pt x="185738" y="64294"/>
                </a:lnTo>
                <a:cubicBezTo>
                  <a:pt x="185738" y="68239"/>
                  <a:pt x="182539" y="71438"/>
                  <a:pt x="178594" y="71438"/>
                </a:cubicBezTo>
                <a:cubicBezTo>
                  <a:pt x="174977" y="71438"/>
                  <a:pt x="171988" y="68750"/>
                  <a:pt x="171515" y="65263"/>
                </a:cubicBezTo>
                <a:lnTo>
                  <a:pt x="171450" y="64294"/>
                </a:lnTo>
                <a:lnTo>
                  <a:pt x="171450" y="24384"/>
                </a:lnTo>
                <a:lnTo>
                  <a:pt x="88395" y="107445"/>
                </a:lnTo>
                <a:cubicBezTo>
                  <a:pt x="85605" y="110235"/>
                  <a:pt x="81083" y="110235"/>
                  <a:pt x="78293" y="107445"/>
                </a:cubicBezTo>
                <a:cubicBezTo>
                  <a:pt x="75756" y="104909"/>
                  <a:pt x="75526" y="100940"/>
                  <a:pt x="77601" y="98144"/>
                </a:cubicBezTo>
                <a:lnTo>
                  <a:pt x="78293" y="97343"/>
                </a:lnTo>
                <a:lnTo>
                  <a:pt x="161334" y="14288"/>
                </a:lnTo>
                <a:lnTo>
                  <a:pt x="121444" y="14288"/>
                </a:lnTo>
                <a:cubicBezTo>
                  <a:pt x="117499" y="14288"/>
                  <a:pt x="114300" y="11089"/>
                  <a:pt x="114300" y="7144"/>
                </a:cubicBezTo>
                <a:cubicBezTo>
                  <a:pt x="114300" y="3527"/>
                  <a:pt x="116988" y="538"/>
                  <a:pt x="120474" y="65"/>
                </a:cubicBezTo>
                <a:lnTo>
                  <a:pt x="121444" y="0"/>
                </a:lnTo>
                <a:lnTo>
                  <a:pt x="1690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1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3" name="知道了按钮">
            <a:extLst>
              <a:ext uri="{FF2B5EF4-FFF2-40B4-BE49-F238E27FC236}">
                <a16:creationId xmlns:a16="http://schemas.microsoft.com/office/drawing/2014/main" id="{DC053A2B-B877-9BC7-7C47-2D99C5BC0A7E}"/>
              </a:ext>
            </a:extLst>
          </p:cNvPr>
          <p:cNvSpPr/>
          <p:nvPr/>
        </p:nvSpPr>
        <p:spPr>
          <a:xfrm>
            <a:off x="8989744" y="5163083"/>
            <a:ext cx="2384831" cy="37391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100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  <p:sp>
        <p:nvSpPr>
          <p:cNvPr id="65" name="分割条2">
            <a:extLst>
              <a:ext uri="{FF2B5EF4-FFF2-40B4-BE49-F238E27FC236}">
                <a16:creationId xmlns:a16="http://schemas.microsoft.com/office/drawing/2014/main" id="{2E2B3DFB-B1CB-5D4A-2356-32EA84414CB8}"/>
              </a:ext>
            </a:extLst>
          </p:cNvPr>
          <p:cNvSpPr/>
          <p:nvPr/>
        </p:nvSpPr>
        <p:spPr>
          <a:xfrm>
            <a:off x="8227087" y="1475157"/>
            <a:ext cx="14371" cy="431138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rgbClr val="FFFFFF">
              <a:alpha val="14902"/>
            </a:srgb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05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7128651-AD7C-3B63-D0A6-75077F9A1FDD}"/>
              </a:ext>
            </a:extLst>
          </p:cNvPr>
          <p:cNvCxnSpPr>
            <a:cxnSpLocks/>
          </p:cNvCxnSpPr>
          <p:nvPr/>
        </p:nvCxnSpPr>
        <p:spPr>
          <a:xfrm>
            <a:off x="3740312" y="1290244"/>
            <a:ext cx="0" cy="4721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110C3E6-CC1D-72A7-6B40-4625FF89C0F5}"/>
              </a:ext>
            </a:extLst>
          </p:cNvPr>
          <p:cNvSpPr>
            <a:spLocks/>
          </p:cNvSpPr>
          <p:nvPr/>
        </p:nvSpPr>
        <p:spPr>
          <a:xfrm>
            <a:off x="1407103" y="2033078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45EC73E-291D-3542-E774-99DF9420BF83}"/>
              </a:ext>
            </a:extLst>
          </p:cNvPr>
          <p:cNvSpPr txBox="1">
            <a:spLocks/>
          </p:cNvSpPr>
          <p:nvPr/>
        </p:nvSpPr>
        <p:spPr>
          <a:xfrm>
            <a:off x="959069" y="194677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9238BB0-3921-2BA1-3776-157D8BB4540A}"/>
              </a:ext>
            </a:extLst>
          </p:cNvPr>
          <p:cNvSpPr>
            <a:spLocks/>
          </p:cNvSpPr>
          <p:nvPr/>
        </p:nvSpPr>
        <p:spPr>
          <a:xfrm>
            <a:off x="1405626" y="468824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06C3704-C70A-727B-B3B4-C8CE2634F345}"/>
              </a:ext>
            </a:extLst>
          </p:cNvPr>
          <p:cNvSpPr txBox="1">
            <a:spLocks/>
          </p:cNvSpPr>
          <p:nvPr/>
        </p:nvSpPr>
        <p:spPr>
          <a:xfrm>
            <a:off x="957592" y="460194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D08DA7D5-1B29-75ED-AE2B-7FC22E7548DE}"/>
              </a:ext>
            </a:extLst>
          </p:cNvPr>
          <p:cNvSpPr>
            <a:spLocks/>
          </p:cNvSpPr>
          <p:nvPr/>
        </p:nvSpPr>
        <p:spPr>
          <a:xfrm>
            <a:off x="1405626" y="3367846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5452314-FD78-813D-1647-072CEB37D5F6}"/>
              </a:ext>
            </a:extLst>
          </p:cNvPr>
          <p:cNvSpPr txBox="1">
            <a:spLocks/>
          </p:cNvSpPr>
          <p:nvPr/>
        </p:nvSpPr>
        <p:spPr>
          <a:xfrm>
            <a:off x="957592" y="3281544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6BEC4EF-BAF5-2DC8-B955-D272830ADC75}"/>
              </a:ext>
            </a:extLst>
          </p:cNvPr>
          <p:cNvSpPr>
            <a:spLocks/>
          </p:cNvSpPr>
          <p:nvPr/>
        </p:nvSpPr>
        <p:spPr>
          <a:xfrm>
            <a:off x="1409818" y="70269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E78D966-B6EC-547E-D0B0-D8A51F79680A}"/>
              </a:ext>
            </a:extLst>
          </p:cNvPr>
          <p:cNvSpPr txBox="1">
            <a:spLocks/>
          </p:cNvSpPr>
          <p:nvPr/>
        </p:nvSpPr>
        <p:spPr>
          <a:xfrm>
            <a:off x="961785" y="616396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55DD703A-90C1-C096-FB68-F60DA013854A}"/>
              </a:ext>
            </a:extLst>
          </p:cNvPr>
          <p:cNvSpPr>
            <a:spLocks/>
          </p:cNvSpPr>
          <p:nvPr/>
        </p:nvSpPr>
        <p:spPr>
          <a:xfrm>
            <a:off x="1372306" y="4657939"/>
            <a:ext cx="2043029" cy="125632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656095A-0F90-BF4E-AC5B-CBF47D1B0EF7}"/>
              </a:ext>
            </a:extLst>
          </p:cNvPr>
          <p:cNvGrpSpPr>
            <a:grpSpLocks/>
          </p:cNvGrpSpPr>
          <p:nvPr/>
        </p:nvGrpSpPr>
        <p:grpSpPr>
          <a:xfrm>
            <a:off x="35651" y="197530"/>
            <a:ext cx="14361696" cy="6105534"/>
            <a:chOff x="0" y="1945"/>
            <a:chExt cx="14400213" cy="632882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E944A76-E728-07C6-C83B-9A65B28540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7224" y="6107450"/>
              <a:ext cx="13058220" cy="223324"/>
              <a:chOff x="697224" y="6107460"/>
              <a:chExt cx="13058220" cy="223326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9C4BFF22-07E5-9AD4-BCB0-96DFB2ABF2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97224" y="6110663"/>
                <a:ext cx="13021933" cy="193033"/>
                <a:chOff x="697224" y="6110663"/>
                <a:chExt cx="13021933" cy="193033"/>
              </a:xfrm>
            </p:grpSpPr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872F53E-4038-7066-342E-6C33009969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7224" y="6110663"/>
                  <a:ext cx="13021933" cy="193033"/>
                </a:xfrm>
                <a:custGeom>
                  <a:avLst/>
                  <a:gdLst>
                    <a:gd name="connsiteX0" fmla="*/ 0 w 13005753"/>
                    <a:gd name="connsiteY0" fmla="*/ 0 h 193033"/>
                    <a:gd name="connsiteX1" fmla="*/ 13005753 w 13005753"/>
                    <a:gd name="connsiteY1" fmla="*/ 0 h 193033"/>
                    <a:gd name="connsiteX2" fmla="*/ 13005753 w 13005753"/>
                    <a:gd name="connsiteY2" fmla="*/ 37035 h 193033"/>
                    <a:gd name="connsiteX3" fmla="*/ 12908502 w 13005753"/>
                    <a:gd name="connsiteY3" fmla="*/ 183753 h 193033"/>
                    <a:gd name="connsiteX4" fmla="*/ 12862536 w 13005753"/>
                    <a:gd name="connsiteY4" fmla="*/ 193033 h 193033"/>
                    <a:gd name="connsiteX5" fmla="*/ 127036 w 13005753"/>
                    <a:gd name="connsiteY5" fmla="*/ 193033 h 193033"/>
                    <a:gd name="connsiteX6" fmla="*/ 81070 w 13005753"/>
                    <a:gd name="connsiteY6" fmla="*/ 183753 h 193033"/>
                    <a:gd name="connsiteX7" fmla="*/ 30457 w 13005753"/>
                    <a:gd name="connsiteY7" fmla="*/ 149629 h 193033"/>
                    <a:gd name="connsiteX8" fmla="*/ 0 w 13005753"/>
                    <a:gd name="connsiteY8" fmla="*/ 104455 h 19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05753" h="193033">
                      <a:moveTo>
                        <a:pt x="0" y="0"/>
                      </a:moveTo>
                      <a:lnTo>
                        <a:pt x="13005753" y="0"/>
                      </a:lnTo>
                      <a:lnTo>
                        <a:pt x="13005753" y="37035"/>
                      </a:lnTo>
                      <a:cubicBezTo>
                        <a:pt x="13005753" y="102991"/>
                        <a:pt x="12965652" y="159581"/>
                        <a:pt x="12908502" y="183753"/>
                      </a:cubicBezTo>
                      <a:lnTo>
                        <a:pt x="12862536" y="193033"/>
                      </a:lnTo>
                      <a:lnTo>
                        <a:pt x="127036" y="193033"/>
                      </a:lnTo>
                      <a:lnTo>
                        <a:pt x="81070" y="183753"/>
                      </a:lnTo>
                      <a:cubicBezTo>
                        <a:pt x="62020" y="175696"/>
                        <a:pt x="44864" y="164036"/>
                        <a:pt x="30457" y="149629"/>
                      </a:cubicBezTo>
                      <a:lnTo>
                        <a:pt x="0" y="10445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35F9A14-89F8-6A55-AC2D-851AD02A0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16401" y="6117225"/>
                  <a:ext cx="1499959" cy="179682"/>
                </a:xfrm>
                <a:prstGeom prst="rect">
                  <a:avLst/>
                </a:prstGeom>
              </p:spPr>
            </p:pic>
          </p:grp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EC2AADC-23D8-1368-C2B3-5C6C881B88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31600" y="6174746"/>
                <a:ext cx="1848544" cy="837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2ACF70E-B38C-A4EB-2FC3-2434F4534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17696" y="6185133"/>
                <a:ext cx="62865" cy="62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" dir="5400000" sx="97000" sy="97000" algn="t" rotWithShape="0">
                  <a:schemeClr val="bg1">
                    <a:lumMod val="65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972F2DA-1B6E-7E31-8512-5FCDF0D4E5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7227" y="6205808"/>
                <a:ext cx="21600" cy="21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DBD8B8E-FCD7-4F74-6AB4-63E44A0F2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3858" y="6107460"/>
                <a:ext cx="411586" cy="22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66%</a:t>
                </a:r>
                <a:endParaRPr lang="zh-CN" altLang="en-US" sz="8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</p:grpSp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A22DBED9-B7B5-8896-230D-3838C6AF8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 l="15" r="15" b="84003"/>
            <a:stretch/>
          </p:blipFill>
          <p:spPr>
            <a:xfrm>
              <a:off x="0" y="1945"/>
              <a:ext cx="14400213" cy="1036306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1DB906E-3653-C295-6A74-961A953DA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2"/>
          <a:stretch/>
        </p:blipFill>
        <p:spPr>
          <a:xfrm>
            <a:off x="-7711" y="-1109701"/>
            <a:ext cx="14400213" cy="1310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E77D66-D0B3-AC60-F917-89DD32F8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2"/>
          <a:stretch/>
        </p:blipFill>
        <p:spPr>
          <a:xfrm>
            <a:off x="0" y="6276916"/>
            <a:ext cx="14400213" cy="131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2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2851"/>
            <a:ext cx="14400213" cy="870587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731017" y="287362"/>
            <a:ext cx="12987110" cy="5989582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7" b="11877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722" y="406815"/>
            <a:ext cx="243855" cy="2192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910421" y="870663"/>
            <a:ext cx="11477014" cy="30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1964486" y="901728"/>
            <a:ext cx="455977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2511587" y="901728"/>
            <a:ext cx="354852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2957561" y="901727"/>
            <a:ext cx="532047" cy="222620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943395" y="1197272"/>
            <a:ext cx="125462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2533920" y="446859"/>
            <a:ext cx="1001182" cy="176544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113275" y="383965"/>
            <a:ext cx="4206450" cy="304314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4884350" y="1412729"/>
            <a:ext cx="7371032" cy="4455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1147576" y="377666"/>
            <a:ext cx="3395575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7128651-AD7C-3B63-D0A6-75077F9A1FDD}"/>
              </a:ext>
            </a:extLst>
          </p:cNvPr>
          <p:cNvCxnSpPr>
            <a:cxnSpLocks/>
          </p:cNvCxnSpPr>
          <p:nvPr/>
        </p:nvCxnSpPr>
        <p:spPr>
          <a:xfrm>
            <a:off x="3740312" y="1290244"/>
            <a:ext cx="0" cy="4721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110C3E6-CC1D-72A7-6B40-4625FF89C0F5}"/>
              </a:ext>
            </a:extLst>
          </p:cNvPr>
          <p:cNvSpPr>
            <a:spLocks/>
          </p:cNvSpPr>
          <p:nvPr/>
        </p:nvSpPr>
        <p:spPr>
          <a:xfrm>
            <a:off x="1407103" y="2688398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45EC73E-291D-3542-E774-99DF9420BF83}"/>
              </a:ext>
            </a:extLst>
          </p:cNvPr>
          <p:cNvSpPr txBox="1">
            <a:spLocks/>
          </p:cNvSpPr>
          <p:nvPr/>
        </p:nvSpPr>
        <p:spPr>
          <a:xfrm>
            <a:off x="959069" y="260209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9238BB0-3921-2BA1-3776-157D8BB4540A}"/>
              </a:ext>
            </a:extLst>
          </p:cNvPr>
          <p:cNvSpPr>
            <a:spLocks/>
          </p:cNvSpPr>
          <p:nvPr/>
        </p:nvSpPr>
        <p:spPr>
          <a:xfrm>
            <a:off x="1405626" y="534356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06C3704-C70A-727B-B3B4-C8CE2634F345}"/>
              </a:ext>
            </a:extLst>
          </p:cNvPr>
          <p:cNvSpPr txBox="1">
            <a:spLocks/>
          </p:cNvSpPr>
          <p:nvPr/>
        </p:nvSpPr>
        <p:spPr>
          <a:xfrm>
            <a:off x="957592" y="525726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D08DA7D5-1B29-75ED-AE2B-7FC22E7548DE}"/>
              </a:ext>
            </a:extLst>
          </p:cNvPr>
          <p:cNvSpPr>
            <a:spLocks/>
          </p:cNvSpPr>
          <p:nvPr/>
        </p:nvSpPr>
        <p:spPr>
          <a:xfrm>
            <a:off x="1405626" y="4023166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5452314-FD78-813D-1647-072CEB37D5F6}"/>
              </a:ext>
            </a:extLst>
          </p:cNvPr>
          <p:cNvSpPr txBox="1">
            <a:spLocks/>
          </p:cNvSpPr>
          <p:nvPr/>
        </p:nvSpPr>
        <p:spPr>
          <a:xfrm>
            <a:off x="957592" y="3936864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46BEC4EF-BAF5-2DC8-B955-D272830ADC75}"/>
              </a:ext>
            </a:extLst>
          </p:cNvPr>
          <p:cNvSpPr>
            <a:spLocks/>
          </p:cNvSpPr>
          <p:nvPr/>
        </p:nvSpPr>
        <p:spPr>
          <a:xfrm>
            <a:off x="1409818" y="135801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E78D966-B6EC-547E-D0B0-D8A51F79680A}"/>
              </a:ext>
            </a:extLst>
          </p:cNvPr>
          <p:cNvSpPr txBox="1">
            <a:spLocks/>
          </p:cNvSpPr>
          <p:nvPr/>
        </p:nvSpPr>
        <p:spPr>
          <a:xfrm>
            <a:off x="961785" y="1271716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55DD703A-90C1-C096-FB68-F60DA013854A}"/>
              </a:ext>
            </a:extLst>
          </p:cNvPr>
          <p:cNvSpPr>
            <a:spLocks/>
          </p:cNvSpPr>
          <p:nvPr/>
        </p:nvSpPr>
        <p:spPr>
          <a:xfrm>
            <a:off x="1372306" y="3991189"/>
            <a:ext cx="2043029" cy="125632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656095A-0F90-BF4E-AC5B-CBF47D1B0EF7}"/>
              </a:ext>
            </a:extLst>
          </p:cNvPr>
          <p:cNvGrpSpPr>
            <a:grpSpLocks/>
          </p:cNvGrpSpPr>
          <p:nvPr/>
        </p:nvGrpSpPr>
        <p:grpSpPr>
          <a:xfrm>
            <a:off x="35651" y="197530"/>
            <a:ext cx="14361696" cy="6105534"/>
            <a:chOff x="0" y="1945"/>
            <a:chExt cx="14400213" cy="632882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E944A76-E728-07C6-C83B-9A65B28540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7224" y="6107450"/>
              <a:ext cx="13058220" cy="223324"/>
              <a:chOff x="697224" y="6107460"/>
              <a:chExt cx="13058220" cy="223326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9C4BFF22-07E5-9AD4-BCB0-96DFB2ABF2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97224" y="6110663"/>
                <a:ext cx="13021933" cy="193033"/>
                <a:chOff x="697224" y="6110663"/>
                <a:chExt cx="13021933" cy="193033"/>
              </a:xfrm>
            </p:grpSpPr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872F53E-4038-7066-342E-6C33009969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7224" y="6110663"/>
                  <a:ext cx="13021933" cy="193033"/>
                </a:xfrm>
                <a:custGeom>
                  <a:avLst/>
                  <a:gdLst>
                    <a:gd name="connsiteX0" fmla="*/ 0 w 13005753"/>
                    <a:gd name="connsiteY0" fmla="*/ 0 h 193033"/>
                    <a:gd name="connsiteX1" fmla="*/ 13005753 w 13005753"/>
                    <a:gd name="connsiteY1" fmla="*/ 0 h 193033"/>
                    <a:gd name="connsiteX2" fmla="*/ 13005753 w 13005753"/>
                    <a:gd name="connsiteY2" fmla="*/ 37035 h 193033"/>
                    <a:gd name="connsiteX3" fmla="*/ 12908502 w 13005753"/>
                    <a:gd name="connsiteY3" fmla="*/ 183753 h 193033"/>
                    <a:gd name="connsiteX4" fmla="*/ 12862536 w 13005753"/>
                    <a:gd name="connsiteY4" fmla="*/ 193033 h 193033"/>
                    <a:gd name="connsiteX5" fmla="*/ 127036 w 13005753"/>
                    <a:gd name="connsiteY5" fmla="*/ 193033 h 193033"/>
                    <a:gd name="connsiteX6" fmla="*/ 81070 w 13005753"/>
                    <a:gd name="connsiteY6" fmla="*/ 183753 h 193033"/>
                    <a:gd name="connsiteX7" fmla="*/ 30457 w 13005753"/>
                    <a:gd name="connsiteY7" fmla="*/ 149629 h 193033"/>
                    <a:gd name="connsiteX8" fmla="*/ 0 w 13005753"/>
                    <a:gd name="connsiteY8" fmla="*/ 104455 h 19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05753" h="193033">
                      <a:moveTo>
                        <a:pt x="0" y="0"/>
                      </a:moveTo>
                      <a:lnTo>
                        <a:pt x="13005753" y="0"/>
                      </a:lnTo>
                      <a:lnTo>
                        <a:pt x="13005753" y="37035"/>
                      </a:lnTo>
                      <a:cubicBezTo>
                        <a:pt x="13005753" y="102991"/>
                        <a:pt x="12965652" y="159581"/>
                        <a:pt x="12908502" y="183753"/>
                      </a:cubicBezTo>
                      <a:lnTo>
                        <a:pt x="12862536" y="193033"/>
                      </a:lnTo>
                      <a:lnTo>
                        <a:pt x="127036" y="193033"/>
                      </a:lnTo>
                      <a:lnTo>
                        <a:pt x="81070" y="183753"/>
                      </a:lnTo>
                      <a:cubicBezTo>
                        <a:pt x="62020" y="175696"/>
                        <a:pt x="44864" y="164036"/>
                        <a:pt x="30457" y="149629"/>
                      </a:cubicBezTo>
                      <a:lnTo>
                        <a:pt x="0" y="10445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35F9A14-89F8-6A55-AC2D-851AD02A0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16401" y="6117225"/>
                  <a:ext cx="1499959" cy="179682"/>
                </a:xfrm>
                <a:prstGeom prst="rect">
                  <a:avLst/>
                </a:prstGeom>
              </p:spPr>
            </p:pic>
          </p:grp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EC2AADC-23D8-1368-C2B3-5C6C881B88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31600" y="6174746"/>
                <a:ext cx="1848544" cy="837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2ACF70E-B38C-A4EB-2FC3-2434F4534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17696" y="6185133"/>
                <a:ext cx="62865" cy="62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" dir="5400000" sx="97000" sy="97000" algn="t" rotWithShape="0">
                  <a:schemeClr val="bg1">
                    <a:lumMod val="65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972F2DA-1B6E-7E31-8512-5FCDF0D4E5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7227" y="6205808"/>
                <a:ext cx="21600" cy="21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DBD8B8E-FCD7-4F74-6AB4-63E44A0F2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3858" y="6107460"/>
                <a:ext cx="411586" cy="22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66%</a:t>
                </a:r>
                <a:endParaRPr lang="zh-CN" altLang="en-US" sz="8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</p:grpSp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A22DBED9-B7B5-8896-230D-3838C6AF8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15" r="15" b="84003"/>
            <a:stretch/>
          </p:blipFill>
          <p:spPr>
            <a:xfrm>
              <a:off x="0" y="1945"/>
              <a:ext cx="14400213" cy="1036306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D1DB906E-3653-C295-6A74-961A953DA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2"/>
          <a:stretch/>
        </p:blipFill>
        <p:spPr>
          <a:xfrm>
            <a:off x="-7711" y="-1109701"/>
            <a:ext cx="14400213" cy="1310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E77D66-D0B3-AC60-F917-89DD32F8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2"/>
          <a:stretch/>
        </p:blipFill>
        <p:spPr>
          <a:xfrm>
            <a:off x="0" y="6276916"/>
            <a:ext cx="14400213" cy="1316108"/>
          </a:xfrm>
          <a:prstGeom prst="rect">
            <a:avLst/>
          </a:prstGeom>
        </p:spPr>
      </p:pic>
      <p:sp>
        <p:nvSpPr>
          <p:cNvPr id="2" name="Title-dead dog">
            <a:extLst>
              <a:ext uri="{FF2B5EF4-FFF2-40B4-BE49-F238E27FC236}">
                <a16:creationId xmlns:a16="http://schemas.microsoft.com/office/drawing/2014/main" id="{0A765BFC-1D38-D3D2-30C0-EFD6ACCAC74C}"/>
              </a:ext>
            </a:extLst>
          </p:cNvPr>
          <p:cNvSpPr txBox="1"/>
          <p:nvPr/>
        </p:nvSpPr>
        <p:spPr>
          <a:xfrm>
            <a:off x="5498449" y="1595071"/>
            <a:ext cx="135509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16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  <a:endParaRPr lang="en-US" altLang="zh-CN" sz="1600" dirty="0">
              <a:solidFill>
                <a:srgbClr val="D1D1D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7" name="Quit bot">
            <a:extLst>
              <a:ext uri="{FF2B5EF4-FFF2-40B4-BE49-F238E27FC236}">
                <a16:creationId xmlns:a16="http://schemas.microsoft.com/office/drawing/2014/main" id="{F813FC1C-89D6-1E54-075F-406F1CD2560D}"/>
              </a:ext>
            </a:extLst>
          </p:cNvPr>
          <p:cNvGrpSpPr/>
          <p:nvPr/>
        </p:nvGrpSpPr>
        <p:grpSpPr>
          <a:xfrm>
            <a:off x="5551682" y="4597900"/>
            <a:ext cx="2297355" cy="360196"/>
            <a:chOff x="817891" y="4212581"/>
            <a:chExt cx="2986999" cy="468324"/>
          </a:xfrm>
        </p:grpSpPr>
        <p:sp>
          <p:nvSpPr>
            <p:cNvPr id="8" name="矩形: 圆角 7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136A113D-6D83-94A9-D76E-67EAA474E8E6}"/>
                </a:ext>
              </a:extLst>
            </p:cNvPr>
            <p:cNvSpPr/>
            <p:nvPr/>
          </p:nvSpPr>
          <p:spPr>
            <a:xfrm>
              <a:off x="817891" y="421258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  <a:effectLst>
              <a:outerShdw blurRad="304800" dist="50800" dir="5400000" sx="95000" sy="95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734"/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退出黑屏</a:t>
              </a:r>
            </a:p>
          </p:txBody>
        </p:sp>
        <p:sp>
          <p:nvSpPr>
            <p:cNvPr id="12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049AA84D-6B55-C923-D60A-60D83E3453AB}"/>
                </a:ext>
              </a:extLst>
            </p:cNvPr>
            <p:cNvSpPr/>
            <p:nvPr/>
          </p:nvSpPr>
          <p:spPr>
            <a:xfrm>
              <a:off x="3414365" y="4343400"/>
              <a:ext cx="206662" cy="199007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3" name="More-opin bot">
            <a:extLst>
              <a:ext uri="{FF2B5EF4-FFF2-40B4-BE49-F238E27FC236}">
                <a16:creationId xmlns:a16="http://schemas.microsoft.com/office/drawing/2014/main" id="{7FC45128-00BD-14E2-9FB6-CBCAC2B9D2BF}"/>
              </a:ext>
            </a:extLst>
          </p:cNvPr>
          <p:cNvGrpSpPr/>
          <p:nvPr/>
        </p:nvGrpSpPr>
        <p:grpSpPr>
          <a:xfrm>
            <a:off x="5556223" y="4159648"/>
            <a:ext cx="2297355" cy="360196"/>
            <a:chOff x="817891" y="3676231"/>
            <a:chExt cx="2986999" cy="468324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2153DC3-90B2-7D4D-9776-0ED01E35BE69}"/>
                </a:ext>
              </a:extLst>
            </p:cNvPr>
            <p:cNvSpPr/>
            <p:nvPr/>
          </p:nvSpPr>
          <p:spPr>
            <a:xfrm>
              <a:off x="817891" y="367623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928A8A">
                <a:alpha val="36863"/>
              </a:srgb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更多选项</a:t>
              </a: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7B81EBB6-89A8-A6EA-9357-E5373EB4A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t="5021" b="5021"/>
            <a:stretch/>
          </p:blipFill>
          <p:spPr>
            <a:xfrm>
              <a:off x="3379656" y="3795667"/>
              <a:ext cx="266931" cy="240125"/>
            </a:xfrm>
            <a:prstGeom prst="rect">
              <a:avLst/>
            </a:prstGeom>
          </p:spPr>
        </p:pic>
      </p:grpSp>
      <p:grpSp>
        <p:nvGrpSpPr>
          <p:cNvPr id="18" name="More opin items">
            <a:extLst>
              <a:ext uri="{FF2B5EF4-FFF2-40B4-BE49-F238E27FC236}">
                <a16:creationId xmlns:a16="http://schemas.microsoft.com/office/drawing/2014/main" id="{B884BF38-5B5B-C342-FD3C-8BB9C2434E71}"/>
              </a:ext>
            </a:extLst>
          </p:cNvPr>
          <p:cNvGrpSpPr/>
          <p:nvPr/>
        </p:nvGrpSpPr>
        <p:grpSpPr>
          <a:xfrm>
            <a:off x="5551682" y="3628657"/>
            <a:ext cx="2297355" cy="360196"/>
            <a:chOff x="811987" y="2985841"/>
            <a:chExt cx="2986999" cy="468324"/>
          </a:xfrm>
        </p:grpSpPr>
        <p:sp>
          <p:nvSpPr>
            <p:cNvPr id="22" name="矩形: 圆角 21">
              <a:hlinkClick r:id="rId22" action="ppaction://hlinksldjump"/>
              <a:extLst>
                <a:ext uri="{FF2B5EF4-FFF2-40B4-BE49-F238E27FC236}">
                  <a16:creationId xmlns:a16="http://schemas.microsoft.com/office/drawing/2014/main" id="{0CFC5175-A49B-45D6-04D6-4B4A68E8FB06}"/>
                </a:ext>
              </a:extLst>
            </p:cNvPr>
            <p:cNvSpPr/>
            <p:nvPr/>
          </p:nvSpPr>
          <p:spPr>
            <a:xfrm>
              <a:off x="811987" y="298584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928A8A">
                <a:alpha val="36863"/>
              </a:srgb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关于</a:t>
              </a:r>
            </a:p>
          </p:txBody>
        </p:sp>
        <p:sp>
          <p:nvSpPr>
            <p:cNvPr id="37" name="图形 2">
              <a:hlinkClick r:id="rId22" action="ppaction://hlinksldjump"/>
              <a:extLst>
                <a:ext uri="{FF2B5EF4-FFF2-40B4-BE49-F238E27FC236}">
                  <a16:creationId xmlns:a16="http://schemas.microsoft.com/office/drawing/2014/main" id="{32FB81FE-D840-5C37-42FB-A7AC1431CC37}"/>
                </a:ext>
              </a:extLst>
            </p:cNvPr>
            <p:cNvSpPr/>
            <p:nvPr/>
          </p:nvSpPr>
          <p:spPr>
            <a:xfrm>
              <a:off x="3518570" y="3135928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40" name="快捷退出按钮">
            <a:hlinkClick r:id="" action="ppaction://hlinkshowjump?jump=endshow"/>
            <a:extLst>
              <a:ext uri="{FF2B5EF4-FFF2-40B4-BE49-F238E27FC236}">
                <a16:creationId xmlns:a16="http://schemas.microsoft.com/office/drawing/2014/main" id="{34AC456C-02FB-66EC-D3BC-F1ED785F584F}"/>
              </a:ext>
            </a:extLst>
          </p:cNvPr>
          <p:cNvSpPr/>
          <p:nvPr/>
        </p:nvSpPr>
        <p:spPr>
          <a:xfrm flipH="1">
            <a:off x="10358211" y="3496355"/>
            <a:ext cx="1601773" cy="2231347"/>
          </a:xfrm>
          <a:prstGeom prst="round1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08734"/>
            <a:endParaRPr lang="en-US" altLang="zh-CN" sz="11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1" name="快捷退出提示">
            <a:hlinkClick r:id="" action="ppaction://hlinkshowjump?jump=endshow"/>
            <a:extLst>
              <a:ext uri="{FF2B5EF4-FFF2-40B4-BE49-F238E27FC236}">
                <a16:creationId xmlns:a16="http://schemas.microsoft.com/office/drawing/2014/main" id="{E762CF4A-D6A0-A04D-C78C-545F9FFD0453}"/>
              </a:ext>
            </a:extLst>
          </p:cNvPr>
          <p:cNvSpPr/>
          <p:nvPr/>
        </p:nvSpPr>
        <p:spPr>
          <a:xfrm>
            <a:off x="10353670" y="3496355"/>
            <a:ext cx="1553659" cy="219775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/>
            <a:endParaRPr lang="en-US" altLang="zh-CN" sz="1050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</a:t>
            </a:r>
            <a:endParaRPr lang="en-US" altLang="zh-CN" sz="1100" b="1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在黑屏状态下，点击此处可直接退出黑屏</a:t>
            </a:r>
          </a:p>
        </p:txBody>
      </p:sp>
    </p:spTree>
    <p:extLst>
      <p:ext uri="{BB962C8B-B14F-4D97-AF65-F5344CB8AC3E}">
        <p14:creationId xmlns:p14="http://schemas.microsoft.com/office/powerpoint/2010/main" val="362318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DEE"/>
            </a:gs>
            <a:gs pos="100000">
              <a:srgbClr val="92B7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32242F-3701-5ACF-D96B-59F36B03BB1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7" r="96601"/>
          <a:stretch/>
        </p:blipFill>
        <p:spPr>
          <a:xfrm>
            <a:off x="0" y="-137160"/>
            <a:ext cx="1691640" cy="7236864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9E997698-57BE-460E-ECF5-301A97B98E4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711" y="-1112851"/>
            <a:ext cx="14407924" cy="8705875"/>
            <a:chOff x="-7711" y="-1112851"/>
            <a:chExt cx="14407924" cy="870587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03191C5-D7C6-A517-4021-05F8CE088A6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112851"/>
              <a:ext cx="14400213" cy="870587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1DB906E-3653-C295-6A74-961A953DA74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942"/>
            <a:stretch/>
          </p:blipFill>
          <p:spPr>
            <a:xfrm>
              <a:off x="-7711" y="-1109701"/>
              <a:ext cx="14400213" cy="131092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E77D66-D0B3-AC60-F917-89DD32F89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82"/>
            <a:stretch/>
          </p:blipFill>
          <p:spPr>
            <a:xfrm>
              <a:off x="0" y="6276916"/>
              <a:ext cx="14400213" cy="1316108"/>
            </a:xfrm>
            <a:prstGeom prst="rect">
              <a:avLst/>
            </a:prstGeom>
          </p:spPr>
        </p:pic>
      </p:grpSp>
      <p:pic>
        <p:nvPicPr>
          <p:cNvPr id="32" name="图形 31">
            <a:extLst>
              <a:ext uri="{FF2B5EF4-FFF2-40B4-BE49-F238E27FC236}">
                <a16:creationId xmlns:a16="http://schemas.microsoft.com/office/drawing/2014/main" id="{1153BBA4-937C-29DF-3446-BE3DAC5432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231" y="287362"/>
            <a:ext cx="13017071" cy="6026832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65101A93-D164-26BD-E108-9274027DE2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98449" y="1595071"/>
            <a:ext cx="6408880" cy="4099040"/>
            <a:chOff x="5498449" y="1595071"/>
            <a:chExt cx="6408880" cy="4099040"/>
          </a:xfrm>
        </p:grpSpPr>
        <p:sp>
          <p:nvSpPr>
            <p:cNvPr id="2" name="Title-dead dog">
              <a:extLst>
                <a:ext uri="{FF2B5EF4-FFF2-40B4-BE49-F238E27FC236}">
                  <a16:creationId xmlns:a16="http://schemas.microsoft.com/office/drawing/2014/main" id="{0A765BFC-1D38-D3D2-30C0-EFD6ACCAC7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498449" y="1595071"/>
              <a:ext cx="13550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  <a:endParaRPr lang="en-US" altLang="zh-CN" sz="1600" dirty="0">
                <a:solidFill>
                  <a:srgbClr val="D1D1D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7" name="Quit bot">
              <a:extLst>
                <a:ext uri="{FF2B5EF4-FFF2-40B4-BE49-F238E27FC236}">
                  <a16:creationId xmlns:a16="http://schemas.microsoft.com/office/drawing/2014/main" id="{F813FC1C-89D6-1E54-075F-406F1CD256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551682" y="4597900"/>
              <a:ext cx="2297355" cy="360196"/>
              <a:chOff x="817891" y="4212581"/>
              <a:chExt cx="2986999" cy="468324"/>
            </a:xfrm>
          </p:grpSpPr>
          <p:sp>
            <p:nvSpPr>
              <p:cNvPr id="8" name="矩形: 圆角 7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136A113D-6D83-94A9-D76E-67EAA474E8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04800" dist="50800" dir="5400000" sx="95000" sy="95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/>
                <a:r>
                  <a:rPr lang="zh-CN" altLang="en-US" sz="12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12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049AA84D-6B55-C923-D60A-60D83E3453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0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13" name="More-opin bot">
              <a:extLst>
                <a:ext uri="{FF2B5EF4-FFF2-40B4-BE49-F238E27FC236}">
                  <a16:creationId xmlns:a16="http://schemas.microsoft.com/office/drawing/2014/main" id="{7FC45128-00BD-14E2-9FB6-CBCAC2B9D2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556223" y="4159648"/>
              <a:ext cx="2297355" cy="360196"/>
              <a:chOff x="817891" y="3676231"/>
              <a:chExt cx="2986999" cy="468324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2153DC3-90B2-7D4D-9776-0ED01E35BE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928A8A">
                  <a:alpha val="36863"/>
                </a:srgb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zh-CN" altLang="en-US" sz="12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15" name="图形 14">
                <a:extLst>
                  <a:ext uri="{FF2B5EF4-FFF2-40B4-BE49-F238E27FC236}">
                    <a16:creationId xmlns:a16="http://schemas.microsoft.com/office/drawing/2014/main" id="{7B81EBB6-89A8-A6EA-9357-E5373EB4AF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grpSp>
          <p:nvGrpSpPr>
            <p:cNvPr id="18" name="More opin items">
              <a:extLst>
                <a:ext uri="{FF2B5EF4-FFF2-40B4-BE49-F238E27FC236}">
                  <a16:creationId xmlns:a16="http://schemas.microsoft.com/office/drawing/2014/main" id="{B884BF38-5B5B-C342-FD3C-8BB9C2434E7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551682" y="3628657"/>
              <a:ext cx="2297355" cy="360196"/>
              <a:chOff x="811987" y="2985841"/>
              <a:chExt cx="2986999" cy="468324"/>
            </a:xfrm>
          </p:grpSpPr>
          <p:sp>
            <p:nvSpPr>
              <p:cNvPr id="22" name="矩形: 圆角 2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CFC5175-A49B-45D6-04D6-4B4A68E8FB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1987" y="298584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928A8A">
                  <a:alpha val="36863"/>
                </a:srgb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zh-CN" altLang="en-US" sz="12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关于</a:t>
                </a:r>
              </a:p>
            </p:txBody>
          </p:sp>
          <p:sp>
            <p:nvSpPr>
              <p:cNvPr id="37" name="图形 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2FB81FE-D840-5C37-42FB-A7AC1431CC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18570" y="3135928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0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41" name="快捷退出提示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E762CF4A-D6A0-A04D-C78C-545F9FFD045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353670" y="3496355"/>
              <a:ext cx="1553659" cy="2197756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 defTabSz="808734"/>
              <a:endParaRPr lang="en-US" altLang="zh-CN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提示：</a:t>
              </a:r>
              <a:endParaRPr lang="en-US" altLang="zh-CN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在黑屏状态下，点击此处可直接退出黑屏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58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9000">
              <a:srgbClr val="A7C3D9"/>
            </a:gs>
            <a:gs pos="0">
              <a:srgbClr val="97BBD3"/>
            </a:gs>
            <a:gs pos="100000">
              <a:srgbClr val="B0C6D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60EB1A-5E52-A2C4-F1A2-D1BDA3E5F1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7" r="96601"/>
          <a:stretch/>
        </p:blipFill>
        <p:spPr>
          <a:xfrm>
            <a:off x="0" y="-137160"/>
            <a:ext cx="1691640" cy="7236864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9E997698-57BE-460E-ECF5-301A97B98E4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1378" y="-1055077"/>
            <a:ext cx="13497456" cy="8155732"/>
            <a:chOff x="-7711" y="-1112851"/>
            <a:chExt cx="14407924" cy="870587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03191C5-D7C6-A517-4021-05F8CE088A6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112851"/>
              <a:ext cx="14400213" cy="870587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1DB906E-3653-C295-6A74-961A953DA74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942"/>
            <a:stretch/>
          </p:blipFill>
          <p:spPr>
            <a:xfrm>
              <a:off x="-7711" y="-1109701"/>
              <a:ext cx="14400213" cy="131092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E77D66-D0B3-AC60-F917-89DD32F89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82"/>
            <a:stretch/>
          </p:blipFill>
          <p:spPr>
            <a:xfrm>
              <a:off x="0" y="6276916"/>
              <a:ext cx="14400213" cy="1316108"/>
            </a:xfrm>
            <a:prstGeom prst="rect">
              <a:avLst/>
            </a:prstGeom>
          </p:spPr>
        </p:pic>
      </p:grpSp>
      <p:pic>
        <p:nvPicPr>
          <p:cNvPr id="31" name="图形 30">
            <a:extLst>
              <a:ext uri="{FF2B5EF4-FFF2-40B4-BE49-F238E27FC236}">
                <a16:creationId xmlns:a16="http://schemas.microsoft.com/office/drawing/2014/main" id="{B9BB65BE-21BC-8063-6138-4C8C4DEDA8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9541" y="1002894"/>
            <a:ext cx="8725352" cy="4039790"/>
          </a:xfrm>
          <a:prstGeom prst="rect">
            <a:avLst/>
          </a:prstGeom>
          <a:effectLst>
            <a:outerShdw blurRad="165100" dist="127000" dir="5400000" algn="t" rotWithShape="0">
              <a:schemeClr val="bg2">
                <a:lumMod val="50000"/>
                <a:alpha val="52000"/>
              </a:schemeClr>
            </a:outerShdw>
          </a:effectLst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65101A93-D164-26BD-E108-9274027DE2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13246" y="815748"/>
            <a:ext cx="7580944" cy="4848677"/>
            <a:chOff x="5498449" y="1595071"/>
            <a:chExt cx="6408880" cy="4099040"/>
          </a:xfrm>
          <a:effectLst>
            <a:outerShdw blurRad="419100" dist="114300" dir="5400000" algn="t" rotWithShape="0">
              <a:schemeClr val="bg1">
                <a:lumMod val="50000"/>
                <a:alpha val="85000"/>
              </a:schemeClr>
            </a:outerShdw>
          </a:effectLst>
        </p:grpSpPr>
        <p:sp>
          <p:nvSpPr>
            <p:cNvPr id="2" name="Title-dead dog">
              <a:extLst>
                <a:ext uri="{FF2B5EF4-FFF2-40B4-BE49-F238E27FC236}">
                  <a16:creationId xmlns:a16="http://schemas.microsoft.com/office/drawing/2014/main" id="{0A765BFC-1D38-D3D2-30C0-EFD6ACCAC7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498449" y="1595071"/>
              <a:ext cx="1355099" cy="3011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  <a:endParaRPr lang="en-US" altLang="zh-CN" dirty="0">
                <a:solidFill>
                  <a:srgbClr val="D1D1D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7" name="Quit bot">
              <a:extLst>
                <a:ext uri="{FF2B5EF4-FFF2-40B4-BE49-F238E27FC236}">
                  <a16:creationId xmlns:a16="http://schemas.microsoft.com/office/drawing/2014/main" id="{F813FC1C-89D6-1E54-075F-406F1CD256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551682" y="4597900"/>
              <a:ext cx="2297355" cy="360196"/>
              <a:chOff x="817891" y="4212581"/>
              <a:chExt cx="2986999" cy="468324"/>
            </a:xfrm>
          </p:grpSpPr>
          <p:sp>
            <p:nvSpPr>
              <p:cNvPr id="8" name="矩形: 圆角 7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136A113D-6D83-94A9-D76E-67EAA474E8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04800" dist="50800" dir="5400000" sx="95000" sy="95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/>
                <a:r>
                  <a:rPr lang="zh-CN" altLang="en-US" sz="14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12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049AA84D-6B55-C923-D60A-60D83E3453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13" name="More-opin bot">
              <a:extLst>
                <a:ext uri="{FF2B5EF4-FFF2-40B4-BE49-F238E27FC236}">
                  <a16:creationId xmlns:a16="http://schemas.microsoft.com/office/drawing/2014/main" id="{7FC45128-00BD-14E2-9FB6-CBCAC2B9D2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556223" y="4159648"/>
              <a:ext cx="2297355" cy="360196"/>
              <a:chOff x="817891" y="3676231"/>
              <a:chExt cx="2986999" cy="468324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2153DC3-90B2-7D4D-9776-0ED01E35BE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928A8A">
                  <a:alpha val="36863"/>
                </a:srgb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zh-CN" altLang="en-US" sz="14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15" name="图形 14">
                <a:extLst>
                  <a:ext uri="{FF2B5EF4-FFF2-40B4-BE49-F238E27FC236}">
                    <a16:creationId xmlns:a16="http://schemas.microsoft.com/office/drawing/2014/main" id="{7B81EBB6-89A8-A6EA-9357-E5373EB4AF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grpSp>
          <p:nvGrpSpPr>
            <p:cNvPr id="18" name="More opin items">
              <a:extLst>
                <a:ext uri="{FF2B5EF4-FFF2-40B4-BE49-F238E27FC236}">
                  <a16:creationId xmlns:a16="http://schemas.microsoft.com/office/drawing/2014/main" id="{B884BF38-5B5B-C342-FD3C-8BB9C2434E7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551682" y="3628657"/>
              <a:ext cx="2297355" cy="360196"/>
              <a:chOff x="811987" y="2985841"/>
              <a:chExt cx="2986999" cy="468324"/>
            </a:xfrm>
          </p:grpSpPr>
          <p:sp>
            <p:nvSpPr>
              <p:cNvPr id="22" name="矩形: 圆角 2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CFC5175-A49B-45D6-04D6-4B4A68E8FB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1987" y="298584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928A8A">
                  <a:alpha val="36863"/>
                </a:srgb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zh-CN" altLang="en-US" sz="14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关于</a:t>
                </a:r>
              </a:p>
            </p:txBody>
          </p:sp>
          <p:sp>
            <p:nvSpPr>
              <p:cNvPr id="37" name="图形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2FB81FE-D840-5C37-42FB-A7AC1431CC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18570" y="3135928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41" name="快捷退出提示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E762CF4A-D6A0-A04D-C78C-545F9FFD045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353670" y="3496355"/>
              <a:ext cx="1553659" cy="2197756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 defTabSz="808734"/>
              <a:endParaRPr lang="en-US" altLang="zh-CN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zh-CN" alt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提示：</a:t>
              </a:r>
              <a:endParaRPr lang="en-US" altLang="zh-CN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zh-CN" alt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在黑屏状态下，点击此处可直接退出黑屏</a:t>
              </a:r>
            </a:p>
          </p:txBody>
        </p:sp>
      </p:grpSp>
      <p:pic>
        <p:nvPicPr>
          <p:cNvPr id="32" name="图形 31">
            <a:extLst>
              <a:ext uri="{FF2B5EF4-FFF2-40B4-BE49-F238E27FC236}">
                <a16:creationId xmlns:a16="http://schemas.microsoft.com/office/drawing/2014/main" id="{3ECF940C-A526-1CD2-4F60-D8D8F175D7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4710300" y="1172016"/>
            <a:ext cx="8732987" cy="4043324"/>
          </a:xfrm>
          <a:prstGeom prst="rect">
            <a:avLst/>
          </a:prstGeom>
          <a:effectLst>
            <a:outerShdw blurRad="165100" dist="127000" dir="5400000" algn="t" rotWithShape="0">
              <a:schemeClr val="bg2">
                <a:lumMod val="50000"/>
                <a:alpha val="5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59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1C7DC"/>
            </a:gs>
            <a:gs pos="51000">
              <a:srgbClr val="A7C3D9"/>
            </a:gs>
            <a:gs pos="0">
              <a:srgbClr val="97BBD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48F162-DF63-2804-2569-DA3F0925602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7" r="96601"/>
          <a:stretch/>
        </p:blipFill>
        <p:spPr>
          <a:xfrm>
            <a:off x="0" y="-137160"/>
            <a:ext cx="1691640" cy="7236864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9E997698-57BE-460E-ECF5-301A97B98E4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1378" y="-1055077"/>
            <a:ext cx="13497456" cy="8155732"/>
            <a:chOff x="-7711" y="-1112851"/>
            <a:chExt cx="14407924" cy="870587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03191C5-D7C6-A517-4021-05F8CE088A6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112851"/>
              <a:ext cx="14400213" cy="870587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1DB906E-3653-C295-6A74-961A953DA74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942"/>
            <a:stretch/>
          </p:blipFill>
          <p:spPr>
            <a:xfrm>
              <a:off x="-7711" y="-1109701"/>
              <a:ext cx="14400213" cy="131092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E77D66-D0B3-AC60-F917-89DD32F89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82"/>
            <a:stretch/>
          </p:blipFill>
          <p:spPr>
            <a:xfrm>
              <a:off x="0" y="6276916"/>
              <a:ext cx="14400213" cy="1316108"/>
            </a:xfrm>
            <a:prstGeom prst="rect">
              <a:avLst/>
            </a:prstGeom>
          </p:spPr>
        </p:pic>
      </p:grpSp>
      <p:pic>
        <p:nvPicPr>
          <p:cNvPr id="31" name="图形 30">
            <a:extLst>
              <a:ext uri="{FF2B5EF4-FFF2-40B4-BE49-F238E27FC236}">
                <a16:creationId xmlns:a16="http://schemas.microsoft.com/office/drawing/2014/main" id="{B9BB65BE-21BC-8063-6138-4C8C4DEDA8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019153" y="1360864"/>
            <a:ext cx="8725352" cy="4039790"/>
          </a:xfrm>
          <a:prstGeom prst="rect">
            <a:avLst/>
          </a:prstGeom>
          <a:effectLst>
            <a:outerShdw blurRad="165100" dist="127000" dir="5400000" algn="t" rotWithShape="0">
              <a:schemeClr val="bg2">
                <a:lumMod val="50000"/>
                <a:alpha val="52000"/>
              </a:schemeClr>
            </a:outerShdw>
          </a:effectLst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6D717638-94DA-3A54-62EF-86DFA3CBB1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96592" y="959246"/>
            <a:ext cx="8732987" cy="4043324"/>
          </a:xfrm>
          <a:prstGeom prst="rect">
            <a:avLst/>
          </a:prstGeom>
          <a:effectLst>
            <a:outerShdw blurRad="165100" dist="127000" dir="5400000" algn="t" rotWithShape="0">
              <a:schemeClr val="bg2">
                <a:lumMod val="50000"/>
                <a:alpha val="52000"/>
              </a:scheme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7484BC0-0C7B-9462-E0C8-8B6DEDE4AB1A}"/>
              </a:ext>
            </a:extLst>
          </p:cNvPr>
          <p:cNvGrpSpPr/>
          <p:nvPr/>
        </p:nvGrpSpPr>
        <p:grpSpPr>
          <a:xfrm>
            <a:off x="6082620" y="1305869"/>
            <a:ext cx="7580944" cy="4848677"/>
            <a:chOff x="5498449" y="1595071"/>
            <a:chExt cx="6408880" cy="4099040"/>
          </a:xfrm>
          <a:effectLst>
            <a:outerShdw blurRad="419100" dist="114300" dir="5400000" algn="t" rotWithShape="0">
              <a:schemeClr val="bg1">
                <a:lumMod val="50000"/>
                <a:alpha val="85000"/>
              </a:schemeClr>
            </a:outerShdw>
          </a:effectLst>
        </p:grpSpPr>
        <p:sp>
          <p:nvSpPr>
            <p:cNvPr id="4" name="Title-dead dog">
              <a:extLst>
                <a:ext uri="{FF2B5EF4-FFF2-40B4-BE49-F238E27FC236}">
                  <a16:creationId xmlns:a16="http://schemas.microsoft.com/office/drawing/2014/main" id="{4E403CBB-B18A-9735-5A29-A438600BDDDE}"/>
                </a:ext>
              </a:extLst>
            </p:cNvPr>
            <p:cNvSpPr txBox="1"/>
            <p:nvPr/>
          </p:nvSpPr>
          <p:spPr>
            <a:xfrm>
              <a:off x="5498449" y="1595071"/>
              <a:ext cx="1355099" cy="3011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  <a:endParaRPr lang="en-US" altLang="zh-CN" dirty="0">
                <a:solidFill>
                  <a:srgbClr val="D1D1D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5" name="Quit bot">
              <a:extLst>
                <a:ext uri="{FF2B5EF4-FFF2-40B4-BE49-F238E27FC236}">
                  <a16:creationId xmlns:a16="http://schemas.microsoft.com/office/drawing/2014/main" id="{C9EB4AD9-E1DF-EDFD-9EC7-D03E740C0F2E}"/>
                </a:ext>
              </a:extLst>
            </p:cNvPr>
            <p:cNvGrpSpPr/>
            <p:nvPr/>
          </p:nvGrpSpPr>
          <p:grpSpPr>
            <a:xfrm>
              <a:off x="5551682" y="4597900"/>
              <a:ext cx="2297355" cy="360196"/>
              <a:chOff x="817891" y="4212581"/>
              <a:chExt cx="2986999" cy="468324"/>
            </a:xfrm>
          </p:grpSpPr>
          <p:sp>
            <p:nvSpPr>
              <p:cNvPr id="25" name="矩形: 圆角 24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BC6D7E45-A3C5-3283-3FA1-2F632E78E01A}"/>
                  </a:ext>
                </a:extLst>
              </p:cNvPr>
              <p:cNvSpPr/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04800" dist="50800" dir="5400000" sx="95000" sy="95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/>
                <a:r>
                  <a:rPr lang="zh-CN" altLang="en-US" sz="14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26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61B4A37E-4CF3-B4E3-6253-05B617E948C4}"/>
                  </a:ext>
                </a:extLst>
              </p:cNvPr>
              <p:cNvSpPr/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10" name="More-opin bot">
              <a:extLst>
                <a:ext uri="{FF2B5EF4-FFF2-40B4-BE49-F238E27FC236}">
                  <a16:creationId xmlns:a16="http://schemas.microsoft.com/office/drawing/2014/main" id="{873AD6A2-4DED-9859-8459-F9A09F756B2B}"/>
                </a:ext>
              </a:extLst>
            </p:cNvPr>
            <p:cNvGrpSpPr/>
            <p:nvPr/>
          </p:nvGrpSpPr>
          <p:grpSpPr>
            <a:xfrm>
              <a:off x="5556223" y="4159648"/>
              <a:ext cx="2297355" cy="360196"/>
              <a:chOff x="817891" y="3676231"/>
              <a:chExt cx="2986999" cy="468324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6BFC0BFF-AF19-3CE9-C077-8DEA0FA8C7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928A8A">
                  <a:alpha val="36863"/>
                </a:srgb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zh-CN" altLang="en-US" sz="14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24" name="图形 23">
                <a:extLst>
                  <a:ext uri="{FF2B5EF4-FFF2-40B4-BE49-F238E27FC236}">
                    <a16:creationId xmlns:a16="http://schemas.microsoft.com/office/drawing/2014/main" id="{1A2DCAAF-E5CB-1C35-9305-ECE75448AD30}"/>
                  </a:ext>
                </a:extLst>
              </p:cNvPr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grpSp>
          <p:nvGrpSpPr>
            <p:cNvPr id="11" name="More opin items">
              <a:extLst>
                <a:ext uri="{FF2B5EF4-FFF2-40B4-BE49-F238E27FC236}">
                  <a16:creationId xmlns:a16="http://schemas.microsoft.com/office/drawing/2014/main" id="{D196F0FE-DC99-5CD0-815E-3C6C602597FB}"/>
                </a:ext>
              </a:extLst>
            </p:cNvPr>
            <p:cNvGrpSpPr/>
            <p:nvPr/>
          </p:nvGrpSpPr>
          <p:grpSpPr>
            <a:xfrm>
              <a:off x="5551682" y="3628657"/>
              <a:ext cx="2297355" cy="360196"/>
              <a:chOff x="811987" y="2985841"/>
              <a:chExt cx="2986999" cy="468324"/>
            </a:xfrm>
          </p:grpSpPr>
          <p:sp>
            <p:nvSpPr>
              <p:cNvPr id="19" name="矩形: 圆角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15D039D-9C4F-0AA9-E2BA-D007D791E0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1987" y="298584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928A8A">
                  <a:alpha val="36863"/>
                </a:srgb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zh-CN" altLang="en-US" sz="14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关于</a:t>
                </a:r>
              </a:p>
            </p:txBody>
          </p:sp>
          <p:sp>
            <p:nvSpPr>
              <p:cNvPr id="21" name="图形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29F9987-28D7-1DC6-EA09-2A766261E473}"/>
                  </a:ext>
                </a:extLst>
              </p:cNvPr>
              <p:cNvSpPr/>
              <p:nvPr/>
            </p:nvSpPr>
            <p:spPr>
              <a:xfrm>
                <a:off x="3518570" y="3135928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05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17" name="快捷退出提示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D5327FE6-FD32-B702-9F1D-97C07E8A1CA4}"/>
                </a:ext>
              </a:extLst>
            </p:cNvPr>
            <p:cNvSpPr/>
            <p:nvPr/>
          </p:nvSpPr>
          <p:spPr>
            <a:xfrm>
              <a:off x="10353670" y="3496355"/>
              <a:ext cx="1553659" cy="2197756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 defTabSz="808734"/>
              <a:endParaRPr lang="en-US" altLang="zh-CN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zh-CN" alt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提示：</a:t>
              </a:r>
              <a:endParaRPr lang="en-US" altLang="zh-CN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zh-CN" alt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在黑屏状态下，点击此处可直接退出黑屏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13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800">
              <a:srgbClr val="A6C2D8"/>
            </a:gs>
            <a:gs pos="0">
              <a:srgbClr val="97BBD3"/>
            </a:gs>
            <a:gs pos="100000">
              <a:srgbClr val="B0C6D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9D5A916-AD89-AC97-DBAE-371E8D55E53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7" r="96601"/>
          <a:stretch/>
        </p:blipFill>
        <p:spPr>
          <a:xfrm>
            <a:off x="0" y="-137160"/>
            <a:ext cx="1691640" cy="723686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055AC7C-1EA3-F4C4-9F34-6CD85E580C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7711" y="-1112851"/>
            <a:ext cx="14407924" cy="8705875"/>
            <a:chOff x="-7711" y="-1112851"/>
            <a:chExt cx="14407924" cy="870587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03191C5-D7C6-A517-4021-05F8CE088A6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1112851"/>
              <a:ext cx="14400213" cy="870587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1DB906E-3653-C295-6A74-961A953DA74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942"/>
            <a:stretch/>
          </p:blipFill>
          <p:spPr>
            <a:xfrm>
              <a:off x="-7711" y="-1109701"/>
              <a:ext cx="14400213" cy="131092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E77D66-D0B3-AC60-F917-89DD32F89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882"/>
            <a:stretch/>
          </p:blipFill>
          <p:spPr>
            <a:xfrm>
              <a:off x="0" y="6276916"/>
              <a:ext cx="14400213" cy="1316108"/>
            </a:xfrm>
            <a:prstGeom prst="rect">
              <a:avLst/>
            </a:prstGeom>
          </p:spPr>
        </p:pic>
      </p:grpSp>
      <p:pic>
        <p:nvPicPr>
          <p:cNvPr id="42" name="图形 41">
            <a:extLst>
              <a:ext uri="{FF2B5EF4-FFF2-40B4-BE49-F238E27FC236}">
                <a16:creationId xmlns:a16="http://schemas.microsoft.com/office/drawing/2014/main" id="{915856BD-FA65-83C9-8684-04211EEB8B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1001" y="290107"/>
            <a:ext cx="12994822" cy="6016530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7719453D-656C-5D19-3788-CE4FF85A43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9035192" y="1278477"/>
            <a:ext cx="8725352" cy="4039790"/>
          </a:xfrm>
          <a:prstGeom prst="rect">
            <a:avLst/>
          </a:prstGeom>
          <a:effectLst>
            <a:outerShdw blurRad="165100" dist="127000" dir="5400000" algn="t" rotWithShape="0">
              <a:schemeClr val="bg2">
                <a:lumMod val="50000"/>
                <a:alpha val="52000"/>
              </a:scheme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777B942-975E-098F-7F97-AFA148EC84E2}"/>
              </a:ext>
            </a:extLst>
          </p:cNvPr>
          <p:cNvGrpSpPr/>
          <p:nvPr/>
        </p:nvGrpSpPr>
        <p:grpSpPr>
          <a:xfrm>
            <a:off x="5347978" y="1618220"/>
            <a:ext cx="6408880" cy="4099040"/>
            <a:chOff x="5498449" y="1595071"/>
            <a:chExt cx="6408880" cy="4099040"/>
          </a:xfrm>
        </p:grpSpPr>
        <p:sp>
          <p:nvSpPr>
            <p:cNvPr id="4" name="Title-dead dog">
              <a:extLst>
                <a:ext uri="{FF2B5EF4-FFF2-40B4-BE49-F238E27FC236}">
                  <a16:creationId xmlns:a16="http://schemas.microsoft.com/office/drawing/2014/main" id="{9A22335A-AF14-E582-47FA-F24056132CC2}"/>
                </a:ext>
              </a:extLst>
            </p:cNvPr>
            <p:cNvSpPr txBox="1"/>
            <p:nvPr/>
          </p:nvSpPr>
          <p:spPr>
            <a:xfrm>
              <a:off x="5498449" y="1595071"/>
              <a:ext cx="13550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  <a:endParaRPr lang="en-US" altLang="zh-CN" sz="1600" dirty="0">
                <a:solidFill>
                  <a:srgbClr val="D1D1D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5" name="Quit bot">
              <a:extLst>
                <a:ext uri="{FF2B5EF4-FFF2-40B4-BE49-F238E27FC236}">
                  <a16:creationId xmlns:a16="http://schemas.microsoft.com/office/drawing/2014/main" id="{CF30DE6E-990C-990E-34E8-F51DA0355B82}"/>
                </a:ext>
              </a:extLst>
            </p:cNvPr>
            <p:cNvGrpSpPr/>
            <p:nvPr/>
          </p:nvGrpSpPr>
          <p:grpSpPr>
            <a:xfrm>
              <a:off x="5551682" y="4597900"/>
              <a:ext cx="2297355" cy="360196"/>
              <a:chOff x="817891" y="4212581"/>
              <a:chExt cx="2986999" cy="468324"/>
            </a:xfrm>
          </p:grpSpPr>
          <p:sp>
            <p:nvSpPr>
              <p:cNvPr id="14" name="矩形: 圆角 13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ED5D02EF-C474-2E13-4A90-E4236F6B5E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04800" dist="50800" dir="5400000" sx="95000" sy="95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/>
                <a:r>
                  <a:rPr lang="zh-CN" altLang="en-US" sz="12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15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97BE6AEB-2138-0749-8097-F2C8406B466B}"/>
                  </a:ext>
                </a:extLst>
              </p:cNvPr>
              <p:cNvSpPr/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0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6" name="More-opin bot">
              <a:extLst>
                <a:ext uri="{FF2B5EF4-FFF2-40B4-BE49-F238E27FC236}">
                  <a16:creationId xmlns:a16="http://schemas.microsoft.com/office/drawing/2014/main" id="{5D81FF0A-DADE-2533-2E3D-D22AD8478FE1}"/>
                </a:ext>
              </a:extLst>
            </p:cNvPr>
            <p:cNvGrpSpPr/>
            <p:nvPr/>
          </p:nvGrpSpPr>
          <p:grpSpPr>
            <a:xfrm>
              <a:off x="5556223" y="4159648"/>
              <a:ext cx="2297355" cy="360196"/>
              <a:chOff x="817891" y="3676231"/>
              <a:chExt cx="2986999" cy="468324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069B7D5-F08D-C942-642E-2B71A0BC14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928A8A">
                  <a:alpha val="36863"/>
                </a:srgb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zh-CN" altLang="en-US" sz="12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13" name="图形 12">
                <a:extLst>
                  <a:ext uri="{FF2B5EF4-FFF2-40B4-BE49-F238E27FC236}">
                    <a16:creationId xmlns:a16="http://schemas.microsoft.com/office/drawing/2014/main" id="{4D0E5A06-8554-48B7-3BF0-DE8C6132F111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grpSp>
          <p:nvGrpSpPr>
            <p:cNvPr id="7" name="More opin items">
              <a:extLst>
                <a:ext uri="{FF2B5EF4-FFF2-40B4-BE49-F238E27FC236}">
                  <a16:creationId xmlns:a16="http://schemas.microsoft.com/office/drawing/2014/main" id="{316CE225-244B-34A1-BB6A-5CFAEEFDE967}"/>
                </a:ext>
              </a:extLst>
            </p:cNvPr>
            <p:cNvGrpSpPr/>
            <p:nvPr/>
          </p:nvGrpSpPr>
          <p:grpSpPr>
            <a:xfrm>
              <a:off x="5551682" y="3628657"/>
              <a:ext cx="2297355" cy="360196"/>
              <a:chOff x="811987" y="2985841"/>
              <a:chExt cx="2986999" cy="468324"/>
            </a:xfrm>
          </p:grpSpPr>
          <p:sp>
            <p:nvSpPr>
              <p:cNvPr id="10" name="矩形: 圆角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546EB36-87BE-6800-C2F0-2437356E0C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1987" y="298584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928A8A">
                  <a:alpha val="36863"/>
                </a:srgb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zh-CN" altLang="en-US" sz="12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关于</a:t>
                </a:r>
              </a:p>
            </p:txBody>
          </p:sp>
          <p:sp>
            <p:nvSpPr>
              <p:cNvPr id="11" name="图形 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8A4C21C-2490-DAA2-2C53-908E9A38799A}"/>
                  </a:ext>
                </a:extLst>
              </p:cNvPr>
              <p:cNvSpPr/>
              <p:nvPr/>
            </p:nvSpPr>
            <p:spPr>
              <a:xfrm>
                <a:off x="3518570" y="3135928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0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8" name="快捷退出提示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67D492BE-7CD0-FC91-04C8-AF14C68E37D1}"/>
                </a:ext>
              </a:extLst>
            </p:cNvPr>
            <p:cNvSpPr/>
            <p:nvPr/>
          </p:nvSpPr>
          <p:spPr>
            <a:xfrm>
              <a:off x="10353670" y="3496355"/>
              <a:ext cx="1553659" cy="2197756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 defTabSz="808734"/>
              <a:endParaRPr lang="en-US" altLang="zh-CN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提示：</a:t>
              </a:r>
              <a:endParaRPr lang="en-US" altLang="zh-CN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在黑屏状态下，点击此处可直接退出黑屏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389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4675076-3BD9-4EDB-60B7-BAEF5C792BD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54091" y="5745495"/>
            <a:ext cx="11583781" cy="212122"/>
            <a:chOff x="697224" y="6103032"/>
            <a:chExt cx="13129161" cy="20066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81F9754-5F8C-0839-5642-9A555C11ED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2A92E8E3-246E-5E36-1AB0-8F882A5AFC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468722E-8293-6972-3DF7-FA2DD1B15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77621548-0DCB-D7BF-B518-91F35AE3E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3E5584A-AC10-C468-D6FC-ED4EA11351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86326" y="6185133"/>
              <a:ext cx="62866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9D53377-6209-B19C-F99C-7EC2F5ACB9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2CF7E8E-71EE-F6B1-7B22-D77E9789735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09888" y="6103032"/>
              <a:ext cx="516497" cy="17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114%</a:t>
              </a:r>
              <a:endParaRPr lang="zh-CN" altLang="en-US" sz="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C2B378-BB05-9DF7-50C4-B548D3538A1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54089" y="522361"/>
            <a:ext cx="11495394" cy="5435455"/>
            <a:chOff x="681034" y="95061"/>
            <a:chExt cx="13038135" cy="6164921"/>
          </a:xfrm>
        </p:grpSpPr>
        <p:pic>
          <p:nvPicPr>
            <p:cNvPr id="4" name="图片 3" descr="图片包含 背景图案&#10;&#10;描述已自动生成">
              <a:extLst>
                <a:ext uri="{FF2B5EF4-FFF2-40B4-BE49-F238E27FC236}">
                  <a16:creationId xmlns:a16="http://schemas.microsoft.com/office/drawing/2014/main" id="{D9D11424-F6D7-CDD5-5260-F718B64DDF7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  <a14:imgEffect>
                        <a14:saturation sat="10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9" t="11212" r="4729" b="1271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3555"/>
              </a:avLst>
            </a:prstGeom>
            <a:ln>
              <a:noFill/>
            </a:ln>
            <a:effectLst/>
          </p:spPr>
        </p:pic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3F41CD9-1C78-A557-A3A1-9D17C980E6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3303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299E986-8EB9-4DBF-9058-AE140C9A95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341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9" name="图片 18" descr="图片包含 背景图案&#10;&#10;描述已自动生成">
            <a:extLst>
              <a:ext uri="{FF2B5EF4-FFF2-40B4-BE49-F238E27FC236}">
                <a16:creationId xmlns:a16="http://schemas.microsoft.com/office/drawing/2014/main" id="{4AC2F481-27E7-0C31-5F3C-ECCF582ECA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1031" y="-1171043"/>
            <a:ext cx="20831271" cy="9494701"/>
          </a:xfrm>
          <a:prstGeom prst="rect">
            <a:avLst/>
          </a:prstGeom>
          <a:scene3d>
            <a:camera prst="isometricOffAxis2Left">
              <a:rot lat="600000" lon="1200000" rev="0"/>
            </a:camera>
            <a:lightRig rig="threePt" dir="t"/>
          </a:scene3d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A693F1E-8B33-8289-8B18-4174D568346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28695" y="1276957"/>
            <a:ext cx="2247270" cy="3530940"/>
            <a:chOff x="6028697" y="1276955"/>
            <a:chExt cx="2247270" cy="3530940"/>
          </a:xfrm>
        </p:grpSpPr>
        <p:grpSp>
          <p:nvGrpSpPr>
            <p:cNvPr id="12" name="图形 2">
              <a:extLst>
                <a:ext uri="{FF2B5EF4-FFF2-40B4-BE49-F238E27FC236}">
                  <a16:creationId xmlns:a16="http://schemas.microsoft.com/office/drawing/2014/main" id="{05B44C02-64A9-E0A4-B411-4C5738FC05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028697" y="1276955"/>
              <a:ext cx="2247270" cy="2793297"/>
              <a:chOff x="6741966" y="1909517"/>
              <a:chExt cx="3216085" cy="3532371"/>
            </a:xfrm>
            <a:effectLst>
              <a:outerShdw dir="5460000" algn="tr" rotWithShape="0">
                <a:prstClr val="black">
                  <a:alpha val="49000"/>
                </a:prstClr>
              </a:outerShdw>
            </a:effectLst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EA59B0AD-34A5-F622-0CC4-AD3ABA9D5A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41966" y="1909517"/>
                <a:ext cx="3216085" cy="3532371"/>
              </a:xfrm>
              <a:custGeom>
                <a:avLst/>
                <a:gdLst>
                  <a:gd name="connsiteX0" fmla="*/ 183777 w 3216085"/>
                  <a:gd name="connsiteY0" fmla="*/ 0 h 3532371"/>
                  <a:gd name="connsiteX1" fmla="*/ 2253374 w 3216085"/>
                  <a:gd name="connsiteY1" fmla="*/ 0 h 3532371"/>
                  <a:gd name="connsiteX2" fmla="*/ 2253374 w 3216085"/>
                  <a:gd name="connsiteY2" fmla="*/ 0 h 3532371"/>
                  <a:gd name="connsiteX3" fmla="*/ 2251720 w 3216085"/>
                  <a:gd name="connsiteY3" fmla="*/ 724956 h 3532371"/>
                  <a:gd name="connsiteX4" fmla="*/ 2461294 w 3216085"/>
                  <a:gd name="connsiteY4" fmla="*/ 927247 h 3532371"/>
                  <a:gd name="connsiteX5" fmla="*/ 2461754 w 3216085"/>
                  <a:gd name="connsiteY5" fmla="*/ 927247 h 3532371"/>
                  <a:gd name="connsiteX6" fmla="*/ 3216087 w 3216085"/>
                  <a:gd name="connsiteY6" fmla="*/ 927247 h 3532371"/>
                  <a:gd name="connsiteX7" fmla="*/ 3216087 w 3216085"/>
                  <a:gd name="connsiteY7" fmla="*/ 927247 h 3532371"/>
                  <a:gd name="connsiteX8" fmla="*/ 3216087 w 3216085"/>
                  <a:gd name="connsiteY8" fmla="*/ 3355753 h 3532371"/>
                  <a:gd name="connsiteX9" fmla="*/ 3032310 w 3216085"/>
                  <a:gd name="connsiteY9" fmla="*/ 3532371 h 3532371"/>
                  <a:gd name="connsiteX10" fmla="*/ 183777 w 3216085"/>
                  <a:gd name="connsiteY10" fmla="*/ 3532371 h 3532371"/>
                  <a:gd name="connsiteX11" fmla="*/ 0 w 3216085"/>
                  <a:gd name="connsiteY11" fmla="*/ 3355753 h 3532371"/>
                  <a:gd name="connsiteX12" fmla="*/ 0 w 3216085"/>
                  <a:gd name="connsiteY12" fmla="*/ 176619 h 3532371"/>
                  <a:gd name="connsiteX13" fmla="*/ 183777 w 3216085"/>
                  <a:gd name="connsiteY13" fmla="*/ 0 h 353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085" h="3532371">
                    <a:moveTo>
                      <a:pt x="183777" y="0"/>
                    </a:moveTo>
                    <a:lnTo>
                      <a:pt x="2253374" y="0"/>
                    </a:lnTo>
                    <a:lnTo>
                      <a:pt x="2253374" y="0"/>
                    </a:lnTo>
                    <a:lnTo>
                      <a:pt x="2251720" y="724956"/>
                    </a:lnTo>
                    <a:cubicBezTo>
                      <a:pt x="2251468" y="836435"/>
                      <a:pt x="2345297" y="927003"/>
                      <a:pt x="2461294" y="927247"/>
                    </a:cubicBezTo>
                    <a:cubicBezTo>
                      <a:pt x="2461443" y="927247"/>
                      <a:pt x="2461593" y="927247"/>
                      <a:pt x="2461754" y="927247"/>
                    </a:cubicBezTo>
                    <a:lnTo>
                      <a:pt x="3216087" y="927247"/>
                    </a:lnTo>
                    <a:lnTo>
                      <a:pt x="3216087" y="927247"/>
                    </a:lnTo>
                    <a:lnTo>
                      <a:pt x="3216087" y="3355753"/>
                    </a:lnTo>
                    <a:cubicBezTo>
                      <a:pt x="3216087" y="3453301"/>
                      <a:pt x="3133812" y="3532371"/>
                      <a:pt x="3032310" y="3532371"/>
                    </a:cubicBezTo>
                    <a:lnTo>
                      <a:pt x="183777" y="3532371"/>
                    </a:lnTo>
                    <a:cubicBezTo>
                      <a:pt x="82280" y="3532371"/>
                      <a:pt x="0" y="3453301"/>
                      <a:pt x="0" y="3355753"/>
                    </a:cubicBezTo>
                    <a:lnTo>
                      <a:pt x="0" y="176619"/>
                    </a:lnTo>
                    <a:cubicBezTo>
                      <a:pt x="0" y="79075"/>
                      <a:pt x="82280" y="0"/>
                      <a:pt x="1837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12500">
                    <a:solidFill>
                      <a:srgbClr val="FD8C59"/>
                    </a:solidFill>
                    <a:latin typeface="DIN1451" panose="020B0503020202040203" pitchFamily="34" charset="0"/>
                  </a:rPr>
                  <a:t>P</a:t>
                </a:r>
                <a:endParaRPr lang="zh-CN" altLang="en-US" sz="12500">
                  <a:solidFill>
                    <a:srgbClr val="FD8C59"/>
                  </a:solidFill>
                  <a:latin typeface="DIN1451" panose="020B0503020202040203" pitchFamily="34" charset="0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3EC7B3C2-BF68-75CC-9BCF-9F4F3284A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93226" y="1909517"/>
                <a:ext cx="964825" cy="927247"/>
              </a:xfrm>
              <a:custGeom>
                <a:avLst/>
                <a:gdLst>
                  <a:gd name="connsiteX0" fmla="*/ 0 w 964825"/>
                  <a:gd name="connsiteY0" fmla="*/ 0 h 927247"/>
                  <a:gd name="connsiteX1" fmla="*/ 964826 w 964825"/>
                  <a:gd name="connsiteY1" fmla="*/ 927247 h 927247"/>
                  <a:gd name="connsiteX2" fmla="*/ 210034 w 964825"/>
                  <a:gd name="connsiteY2" fmla="*/ 927247 h 927247"/>
                  <a:gd name="connsiteX3" fmla="*/ 0 w 964825"/>
                  <a:gd name="connsiteY3" fmla="*/ 725398 h 927247"/>
                  <a:gd name="connsiteX4" fmla="*/ 0 w 964825"/>
                  <a:gd name="connsiteY4" fmla="*/ 0 h 927247"/>
                  <a:gd name="connsiteX5" fmla="*/ 0 w 964825"/>
                  <a:gd name="connsiteY5" fmla="*/ 0 h 92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25" h="927247">
                    <a:moveTo>
                      <a:pt x="0" y="0"/>
                    </a:moveTo>
                    <a:lnTo>
                      <a:pt x="964826" y="927247"/>
                    </a:lnTo>
                    <a:lnTo>
                      <a:pt x="210034" y="927247"/>
                    </a:lnTo>
                    <a:cubicBezTo>
                      <a:pt x="94036" y="927247"/>
                      <a:pt x="0" y="836876"/>
                      <a:pt x="0" y="725398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6DB"/>
              </a:solidFill>
              <a:ln w="285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400"/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6B7E080-38E6-64BE-15DB-DF92AC0DF99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02392" y="4223120"/>
              <a:ext cx="18998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死狗</a:t>
              </a:r>
              <a:r>
                <a:rPr lang="en-US" altLang="zh-CN" sz="32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.</a:t>
              </a:r>
              <a:r>
                <a:rPr lang="en-US" altLang="zh-CN" sz="3200" err="1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ppsx</a:t>
              </a:r>
              <a:endParaRPr lang="zh-CN" altLang="en-US" sz="32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79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2851"/>
            <a:ext cx="14400213" cy="87058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DB906E-3653-C295-6A74-961A953DA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2"/>
          <a:stretch/>
        </p:blipFill>
        <p:spPr>
          <a:xfrm>
            <a:off x="-7711" y="-1109701"/>
            <a:ext cx="14400213" cy="1310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E77D66-D0B3-AC60-F917-89DD32F8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2"/>
          <a:stretch/>
        </p:blipFill>
        <p:spPr>
          <a:xfrm>
            <a:off x="0" y="6276916"/>
            <a:ext cx="14400213" cy="1316108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915856BD-FA65-83C9-8684-04211EEB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1001" y="290107"/>
            <a:ext cx="12994822" cy="6016530"/>
          </a:xfrm>
          <a:prstGeom prst="rect">
            <a:avLst/>
          </a:prstGeom>
        </p:spPr>
      </p:pic>
      <p:sp>
        <p:nvSpPr>
          <p:cNvPr id="74" name="Title-dead dog">
            <a:extLst>
              <a:ext uri="{FF2B5EF4-FFF2-40B4-BE49-F238E27FC236}">
                <a16:creationId xmlns:a16="http://schemas.microsoft.com/office/drawing/2014/main" id="{D29BD5DF-583B-C90D-138A-2A0B85CA262B}"/>
              </a:ext>
            </a:extLst>
          </p:cNvPr>
          <p:cNvSpPr txBox="1"/>
          <p:nvPr/>
        </p:nvSpPr>
        <p:spPr>
          <a:xfrm>
            <a:off x="5347978" y="1618220"/>
            <a:ext cx="135509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16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  <a:endParaRPr lang="en-US" altLang="zh-CN" sz="1600" dirty="0">
              <a:solidFill>
                <a:srgbClr val="D1D1D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75" name="Quit bot">
            <a:extLst>
              <a:ext uri="{FF2B5EF4-FFF2-40B4-BE49-F238E27FC236}">
                <a16:creationId xmlns:a16="http://schemas.microsoft.com/office/drawing/2014/main" id="{43999986-4833-945E-7AE6-F941F54CE57E}"/>
              </a:ext>
            </a:extLst>
          </p:cNvPr>
          <p:cNvGrpSpPr/>
          <p:nvPr/>
        </p:nvGrpSpPr>
        <p:grpSpPr>
          <a:xfrm>
            <a:off x="5401211" y="4621049"/>
            <a:ext cx="2297355" cy="360196"/>
            <a:chOff x="817891" y="4212581"/>
            <a:chExt cx="2986999" cy="468324"/>
          </a:xfrm>
        </p:grpSpPr>
        <p:sp>
          <p:nvSpPr>
            <p:cNvPr id="83" name="矩形: 圆角 82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6F222976-F313-E5BD-FED1-173076F59256}"/>
                </a:ext>
              </a:extLst>
            </p:cNvPr>
            <p:cNvSpPr/>
            <p:nvPr/>
          </p:nvSpPr>
          <p:spPr>
            <a:xfrm>
              <a:off x="817891" y="421258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  <a:effectLst>
              <a:outerShdw blurRad="304800" dist="50800" dir="5400000" sx="95000" sy="95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734"/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退出黑屏</a:t>
              </a:r>
            </a:p>
          </p:txBody>
        </p:sp>
        <p:sp>
          <p:nvSpPr>
            <p:cNvPr id="84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A4F945E1-4813-AE50-9CC2-0B7A71CF4B23}"/>
                </a:ext>
              </a:extLst>
            </p:cNvPr>
            <p:cNvSpPr/>
            <p:nvPr/>
          </p:nvSpPr>
          <p:spPr>
            <a:xfrm>
              <a:off x="3414365" y="4343400"/>
              <a:ext cx="206662" cy="199007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76" name="More-opin bot">
            <a:extLst>
              <a:ext uri="{FF2B5EF4-FFF2-40B4-BE49-F238E27FC236}">
                <a16:creationId xmlns:a16="http://schemas.microsoft.com/office/drawing/2014/main" id="{3B6AA65A-9DB1-EEE6-00CC-4DE766A7A9EA}"/>
              </a:ext>
            </a:extLst>
          </p:cNvPr>
          <p:cNvGrpSpPr/>
          <p:nvPr/>
        </p:nvGrpSpPr>
        <p:grpSpPr>
          <a:xfrm>
            <a:off x="5405752" y="4182797"/>
            <a:ext cx="2297355" cy="360196"/>
            <a:chOff x="817891" y="3676231"/>
            <a:chExt cx="2986999" cy="468324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D615CB14-BD1C-823B-7BA3-BCB96657EA7F}"/>
                </a:ext>
              </a:extLst>
            </p:cNvPr>
            <p:cNvSpPr/>
            <p:nvPr/>
          </p:nvSpPr>
          <p:spPr>
            <a:xfrm>
              <a:off x="817891" y="367623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928A8A">
                <a:alpha val="36863"/>
              </a:srgb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更多选项</a:t>
              </a:r>
            </a:p>
          </p:txBody>
        </p:sp>
        <p:pic>
          <p:nvPicPr>
            <p:cNvPr id="82" name="图形 81">
              <a:extLst>
                <a:ext uri="{FF2B5EF4-FFF2-40B4-BE49-F238E27FC236}">
                  <a16:creationId xmlns:a16="http://schemas.microsoft.com/office/drawing/2014/main" id="{DB959166-AF5C-4F51-F600-39B899AAF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5021" b="5021"/>
            <a:stretch/>
          </p:blipFill>
          <p:spPr>
            <a:xfrm>
              <a:off x="3379656" y="3795667"/>
              <a:ext cx="266931" cy="240125"/>
            </a:xfrm>
            <a:prstGeom prst="rect">
              <a:avLst/>
            </a:prstGeom>
          </p:spPr>
        </p:pic>
      </p:grpSp>
      <p:grpSp>
        <p:nvGrpSpPr>
          <p:cNvPr id="77" name="More opin items">
            <a:extLst>
              <a:ext uri="{FF2B5EF4-FFF2-40B4-BE49-F238E27FC236}">
                <a16:creationId xmlns:a16="http://schemas.microsoft.com/office/drawing/2014/main" id="{08055CC8-3C56-2841-57A8-C4364200A50C}"/>
              </a:ext>
            </a:extLst>
          </p:cNvPr>
          <p:cNvGrpSpPr/>
          <p:nvPr/>
        </p:nvGrpSpPr>
        <p:grpSpPr>
          <a:xfrm>
            <a:off x="5401211" y="3651806"/>
            <a:ext cx="2297355" cy="360196"/>
            <a:chOff x="811987" y="2985841"/>
            <a:chExt cx="2986999" cy="468324"/>
          </a:xfrm>
        </p:grpSpPr>
        <p:sp>
          <p:nvSpPr>
            <p:cNvPr id="79" name="矩形: 圆角 78">
              <a:hlinkClick r:id="rId7" action="ppaction://hlinksldjump"/>
              <a:extLst>
                <a:ext uri="{FF2B5EF4-FFF2-40B4-BE49-F238E27FC236}">
                  <a16:creationId xmlns:a16="http://schemas.microsoft.com/office/drawing/2014/main" id="{512402C5-457A-A83A-CC90-A497ABC39674}"/>
                </a:ext>
              </a:extLst>
            </p:cNvPr>
            <p:cNvSpPr/>
            <p:nvPr/>
          </p:nvSpPr>
          <p:spPr>
            <a:xfrm>
              <a:off x="811987" y="298584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928A8A">
                <a:alpha val="36863"/>
              </a:srgb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关于</a:t>
              </a:r>
            </a:p>
          </p:txBody>
        </p:sp>
        <p:sp>
          <p:nvSpPr>
            <p:cNvPr id="80" name="图形 2">
              <a:hlinkClick r:id="rId7" action="ppaction://hlinksldjump"/>
              <a:extLst>
                <a:ext uri="{FF2B5EF4-FFF2-40B4-BE49-F238E27FC236}">
                  <a16:creationId xmlns:a16="http://schemas.microsoft.com/office/drawing/2014/main" id="{E857D32A-259A-1C3F-B837-B52F9712C006}"/>
                </a:ext>
              </a:extLst>
            </p:cNvPr>
            <p:cNvSpPr/>
            <p:nvPr/>
          </p:nvSpPr>
          <p:spPr>
            <a:xfrm>
              <a:off x="3518570" y="3135928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78" name="快捷退出提示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131BAF8-0164-6CAD-CFEF-917814F2DACF}"/>
              </a:ext>
            </a:extLst>
          </p:cNvPr>
          <p:cNvSpPr/>
          <p:nvPr/>
        </p:nvSpPr>
        <p:spPr>
          <a:xfrm>
            <a:off x="10203199" y="3519504"/>
            <a:ext cx="1553659" cy="2197756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/>
            <a:endParaRPr lang="en-US" altLang="zh-CN" sz="1050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</a:t>
            </a:r>
            <a:endParaRPr lang="en-US" altLang="zh-CN" sz="1100" b="1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在黑屏状态下，点击此处可直接退出黑屏</a:t>
            </a:r>
          </a:p>
        </p:txBody>
      </p:sp>
      <p:pic>
        <p:nvPicPr>
          <p:cNvPr id="85" name="图形 84">
            <a:extLst>
              <a:ext uri="{FF2B5EF4-FFF2-40B4-BE49-F238E27FC236}">
                <a16:creationId xmlns:a16="http://schemas.microsoft.com/office/drawing/2014/main" id="{7719453D-656C-5D19-3788-CE4FF85A43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9035192" y="1278477"/>
            <a:ext cx="8725352" cy="4039790"/>
          </a:xfrm>
          <a:prstGeom prst="rect">
            <a:avLst/>
          </a:prstGeom>
          <a:effectLst>
            <a:outerShdw blurRad="165100" dist="127000" dir="5400000" algn="t" rotWithShape="0">
              <a:schemeClr val="bg2">
                <a:lumMod val="50000"/>
                <a:alpha val="5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83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2851"/>
            <a:ext cx="14400213" cy="87058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DB906E-3653-C295-6A74-961A953DA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2"/>
          <a:stretch/>
        </p:blipFill>
        <p:spPr>
          <a:xfrm>
            <a:off x="-7711" y="-1109701"/>
            <a:ext cx="14400213" cy="1310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E77D66-D0B3-AC60-F917-89DD32F8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2"/>
          <a:stretch/>
        </p:blipFill>
        <p:spPr>
          <a:xfrm>
            <a:off x="0" y="6276916"/>
            <a:ext cx="14400213" cy="1316108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915856BD-FA65-83C9-8684-04211EEB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1001" y="290107"/>
            <a:ext cx="12994822" cy="6016530"/>
          </a:xfrm>
          <a:prstGeom prst="rect">
            <a:avLst/>
          </a:prstGeom>
        </p:spPr>
      </p:pic>
      <p:sp>
        <p:nvSpPr>
          <p:cNvPr id="3" name="Title-dead dog">
            <a:extLst>
              <a:ext uri="{FF2B5EF4-FFF2-40B4-BE49-F238E27FC236}">
                <a16:creationId xmlns:a16="http://schemas.microsoft.com/office/drawing/2014/main" id="{B998FDCD-7422-7C39-04AD-65ECD9B02432}"/>
              </a:ext>
            </a:extLst>
          </p:cNvPr>
          <p:cNvSpPr txBox="1"/>
          <p:nvPr/>
        </p:nvSpPr>
        <p:spPr>
          <a:xfrm>
            <a:off x="5637979" y="1647729"/>
            <a:ext cx="1347621" cy="2741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16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  <a:endParaRPr lang="en-US" altLang="zh-CN" sz="1600" dirty="0">
              <a:solidFill>
                <a:srgbClr val="D1D1D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4" name="ic_dd_l_filled">
            <a:extLst>
              <a:ext uri="{FF2B5EF4-FFF2-40B4-BE49-F238E27FC236}">
                <a16:creationId xmlns:a16="http://schemas.microsoft.com/office/drawing/2014/main" id="{4863ABDA-C991-3037-F67A-5816CB277288}"/>
              </a:ext>
            </a:extLst>
          </p:cNvPr>
          <p:cNvGrpSpPr/>
          <p:nvPr/>
        </p:nvGrpSpPr>
        <p:grpSpPr>
          <a:xfrm>
            <a:off x="5039470" y="1534481"/>
            <a:ext cx="567953" cy="567950"/>
            <a:chOff x="4238515" y="3571874"/>
            <a:chExt cx="666974" cy="666973"/>
          </a:xfrm>
        </p:grpSpPr>
        <p:sp>
          <p:nvSpPr>
            <p:cNvPr id="5" name="ic_dd_bord">
              <a:extLst>
                <a:ext uri="{FF2B5EF4-FFF2-40B4-BE49-F238E27FC236}">
                  <a16:creationId xmlns:a16="http://schemas.microsoft.com/office/drawing/2014/main" id="{6DD22315-5676-7A2E-2E58-5366D063E4D0}"/>
                </a:ext>
              </a:extLst>
            </p:cNvPr>
            <p:cNvSpPr/>
            <p:nvPr/>
          </p:nvSpPr>
          <p:spPr>
            <a:xfrm>
              <a:off x="4238515" y="3571874"/>
              <a:ext cx="666974" cy="666973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590"/>
              <a:endParaRPr lang="zh-CN" altLang="en-US" sz="10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" name="ic_dd">
              <a:extLst>
                <a:ext uri="{FF2B5EF4-FFF2-40B4-BE49-F238E27FC236}">
                  <a16:creationId xmlns:a16="http://schemas.microsoft.com/office/drawing/2014/main" id="{5F74B87E-71A0-5A99-6474-C9B31CF1DA6A}"/>
                </a:ext>
              </a:extLst>
            </p:cNvPr>
            <p:cNvSpPr/>
            <p:nvPr/>
          </p:nvSpPr>
          <p:spPr>
            <a:xfrm>
              <a:off x="4344320" y="3708726"/>
              <a:ext cx="455362" cy="393267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0" name="Quit bot">
            <a:extLst>
              <a:ext uri="{FF2B5EF4-FFF2-40B4-BE49-F238E27FC236}">
                <a16:creationId xmlns:a16="http://schemas.microsoft.com/office/drawing/2014/main" id="{3CD593DA-AD86-4911-170F-EFDA85365B8A}"/>
              </a:ext>
            </a:extLst>
          </p:cNvPr>
          <p:cNvGrpSpPr/>
          <p:nvPr/>
        </p:nvGrpSpPr>
        <p:grpSpPr>
          <a:xfrm>
            <a:off x="5423273" y="4609936"/>
            <a:ext cx="2284676" cy="358209"/>
            <a:chOff x="817891" y="4212581"/>
            <a:chExt cx="2986999" cy="468324"/>
          </a:xfrm>
        </p:grpSpPr>
        <p:sp>
          <p:nvSpPr>
            <p:cNvPr id="11" name="矩形: 圆角 10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538476C6-57C0-3A09-A449-AE10B11D7209}"/>
                </a:ext>
              </a:extLst>
            </p:cNvPr>
            <p:cNvSpPr/>
            <p:nvPr/>
          </p:nvSpPr>
          <p:spPr>
            <a:xfrm>
              <a:off x="817891" y="421258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  <a:effectLst>
              <a:outerShdw blurRad="304800" dist="50800" dir="5400000" sx="95000" sy="95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590"/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退出黑屏</a:t>
              </a:r>
            </a:p>
          </p:txBody>
        </p:sp>
        <p:sp>
          <p:nvSpPr>
            <p:cNvPr id="12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5D56F81F-09FB-41E9-0323-90DEA751BB26}"/>
                </a:ext>
              </a:extLst>
            </p:cNvPr>
            <p:cNvSpPr/>
            <p:nvPr/>
          </p:nvSpPr>
          <p:spPr>
            <a:xfrm>
              <a:off x="3414365" y="4343400"/>
              <a:ext cx="206662" cy="199007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7" name="快捷退出按钮">
            <a:hlinkClick r:id="" action="ppaction://hlinkshowjump?jump=endshow"/>
            <a:extLst>
              <a:ext uri="{FF2B5EF4-FFF2-40B4-BE49-F238E27FC236}">
                <a16:creationId xmlns:a16="http://schemas.microsoft.com/office/drawing/2014/main" id="{F6A076E4-B9D0-5C31-19CF-92A14FF10A5D}"/>
              </a:ext>
            </a:extLst>
          </p:cNvPr>
          <p:cNvSpPr/>
          <p:nvPr/>
        </p:nvSpPr>
        <p:spPr>
          <a:xfrm flipH="1">
            <a:off x="10203274" y="3514470"/>
            <a:ext cx="1592933" cy="2219031"/>
          </a:xfrm>
          <a:prstGeom prst="round1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08590"/>
            <a:endParaRPr lang="en-US" altLang="zh-CN" sz="11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8" name="快捷退出提示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7CE68EE-CF09-5815-CE04-1C1AFCE7030D}"/>
              </a:ext>
            </a:extLst>
          </p:cNvPr>
          <p:cNvSpPr/>
          <p:nvPr/>
        </p:nvSpPr>
        <p:spPr>
          <a:xfrm>
            <a:off x="10198758" y="3514470"/>
            <a:ext cx="1545084" cy="2185626"/>
          </a:xfrm>
          <a:prstGeom prst="roundRect">
            <a:avLst>
              <a:gd name="adj" fmla="val 1141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590"/>
            <a:endParaRPr lang="en-US" altLang="zh-CN" sz="1050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590"/>
            <a:r>
              <a: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</a:t>
            </a:r>
            <a:endParaRPr lang="en-US" altLang="zh-CN" sz="1100" b="1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590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在黑屏状态下，点击此处可直接退出黑屏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5DE63CC9-CE80-0153-B1E6-150B0C8D87ED}"/>
              </a:ext>
            </a:extLst>
          </p:cNvPr>
          <p:cNvSpPr>
            <a:spLocks/>
          </p:cNvSpPr>
          <p:nvPr/>
        </p:nvSpPr>
        <p:spPr>
          <a:xfrm>
            <a:off x="1409818" y="135801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5BBA06A-7C6B-96F7-FBE9-7ADE52FE6EA2}"/>
              </a:ext>
            </a:extLst>
          </p:cNvPr>
          <p:cNvSpPr txBox="1">
            <a:spLocks/>
          </p:cNvSpPr>
          <p:nvPr/>
        </p:nvSpPr>
        <p:spPr>
          <a:xfrm>
            <a:off x="961785" y="1271716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FF9A0FE-A488-5BA3-064F-4FF170B5676D}"/>
              </a:ext>
            </a:extLst>
          </p:cNvPr>
          <p:cNvCxnSpPr>
            <a:cxnSpLocks/>
          </p:cNvCxnSpPr>
          <p:nvPr/>
        </p:nvCxnSpPr>
        <p:spPr>
          <a:xfrm>
            <a:off x="3740312" y="1290244"/>
            <a:ext cx="0" cy="4721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A6229A0-6DD6-A2AE-8082-6804898B508E}"/>
              </a:ext>
            </a:extLst>
          </p:cNvPr>
          <p:cNvSpPr>
            <a:spLocks/>
          </p:cNvSpPr>
          <p:nvPr/>
        </p:nvSpPr>
        <p:spPr>
          <a:xfrm>
            <a:off x="1372813" y="1326183"/>
            <a:ext cx="2043029" cy="125632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19441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Word"/>
      </p:transition>
    </mc:Choice>
    <mc:Fallback xmlns="">
      <p:transition spd="med" advTm="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2851"/>
            <a:ext cx="14400213" cy="87058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DB906E-3653-C295-6A74-961A953DA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2"/>
          <a:stretch/>
        </p:blipFill>
        <p:spPr>
          <a:xfrm>
            <a:off x="-7711" y="-1109701"/>
            <a:ext cx="14400213" cy="1310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E77D66-D0B3-AC60-F917-89DD32F8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2"/>
          <a:stretch/>
        </p:blipFill>
        <p:spPr>
          <a:xfrm>
            <a:off x="0" y="6276916"/>
            <a:ext cx="14400213" cy="1316108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915856BD-FA65-83C9-8684-04211EEB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1001" y="290107"/>
            <a:ext cx="12994822" cy="6016530"/>
          </a:xfrm>
          <a:prstGeom prst="rect">
            <a:avLst/>
          </a:prstGeom>
        </p:spPr>
      </p:pic>
      <p:sp>
        <p:nvSpPr>
          <p:cNvPr id="2" name="Lite">
            <a:extLst>
              <a:ext uri="{FF2B5EF4-FFF2-40B4-BE49-F238E27FC236}">
                <a16:creationId xmlns:a16="http://schemas.microsoft.com/office/drawing/2014/main" id="{4481FEFF-9631-77AE-E9C7-CEF761C2A5B5}"/>
              </a:ext>
            </a:extLst>
          </p:cNvPr>
          <p:cNvSpPr/>
          <p:nvPr/>
        </p:nvSpPr>
        <p:spPr>
          <a:xfrm>
            <a:off x="6154462" y="1727531"/>
            <a:ext cx="162877" cy="76615"/>
          </a:xfrm>
          <a:prstGeom prst="roundRect">
            <a:avLst/>
          </a:prstGeom>
          <a:solidFill>
            <a:srgbClr val="518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820" rIns="0" bIns="40820" rtlCol="0" anchor="ctr"/>
          <a:lstStyle/>
          <a:p>
            <a:pPr algn="ctr" defTabSz="808590"/>
            <a:r>
              <a:rPr lang="en-US" altLang="zh-CN" sz="500" dirty="0">
                <a:solidFill>
                  <a:prstClr val="white"/>
                </a:solidFill>
                <a:latin typeface="HarmonyOS Sans SC"/>
                <a:ea typeface="HarmonyOS Sans SC"/>
              </a:rPr>
              <a:t>Lite</a:t>
            </a:r>
            <a:endParaRPr lang="zh-CN" altLang="en-US" sz="500" dirty="0">
              <a:solidFill>
                <a:prstClr val="white"/>
              </a:solidFill>
              <a:latin typeface="HarmonyOS Sans SC"/>
              <a:ea typeface="HarmonyOS Sans SC"/>
            </a:endParaRPr>
          </a:p>
        </p:txBody>
      </p:sp>
      <p:sp>
        <p:nvSpPr>
          <p:cNvPr id="3" name="Title-dead dog">
            <a:extLst>
              <a:ext uri="{FF2B5EF4-FFF2-40B4-BE49-F238E27FC236}">
                <a16:creationId xmlns:a16="http://schemas.microsoft.com/office/drawing/2014/main" id="{B998FDCD-7422-7C39-04AD-65ECD9B02432}"/>
              </a:ext>
            </a:extLst>
          </p:cNvPr>
          <p:cNvSpPr txBox="1"/>
          <p:nvPr/>
        </p:nvSpPr>
        <p:spPr>
          <a:xfrm>
            <a:off x="5637979" y="1647729"/>
            <a:ext cx="1347621" cy="2741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16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  <a:endParaRPr lang="en-US" altLang="zh-CN" sz="1600" dirty="0">
              <a:solidFill>
                <a:srgbClr val="D1D1D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4" name="ic_dd_l_filled">
            <a:extLst>
              <a:ext uri="{FF2B5EF4-FFF2-40B4-BE49-F238E27FC236}">
                <a16:creationId xmlns:a16="http://schemas.microsoft.com/office/drawing/2014/main" id="{4863ABDA-C991-3037-F67A-5816CB277288}"/>
              </a:ext>
            </a:extLst>
          </p:cNvPr>
          <p:cNvGrpSpPr/>
          <p:nvPr/>
        </p:nvGrpSpPr>
        <p:grpSpPr>
          <a:xfrm>
            <a:off x="5491424" y="1710430"/>
            <a:ext cx="203629" cy="203628"/>
            <a:chOff x="4238515" y="3571874"/>
            <a:chExt cx="666974" cy="666973"/>
          </a:xfrm>
        </p:grpSpPr>
        <p:sp>
          <p:nvSpPr>
            <p:cNvPr id="5" name="ic_dd_bord">
              <a:extLst>
                <a:ext uri="{FF2B5EF4-FFF2-40B4-BE49-F238E27FC236}">
                  <a16:creationId xmlns:a16="http://schemas.microsoft.com/office/drawing/2014/main" id="{6DD22315-5676-7A2E-2E58-5366D063E4D0}"/>
                </a:ext>
              </a:extLst>
            </p:cNvPr>
            <p:cNvSpPr/>
            <p:nvPr/>
          </p:nvSpPr>
          <p:spPr>
            <a:xfrm>
              <a:off x="4238515" y="3571874"/>
              <a:ext cx="666974" cy="666973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590"/>
              <a:endParaRPr lang="zh-CN" altLang="en-US" sz="10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" name="ic_dd">
              <a:extLst>
                <a:ext uri="{FF2B5EF4-FFF2-40B4-BE49-F238E27FC236}">
                  <a16:creationId xmlns:a16="http://schemas.microsoft.com/office/drawing/2014/main" id="{5F74B87E-71A0-5A99-6474-C9B31CF1DA6A}"/>
                </a:ext>
              </a:extLst>
            </p:cNvPr>
            <p:cNvSpPr/>
            <p:nvPr/>
          </p:nvSpPr>
          <p:spPr>
            <a:xfrm>
              <a:off x="4344320" y="3708726"/>
              <a:ext cx="455362" cy="393267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6503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0" name="Quit bot">
            <a:extLst>
              <a:ext uri="{FF2B5EF4-FFF2-40B4-BE49-F238E27FC236}">
                <a16:creationId xmlns:a16="http://schemas.microsoft.com/office/drawing/2014/main" id="{3CD593DA-AD86-4911-170F-EFDA85365B8A}"/>
              </a:ext>
            </a:extLst>
          </p:cNvPr>
          <p:cNvGrpSpPr/>
          <p:nvPr/>
        </p:nvGrpSpPr>
        <p:grpSpPr>
          <a:xfrm>
            <a:off x="5423273" y="4609936"/>
            <a:ext cx="2284676" cy="358209"/>
            <a:chOff x="817891" y="4212581"/>
            <a:chExt cx="2986999" cy="468324"/>
          </a:xfrm>
        </p:grpSpPr>
        <p:sp>
          <p:nvSpPr>
            <p:cNvPr id="11" name="矩形: 圆角 10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538476C6-57C0-3A09-A449-AE10B11D7209}"/>
                </a:ext>
              </a:extLst>
            </p:cNvPr>
            <p:cNvSpPr/>
            <p:nvPr/>
          </p:nvSpPr>
          <p:spPr>
            <a:xfrm>
              <a:off x="817891" y="421258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  <a:effectLst>
              <a:outerShdw blurRad="304800" dist="50800" dir="5400000" sx="95000" sy="95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590"/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退出黑屏</a:t>
              </a:r>
            </a:p>
          </p:txBody>
        </p:sp>
        <p:sp>
          <p:nvSpPr>
            <p:cNvPr id="12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5D56F81F-09FB-41E9-0323-90DEA751BB26}"/>
                </a:ext>
              </a:extLst>
            </p:cNvPr>
            <p:cNvSpPr/>
            <p:nvPr/>
          </p:nvSpPr>
          <p:spPr>
            <a:xfrm>
              <a:off x="3414365" y="4343400"/>
              <a:ext cx="206662" cy="199007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3" name="信息">
            <a:extLst>
              <a:ext uri="{FF2B5EF4-FFF2-40B4-BE49-F238E27FC236}">
                <a16:creationId xmlns:a16="http://schemas.microsoft.com/office/drawing/2014/main" id="{89DD90A7-A527-7B52-1A5B-7E069DD902F9}"/>
              </a:ext>
            </a:extLst>
          </p:cNvPr>
          <p:cNvGrpSpPr/>
          <p:nvPr/>
        </p:nvGrpSpPr>
        <p:grpSpPr>
          <a:xfrm>
            <a:off x="7539687" y="1687038"/>
            <a:ext cx="246079" cy="246078"/>
            <a:chOff x="3583446" y="390339"/>
            <a:chExt cx="321724" cy="321724"/>
          </a:xfrm>
        </p:grpSpPr>
        <p:sp>
          <p:nvSpPr>
            <p:cNvPr id="14" name="buttonback">
              <a:extLst>
                <a:ext uri="{FF2B5EF4-FFF2-40B4-BE49-F238E27FC236}">
                  <a16:creationId xmlns:a16="http://schemas.microsoft.com/office/drawing/2014/main" id="{D66F7E03-4A34-B41A-DB5D-F2E32C39F2B1}"/>
                </a:ext>
              </a:extLst>
            </p:cNvPr>
            <p:cNvSpPr/>
            <p:nvPr/>
          </p:nvSpPr>
          <p:spPr>
            <a:xfrm>
              <a:off x="3583446" y="390339"/>
              <a:ext cx="321724" cy="321724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590"/>
              <a:endParaRPr lang="zh-CN" altLang="en-US" sz="110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5" name="ic_info">
              <a:extLst>
                <a:ext uri="{FF2B5EF4-FFF2-40B4-BE49-F238E27FC236}">
                  <a16:creationId xmlns:a16="http://schemas.microsoft.com/office/drawing/2014/main" id="{926240EB-2AB8-6F55-5EDA-9214E113A821}"/>
                </a:ext>
              </a:extLst>
            </p:cNvPr>
            <p:cNvSpPr/>
            <p:nvPr/>
          </p:nvSpPr>
          <p:spPr>
            <a:xfrm>
              <a:off x="3636308" y="443201"/>
              <a:ext cx="216000" cy="21600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87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10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97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21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95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18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305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08590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7" name="快捷退出按钮">
            <a:hlinkClick r:id="" action="ppaction://hlinkshowjump?jump=endshow"/>
            <a:extLst>
              <a:ext uri="{FF2B5EF4-FFF2-40B4-BE49-F238E27FC236}">
                <a16:creationId xmlns:a16="http://schemas.microsoft.com/office/drawing/2014/main" id="{F6A076E4-B9D0-5C31-19CF-92A14FF10A5D}"/>
              </a:ext>
            </a:extLst>
          </p:cNvPr>
          <p:cNvSpPr/>
          <p:nvPr/>
        </p:nvSpPr>
        <p:spPr>
          <a:xfrm flipH="1">
            <a:off x="10203274" y="3514470"/>
            <a:ext cx="1592933" cy="2219031"/>
          </a:xfrm>
          <a:prstGeom prst="round1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08590"/>
            <a:endParaRPr lang="en-US" altLang="zh-CN" sz="11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8" name="快捷退出提示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7CE68EE-CF09-5815-CE04-1C1AFCE7030D}"/>
              </a:ext>
            </a:extLst>
          </p:cNvPr>
          <p:cNvSpPr/>
          <p:nvPr/>
        </p:nvSpPr>
        <p:spPr>
          <a:xfrm>
            <a:off x="10198758" y="3514470"/>
            <a:ext cx="1545084" cy="2185626"/>
          </a:xfrm>
          <a:prstGeom prst="roundRect">
            <a:avLst>
              <a:gd name="adj" fmla="val 1141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590"/>
            <a:endParaRPr lang="en-US" altLang="zh-CN" sz="1050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590"/>
            <a:r>
              <a: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</a:t>
            </a:r>
            <a:endParaRPr lang="en-US" altLang="zh-CN" sz="1100" b="1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590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在黑屏状态下，点击此处可直接退出黑屏</a:t>
            </a:r>
          </a:p>
        </p:txBody>
      </p:sp>
      <p:grpSp>
        <p:nvGrpSpPr>
          <p:cNvPr id="19" name="介绍框">
            <a:extLst>
              <a:ext uri="{FF2B5EF4-FFF2-40B4-BE49-F238E27FC236}">
                <a16:creationId xmlns:a16="http://schemas.microsoft.com/office/drawing/2014/main" id="{994F7010-4BE8-B4D6-0E9C-A8C4C5DAE2B5}"/>
              </a:ext>
            </a:extLst>
          </p:cNvPr>
          <p:cNvGrpSpPr/>
          <p:nvPr/>
        </p:nvGrpSpPr>
        <p:grpSpPr>
          <a:xfrm>
            <a:off x="5197999" y="2092736"/>
            <a:ext cx="2838933" cy="2117314"/>
            <a:chOff x="517463" y="955040"/>
            <a:chExt cx="3711637" cy="2768189"/>
          </a:xfrm>
        </p:grpSpPr>
        <p:sp>
          <p:nvSpPr>
            <p:cNvPr id="21" name="箭头矩形">
              <a:extLst>
                <a:ext uri="{FF2B5EF4-FFF2-40B4-BE49-F238E27FC236}">
                  <a16:creationId xmlns:a16="http://schemas.microsoft.com/office/drawing/2014/main" id="{90CA7D9B-EB36-78BD-20FC-F88867BE9754}"/>
                </a:ext>
              </a:extLst>
            </p:cNvPr>
            <p:cNvSpPr/>
            <p:nvPr/>
          </p:nvSpPr>
          <p:spPr>
            <a:xfrm>
              <a:off x="517463" y="955040"/>
              <a:ext cx="3711637" cy="2768189"/>
            </a:xfrm>
            <a:custGeom>
              <a:avLst/>
              <a:gdLst>
                <a:gd name="connsiteX0" fmla="*/ 0 w 3711637"/>
                <a:gd name="connsiteY0" fmla="*/ 219856 h 2703263"/>
                <a:gd name="connsiteX1" fmla="*/ 219856 w 3711637"/>
                <a:gd name="connsiteY1" fmla="*/ 0 h 2703263"/>
                <a:gd name="connsiteX2" fmla="*/ 3491781 w 3711637"/>
                <a:gd name="connsiteY2" fmla="*/ 0 h 2703263"/>
                <a:gd name="connsiteX3" fmla="*/ 3711637 w 3711637"/>
                <a:gd name="connsiteY3" fmla="*/ 219856 h 2703263"/>
                <a:gd name="connsiteX4" fmla="*/ 3711637 w 3711637"/>
                <a:gd name="connsiteY4" fmla="*/ 2483407 h 2703263"/>
                <a:gd name="connsiteX5" fmla="*/ 3491781 w 3711637"/>
                <a:gd name="connsiteY5" fmla="*/ 2703263 h 2703263"/>
                <a:gd name="connsiteX6" fmla="*/ 219856 w 3711637"/>
                <a:gd name="connsiteY6" fmla="*/ 2703263 h 2703263"/>
                <a:gd name="connsiteX7" fmla="*/ 0 w 3711637"/>
                <a:gd name="connsiteY7" fmla="*/ 2483407 h 2703263"/>
                <a:gd name="connsiteX8" fmla="*/ 0 w 3711637"/>
                <a:gd name="connsiteY8" fmla="*/ 219856 h 2703263"/>
                <a:gd name="connsiteX0-1" fmla="*/ 0 w 3711637"/>
                <a:gd name="connsiteY0-2" fmla="*/ 221010 h 2704417"/>
                <a:gd name="connsiteX1-3" fmla="*/ 219856 w 3711637"/>
                <a:gd name="connsiteY1-4" fmla="*/ 1154 h 2704417"/>
                <a:gd name="connsiteX2-5" fmla="*/ 3193477 w 3711637"/>
                <a:gd name="connsiteY2-6" fmla="*/ 0 h 2704417"/>
                <a:gd name="connsiteX3-7" fmla="*/ 3491781 w 3711637"/>
                <a:gd name="connsiteY3-8" fmla="*/ 1154 h 2704417"/>
                <a:gd name="connsiteX4-9" fmla="*/ 3711637 w 3711637"/>
                <a:gd name="connsiteY4-10" fmla="*/ 221010 h 2704417"/>
                <a:gd name="connsiteX5-11" fmla="*/ 3711637 w 3711637"/>
                <a:gd name="connsiteY5-12" fmla="*/ 2484561 h 2704417"/>
                <a:gd name="connsiteX6-13" fmla="*/ 3491781 w 3711637"/>
                <a:gd name="connsiteY6-14" fmla="*/ 2704417 h 2704417"/>
                <a:gd name="connsiteX7-15" fmla="*/ 219856 w 3711637"/>
                <a:gd name="connsiteY7-16" fmla="*/ 2704417 h 2704417"/>
                <a:gd name="connsiteX8-17" fmla="*/ 0 w 3711637"/>
                <a:gd name="connsiteY8-18" fmla="*/ 2484561 h 2704417"/>
                <a:gd name="connsiteX9" fmla="*/ 0 w 3711637"/>
                <a:gd name="connsiteY9" fmla="*/ 221010 h 2704417"/>
                <a:gd name="connsiteX0-19" fmla="*/ 0 w 3711637"/>
                <a:gd name="connsiteY0-20" fmla="*/ 221010 h 2704417"/>
                <a:gd name="connsiteX1-21" fmla="*/ 219856 w 3711637"/>
                <a:gd name="connsiteY1-22" fmla="*/ 1154 h 2704417"/>
                <a:gd name="connsiteX2-23" fmla="*/ 3193477 w 3711637"/>
                <a:gd name="connsiteY2-24" fmla="*/ 0 h 2704417"/>
                <a:gd name="connsiteX3-25" fmla="*/ 3251897 w 3711637"/>
                <a:gd name="connsiteY3-26" fmla="*/ 0 h 2704417"/>
                <a:gd name="connsiteX4-27" fmla="*/ 3491781 w 3711637"/>
                <a:gd name="connsiteY4-28" fmla="*/ 1154 h 2704417"/>
                <a:gd name="connsiteX5-29" fmla="*/ 3711637 w 3711637"/>
                <a:gd name="connsiteY5-30" fmla="*/ 221010 h 2704417"/>
                <a:gd name="connsiteX6-31" fmla="*/ 3711637 w 3711637"/>
                <a:gd name="connsiteY6-32" fmla="*/ 2484561 h 2704417"/>
                <a:gd name="connsiteX7-33" fmla="*/ 3491781 w 3711637"/>
                <a:gd name="connsiteY7-34" fmla="*/ 2704417 h 2704417"/>
                <a:gd name="connsiteX8-35" fmla="*/ 219856 w 3711637"/>
                <a:gd name="connsiteY8-36" fmla="*/ 2704417 h 2704417"/>
                <a:gd name="connsiteX9-37" fmla="*/ 0 w 3711637"/>
                <a:gd name="connsiteY9-38" fmla="*/ 2484561 h 2704417"/>
                <a:gd name="connsiteX10" fmla="*/ 0 w 3711637"/>
                <a:gd name="connsiteY10" fmla="*/ 221010 h 2704417"/>
                <a:gd name="connsiteX0-39" fmla="*/ 0 w 3711637"/>
                <a:gd name="connsiteY0-40" fmla="*/ 221010 h 2704417"/>
                <a:gd name="connsiteX1-41" fmla="*/ 219856 w 3711637"/>
                <a:gd name="connsiteY1-42" fmla="*/ 1154 h 2704417"/>
                <a:gd name="connsiteX2-43" fmla="*/ 3193477 w 3711637"/>
                <a:gd name="connsiteY2-44" fmla="*/ 0 h 2704417"/>
                <a:gd name="connsiteX3-45" fmla="*/ 3251897 w 3711637"/>
                <a:gd name="connsiteY3-46" fmla="*/ 0 h 2704417"/>
                <a:gd name="connsiteX4-47" fmla="*/ 3223957 w 3711637"/>
                <a:gd name="connsiteY4-48" fmla="*/ 2540 h 2704417"/>
                <a:gd name="connsiteX5-49" fmla="*/ 3491781 w 3711637"/>
                <a:gd name="connsiteY5-50" fmla="*/ 1154 h 2704417"/>
                <a:gd name="connsiteX6-51" fmla="*/ 3711637 w 3711637"/>
                <a:gd name="connsiteY6-52" fmla="*/ 221010 h 2704417"/>
                <a:gd name="connsiteX7-53" fmla="*/ 3711637 w 3711637"/>
                <a:gd name="connsiteY7-54" fmla="*/ 2484561 h 2704417"/>
                <a:gd name="connsiteX8-55" fmla="*/ 3491781 w 3711637"/>
                <a:gd name="connsiteY8-56" fmla="*/ 2704417 h 2704417"/>
                <a:gd name="connsiteX9-57" fmla="*/ 219856 w 3711637"/>
                <a:gd name="connsiteY9-58" fmla="*/ 2704417 h 2704417"/>
                <a:gd name="connsiteX10-59" fmla="*/ 0 w 3711637"/>
                <a:gd name="connsiteY10-60" fmla="*/ 2484561 h 2704417"/>
                <a:gd name="connsiteX11" fmla="*/ 0 w 3711637"/>
                <a:gd name="connsiteY11" fmla="*/ 221010 h 2704417"/>
                <a:gd name="connsiteX0-61" fmla="*/ 0 w 3711637"/>
                <a:gd name="connsiteY0-62" fmla="*/ 294670 h 2778077"/>
                <a:gd name="connsiteX1-63" fmla="*/ 219856 w 3711637"/>
                <a:gd name="connsiteY1-64" fmla="*/ 74814 h 2778077"/>
                <a:gd name="connsiteX2-65" fmla="*/ 3193477 w 3711637"/>
                <a:gd name="connsiteY2-66" fmla="*/ 73660 h 2778077"/>
                <a:gd name="connsiteX3-67" fmla="*/ 3251897 w 3711637"/>
                <a:gd name="connsiteY3-68" fmla="*/ 73660 h 2778077"/>
                <a:gd name="connsiteX4-69" fmla="*/ 3475417 w 3711637"/>
                <a:gd name="connsiteY4-70" fmla="*/ 0 h 2778077"/>
                <a:gd name="connsiteX5-71" fmla="*/ 3491781 w 3711637"/>
                <a:gd name="connsiteY5-72" fmla="*/ 74814 h 2778077"/>
                <a:gd name="connsiteX6-73" fmla="*/ 3711637 w 3711637"/>
                <a:gd name="connsiteY6-74" fmla="*/ 294670 h 2778077"/>
                <a:gd name="connsiteX7-75" fmla="*/ 3711637 w 3711637"/>
                <a:gd name="connsiteY7-76" fmla="*/ 2558221 h 2778077"/>
                <a:gd name="connsiteX8-77" fmla="*/ 3491781 w 3711637"/>
                <a:gd name="connsiteY8-78" fmla="*/ 2778077 h 2778077"/>
                <a:gd name="connsiteX9-79" fmla="*/ 219856 w 3711637"/>
                <a:gd name="connsiteY9-80" fmla="*/ 2778077 h 2778077"/>
                <a:gd name="connsiteX10-81" fmla="*/ 0 w 3711637"/>
                <a:gd name="connsiteY10-82" fmla="*/ 2558221 h 2778077"/>
                <a:gd name="connsiteX11-83" fmla="*/ 0 w 3711637"/>
                <a:gd name="connsiteY11-84" fmla="*/ 294670 h 2778077"/>
                <a:gd name="connsiteX0-85" fmla="*/ 0 w 3711637"/>
                <a:gd name="connsiteY0-86" fmla="*/ 449610 h 2933017"/>
                <a:gd name="connsiteX1-87" fmla="*/ 219856 w 3711637"/>
                <a:gd name="connsiteY1-88" fmla="*/ 229754 h 2933017"/>
                <a:gd name="connsiteX2-89" fmla="*/ 3193477 w 3711637"/>
                <a:gd name="connsiteY2-90" fmla="*/ 228600 h 2933017"/>
                <a:gd name="connsiteX3-91" fmla="*/ 3262057 w 3711637"/>
                <a:gd name="connsiteY3-92" fmla="*/ 0 h 2933017"/>
                <a:gd name="connsiteX4-93" fmla="*/ 3475417 w 3711637"/>
                <a:gd name="connsiteY4-94" fmla="*/ 154940 h 2933017"/>
                <a:gd name="connsiteX5-95" fmla="*/ 3491781 w 3711637"/>
                <a:gd name="connsiteY5-96" fmla="*/ 229754 h 2933017"/>
                <a:gd name="connsiteX6-97" fmla="*/ 3711637 w 3711637"/>
                <a:gd name="connsiteY6-98" fmla="*/ 449610 h 2933017"/>
                <a:gd name="connsiteX7-99" fmla="*/ 3711637 w 3711637"/>
                <a:gd name="connsiteY7-100" fmla="*/ 2713161 h 2933017"/>
                <a:gd name="connsiteX8-101" fmla="*/ 3491781 w 3711637"/>
                <a:gd name="connsiteY8-102" fmla="*/ 2933017 h 2933017"/>
                <a:gd name="connsiteX9-103" fmla="*/ 219856 w 3711637"/>
                <a:gd name="connsiteY9-104" fmla="*/ 2933017 h 2933017"/>
                <a:gd name="connsiteX10-105" fmla="*/ 0 w 3711637"/>
                <a:gd name="connsiteY10-106" fmla="*/ 2713161 h 2933017"/>
                <a:gd name="connsiteX11-107" fmla="*/ 0 w 3711637"/>
                <a:gd name="connsiteY11-108" fmla="*/ 449610 h 2933017"/>
                <a:gd name="connsiteX0-109" fmla="*/ 0 w 3711637"/>
                <a:gd name="connsiteY0-110" fmla="*/ 449610 h 2933017"/>
                <a:gd name="connsiteX1-111" fmla="*/ 219856 w 3711637"/>
                <a:gd name="connsiteY1-112" fmla="*/ 229754 h 2933017"/>
                <a:gd name="connsiteX2-113" fmla="*/ 3193477 w 3711637"/>
                <a:gd name="connsiteY2-114" fmla="*/ 228600 h 2933017"/>
                <a:gd name="connsiteX3-115" fmla="*/ 3262057 w 3711637"/>
                <a:gd name="connsiteY3-116" fmla="*/ 0 h 2933017"/>
                <a:gd name="connsiteX4-117" fmla="*/ 3340797 w 3711637"/>
                <a:gd name="connsiteY4-118" fmla="*/ 231140 h 2933017"/>
                <a:gd name="connsiteX5-119" fmla="*/ 3491781 w 3711637"/>
                <a:gd name="connsiteY5-120" fmla="*/ 229754 h 2933017"/>
                <a:gd name="connsiteX6-121" fmla="*/ 3711637 w 3711637"/>
                <a:gd name="connsiteY6-122" fmla="*/ 449610 h 2933017"/>
                <a:gd name="connsiteX7-123" fmla="*/ 3711637 w 3711637"/>
                <a:gd name="connsiteY7-124" fmla="*/ 2713161 h 2933017"/>
                <a:gd name="connsiteX8-125" fmla="*/ 3491781 w 3711637"/>
                <a:gd name="connsiteY8-126" fmla="*/ 2933017 h 2933017"/>
                <a:gd name="connsiteX9-127" fmla="*/ 219856 w 3711637"/>
                <a:gd name="connsiteY9-128" fmla="*/ 2933017 h 2933017"/>
                <a:gd name="connsiteX10-129" fmla="*/ 0 w 3711637"/>
                <a:gd name="connsiteY10-130" fmla="*/ 2713161 h 2933017"/>
                <a:gd name="connsiteX11-131" fmla="*/ 0 w 3711637"/>
                <a:gd name="connsiteY11-132" fmla="*/ 449610 h 2933017"/>
                <a:gd name="connsiteX0-133" fmla="*/ 0 w 3711637"/>
                <a:gd name="connsiteY0-134" fmla="*/ 393730 h 2877137"/>
                <a:gd name="connsiteX1-135" fmla="*/ 219856 w 3711637"/>
                <a:gd name="connsiteY1-136" fmla="*/ 173874 h 2877137"/>
                <a:gd name="connsiteX2-137" fmla="*/ 3193477 w 3711637"/>
                <a:gd name="connsiteY2-138" fmla="*/ 172720 h 2877137"/>
                <a:gd name="connsiteX3-139" fmla="*/ 3254437 w 3711637"/>
                <a:gd name="connsiteY3-140" fmla="*/ 0 h 2877137"/>
                <a:gd name="connsiteX4-141" fmla="*/ 3340797 w 3711637"/>
                <a:gd name="connsiteY4-142" fmla="*/ 175260 h 2877137"/>
                <a:gd name="connsiteX5-143" fmla="*/ 3491781 w 3711637"/>
                <a:gd name="connsiteY5-144" fmla="*/ 173874 h 2877137"/>
                <a:gd name="connsiteX6-145" fmla="*/ 3711637 w 3711637"/>
                <a:gd name="connsiteY6-146" fmla="*/ 393730 h 2877137"/>
                <a:gd name="connsiteX7-147" fmla="*/ 3711637 w 3711637"/>
                <a:gd name="connsiteY7-148" fmla="*/ 2657281 h 2877137"/>
                <a:gd name="connsiteX8-149" fmla="*/ 3491781 w 3711637"/>
                <a:gd name="connsiteY8-150" fmla="*/ 2877137 h 2877137"/>
                <a:gd name="connsiteX9-151" fmla="*/ 219856 w 3711637"/>
                <a:gd name="connsiteY9-152" fmla="*/ 2877137 h 2877137"/>
                <a:gd name="connsiteX10-153" fmla="*/ 0 w 3711637"/>
                <a:gd name="connsiteY10-154" fmla="*/ 2657281 h 2877137"/>
                <a:gd name="connsiteX11-155" fmla="*/ 0 w 3711637"/>
                <a:gd name="connsiteY11-156" fmla="*/ 393730 h 2877137"/>
                <a:gd name="connsiteX0-157" fmla="*/ 0 w 3711637"/>
                <a:gd name="connsiteY0-158" fmla="*/ 340390 h 2823797"/>
                <a:gd name="connsiteX1-159" fmla="*/ 219856 w 3711637"/>
                <a:gd name="connsiteY1-160" fmla="*/ 120534 h 2823797"/>
                <a:gd name="connsiteX2-161" fmla="*/ 3193477 w 3711637"/>
                <a:gd name="connsiteY2-162" fmla="*/ 119380 h 2823797"/>
                <a:gd name="connsiteX3-163" fmla="*/ 3231577 w 3711637"/>
                <a:gd name="connsiteY3-164" fmla="*/ 0 h 2823797"/>
                <a:gd name="connsiteX4-165" fmla="*/ 3340797 w 3711637"/>
                <a:gd name="connsiteY4-166" fmla="*/ 121920 h 2823797"/>
                <a:gd name="connsiteX5-167" fmla="*/ 3491781 w 3711637"/>
                <a:gd name="connsiteY5-168" fmla="*/ 120534 h 2823797"/>
                <a:gd name="connsiteX6-169" fmla="*/ 3711637 w 3711637"/>
                <a:gd name="connsiteY6-170" fmla="*/ 340390 h 2823797"/>
                <a:gd name="connsiteX7-171" fmla="*/ 3711637 w 3711637"/>
                <a:gd name="connsiteY7-172" fmla="*/ 2603941 h 2823797"/>
                <a:gd name="connsiteX8-173" fmla="*/ 3491781 w 3711637"/>
                <a:gd name="connsiteY8-174" fmla="*/ 2823797 h 2823797"/>
                <a:gd name="connsiteX9-175" fmla="*/ 219856 w 3711637"/>
                <a:gd name="connsiteY9-176" fmla="*/ 2823797 h 2823797"/>
                <a:gd name="connsiteX10-177" fmla="*/ 0 w 3711637"/>
                <a:gd name="connsiteY10-178" fmla="*/ 2603941 h 2823797"/>
                <a:gd name="connsiteX11-179" fmla="*/ 0 w 3711637"/>
                <a:gd name="connsiteY11-180" fmla="*/ 340390 h 2823797"/>
                <a:gd name="connsiteX0-181" fmla="*/ 0 w 3711637"/>
                <a:gd name="connsiteY0-182" fmla="*/ 340390 h 2823797"/>
                <a:gd name="connsiteX1-183" fmla="*/ 219856 w 3711637"/>
                <a:gd name="connsiteY1-184" fmla="*/ 120534 h 2823797"/>
                <a:gd name="connsiteX2-185" fmla="*/ 3124897 w 3711637"/>
                <a:gd name="connsiteY2-186" fmla="*/ 119380 h 2823797"/>
                <a:gd name="connsiteX3-187" fmla="*/ 3231577 w 3711637"/>
                <a:gd name="connsiteY3-188" fmla="*/ 0 h 2823797"/>
                <a:gd name="connsiteX4-189" fmla="*/ 3340797 w 3711637"/>
                <a:gd name="connsiteY4-190" fmla="*/ 121920 h 2823797"/>
                <a:gd name="connsiteX5-191" fmla="*/ 3491781 w 3711637"/>
                <a:gd name="connsiteY5-192" fmla="*/ 120534 h 2823797"/>
                <a:gd name="connsiteX6-193" fmla="*/ 3711637 w 3711637"/>
                <a:gd name="connsiteY6-194" fmla="*/ 340390 h 2823797"/>
                <a:gd name="connsiteX7-195" fmla="*/ 3711637 w 3711637"/>
                <a:gd name="connsiteY7-196" fmla="*/ 2603941 h 2823797"/>
                <a:gd name="connsiteX8-197" fmla="*/ 3491781 w 3711637"/>
                <a:gd name="connsiteY8-198" fmla="*/ 2823797 h 2823797"/>
                <a:gd name="connsiteX9-199" fmla="*/ 219856 w 3711637"/>
                <a:gd name="connsiteY9-200" fmla="*/ 2823797 h 2823797"/>
                <a:gd name="connsiteX10-201" fmla="*/ 0 w 3711637"/>
                <a:gd name="connsiteY10-202" fmla="*/ 2603941 h 2823797"/>
                <a:gd name="connsiteX11-203" fmla="*/ 0 w 3711637"/>
                <a:gd name="connsiteY11-204" fmla="*/ 340390 h 28237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59" y="connsiteY10-60"/>
                </a:cxn>
                <a:cxn ang="0">
                  <a:pos x="connsiteX11-83" y="connsiteY11-84"/>
                </a:cxn>
              </a:cxnLst>
              <a:rect l="l" t="t" r="r" b="b"/>
              <a:pathLst>
                <a:path w="3711637" h="2823797">
                  <a:moveTo>
                    <a:pt x="0" y="340390"/>
                  </a:moveTo>
                  <a:cubicBezTo>
                    <a:pt x="0" y="218967"/>
                    <a:pt x="98433" y="120534"/>
                    <a:pt x="219856" y="120534"/>
                  </a:cubicBezTo>
                  <a:lnTo>
                    <a:pt x="3124897" y="119380"/>
                  </a:lnTo>
                  <a:lnTo>
                    <a:pt x="3231577" y="0"/>
                  </a:lnTo>
                  <a:lnTo>
                    <a:pt x="3340797" y="121920"/>
                  </a:lnTo>
                  <a:lnTo>
                    <a:pt x="3491781" y="120534"/>
                  </a:lnTo>
                  <a:cubicBezTo>
                    <a:pt x="3613204" y="120534"/>
                    <a:pt x="3711637" y="218967"/>
                    <a:pt x="3711637" y="340390"/>
                  </a:cubicBezTo>
                  <a:lnTo>
                    <a:pt x="3711637" y="2603941"/>
                  </a:lnTo>
                  <a:cubicBezTo>
                    <a:pt x="3711637" y="2725364"/>
                    <a:pt x="3613204" y="2823797"/>
                    <a:pt x="3491781" y="2823797"/>
                  </a:cubicBezTo>
                  <a:lnTo>
                    <a:pt x="219856" y="2823797"/>
                  </a:lnTo>
                  <a:cubicBezTo>
                    <a:pt x="98433" y="2823797"/>
                    <a:pt x="0" y="2725364"/>
                    <a:pt x="0" y="2603941"/>
                  </a:cubicBezTo>
                  <a:lnTo>
                    <a:pt x="0" y="340390"/>
                  </a:lnTo>
                  <a:close/>
                </a:path>
              </a:pathLst>
            </a:custGeom>
            <a:solidFill>
              <a:srgbClr val="262626"/>
            </a:solidFill>
            <a:ln>
              <a:solidFill>
                <a:schemeClr val="bg1"/>
              </a:solidFill>
            </a:ln>
            <a:effectLst>
              <a:outerShdw blurRad="304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4100" tIns="244920" rtlCol="0" anchor="t" anchorCtr="0"/>
            <a:lstStyle/>
            <a:p>
              <a:pPr algn="just" defTabSz="808590">
                <a:lnSpc>
                  <a:spcPct val="150000"/>
                </a:lnSpc>
              </a:pPr>
              <a:r>
                <a:rPr lang="zh-CN" altLang="en-US" sz="1100" b="1" dirty="0">
                  <a:solidFill>
                    <a:prstClr val="white"/>
                  </a:solidFill>
                  <a:latin typeface="HarmonyOS Sans SC"/>
                  <a:ea typeface="HarmonyOS Sans SC"/>
                </a:rPr>
                <a:t>黑屏 </a:t>
              </a:r>
              <a:r>
                <a:rPr lang="en-US" altLang="zh-CN" sz="1100" b="1" dirty="0">
                  <a:solidFill>
                    <a:prstClr val="white"/>
                  </a:solidFill>
                  <a:latin typeface="HarmonyOS Sans SC"/>
                  <a:ea typeface="HarmonyOS Sans SC"/>
                </a:rPr>
                <a:t>Lite</a:t>
              </a:r>
            </a:p>
            <a:p>
              <a:pPr algn="just" defTabSz="80859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HarmonyOS Sans SC"/>
                  <a:ea typeface="HarmonyOS Sans SC"/>
                </a:rPr>
                <a:t>版本</a:t>
              </a:r>
              <a:r>
                <a:rPr lang="en-US" altLang="zh-CN" sz="1000" dirty="0">
                  <a:solidFill>
                    <a:prstClr val="white"/>
                  </a:solidFill>
                  <a:latin typeface="HarmonyOS Sans SC"/>
                  <a:ea typeface="HarmonyOS Sans SC"/>
                </a:rPr>
                <a:t>	3.0.0.14 </a:t>
              </a:r>
              <a:r>
                <a:rPr lang="en-US" altLang="zh-CN" sz="1000" b="1" dirty="0">
                  <a:solidFill>
                    <a:prstClr val="white"/>
                  </a:solidFill>
                  <a:latin typeface="HarmonyOS Sans SC"/>
                  <a:ea typeface="HarmonyOS Sans SC"/>
                </a:rPr>
                <a:t>L</a:t>
              </a:r>
            </a:p>
            <a:p>
              <a:pPr algn="just" defTabSz="808590">
                <a:lnSpc>
                  <a:spcPct val="150000"/>
                </a:lnSpc>
              </a:pPr>
              <a:endParaRPr lang="en-US" altLang="zh-CN" sz="1000" b="1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  <a:p>
              <a:pPr algn="just" defTabSz="808590">
                <a:lnSpc>
                  <a:spcPct val="150000"/>
                </a:lnSpc>
              </a:pPr>
              <a:endParaRPr lang="en-US" altLang="zh-CN" sz="1000" b="1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  <a:p>
              <a:pPr algn="just" defTabSz="808590">
                <a:lnSpc>
                  <a:spcPct val="150000"/>
                </a:lnSpc>
              </a:pPr>
              <a:endParaRPr lang="en-US" altLang="zh-CN" sz="1000" b="1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  <a:p>
              <a:pPr algn="just" defTabSz="808590">
                <a:lnSpc>
                  <a:spcPct val="150000"/>
                </a:lnSpc>
              </a:pPr>
              <a:r>
                <a:rPr lang="en-US" altLang="zh-CN" sz="1100" b="1" dirty="0">
                  <a:solidFill>
                    <a:prstClr val="white"/>
                  </a:solidFill>
                  <a:latin typeface="HarmonyOS Sans SC"/>
                  <a:ea typeface="HarmonyOS Sans SC"/>
                </a:rPr>
                <a:t> </a:t>
              </a:r>
            </a:p>
            <a:p>
              <a:pPr algn="just" defTabSz="777629">
                <a:defRPr/>
              </a:pPr>
              <a:r>
                <a:rPr lang="en-US" altLang="zh-CN" sz="800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Visual style complies with                      design style</a:t>
              </a:r>
            </a:p>
            <a:p>
              <a:pPr algn="just" defTabSz="777629">
                <a:defRPr/>
              </a:pPr>
              <a:r>
                <a:rPr lang="en-US" altLang="zh-CN" sz="800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©2022-2023 Nick DL all rights reserved</a:t>
              </a:r>
            </a:p>
            <a:p>
              <a:pPr algn="just" defTabSz="777629">
                <a:defRPr/>
              </a:pPr>
              <a:r>
                <a:rPr lang="en-US" altLang="zh-CN" sz="800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Made with Microsoft® PowerPoint®</a:t>
              </a:r>
            </a:p>
          </p:txBody>
        </p:sp>
        <p:grpSp>
          <p:nvGrpSpPr>
            <p:cNvPr id="22" name="HarmonyOS_logo">
              <a:extLst>
                <a:ext uri="{FF2B5EF4-FFF2-40B4-BE49-F238E27FC236}">
                  <a16:creationId xmlns:a16="http://schemas.microsoft.com/office/drawing/2014/main" id="{3133DDA0-4916-EFF3-BF22-158C40B668C0}"/>
                </a:ext>
              </a:extLst>
            </p:cNvPr>
            <p:cNvGrpSpPr/>
            <p:nvPr/>
          </p:nvGrpSpPr>
          <p:grpSpPr>
            <a:xfrm>
              <a:off x="2365808" y="3155558"/>
              <a:ext cx="702461" cy="130525"/>
              <a:chOff x="4448906" y="5168162"/>
              <a:chExt cx="702461" cy="130525"/>
            </a:xfrm>
            <a:solidFill>
              <a:srgbClr val="FFFFFF">
                <a:alpha val="40000"/>
              </a:srgbClr>
            </a:solidFill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7A043E4B-8AD4-EBB7-BBAE-912D8C32C5E4}"/>
                  </a:ext>
                </a:extLst>
              </p:cNvPr>
              <p:cNvSpPr/>
              <p:nvPr/>
            </p:nvSpPr>
            <p:spPr>
              <a:xfrm>
                <a:off x="4995791" y="5283535"/>
                <a:ext cx="66926" cy="13096"/>
              </a:xfrm>
              <a:custGeom>
                <a:avLst/>
                <a:gdLst>
                  <a:gd name="connsiteX0" fmla="*/ 800 w 445890"/>
                  <a:gd name="connsiteY0" fmla="*/ 169 h 87248"/>
                  <a:gd name="connsiteX1" fmla="*/ 446691 w 445890"/>
                  <a:gd name="connsiteY1" fmla="*/ 169 h 87248"/>
                  <a:gd name="connsiteX2" fmla="*/ 446691 w 445890"/>
                  <a:gd name="connsiteY2" fmla="*/ 87417 h 87248"/>
                  <a:gd name="connsiteX3" fmla="*/ 800 w 445890"/>
                  <a:gd name="connsiteY3" fmla="*/ 87417 h 8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890" h="87248">
                    <a:moveTo>
                      <a:pt x="800" y="169"/>
                    </a:moveTo>
                    <a:lnTo>
                      <a:pt x="446691" y="169"/>
                    </a:lnTo>
                    <a:lnTo>
                      <a:pt x="446691" y="87417"/>
                    </a:lnTo>
                    <a:lnTo>
                      <a:pt x="800" y="87417"/>
                    </a:lnTo>
                    <a:close/>
                  </a:path>
                </a:pathLst>
              </a:custGeom>
              <a:solidFill>
                <a:srgbClr val="0A59F7">
                  <a:alpha val="80000"/>
                </a:srgbClr>
              </a:solidFill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AB927949-4BCC-DAE5-88B4-EA903C19BBA1}"/>
                  </a:ext>
                </a:extLst>
              </p:cNvPr>
              <p:cNvGrpSpPr/>
              <p:nvPr/>
            </p:nvGrpSpPr>
            <p:grpSpPr>
              <a:xfrm>
                <a:off x="4448906" y="5168162"/>
                <a:ext cx="702461" cy="130525"/>
                <a:chOff x="4113197" y="2390204"/>
                <a:chExt cx="4680103" cy="869604"/>
              </a:xfrm>
              <a:grpFill/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4CEC4F7B-59EB-BF8F-3B4F-4BE92196895B}"/>
                    </a:ext>
                  </a:extLst>
                </p:cNvPr>
                <p:cNvSpPr/>
                <p:nvPr/>
              </p:nvSpPr>
              <p:spPr>
                <a:xfrm>
                  <a:off x="8334204" y="2390204"/>
                  <a:ext cx="459096" cy="651896"/>
                </a:xfrm>
                <a:custGeom>
                  <a:avLst/>
                  <a:gdLst>
                    <a:gd name="connsiteX0" fmla="*/ 352605 w 459094"/>
                    <a:gd name="connsiteY0" fmla="*/ 629418 h 651901"/>
                    <a:gd name="connsiteX1" fmla="*/ 456049 w 459094"/>
                    <a:gd name="connsiteY1" fmla="*/ 468198 h 651901"/>
                    <a:gd name="connsiteX2" fmla="*/ 298333 w 459094"/>
                    <a:gd name="connsiteY2" fmla="*/ 293177 h 651901"/>
                    <a:gd name="connsiteX3" fmla="*/ 210460 w 459094"/>
                    <a:gd name="connsiteY3" fmla="*/ 267298 h 651901"/>
                    <a:gd name="connsiteX4" fmla="*/ 135929 w 459094"/>
                    <a:gd name="connsiteY4" fmla="*/ 230660 h 651901"/>
                    <a:gd name="connsiteX5" fmla="*/ 112254 w 459094"/>
                    <a:gd name="connsiteY5" fmla="*/ 176771 h 651901"/>
                    <a:gd name="connsiteX6" fmla="*/ 146264 w 459094"/>
                    <a:gd name="connsiteY6" fmla="*/ 110817 h 651901"/>
                    <a:gd name="connsiteX7" fmla="*/ 231997 w 459094"/>
                    <a:gd name="connsiteY7" fmla="*/ 84523 h 651901"/>
                    <a:gd name="connsiteX8" fmla="*/ 315179 w 459094"/>
                    <a:gd name="connsiteY8" fmla="*/ 107803 h 651901"/>
                    <a:gd name="connsiteX9" fmla="*/ 365945 w 459094"/>
                    <a:gd name="connsiteY9" fmla="*/ 162038 h 651901"/>
                    <a:gd name="connsiteX10" fmla="*/ 370225 w 459094"/>
                    <a:gd name="connsiteY10" fmla="*/ 169750 h 651901"/>
                    <a:gd name="connsiteX11" fmla="*/ 377646 w 459094"/>
                    <a:gd name="connsiteY11" fmla="*/ 165170 h 651901"/>
                    <a:gd name="connsiteX12" fmla="*/ 440113 w 459094"/>
                    <a:gd name="connsiteY12" fmla="*/ 127258 h 651901"/>
                    <a:gd name="connsiteX13" fmla="*/ 446259 w 459094"/>
                    <a:gd name="connsiteY13" fmla="*/ 123096 h 651901"/>
                    <a:gd name="connsiteX14" fmla="*/ 443346 w 459094"/>
                    <a:gd name="connsiteY14" fmla="*/ 116449 h 651901"/>
                    <a:gd name="connsiteX15" fmla="*/ 363851 w 459094"/>
                    <a:gd name="connsiteY15" fmla="*/ 32820 h 651901"/>
                    <a:gd name="connsiteX16" fmla="*/ 231997 w 459094"/>
                    <a:gd name="connsiteY16" fmla="*/ 39 h 651901"/>
                    <a:gd name="connsiteX17" fmla="*/ 119538 w 459094"/>
                    <a:gd name="connsiteY17" fmla="*/ 22885 h 651901"/>
                    <a:gd name="connsiteX18" fmla="*/ 42000 w 459094"/>
                    <a:gd name="connsiteY18" fmla="*/ 87993 h 651901"/>
                    <a:gd name="connsiteX19" fmla="*/ 14000 w 459094"/>
                    <a:gd name="connsiteY19" fmla="*/ 184557 h 651901"/>
                    <a:gd name="connsiteX20" fmla="*/ 168210 w 459094"/>
                    <a:gd name="connsiteY20" fmla="*/ 357847 h 651901"/>
                    <a:gd name="connsiteX21" fmla="*/ 263002 w 459094"/>
                    <a:gd name="connsiteY21" fmla="*/ 385438 h 651901"/>
                    <a:gd name="connsiteX22" fmla="*/ 334529 w 459094"/>
                    <a:gd name="connsiteY22" fmla="*/ 422076 h 651901"/>
                    <a:gd name="connsiteX23" fmla="*/ 357795 w 459094"/>
                    <a:gd name="connsiteY23" fmla="*/ 475960 h 651901"/>
                    <a:gd name="connsiteX24" fmla="*/ 323784 w 459094"/>
                    <a:gd name="connsiteY24" fmla="*/ 541919 h 651901"/>
                    <a:gd name="connsiteX25" fmla="*/ 236322 w 459094"/>
                    <a:gd name="connsiteY25" fmla="*/ 567352 h 651901"/>
                    <a:gd name="connsiteX26" fmla="*/ 119083 w 459094"/>
                    <a:gd name="connsiteY26" fmla="*/ 529458 h 651901"/>
                    <a:gd name="connsiteX27" fmla="*/ 84571 w 459094"/>
                    <a:gd name="connsiteY27" fmla="*/ 490302 h 651901"/>
                    <a:gd name="connsiteX28" fmla="*/ 77468 w 459094"/>
                    <a:gd name="connsiteY28" fmla="*/ 476784 h 651901"/>
                    <a:gd name="connsiteX29" fmla="*/ 64265 w 459094"/>
                    <a:gd name="connsiteY29" fmla="*/ 483755 h 651901"/>
                    <a:gd name="connsiteX30" fmla="*/ 3619 w 459094"/>
                    <a:gd name="connsiteY30" fmla="*/ 517028 h 651901"/>
                    <a:gd name="connsiteX31" fmla="*/ -2982 w 459094"/>
                    <a:gd name="connsiteY31" fmla="*/ 520976 h 651901"/>
                    <a:gd name="connsiteX32" fmla="*/ 22 w 459094"/>
                    <a:gd name="connsiteY32" fmla="*/ 527937 h 651901"/>
                    <a:gd name="connsiteX33" fmla="*/ 89398 w 459094"/>
                    <a:gd name="connsiteY33" fmla="*/ 616939 h 651901"/>
                    <a:gd name="connsiteX34" fmla="*/ 239737 w 459094"/>
                    <a:gd name="connsiteY34" fmla="*/ 651851 h 651901"/>
                    <a:gd name="connsiteX35" fmla="*/ 352605 w 459094"/>
                    <a:gd name="connsiteY35" fmla="*/ 629436 h 65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59094" h="651901">
                      <a:moveTo>
                        <a:pt x="352605" y="629418"/>
                      </a:moveTo>
                      <a:cubicBezTo>
                        <a:pt x="416938" y="602028"/>
                        <a:pt x="457960" y="538081"/>
                        <a:pt x="456049" y="468198"/>
                      </a:cubicBezTo>
                      <a:cubicBezTo>
                        <a:pt x="456003" y="381403"/>
                        <a:pt x="403461" y="323063"/>
                        <a:pt x="298333" y="293177"/>
                      </a:cubicBezTo>
                      <a:lnTo>
                        <a:pt x="210460" y="267298"/>
                      </a:lnTo>
                      <a:cubicBezTo>
                        <a:pt x="176541" y="257524"/>
                        <a:pt x="151727" y="245312"/>
                        <a:pt x="135929" y="230660"/>
                      </a:cubicBezTo>
                      <a:cubicBezTo>
                        <a:pt x="120539" y="216998"/>
                        <a:pt x="111935" y="197323"/>
                        <a:pt x="112254" y="176771"/>
                      </a:cubicBezTo>
                      <a:cubicBezTo>
                        <a:pt x="112254" y="150333"/>
                        <a:pt x="123590" y="128349"/>
                        <a:pt x="146264" y="110817"/>
                      </a:cubicBezTo>
                      <a:cubicBezTo>
                        <a:pt x="168983" y="93285"/>
                        <a:pt x="197531" y="84520"/>
                        <a:pt x="231997" y="84523"/>
                      </a:cubicBezTo>
                      <a:cubicBezTo>
                        <a:pt x="261409" y="84063"/>
                        <a:pt x="290274" y="92151"/>
                        <a:pt x="315179" y="107803"/>
                      </a:cubicBezTo>
                      <a:cubicBezTo>
                        <a:pt x="336533" y="121146"/>
                        <a:pt x="354016" y="139842"/>
                        <a:pt x="365945" y="162038"/>
                      </a:cubicBezTo>
                      <a:cubicBezTo>
                        <a:pt x="366719" y="163434"/>
                        <a:pt x="368130" y="166005"/>
                        <a:pt x="370225" y="169750"/>
                      </a:cubicBezTo>
                      <a:cubicBezTo>
                        <a:pt x="373776" y="167525"/>
                        <a:pt x="376280" y="165999"/>
                        <a:pt x="377646" y="165170"/>
                      </a:cubicBezTo>
                      <a:lnTo>
                        <a:pt x="440113" y="127258"/>
                      </a:lnTo>
                      <a:cubicBezTo>
                        <a:pt x="441206" y="126571"/>
                        <a:pt x="443254" y="125185"/>
                        <a:pt x="446259" y="123096"/>
                      </a:cubicBezTo>
                      <a:cubicBezTo>
                        <a:pt x="444984" y="120061"/>
                        <a:pt x="444028" y="117845"/>
                        <a:pt x="443346" y="116449"/>
                      </a:cubicBezTo>
                      <a:cubicBezTo>
                        <a:pt x="425907" y="81175"/>
                        <a:pt x="398226" y="52015"/>
                        <a:pt x="363851" y="32820"/>
                      </a:cubicBezTo>
                      <a:cubicBezTo>
                        <a:pt x="325924" y="10966"/>
                        <a:pt x="281989" y="39"/>
                        <a:pt x="231997" y="39"/>
                      </a:cubicBezTo>
                      <a:cubicBezTo>
                        <a:pt x="193297" y="-621"/>
                        <a:pt x="154914" y="7176"/>
                        <a:pt x="119538" y="22885"/>
                      </a:cubicBezTo>
                      <a:cubicBezTo>
                        <a:pt x="88031" y="36811"/>
                        <a:pt x="61169" y="59388"/>
                        <a:pt x="42000" y="87993"/>
                      </a:cubicBezTo>
                      <a:cubicBezTo>
                        <a:pt x="23152" y="116641"/>
                        <a:pt x="13409" y="150287"/>
                        <a:pt x="14000" y="184557"/>
                      </a:cubicBezTo>
                      <a:cubicBezTo>
                        <a:pt x="14000" y="269624"/>
                        <a:pt x="65403" y="327388"/>
                        <a:pt x="168210" y="357847"/>
                      </a:cubicBezTo>
                      <a:lnTo>
                        <a:pt x="263002" y="385438"/>
                      </a:lnTo>
                      <a:cubicBezTo>
                        <a:pt x="295192" y="395209"/>
                        <a:pt x="319049" y="407421"/>
                        <a:pt x="334529" y="422076"/>
                      </a:cubicBezTo>
                      <a:cubicBezTo>
                        <a:pt x="349691" y="435868"/>
                        <a:pt x="358160" y="455495"/>
                        <a:pt x="357795" y="475960"/>
                      </a:cubicBezTo>
                      <a:cubicBezTo>
                        <a:pt x="358205" y="502249"/>
                        <a:pt x="345411" y="526999"/>
                        <a:pt x="323784" y="541919"/>
                      </a:cubicBezTo>
                      <a:cubicBezTo>
                        <a:pt x="301065" y="558875"/>
                        <a:pt x="271881" y="567352"/>
                        <a:pt x="236322" y="567352"/>
                      </a:cubicBezTo>
                      <a:cubicBezTo>
                        <a:pt x="194207" y="567379"/>
                        <a:pt x="153185" y="554117"/>
                        <a:pt x="119083" y="529458"/>
                      </a:cubicBezTo>
                      <a:cubicBezTo>
                        <a:pt x="104559" y="519414"/>
                        <a:pt x="92721" y="505974"/>
                        <a:pt x="84571" y="490302"/>
                      </a:cubicBezTo>
                      <a:cubicBezTo>
                        <a:pt x="83433" y="488058"/>
                        <a:pt x="81065" y="483550"/>
                        <a:pt x="77468" y="476784"/>
                      </a:cubicBezTo>
                      <a:cubicBezTo>
                        <a:pt x="71368" y="479949"/>
                        <a:pt x="66997" y="482271"/>
                        <a:pt x="64265" y="483755"/>
                      </a:cubicBezTo>
                      <a:lnTo>
                        <a:pt x="3619" y="517028"/>
                      </a:lnTo>
                      <a:cubicBezTo>
                        <a:pt x="2527" y="517634"/>
                        <a:pt x="296" y="518950"/>
                        <a:pt x="-2982" y="520976"/>
                      </a:cubicBezTo>
                      <a:cubicBezTo>
                        <a:pt x="-1707" y="524103"/>
                        <a:pt x="-706" y="526426"/>
                        <a:pt x="22" y="527937"/>
                      </a:cubicBezTo>
                      <a:cubicBezTo>
                        <a:pt x="18234" y="565367"/>
                        <a:pt x="48011" y="595034"/>
                        <a:pt x="89398" y="616939"/>
                      </a:cubicBezTo>
                      <a:cubicBezTo>
                        <a:pt x="133333" y="640218"/>
                        <a:pt x="183462" y="651855"/>
                        <a:pt x="239737" y="651851"/>
                      </a:cubicBezTo>
                      <a:cubicBezTo>
                        <a:pt x="278528" y="652607"/>
                        <a:pt x="317046" y="644957"/>
                        <a:pt x="352605" y="629436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77629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F83E7178-0D1C-6AE6-6405-13780AE30E50}"/>
                    </a:ext>
                  </a:extLst>
                </p:cNvPr>
                <p:cNvSpPr/>
                <p:nvPr/>
              </p:nvSpPr>
              <p:spPr>
                <a:xfrm>
                  <a:off x="7141326" y="2568959"/>
                  <a:ext cx="456613" cy="690849"/>
                </a:xfrm>
                <a:custGeom>
                  <a:avLst/>
                  <a:gdLst>
                    <a:gd name="connsiteX0" fmla="*/ 454493 w 456617"/>
                    <a:gd name="connsiteY0" fmla="*/ -125 h 690849"/>
                    <a:gd name="connsiteX1" fmla="*/ 437283 w 456617"/>
                    <a:gd name="connsiteY1" fmla="*/ 7 h 690849"/>
                    <a:gd name="connsiteX2" fmla="*/ 352871 w 456617"/>
                    <a:gd name="connsiteY2" fmla="*/ -16 h 690849"/>
                    <a:gd name="connsiteX3" fmla="*/ 350276 w 456617"/>
                    <a:gd name="connsiteY3" fmla="*/ -16 h 690849"/>
                    <a:gd name="connsiteX4" fmla="*/ 347362 w 456617"/>
                    <a:gd name="connsiteY4" fmla="*/ 7546 h 690849"/>
                    <a:gd name="connsiteX5" fmla="*/ 228985 w 456617"/>
                    <a:gd name="connsiteY5" fmla="*/ 337236 h 690849"/>
                    <a:gd name="connsiteX6" fmla="*/ 110835 w 456617"/>
                    <a:gd name="connsiteY6" fmla="*/ 8179 h 690849"/>
                    <a:gd name="connsiteX7" fmla="*/ 109106 w 456617"/>
                    <a:gd name="connsiteY7" fmla="*/ 2807 h 690849"/>
                    <a:gd name="connsiteX8" fmla="*/ 108285 w 456617"/>
                    <a:gd name="connsiteY8" fmla="*/ 125 h 690849"/>
                    <a:gd name="connsiteX9" fmla="*/ 100090 w 456617"/>
                    <a:gd name="connsiteY9" fmla="*/ 29 h 690849"/>
                    <a:gd name="connsiteX10" fmla="*/ -2124 w 456617"/>
                    <a:gd name="connsiteY10" fmla="*/ 29 h 690849"/>
                    <a:gd name="connsiteX11" fmla="*/ 3521 w 456617"/>
                    <a:gd name="connsiteY11" fmla="*/ 13761 h 690849"/>
                    <a:gd name="connsiteX12" fmla="*/ 4796 w 456617"/>
                    <a:gd name="connsiteY12" fmla="*/ 16948 h 690849"/>
                    <a:gd name="connsiteX13" fmla="*/ 177581 w 456617"/>
                    <a:gd name="connsiteY13" fmla="*/ 466536 h 690849"/>
                    <a:gd name="connsiteX14" fmla="*/ 93625 w 456617"/>
                    <a:gd name="connsiteY14" fmla="*/ 663843 h 690849"/>
                    <a:gd name="connsiteX15" fmla="*/ 88344 w 456617"/>
                    <a:gd name="connsiteY15" fmla="*/ 675549 h 690849"/>
                    <a:gd name="connsiteX16" fmla="*/ 81332 w 456617"/>
                    <a:gd name="connsiteY16" fmla="*/ 690542 h 690849"/>
                    <a:gd name="connsiteX17" fmla="*/ 100864 w 456617"/>
                    <a:gd name="connsiteY17" fmla="*/ 690724 h 690849"/>
                    <a:gd name="connsiteX18" fmla="*/ 186050 w 456617"/>
                    <a:gd name="connsiteY18" fmla="*/ 690724 h 690849"/>
                    <a:gd name="connsiteX19" fmla="*/ 451170 w 456617"/>
                    <a:gd name="connsiteY19" fmla="*/ 8543 h 690849"/>
                    <a:gd name="connsiteX20" fmla="*/ 454493 w 456617"/>
                    <a:gd name="connsiteY20" fmla="*/ -107 h 690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6617" h="690849">
                      <a:moveTo>
                        <a:pt x="454493" y="-125"/>
                      </a:moveTo>
                      <a:lnTo>
                        <a:pt x="437283" y="7"/>
                      </a:lnTo>
                      <a:lnTo>
                        <a:pt x="352871" y="-16"/>
                      </a:lnTo>
                      <a:lnTo>
                        <a:pt x="350276" y="-16"/>
                      </a:lnTo>
                      <a:lnTo>
                        <a:pt x="347362" y="7546"/>
                      </a:lnTo>
                      <a:lnTo>
                        <a:pt x="228985" y="337236"/>
                      </a:lnTo>
                      <a:lnTo>
                        <a:pt x="110835" y="8179"/>
                      </a:lnTo>
                      <a:cubicBezTo>
                        <a:pt x="110516" y="7269"/>
                        <a:pt x="109925" y="5447"/>
                        <a:pt x="109106" y="2807"/>
                      </a:cubicBezTo>
                      <a:lnTo>
                        <a:pt x="108285" y="125"/>
                      </a:lnTo>
                      <a:lnTo>
                        <a:pt x="100090" y="29"/>
                      </a:lnTo>
                      <a:lnTo>
                        <a:pt x="-2124" y="29"/>
                      </a:lnTo>
                      <a:lnTo>
                        <a:pt x="3521" y="13761"/>
                      </a:lnTo>
                      <a:cubicBezTo>
                        <a:pt x="4068" y="15141"/>
                        <a:pt x="4477" y="16206"/>
                        <a:pt x="4796" y="16948"/>
                      </a:cubicBezTo>
                      <a:lnTo>
                        <a:pt x="177581" y="466536"/>
                      </a:lnTo>
                      <a:lnTo>
                        <a:pt x="93625" y="663843"/>
                      </a:lnTo>
                      <a:cubicBezTo>
                        <a:pt x="92714" y="665947"/>
                        <a:pt x="90984" y="669862"/>
                        <a:pt x="88344" y="675549"/>
                      </a:cubicBezTo>
                      <a:lnTo>
                        <a:pt x="81332" y="690542"/>
                      </a:lnTo>
                      <a:lnTo>
                        <a:pt x="100864" y="690724"/>
                      </a:lnTo>
                      <a:lnTo>
                        <a:pt x="186050" y="690724"/>
                      </a:lnTo>
                      <a:lnTo>
                        <a:pt x="451170" y="8543"/>
                      </a:lnTo>
                      <a:lnTo>
                        <a:pt x="454493" y="-107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FA5F47BB-BC20-5463-4058-9877F482D266}"/>
                    </a:ext>
                  </a:extLst>
                </p:cNvPr>
                <p:cNvSpPr/>
                <p:nvPr/>
              </p:nvSpPr>
              <p:spPr>
                <a:xfrm>
                  <a:off x="6699599" y="2568924"/>
                  <a:ext cx="402295" cy="470371"/>
                </a:xfrm>
                <a:custGeom>
                  <a:avLst/>
                  <a:gdLst>
                    <a:gd name="connsiteX0" fmla="*/ 230354 w 402292"/>
                    <a:gd name="connsiteY0" fmla="*/ -91 h 470379"/>
                    <a:gd name="connsiteX1" fmla="*/ 141024 w 402292"/>
                    <a:gd name="connsiteY1" fmla="*/ 21937 h 470379"/>
                    <a:gd name="connsiteX2" fmla="*/ 137746 w 402292"/>
                    <a:gd name="connsiteY2" fmla="*/ 23803 h 470379"/>
                    <a:gd name="connsiteX3" fmla="*/ 88620 w 402292"/>
                    <a:gd name="connsiteY3" fmla="*/ 70444 h 470379"/>
                    <a:gd name="connsiteX4" fmla="*/ 87299 w 402292"/>
                    <a:gd name="connsiteY4" fmla="*/ 72547 h 470379"/>
                    <a:gd name="connsiteX5" fmla="*/ 81062 w 402292"/>
                    <a:gd name="connsiteY5" fmla="*/ 11966 h 470379"/>
                    <a:gd name="connsiteX6" fmla="*/ -1802 w 402292"/>
                    <a:gd name="connsiteY6" fmla="*/ 11966 h 470379"/>
                    <a:gd name="connsiteX7" fmla="*/ -1802 w 402292"/>
                    <a:gd name="connsiteY7" fmla="*/ 470249 h 470379"/>
                    <a:gd name="connsiteX8" fmla="*/ 97999 w 402292"/>
                    <a:gd name="connsiteY8" fmla="*/ 470249 h 470379"/>
                    <a:gd name="connsiteX9" fmla="*/ 97999 w 402292"/>
                    <a:gd name="connsiteY9" fmla="*/ 207935 h 470379"/>
                    <a:gd name="connsiteX10" fmla="*/ 128003 w 402292"/>
                    <a:gd name="connsiteY10" fmla="*/ 124401 h 470379"/>
                    <a:gd name="connsiteX11" fmla="*/ 205358 w 402292"/>
                    <a:gd name="connsiteY11" fmla="*/ 92854 h 470379"/>
                    <a:gd name="connsiteX12" fmla="*/ 275337 w 402292"/>
                    <a:gd name="connsiteY12" fmla="*/ 121747 h 470379"/>
                    <a:gd name="connsiteX13" fmla="*/ 301471 w 402292"/>
                    <a:gd name="connsiteY13" fmla="*/ 200185 h 470379"/>
                    <a:gd name="connsiteX14" fmla="*/ 301471 w 402292"/>
                    <a:gd name="connsiteY14" fmla="*/ 470254 h 470379"/>
                    <a:gd name="connsiteX15" fmla="*/ 400453 w 402292"/>
                    <a:gd name="connsiteY15" fmla="*/ 470254 h 470379"/>
                    <a:gd name="connsiteX16" fmla="*/ 400453 w 402292"/>
                    <a:gd name="connsiteY16" fmla="*/ 181222 h 470379"/>
                    <a:gd name="connsiteX17" fmla="*/ 378917 w 402292"/>
                    <a:gd name="connsiteY17" fmla="*/ 86402 h 470379"/>
                    <a:gd name="connsiteX18" fmla="*/ 318864 w 402292"/>
                    <a:gd name="connsiteY18" fmla="*/ 22406 h 470379"/>
                    <a:gd name="connsiteX19" fmla="*/ 230354 w 402292"/>
                    <a:gd name="connsiteY19" fmla="*/ -91 h 470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02292" h="470379">
                      <a:moveTo>
                        <a:pt x="230354" y="-91"/>
                      </a:moveTo>
                      <a:cubicBezTo>
                        <a:pt x="199166" y="-642"/>
                        <a:pt x="168342" y="6948"/>
                        <a:pt x="141024" y="21937"/>
                      </a:cubicBezTo>
                      <a:lnTo>
                        <a:pt x="137746" y="23803"/>
                      </a:lnTo>
                      <a:cubicBezTo>
                        <a:pt x="117986" y="35313"/>
                        <a:pt x="101140" y="51285"/>
                        <a:pt x="88620" y="70444"/>
                      </a:cubicBezTo>
                      <a:lnTo>
                        <a:pt x="87299" y="72547"/>
                      </a:lnTo>
                      <a:lnTo>
                        <a:pt x="81062" y="11966"/>
                      </a:lnTo>
                      <a:lnTo>
                        <a:pt x="-1802" y="11966"/>
                      </a:lnTo>
                      <a:lnTo>
                        <a:pt x="-1802" y="470249"/>
                      </a:lnTo>
                      <a:lnTo>
                        <a:pt x="97999" y="470249"/>
                      </a:lnTo>
                      <a:lnTo>
                        <a:pt x="97999" y="207935"/>
                      </a:lnTo>
                      <a:cubicBezTo>
                        <a:pt x="97999" y="173259"/>
                        <a:pt x="108061" y="145481"/>
                        <a:pt x="128003" y="124401"/>
                      </a:cubicBezTo>
                      <a:cubicBezTo>
                        <a:pt x="147945" y="103321"/>
                        <a:pt x="173623" y="92854"/>
                        <a:pt x="205358" y="92854"/>
                      </a:cubicBezTo>
                      <a:cubicBezTo>
                        <a:pt x="234725" y="92854"/>
                        <a:pt x="257990" y="102474"/>
                        <a:pt x="275337" y="121747"/>
                      </a:cubicBezTo>
                      <a:cubicBezTo>
                        <a:pt x="292730" y="141102"/>
                        <a:pt x="301471" y="167185"/>
                        <a:pt x="301471" y="200185"/>
                      </a:cubicBezTo>
                      <a:lnTo>
                        <a:pt x="301471" y="470254"/>
                      </a:lnTo>
                      <a:lnTo>
                        <a:pt x="400453" y="470254"/>
                      </a:lnTo>
                      <a:lnTo>
                        <a:pt x="400453" y="181222"/>
                      </a:lnTo>
                      <a:cubicBezTo>
                        <a:pt x="401091" y="148336"/>
                        <a:pt x="393714" y="115787"/>
                        <a:pt x="378917" y="86402"/>
                      </a:cubicBezTo>
                      <a:cubicBezTo>
                        <a:pt x="365441" y="59758"/>
                        <a:pt x="344588" y="37544"/>
                        <a:pt x="318864" y="22406"/>
                      </a:cubicBezTo>
                      <a:cubicBezTo>
                        <a:pt x="291910" y="7058"/>
                        <a:pt x="261359" y="-714"/>
                        <a:pt x="230354" y="-91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659AAC1B-21EE-76A4-1591-050F7AC3BF1D}"/>
                    </a:ext>
                  </a:extLst>
                </p:cNvPr>
                <p:cNvSpPr/>
                <p:nvPr/>
              </p:nvSpPr>
              <p:spPr>
                <a:xfrm>
                  <a:off x="6200592" y="2576693"/>
                  <a:ext cx="444410" cy="471355"/>
                </a:xfrm>
                <a:custGeom>
                  <a:avLst/>
                  <a:gdLst>
                    <a:gd name="connsiteX0" fmla="*/ 221143 w 444412"/>
                    <a:gd name="connsiteY0" fmla="*/ -68 h 471355"/>
                    <a:gd name="connsiteX1" fmla="*/ 336287 w 444412"/>
                    <a:gd name="connsiteY1" fmla="*/ 29490 h 471355"/>
                    <a:gd name="connsiteX2" fmla="*/ 414690 w 444412"/>
                    <a:gd name="connsiteY2" fmla="*/ 113046 h 471355"/>
                    <a:gd name="connsiteX3" fmla="*/ 442918 w 444412"/>
                    <a:gd name="connsiteY3" fmla="*/ 235976 h 471355"/>
                    <a:gd name="connsiteX4" fmla="*/ 414690 w 444412"/>
                    <a:gd name="connsiteY4" fmla="*/ 358514 h 471355"/>
                    <a:gd name="connsiteX5" fmla="*/ 336242 w 444412"/>
                    <a:gd name="connsiteY5" fmla="*/ 441633 h 471355"/>
                    <a:gd name="connsiteX6" fmla="*/ 221143 w 444412"/>
                    <a:gd name="connsiteY6" fmla="*/ 471191 h 471355"/>
                    <a:gd name="connsiteX7" fmla="*/ 105634 w 444412"/>
                    <a:gd name="connsiteY7" fmla="*/ 441643 h 471355"/>
                    <a:gd name="connsiteX8" fmla="*/ 26777 w 444412"/>
                    <a:gd name="connsiteY8" fmla="*/ 358514 h 471355"/>
                    <a:gd name="connsiteX9" fmla="*/ -1452 w 444412"/>
                    <a:gd name="connsiteY9" fmla="*/ 235976 h 471355"/>
                    <a:gd name="connsiteX10" fmla="*/ 26777 w 444412"/>
                    <a:gd name="connsiteY10" fmla="*/ 112590 h 471355"/>
                    <a:gd name="connsiteX11" fmla="*/ 105634 w 444412"/>
                    <a:gd name="connsiteY11" fmla="*/ 29462 h 471355"/>
                    <a:gd name="connsiteX12" fmla="*/ 221143 w 444412"/>
                    <a:gd name="connsiteY12" fmla="*/ -87 h 471355"/>
                    <a:gd name="connsiteX13" fmla="*/ 221143 w 444412"/>
                    <a:gd name="connsiteY13" fmla="*/ 88200 h 471355"/>
                    <a:gd name="connsiteX14" fmla="*/ 131859 w 444412"/>
                    <a:gd name="connsiteY14" fmla="*/ 128535 h 471355"/>
                    <a:gd name="connsiteX15" fmla="*/ 97803 w 444412"/>
                    <a:gd name="connsiteY15" fmla="*/ 235985 h 471355"/>
                    <a:gd name="connsiteX16" fmla="*/ 131859 w 444412"/>
                    <a:gd name="connsiteY16" fmla="*/ 342593 h 471355"/>
                    <a:gd name="connsiteX17" fmla="*/ 221143 w 444412"/>
                    <a:gd name="connsiteY17" fmla="*/ 382923 h 471355"/>
                    <a:gd name="connsiteX18" fmla="*/ 309653 w 444412"/>
                    <a:gd name="connsiteY18" fmla="*/ 342593 h 471355"/>
                    <a:gd name="connsiteX19" fmla="*/ 343709 w 444412"/>
                    <a:gd name="connsiteY19" fmla="*/ 235985 h 471355"/>
                    <a:gd name="connsiteX20" fmla="*/ 309653 w 444412"/>
                    <a:gd name="connsiteY20" fmla="*/ 128535 h 471355"/>
                    <a:gd name="connsiteX21" fmla="*/ 221143 w 444412"/>
                    <a:gd name="connsiteY21" fmla="*/ 88200 h 471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44412" h="471355">
                      <a:moveTo>
                        <a:pt x="221143" y="-68"/>
                      </a:moveTo>
                      <a:cubicBezTo>
                        <a:pt x="261482" y="-842"/>
                        <a:pt x="301275" y="9375"/>
                        <a:pt x="336287" y="29490"/>
                      </a:cubicBezTo>
                      <a:cubicBezTo>
                        <a:pt x="369798" y="49331"/>
                        <a:pt x="397025" y="78311"/>
                        <a:pt x="414690" y="113046"/>
                      </a:cubicBezTo>
                      <a:cubicBezTo>
                        <a:pt x="433995" y="151104"/>
                        <a:pt x="443692" y="193310"/>
                        <a:pt x="442918" y="235976"/>
                      </a:cubicBezTo>
                      <a:cubicBezTo>
                        <a:pt x="442918" y="282024"/>
                        <a:pt x="433494" y="322869"/>
                        <a:pt x="414690" y="358514"/>
                      </a:cubicBezTo>
                      <a:cubicBezTo>
                        <a:pt x="396888" y="393067"/>
                        <a:pt x="369707" y="421883"/>
                        <a:pt x="336242" y="441633"/>
                      </a:cubicBezTo>
                      <a:cubicBezTo>
                        <a:pt x="301275" y="461748"/>
                        <a:pt x="261482" y="471965"/>
                        <a:pt x="221143" y="471191"/>
                      </a:cubicBezTo>
                      <a:cubicBezTo>
                        <a:pt x="180667" y="471929"/>
                        <a:pt x="140738" y="461721"/>
                        <a:pt x="105634" y="441643"/>
                      </a:cubicBezTo>
                      <a:cubicBezTo>
                        <a:pt x="71988" y="421992"/>
                        <a:pt x="44624" y="393153"/>
                        <a:pt x="26777" y="358514"/>
                      </a:cubicBezTo>
                      <a:cubicBezTo>
                        <a:pt x="7927" y="322896"/>
                        <a:pt x="-1452" y="282052"/>
                        <a:pt x="-1452" y="235976"/>
                      </a:cubicBezTo>
                      <a:cubicBezTo>
                        <a:pt x="-1452" y="189376"/>
                        <a:pt x="7927" y="148249"/>
                        <a:pt x="26777" y="112590"/>
                      </a:cubicBezTo>
                      <a:cubicBezTo>
                        <a:pt x="44624" y="77951"/>
                        <a:pt x="71988" y="49113"/>
                        <a:pt x="105634" y="29462"/>
                      </a:cubicBezTo>
                      <a:cubicBezTo>
                        <a:pt x="140783" y="9388"/>
                        <a:pt x="180667" y="-820"/>
                        <a:pt x="221143" y="-87"/>
                      </a:cubicBezTo>
                      <a:close/>
                      <a:moveTo>
                        <a:pt x="221143" y="88200"/>
                      </a:moveTo>
                      <a:cubicBezTo>
                        <a:pt x="184082" y="88200"/>
                        <a:pt x="154442" y="101613"/>
                        <a:pt x="131859" y="128535"/>
                      </a:cubicBezTo>
                      <a:cubicBezTo>
                        <a:pt x="109185" y="155593"/>
                        <a:pt x="97803" y="191407"/>
                        <a:pt x="97803" y="235985"/>
                      </a:cubicBezTo>
                      <a:cubicBezTo>
                        <a:pt x="97803" y="280062"/>
                        <a:pt x="109140" y="315598"/>
                        <a:pt x="131859" y="342593"/>
                      </a:cubicBezTo>
                      <a:cubicBezTo>
                        <a:pt x="154442" y="369510"/>
                        <a:pt x="184082" y="382923"/>
                        <a:pt x="221143" y="382923"/>
                      </a:cubicBezTo>
                      <a:cubicBezTo>
                        <a:pt x="257658" y="382923"/>
                        <a:pt x="287070" y="369519"/>
                        <a:pt x="309653" y="342593"/>
                      </a:cubicBezTo>
                      <a:cubicBezTo>
                        <a:pt x="332326" y="315525"/>
                        <a:pt x="343663" y="279989"/>
                        <a:pt x="343709" y="235985"/>
                      </a:cubicBezTo>
                      <a:cubicBezTo>
                        <a:pt x="343709" y="191366"/>
                        <a:pt x="332326" y="155548"/>
                        <a:pt x="309653" y="128535"/>
                      </a:cubicBezTo>
                      <a:cubicBezTo>
                        <a:pt x="287070" y="101609"/>
                        <a:pt x="257658" y="88200"/>
                        <a:pt x="221143" y="88200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E8EEC038-1809-1467-9FE1-C015507A064F}"/>
                    </a:ext>
                  </a:extLst>
                </p:cNvPr>
                <p:cNvSpPr/>
                <p:nvPr/>
              </p:nvSpPr>
              <p:spPr>
                <a:xfrm>
                  <a:off x="5485624" y="2568933"/>
                  <a:ext cx="670247" cy="470371"/>
                </a:xfrm>
                <a:custGeom>
                  <a:avLst/>
                  <a:gdLst>
                    <a:gd name="connsiteX0" fmla="*/ 510084 w 670243"/>
                    <a:gd name="connsiteY0" fmla="*/ -78 h 470373"/>
                    <a:gd name="connsiteX1" fmla="*/ 591673 w 670243"/>
                    <a:gd name="connsiteY1" fmla="*/ 22856 h 470373"/>
                    <a:gd name="connsiteX2" fmla="*/ 649086 w 670243"/>
                    <a:gd name="connsiteY2" fmla="*/ 87326 h 470373"/>
                    <a:gd name="connsiteX3" fmla="*/ 669256 w 670243"/>
                    <a:gd name="connsiteY3" fmla="*/ 176650 h 470373"/>
                    <a:gd name="connsiteX4" fmla="*/ 669302 w 670243"/>
                    <a:gd name="connsiteY4" fmla="*/ 181203 h 470373"/>
                    <a:gd name="connsiteX5" fmla="*/ 669302 w 670243"/>
                    <a:gd name="connsiteY5" fmla="*/ 470230 h 470373"/>
                    <a:gd name="connsiteX6" fmla="*/ 570320 w 670243"/>
                    <a:gd name="connsiteY6" fmla="*/ 470230 h 470373"/>
                    <a:gd name="connsiteX7" fmla="*/ 570320 w 670243"/>
                    <a:gd name="connsiteY7" fmla="*/ 191539 h 470373"/>
                    <a:gd name="connsiteX8" fmla="*/ 546736 w 670243"/>
                    <a:gd name="connsiteY8" fmla="*/ 119533 h 470373"/>
                    <a:gd name="connsiteX9" fmla="*/ 482812 w 670243"/>
                    <a:gd name="connsiteY9" fmla="*/ 92830 h 470373"/>
                    <a:gd name="connsiteX10" fmla="*/ 411513 w 670243"/>
                    <a:gd name="connsiteY10" fmla="*/ 121787 h 470373"/>
                    <a:gd name="connsiteX11" fmla="*/ 384149 w 670243"/>
                    <a:gd name="connsiteY11" fmla="*/ 195053 h 470373"/>
                    <a:gd name="connsiteX12" fmla="*/ 384104 w 670243"/>
                    <a:gd name="connsiteY12" fmla="*/ 198436 h 470373"/>
                    <a:gd name="connsiteX13" fmla="*/ 384104 w 670243"/>
                    <a:gd name="connsiteY13" fmla="*/ 470248 h 470373"/>
                    <a:gd name="connsiteX14" fmla="*/ 285122 w 670243"/>
                    <a:gd name="connsiteY14" fmla="*/ 470248 h 470373"/>
                    <a:gd name="connsiteX15" fmla="*/ 285122 w 670243"/>
                    <a:gd name="connsiteY15" fmla="*/ 191539 h 470373"/>
                    <a:gd name="connsiteX16" fmla="*/ 261128 w 670243"/>
                    <a:gd name="connsiteY16" fmla="*/ 119556 h 470373"/>
                    <a:gd name="connsiteX17" fmla="*/ 196749 w 670243"/>
                    <a:gd name="connsiteY17" fmla="*/ 92826 h 470373"/>
                    <a:gd name="connsiteX18" fmla="*/ 126314 w 670243"/>
                    <a:gd name="connsiteY18" fmla="*/ 121782 h 470373"/>
                    <a:gd name="connsiteX19" fmla="*/ 98951 w 670243"/>
                    <a:gd name="connsiteY19" fmla="*/ 195049 h 470373"/>
                    <a:gd name="connsiteX20" fmla="*/ 98905 w 670243"/>
                    <a:gd name="connsiteY20" fmla="*/ 198432 h 470373"/>
                    <a:gd name="connsiteX21" fmla="*/ 98905 w 670243"/>
                    <a:gd name="connsiteY21" fmla="*/ 470244 h 470373"/>
                    <a:gd name="connsiteX22" fmla="*/ -942 w 670243"/>
                    <a:gd name="connsiteY22" fmla="*/ 470244 h 470373"/>
                    <a:gd name="connsiteX23" fmla="*/ -942 w 670243"/>
                    <a:gd name="connsiteY23" fmla="*/ 11960 h 470373"/>
                    <a:gd name="connsiteX24" fmla="*/ 83061 w 670243"/>
                    <a:gd name="connsiteY24" fmla="*/ 11960 h 470373"/>
                    <a:gd name="connsiteX25" fmla="*/ 88297 w 670243"/>
                    <a:gd name="connsiteY25" fmla="*/ 71258 h 470373"/>
                    <a:gd name="connsiteX26" fmla="*/ 89480 w 670243"/>
                    <a:gd name="connsiteY26" fmla="*/ 69369 h 470373"/>
                    <a:gd name="connsiteX27" fmla="*/ 136012 w 670243"/>
                    <a:gd name="connsiteY27" fmla="*/ 23916 h 470373"/>
                    <a:gd name="connsiteX28" fmla="*/ 139245 w 670243"/>
                    <a:gd name="connsiteY28" fmla="*/ 21963 h 470373"/>
                    <a:gd name="connsiteX29" fmla="*/ 222609 w 670243"/>
                    <a:gd name="connsiteY29" fmla="*/ -105 h 470373"/>
                    <a:gd name="connsiteX30" fmla="*/ 306066 w 670243"/>
                    <a:gd name="connsiteY30" fmla="*/ 22878 h 470373"/>
                    <a:gd name="connsiteX31" fmla="*/ 360064 w 670243"/>
                    <a:gd name="connsiteY31" fmla="*/ 79476 h 470373"/>
                    <a:gd name="connsiteX32" fmla="*/ 360382 w 670243"/>
                    <a:gd name="connsiteY32" fmla="*/ 80082 h 470373"/>
                    <a:gd name="connsiteX33" fmla="*/ 414380 w 670243"/>
                    <a:gd name="connsiteY33" fmla="*/ 24663 h 470373"/>
                    <a:gd name="connsiteX34" fmla="*/ 417568 w 670243"/>
                    <a:gd name="connsiteY34" fmla="*/ 22796 h 470373"/>
                    <a:gd name="connsiteX35" fmla="*/ 502071 w 670243"/>
                    <a:gd name="connsiteY35" fmla="*/ -69 h 470373"/>
                    <a:gd name="connsiteX36" fmla="*/ 506077 w 670243"/>
                    <a:gd name="connsiteY36" fmla="*/ -110 h 470373"/>
                    <a:gd name="connsiteX37" fmla="*/ 510084 w 670243"/>
                    <a:gd name="connsiteY37" fmla="*/ -69 h 47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70243" h="470373">
                      <a:moveTo>
                        <a:pt x="510084" y="-78"/>
                      </a:moveTo>
                      <a:cubicBezTo>
                        <a:pt x="538859" y="0"/>
                        <a:pt x="567087" y="7926"/>
                        <a:pt x="591673" y="22856"/>
                      </a:cubicBezTo>
                      <a:cubicBezTo>
                        <a:pt x="616624" y="38390"/>
                        <a:pt x="636520" y="60773"/>
                        <a:pt x="649086" y="87326"/>
                      </a:cubicBezTo>
                      <a:cubicBezTo>
                        <a:pt x="662336" y="115240"/>
                        <a:pt x="669256" y="145749"/>
                        <a:pt x="669256" y="176650"/>
                      </a:cubicBezTo>
                      <a:lnTo>
                        <a:pt x="669302" y="181203"/>
                      </a:lnTo>
                      <a:lnTo>
                        <a:pt x="669302" y="470230"/>
                      </a:lnTo>
                      <a:lnTo>
                        <a:pt x="570320" y="470230"/>
                      </a:lnTo>
                      <a:lnTo>
                        <a:pt x="570320" y="191539"/>
                      </a:lnTo>
                      <a:cubicBezTo>
                        <a:pt x="570320" y="161398"/>
                        <a:pt x="562443" y="137454"/>
                        <a:pt x="546736" y="119533"/>
                      </a:cubicBezTo>
                      <a:cubicBezTo>
                        <a:pt x="531119" y="101731"/>
                        <a:pt x="509857" y="92830"/>
                        <a:pt x="482812" y="92830"/>
                      </a:cubicBezTo>
                      <a:cubicBezTo>
                        <a:pt x="453400" y="92830"/>
                        <a:pt x="429724" y="102464"/>
                        <a:pt x="411513" y="121787"/>
                      </a:cubicBezTo>
                      <a:cubicBezTo>
                        <a:pt x="393892" y="140454"/>
                        <a:pt x="384786" y="164813"/>
                        <a:pt x="384149" y="195053"/>
                      </a:cubicBezTo>
                      <a:lnTo>
                        <a:pt x="384104" y="198436"/>
                      </a:lnTo>
                      <a:lnTo>
                        <a:pt x="384104" y="470248"/>
                      </a:lnTo>
                      <a:lnTo>
                        <a:pt x="285122" y="470248"/>
                      </a:lnTo>
                      <a:lnTo>
                        <a:pt x="285122" y="191539"/>
                      </a:lnTo>
                      <a:cubicBezTo>
                        <a:pt x="285122" y="161411"/>
                        <a:pt x="277109" y="137477"/>
                        <a:pt x="261128" y="119556"/>
                      </a:cubicBezTo>
                      <a:cubicBezTo>
                        <a:pt x="245192" y="101731"/>
                        <a:pt x="223793" y="92826"/>
                        <a:pt x="196749" y="92826"/>
                      </a:cubicBezTo>
                      <a:cubicBezTo>
                        <a:pt x="167929" y="92826"/>
                        <a:pt x="144526" y="102460"/>
                        <a:pt x="126314" y="121782"/>
                      </a:cubicBezTo>
                      <a:cubicBezTo>
                        <a:pt x="108694" y="140450"/>
                        <a:pt x="99543" y="164808"/>
                        <a:pt x="98951" y="195049"/>
                      </a:cubicBezTo>
                      <a:lnTo>
                        <a:pt x="98905" y="198432"/>
                      </a:lnTo>
                      <a:lnTo>
                        <a:pt x="98905" y="470244"/>
                      </a:lnTo>
                      <a:lnTo>
                        <a:pt x="-942" y="470244"/>
                      </a:lnTo>
                      <a:lnTo>
                        <a:pt x="-942" y="11960"/>
                      </a:lnTo>
                      <a:lnTo>
                        <a:pt x="83061" y="11960"/>
                      </a:lnTo>
                      <a:lnTo>
                        <a:pt x="88297" y="71258"/>
                      </a:lnTo>
                      <a:lnTo>
                        <a:pt x="89480" y="69369"/>
                      </a:lnTo>
                      <a:cubicBezTo>
                        <a:pt x="101364" y="50897"/>
                        <a:pt x="117254" y="35358"/>
                        <a:pt x="136012" y="23916"/>
                      </a:cubicBezTo>
                      <a:lnTo>
                        <a:pt x="139245" y="21963"/>
                      </a:lnTo>
                      <a:cubicBezTo>
                        <a:pt x="164514" y="7184"/>
                        <a:pt x="193334" y="-442"/>
                        <a:pt x="222609" y="-105"/>
                      </a:cubicBezTo>
                      <a:cubicBezTo>
                        <a:pt x="252022" y="-583"/>
                        <a:pt x="280979" y="7394"/>
                        <a:pt x="306066" y="22878"/>
                      </a:cubicBezTo>
                      <a:cubicBezTo>
                        <a:pt x="328466" y="36979"/>
                        <a:pt x="346997" y="56429"/>
                        <a:pt x="360064" y="79476"/>
                      </a:cubicBezTo>
                      <a:lnTo>
                        <a:pt x="360382" y="80082"/>
                      </a:lnTo>
                      <a:cubicBezTo>
                        <a:pt x="373176" y="57144"/>
                        <a:pt x="391798" y="38017"/>
                        <a:pt x="414380" y="24663"/>
                      </a:cubicBezTo>
                      <a:lnTo>
                        <a:pt x="417568" y="22796"/>
                      </a:lnTo>
                      <a:cubicBezTo>
                        <a:pt x="443338" y="8122"/>
                        <a:pt x="472431" y="255"/>
                        <a:pt x="502071" y="-69"/>
                      </a:cubicBezTo>
                      <a:lnTo>
                        <a:pt x="506077" y="-110"/>
                      </a:lnTo>
                      <a:lnTo>
                        <a:pt x="510084" y="-69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8" name="任意多边形: 形状 37">
                  <a:extLst>
                    <a:ext uri="{FF2B5EF4-FFF2-40B4-BE49-F238E27FC236}">
                      <a16:creationId xmlns:a16="http://schemas.microsoft.com/office/drawing/2014/main" id="{7B022C63-F2DD-560F-C228-626E053B674A}"/>
                    </a:ext>
                  </a:extLst>
                </p:cNvPr>
                <p:cNvSpPr/>
                <p:nvPr/>
              </p:nvSpPr>
              <p:spPr>
                <a:xfrm>
                  <a:off x="5162787" y="2570483"/>
                  <a:ext cx="268275" cy="470554"/>
                </a:xfrm>
                <a:custGeom>
                  <a:avLst/>
                  <a:gdLst>
                    <a:gd name="connsiteX0" fmla="*/ 228873 w 268279"/>
                    <a:gd name="connsiteY0" fmla="*/ -78 h 470555"/>
                    <a:gd name="connsiteX1" fmla="*/ 145053 w 268279"/>
                    <a:gd name="connsiteY1" fmla="*/ 20033 h 470555"/>
                    <a:gd name="connsiteX2" fmla="*/ 141966 w 268279"/>
                    <a:gd name="connsiteY2" fmla="*/ 21817 h 470555"/>
                    <a:gd name="connsiteX3" fmla="*/ 97406 w 268279"/>
                    <a:gd name="connsiteY3" fmla="*/ 64697 h 470555"/>
                    <a:gd name="connsiteX4" fmla="*/ 96555 w 268279"/>
                    <a:gd name="connsiteY4" fmla="*/ 66063 h 470555"/>
                    <a:gd name="connsiteX5" fmla="*/ 91392 w 268279"/>
                    <a:gd name="connsiteY5" fmla="*/ 12220 h 470555"/>
                    <a:gd name="connsiteX6" fmla="*/ -715 w 268279"/>
                    <a:gd name="connsiteY6" fmla="*/ 12220 h 470555"/>
                    <a:gd name="connsiteX7" fmla="*/ -715 w 268279"/>
                    <a:gd name="connsiteY7" fmla="*/ 470431 h 470555"/>
                    <a:gd name="connsiteX8" fmla="*/ 100265 w 268279"/>
                    <a:gd name="connsiteY8" fmla="*/ 470431 h 470555"/>
                    <a:gd name="connsiteX9" fmla="*/ 100265 w 268279"/>
                    <a:gd name="connsiteY9" fmla="*/ 205111 h 470555"/>
                    <a:gd name="connsiteX10" fmla="*/ 132136 w 268279"/>
                    <a:gd name="connsiteY10" fmla="*/ 124710 h 470555"/>
                    <a:gd name="connsiteX11" fmla="*/ 219267 w 268279"/>
                    <a:gd name="connsiteY11" fmla="*/ 94806 h 470555"/>
                    <a:gd name="connsiteX12" fmla="*/ 253723 w 268279"/>
                    <a:gd name="connsiteY12" fmla="*/ 96723 h 470555"/>
                    <a:gd name="connsiteX13" fmla="*/ 256637 w 268279"/>
                    <a:gd name="connsiteY13" fmla="*/ 97215 h 470555"/>
                    <a:gd name="connsiteX14" fmla="*/ 261327 w 268279"/>
                    <a:gd name="connsiteY14" fmla="*/ 98162 h 470555"/>
                    <a:gd name="connsiteX15" fmla="*/ 267337 w 268279"/>
                    <a:gd name="connsiteY15" fmla="*/ 99459 h 470555"/>
                    <a:gd name="connsiteX16" fmla="*/ 267564 w 268279"/>
                    <a:gd name="connsiteY16" fmla="*/ 87785 h 470555"/>
                    <a:gd name="connsiteX17" fmla="*/ 267564 w 268279"/>
                    <a:gd name="connsiteY17" fmla="*/ 84444 h 470555"/>
                    <a:gd name="connsiteX18" fmla="*/ 267564 w 268279"/>
                    <a:gd name="connsiteY18" fmla="*/ 7521 h 470555"/>
                    <a:gd name="connsiteX19" fmla="*/ 267564 w 268279"/>
                    <a:gd name="connsiteY19" fmla="*/ 4557 h 470555"/>
                    <a:gd name="connsiteX20" fmla="*/ 264742 w 268279"/>
                    <a:gd name="connsiteY20" fmla="*/ 3774 h 470555"/>
                    <a:gd name="connsiteX21" fmla="*/ 257366 w 268279"/>
                    <a:gd name="connsiteY21" fmla="*/ 2003 h 470555"/>
                    <a:gd name="connsiteX22" fmla="*/ 228828 w 268279"/>
                    <a:gd name="connsiteY22" fmla="*/ -82 h 470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68279" h="470555">
                      <a:moveTo>
                        <a:pt x="228873" y="-78"/>
                      </a:moveTo>
                      <a:cubicBezTo>
                        <a:pt x="199661" y="-770"/>
                        <a:pt x="170773" y="6160"/>
                        <a:pt x="145053" y="20033"/>
                      </a:cubicBezTo>
                      <a:lnTo>
                        <a:pt x="141966" y="21817"/>
                      </a:lnTo>
                      <a:cubicBezTo>
                        <a:pt x="123955" y="32417"/>
                        <a:pt x="108688" y="47105"/>
                        <a:pt x="97406" y="64697"/>
                      </a:cubicBezTo>
                      <a:lnTo>
                        <a:pt x="96555" y="66063"/>
                      </a:lnTo>
                      <a:lnTo>
                        <a:pt x="91392" y="12220"/>
                      </a:lnTo>
                      <a:lnTo>
                        <a:pt x="-715" y="12220"/>
                      </a:lnTo>
                      <a:lnTo>
                        <a:pt x="-715" y="470431"/>
                      </a:lnTo>
                      <a:lnTo>
                        <a:pt x="100265" y="470431"/>
                      </a:lnTo>
                      <a:lnTo>
                        <a:pt x="100265" y="205111"/>
                      </a:lnTo>
                      <a:cubicBezTo>
                        <a:pt x="100265" y="171278"/>
                        <a:pt x="110892" y="144556"/>
                        <a:pt x="132136" y="124710"/>
                      </a:cubicBezTo>
                      <a:cubicBezTo>
                        <a:pt x="153381" y="104864"/>
                        <a:pt x="182428" y="94806"/>
                        <a:pt x="219267" y="94806"/>
                      </a:cubicBezTo>
                      <a:cubicBezTo>
                        <a:pt x="230785" y="94711"/>
                        <a:pt x="242295" y="95348"/>
                        <a:pt x="253723" y="96723"/>
                      </a:cubicBezTo>
                      <a:lnTo>
                        <a:pt x="256637" y="97215"/>
                      </a:lnTo>
                      <a:cubicBezTo>
                        <a:pt x="257912" y="97456"/>
                        <a:pt x="259460" y="97770"/>
                        <a:pt x="261327" y="98162"/>
                      </a:cubicBezTo>
                      <a:lnTo>
                        <a:pt x="267337" y="99459"/>
                      </a:lnTo>
                      <a:lnTo>
                        <a:pt x="267564" y="87785"/>
                      </a:lnTo>
                      <a:cubicBezTo>
                        <a:pt x="267564" y="86342"/>
                        <a:pt x="267564" y="85227"/>
                        <a:pt x="267564" y="84444"/>
                      </a:cubicBezTo>
                      <a:lnTo>
                        <a:pt x="267564" y="7521"/>
                      </a:lnTo>
                      <a:lnTo>
                        <a:pt x="267564" y="4557"/>
                      </a:lnTo>
                      <a:lnTo>
                        <a:pt x="264742" y="3774"/>
                      </a:lnTo>
                      <a:cubicBezTo>
                        <a:pt x="261418" y="2864"/>
                        <a:pt x="258959" y="2281"/>
                        <a:pt x="257366" y="2003"/>
                      </a:cubicBezTo>
                      <a:cubicBezTo>
                        <a:pt x="247941" y="514"/>
                        <a:pt x="238380" y="-182"/>
                        <a:pt x="228828" y="-82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6094445F-328B-B9AB-B72B-4D9FEAACAFE1}"/>
                    </a:ext>
                  </a:extLst>
                </p:cNvPr>
                <p:cNvSpPr/>
                <p:nvPr/>
              </p:nvSpPr>
              <p:spPr>
                <a:xfrm>
                  <a:off x="4692211" y="2570483"/>
                  <a:ext cx="393854" cy="484543"/>
                </a:xfrm>
                <a:custGeom>
                  <a:avLst/>
                  <a:gdLst>
                    <a:gd name="connsiteX0" fmla="*/ 205684 w 393858"/>
                    <a:gd name="connsiteY0" fmla="*/ -74 h 484552"/>
                    <a:gd name="connsiteX1" fmla="*/ 342432 w 393858"/>
                    <a:gd name="connsiteY1" fmla="*/ 44017 h 484552"/>
                    <a:gd name="connsiteX2" fmla="*/ 393425 w 393858"/>
                    <a:gd name="connsiteY2" fmla="*/ 164808 h 484552"/>
                    <a:gd name="connsiteX3" fmla="*/ 393453 w 393858"/>
                    <a:gd name="connsiteY3" fmla="*/ 168509 h 484552"/>
                    <a:gd name="connsiteX4" fmla="*/ 393453 w 393858"/>
                    <a:gd name="connsiteY4" fmla="*/ 475666 h 484552"/>
                    <a:gd name="connsiteX5" fmla="*/ 309523 w 393858"/>
                    <a:gd name="connsiteY5" fmla="*/ 475666 h 484552"/>
                    <a:gd name="connsiteX6" fmla="*/ 303304 w 393858"/>
                    <a:gd name="connsiteY6" fmla="*/ 422059 h 484552"/>
                    <a:gd name="connsiteX7" fmla="*/ 301861 w 393858"/>
                    <a:gd name="connsiteY7" fmla="*/ 424131 h 484552"/>
                    <a:gd name="connsiteX8" fmla="*/ 259395 w 393858"/>
                    <a:gd name="connsiteY8" fmla="*/ 462048 h 484552"/>
                    <a:gd name="connsiteX9" fmla="*/ 255917 w 393858"/>
                    <a:gd name="connsiteY9" fmla="*/ 463988 h 484552"/>
                    <a:gd name="connsiteX10" fmla="*/ 252757 w 393858"/>
                    <a:gd name="connsiteY10" fmla="*/ 465649 h 484552"/>
                    <a:gd name="connsiteX11" fmla="*/ 166455 w 393858"/>
                    <a:gd name="connsiteY11" fmla="*/ 484376 h 484552"/>
                    <a:gd name="connsiteX12" fmla="*/ 46316 w 393858"/>
                    <a:gd name="connsiteY12" fmla="*/ 445562 h 484552"/>
                    <a:gd name="connsiteX13" fmla="*/ -388 w 393858"/>
                    <a:gd name="connsiteY13" fmla="*/ 343680 h 484552"/>
                    <a:gd name="connsiteX14" fmla="*/ 24298 w 393858"/>
                    <a:gd name="connsiteY14" fmla="*/ 264304 h 484552"/>
                    <a:gd name="connsiteX15" fmla="*/ 92561 w 393858"/>
                    <a:gd name="connsiteY15" fmla="*/ 210724 h 484552"/>
                    <a:gd name="connsiteX16" fmla="*/ 187718 w 393858"/>
                    <a:gd name="connsiteY16" fmla="*/ 191693 h 484552"/>
                    <a:gd name="connsiteX17" fmla="*/ 192612 w 393858"/>
                    <a:gd name="connsiteY17" fmla="*/ 191656 h 484552"/>
                    <a:gd name="connsiteX18" fmla="*/ 294193 w 393858"/>
                    <a:gd name="connsiteY18" fmla="*/ 191656 h 484552"/>
                    <a:gd name="connsiteX19" fmla="*/ 294193 w 393858"/>
                    <a:gd name="connsiteY19" fmla="*/ 180707 h 484552"/>
                    <a:gd name="connsiteX20" fmla="*/ 272640 w 393858"/>
                    <a:gd name="connsiteY20" fmla="*/ 115435 h 484552"/>
                    <a:gd name="connsiteX21" fmla="*/ 271019 w 393858"/>
                    <a:gd name="connsiteY21" fmla="*/ 113755 h 484552"/>
                    <a:gd name="connsiteX22" fmla="*/ 269275 w 393858"/>
                    <a:gd name="connsiteY22" fmla="*/ 112070 h 484552"/>
                    <a:gd name="connsiteX23" fmla="*/ 200448 w 393858"/>
                    <a:gd name="connsiteY23" fmla="*/ 88700 h 484552"/>
                    <a:gd name="connsiteX24" fmla="*/ 137307 w 393858"/>
                    <a:gd name="connsiteY24" fmla="*/ 103515 h 484552"/>
                    <a:gd name="connsiteX25" fmla="*/ 95119 w 393858"/>
                    <a:gd name="connsiteY25" fmla="*/ 139529 h 484552"/>
                    <a:gd name="connsiteX26" fmla="*/ 94450 w 393858"/>
                    <a:gd name="connsiteY26" fmla="*/ 140481 h 484552"/>
                    <a:gd name="connsiteX27" fmla="*/ 92925 w 393858"/>
                    <a:gd name="connsiteY27" fmla="*/ 142830 h 484552"/>
                    <a:gd name="connsiteX28" fmla="*/ 90799 w 393858"/>
                    <a:gd name="connsiteY28" fmla="*/ 146250 h 484552"/>
                    <a:gd name="connsiteX29" fmla="*/ 88604 w 393858"/>
                    <a:gd name="connsiteY29" fmla="*/ 149833 h 484552"/>
                    <a:gd name="connsiteX30" fmla="*/ 79885 w 393858"/>
                    <a:gd name="connsiteY30" fmla="*/ 143413 h 484552"/>
                    <a:gd name="connsiteX31" fmla="*/ 77841 w 393858"/>
                    <a:gd name="connsiteY31" fmla="*/ 141879 h 484552"/>
                    <a:gd name="connsiteX32" fmla="*/ 25805 w 393858"/>
                    <a:gd name="connsiteY32" fmla="*/ 102327 h 484552"/>
                    <a:gd name="connsiteX33" fmla="*/ 22012 w 393858"/>
                    <a:gd name="connsiteY33" fmla="*/ 99290 h 484552"/>
                    <a:gd name="connsiteX34" fmla="*/ 17327 w 393858"/>
                    <a:gd name="connsiteY34" fmla="*/ 95407 h 484552"/>
                    <a:gd name="connsiteX35" fmla="*/ 20291 w 393858"/>
                    <a:gd name="connsiteY35" fmla="*/ 90034 h 484552"/>
                    <a:gd name="connsiteX36" fmla="*/ 23023 w 393858"/>
                    <a:gd name="connsiteY36" fmla="*/ 85563 h 484552"/>
                    <a:gd name="connsiteX37" fmla="*/ 95005 w 393858"/>
                    <a:gd name="connsiteY37" fmla="*/ 24294 h 484552"/>
                    <a:gd name="connsiteX38" fmla="*/ 205679 w 393858"/>
                    <a:gd name="connsiteY38" fmla="*/ -83 h 484552"/>
                    <a:gd name="connsiteX39" fmla="*/ 289563 w 393858"/>
                    <a:gd name="connsiteY39" fmla="*/ 267372 h 484552"/>
                    <a:gd name="connsiteX40" fmla="*/ 195244 w 393858"/>
                    <a:gd name="connsiteY40" fmla="*/ 267372 h 484552"/>
                    <a:gd name="connsiteX41" fmla="*/ 125688 w 393858"/>
                    <a:gd name="connsiteY41" fmla="*/ 287496 h 484552"/>
                    <a:gd name="connsiteX42" fmla="*/ 99759 w 393858"/>
                    <a:gd name="connsiteY42" fmla="*/ 337579 h 484552"/>
                    <a:gd name="connsiteX43" fmla="*/ 123507 w 393858"/>
                    <a:gd name="connsiteY43" fmla="*/ 385918 h 484552"/>
                    <a:gd name="connsiteX44" fmla="*/ 186529 w 393858"/>
                    <a:gd name="connsiteY44" fmla="*/ 404303 h 484552"/>
                    <a:gd name="connsiteX45" fmla="*/ 265246 w 393858"/>
                    <a:gd name="connsiteY45" fmla="*/ 374540 h 484552"/>
                    <a:gd name="connsiteX46" fmla="*/ 294189 w 393858"/>
                    <a:gd name="connsiteY46" fmla="*/ 299921 h 484552"/>
                    <a:gd name="connsiteX47" fmla="*/ 294225 w 393858"/>
                    <a:gd name="connsiteY47" fmla="*/ 296621 h 484552"/>
                    <a:gd name="connsiteX48" fmla="*/ 294225 w 393858"/>
                    <a:gd name="connsiteY48" fmla="*/ 272003 h 484552"/>
                    <a:gd name="connsiteX49" fmla="*/ 289590 w 393858"/>
                    <a:gd name="connsiteY49" fmla="*/ 267368 h 484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393858" h="484552">
                      <a:moveTo>
                        <a:pt x="205684" y="-74"/>
                      </a:moveTo>
                      <a:cubicBezTo>
                        <a:pt x="262910" y="-74"/>
                        <a:pt x="308494" y="14623"/>
                        <a:pt x="342432" y="44017"/>
                      </a:cubicBezTo>
                      <a:cubicBezTo>
                        <a:pt x="375669" y="72860"/>
                        <a:pt x="392638" y="113222"/>
                        <a:pt x="393425" y="164808"/>
                      </a:cubicBezTo>
                      <a:lnTo>
                        <a:pt x="393453" y="168509"/>
                      </a:lnTo>
                      <a:lnTo>
                        <a:pt x="393453" y="475666"/>
                      </a:lnTo>
                      <a:lnTo>
                        <a:pt x="309523" y="475666"/>
                      </a:lnTo>
                      <a:lnTo>
                        <a:pt x="303304" y="422059"/>
                      </a:lnTo>
                      <a:lnTo>
                        <a:pt x="301861" y="424131"/>
                      </a:lnTo>
                      <a:cubicBezTo>
                        <a:pt x="290583" y="439666"/>
                        <a:pt x="276100" y="452592"/>
                        <a:pt x="259395" y="462048"/>
                      </a:cubicBezTo>
                      <a:lnTo>
                        <a:pt x="255917" y="463988"/>
                      </a:lnTo>
                      <a:lnTo>
                        <a:pt x="252757" y="465649"/>
                      </a:lnTo>
                      <a:cubicBezTo>
                        <a:pt x="225894" y="478689"/>
                        <a:pt x="196305" y="485109"/>
                        <a:pt x="166455" y="484376"/>
                      </a:cubicBezTo>
                      <a:cubicBezTo>
                        <a:pt x="117351" y="484376"/>
                        <a:pt x="77303" y="471436"/>
                        <a:pt x="46316" y="445562"/>
                      </a:cubicBezTo>
                      <a:cubicBezTo>
                        <a:pt x="15219" y="419551"/>
                        <a:pt x="-388" y="385485"/>
                        <a:pt x="-388" y="343680"/>
                      </a:cubicBezTo>
                      <a:cubicBezTo>
                        <a:pt x="-848" y="315265"/>
                        <a:pt x="7803" y="287446"/>
                        <a:pt x="24298" y="264304"/>
                      </a:cubicBezTo>
                      <a:cubicBezTo>
                        <a:pt x="41727" y="240537"/>
                        <a:pt x="65334" y="222006"/>
                        <a:pt x="92561" y="210724"/>
                      </a:cubicBezTo>
                      <a:cubicBezTo>
                        <a:pt x="122683" y="198067"/>
                        <a:pt x="155045" y="191593"/>
                        <a:pt x="187718" y="191693"/>
                      </a:cubicBezTo>
                      <a:lnTo>
                        <a:pt x="192612" y="191656"/>
                      </a:lnTo>
                      <a:lnTo>
                        <a:pt x="294193" y="191656"/>
                      </a:lnTo>
                      <a:lnTo>
                        <a:pt x="294193" y="180707"/>
                      </a:lnTo>
                      <a:cubicBezTo>
                        <a:pt x="294193" y="152478"/>
                        <a:pt x="286982" y="130774"/>
                        <a:pt x="272640" y="115435"/>
                      </a:cubicBezTo>
                      <a:lnTo>
                        <a:pt x="271019" y="113755"/>
                      </a:lnTo>
                      <a:lnTo>
                        <a:pt x="269275" y="112070"/>
                      </a:lnTo>
                      <a:cubicBezTo>
                        <a:pt x="252616" y="96522"/>
                        <a:pt x="229673" y="88732"/>
                        <a:pt x="200448" y="88700"/>
                      </a:cubicBezTo>
                      <a:cubicBezTo>
                        <a:pt x="178507" y="88400"/>
                        <a:pt x="156826" y="93490"/>
                        <a:pt x="137307" y="103515"/>
                      </a:cubicBezTo>
                      <a:cubicBezTo>
                        <a:pt x="120712" y="112189"/>
                        <a:pt x="106288" y="124500"/>
                        <a:pt x="95119" y="139529"/>
                      </a:cubicBezTo>
                      <a:lnTo>
                        <a:pt x="94450" y="140481"/>
                      </a:lnTo>
                      <a:cubicBezTo>
                        <a:pt x="94045" y="141082"/>
                        <a:pt x="93540" y="141847"/>
                        <a:pt x="92925" y="142830"/>
                      </a:cubicBezTo>
                      <a:lnTo>
                        <a:pt x="90799" y="146250"/>
                      </a:lnTo>
                      <a:lnTo>
                        <a:pt x="88604" y="149833"/>
                      </a:lnTo>
                      <a:lnTo>
                        <a:pt x="79885" y="143413"/>
                      </a:lnTo>
                      <a:lnTo>
                        <a:pt x="77841" y="141879"/>
                      </a:lnTo>
                      <a:lnTo>
                        <a:pt x="25805" y="102327"/>
                      </a:lnTo>
                      <a:cubicBezTo>
                        <a:pt x="24963" y="101690"/>
                        <a:pt x="23702" y="100679"/>
                        <a:pt x="22012" y="99290"/>
                      </a:cubicBezTo>
                      <a:lnTo>
                        <a:pt x="17327" y="95407"/>
                      </a:lnTo>
                      <a:lnTo>
                        <a:pt x="20291" y="90034"/>
                      </a:lnTo>
                      <a:cubicBezTo>
                        <a:pt x="21407" y="88076"/>
                        <a:pt x="22313" y="86592"/>
                        <a:pt x="23023" y="85563"/>
                      </a:cubicBezTo>
                      <a:cubicBezTo>
                        <a:pt x="41426" y="59361"/>
                        <a:pt x="66199" y="38276"/>
                        <a:pt x="95005" y="24294"/>
                      </a:cubicBezTo>
                      <a:cubicBezTo>
                        <a:pt x="129471" y="7598"/>
                        <a:pt x="167384" y="-752"/>
                        <a:pt x="205679" y="-83"/>
                      </a:cubicBezTo>
                      <a:close/>
                      <a:moveTo>
                        <a:pt x="289563" y="267372"/>
                      </a:moveTo>
                      <a:lnTo>
                        <a:pt x="195244" y="267372"/>
                      </a:lnTo>
                      <a:cubicBezTo>
                        <a:pt x="166410" y="267372"/>
                        <a:pt x="143221" y="274079"/>
                        <a:pt x="125688" y="287496"/>
                      </a:cubicBezTo>
                      <a:cubicBezTo>
                        <a:pt x="109293" y="298874"/>
                        <a:pt x="99586" y="317623"/>
                        <a:pt x="99759" y="337579"/>
                      </a:cubicBezTo>
                      <a:cubicBezTo>
                        <a:pt x="99144" y="356638"/>
                        <a:pt x="108045" y="374759"/>
                        <a:pt x="123507" y="385918"/>
                      </a:cubicBezTo>
                      <a:cubicBezTo>
                        <a:pt x="139629" y="398152"/>
                        <a:pt x="160637" y="404280"/>
                        <a:pt x="186529" y="404303"/>
                      </a:cubicBezTo>
                      <a:cubicBezTo>
                        <a:pt x="219821" y="404303"/>
                        <a:pt x="245973" y="394377"/>
                        <a:pt x="265246" y="374540"/>
                      </a:cubicBezTo>
                      <a:cubicBezTo>
                        <a:pt x="283913" y="355345"/>
                        <a:pt x="293547" y="330540"/>
                        <a:pt x="294189" y="299921"/>
                      </a:cubicBezTo>
                      <a:lnTo>
                        <a:pt x="294225" y="296621"/>
                      </a:lnTo>
                      <a:lnTo>
                        <a:pt x="294225" y="272003"/>
                      </a:lnTo>
                      <a:cubicBezTo>
                        <a:pt x="294225" y="269444"/>
                        <a:pt x="292149" y="267368"/>
                        <a:pt x="289590" y="267368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B1DEDB8D-8ECE-81C3-341A-AF2B453F92FF}"/>
                    </a:ext>
                  </a:extLst>
                </p:cNvPr>
                <p:cNvSpPr/>
                <p:nvPr/>
              </p:nvSpPr>
              <p:spPr>
                <a:xfrm>
                  <a:off x="4113197" y="2402712"/>
                  <a:ext cx="524538" cy="645703"/>
                </a:xfrm>
                <a:custGeom>
                  <a:avLst/>
                  <a:gdLst>
                    <a:gd name="connsiteX0" fmla="*/ 105342 w 524538"/>
                    <a:gd name="connsiteY0" fmla="*/ 0 h 645706"/>
                    <a:gd name="connsiteX1" fmla="*/ 0 w 524538"/>
                    <a:gd name="connsiteY1" fmla="*/ 0 h 645706"/>
                    <a:gd name="connsiteX2" fmla="*/ 0 w 524538"/>
                    <a:gd name="connsiteY2" fmla="*/ 645688 h 645706"/>
                    <a:gd name="connsiteX3" fmla="*/ 105342 w 524538"/>
                    <a:gd name="connsiteY3" fmla="*/ 645688 h 645706"/>
                    <a:gd name="connsiteX4" fmla="*/ 105342 w 524538"/>
                    <a:gd name="connsiteY4" fmla="*/ 360690 h 645706"/>
                    <a:gd name="connsiteX5" fmla="*/ 419197 w 524538"/>
                    <a:gd name="connsiteY5" fmla="*/ 360690 h 645706"/>
                    <a:gd name="connsiteX6" fmla="*/ 419197 w 524538"/>
                    <a:gd name="connsiteY6" fmla="*/ 645706 h 645706"/>
                    <a:gd name="connsiteX7" fmla="*/ 524539 w 524538"/>
                    <a:gd name="connsiteY7" fmla="*/ 645706 h 645706"/>
                    <a:gd name="connsiteX8" fmla="*/ 524539 w 524538"/>
                    <a:gd name="connsiteY8" fmla="*/ 0 h 645706"/>
                    <a:gd name="connsiteX9" fmla="*/ 419201 w 524538"/>
                    <a:gd name="connsiteY9" fmla="*/ 0 h 645706"/>
                    <a:gd name="connsiteX10" fmla="*/ 419201 w 524538"/>
                    <a:gd name="connsiteY10" fmla="*/ 264072 h 645706"/>
                    <a:gd name="connsiteX11" fmla="*/ 105338 w 524538"/>
                    <a:gd name="connsiteY11" fmla="*/ 264072 h 645706"/>
                    <a:gd name="connsiteX12" fmla="*/ 105338 w 524538"/>
                    <a:gd name="connsiteY12" fmla="*/ 0 h 645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24538" h="645706">
                      <a:moveTo>
                        <a:pt x="105342" y="0"/>
                      </a:moveTo>
                      <a:lnTo>
                        <a:pt x="0" y="0"/>
                      </a:lnTo>
                      <a:lnTo>
                        <a:pt x="0" y="645688"/>
                      </a:lnTo>
                      <a:lnTo>
                        <a:pt x="105342" y="645688"/>
                      </a:lnTo>
                      <a:lnTo>
                        <a:pt x="105342" y="360690"/>
                      </a:lnTo>
                      <a:lnTo>
                        <a:pt x="419197" y="360690"/>
                      </a:lnTo>
                      <a:lnTo>
                        <a:pt x="419197" y="645706"/>
                      </a:lnTo>
                      <a:lnTo>
                        <a:pt x="524539" y="645706"/>
                      </a:lnTo>
                      <a:lnTo>
                        <a:pt x="524539" y="0"/>
                      </a:lnTo>
                      <a:lnTo>
                        <a:pt x="419201" y="0"/>
                      </a:lnTo>
                      <a:lnTo>
                        <a:pt x="419201" y="264072"/>
                      </a:lnTo>
                      <a:lnTo>
                        <a:pt x="105338" y="264072"/>
                      </a:lnTo>
                      <a:lnTo>
                        <a:pt x="105338" y="0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77629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567FC247-B4EF-3450-1074-C5A30E48DDFC}"/>
                    </a:ext>
                  </a:extLst>
                </p:cNvPr>
                <p:cNvSpPr/>
                <p:nvPr/>
              </p:nvSpPr>
              <p:spPr>
                <a:xfrm>
                  <a:off x="7652041" y="2394855"/>
                  <a:ext cx="650806" cy="650781"/>
                </a:xfrm>
                <a:custGeom>
                  <a:avLst/>
                  <a:gdLst>
                    <a:gd name="connsiteX0" fmla="*/ 322918 w 650801"/>
                    <a:gd name="connsiteY0" fmla="*/ 1 h 650783"/>
                    <a:gd name="connsiteX1" fmla="*/ -2483 w 650801"/>
                    <a:gd name="connsiteY1" fmla="*/ 325393 h 650783"/>
                    <a:gd name="connsiteX2" fmla="*/ 322918 w 650801"/>
                    <a:gd name="connsiteY2" fmla="*/ 650784 h 650783"/>
                    <a:gd name="connsiteX3" fmla="*/ 648319 w 650801"/>
                    <a:gd name="connsiteY3" fmla="*/ 325393 h 650783"/>
                    <a:gd name="connsiteX4" fmla="*/ 648319 w 650801"/>
                    <a:gd name="connsiteY4" fmla="*/ 325388 h 650783"/>
                    <a:gd name="connsiteX5" fmla="*/ 322918 w 650801"/>
                    <a:gd name="connsiteY5" fmla="*/ 1 h 650783"/>
                    <a:gd name="connsiteX6" fmla="*/ 322918 w 650801"/>
                    <a:gd name="connsiteY6" fmla="*/ 559984 h 650783"/>
                    <a:gd name="connsiteX7" fmla="*/ 88349 w 650801"/>
                    <a:gd name="connsiteY7" fmla="*/ 325393 h 650783"/>
                    <a:gd name="connsiteX8" fmla="*/ 322918 w 650801"/>
                    <a:gd name="connsiteY8" fmla="*/ 90801 h 650783"/>
                    <a:gd name="connsiteX9" fmla="*/ 557533 w 650801"/>
                    <a:gd name="connsiteY9" fmla="*/ 325393 h 650783"/>
                    <a:gd name="connsiteX10" fmla="*/ 322918 w 650801"/>
                    <a:gd name="connsiteY10" fmla="*/ 559984 h 650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0801" h="650783">
                      <a:moveTo>
                        <a:pt x="322918" y="1"/>
                      </a:moveTo>
                      <a:cubicBezTo>
                        <a:pt x="143212" y="1"/>
                        <a:pt x="-2483" y="145684"/>
                        <a:pt x="-2483" y="325393"/>
                      </a:cubicBezTo>
                      <a:cubicBezTo>
                        <a:pt x="-2483" y="505103"/>
                        <a:pt x="143212" y="650784"/>
                        <a:pt x="322918" y="650784"/>
                      </a:cubicBezTo>
                      <a:cubicBezTo>
                        <a:pt x="502624" y="650784"/>
                        <a:pt x="648319" y="505103"/>
                        <a:pt x="648319" y="325393"/>
                      </a:cubicBezTo>
                      <a:cubicBezTo>
                        <a:pt x="648319" y="325391"/>
                        <a:pt x="648319" y="325389"/>
                        <a:pt x="648319" y="325388"/>
                      </a:cubicBezTo>
                      <a:cubicBezTo>
                        <a:pt x="648319" y="145681"/>
                        <a:pt x="502624" y="1"/>
                        <a:pt x="322918" y="1"/>
                      </a:cubicBezTo>
                      <a:close/>
                      <a:moveTo>
                        <a:pt x="322918" y="559984"/>
                      </a:moveTo>
                      <a:cubicBezTo>
                        <a:pt x="193386" y="559984"/>
                        <a:pt x="88349" y="454954"/>
                        <a:pt x="88349" y="325393"/>
                      </a:cubicBezTo>
                      <a:cubicBezTo>
                        <a:pt x="88349" y="195831"/>
                        <a:pt x="193386" y="90801"/>
                        <a:pt x="322918" y="90801"/>
                      </a:cubicBezTo>
                      <a:cubicBezTo>
                        <a:pt x="452495" y="90801"/>
                        <a:pt x="557533" y="195831"/>
                        <a:pt x="557533" y="325393"/>
                      </a:cubicBezTo>
                      <a:cubicBezTo>
                        <a:pt x="557533" y="454954"/>
                        <a:pt x="452495" y="559984"/>
                        <a:pt x="322918" y="559984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</p:grpSp>
        <p:grpSp>
          <p:nvGrpSpPr>
            <p:cNvPr id="23" name="opin1-NDW">
              <a:extLst>
                <a:ext uri="{FF2B5EF4-FFF2-40B4-BE49-F238E27FC236}">
                  <a16:creationId xmlns:a16="http://schemas.microsoft.com/office/drawing/2014/main" id="{43FFDED4-31E9-10B8-5E4A-57F3BF0AAFED}"/>
                </a:ext>
              </a:extLst>
            </p:cNvPr>
            <p:cNvGrpSpPr/>
            <p:nvPr/>
          </p:nvGrpSpPr>
          <p:grpSpPr>
            <a:xfrm>
              <a:off x="683122" y="1916807"/>
              <a:ext cx="3380317" cy="553241"/>
              <a:chOff x="4712159" y="3807983"/>
              <a:chExt cx="3380317" cy="553241"/>
            </a:xfrm>
          </p:grpSpPr>
          <p:sp>
            <p:nvSpPr>
              <p:cNvPr id="28" name="ddlink">
                <a:hlinkClick r:id="rId5"/>
                <a:extLst>
                  <a:ext uri="{FF2B5EF4-FFF2-40B4-BE49-F238E27FC236}">
                    <a16:creationId xmlns:a16="http://schemas.microsoft.com/office/drawing/2014/main" id="{0EF2FCFF-443F-BF96-9F16-FDD32798433C}"/>
                  </a:ext>
                </a:extLst>
              </p:cNvPr>
              <p:cNvSpPr/>
              <p:nvPr/>
            </p:nvSpPr>
            <p:spPr>
              <a:xfrm>
                <a:off x="4712159" y="3807983"/>
                <a:ext cx="3380317" cy="553241"/>
              </a:xfrm>
              <a:prstGeom prst="roundRect">
                <a:avLst>
                  <a:gd name="adj" fmla="val 31327"/>
                </a:avLst>
              </a:prstGeom>
              <a:solidFill>
                <a:schemeClr val="bg2">
                  <a:lumMod val="25000"/>
                </a:schemeClr>
              </a:solidFill>
              <a:ln w="9525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1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ND’s Website – 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黑屏</a:t>
                </a:r>
                <a:endParaRPr lang="en-US" altLang="zh-CN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defTabSz="777629"/>
                <a:r>
                  <a:rPr lang="en-US" altLang="zh-CN" sz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查看</a:t>
                </a:r>
                <a:r>
                  <a:rPr lang="zh-CN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黑屏的详细介绍</a:t>
                </a:r>
                <a:endPara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29" name="ic_NDW">
                <a:hlinkClick r:id="rId5"/>
                <a:extLst>
                  <a:ext uri="{FF2B5EF4-FFF2-40B4-BE49-F238E27FC236}">
                    <a16:creationId xmlns:a16="http://schemas.microsoft.com/office/drawing/2014/main" id="{0EA89D86-D02D-E682-76BE-755FC555C5AE}"/>
                  </a:ext>
                </a:extLst>
              </p:cNvPr>
              <p:cNvSpPr/>
              <p:nvPr/>
            </p:nvSpPr>
            <p:spPr>
              <a:xfrm>
                <a:off x="4811812" y="3944594"/>
                <a:ext cx="265944" cy="265943"/>
              </a:xfrm>
              <a:custGeom>
                <a:avLst/>
                <a:gdLst>
                  <a:gd name="connsiteX0" fmla="*/ 31094 w 191878"/>
                  <a:gd name="connsiteY0" fmla="*/ 5919 h 191877"/>
                  <a:gd name="connsiteX1" fmla="*/ 26225 w 191878"/>
                  <a:gd name="connsiteY1" fmla="*/ 13952 h 191877"/>
                  <a:gd name="connsiteX2" fmla="*/ 25282 w 191878"/>
                  <a:gd name="connsiteY2" fmla="*/ 14183 h 191877"/>
                  <a:gd name="connsiteX3" fmla="*/ 14642 w 191878"/>
                  <a:gd name="connsiteY3" fmla="*/ 24591 h 191877"/>
                  <a:gd name="connsiteX4" fmla="*/ 14635 w 191878"/>
                  <a:gd name="connsiteY4" fmla="*/ 24751 h 191877"/>
                  <a:gd name="connsiteX5" fmla="*/ 14635 w 191878"/>
                  <a:gd name="connsiteY5" fmla="*/ 24751 h 191877"/>
                  <a:gd name="connsiteX6" fmla="*/ 14355 w 191878"/>
                  <a:gd name="connsiteY6" fmla="*/ 26928 h 191877"/>
                  <a:gd name="connsiteX7" fmla="*/ 15315 w 191878"/>
                  <a:gd name="connsiteY7" fmla="*/ 38073 h 191877"/>
                  <a:gd name="connsiteX8" fmla="*/ 49607 w 191878"/>
                  <a:gd name="connsiteY8" fmla="*/ 100282 h 191877"/>
                  <a:gd name="connsiteX9" fmla="*/ 83078 w 191878"/>
                  <a:gd name="connsiteY9" fmla="*/ 135037 h 191877"/>
                  <a:gd name="connsiteX10" fmla="*/ 88105 w 191878"/>
                  <a:gd name="connsiteY10" fmla="*/ 139370 h 191877"/>
                  <a:gd name="connsiteX11" fmla="*/ 117179 w 191878"/>
                  <a:gd name="connsiteY11" fmla="*/ 160616 h 191877"/>
                  <a:gd name="connsiteX12" fmla="*/ 153805 w 191878"/>
                  <a:gd name="connsiteY12" fmla="*/ 176588 h 191877"/>
                  <a:gd name="connsiteX13" fmla="*/ 162307 w 191878"/>
                  <a:gd name="connsiteY13" fmla="*/ 177627 h 191877"/>
                  <a:gd name="connsiteX14" fmla="*/ 167153 w 191878"/>
                  <a:gd name="connsiteY14" fmla="*/ 177243 h 191877"/>
                  <a:gd name="connsiteX15" fmla="*/ 167514 w 191878"/>
                  <a:gd name="connsiteY15" fmla="*/ 177219 h 191877"/>
                  <a:gd name="connsiteX16" fmla="*/ 177695 w 191878"/>
                  <a:gd name="connsiteY16" fmla="*/ 166622 h 191877"/>
                  <a:gd name="connsiteX17" fmla="*/ 185958 w 191878"/>
                  <a:gd name="connsiteY17" fmla="*/ 160810 h 191877"/>
                  <a:gd name="connsiteX18" fmla="*/ 191771 w 191878"/>
                  <a:gd name="connsiteY18" fmla="*/ 169073 h 191877"/>
                  <a:gd name="connsiteX19" fmla="*/ 170257 w 191878"/>
                  <a:gd name="connsiteY19" fmla="*/ 191159 h 191877"/>
                  <a:gd name="connsiteX20" fmla="*/ 169604 w 191878"/>
                  <a:gd name="connsiteY20" fmla="*/ 191319 h 191877"/>
                  <a:gd name="connsiteX21" fmla="*/ 155558 w 191878"/>
                  <a:gd name="connsiteY21" fmla="*/ 191363 h 191877"/>
                  <a:gd name="connsiteX22" fmla="*/ 150937 w 191878"/>
                  <a:gd name="connsiteY22" fmla="*/ 190585 h 191877"/>
                  <a:gd name="connsiteX23" fmla="*/ 131397 w 191878"/>
                  <a:gd name="connsiteY23" fmla="*/ 184222 h 191877"/>
                  <a:gd name="connsiteX24" fmla="*/ 96196 w 191878"/>
                  <a:gd name="connsiteY24" fmla="*/ 190931 h 191877"/>
                  <a:gd name="connsiteX25" fmla="*/ 946 w 191878"/>
                  <a:gd name="connsiteY25" fmla="*/ 95681 h 191877"/>
                  <a:gd name="connsiteX26" fmla="*/ 7665 w 191878"/>
                  <a:gd name="connsiteY26" fmla="*/ 60472 h 191877"/>
                  <a:gd name="connsiteX27" fmla="*/ 6879 w 191878"/>
                  <a:gd name="connsiteY27" fmla="*/ 58568 h 191877"/>
                  <a:gd name="connsiteX28" fmla="*/ 6879 w 191878"/>
                  <a:gd name="connsiteY28" fmla="*/ 58568 h 191877"/>
                  <a:gd name="connsiteX29" fmla="*/ 3088 w 191878"/>
                  <a:gd name="connsiteY29" fmla="*/ 47953 h 191877"/>
                  <a:gd name="connsiteX30" fmla="*/ 560 w 191878"/>
                  <a:gd name="connsiteY30" fmla="*/ 22300 h 191877"/>
                  <a:gd name="connsiteX31" fmla="*/ 827 w 191878"/>
                  <a:gd name="connsiteY31" fmla="*/ 21243 h 191877"/>
                  <a:gd name="connsiteX32" fmla="*/ 22830 w 191878"/>
                  <a:gd name="connsiteY32" fmla="*/ 107 h 191877"/>
                  <a:gd name="connsiteX33" fmla="*/ 31094 w 191878"/>
                  <a:gd name="connsiteY33" fmla="*/ 5919 h 191877"/>
                  <a:gd name="connsiteX34" fmla="*/ 17014 w 191878"/>
                  <a:gd name="connsiteY34" fmla="*/ 78722 h 191877"/>
                  <a:gd name="connsiteX35" fmla="*/ 15233 w 191878"/>
                  <a:gd name="connsiteY35" fmla="*/ 95681 h 191877"/>
                  <a:gd name="connsiteX36" fmla="*/ 96196 w 191878"/>
                  <a:gd name="connsiteY36" fmla="*/ 176643 h 191877"/>
                  <a:gd name="connsiteX37" fmla="*/ 113126 w 191878"/>
                  <a:gd name="connsiteY37" fmla="*/ 174871 h 191877"/>
                  <a:gd name="connsiteX38" fmla="*/ 102431 w 191878"/>
                  <a:gd name="connsiteY38" fmla="*/ 168123 h 191877"/>
                  <a:gd name="connsiteX39" fmla="*/ 67382 w 191878"/>
                  <a:gd name="connsiteY39" fmla="*/ 140142 h 191877"/>
                  <a:gd name="connsiteX40" fmla="*/ 17014 w 191878"/>
                  <a:gd name="connsiteY40" fmla="*/ 78722 h 191877"/>
                  <a:gd name="connsiteX41" fmla="*/ 96196 w 191878"/>
                  <a:gd name="connsiteY41" fmla="*/ 431 h 191877"/>
                  <a:gd name="connsiteX42" fmla="*/ 191446 w 191878"/>
                  <a:gd name="connsiteY42" fmla="*/ 95681 h 191877"/>
                  <a:gd name="connsiteX43" fmla="*/ 158479 w 191878"/>
                  <a:gd name="connsiteY43" fmla="*/ 167748 h 191877"/>
                  <a:gd name="connsiteX44" fmla="*/ 155717 w 191878"/>
                  <a:gd name="connsiteY44" fmla="*/ 167258 h 191877"/>
                  <a:gd name="connsiteX45" fmla="*/ 141644 w 191878"/>
                  <a:gd name="connsiteY45" fmla="*/ 162710 h 191877"/>
                  <a:gd name="connsiteX46" fmla="*/ 177158 w 191878"/>
                  <a:gd name="connsiteY46" fmla="*/ 95681 h 191877"/>
                  <a:gd name="connsiteX47" fmla="*/ 96196 w 191878"/>
                  <a:gd name="connsiteY47" fmla="*/ 14718 h 191877"/>
                  <a:gd name="connsiteX48" fmla="*/ 29184 w 191878"/>
                  <a:gd name="connsiteY48" fmla="*/ 50231 h 191877"/>
                  <a:gd name="connsiteX49" fmla="*/ 24646 w 191878"/>
                  <a:gd name="connsiteY49" fmla="*/ 36161 h 191877"/>
                  <a:gd name="connsiteX50" fmla="*/ 24149 w 191878"/>
                  <a:gd name="connsiteY50" fmla="*/ 33345 h 191877"/>
                  <a:gd name="connsiteX51" fmla="*/ 96196 w 191878"/>
                  <a:gd name="connsiteY51" fmla="*/ 431 h 1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91878" h="191877">
                    <a:moveTo>
                      <a:pt x="31094" y="5919"/>
                    </a:moveTo>
                    <a:cubicBezTo>
                      <a:pt x="31714" y="9482"/>
                      <a:pt x="29580" y="12888"/>
                      <a:pt x="26225" y="13952"/>
                    </a:cubicBezTo>
                    <a:lnTo>
                      <a:pt x="25282" y="14183"/>
                    </a:lnTo>
                    <a:cubicBezTo>
                      <a:pt x="19349" y="15216"/>
                      <a:pt x="15753" y="18592"/>
                      <a:pt x="14642" y="24591"/>
                    </a:cubicBezTo>
                    <a:lnTo>
                      <a:pt x="14635" y="24751"/>
                    </a:lnTo>
                    <a:lnTo>
                      <a:pt x="14635" y="24751"/>
                    </a:lnTo>
                    <a:cubicBezTo>
                      <a:pt x="14513" y="25456"/>
                      <a:pt x="14420" y="26182"/>
                      <a:pt x="14355" y="26928"/>
                    </a:cubicBezTo>
                    <a:cubicBezTo>
                      <a:pt x="14111" y="30043"/>
                      <a:pt x="14429" y="33750"/>
                      <a:pt x="15315" y="38073"/>
                    </a:cubicBezTo>
                    <a:cubicBezTo>
                      <a:pt x="18781" y="54986"/>
                      <a:pt x="30876" y="77292"/>
                      <a:pt x="49607" y="100282"/>
                    </a:cubicBezTo>
                    <a:cubicBezTo>
                      <a:pt x="59939" y="112963"/>
                      <a:pt x="71379" y="124717"/>
                      <a:pt x="83078" y="135037"/>
                    </a:cubicBezTo>
                    <a:lnTo>
                      <a:pt x="88105" y="139370"/>
                    </a:lnTo>
                    <a:cubicBezTo>
                      <a:pt x="97862" y="147587"/>
                      <a:pt x="107715" y="154765"/>
                      <a:pt x="117179" y="160616"/>
                    </a:cubicBezTo>
                    <a:cubicBezTo>
                      <a:pt x="130714" y="168954"/>
                      <a:pt x="143300" y="174436"/>
                      <a:pt x="153805" y="176588"/>
                    </a:cubicBezTo>
                    <a:cubicBezTo>
                      <a:pt x="156963" y="177236"/>
                      <a:pt x="159793" y="177580"/>
                      <a:pt x="162307" y="177627"/>
                    </a:cubicBezTo>
                    <a:cubicBezTo>
                      <a:pt x="164015" y="177634"/>
                      <a:pt x="165634" y="177507"/>
                      <a:pt x="167153" y="177243"/>
                    </a:cubicBezTo>
                    <a:lnTo>
                      <a:pt x="167514" y="177219"/>
                    </a:lnTo>
                    <a:cubicBezTo>
                      <a:pt x="173372" y="176060"/>
                      <a:pt x="176675" y="172479"/>
                      <a:pt x="177695" y="166622"/>
                    </a:cubicBezTo>
                    <a:cubicBezTo>
                      <a:pt x="178372" y="162735"/>
                      <a:pt x="182072" y="160133"/>
                      <a:pt x="185958" y="160810"/>
                    </a:cubicBezTo>
                    <a:cubicBezTo>
                      <a:pt x="189845" y="161487"/>
                      <a:pt x="192448" y="165187"/>
                      <a:pt x="191771" y="169073"/>
                    </a:cubicBezTo>
                    <a:cubicBezTo>
                      <a:pt x="189600" y="181541"/>
                      <a:pt x="181748" y="188964"/>
                      <a:pt x="170257" y="191159"/>
                    </a:cubicBezTo>
                    <a:cubicBezTo>
                      <a:pt x="170049" y="191230"/>
                      <a:pt x="169829" y="191280"/>
                      <a:pt x="169604" y="191319"/>
                    </a:cubicBezTo>
                    <a:cubicBezTo>
                      <a:pt x="165341" y="192061"/>
                      <a:pt x="160626" y="192053"/>
                      <a:pt x="155558" y="191363"/>
                    </a:cubicBezTo>
                    <a:cubicBezTo>
                      <a:pt x="154048" y="191167"/>
                      <a:pt x="152507" y="190907"/>
                      <a:pt x="150937" y="190585"/>
                    </a:cubicBezTo>
                    <a:cubicBezTo>
                      <a:pt x="144846" y="189337"/>
                      <a:pt x="138287" y="187193"/>
                      <a:pt x="131397" y="184222"/>
                    </a:cubicBezTo>
                    <a:cubicBezTo>
                      <a:pt x="120503" y="188549"/>
                      <a:pt x="108628" y="190931"/>
                      <a:pt x="96196" y="190931"/>
                    </a:cubicBezTo>
                    <a:cubicBezTo>
                      <a:pt x="43590" y="190931"/>
                      <a:pt x="946" y="148286"/>
                      <a:pt x="946" y="95681"/>
                    </a:cubicBezTo>
                    <a:cubicBezTo>
                      <a:pt x="946" y="83244"/>
                      <a:pt x="3329" y="71364"/>
                      <a:pt x="7665" y="60472"/>
                    </a:cubicBezTo>
                    <a:lnTo>
                      <a:pt x="6879" y="58568"/>
                    </a:lnTo>
                    <a:lnTo>
                      <a:pt x="6879" y="58568"/>
                    </a:lnTo>
                    <a:cubicBezTo>
                      <a:pt x="5370" y="54921"/>
                      <a:pt x="4105" y="51377"/>
                      <a:pt x="3088" y="47953"/>
                    </a:cubicBezTo>
                    <a:cubicBezTo>
                      <a:pt x="235" y="38397"/>
                      <a:pt x="-724" y="29672"/>
                      <a:pt x="560" y="22300"/>
                    </a:cubicBezTo>
                    <a:cubicBezTo>
                      <a:pt x="623" y="21936"/>
                      <a:pt x="713" y="21583"/>
                      <a:pt x="827" y="21243"/>
                    </a:cubicBezTo>
                    <a:cubicBezTo>
                      <a:pt x="3106" y="9956"/>
                      <a:pt x="10501" y="2254"/>
                      <a:pt x="22830" y="107"/>
                    </a:cubicBezTo>
                    <a:cubicBezTo>
                      <a:pt x="26717" y="-570"/>
                      <a:pt x="30417" y="2032"/>
                      <a:pt x="31094" y="5919"/>
                    </a:cubicBezTo>
                    <a:close/>
                    <a:moveTo>
                      <a:pt x="17014" y="78722"/>
                    </a:moveTo>
                    <a:cubicBezTo>
                      <a:pt x="15844" y="84210"/>
                      <a:pt x="15233" y="89874"/>
                      <a:pt x="15233" y="95681"/>
                    </a:cubicBezTo>
                    <a:cubicBezTo>
                      <a:pt x="15233" y="140395"/>
                      <a:pt x="51481" y="176643"/>
                      <a:pt x="96196" y="176643"/>
                    </a:cubicBezTo>
                    <a:cubicBezTo>
                      <a:pt x="102002" y="176643"/>
                      <a:pt x="107667" y="176032"/>
                      <a:pt x="113126" y="174871"/>
                    </a:cubicBezTo>
                    <a:cubicBezTo>
                      <a:pt x="109607" y="172787"/>
                      <a:pt x="106036" y="170539"/>
                      <a:pt x="102431" y="168123"/>
                    </a:cubicBezTo>
                    <a:cubicBezTo>
                      <a:pt x="90728" y="160298"/>
                      <a:pt x="78835" y="150830"/>
                      <a:pt x="67382" y="140142"/>
                    </a:cubicBezTo>
                    <a:cubicBezTo>
                      <a:pt x="46585" y="120796"/>
                      <a:pt x="29000" y="99157"/>
                      <a:pt x="17014" y="78722"/>
                    </a:cubicBezTo>
                    <a:close/>
                    <a:moveTo>
                      <a:pt x="96196" y="431"/>
                    </a:moveTo>
                    <a:cubicBezTo>
                      <a:pt x="148800" y="431"/>
                      <a:pt x="191446" y="43076"/>
                      <a:pt x="191446" y="95681"/>
                    </a:cubicBezTo>
                    <a:cubicBezTo>
                      <a:pt x="191446" y="124474"/>
                      <a:pt x="178670" y="150283"/>
                      <a:pt x="158479" y="167748"/>
                    </a:cubicBezTo>
                    <a:cubicBezTo>
                      <a:pt x="157612" y="167620"/>
                      <a:pt x="156689" y="167458"/>
                      <a:pt x="155717" y="167258"/>
                    </a:cubicBezTo>
                    <a:cubicBezTo>
                      <a:pt x="151466" y="166387"/>
                      <a:pt x="146735" y="164857"/>
                      <a:pt x="141644" y="162710"/>
                    </a:cubicBezTo>
                    <a:cubicBezTo>
                      <a:pt x="163074" y="148134"/>
                      <a:pt x="177158" y="123552"/>
                      <a:pt x="177158" y="95681"/>
                    </a:cubicBezTo>
                    <a:cubicBezTo>
                      <a:pt x="177158" y="50967"/>
                      <a:pt x="140910" y="14718"/>
                      <a:pt x="96196" y="14718"/>
                    </a:cubicBezTo>
                    <a:cubicBezTo>
                      <a:pt x="68328" y="14718"/>
                      <a:pt x="43749" y="28798"/>
                      <a:pt x="29184" y="50231"/>
                    </a:cubicBezTo>
                    <a:cubicBezTo>
                      <a:pt x="27055" y="45172"/>
                      <a:pt x="25524" y="40447"/>
                      <a:pt x="24646" y="36161"/>
                    </a:cubicBezTo>
                    <a:cubicBezTo>
                      <a:pt x="24443" y="35169"/>
                      <a:pt x="24277" y="34230"/>
                      <a:pt x="24149" y="33345"/>
                    </a:cubicBezTo>
                    <a:cubicBezTo>
                      <a:pt x="41626" y="13190"/>
                      <a:pt x="67421" y="431"/>
                      <a:pt x="96196" y="43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590"/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/>
                </a:endParaRPr>
              </a:p>
            </p:txBody>
          </p:sp>
          <p:sp>
            <p:nvSpPr>
              <p:cNvPr id="30" name="ic_link">
                <a:hlinkClick r:id="rId5"/>
                <a:extLst>
                  <a:ext uri="{FF2B5EF4-FFF2-40B4-BE49-F238E27FC236}">
                    <a16:creationId xmlns:a16="http://schemas.microsoft.com/office/drawing/2014/main" id="{F09C8EE4-D101-572D-8814-52472D8CB4F1}"/>
                  </a:ext>
                </a:extLst>
              </p:cNvPr>
              <p:cNvSpPr/>
              <p:nvPr/>
            </p:nvSpPr>
            <p:spPr>
              <a:xfrm>
                <a:off x="7806595" y="3993036"/>
                <a:ext cx="176681" cy="176681"/>
              </a:xfrm>
              <a:custGeom>
                <a:avLst/>
                <a:gdLst>
                  <a:gd name="connsiteX0" fmla="*/ 73819 w 185737"/>
                  <a:gd name="connsiteY0" fmla="*/ 0 h 185737"/>
                  <a:gd name="connsiteX1" fmla="*/ 80963 w 185737"/>
                  <a:gd name="connsiteY1" fmla="*/ 7144 h 185737"/>
                  <a:gd name="connsiteX2" fmla="*/ 74788 w 185737"/>
                  <a:gd name="connsiteY2" fmla="*/ 14222 h 185737"/>
                  <a:gd name="connsiteX3" fmla="*/ 73819 w 185737"/>
                  <a:gd name="connsiteY3" fmla="*/ 14288 h 185737"/>
                  <a:gd name="connsiteX4" fmla="*/ 35719 w 185737"/>
                  <a:gd name="connsiteY4" fmla="*/ 14288 h 185737"/>
                  <a:gd name="connsiteX5" fmla="*/ 14337 w 185737"/>
                  <a:gd name="connsiteY5" fmla="*/ 34251 h 185737"/>
                  <a:gd name="connsiteX6" fmla="*/ 14288 w 185737"/>
                  <a:gd name="connsiteY6" fmla="*/ 35719 h 185737"/>
                  <a:gd name="connsiteX7" fmla="*/ 14288 w 185737"/>
                  <a:gd name="connsiteY7" fmla="*/ 150019 h 185737"/>
                  <a:gd name="connsiteX8" fmla="*/ 34251 w 185737"/>
                  <a:gd name="connsiteY8" fmla="*/ 171400 h 185737"/>
                  <a:gd name="connsiteX9" fmla="*/ 35719 w 185737"/>
                  <a:gd name="connsiteY9" fmla="*/ 171450 h 185737"/>
                  <a:gd name="connsiteX10" fmla="*/ 150019 w 185737"/>
                  <a:gd name="connsiteY10" fmla="*/ 171450 h 185737"/>
                  <a:gd name="connsiteX11" fmla="*/ 171400 w 185737"/>
                  <a:gd name="connsiteY11" fmla="*/ 151486 h 185737"/>
                  <a:gd name="connsiteX12" fmla="*/ 171450 w 185737"/>
                  <a:gd name="connsiteY12" fmla="*/ 150019 h 185737"/>
                  <a:gd name="connsiteX13" fmla="*/ 171450 w 185737"/>
                  <a:gd name="connsiteY13" fmla="*/ 111919 h 185737"/>
                  <a:gd name="connsiteX14" fmla="*/ 178594 w 185737"/>
                  <a:gd name="connsiteY14" fmla="*/ 104775 h 185737"/>
                  <a:gd name="connsiteX15" fmla="*/ 185673 w 185737"/>
                  <a:gd name="connsiteY15" fmla="*/ 110949 h 185737"/>
                  <a:gd name="connsiteX16" fmla="*/ 185738 w 185737"/>
                  <a:gd name="connsiteY16" fmla="*/ 111919 h 185737"/>
                  <a:gd name="connsiteX17" fmla="*/ 185738 w 185737"/>
                  <a:gd name="connsiteY17" fmla="*/ 150019 h 185737"/>
                  <a:gd name="connsiteX18" fmla="*/ 151916 w 185737"/>
                  <a:gd name="connsiteY18" fmla="*/ 185688 h 185737"/>
                  <a:gd name="connsiteX19" fmla="*/ 150019 w 185737"/>
                  <a:gd name="connsiteY19" fmla="*/ 185738 h 185737"/>
                  <a:gd name="connsiteX20" fmla="*/ 35719 w 185737"/>
                  <a:gd name="connsiteY20" fmla="*/ 185738 h 185737"/>
                  <a:gd name="connsiteX21" fmla="*/ 50 w 185737"/>
                  <a:gd name="connsiteY21" fmla="*/ 151916 h 185737"/>
                  <a:gd name="connsiteX22" fmla="*/ 0 w 185737"/>
                  <a:gd name="connsiteY22" fmla="*/ 150019 h 185737"/>
                  <a:gd name="connsiteX23" fmla="*/ 0 w 185737"/>
                  <a:gd name="connsiteY23" fmla="*/ 35719 h 185737"/>
                  <a:gd name="connsiteX24" fmla="*/ 33822 w 185737"/>
                  <a:gd name="connsiteY24" fmla="*/ 50 h 185737"/>
                  <a:gd name="connsiteX25" fmla="*/ 35719 w 185737"/>
                  <a:gd name="connsiteY25" fmla="*/ 0 h 185737"/>
                  <a:gd name="connsiteX26" fmla="*/ 73819 w 185737"/>
                  <a:gd name="connsiteY26" fmla="*/ 0 h 185737"/>
                  <a:gd name="connsiteX27" fmla="*/ 169069 w 185737"/>
                  <a:gd name="connsiteY27" fmla="*/ 0 h 185737"/>
                  <a:gd name="connsiteX28" fmla="*/ 185682 w 185737"/>
                  <a:gd name="connsiteY28" fmla="*/ 15302 h 185737"/>
                  <a:gd name="connsiteX29" fmla="*/ 185738 w 185737"/>
                  <a:gd name="connsiteY29" fmla="*/ 16669 h 185737"/>
                  <a:gd name="connsiteX30" fmla="*/ 185738 w 185737"/>
                  <a:gd name="connsiteY30" fmla="*/ 64294 h 185737"/>
                  <a:gd name="connsiteX31" fmla="*/ 178594 w 185737"/>
                  <a:gd name="connsiteY31" fmla="*/ 71438 h 185737"/>
                  <a:gd name="connsiteX32" fmla="*/ 171515 w 185737"/>
                  <a:gd name="connsiteY32" fmla="*/ 65263 h 185737"/>
                  <a:gd name="connsiteX33" fmla="*/ 171450 w 185737"/>
                  <a:gd name="connsiteY33" fmla="*/ 64294 h 185737"/>
                  <a:gd name="connsiteX34" fmla="*/ 171450 w 185737"/>
                  <a:gd name="connsiteY34" fmla="*/ 24384 h 185737"/>
                  <a:gd name="connsiteX35" fmla="*/ 88395 w 185737"/>
                  <a:gd name="connsiteY35" fmla="*/ 107445 h 185737"/>
                  <a:gd name="connsiteX36" fmla="*/ 78293 w 185737"/>
                  <a:gd name="connsiteY36" fmla="*/ 107445 h 185737"/>
                  <a:gd name="connsiteX37" fmla="*/ 77601 w 185737"/>
                  <a:gd name="connsiteY37" fmla="*/ 98144 h 185737"/>
                  <a:gd name="connsiteX38" fmla="*/ 78293 w 185737"/>
                  <a:gd name="connsiteY38" fmla="*/ 97343 h 185737"/>
                  <a:gd name="connsiteX39" fmla="*/ 161334 w 185737"/>
                  <a:gd name="connsiteY39" fmla="*/ 14288 h 185737"/>
                  <a:gd name="connsiteX40" fmla="*/ 121444 w 185737"/>
                  <a:gd name="connsiteY40" fmla="*/ 14288 h 185737"/>
                  <a:gd name="connsiteX41" fmla="*/ 114300 w 185737"/>
                  <a:gd name="connsiteY41" fmla="*/ 7144 h 185737"/>
                  <a:gd name="connsiteX42" fmla="*/ 120474 w 185737"/>
                  <a:gd name="connsiteY42" fmla="*/ 65 h 185737"/>
                  <a:gd name="connsiteX43" fmla="*/ 121444 w 185737"/>
                  <a:gd name="connsiteY43" fmla="*/ 0 h 185737"/>
                  <a:gd name="connsiteX44" fmla="*/ 169069 w 185737"/>
                  <a:gd name="connsiteY4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5737" h="185737">
                    <a:moveTo>
                      <a:pt x="73819" y="0"/>
                    </a:moveTo>
                    <a:cubicBezTo>
                      <a:pt x="77764" y="0"/>
                      <a:pt x="80963" y="3198"/>
                      <a:pt x="80963" y="7144"/>
                    </a:cubicBezTo>
                    <a:cubicBezTo>
                      <a:pt x="80963" y="10760"/>
                      <a:pt x="78275" y="13749"/>
                      <a:pt x="74788" y="14222"/>
                    </a:cubicBezTo>
                    <a:lnTo>
                      <a:pt x="73819" y="14288"/>
                    </a:lnTo>
                    <a:lnTo>
                      <a:pt x="35719" y="14288"/>
                    </a:lnTo>
                    <a:cubicBezTo>
                      <a:pt x="24376" y="14288"/>
                      <a:pt x="15091" y="23100"/>
                      <a:pt x="14337" y="34251"/>
                    </a:cubicBezTo>
                    <a:lnTo>
                      <a:pt x="14288" y="35719"/>
                    </a:lnTo>
                    <a:lnTo>
                      <a:pt x="14288" y="150019"/>
                    </a:lnTo>
                    <a:cubicBezTo>
                      <a:pt x="14288" y="161362"/>
                      <a:pt x="23100" y="170646"/>
                      <a:pt x="34251" y="171400"/>
                    </a:cubicBezTo>
                    <a:lnTo>
                      <a:pt x="35719" y="171450"/>
                    </a:lnTo>
                    <a:lnTo>
                      <a:pt x="150019" y="171450"/>
                    </a:lnTo>
                    <a:cubicBezTo>
                      <a:pt x="161362" y="171450"/>
                      <a:pt x="170646" y="162637"/>
                      <a:pt x="171400" y="151486"/>
                    </a:cubicBezTo>
                    <a:lnTo>
                      <a:pt x="171450" y="150019"/>
                    </a:lnTo>
                    <a:lnTo>
                      <a:pt x="171450" y="111919"/>
                    </a:lnTo>
                    <a:cubicBezTo>
                      <a:pt x="171450" y="107974"/>
                      <a:pt x="174649" y="104775"/>
                      <a:pt x="178594" y="104775"/>
                    </a:cubicBezTo>
                    <a:cubicBezTo>
                      <a:pt x="182210" y="104775"/>
                      <a:pt x="185199" y="107463"/>
                      <a:pt x="185673" y="110949"/>
                    </a:cubicBezTo>
                    <a:lnTo>
                      <a:pt x="185738" y="111919"/>
                    </a:lnTo>
                    <a:lnTo>
                      <a:pt x="185738" y="150019"/>
                    </a:lnTo>
                    <a:cubicBezTo>
                      <a:pt x="185738" y="169110"/>
                      <a:pt x="170760" y="184702"/>
                      <a:pt x="151916" y="185688"/>
                    </a:cubicBezTo>
                    <a:lnTo>
                      <a:pt x="150019" y="185738"/>
                    </a:lnTo>
                    <a:lnTo>
                      <a:pt x="35719" y="185738"/>
                    </a:lnTo>
                    <a:cubicBezTo>
                      <a:pt x="16628" y="185738"/>
                      <a:pt x="1036" y="170760"/>
                      <a:pt x="50" y="151916"/>
                    </a:cubicBezTo>
                    <a:lnTo>
                      <a:pt x="0" y="150019"/>
                    </a:lnTo>
                    <a:lnTo>
                      <a:pt x="0" y="35719"/>
                    </a:lnTo>
                    <a:cubicBezTo>
                      <a:pt x="0" y="16628"/>
                      <a:pt x="14977" y="1036"/>
                      <a:pt x="33822" y="50"/>
                    </a:cubicBezTo>
                    <a:lnTo>
                      <a:pt x="35719" y="0"/>
                    </a:lnTo>
                    <a:lnTo>
                      <a:pt x="73819" y="0"/>
                    </a:lnTo>
                    <a:close/>
                    <a:moveTo>
                      <a:pt x="169069" y="0"/>
                    </a:moveTo>
                    <a:cubicBezTo>
                      <a:pt x="177815" y="0"/>
                      <a:pt x="184987" y="6735"/>
                      <a:pt x="185682" y="15302"/>
                    </a:cubicBezTo>
                    <a:lnTo>
                      <a:pt x="185738" y="16669"/>
                    </a:lnTo>
                    <a:lnTo>
                      <a:pt x="185738" y="64294"/>
                    </a:lnTo>
                    <a:cubicBezTo>
                      <a:pt x="185738" y="68239"/>
                      <a:pt x="182539" y="71438"/>
                      <a:pt x="178594" y="71438"/>
                    </a:cubicBezTo>
                    <a:cubicBezTo>
                      <a:pt x="174977" y="71438"/>
                      <a:pt x="171988" y="68750"/>
                      <a:pt x="171515" y="65263"/>
                    </a:cubicBezTo>
                    <a:lnTo>
                      <a:pt x="171450" y="64294"/>
                    </a:lnTo>
                    <a:lnTo>
                      <a:pt x="171450" y="24384"/>
                    </a:lnTo>
                    <a:lnTo>
                      <a:pt x="88395" y="107445"/>
                    </a:lnTo>
                    <a:cubicBezTo>
                      <a:pt x="85605" y="110235"/>
                      <a:pt x="81083" y="110235"/>
                      <a:pt x="78293" y="107445"/>
                    </a:cubicBezTo>
                    <a:cubicBezTo>
                      <a:pt x="75756" y="104909"/>
                      <a:pt x="75526" y="100940"/>
                      <a:pt x="77601" y="98144"/>
                    </a:cubicBezTo>
                    <a:lnTo>
                      <a:pt x="78293" y="97343"/>
                    </a:lnTo>
                    <a:lnTo>
                      <a:pt x="161334" y="14288"/>
                    </a:lnTo>
                    <a:lnTo>
                      <a:pt x="121444" y="14288"/>
                    </a:lnTo>
                    <a:cubicBezTo>
                      <a:pt x="117499" y="14288"/>
                      <a:pt x="114300" y="11089"/>
                      <a:pt x="114300" y="7144"/>
                    </a:cubicBezTo>
                    <a:cubicBezTo>
                      <a:pt x="114300" y="3527"/>
                      <a:pt x="116988" y="538"/>
                      <a:pt x="120474" y="65"/>
                    </a:cubicBezTo>
                    <a:lnTo>
                      <a:pt x="121444" y="0"/>
                    </a:lnTo>
                    <a:lnTo>
                      <a:pt x="1690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grpSp>
          <p:nvGrpSpPr>
            <p:cNvPr id="24" name="opin2-GitHub">
              <a:extLst>
                <a:ext uri="{FF2B5EF4-FFF2-40B4-BE49-F238E27FC236}">
                  <a16:creationId xmlns:a16="http://schemas.microsoft.com/office/drawing/2014/main" id="{2DBD9369-C036-1580-EB33-161A5AC86E87}"/>
                </a:ext>
              </a:extLst>
            </p:cNvPr>
            <p:cNvGrpSpPr/>
            <p:nvPr/>
          </p:nvGrpSpPr>
          <p:grpSpPr>
            <a:xfrm>
              <a:off x="683121" y="2553611"/>
              <a:ext cx="3380317" cy="553241"/>
              <a:chOff x="601816" y="3134123"/>
              <a:chExt cx="3380317" cy="553241"/>
            </a:xfrm>
          </p:grpSpPr>
          <p:sp>
            <p:nvSpPr>
              <p:cNvPr id="25" name="Github">
                <a:hlinkClick r:id="rId6" tooltip="前往 GitHub 可以获取最新版本的黑屏"/>
                <a:extLst>
                  <a:ext uri="{FF2B5EF4-FFF2-40B4-BE49-F238E27FC236}">
                    <a16:creationId xmlns:a16="http://schemas.microsoft.com/office/drawing/2014/main" id="{A7D43F62-0A73-3E02-8B7A-6EEB165B5F35}"/>
                  </a:ext>
                </a:extLst>
              </p:cNvPr>
              <p:cNvSpPr/>
              <p:nvPr/>
            </p:nvSpPr>
            <p:spPr>
              <a:xfrm>
                <a:off x="601816" y="3134123"/>
                <a:ext cx="3380317" cy="553241"/>
              </a:xfrm>
              <a:prstGeom prst="roundRect">
                <a:avLst>
                  <a:gd name="adj" fmla="val 29339"/>
                </a:avLst>
              </a:prstGeom>
              <a:solidFill>
                <a:schemeClr val="bg2">
                  <a:lumMod val="25000"/>
                </a:schemeClr>
              </a:solidFill>
              <a:ln w="9525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1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GitHub 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仓库</a:t>
                </a:r>
                <a:endParaRPr lang="en-US" altLang="zh-CN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defTabSz="777629"/>
                <a:r>
                  <a:rPr lang="en-US" altLang="zh-CN" sz="11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</a:t>
                </a:r>
                <a:r>
                  <a:rPr lang="zh-CN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获取完整版或最新的黑屏</a:t>
                </a:r>
              </a:p>
            </p:txBody>
          </p:sp>
          <p:sp>
            <p:nvSpPr>
              <p:cNvPr id="26" name="ic_link">
                <a:hlinkClick r:id="rId6" tooltip="前往 GitHub 可以获取最新版本的黑屏"/>
                <a:extLst>
                  <a:ext uri="{FF2B5EF4-FFF2-40B4-BE49-F238E27FC236}">
                    <a16:creationId xmlns:a16="http://schemas.microsoft.com/office/drawing/2014/main" id="{29A4DB46-352D-E196-3750-8F268B5168C3}"/>
                  </a:ext>
                </a:extLst>
              </p:cNvPr>
              <p:cNvSpPr/>
              <p:nvPr/>
            </p:nvSpPr>
            <p:spPr>
              <a:xfrm>
                <a:off x="3694136" y="3325144"/>
                <a:ext cx="176681" cy="176681"/>
              </a:xfrm>
              <a:custGeom>
                <a:avLst/>
                <a:gdLst>
                  <a:gd name="connsiteX0" fmla="*/ 73819 w 185737"/>
                  <a:gd name="connsiteY0" fmla="*/ 0 h 185737"/>
                  <a:gd name="connsiteX1" fmla="*/ 80963 w 185737"/>
                  <a:gd name="connsiteY1" fmla="*/ 7144 h 185737"/>
                  <a:gd name="connsiteX2" fmla="*/ 74788 w 185737"/>
                  <a:gd name="connsiteY2" fmla="*/ 14222 h 185737"/>
                  <a:gd name="connsiteX3" fmla="*/ 73819 w 185737"/>
                  <a:gd name="connsiteY3" fmla="*/ 14288 h 185737"/>
                  <a:gd name="connsiteX4" fmla="*/ 35719 w 185737"/>
                  <a:gd name="connsiteY4" fmla="*/ 14288 h 185737"/>
                  <a:gd name="connsiteX5" fmla="*/ 14337 w 185737"/>
                  <a:gd name="connsiteY5" fmla="*/ 34251 h 185737"/>
                  <a:gd name="connsiteX6" fmla="*/ 14288 w 185737"/>
                  <a:gd name="connsiteY6" fmla="*/ 35719 h 185737"/>
                  <a:gd name="connsiteX7" fmla="*/ 14288 w 185737"/>
                  <a:gd name="connsiteY7" fmla="*/ 150019 h 185737"/>
                  <a:gd name="connsiteX8" fmla="*/ 34251 w 185737"/>
                  <a:gd name="connsiteY8" fmla="*/ 171400 h 185737"/>
                  <a:gd name="connsiteX9" fmla="*/ 35719 w 185737"/>
                  <a:gd name="connsiteY9" fmla="*/ 171450 h 185737"/>
                  <a:gd name="connsiteX10" fmla="*/ 150019 w 185737"/>
                  <a:gd name="connsiteY10" fmla="*/ 171450 h 185737"/>
                  <a:gd name="connsiteX11" fmla="*/ 171400 w 185737"/>
                  <a:gd name="connsiteY11" fmla="*/ 151486 h 185737"/>
                  <a:gd name="connsiteX12" fmla="*/ 171450 w 185737"/>
                  <a:gd name="connsiteY12" fmla="*/ 150019 h 185737"/>
                  <a:gd name="connsiteX13" fmla="*/ 171450 w 185737"/>
                  <a:gd name="connsiteY13" fmla="*/ 111919 h 185737"/>
                  <a:gd name="connsiteX14" fmla="*/ 178594 w 185737"/>
                  <a:gd name="connsiteY14" fmla="*/ 104775 h 185737"/>
                  <a:gd name="connsiteX15" fmla="*/ 185673 w 185737"/>
                  <a:gd name="connsiteY15" fmla="*/ 110949 h 185737"/>
                  <a:gd name="connsiteX16" fmla="*/ 185738 w 185737"/>
                  <a:gd name="connsiteY16" fmla="*/ 111919 h 185737"/>
                  <a:gd name="connsiteX17" fmla="*/ 185738 w 185737"/>
                  <a:gd name="connsiteY17" fmla="*/ 150019 h 185737"/>
                  <a:gd name="connsiteX18" fmla="*/ 151916 w 185737"/>
                  <a:gd name="connsiteY18" fmla="*/ 185688 h 185737"/>
                  <a:gd name="connsiteX19" fmla="*/ 150019 w 185737"/>
                  <a:gd name="connsiteY19" fmla="*/ 185738 h 185737"/>
                  <a:gd name="connsiteX20" fmla="*/ 35719 w 185737"/>
                  <a:gd name="connsiteY20" fmla="*/ 185738 h 185737"/>
                  <a:gd name="connsiteX21" fmla="*/ 50 w 185737"/>
                  <a:gd name="connsiteY21" fmla="*/ 151916 h 185737"/>
                  <a:gd name="connsiteX22" fmla="*/ 0 w 185737"/>
                  <a:gd name="connsiteY22" fmla="*/ 150019 h 185737"/>
                  <a:gd name="connsiteX23" fmla="*/ 0 w 185737"/>
                  <a:gd name="connsiteY23" fmla="*/ 35719 h 185737"/>
                  <a:gd name="connsiteX24" fmla="*/ 33822 w 185737"/>
                  <a:gd name="connsiteY24" fmla="*/ 50 h 185737"/>
                  <a:gd name="connsiteX25" fmla="*/ 35719 w 185737"/>
                  <a:gd name="connsiteY25" fmla="*/ 0 h 185737"/>
                  <a:gd name="connsiteX26" fmla="*/ 73819 w 185737"/>
                  <a:gd name="connsiteY26" fmla="*/ 0 h 185737"/>
                  <a:gd name="connsiteX27" fmla="*/ 169069 w 185737"/>
                  <a:gd name="connsiteY27" fmla="*/ 0 h 185737"/>
                  <a:gd name="connsiteX28" fmla="*/ 185682 w 185737"/>
                  <a:gd name="connsiteY28" fmla="*/ 15302 h 185737"/>
                  <a:gd name="connsiteX29" fmla="*/ 185738 w 185737"/>
                  <a:gd name="connsiteY29" fmla="*/ 16669 h 185737"/>
                  <a:gd name="connsiteX30" fmla="*/ 185738 w 185737"/>
                  <a:gd name="connsiteY30" fmla="*/ 64294 h 185737"/>
                  <a:gd name="connsiteX31" fmla="*/ 178594 w 185737"/>
                  <a:gd name="connsiteY31" fmla="*/ 71438 h 185737"/>
                  <a:gd name="connsiteX32" fmla="*/ 171515 w 185737"/>
                  <a:gd name="connsiteY32" fmla="*/ 65263 h 185737"/>
                  <a:gd name="connsiteX33" fmla="*/ 171450 w 185737"/>
                  <a:gd name="connsiteY33" fmla="*/ 64294 h 185737"/>
                  <a:gd name="connsiteX34" fmla="*/ 171450 w 185737"/>
                  <a:gd name="connsiteY34" fmla="*/ 24384 h 185737"/>
                  <a:gd name="connsiteX35" fmla="*/ 88395 w 185737"/>
                  <a:gd name="connsiteY35" fmla="*/ 107445 h 185737"/>
                  <a:gd name="connsiteX36" fmla="*/ 78293 w 185737"/>
                  <a:gd name="connsiteY36" fmla="*/ 107445 h 185737"/>
                  <a:gd name="connsiteX37" fmla="*/ 77601 w 185737"/>
                  <a:gd name="connsiteY37" fmla="*/ 98144 h 185737"/>
                  <a:gd name="connsiteX38" fmla="*/ 78293 w 185737"/>
                  <a:gd name="connsiteY38" fmla="*/ 97343 h 185737"/>
                  <a:gd name="connsiteX39" fmla="*/ 161334 w 185737"/>
                  <a:gd name="connsiteY39" fmla="*/ 14288 h 185737"/>
                  <a:gd name="connsiteX40" fmla="*/ 121444 w 185737"/>
                  <a:gd name="connsiteY40" fmla="*/ 14288 h 185737"/>
                  <a:gd name="connsiteX41" fmla="*/ 114300 w 185737"/>
                  <a:gd name="connsiteY41" fmla="*/ 7144 h 185737"/>
                  <a:gd name="connsiteX42" fmla="*/ 120474 w 185737"/>
                  <a:gd name="connsiteY42" fmla="*/ 65 h 185737"/>
                  <a:gd name="connsiteX43" fmla="*/ 121444 w 185737"/>
                  <a:gd name="connsiteY43" fmla="*/ 0 h 185737"/>
                  <a:gd name="connsiteX44" fmla="*/ 169069 w 185737"/>
                  <a:gd name="connsiteY4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5737" h="185737">
                    <a:moveTo>
                      <a:pt x="73819" y="0"/>
                    </a:moveTo>
                    <a:cubicBezTo>
                      <a:pt x="77764" y="0"/>
                      <a:pt x="80963" y="3198"/>
                      <a:pt x="80963" y="7144"/>
                    </a:cubicBezTo>
                    <a:cubicBezTo>
                      <a:pt x="80963" y="10760"/>
                      <a:pt x="78275" y="13749"/>
                      <a:pt x="74788" y="14222"/>
                    </a:cubicBezTo>
                    <a:lnTo>
                      <a:pt x="73819" y="14288"/>
                    </a:lnTo>
                    <a:lnTo>
                      <a:pt x="35719" y="14288"/>
                    </a:lnTo>
                    <a:cubicBezTo>
                      <a:pt x="24376" y="14288"/>
                      <a:pt x="15091" y="23100"/>
                      <a:pt x="14337" y="34251"/>
                    </a:cubicBezTo>
                    <a:lnTo>
                      <a:pt x="14288" y="35719"/>
                    </a:lnTo>
                    <a:lnTo>
                      <a:pt x="14288" y="150019"/>
                    </a:lnTo>
                    <a:cubicBezTo>
                      <a:pt x="14288" y="161362"/>
                      <a:pt x="23100" y="170646"/>
                      <a:pt x="34251" y="171400"/>
                    </a:cubicBezTo>
                    <a:lnTo>
                      <a:pt x="35719" y="171450"/>
                    </a:lnTo>
                    <a:lnTo>
                      <a:pt x="150019" y="171450"/>
                    </a:lnTo>
                    <a:cubicBezTo>
                      <a:pt x="161362" y="171450"/>
                      <a:pt x="170646" y="162637"/>
                      <a:pt x="171400" y="151486"/>
                    </a:cubicBezTo>
                    <a:lnTo>
                      <a:pt x="171450" y="150019"/>
                    </a:lnTo>
                    <a:lnTo>
                      <a:pt x="171450" y="111919"/>
                    </a:lnTo>
                    <a:cubicBezTo>
                      <a:pt x="171450" y="107974"/>
                      <a:pt x="174649" y="104775"/>
                      <a:pt x="178594" y="104775"/>
                    </a:cubicBezTo>
                    <a:cubicBezTo>
                      <a:pt x="182210" y="104775"/>
                      <a:pt x="185199" y="107463"/>
                      <a:pt x="185673" y="110949"/>
                    </a:cubicBezTo>
                    <a:lnTo>
                      <a:pt x="185738" y="111919"/>
                    </a:lnTo>
                    <a:lnTo>
                      <a:pt x="185738" y="150019"/>
                    </a:lnTo>
                    <a:cubicBezTo>
                      <a:pt x="185738" y="169110"/>
                      <a:pt x="170760" y="184702"/>
                      <a:pt x="151916" y="185688"/>
                    </a:cubicBezTo>
                    <a:lnTo>
                      <a:pt x="150019" y="185738"/>
                    </a:lnTo>
                    <a:lnTo>
                      <a:pt x="35719" y="185738"/>
                    </a:lnTo>
                    <a:cubicBezTo>
                      <a:pt x="16628" y="185738"/>
                      <a:pt x="1036" y="170760"/>
                      <a:pt x="50" y="151916"/>
                    </a:cubicBezTo>
                    <a:lnTo>
                      <a:pt x="0" y="150019"/>
                    </a:lnTo>
                    <a:lnTo>
                      <a:pt x="0" y="35719"/>
                    </a:lnTo>
                    <a:cubicBezTo>
                      <a:pt x="0" y="16628"/>
                      <a:pt x="14977" y="1036"/>
                      <a:pt x="33822" y="50"/>
                    </a:cubicBezTo>
                    <a:lnTo>
                      <a:pt x="35719" y="0"/>
                    </a:lnTo>
                    <a:lnTo>
                      <a:pt x="73819" y="0"/>
                    </a:lnTo>
                    <a:close/>
                    <a:moveTo>
                      <a:pt x="169069" y="0"/>
                    </a:moveTo>
                    <a:cubicBezTo>
                      <a:pt x="177815" y="0"/>
                      <a:pt x="184987" y="6735"/>
                      <a:pt x="185682" y="15302"/>
                    </a:cubicBezTo>
                    <a:lnTo>
                      <a:pt x="185738" y="16669"/>
                    </a:lnTo>
                    <a:lnTo>
                      <a:pt x="185738" y="64294"/>
                    </a:lnTo>
                    <a:cubicBezTo>
                      <a:pt x="185738" y="68239"/>
                      <a:pt x="182539" y="71438"/>
                      <a:pt x="178594" y="71438"/>
                    </a:cubicBezTo>
                    <a:cubicBezTo>
                      <a:pt x="174977" y="71438"/>
                      <a:pt x="171988" y="68750"/>
                      <a:pt x="171515" y="65263"/>
                    </a:cubicBezTo>
                    <a:lnTo>
                      <a:pt x="171450" y="64294"/>
                    </a:lnTo>
                    <a:lnTo>
                      <a:pt x="171450" y="24384"/>
                    </a:lnTo>
                    <a:lnTo>
                      <a:pt x="88395" y="107445"/>
                    </a:lnTo>
                    <a:cubicBezTo>
                      <a:pt x="85605" y="110235"/>
                      <a:pt x="81083" y="110235"/>
                      <a:pt x="78293" y="107445"/>
                    </a:cubicBezTo>
                    <a:cubicBezTo>
                      <a:pt x="75756" y="104909"/>
                      <a:pt x="75526" y="100940"/>
                      <a:pt x="77601" y="98144"/>
                    </a:cubicBezTo>
                    <a:lnTo>
                      <a:pt x="78293" y="97343"/>
                    </a:lnTo>
                    <a:lnTo>
                      <a:pt x="161334" y="14288"/>
                    </a:lnTo>
                    <a:lnTo>
                      <a:pt x="121444" y="14288"/>
                    </a:lnTo>
                    <a:cubicBezTo>
                      <a:pt x="117499" y="14288"/>
                      <a:pt x="114300" y="11089"/>
                      <a:pt x="114300" y="7144"/>
                    </a:cubicBezTo>
                    <a:cubicBezTo>
                      <a:pt x="114300" y="3527"/>
                      <a:pt x="116988" y="538"/>
                      <a:pt x="120474" y="65"/>
                    </a:cubicBezTo>
                    <a:lnTo>
                      <a:pt x="121444" y="0"/>
                    </a:lnTo>
                    <a:lnTo>
                      <a:pt x="1690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27" name="GitHub">
                <a:hlinkClick r:id="rId7" tooltip="前往 GitHub 可以获取最新版本的黑屏"/>
                <a:extLst>
                  <a:ext uri="{FF2B5EF4-FFF2-40B4-BE49-F238E27FC236}">
                    <a16:creationId xmlns:a16="http://schemas.microsoft.com/office/drawing/2014/main" id="{954D09BB-34C1-5CBB-FFDC-B2153ABDCC68}"/>
                  </a:ext>
                </a:extLst>
              </p:cNvPr>
              <p:cNvSpPr/>
              <p:nvPr/>
            </p:nvSpPr>
            <p:spPr>
              <a:xfrm>
                <a:off x="698015" y="3274741"/>
                <a:ext cx="265944" cy="258909"/>
              </a:xfrm>
              <a:custGeom>
                <a:avLst/>
                <a:gdLst>
                  <a:gd name="connsiteX0" fmla="*/ 624241 w 1248255"/>
                  <a:gd name="connsiteY0" fmla="*/ 110 h 1215235"/>
                  <a:gd name="connsiteX1" fmla="*/ 113 w 1248255"/>
                  <a:gd name="connsiteY1" fmla="*/ 623113 h 1215235"/>
                  <a:gd name="connsiteX2" fmla="*/ 426950 w 1248255"/>
                  <a:gd name="connsiteY2" fmla="*/ 1214605 h 1215235"/>
                  <a:gd name="connsiteX3" fmla="*/ 480211 w 1248255"/>
                  <a:gd name="connsiteY3" fmla="*/ 1164349 h 1215235"/>
                  <a:gd name="connsiteX4" fmla="*/ 480211 w 1248255"/>
                  <a:gd name="connsiteY4" fmla="*/ 1080331 h 1215235"/>
                  <a:gd name="connsiteX5" fmla="*/ 252164 w 1248255"/>
                  <a:gd name="connsiteY5" fmla="*/ 996314 h 1215235"/>
                  <a:gd name="connsiteX6" fmla="*/ 189151 w 1248255"/>
                  <a:gd name="connsiteY6" fmla="*/ 903674 h 1215235"/>
                  <a:gd name="connsiteX7" fmla="*/ 193277 w 1248255"/>
                  <a:gd name="connsiteY7" fmla="*/ 866160 h 1215235"/>
                  <a:gd name="connsiteX8" fmla="*/ 288172 w 1248255"/>
                  <a:gd name="connsiteY8" fmla="*/ 924299 h 1215235"/>
                  <a:gd name="connsiteX9" fmla="*/ 480211 w 1248255"/>
                  <a:gd name="connsiteY9" fmla="*/ 984312 h 1215235"/>
                  <a:gd name="connsiteX10" fmla="*/ 494839 w 1248255"/>
                  <a:gd name="connsiteY10" fmla="*/ 900669 h 1215235"/>
                  <a:gd name="connsiteX11" fmla="*/ 192152 w 1248255"/>
                  <a:gd name="connsiteY11" fmla="*/ 596108 h 1215235"/>
                  <a:gd name="connsiteX12" fmla="*/ 276169 w 1248255"/>
                  <a:gd name="connsiteY12" fmla="*/ 378188 h 1215235"/>
                  <a:gd name="connsiteX13" fmla="*/ 284421 w 1248255"/>
                  <a:gd name="connsiteY13" fmla="*/ 192150 h 1215235"/>
                  <a:gd name="connsiteX14" fmla="*/ 469334 w 1248255"/>
                  <a:gd name="connsiteY14" fmla="*/ 275792 h 1215235"/>
                  <a:gd name="connsiteX15" fmla="*/ 623866 w 1248255"/>
                  <a:gd name="connsiteY15" fmla="*/ 252163 h 1215235"/>
                  <a:gd name="connsiteX16" fmla="*/ 778397 w 1248255"/>
                  <a:gd name="connsiteY16" fmla="*/ 274668 h 1215235"/>
                  <a:gd name="connsiteX17" fmla="*/ 963689 w 1248255"/>
                  <a:gd name="connsiteY17" fmla="*/ 192151 h 1215235"/>
                  <a:gd name="connsiteX18" fmla="*/ 976441 w 1248255"/>
                  <a:gd name="connsiteY18" fmla="*/ 376314 h 1215235"/>
                  <a:gd name="connsiteX19" fmla="*/ 1056329 w 1248255"/>
                  <a:gd name="connsiteY19" fmla="*/ 596109 h 1215235"/>
                  <a:gd name="connsiteX20" fmla="*/ 754017 w 1248255"/>
                  <a:gd name="connsiteY20" fmla="*/ 900295 h 1215235"/>
                  <a:gd name="connsiteX21" fmla="*/ 768270 w 1248255"/>
                  <a:gd name="connsiteY21" fmla="*/ 984312 h 1215235"/>
                  <a:gd name="connsiteX22" fmla="*/ 768270 w 1248255"/>
                  <a:gd name="connsiteY22" fmla="*/ 1164349 h 1215235"/>
                  <a:gd name="connsiteX23" fmla="*/ 821906 w 1248255"/>
                  <a:gd name="connsiteY23" fmla="*/ 1214615 h 1215235"/>
                  <a:gd name="connsiteX24" fmla="*/ 1248369 w 1248255"/>
                  <a:gd name="connsiteY24" fmla="*/ 623114 h 1215235"/>
                  <a:gd name="connsiteX25" fmla="*/ 624241 w 1248255"/>
                  <a:gd name="connsiteY25" fmla="*/ 112 h 121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48255" h="1215235">
                    <a:moveTo>
                      <a:pt x="624241" y="110"/>
                    </a:moveTo>
                    <a:cubicBezTo>
                      <a:pt x="279545" y="110"/>
                      <a:pt x="113" y="279167"/>
                      <a:pt x="113" y="623113"/>
                    </a:cubicBezTo>
                    <a:cubicBezTo>
                      <a:pt x="113" y="898422"/>
                      <a:pt x="179024" y="1132096"/>
                      <a:pt x="426950" y="1214605"/>
                    </a:cubicBezTo>
                    <a:cubicBezTo>
                      <a:pt x="458081" y="1220232"/>
                      <a:pt x="480211" y="1188354"/>
                      <a:pt x="480211" y="1164349"/>
                    </a:cubicBezTo>
                    <a:cubicBezTo>
                      <a:pt x="480211" y="1149725"/>
                      <a:pt x="480586" y="1132096"/>
                      <a:pt x="480211" y="1080331"/>
                    </a:cubicBezTo>
                    <a:cubicBezTo>
                      <a:pt x="306551" y="1117837"/>
                      <a:pt x="252164" y="996314"/>
                      <a:pt x="252164" y="996314"/>
                    </a:cubicBezTo>
                    <a:cubicBezTo>
                      <a:pt x="223659" y="924299"/>
                      <a:pt x="189151" y="903674"/>
                      <a:pt x="189151" y="903674"/>
                    </a:cubicBezTo>
                    <a:cubicBezTo>
                      <a:pt x="132515" y="865036"/>
                      <a:pt x="193277" y="866160"/>
                      <a:pt x="193277" y="866160"/>
                    </a:cubicBezTo>
                    <a:cubicBezTo>
                      <a:pt x="255915" y="870288"/>
                      <a:pt x="288172" y="924299"/>
                      <a:pt x="288172" y="924299"/>
                    </a:cubicBezTo>
                    <a:cubicBezTo>
                      <a:pt x="336181" y="1008317"/>
                      <a:pt x="444579" y="1000069"/>
                      <a:pt x="480211" y="984312"/>
                    </a:cubicBezTo>
                    <a:cubicBezTo>
                      <a:pt x="480211" y="946057"/>
                      <a:pt x="484337" y="918298"/>
                      <a:pt x="494839" y="900669"/>
                    </a:cubicBezTo>
                    <a:cubicBezTo>
                      <a:pt x="298673" y="866169"/>
                      <a:pt x="191776" y="752891"/>
                      <a:pt x="192152" y="596108"/>
                    </a:cubicBezTo>
                    <a:cubicBezTo>
                      <a:pt x="192527" y="503464"/>
                      <a:pt x="224409" y="431450"/>
                      <a:pt x="276169" y="378188"/>
                    </a:cubicBezTo>
                    <a:cubicBezTo>
                      <a:pt x="253665" y="349683"/>
                      <a:pt x="238286" y="252163"/>
                      <a:pt x="284421" y="192150"/>
                    </a:cubicBezTo>
                    <a:cubicBezTo>
                      <a:pt x="400320" y="192150"/>
                      <a:pt x="469334" y="275792"/>
                      <a:pt x="469334" y="275792"/>
                    </a:cubicBezTo>
                    <a:cubicBezTo>
                      <a:pt x="469334" y="275792"/>
                      <a:pt x="523720" y="252163"/>
                      <a:pt x="623866" y="252163"/>
                    </a:cubicBezTo>
                    <a:cubicBezTo>
                      <a:pt x="724386" y="252163"/>
                      <a:pt x="778397" y="274668"/>
                      <a:pt x="778397" y="274668"/>
                    </a:cubicBezTo>
                    <a:cubicBezTo>
                      <a:pt x="778397" y="274668"/>
                      <a:pt x="847787" y="192151"/>
                      <a:pt x="963689" y="192151"/>
                    </a:cubicBezTo>
                    <a:cubicBezTo>
                      <a:pt x="1009817" y="252164"/>
                      <a:pt x="994444" y="349684"/>
                      <a:pt x="976441" y="376314"/>
                    </a:cubicBezTo>
                    <a:cubicBezTo>
                      <a:pt x="1025949" y="428450"/>
                      <a:pt x="1056329" y="500465"/>
                      <a:pt x="1056329" y="596109"/>
                    </a:cubicBezTo>
                    <a:cubicBezTo>
                      <a:pt x="1056329" y="752891"/>
                      <a:pt x="949805" y="866169"/>
                      <a:pt x="754017" y="900295"/>
                    </a:cubicBezTo>
                    <a:cubicBezTo>
                      <a:pt x="766395" y="919047"/>
                      <a:pt x="768270" y="945309"/>
                      <a:pt x="768270" y="984312"/>
                    </a:cubicBezTo>
                    <a:cubicBezTo>
                      <a:pt x="768270" y="1067580"/>
                      <a:pt x="768270" y="1143724"/>
                      <a:pt x="768270" y="1164349"/>
                    </a:cubicBezTo>
                    <a:cubicBezTo>
                      <a:pt x="768270" y="1188354"/>
                      <a:pt x="790024" y="1220616"/>
                      <a:pt x="821906" y="1214615"/>
                    </a:cubicBezTo>
                    <a:cubicBezTo>
                      <a:pt x="1069830" y="1131721"/>
                      <a:pt x="1248369" y="898422"/>
                      <a:pt x="1248369" y="623114"/>
                    </a:cubicBezTo>
                    <a:cubicBezTo>
                      <a:pt x="1248369" y="279169"/>
                      <a:pt x="968932" y="112"/>
                      <a:pt x="624241" y="112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590"/>
                <a:endParaRPr lang="zh-CN" altLang="en-US" sz="1100">
                  <a:solidFill>
                    <a:prstClr val="black"/>
                  </a:solidFill>
                  <a:latin typeface="HarmonyOS Sans SC"/>
                  <a:ea typeface="HarmonyOS Sans SC"/>
                </a:endParaRPr>
              </a:p>
            </p:txBody>
          </p:sp>
        </p:grpSp>
      </p:grpSp>
      <p:grpSp>
        <p:nvGrpSpPr>
          <p:cNvPr id="43" name="关闭">
            <a:extLst>
              <a:ext uri="{FF2B5EF4-FFF2-40B4-BE49-F238E27FC236}">
                <a16:creationId xmlns:a16="http://schemas.microsoft.com/office/drawing/2014/main" id="{E94B5CDA-0D74-D940-FFCB-CEE11C3BB6E0}"/>
              </a:ext>
            </a:extLst>
          </p:cNvPr>
          <p:cNvGrpSpPr/>
          <p:nvPr/>
        </p:nvGrpSpPr>
        <p:grpSpPr>
          <a:xfrm>
            <a:off x="7689939" y="2285110"/>
            <a:ext cx="246079" cy="246078"/>
            <a:chOff x="3775441" y="1206552"/>
            <a:chExt cx="321724" cy="321724"/>
          </a:xfrm>
        </p:grpSpPr>
        <p:sp>
          <p:nvSpPr>
            <p:cNvPr id="44" name="buttonback">
              <a:extLst>
                <a:ext uri="{FF2B5EF4-FFF2-40B4-BE49-F238E27FC236}">
                  <a16:creationId xmlns:a16="http://schemas.microsoft.com/office/drawing/2014/main" id="{D4E9F357-08E7-8A8E-A553-276765711CB6}"/>
                </a:ext>
              </a:extLst>
            </p:cNvPr>
            <p:cNvSpPr/>
            <p:nvPr/>
          </p:nvSpPr>
          <p:spPr>
            <a:xfrm>
              <a:off x="3775441" y="1206552"/>
              <a:ext cx="321724" cy="321724"/>
            </a:xfrm>
            <a:prstGeom prst="rect">
              <a:avLst/>
            </a:prstGeom>
            <a:solidFill>
              <a:srgbClr val="262626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590"/>
              <a:endParaRPr lang="zh-CN" altLang="en-US" sz="110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45" name="ic_cencel">
              <a:extLst>
                <a:ext uri="{FF2B5EF4-FFF2-40B4-BE49-F238E27FC236}">
                  <a16:creationId xmlns:a16="http://schemas.microsoft.com/office/drawing/2014/main" id="{31D04313-72FD-94E4-82A9-D392C3ABBD84}"/>
                </a:ext>
              </a:extLst>
            </p:cNvPr>
            <p:cNvSpPr/>
            <p:nvPr/>
          </p:nvSpPr>
          <p:spPr>
            <a:xfrm>
              <a:off x="3847456" y="1277414"/>
              <a:ext cx="180000" cy="180000"/>
            </a:xfrm>
            <a:custGeom>
              <a:avLst/>
              <a:gdLst>
                <a:gd name="connsiteX0" fmla="*/ 150267 w 152359"/>
                <a:gd name="connsiteY0" fmla="*/ 2092 h 152359"/>
                <a:gd name="connsiteX1" fmla="*/ 150267 w 152359"/>
                <a:gd name="connsiteY1" fmla="*/ 12195 h 152359"/>
                <a:gd name="connsiteX2" fmla="*/ 12195 w 152359"/>
                <a:gd name="connsiteY2" fmla="*/ 150267 h 152359"/>
                <a:gd name="connsiteX3" fmla="*/ 2092 w 152359"/>
                <a:gd name="connsiteY3" fmla="*/ 150267 h 152359"/>
                <a:gd name="connsiteX4" fmla="*/ 2092 w 152359"/>
                <a:gd name="connsiteY4" fmla="*/ 140164 h 152359"/>
                <a:gd name="connsiteX5" fmla="*/ 66078 w 152359"/>
                <a:gd name="connsiteY5" fmla="*/ 76175 h 152359"/>
                <a:gd name="connsiteX6" fmla="*/ 2092 w 152359"/>
                <a:gd name="connsiteY6" fmla="*/ 12195 h 152359"/>
                <a:gd name="connsiteX7" fmla="*/ 2092 w 152359"/>
                <a:gd name="connsiteY7" fmla="*/ 2092 h 152359"/>
                <a:gd name="connsiteX8" fmla="*/ 12195 w 152359"/>
                <a:gd name="connsiteY8" fmla="*/ 2092 h 152359"/>
                <a:gd name="connsiteX9" fmla="*/ 76179 w 152359"/>
                <a:gd name="connsiteY9" fmla="*/ 66073 h 152359"/>
                <a:gd name="connsiteX10" fmla="*/ 140164 w 152359"/>
                <a:gd name="connsiteY10" fmla="*/ 2092 h 152359"/>
                <a:gd name="connsiteX11" fmla="*/ 150267 w 152359"/>
                <a:gd name="connsiteY11" fmla="*/ 2092 h 152359"/>
                <a:gd name="connsiteX12" fmla="*/ 150267 w 152359"/>
                <a:gd name="connsiteY12" fmla="*/ 140164 h 152359"/>
                <a:gd name="connsiteX13" fmla="*/ 150267 w 152359"/>
                <a:gd name="connsiteY13" fmla="*/ 150267 h 152359"/>
                <a:gd name="connsiteX14" fmla="*/ 140164 w 152359"/>
                <a:gd name="connsiteY14" fmla="*/ 150267 h 152359"/>
                <a:gd name="connsiteX15" fmla="*/ 82917 w 152359"/>
                <a:gd name="connsiteY15" fmla="*/ 93016 h 152359"/>
                <a:gd name="connsiteX16" fmla="*/ 93018 w 152359"/>
                <a:gd name="connsiteY16" fmla="*/ 82915 h 152359"/>
                <a:gd name="connsiteX17" fmla="*/ 150267 w 152359"/>
                <a:gd name="connsiteY17" fmla="*/ 140164 h 15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359" h="152359">
                  <a:moveTo>
                    <a:pt x="150267" y="2092"/>
                  </a:moveTo>
                  <a:cubicBezTo>
                    <a:pt x="153057" y="4882"/>
                    <a:pt x="153057" y="9405"/>
                    <a:pt x="150267" y="12195"/>
                  </a:cubicBezTo>
                  <a:lnTo>
                    <a:pt x="12195" y="150267"/>
                  </a:lnTo>
                  <a:cubicBezTo>
                    <a:pt x="9405" y="153057"/>
                    <a:pt x="4882" y="153057"/>
                    <a:pt x="2092" y="150267"/>
                  </a:cubicBezTo>
                  <a:cubicBezTo>
                    <a:pt x="-697" y="147477"/>
                    <a:pt x="-697" y="142954"/>
                    <a:pt x="2092" y="140164"/>
                  </a:cubicBezTo>
                  <a:lnTo>
                    <a:pt x="66078" y="76175"/>
                  </a:lnTo>
                  <a:lnTo>
                    <a:pt x="2092" y="12195"/>
                  </a:lnTo>
                  <a:cubicBezTo>
                    <a:pt x="-697" y="9405"/>
                    <a:pt x="-697" y="4882"/>
                    <a:pt x="2092" y="2092"/>
                  </a:cubicBezTo>
                  <a:cubicBezTo>
                    <a:pt x="4882" y="-697"/>
                    <a:pt x="9405" y="-697"/>
                    <a:pt x="12195" y="2092"/>
                  </a:cubicBezTo>
                  <a:lnTo>
                    <a:pt x="76179" y="66073"/>
                  </a:lnTo>
                  <a:lnTo>
                    <a:pt x="140164" y="2092"/>
                  </a:lnTo>
                  <a:cubicBezTo>
                    <a:pt x="142954" y="-697"/>
                    <a:pt x="147477" y="-697"/>
                    <a:pt x="150267" y="2092"/>
                  </a:cubicBezTo>
                  <a:close/>
                  <a:moveTo>
                    <a:pt x="150267" y="140164"/>
                  </a:moveTo>
                  <a:cubicBezTo>
                    <a:pt x="153057" y="142954"/>
                    <a:pt x="153057" y="147477"/>
                    <a:pt x="150267" y="150267"/>
                  </a:cubicBezTo>
                  <a:cubicBezTo>
                    <a:pt x="147477" y="153057"/>
                    <a:pt x="142954" y="153057"/>
                    <a:pt x="140164" y="150267"/>
                  </a:cubicBezTo>
                  <a:lnTo>
                    <a:pt x="82917" y="93016"/>
                  </a:lnTo>
                  <a:lnTo>
                    <a:pt x="93018" y="82915"/>
                  </a:lnTo>
                  <a:lnTo>
                    <a:pt x="150267" y="14016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1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0056A7B-A6CD-5C35-7488-EA618C44C3DB}"/>
              </a:ext>
            </a:extLst>
          </p:cNvPr>
          <p:cNvSpPr>
            <a:spLocks/>
          </p:cNvSpPr>
          <p:nvPr/>
        </p:nvSpPr>
        <p:spPr>
          <a:xfrm>
            <a:off x="1409818" y="135801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E921D6-BC71-57D1-B4C5-301C32D28650}"/>
              </a:ext>
            </a:extLst>
          </p:cNvPr>
          <p:cNvSpPr txBox="1">
            <a:spLocks/>
          </p:cNvSpPr>
          <p:nvPr/>
        </p:nvSpPr>
        <p:spPr>
          <a:xfrm>
            <a:off x="961785" y="1271716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BCD39CF-F36F-E06E-D6FF-B1BF62D3BA01}"/>
              </a:ext>
            </a:extLst>
          </p:cNvPr>
          <p:cNvCxnSpPr>
            <a:cxnSpLocks/>
          </p:cNvCxnSpPr>
          <p:nvPr/>
        </p:nvCxnSpPr>
        <p:spPr>
          <a:xfrm>
            <a:off x="3740312" y="1290244"/>
            <a:ext cx="0" cy="4721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B7CCE8B-DE77-9F7D-6A32-6B124709DE43}"/>
              </a:ext>
            </a:extLst>
          </p:cNvPr>
          <p:cNvSpPr>
            <a:spLocks/>
          </p:cNvSpPr>
          <p:nvPr/>
        </p:nvSpPr>
        <p:spPr>
          <a:xfrm>
            <a:off x="1372813" y="1326183"/>
            <a:ext cx="2043029" cy="125632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56487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Word"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13"/>
                                        </p:tgtEl>
                                      </p:cBhvr>
                                      <p:by x="133000" y="133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7A59F7-6706-5475-5A3E-072AB643B7C8}"/>
              </a:ext>
            </a:extLst>
          </p:cNvPr>
          <p:cNvGrpSpPr/>
          <p:nvPr/>
        </p:nvGrpSpPr>
        <p:grpSpPr>
          <a:xfrm>
            <a:off x="2300739" y="175587"/>
            <a:ext cx="9679143" cy="4788725"/>
            <a:chOff x="2300739" y="175587"/>
            <a:chExt cx="9679143" cy="4788725"/>
          </a:xfrm>
          <a:scene3d>
            <a:camera prst="isometricTopUp">
              <a:rot lat="19800000" lon="20400000" rev="2400000"/>
            </a:camera>
            <a:lightRig rig="threePt" dir="t"/>
          </a:scene3d>
        </p:grpSpPr>
        <p:sp>
          <p:nvSpPr>
            <p:cNvPr id="59" name="copyright info"/>
            <p:cNvSpPr/>
            <p:nvPr/>
          </p:nvSpPr>
          <p:spPr>
            <a:xfrm>
              <a:off x="7108423" y="3480494"/>
              <a:ext cx="4871459" cy="531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>
                <a:defRPr/>
              </a:pPr>
              <a:r>
                <a:rPr lang="en-US" altLang="zh-CN" sz="1191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Visual style complies with                      design style</a:t>
              </a:r>
            </a:p>
            <a:p>
              <a:pPr algn="ctr" defTabSz="777629">
                <a:defRPr/>
              </a:pPr>
              <a:r>
                <a:rPr lang="en-US" altLang="zh-CN" sz="1191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©2022-2023 Nick DL all rights reserved</a:t>
              </a:r>
            </a:p>
            <a:p>
              <a:pPr algn="ctr" defTabSz="777629">
                <a:defRPr/>
              </a:pPr>
              <a:r>
                <a:rPr lang="en-US" altLang="zh-CN" sz="1191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Made with Microsoft® PowerPoint®</a:t>
              </a:r>
            </a:p>
          </p:txBody>
        </p:sp>
        <p:grpSp>
          <p:nvGrpSpPr>
            <p:cNvPr id="2" name="HarmonyOS_logo">
              <a:extLst>
                <a:ext uri="{FF2B5EF4-FFF2-40B4-BE49-F238E27FC236}">
                  <a16:creationId xmlns:a16="http://schemas.microsoft.com/office/drawing/2014/main" id="{AFB45B28-E653-692B-9469-B3ECFED20A2F}"/>
                </a:ext>
              </a:extLst>
            </p:cNvPr>
            <p:cNvGrpSpPr/>
            <p:nvPr/>
          </p:nvGrpSpPr>
          <p:grpSpPr>
            <a:xfrm>
              <a:off x="9622923" y="3509686"/>
              <a:ext cx="796514" cy="147997"/>
              <a:chOff x="4396748" y="5226980"/>
              <a:chExt cx="702462" cy="130522"/>
            </a:xfrm>
            <a:solidFill>
              <a:srgbClr val="FFFFFF">
                <a:alpha val="40000"/>
              </a:srgbClr>
            </a:solidFill>
          </p:grpSpPr>
          <p:sp>
            <p:nvSpPr>
              <p:cNvPr id="24" name="任意多边形: 形状 23"/>
              <p:cNvSpPr/>
              <p:nvPr/>
            </p:nvSpPr>
            <p:spPr>
              <a:xfrm>
                <a:off x="4943634" y="5342355"/>
                <a:ext cx="66926" cy="13096"/>
              </a:xfrm>
              <a:custGeom>
                <a:avLst/>
                <a:gdLst>
                  <a:gd name="connsiteX0" fmla="*/ 800 w 445890"/>
                  <a:gd name="connsiteY0" fmla="*/ 169 h 87248"/>
                  <a:gd name="connsiteX1" fmla="*/ 446691 w 445890"/>
                  <a:gd name="connsiteY1" fmla="*/ 169 h 87248"/>
                  <a:gd name="connsiteX2" fmla="*/ 446691 w 445890"/>
                  <a:gd name="connsiteY2" fmla="*/ 87417 h 87248"/>
                  <a:gd name="connsiteX3" fmla="*/ 800 w 445890"/>
                  <a:gd name="connsiteY3" fmla="*/ 87417 h 8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890" h="87248">
                    <a:moveTo>
                      <a:pt x="800" y="169"/>
                    </a:moveTo>
                    <a:lnTo>
                      <a:pt x="446691" y="169"/>
                    </a:lnTo>
                    <a:lnTo>
                      <a:pt x="446691" y="87417"/>
                    </a:lnTo>
                    <a:lnTo>
                      <a:pt x="800" y="87417"/>
                    </a:lnTo>
                    <a:close/>
                  </a:path>
                </a:pathLst>
              </a:custGeom>
              <a:solidFill>
                <a:srgbClr val="0A59F7">
                  <a:alpha val="80000"/>
                </a:srgbClr>
              </a:solidFill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grpSp>
            <p:nvGrpSpPr>
              <p:cNvPr id="25" name="组合 24"/>
              <p:cNvGrpSpPr>
                <a:grpSpLocks/>
              </p:cNvGrpSpPr>
              <p:nvPr/>
            </p:nvGrpSpPr>
            <p:grpSpPr>
              <a:xfrm>
                <a:off x="4396748" y="5226980"/>
                <a:ext cx="702462" cy="130522"/>
                <a:chOff x="3765711" y="2782077"/>
                <a:chExt cx="4680108" cy="869587"/>
              </a:xfrm>
              <a:grpFill/>
            </p:grpSpPr>
            <p:sp>
              <p:nvSpPr>
                <p:cNvPr id="26" name="任意多边形: 形状 25"/>
                <p:cNvSpPr>
                  <a:spLocks/>
                </p:cNvSpPr>
                <p:nvPr/>
              </p:nvSpPr>
              <p:spPr>
                <a:xfrm>
                  <a:off x="7986725" y="2782077"/>
                  <a:ext cx="459094" cy="651901"/>
                </a:xfrm>
                <a:custGeom>
                  <a:avLst/>
                  <a:gdLst>
                    <a:gd name="connsiteX0" fmla="*/ 352605 w 459094"/>
                    <a:gd name="connsiteY0" fmla="*/ 629418 h 651901"/>
                    <a:gd name="connsiteX1" fmla="*/ 456049 w 459094"/>
                    <a:gd name="connsiteY1" fmla="*/ 468198 h 651901"/>
                    <a:gd name="connsiteX2" fmla="*/ 298333 w 459094"/>
                    <a:gd name="connsiteY2" fmla="*/ 293177 h 651901"/>
                    <a:gd name="connsiteX3" fmla="*/ 210460 w 459094"/>
                    <a:gd name="connsiteY3" fmla="*/ 267298 h 651901"/>
                    <a:gd name="connsiteX4" fmla="*/ 135929 w 459094"/>
                    <a:gd name="connsiteY4" fmla="*/ 230660 h 651901"/>
                    <a:gd name="connsiteX5" fmla="*/ 112254 w 459094"/>
                    <a:gd name="connsiteY5" fmla="*/ 176771 h 651901"/>
                    <a:gd name="connsiteX6" fmla="*/ 146264 w 459094"/>
                    <a:gd name="connsiteY6" fmla="*/ 110817 h 651901"/>
                    <a:gd name="connsiteX7" fmla="*/ 231997 w 459094"/>
                    <a:gd name="connsiteY7" fmla="*/ 84523 h 651901"/>
                    <a:gd name="connsiteX8" fmla="*/ 315179 w 459094"/>
                    <a:gd name="connsiteY8" fmla="*/ 107803 h 651901"/>
                    <a:gd name="connsiteX9" fmla="*/ 365945 w 459094"/>
                    <a:gd name="connsiteY9" fmla="*/ 162038 h 651901"/>
                    <a:gd name="connsiteX10" fmla="*/ 370225 w 459094"/>
                    <a:gd name="connsiteY10" fmla="*/ 169750 h 651901"/>
                    <a:gd name="connsiteX11" fmla="*/ 377646 w 459094"/>
                    <a:gd name="connsiteY11" fmla="*/ 165170 h 651901"/>
                    <a:gd name="connsiteX12" fmla="*/ 440113 w 459094"/>
                    <a:gd name="connsiteY12" fmla="*/ 127258 h 651901"/>
                    <a:gd name="connsiteX13" fmla="*/ 446259 w 459094"/>
                    <a:gd name="connsiteY13" fmla="*/ 123096 h 651901"/>
                    <a:gd name="connsiteX14" fmla="*/ 443346 w 459094"/>
                    <a:gd name="connsiteY14" fmla="*/ 116449 h 651901"/>
                    <a:gd name="connsiteX15" fmla="*/ 363851 w 459094"/>
                    <a:gd name="connsiteY15" fmla="*/ 32820 h 651901"/>
                    <a:gd name="connsiteX16" fmla="*/ 231997 w 459094"/>
                    <a:gd name="connsiteY16" fmla="*/ 39 h 651901"/>
                    <a:gd name="connsiteX17" fmla="*/ 119538 w 459094"/>
                    <a:gd name="connsiteY17" fmla="*/ 22885 h 651901"/>
                    <a:gd name="connsiteX18" fmla="*/ 42000 w 459094"/>
                    <a:gd name="connsiteY18" fmla="*/ 87993 h 651901"/>
                    <a:gd name="connsiteX19" fmla="*/ 14000 w 459094"/>
                    <a:gd name="connsiteY19" fmla="*/ 184557 h 651901"/>
                    <a:gd name="connsiteX20" fmla="*/ 168210 w 459094"/>
                    <a:gd name="connsiteY20" fmla="*/ 357847 h 651901"/>
                    <a:gd name="connsiteX21" fmla="*/ 263002 w 459094"/>
                    <a:gd name="connsiteY21" fmla="*/ 385438 h 651901"/>
                    <a:gd name="connsiteX22" fmla="*/ 334529 w 459094"/>
                    <a:gd name="connsiteY22" fmla="*/ 422076 h 651901"/>
                    <a:gd name="connsiteX23" fmla="*/ 357795 w 459094"/>
                    <a:gd name="connsiteY23" fmla="*/ 475960 h 651901"/>
                    <a:gd name="connsiteX24" fmla="*/ 323784 w 459094"/>
                    <a:gd name="connsiteY24" fmla="*/ 541919 h 651901"/>
                    <a:gd name="connsiteX25" fmla="*/ 236322 w 459094"/>
                    <a:gd name="connsiteY25" fmla="*/ 567352 h 651901"/>
                    <a:gd name="connsiteX26" fmla="*/ 119083 w 459094"/>
                    <a:gd name="connsiteY26" fmla="*/ 529458 h 651901"/>
                    <a:gd name="connsiteX27" fmla="*/ 84571 w 459094"/>
                    <a:gd name="connsiteY27" fmla="*/ 490302 h 651901"/>
                    <a:gd name="connsiteX28" fmla="*/ 77468 w 459094"/>
                    <a:gd name="connsiteY28" fmla="*/ 476784 h 651901"/>
                    <a:gd name="connsiteX29" fmla="*/ 64265 w 459094"/>
                    <a:gd name="connsiteY29" fmla="*/ 483755 h 651901"/>
                    <a:gd name="connsiteX30" fmla="*/ 3619 w 459094"/>
                    <a:gd name="connsiteY30" fmla="*/ 517028 h 651901"/>
                    <a:gd name="connsiteX31" fmla="*/ -2982 w 459094"/>
                    <a:gd name="connsiteY31" fmla="*/ 520976 h 651901"/>
                    <a:gd name="connsiteX32" fmla="*/ 22 w 459094"/>
                    <a:gd name="connsiteY32" fmla="*/ 527937 h 651901"/>
                    <a:gd name="connsiteX33" fmla="*/ 89398 w 459094"/>
                    <a:gd name="connsiteY33" fmla="*/ 616939 h 651901"/>
                    <a:gd name="connsiteX34" fmla="*/ 239737 w 459094"/>
                    <a:gd name="connsiteY34" fmla="*/ 651851 h 651901"/>
                    <a:gd name="connsiteX35" fmla="*/ 352605 w 459094"/>
                    <a:gd name="connsiteY35" fmla="*/ 629436 h 65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59094" h="651901">
                      <a:moveTo>
                        <a:pt x="352605" y="629418"/>
                      </a:moveTo>
                      <a:cubicBezTo>
                        <a:pt x="416938" y="602028"/>
                        <a:pt x="457960" y="538081"/>
                        <a:pt x="456049" y="468198"/>
                      </a:cubicBezTo>
                      <a:cubicBezTo>
                        <a:pt x="456003" y="381403"/>
                        <a:pt x="403461" y="323063"/>
                        <a:pt x="298333" y="293177"/>
                      </a:cubicBezTo>
                      <a:lnTo>
                        <a:pt x="210460" y="267298"/>
                      </a:lnTo>
                      <a:cubicBezTo>
                        <a:pt x="176541" y="257524"/>
                        <a:pt x="151727" y="245312"/>
                        <a:pt x="135929" y="230660"/>
                      </a:cubicBezTo>
                      <a:cubicBezTo>
                        <a:pt x="120539" y="216998"/>
                        <a:pt x="111935" y="197323"/>
                        <a:pt x="112254" y="176771"/>
                      </a:cubicBezTo>
                      <a:cubicBezTo>
                        <a:pt x="112254" y="150333"/>
                        <a:pt x="123590" y="128349"/>
                        <a:pt x="146264" y="110817"/>
                      </a:cubicBezTo>
                      <a:cubicBezTo>
                        <a:pt x="168983" y="93285"/>
                        <a:pt x="197531" y="84520"/>
                        <a:pt x="231997" y="84523"/>
                      </a:cubicBezTo>
                      <a:cubicBezTo>
                        <a:pt x="261409" y="84063"/>
                        <a:pt x="290274" y="92151"/>
                        <a:pt x="315179" y="107803"/>
                      </a:cubicBezTo>
                      <a:cubicBezTo>
                        <a:pt x="336533" y="121146"/>
                        <a:pt x="354016" y="139842"/>
                        <a:pt x="365945" y="162038"/>
                      </a:cubicBezTo>
                      <a:cubicBezTo>
                        <a:pt x="366719" y="163434"/>
                        <a:pt x="368130" y="166005"/>
                        <a:pt x="370225" y="169750"/>
                      </a:cubicBezTo>
                      <a:cubicBezTo>
                        <a:pt x="373776" y="167525"/>
                        <a:pt x="376280" y="165999"/>
                        <a:pt x="377646" y="165170"/>
                      </a:cubicBezTo>
                      <a:lnTo>
                        <a:pt x="440113" y="127258"/>
                      </a:lnTo>
                      <a:cubicBezTo>
                        <a:pt x="441206" y="126571"/>
                        <a:pt x="443254" y="125185"/>
                        <a:pt x="446259" y="123096"/>
                      </a:cubicBezTo>
                      <a:cubicBezTo>
                        <a:pt x="444984" y="120061"/>
                        <a:pt x="444028" y="117845"/>
                        <a:pt x="443346" y="116449"/>
                      </a:cubicBezTo>
                      <a:cubicBezTo>
                        <a:pt x="425907" y="81175"/>
                        <a:pt x="398226" y="52015"/>
                        <a:pt x="363851" y="32820"/>
                      </a:cubicBezTo>
                      <a:cubicBezTo>
                        <a:pt x="325924" y="10966"/>
                        <a:pt x="281989" y="39"/>
                        <a:pt x="231997" y="39"/>
                      </a:cubicBezTo>
                      <a:cubicBezTo>
                        <a:pt x="193297" y="-621"/>
                        <a:pt x="154914" y="7176"/>
                        <a:pt x="119538" y="22885"/>
                      </a:cubicBezTo>
                      <a:cubicBezTo>
                        <a:pt x="88031" y="36811"/>
                        <a:pt x="61169" y="59388"/>
                        <a:pt x="42000" y="87993"/>
                      </a:cubicBezTo>
                      <a:cubicBezTo>
                        <a:pt x="23152" y="116641"/>
                        <a:pt x="13409" y="150287"/>
                        <a:pt x="14000" y="184557"/>
                      </a:cubicBezTo>
                      <a:cubicBezTo>
                        <a:pt x="14000" y="269624"/>
                        <a:pt x="65403" y="327388"/>
                        <a:pt x="168210" y="357847"/>
                      </a:cubicBezTo>
                      <a:lnTo>
                        <a:pt x="263002" y="385438"/>
                      </a:lnTo>
                      <a:cubicBezTo>
                        <a:pt x="295192" y="395209"/>
                        <a:pt x="319049" y="407421"/>
                        <a:pt x="334529" y="422076"/>
                      </a:cubicBezTo>
                      <a:cubicBezTo>
                        <a:pt x="349691" y="435868"/>
                        <a:pt x="358160" y="455495"/>
                        <a:pt x="357795" y="475960"/>
                      </a:cubicBezTo>
                      <a:cubicBezTo>
                        <a:pt x="358205" y="502249"/>
                        <a:pt x="345411" y="526999"/>
                        <a:pt x="323784" y="541919"/>
                      </a:cubicBezTo>
                      <a:cubicBezTo>
                        <a:pt x="301065" y="558875"/>
                        <a:pt x="271881" y="567352"/>
                        <a:pt x="236322" y="567352"/>
                      </a:cubicBezTo>
                      <a:cubicBezTo>
                        <a:pt x="194207" y="567379"/>
                        <a:pt x="153185" y="554117"/>
                        <a:pt x="119083" y="529458"/>
                      </a:cubicBezTo>
                      <a:cubicBezTo>
                        <a:pt x="104559" y="519414"/>
                        <a:pt x="92721" y="505974"/>
                        <a:pt x="84571" y="490302"/>
                      </a:cubicBezTo>
                      <a:cubicBezTo>
                        <a:pt x="83433" y="488058"/>
                        <a:pt x="81065" y="483550"/>
                        <a:pt x="77468" y="476784"/>
                      </a:cubicBezTo>
                      <a:cubicBezTo>
                        <a:pt x="71368" y="479949"/>
                        <a:pt x="66997" y="482271"/>
                        <a:pt x="64265" y="483755"/>
                      </a:cubicBezTo>
                      <a:lnTo>
                        <a:pt x="3619" y="517028"/>
                      </a:lnTo>
                      <a:cubicBezTo>
                        <a:pt x="2527" y="517634"/>
                        <a:pt x="296" y="518950"/>
                        <a:pt x="-2982" y="520976"/>
                      </a:cubicBezTo>
                      <a:cubicBezTo>
                        <a:pt x="-1707" y="524103"/>
                        <a:pt x="-706" y="526426"/>
                        <a:pt x="22" y="527937"/>
                      </a:cubicBezTo>
                      <a:cubicBezTo>
                        <a:pt x="18234" y="565367"/>
                        <a:pt x="48011" y="595034"/>
                        <a:pt x="89398" y="616939"/>
                      </a:cubicBezTo>
                      <a:cubicBezTo>
                        <a:pt x="133333" y="640218"/>
                        <a:pt x="183462" y="651855"/>
                        <a:pt x="239737" y="651851"/>
                      </a:cubicBezTo>
                      <a:cubicBezTo>
                        <a:pt x="278528" y="652607"/>
                        <a:pt x="317046" y="644957"/>
                        <a:pt x="352605" y="629436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77629">
                    <a:defRPr/>
                  </a:pPr>
                  <a:endParaRPr lang="zh-CN" altLang="en-US" sz="1531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27" name="任意多边形: 形状 26"/>
                <p:cNvSpPr>
                  <a:spLocks/>
                </p:cNvSpPr>
                <p:nvPr/>
              </p:nvSpPr>
              <p:spPr>
                <a:xfrm>
                  <a:off x="6793846" y="2960815"/>
                  <a:ext cx="456617" cy="690849"/>
                </a:xfrm>
                <a:custGeom>
                  <a:avLst/>
                  <a:gdLst>
                    <a:gd name="connsiteX0" fmla="*/ 454493 w 456617"/>
                    <a:gd name="connsiteY0" fmla="*/ -125 h 690849"/>
                    <a:gd name="connsiteX1" fmla="*/ 437283 w 456617"/>
                    <a:gd name="connsiteY1" fmla="*/ 7 h 690849"/>
                    <a:gd name="connsiteX2" fmla="*/ 352871 w 456617"/>
                    <a:gd name="connsiteY2" fmla="*/ -16 h 690849"/>
                    <a:gd name="connsiteX3" fmla="*/ 350276 w 456617"/>
                    <a:gd name="connsiteY3" fmla="*/ -16 h 690849"/>
                    <a:gd name="connsiteX4" fmla="*/ 347362 w 456617"/>
                    <a:gd name="connsiteY4" fmla="*/ 7546 h 690849"/>
                    <a:gd name="connsiteX5" fmla="*/ 228985 w 456617"/>
                    <a:gd name="connsiteY5" fmla="*/ 337236 h 690849"/>
                    <a:gd name="connsiteX6" fmla="*/ 110835 w 456617"/>
                    <a:gd name="connsiteY6" fmla="*/ 8179 h 690849"/>
                    <a:gd name="connsiteX7" fmla="*/ 109106 w 456617"/>
                    <a:gd name="connsiteY7" fmla="*/ 2807 h 690849"/>
                    <a:gd name="connsiteX8" fmla="*/ 108285 w 456617"/>
                    <a:gd name="connsiteY8" fmla="*/ 125 h 690849"/>
                    <a:gd name="connsiteX9" fmla="*/ 100090 w 456617"/>
                    <a:gd name="connsiteY9" fmla="*/ 29 h 690849"/>
                    <a:gd name="connsiteX10" fmla="*/ -2124 w 456617"/>
                    <a:gd name="connsiteY10" fmla="*/ 29 h 690849"/>
                    <a:gd name="connsiteX11" fmla="*/ 3521 w 456617"/>
                    <a:gd name="connsiteY11" fmla="*/ 13761 h 690849"/>
                    <a:gd name="connsiteX12" fmla="*/ 4796 w 456617"/>
                    <a:gd name="connsiteY12" fmla="*/ 16948 h 690849"/>
                    <a:gd name="connsiteX13" fmla="*/ 177581 w 456617"/>
                    <a:gd name="connsiteY13" fmla="*/ 466536 h 690849"/>
                    <a:gd name="connsiteX14" fmla="*/ 93625 w 456617"/>
                    <a:gd name="connsiteY14" fmla="*/ 663843 h 690849"/>
                    <a:gd name="connsiteX15" fmla="*/ 88344 w 456617"/>
                    <a:gd name="connsiteY15" fmla="*/ 675549 h 690849"/>
                    <a:gd name="connsiteX16" fmla="*/ 81332 w 456617"/>
                    <a:gd name="connsiteY16" fmla="*/ 690542 h 690849"/>
                    <a:gd name="connsiteX17" fmla="*/ 100864 w 456617"/>
                    <a:gd name="connsiteY17" fmla="*/ 690724 h 690849"/>
                    <a:gd name="connsiteX18" fmla="*/ 186050 w 456617"/>
                    <a:gd name="connsiteY18" fmla="*/ 690724 h 690849"/>
                    <a:gd name="connsiteX19" fmla="*/ 451170 w 456617"/>
                    <a:gd name="connsiteY19" fmla="*/ 8543 h 690849"/>
                    <a:gd name="connsiteX20" fmla="*/ 454493 w 456617"/>
                    <a:gd name="connsiteY20" fmla="*/ -107 h 690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6617" h="690849">
                      <a:moveTo>
                        <a:pt x="454493" y="-125"/>
                      </a:moveTo>
                      <a:lnTo>
                        <a:pt x="437283" y="7"/>
                      </a:lnTo>
                      <a:lnTo>
                        <a:pt x="352871" y="-16"/>
                      </a:lnTo>
                      <a:lnTo>
                        <a:pt x="350276" y="-16"/>
                      </a:lnTo>
                      <a:lnTo>
                        <a:pt x="347362" y="7546"/>
                      </a:lnTo>
                      <a:lnTo>
                        <a:pt x="228985" y="337236"/>
                      </a:lnTo>
                      <a:lnTo>
                        <a:pt x="110835" y="8179"/>
                      </a:lnTo>
                      <a:cubicBezTo>
                        <a:pt x="110516" y="7269"/>
                        <a:pt x="109925" y="5447"/>
                        <a:pt x="109106" y="2807"/>
                      </a:cubicBezTo>
                      <a:lnTo>
                        <a:pt x="108285" y="125"/>
                      </a:lnTo>
                      <a:lnTo>
                        <a:pt x="100090" y="29"/>
                      </a:lnTo>
                      <a:lnTo>
                        <a:pt x="-2124" y="29"/>
                      </a:lnTo>
                      <a:lnTo>
                        <a:pt x="3521" y="13761"/>
                      </a:lnTo>
                      <a:cubicBezTo>
                        <a:pt x="4068" y="15141"/>
                        <a:pt x="4477" y="16206"/>
                        <a:pt x="4796" y="16948"/>
                      </a:cubicBezTo>
                      <a:lnTo>
                        <a:pt x="177581" y="466536"/>
                      </a:lnTo>
                      <a:lnTo>
                        <a:pt x="93625" y="663843"/>
                      </a:lnTo>
                      <a:cubicBezTo>
                        <a:pt x="92714" y="665947"/>
                        <a:pt x="90984" y="669862"/>
                        <a:pt x="88344" y="675549"/>
                      </a:cubicBezTo>
                      <a:lnTo>
                        <a:pt x="81332" y="690542"/>
                      </a:lnTo>
                      <a:lnTo>
                        <a:pt x="100864" y="690724"/>
                      </a:lnTo>
                      <a:lnTo>
                        <a:pt x="186050" y="690724"/>
                      </a:lnTo>
                      <a:lnTo>
                        <a:pt x="451170" y="8543"/>
                      </a:lnTo>
                      <a:lnTo>
                        <a:pt x="454493" y="-107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531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28" name="任意多边形: 形状 27"/>
                <p:cNvSpPr>
                  <a:spLocks/>
                </p:cNvSpPr>
                <p:nvPr/>
              </p:nvSpPr>
              <p:spPr>
                <a:xfrm>
                  <a:off x="6352118" y="2960780"/>
                  <a:ext cx="402292" cy="470379"/>
                </a:xfrm>
                <a:custGeom>
                  <a:avLst/>
                  <a:gdLst>
                    <a:gd name="connsiteX0" fmla="*/ 230354 w 402292"/>
                    <a:gd name="connsiteY0" fmla="*/ -91 h 470379"/>
                    <a:gd name="connsiteX1" fmla="*/ 141024 w 402292"/>
                    <a:gd name="connsiteY1" fmla="*/ 21937 h 470379"/>
                    <a:gd name="connsiteX2" fmla="*/ 137746 w 402292"/>
                    <a:gd name="connsiteY2" fmla="*/ 23803 h 470379"/>
                    <a:gd name="connsiteX3" fmla="*/ 88620 w 402292"/>
                    <a:gd name="connsiteY3" fmla="*/ 70444 h 470379"/>
                    <a:gd name="connsiteX4" fmla="*/ 87299 w 402292"/>
                    <a:gd name="connsiteY4" fmla="*/ 72547 h 470379"/>
                    <a:gd name="connsiteX5" fmla="*/ 81062 w 402292"/>
                    <a:gd name="connsiteY5" fmla="*/ 11966 h 470379"/>
                    <a:gd name="connsiteX6" fmla="*/ -1802 w 402292"/>
                    <a:gd name="connsiteY6" fmla="*/ 11966 h 470379"/>
                    <a:gd name="connsiteX7" fmla="*/ -1802 w 402292"/>
                    <a:gd name="connsiteY7" fmla="*/ 470249 h 470379"/>
                    <a:gd name="connsiteX8" fmla="*/ 97999 w 402292"/>
                    <a:gd name="connsiteY8" fmla="*/ 470249 h 470379"/>
                    <a:gd name="connsiteX9" fmla="*/ 97999 w 402292"/>
                    <a:gd name="connsiteY9" fmla="*/ 207935 h 470379"/>
                    <a:gd name="connsiteX10" fmla="*/ 128003 w 402292"/>
                    <a:gd name="connsiteY10" fmla="*/ 124401 h 470379"/>
                    <a:gd name="connsiteX11" fmla="*/ 205358 w 402292"/>
                    <a:gd name="connsiteY11" fmla="*/ 92854 h 470379"/>
                    <a:gd name="connsiteX12" fmla="*/ 275337 w 402292"/>
                    <a:gd name="connsiteY12" fmla="*/ 121747 h 470379"/>
                    <a:gd name="connsiteX13" fmla="*/ 301471 w 402292"/>
                    <a:gd name="connsiteY13" fmla="*/ 200185 h 470379"/>
                    <a:gd name="connsiteX14" fmla="*/ 301471 w 402292"/>
                    <a:gd name="connsiteY14" fmla="*/ 470254 h 470379"/>
                    <a:gd name="connsiteX15" fmla="*/ 400453 w 402292"/>
                    <a:gd name="connsiteY15" fmla="*/ 470254 h 470379"/>
                    <a:gd name="connsiteX16" fmla="*/ 400453 w 402292"/>
                    <a:gd name="connsiteY16" fmla="*/ 181222 h 470379"/>
                    <a:gd name="connsiteX17" fmla="*/ 378917 w 402292"/>
                    <a:gd name="connsiteY17" fmla="*/ 86402 h 470379"/>
                    <a:gd name="connsiteX18" fmla="*/ 318864 w 402292"/>
                    <a:gd name="connsiteY18" fmla="*/ 22406 h 470379"/>
                    <a:gd name="connsiteX19" fmla="*/ 230354 w 402292"/>
                    <a:gd name="connsiteY19" fmla="*/ -91 h 470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02292" h="470379">
                      <a:moveTo>
                        <a:pt x="230354" y="-91"/>
                      </a:moveTo>
                      <a:cubicBezTo>
                        <a:pt x="199166" y="-642"/>
                        <a:pt x="168342" y="6948"/>
                        <a:pt x="141024" y="21937"/>
                      </a:cubicBezTo>
                      <a:lnTo>
                        <a:pt x="137746" y="23803"/>
                      </a:lnTo>
                      <a:cubicBezTo>
                        <a:pt x="117986" y="35313"/>
                        <a:pt x="101140" y="51285"/>
                        <a:pt x="88620" y="70444"/>
                      </a:cubicBezTo>
                      <a:lnTo>
                        <a:pt x="87299" y="72547"/>
                      </a:lnTo>
                      <a:lnTo>
                        <a:pt x="81062" y="11966"/>
                      </a:lnTo>
                      <a:lnTo>
                        <a:pt x="-1802" y="11966"/>
                      </a:lnTo>
                      <a:lnTo>
                        <a:pt x="-1802" y="470249"/>
                      </a:lnTo>
                      <a:lnTo>
                        <a:pt x="97999" y="470249"/>
                      </a:lnTo>
                      <a:lnTo>
                        <a:pt x="97999" y="207935"/>
                      </a:lnTo>
                      <a:cubicBezTo>
                        <a:pt x="97999" y="173259"/>
                        <a:pt x="108061" y="145481"/>
                        <a:pt x="128003" y="124401"/>
                      </a:cubicBezTo>
                      <a:cubicBezTo>
                        <a:pt x="147945" y="103321"/>
                        <a:pt x="173623" y="92854"/>
                        <a:pt x="205358" y="92854"/>
                      </a:cubicBezTo>
                      <a:cubicBezTo>
                        <a:pt x="234725" y="92854"/>
                        <a:pt x="257990" y="102474"/>
                        <a:pt x="275337" y="121747"/>
                      </a:cubicBezTo>
                      <a:cubicBezTo>
                        <a:pt x="292730" y="141102"/>
                        <a:pt x="301471" y="167185"/>
                        <a:pt x="301471" y="200185"/>
                      </a:cubicBezTo>
                      <a:lnTo>
                        <a:pt x="301471" y="470254"/>
                      </a:lnTo>
                      <a:lnTo>
                        <a:pt x="400453" y="470254"/>
                      </a:lnTo>
                      <a:lnTo>
                        <a:pt x="400453" y="181222"/>
                      </a:lnTo>
                      <a:cubicBezTo>
                        <a:pt x="401091" y="148336"/>
                        <a:pt x="393714" y="115787"/>
                        <a:pt x="378917" y="86402"/>
                      </a:cubicBezTo>
                      <a:cubicBezTo>
                        <a:pt x="365441" y="59758"/>
                        <a:pt x="344588" y="37544"/>
                        <a:pt x="318864" y="22406"/>
                      </a:cubicBezTo>
                      <a:cubicBezTo>
                        <a:pt x="291910" y="7058"/>
                        <a:pt x="261359" y="-714"/>
                        <a:pt x="230354" y="-91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531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29" name="任意多边形: 形状 28"/>
                <p:cNvSpPr>
                  <a:spLocks/>
                </p:cNvSpPr>
                <p:nvPr/>
              </p:nvSpPr>
              <p:spPr>
                <a:xfrm>
                  <a:off x="5853112" y="2968550"/>
                  <a:ext cx="444412" cy="471355"/>
                </a:xfrm>
                <a:custGeom>
                  <a:avLst/>
                  <a:gdLst>
                    <a:gd name="connsiteX0" fmla="*/ 221143 w 444412"/>
                    <a:gd name="connsiteY0" fmla="*/ -68 h 471355"/>
                    <a:gd name="connsiteX1" fmla="*/ 336287 w 444412"/>
                    <a:gd name="connsiteY1" fmla="*/ 29490 h 471355"/>
                    <a:gd name="connsiteX2" fmla="*/ 414690 w 444412"/>
                    <a:gd name="connsiteY2" fmla="*/ 113046 h 471355"/>
                    <a:gd name="connsiteX3" fmla="*/ 442918 w 444412"/>
                    <a:gd name="connsiteY3" fmla="*/ 235976 h 471355"/>
                    <a:gd name="connsiteX4" fmla="*/ 414690 w 444412"/>
                    <a:gd name="connsiteY4" fmla="*/ 358514 h 471355"/>
                    <a:gd name="connsiteX5" fmla="*/ 336242 w 444412"/>
                    <a:gd name="connsiteY5" fmla="*/ 441633 h 471355"/>
                    <a:gd name="connsiteX6" fmla="*/ 221143 w 444412"/>
                    <a:gd name="connsiteY6" fmla="*/ 471191 h 471355"/>
                    <a:gd name="connsiteX7" fmla="*/ 105634 w 444412"/>
                    <a:gd name="connsiteY7" fmla="*/ 441643 h 471355"/>
                    <a:gd name="connsiteX8" fmla="*/ 26777 w 444412"/>
                    <a:gd name="connsiteY8" fmla="*/ 358514 h 471355"/>
                    <a:gd name="connsiteX9" fmla="*/ -1452 w 444412"/>
                    <a:gd name="connsiteY9" fmla="*/ 235976 h 471355"/>
                    <a:gd name="connsiteX10" fmla="*/ 26777 w 444412"/>
                    <a:gd name="connsiteY10" fmla="*/ 112590 h 471355"/>
                    <a:gd name="connsiteX11" fmla="*/ 105634 w 444412"/>
                    <a:gd name="connsiteY11" fmla="*/ 29462 h 471355"/>
                    <a:gd name="connsiteX12" fmla="*/ 221143 w 444412"/>
                    <a:gd name="connsiteY12" fmla="*/ -87 h 471355"/>
                    <a:gd name="connsiteX13" fmla="*/ 221143 w 444412"/>
                    <a:gd name="connsiteY13" fmla="*/ 88200 h 471355"/>
                    <a:gd name="connsiteX14" fmla="*/ 131859 w 444412"/>
                    <a:gd name="connsiteY14" fmla="*/ 128535 h 471355"/>
                    <a:gd name="connsiteX15" fmla="*/ 97803 w 444412"/>
                    <a:gd name="connsiteY15" fmla="*/ 235985 h 471355"/>
                    <a:gd name="connsiteX16" fmla="*/ 131859 w 444412"/>
                    <a:gd name="connsiteY16" fmla="*/ 342593 h 471355"/>
                    <a:gd name="connsiteX17" fmla="*/ 221143 w 444412"/>
                    <a:gd name="connsiteY17" fmla="*/ 382923 h 471355"/>
                    <a:gd name="connsiteX18" fmla="*/ 309653 w 444412"/>
                    <a:gd name="connsiteY18" fmla="*/ 342593 h 471355"/>
                    <a:gd name="connsiteX19" fmla="*/ 343709 w 444412"/>
                    <a:gd name="connsiteY19" fmla="*/ 235985 h 471355"/>
                    <a:gd name="connsiteX20" fmla="*/ 309653 w 444412"/>
                    <a:gd name="connsiteY20" fmla="*/ 128535 h 471355"/>
                    <a:gd name="connsiteX21" fmla="*/ 221143 w 444412"/>
                    <a:gd name="connsiteY21" fmla="*/ 88200 h 471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44412" h="471355">
                      <a:moveTo>
                        <a:pt x="221143" y="-68"/>
                      </a:moveTo>
                      <a:cubicBezTo>
                        <a:pt x="261482" y="-842"/>
                        <a:pt x="301275" y="9375"/>
                        <a:pt x="336287" y="29490"/>
                      </a:cubicBezTo>
                      <a:cubicBezTo>
                        <a:pt x="369798" y="49331"/>
                        <a:pt x="397025" y="78311"/>
                        <a:pt x="414690" y="113046"/>
                      </a:cubicBezTo>
                      <a:cubicBezTo>
                        <a:pt x="433995" y="151104"/>
                        <a:pt x="443692" y="193310"/>
                        <a:pt x="442918" y="235976"/>
                      </a:cubicBezTo>
                      <a:cubicBezTo>
                        <a:pt x="442918" y="282024"/>
                        <a:pt x="433494" y="322869"/>
                        <a:pt x="414690" y="358514"/>
                      </a:cubicBezTo>
                      <a:cubicBezTo>
                        <a:pt x="396888" y="393067"/>
                        <a:pt x="369707" y="421883"/>
                        <a:pt x="336242" y="441633"/>
                      </a:cubicBezTo>
                      <a:cubicBezTo>
                        <a:pt x="301275" y="461748"/>
                        <a:pt x="261482" y="471965"/>
                        <a:pt x="221143" y="471191"/>
                      </a:cubicBezTo>
                      <a:cubicBezTo>
                        <a:pt x="180667" y="471929"/>
                        <a:pt x="140738" y="461721"/>
                        <a:pt x="105634" y="441643"/>
                      </a:cubicBezTo>
                      <a:cubicBezTo>
                        <a:pt x="71988" y="421992"/>
                        <a:pt x="44624" y="393153"/>
                        <a:pt x="26777" y="358514"/>
                      </a:cubicBezTo>
                      <a:cubicBezTo>
                        <a:pt x="7927" y="322896"/>
                        <a:pt x="-1452" y="282052"/>
                        <a:pt x="-1452" y="235976"/>
                      </a:cubicBezTo>
                      <a:cubicBezTo>
                        <a:pt x="-1452" y="189376"/>
                        <a:pt x="7927" y="148249"/>
                        <a:pt x="26777" y="112590"/>
                      </a:cubicBezTo>
                      <a:cubicBezTo>
                        <a:pt x="44624" y="77951"/>
                        <a:pt x="71988" y="49113"/>
                        <a:pt x="105634" y="29462"/>
                      </a:cubicBezTo>
                      <a:cubicBezTo>
                        <a:pt x="140783" y="9388"/>
                        <a:pt x="180667" y="-820"/>
                        <a:pt x="221143" y="-87"/>
                      </a:cubicBezTo>
                      <a:close/>
                      <a:moveTo>
                        <a:pt x="221143" y="88200"/>
                      </a:moveTo>
                      <a:cubicBezTo>
                        <a:pt x="184082" y="88200"/>
                        <a:pt x="154442" y="101613"/>
                        <a:pt x="131859" y="128535"/>
                      </a:cubicBezTo>
                      <a:cubicBezTo>
                        <a:pt x="109185" y="155593"/>
                        <a:pt x="97803" y="191407"/>
                        <a:pt x="97803" y="235985"/>
                      </a:cubicBezTo>
                      <a:cubicBezTo>
                        <a:pt x="97803" y="280062"/>
                        <a:pt x="109140" y="315598"/>
                        <a:pt x="131859" y="342593"/>
                      </a:cubicBezTo>
                      <a:cubicBezTo>
                        <a:pt x="154442" y="369510"/>
                        <a:pt x="184082" y="382923"/>
                        <a:pt x="221143" y="382923"/>
                      </a:cubicBezTo>
                      <a:cubicBezTo>
                        <a:pt x="257658" y="382923"/>
                        <a:pt x="287070" y="369519"/>
                        <a:pt x="309653" y="342593"/>
                      </a:cubicBezTo>
                      <a:cubicBezTo>
                        <a:pt x="332326" y="315525"/>
                        <a:pt x="343663" y="279989"/>
                        <a:pt x="343709" y="235985"/>
                      </a:cubicBezTo>
                      <a:cubicBezTo>
                        <a:pt x="343709" y="191366"/>
                        <a:pt x="332326" y="155548"/>
                        <a:pt x="309653" y="128535"/>
                      </a:cubicBezTo>
                      <a:cubicBezTo>
                        <a:pt x="287070" y="101609"/>
                        <a:pt x="257658" y="88200"/>
                        <a:pt x="221143" y="88200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531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0" name="任意多边形: 形状 29"/>
                <p:cNvSpPr>
                  <a:spLocks/>
                </p:cNvSpPr>
                <p:nvPr/>
              </p:nvSpPr>
              <p:spPr>
                <a:xfrm>
                  <a:off x="5138149" y="2960808"/>
                  <a:ext cx="670243" cy="470373"/>
                </a:xfrm>
                <a:custGeom>
                  <a:avLst/>
                  <a:gdLst>
                    <a:gd name="connsiteX0" fmla="*/ 510084 w 670243"/>
                    <a:gd name="connsiteY0" fmla="*/ -78 h 470373"/>
                    <a:gd name="connsiteX1" fmla="*/ 591673 w 670243"/>
                    <a:gd name="connsiteY1" fmla="*/ 22856 h 470373"/>
                    <a:gd name="connsiteX2" fmla="*/ 649086 w 670243"/>
                    <a:gd name="connsiteY2" fmla="*/ 87326 h 470373"/>
                    <a:gd name="connsiteX3" fmla="*/ 669256 w 670243"/>
                    <a:gd name="connsiteY3" fmla="*/ 176650 h 470373"/>
                    <a:gd name="connsiteX4" fmla="*/ 669302 w 670243"/>
                    <a:gd name="connsiteY4" fmla="*/ 181203 h 470373"/>
                    <a:gd name="connsiteX5" fmla="*/ 669302 w 670243"/>
                    <a:gd name="connsiteY5" fmla="*/ 470230 h 470373"/>
                    <a:gd name="connsiteX6" fmla="*/ 570320 w 670243"/>
                    <a:gd name="connsiteY6" fmla="*/ 470230 h 470373"/>
                    <a:gd name="connsiteX7" fmla="*/ 570320 w 670243"/>
                    <a:gd name="connsiteY7" fmla="*/ 191539 h 470373"/>
                    <a:gd name="connsiteX8" fmla="*/ 546736 w 670243"/>
                    <a:gd name="connsiteY8" fmla="*/ 119533 h 470373"/>
                    <a:gd name="connsiteX9" fmla="*/ 482812 w 670243"/>
                    <a:gd name="connsiteY9" fmla="*/ 92830 h 470373"/>
                    <a:gd name="connsiteX10" fmla="*/ 411513 w 670243"/>
                    <a:gd name="connsiteY10" fmla="*/ 121787 h 470373"/>
                    <a:gd name="connsiteX11" fmla="*/ 384149 w 670243"/>
                    <a:gd name="connsiteY11" fmla="*/ 195053 h 470373"/>
                    <a:gd name="connsiteX12" fmla="*/ 384104 w 670243"/>
                    <a:gd name="connsiteY12" fmla="*/ 198436 h 470373"/>
                    <a:gd name="connsiteX13" fmla="*/ 384104 w 670243"/>
                    <a:gd name="connsiteY13" fmla="*/ 470248 h 470373"/>
                    <a:gd name="connsiteX14" fmla="*/ 285122 w 670243"/>
                    <a:gd name="connsiteY14" fmla="*/ 470248 h 470373"/>
                    <a:gd name="connsiteX15" fmla="*/ 285122 w 670243"/>
                    <a:gd name="connsiteY15" fmla="*/ 191539 h 470373"/>
                    <a:gd name="connsiteX16" fmla="*/ 261128 w 670243"/>
                    <a:gd name="connsiteY16" fmla="*/ 119556 h 470373"/>
                    <a:gd name="connsiteX17" fmla="*/ 196749 w 670243"/>
                    <a:gd name="connsiteY17" fmla="*/ 92826 h 470373"/>
                    <a:gd name="connsiteX18" fmla="*/ 126314 w 670243"/>
                    <a:gd name="connsiteY18" fmla="*/ 121782 h 470373"/>
                    <a:gd name="connsiteX19" fmla="*/ 98951 w 670243"/>
                    <a:gd name="connsiteY19" fmla="*/ 195049 h 470373"/>
                    <a:gd name="connsiteX20" fmla="*/ 98905 w 670243"/>
                    <a:gd name="connsiteY20" fmla="*/ 198432 h 470373"/>
                    <a:gd name="connsiteX21" fmla="*/ 98905 w 670243"/>
                    <a:gd name="connsiteY21" fmla="*/ 470244 h 470373"/>
                    <a:gd name="connsiteX22" fmla="*/ -942 w 670243"/>
                    <a:gd name="connsiteY22" fmla="*/ 470244 h 470373"/>
                    <a:gd name="connsiteX23" fmla="*/ -942 w 670243"/>
                    <a:gd name="connsiteY23" fmla="*/ 11960 h 470373"/>
                    <a:gd name="connsiteX24" fmla="*/ 83061 w 670243"/>
                    <a:gd name="connsiteY24" fmla="*/ 11960 h 470373"/>
                    <a:gd name="connsiteX25" fmla="*/ 88297 w 670243"/>
                    <a:gd name="connsiteY25" fmla="*/ 71258 h 470373"/>
                    <a:gd name="connsiteX26" fmla="*/ 89480 w 670243"/>
                    <a:gd name="connsiteY26" fmla="*/ 69369 h 470373"/>
                    <a:gd name="connsiteX27" fmla="*/ 136012 w 670243"/>
                    <a:gd name="connsiteY27" fmla="*/ 23916 h 470373"/>
                    <a:gd name="connsiteX28" fmla="*/ 139245 w 670243"/>
                    <a:gd name="connsiteY28" fmla="*/ 21963 h 470373"/>
                    <a:gd name="connsiteX29" fmla="*/ 222609 w 670243"/>
                    <a:gd name="connsiteY29" fmla="*/ -105 h 470373"/>
                    <a:gd name="connsiteX30" fmla="*/ 306066 w 670243"/>
                    <a:gd name="connsiteY30" fmla="*/ 22878 h 470373"/>
                    <a:gd name="connsiteX31" fmla="*/ 360064 w 670243"/>
                    <a:gd name="connsiteY31" fmla="*/ 79476 h 470373"/>
                    <a:gd name="connsiteX32" fmla="*/ 360382 w 670243"/>
                    <a:gd name="connsiteY32" fmla="*/ 80082 h 470373"/>
                    <a:gd name="connsiteX33" fmla="*/ 414380 w 670243"/>
                    <a:gd name="connsiteY33" fmla="*/ 24663 h 470373"/>
                    <a:gd name="connsiteX34" fmla="*/ 417568 w 670243"/>
                    <a:gd name="connsiteY34" fmla="*/ 22796 h 470373"/>
                    <a:gd name="connsiteX35" fmla="*/ 502071 w 670243"/>
                    <a:gd name="connsiteY35" fmla="*/ -69 h 470373"/>
                    <a:gd name="connsiteX36" fmla="*/ 506077 w 670243"/>
                    <a:gd name="connsiteY36" fmla="*/ -110 h 470373"/>
                    <a:gd name="connsiteX37" fmla="*/ 510084 w 670243"/>
                    <a:gd name="connsiteY37" fmla="*/ -69 h 47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70243" h="470373">
                      <a:moveTo>
                        <a:pt x="510084" y="-78"/>
                      </a:moveTo>
                      <a:cubicBezTo>
                        <a:pt x="538859" y="0"/>
                        <a:pt x="567087" y="7926"/>
                        <a:pt x="591673" y="22856"/>
                      </a:cubicBezTo>
                      <a:cubicBezTo>
                        <a:pt x="616624" y="38390"/>
                        <a:pt x="636520" y="60773"/>
                        <a:pt x="649086" y="87326"/>
                      </a:cubicBezTo>
                      <a:cubicBezTo>
                        <a:pt x="662336" y="115240"/>
                        <a:pt x="669256" y="145749"/>
                        <a:pt x="669256" y="176650"/>
                      </a:cubicBezTo>
                      <a:lnTo>
                        <a:pt x="669302" y="181203"/>
                      </a:lnTo>
                      <a:lnTo>
                        <a:pt x="669302" y="470230"/>
                      </a:lnTo>
                      <a:lnTo>
                        <a:pt x="570320" y="470230"/>
                      </a:lnTo>
                      <a:lnTo>
                        <a:pt x="570320" y="191539"/>
                      </a:lnTo>
                      <a:cubicBezTo>
                        <a:pt x="570320" y="161398"/>
                        <a:pt x="562443" y="137454"/>
                        <a:pt x="546736" y="119533"/>
                      </a:cubicBezTo>
                      <a:cubicBezTo>
                        <a:pt x="531119" y="101731"/>
                        <a:pt x="509857" y="92830"/>
                        <a:pt x="482812" y="92830"/>
                      </a:cubicBezTo>
                      <a:cubicBezTo>
                        <a:pt x="453400" y="92830"/>
                        <a:pt x="429724" y="102464"/>
                        <a:pt x="411513" y="121787"/>
                      </a:cubicBezTo>
                      <a:cubicBezTo>
                        <a:pt x="393892" y="140454"/>
                        <a:pt x="384786" y="164813"/>
                        <a:pt x="384149" y="195053"/>
                      </a:cubicBezTo>
                      <a:lnTo>
                        <a:pt x="384104" y="198436"/>
                      </a:lnTo>
                      <a:lnTo>
                        <a:pt x="384104" y="470248"/>
                      </a:lnTo>
                      <a:lnTo>
                        <a:pt x="285122" y="470248"/>
                      </a:lnTo>
                      <a:lnTo>
                        <a:pt x="285122" y="191539"/>
                      </a:lnTo>
                      <a:cubicBezTo>
                        <a:pt x="285122" y="161411"/>
                        <a:pt x="277109" y="137477"/>
                        <a:pt x="261128" y="119556"/>
                      </a:cubicBezTo>
                      <a:cubicBezTo>
                        <a:pt x="245192" y="101731"/>
                        <a:pt x="223793" y="92826"/>
                        <a:pt x="196749" y="92826"/>
                      </a:cubicBezTo>
                      <a:cubicBezTo>
                        <a:pt x="167929" y="92826"/>
                        <a:pt x="144526" y="102460"/>
                        <a:pt x="126314" y="121782"/>
                      </a:cubicBezTo>
                      <a:cubicBezTo>
                        <a:pt x="108694" y="140450"/>
                        <a:pt x="99543" y="164808"/>
                        <a:pt x="98951" y="195049"/>
                      </a:cubicBezTo>
                      <a:lnTo>
                        <a:pt x="98905" y="198432"/>
                      </a:lnTo>
                      <a:lnTo>
                        <a:pt x="98905" y="470244"/>
                      </a:lnTo>
                      <a:lnTo>
                        <a:pt x="-942" y="470244"/>
                      </a:lnTo>
                      <a:lnTo>
                        <a:pt x="-942" y="11960"/>
                      </a:lnTo>
                      <a:lnTo>
                        <a:pt x="83061" y="11960"/>
                      </a:lnTo>
                      <a:lnTo>
                        <a:pt x="88297" y="71258"/>
                      </a:lnTo>
                      <a:lnTo>
                        <a:pt x="89480" y="69369"/>
                      </a:lnTo>
                      <a:cubicBezTo>
                        <a:pt x="101364" y="50897"/>
                        <a:pt x="117254" y="35358"/>
                        <a:pt x="136012" y="23916"/>
                      </a:cubicBezTo>
                      <a:lnTo>
                        <a:pt x="139245" y="21963"/>
                      </a:lnTo>
                      <a:cubicBezTo>
                        <a:pt x="164514" y="7184"/>
                        <a:pt x="193334" y="-442"/>
                        <a:pt x="222609" y="-105"/>
                      </a:cubicBezTo>
                      <a:cubicBezTo>
                        <a:pt x="252022" y="-583"/>
                        <a:pt x="280979" y="7394"/>
                        <a:pt x="306066" y="22878"/>
                      </a:cubicBezTo>
                      <a:cubicBezTo>
                        <a:pt x="328466" y="36979"/>
                        <a:pt x="346997" y="56429"/>
                        <a:pt x="360064" y="79476"/>
                      </a:cubicBezTo>
                      <a:lnTo>
                        <a:pt x="360382" y="80082"/>
                      </a:lnTo>
                      <a:cubicBezTo>
                        <a:pt x="373176" y="57144"/>
                        <a:pt x="391798" y="38017"/>
                        <a:pt x="414380" y="24663"/>
                      </a:cubicBezTo>
                      <a:lnTo>
                        <a:pt x="417568" y="22796"/>
                      </a:lnTo>
                      <a:cubicBezTo>
                        <a:pt x="443338" y="8122"/>
                        <a:pt x="472431" y="255"/>
                        <a:pt x="502071" y="-69"/>
                      </a:cubicBezTo>
                      <a:lnTo>
                        <a:pt x="506077" y="-110"/>
                      </a:lnTo>
                      <a:lnTo>
                        <a:pt x="510084" y="-69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531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1" name="任意多边形: 形状 30"/>
                <p:cNvSpPr>
                  <a:spLocks/>
                </p:cNvSpPr>
                <p:nvPr/>
              </p:nvSpPr>
              <p:spPr>
                <a:xfrm>
                  <a:off x="4815307" y="2962339"/>
                  <a:ext cx="268279" cy="470555"/>
                </a:xfrm>
                <a:custGeom>
                  <a:avLst/>
                  <a:gdLst>
                    <a:gd name="connsiteX0" fmla="*/ 228873 w 268279"/>
                    <a:gd name="connsiteY0" fmla="*/ -78 h 470555"/>
                    <a:gd name="connsiteX1" fmla="*/ 145053 w 268279"/>
                    <a:gd name="connsiteY1" fmla="*/ 20033 h 470555"/>
                    <a:gd name="connsiteX2" fmla="*/ 141966 w 268279"/>
                    <a:gd name="connsiteY2" fmla="*/ 21817 h 470555"/>
                    <a:gd name="connsiteX3" fmla="*/ 97406 w 268279"/>
                    <a:gd name="connsiteY3" fmla="*/ 64697 h 470555"/>
                    <a:gd name="connsiteX4" fmla="*/ 96555 w 268279"/>
                    <a:gd name="connsiteY4" fmla="*/ 66063 h 470555"/>
                    <a:gd name="connsiteX5" fmla="*/ 91392 w 268279"/>
                    <a:gd name="connsiteY5" fmla="*/ 12220 h 470555"/>
                    <a:gd name="connsiteX6" fmla="*/ -715 w 268279"/>
                    <a:gd name="connsiteY6" fmla="*/ 12220 h 470555"/>
                    <a:gd name="connsiteX7" fmla="*/ -715 w 268279"/>
                    <a:gd name="connsiteY7" fmla="*/ 470431 h 470555"/>
                    <a:gd name="connsiteX8" fmla="*/ 100265 w 268279"/>
                    <a:gd name="connsiteY8" fmla="*/ 470431 h 470555"/>
                    <a:gd name="connsiteX9" fmla="*/ 100265 w 268279"/>
                    <a:gd name="connsiteY9" fmla="*/ 205111 h 470555"/>
                    <a:gd name="connsiteX10" fmla="*/ 132136 w 268279"/>
                    <a:gd name="connsiteY10" fmla="*/ 124710 h 470555"/>
                    <a:gd name="connsiteX11" fmla="*/ 219267 w 268279"/>
                    <a:gd name="connsiteY11" fmla="*/ 94806 h 470555"/>
                    <a:gd name="connsiteX12" fmla="*/ 253723 w 268279"/>
                    <a:gd name="connsiteY12" fmla="*/ 96723 h 470555"/>
                    <a:gd name="connsiteX13" fmla="*/ 256637 w 268279"/>
                    <a:gd name="connsiteY13" fmla="*/ 97215 h 470555"/>
                    <a:gd name="connsiteX14" fmla="*/ 261327 w 268279"/>
                    <a:gd name="connsiteY14" fmla="*/ 98162 h 470555"/>
                    <a:gd name="connsiteX15" fmla="*/ 267337 w 268279"/>
                    <a:gd name="connsiteY15" fmla="*/ 99459 h 470555"/>
                    <a:gd name="connsiteX16" fmla="*/ 267564 w 268279"/>
                    <a:gd name="connsiteY16" fmla="*/ 87785 h 470555"/>
                    <a:gd name="connsiteX17" fmla="*/ 267564 w 268279"/>
                    <a:gd name="connsiteY17" fmla="*/ 84444 h 470555"/>
                    <a:gd name="connsiteX18" fmla="*/ 267564 w 268279"/>
                    <a:gd name="connsiteY18" fmla="*/ 7521 h 470555"/>
                    <a:gd name="connsiteX19" fmla="*/ 267564 w 268279"/>
                    <a:gd name="connsiteY19" fmla="*/ 4557 h 470555"/>
                    <a:gd name="connsiteX20" fmla="*/ 264742 w 268279"/>
                    <a:gd name="connsiteY20" fmla="*/ 3774 h 470555"/>
                    <a:gd name="connsiteX21" fmla="*/ 257366 w 268279"/>
                    <a:gd name="connsiteY21" fmla="*/ 2003 h 470555"/>
                    <a:gd name="connsiteX22" fmla="*/ 228828 w 268279"/>
                    <a:gd name="connsiteY22" fmla="*/ -82 h 470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68279" h="470555">
                      <a:moveTo>
                        <a:pt x="228873" y="-78"/>
                      </a:moveTo>
                      <a:cubicBezTo>
                        <a:pt x="199661" y="-770"/>
                        <a:pt x="170773" y="6160"/>
                        <a:pt x="145053" y="20033"/>
                      </a:cubicBezTo>
                      <a:lnTo>
                        <a:pt x="141966" y="21817"/>
                      </a:lnTo>
                      <a:cubicBezTo>
                        <a:pt x="123955" y="32417"/>
                        <a:pt x="108688" y="47105"/>
                        <a:pt x="97406" y="64697"/>
                      </a:cubicBezTo>
                      <a:lnTo>
                        <a:pt x="96555" y="66063"/>
                      </a:lnTo>
                      <a:lnTo>
                        <a:pt x="91392" y="12220"/>
                      </a:lnTo>
                      <a:lnTo>
                        <a:pt x="-715" y="12220"/>
                      </a:lnTo>
                      <a:lnTo>
                        <a:pt x="-715" y="470431"/>
                      </a:lnTo>
                      <a:lnTo>
                        <a:pt x="100265" y="470431"/>
                      </a:lnTo>
                      <a:lnTo>
                        <a:pt x="100265" y="205111"/>
                      </a:lnTo>
                      <a:cubicBezTo>
                        <a:pt x="100265" y="171278"/>
                        <a:pt x="110892" y="144556"/>
                        <a:pt x="132136" y="124710"/>
                      </a:cubicBezTo>
                      <a:cubicBezTo>
                        <a:pt x="153381" y="104864"/>
                        <a:pt x="182428" y="94806"/>
                        <a:pt x="219267" y="94806"/>
                      </a:cubicBezTo>
                      <a:cubicBezTo>
                        <a:pt x="230785" y="94711"/>
                        <a:pt x="242295" y="95348"/>
                        <a:pt x="253723" y="96723"/>
                      </a:cubicBezTo>
                      <a:lnTo>
                        <a:pt x="256637" y="97215"/>
                      </a:lnTo>
                      <a:cubicBezTo>
                        <a:pt x="257912" y="97456"/>
                        <a:pt x="259460" y="97770"/>
                        <a:pt x="261327" y="98162"/>
                      </a:cubicBezTo>
                      <a:lnTo>
                        <a:pt x="267337" y="99459"/>
                      </a:lnTo>
                      <a:lnTo>
                        <a:pt x="267564" y="87785"/>
                      </a:lnTo>
                      <a:cubicBezTo>
                        <a:pt x="267564" y="86342"/>
                        <a:pt x="267564" y="85227"/>
                        <a:pt x="267564" y="84444"/>
                      </a:cubicBezTo>
                      <a:lnTo>
                        <a:pt x="267564" y="7521"/>
                      </a:lnTo>
                      <a:lnTo>
                        <a:pt x="267564" y="4557"/>
                      </a:lnTo>
                      <a:lnTo>
                        <a:pt x="264742" y="3774"/>
                      </a:lnTo>
                      <a:cubicBezTo>
                        <a:pt x="261418" y="2864"/>
                        <a:pt x="258959" y="2281"/>
                        <a:pt x="257366" y="2003"/>
                      </a:cubicBezTo>
                      <a:cubicBezTo>
                        <a:pt x="247941" y="514"/>
                        <a:pt x="238380" y="-182"/>
                        <a:pt x="228828" y="-82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531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2" name="任意多边形: 形状 31"/>
                <p:cNvSpPr>
                  <a:spLocks/>
                </p:cNvSpPr>
                <p:nvPr/>
              </p:nvSpPr>
              <p:spPr>
                <a:xfrm>
                  <a:off x="4344731" y="2962339"/>
                  <a:ext cx="393858" cy="484552"/>
                </a:xfrm>
                <a:custGeom>
                  <a:avLst/>
                  <a:gdLst>
                    <a:gd name="connsiteX0" fmla="*/ 205684 w 393858"/>
                    <a:gd name="connsiteY0" fmla="*/ -74 h 484552"/>
                    <a:gd name="connsiteX1" fmla="*/ 342432 w 393858"/>
                    <a:gd name="connsiteY1" fmla="*/ 44017 h 484552"/>
                    <a:gd name="connsiteX2" fmla="*/ 393425 w 393858"/>
                    <a:gd name="connsiteY2" fmla="*/ 164808 h 484552"/>
                    <a:gd name="connsiteX3" fmla="*/ 393453 w 393858"/>
                    <a:gd name="connsiteY3" fmla="*/ 168509 h 484552"/>
                    <a:gd name="connsiteX4" fmla="*/ 393453 w 393858"/>
                    <a:gd name="connsiteY4" fmla="*/ 475666 h 484552"/>
                    <a:gd name="connsiteX5" fmla="*/ 309523 w 393858"/>
                    <a:gd name="connsiteY5" fmla="*/ 475666 h 484552"/>
                    <a:gd name="connsiteX6" fmla="*/ 303304 w 393858"/>
                    <a:gd name="connsiteY6" fmla="*/ 422059 h 484552"/>
                    <a:gd name="connsiteX7" fmla="*/ 301861 w 393858"/>
                    <a:gd name="connsiteY7" fmla="*/ 424131 h 484552"/>
                    <a:gd name="connsiteX8" fmla="*/ 259395 w 393858"/>
                    <a:gd name="connsiteY8" fmla="*/ 462048 h 484552"/>
                    <a:gd name="connsiteX9" fmla="*/ 255917 w 393858"/>
                    <a:gd name="connsiteY9" fmla="*/ 463988 h 484552"/>
                    <a:gd name="connsiteX10" fmla="*/ 252757 w 393858"/>
                    <a:gd name="connsiteY10" fmla="*/ 465649 h 484552"/>
                    <a:gd name="connsiteX11" fmla="*/ 166455 w 393858"/>
                    <a:gd name="connsiteY11" fmla="*/ 484376 h 484552"/>
                    <a:gd name="connsiteX12" fmla="*/ 46316 w 393858"/>
                    <a:gd name="connsiteY12" fmla="*/ 445562 h 484552"/>
                    <a:gd name="connsiteX13" fmla="*/ -388 w 393858"/>
                    <a:gd name="connsiteY13" fmla="*/ 343680 h 484552"/>
                    <a:gd name="connsiteX14" fmla="*/ 24298 w 393858"/>
                    <a:gd name="connsiteY14" fmla="*/ 264304 h 484552"/>
                    <a:gd name="connsiteX15" fmla="*/ 92561 w 393858"/>
                    <a:gd name="connsiteY15" fmla="*/ 210724 h 484552"/>
                    <a:gd name="connsiteX16" fmla="*/ 187718 w 393858"/>
                    <a:gd name="connsiteY16" fmla="*/ 191693 h 484552"/>
                    <a:gd name="connsiteX17" fmla="*/ 192612 w 393858"/>
                    <a:gd name="connsiteY17" fmla="*/ 191656 h 484552"/>
                    <a:gd name="connsiteX18" fmla="*/ 294193 w 393858"/>
                    <a:gd name="connsiteY18" fmla="*/ 191656 h 484552"/>
                    <a:gd name="connsiteX19" fmla="*/ 294193 w 393858"/>
                    <a:gd name="connsiteY19" fmla="*/ 180707 h 484552"/>
                    <a:gd name="connsiteX20" fmla="*/ 272640 w 393858"/>
                    <a:gd name="connsiteY20" fmla="*/ 115435 h 484552"/>
                    <a:gd name="connsiteX21" fmla="*/ 271019 w 393858"/>
                    <a:gd name="connsiteY21" fmla="*/ 113755 h 484552"/>
                    <a:gd name="connsiteX22" fmla="*/ 269275 w 393858"/>
                    <a:gd name="connsiteY22" fmla="*/ 112070 h 484552"/>
                    <a:gd name="connsiteX23" fmla="*/ 200448 w 393858"/>
                    <a:gd name="connsiteY23" fmla="*/ 88700 h 484552"/>
                    <a:gd name="connsiteX24" fmla="*/ 137307 w 393858"/>
                    <a:gd name="connsiteY24" fmla="*/ 103515 h 484552"/>
                    <a:gd name="connsiteX25" fmla="*/ 95119 w 393858"/>
                    <a:gd name="connsiteY25" fmla="*/ 139529 h 484552"/>
                    <a:gd name="connsiteX26" fmla="*/ 94450 w 393858"/>
                    <a:gd name="connsiteY26" fmla="*/ 140481 h 484552"/>
                    <a:gd name="connsiteX27" fmla="*/ 92925 w 393858"/>
                    <a:gd name="connsiteY27" fmla="*/ 142830 h 484552"/>
                    <a:gd name="connsiteX28" fmla="*/ 90799 w 393858"/>
                    <a:gd name="connsiteY28" fmla="*/ 146250 h 484552"/>
                    <a:gd name="connsiteX29" fmla="*/ 88604 w 393858"/>
                    <a:gd name="connsiteY29" fmla="*/ 149833 h 484552"/>
                    <a:gd name="connsiteX30" fmla="*/ 79885 w 393858"/>
                    <a:gd name="connsiteY30" fmla="*/ 143413 h 484552"/>
                    <a:gd name="connsiteX31" fmla="*/ 77841 w 393858"/>
                    <a:gd name="connsiteY31" fmla="*/ 141879 h 484552"/>
                    <a:gd name="connsiteX32" fmla="*/ 25805 w 393858"/>
                    <a:gd name="connsiteY32" fmla="*/ 102327 h 484552"/>
                    <a:gd name="connsiteX33" fmla="*/ 22012 w 393858"/>
                    <a:gd name="connsiteY33" fmla="*/ 99290 h 484552"/>
                    <a:gd name="connsiteX34" fmla="*/ 17327 w 393858"/>
                    <a:gd name="connsiteY34" fmla="*/ 95407 h 484552"/>
                    <a:gd name="connsiteX35" fmla="*/ 20291 w 393858"/>
                    <a:gd name="connsiteY35" fmla="*/ 90034 h 484552"/>
                    <a:gd name="connsiteX36" fmla="*/ 23023 w 393858"/>
                    <a:gd name="connsiteY36" fmla="*/ 85563 h 484552"/>
                    <a:gd name="connsiteX37" fmla="*/ 95005 w 393858"/>
                    <a:gd name="connsiteY37" fmla="*/ 24294 h 484552"/>
                    <a:gd name="connsiteX38" fmla="*/ 205679 w 393858"/>
                    <a:gd name="connsiteY38" fmla="*/ -83 h 484552"/>
                    <a:gd name="connsiteX39" fmla="*/ 289563 w 393858"/>
                    <a:gd name="connsiteY39" fmla="*/ 267372 h 484552"/>
                    <a:gd name="connsiteX40" fmla="*/ 195244 w 393858"/>
                    <a:gd name="connsiteY40" fmla="*/ 267372 h 484552"/>
                    <a:gd name="connsiteX41" fmla="*/ 125688 w 393858"/>
                    <a:gd name="connsiteY41" fmla="*/ 287496 h 484552"/>
                    <a:gd name="connsiteX42" fmla="*/ 99759 w 393858"/>
                    <a:gd name="connsiteY42" fmla="*/ 337579 h 484552"/>
                    <a:gd name="connsiteX43" fmla="*/ 123507 w 393858"/>
                    <a:gd name="connsiteY43" fmla="*/ 385918 h 484552"/>
                    <a:gd name="connsiteX44" fmla="*/ 186529 w 393858"/>
                    <a:gd name="connsiteY44" fmla="*/ 404303 h 484552"/>
                    <a:gd name="connsiteX45" fmla="*/ 265246 w 393858"/>
                    <a:gd name="connsiteY45" fmla="*/ 374540 h 484552"/>
                    <a:gd name="connsiteX46" fmla="*/ 294189 w 393858"/>
                    <a:gd name="connsiteY46" fmla="*/ 299921 h 484552"/>
                    <a:gd name="connsiteX47" fmla="*/ 294225 w 393858"/>
                    <a:gd name="connsiteY47" fmla="*/ 296621 h 484552"/>
                    <a:gd name="connsiteX48" fmla="*/ 294225 w 393858"/>
                    <a:gd name="connsiteY48" fmla="*/ 272003 h 484552"/>
                    <a:gd name="connsiteX49" fmla="*/ 289590 w 393858"/>
                    <a:gd name="connsiteY49" fmla="*/ 267368 h 484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393858" h="484552">
                      <a:moveTo>
                        <a:pt x="205684" y="-74"/>
                      </a:moveTo>
                      <a:cubicBezTo>
                        <a:pt x="262910" y="-74"/>
                        <a:pt x="308494" y="14623"/>
                        <a:pt x="342432" y="44017"/>
                      </a:cubicBezTo>
                      <a:cubicBezTo>
                        <a:pt x="375669" y="72860"/>
                        <a:pt x="392638" y="113222"/>
                        <a:pt x="393425" y="164808"/>
                      </a:cubicBezTo>
                      <a:lnTo>
                        <a:pt x="393453" y="168509"/>
                      </a:lnTo>
                      <a:lnTo>
                        <a:pt x="393453" y="475666"/>
                      </a:lnTo>
                      <a:lnTo>
                        <a:pt x="309523" y="475666"/>
                      </a:lnTo>
                      <a:lnTo>
                        <a:pt x="303304" y="422059"/>
                      </a:lnTo>
                      <a:lnTo>
                        <a:pt x="301861" y="424131"/>
                      </a:lnTo>
                      <a:cubicBezTo>
                        <a:pt x="290583" y="439666"/>
                        <a:pt x="276100" y="452592"/>
                        <a:pt x="259395" y="462048"/>
                      </a:cubicBezTo>
                      <a:lnTo>
                        <a:pt x="255917" y="463988"/>
                      </a:lnTo>
                      <a:lnTo>
                        <a:pt x="252757" y="465649"/>
                      </a:lnTo>
                      <a:cubicBezTo>
                        <a:pt x="225894" y="478689"/>
                        <a:pt x="196305" y="485109"/>
                        <a:pt x="166455" y="484376"/>
                      </a:cubicBezTo>
                      <a:cubicBezTo>
                        <a:pt x="117351" y="484376"/>
                        <a:pt x="77303" y="471436"/>
                        <a:pt x="46316" y="445562"/>
                      </a:cubicBezTo>
                      <a:cubicBezTo>
                        <a:pt x="15219" y="419551"/>
                        <a:pt x="-388" y="385485"/>
                        <a:pt x="-388" y="343680"/>
                      </a:cubicBezTo>
                      <a:cubicBezTo>
                        <a:pt x="-848" y="315265"/>
                        <a:pt x="7803" y="287446"/>
                        <a:pt x="24298" y="264304"/>
                      </a:cubicBezTo>
                      <a:cubicBezTo>
                        <a:pt x="41727" y="240537"/>
                        <a:pt x="65334" y="222006"/>
                        <a:pt x="92561" y="210724"/>
                      </a:cubicBezTo>
                      <a:cubicBezTo>
                        <a:pt x="122683" y="198067"/>
                        <a:pt x="155045" y="191593"/>
                        <a:pt x="187718" y="191693"/>
                      </a:cubicBezTo>
                      <a:lnTo>
                        <a:pt x="192612" y="191656"/>
                      </a:lnTo>
                      <a:lnTo>
                        <a:pt x="294193" y="191656"/>
                      </a:lnTo>
                      <a:lnTo>
                        <a:pt x="294193" y="180707"/>
                      </a:lnTo>
                      <a:cubicBezTo>
                        <a:pt x="294193" y="152478"/>
                        <a:pt x="286982" y="130774"/>
                        <a:pt x="272640" y="115435"/>
                      </a:cubicBezTo>
                      <a:lnTo>
                        <a:pt x="271019" y="113755"/>
                      </a:lnTo>
                      <a:lnTo>
                        <a:pt x="269275" y="112070"/>
                      </a:lnTo>
                      <a:cubicBezTo>
                        <a:pt x="252616" y="96522"/>
                        <a:pt x="229673" y="88732"/>
                        <a:pt x="200448" y="88700"/>
                      </a:cubicBezTo>
                      <a:cubicBezTo>
                        <a:pt x="178507" y="88400"/>
                        <a:pt x="156826" y="93490"/>
                        <a:pt x="137307" y="103515"/>
                      </a:cubicBezTo>
                      <a:cubicBezTo>
                        <a:pt x="120712" y="112189"/>
                        <a:pt x="106288" y="124500"/>
                        <a:pt x="95119" y="139529"/>
                      </a:cubicBezTo>
                      <a:lnTo>
                        <a:pt x="94450" y="140481"/>
                      </a:lnTo>
                      <a:cubicBezTo>
                        <a:pt x="94045" y="141082"/>
                        <a:pt x="93540" y="141847"/>
                        <a:pt x="92925" y="142830"/>
                      </a:cubicBezTo>
                      <a:lnTo>
                        <a:pt x="90799" y="146250"/>
                      </a:lnTo>
                      <a:lnTo>
                        <a:pt x="88604" y="149833"/>
                      </a:lnTo>
                      <a:lnTo>
                        <a:pt x="79885" y="143413"/>
                      </a:lnTo>
                      <a:lnTo>
                        <a:pt x="77841" y="141879"/>
                      </a:lnTo>
                      <a:lnTo>
                        <a:pt x="25805" y="102327"/>
                      </a:lnTo>
                      <a:cubicBezTo>
                        <a:pt x="24963" y="101690"/>
                        <a:pt x="23702" y="100679"/>
                        <a:pt x="22012" y="99290"/>
                      </a:cubicBezTo>
                      <a:lnTo>
                        <a:pt x="17327" y="95407"/>
                      </a:lnTo>
                      <a:lnTo>
                        <a:pt x="20291" y="90034"/>
                      </a:lnTo>
                      <a:cubicBezTo>
                        <a:pt x="21407" y="88076"/>
                        <a:pt x="22313" y="86592"/>
                        <a:pt x="23023" y="85563"/>
                      </a:cubicBezTo>
                      <a:cubicBezTo>
                        <a:pt x="41426" y="59361"/>
                        <a:pt x="66199" y="38276"/>
                        <a:pt x="95005" y="24294"/>
                      </a:cubicBezTo>
                      <a:cubicBezTo>
                        <a:pt x="129471" y="7598"/>
                        <a:pt x="167384" y="-752"/>
                        <a:pt x="205679" y="-83"/>
                      </a:cubicBezTo>
                      <a:close/>
                      <a:moveTo>
                        <a:pt x="289563" y="267372"/>
                      </a:moveTo>
                      <a:lnTo>
                        <a:pt x="195244" y="267372"/>
                      </a:lnTo>
                      <a:cubicBezTo>
                        <a:pt x="166410" y="267372"/>
                        <a:pt x="143221" y="274079"/>
                        <a:pt x="125688" y="287496"/>
                      </a:cubicBezTo>
                      <a:cubicBezTo>
                        <a:pt x="109293" y="298874"/>
                        <a:pt x="99586" y="317623"/>
                        <a:pt x="99759" y="337579"/>
                      </a:cubicBezTo>
                      <a:cubicBezTo>
                        <a:pt x="99144" y="356638"/>
                        <a:pt x="108045" y="374759"/>
                        <a:pt x="123507" y="385918"/>
                      </a:cubicBezTo>
                      <a:cubicBezTo>
                        <a:pt x="139629" y="398152"/>
                        <a:pt x="160637" y="404280"/>
                        <a:pt x="186529" y="404303"/>
                      </a:cubicBezTo>
                      <a:cubicBezTo>
                        <a:pt x="219821" y="404303"/>
                        <a:pt x="245973" y="394377"/>
                        <a:pt x="265246" y="374540"/>
                      </a:cubicBezTo>
                      <a:cubicBezTo>
                        <a:pt x="283913" y="355345"/>
                        <a:pt x="293547" y="330540"/>
                        <a:pt x="294189" y="299921"/>
                      </a:cubicBezTo>
                      <a:lnTo>
                        <a:pt x="294225" y="296621"/>
                      </a:lnTo>
                      <a:lnTo>
                        <a:pt x="294225" y="272003"/>
                      </a:lnTo>
                      <a:cubicBezTo>
                        <a:pt x="294225" y="269444"/>
                        <a:pt x="292149" y="267368"/>
                        <a:pt x="289590" y="267368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531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3" name="任意多边形: 形状 32"/>
                <p:cNvSpPr>
                  <a:spLocks/>
                </p:cNvSpPr>
                <p:nvPr/>
              </p:nvSpPr>
              <p:spPr>
                <a:xfrm>
                  <a:off x="3765711" y="2794572"/>
                  <a:ext cx="524538" cy="645706"/>
                </a:xfrm>
                <a:custGeom>
                  <a:avLst/>
                  <a:gdLst>
                    <a:gd name="connsiteX0" fmla="*/ 105342 w 524538"/>
                    <a:gd name="connsiteY0" fmla="*/ 0 h 645706"/>
                    <a:gd name="connsiteX1" fmla="*/ 0 w 524538"/>
                    <a:gd name="connsiteY1" fmla="*/ 0 h 645706"/>
                    <a:gd name="connsiteX2" fmla="*/ 0 w 524538"/>
                    <a:gd name="connsiteY2" fmla="*/ 645688 h 645706"/>
                    <a:gd name="connsiteX3" fmla="*/ 105342 w 524538"/>
                    <a:gd name="connsiteY3" fmla="*/ 645688 h 645706"/>
                    <a:gd name="connsiteX4" fmla="*/ 105342 w 524538"/>
                    <a:gd name="connsiteY4" fmla="*/ 360690 h 645706"/>
                    <a:gd name="connsiteX5" fmla="*/ 419197 w 524538"/>
                    <a:gd name="connsiteY5" fmla="*/ 360690 h 645706"/>
                    <a:gd name="connsiteX6" fmla="*/ 419197 w 524538"/>
                    <a:gd name="connsiteY6" fmla="*/ 645706 h 645706"/>
                    <a:gd name="connsiteX7" fmla="*/ 524539 w 524538"/>
                    <a:gd name="connsiteY7" fmla="*/ 645706 h 645706"/>
                    <a:gd name="connsiteX8" fmla="*/ 524539 w 524538"/>
                    <a:gd name="connsiteY8" fmla="*/ 0 h 645706"/>
                    <a:gd name="connsiteX9" fmla="*/ 419201 w 524538"/>
                    <a:gd name="connsiteY9" fmla="*/ 0 h 645706"/>
                    <a:gd name="connsiteX10" fmla="*/ 419201 w 524538"/>
                    <a:gd name="connsiteY10" fmla="*/ 264072 h 645706"/>
                    <a:gd name="connsiteX11" fmla="*/ 105338 w 524538"/>
                    <a:gd name="connsiteY11" fmla="*/ 264072 h 645706"/>
                    <a:gd name="connsiteX12" fmla="*/ 105338 w 524538"/>
                    <a:gd name="connsiteY12" fmla="*/ 0 h 645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24538" h="645706">
                      <a:moveTo>
                        <a:pt x="105342" y="0"/>
                      </a:moveTo>
                      <a:lnTo>
                        <a:pt x="0" y="0"/>
                      </a:lnTo>
                      <a:lnTo>
                        <a:pt x="0" y="645688"/>
                      </a:lnTo>
                      <a:lnTo>
                        <a:pt x="105342" y="645688"/>
                      </a:lnTo>
                      <a:lnTo>
                        <a:pt x="105342" y="360690"/>
                      </a:lnTo>
                      <a:lnTo>
                        <a:pt x="419197" y="360690"/>
                      </a:lnTo>
                      <a:lnTo>
                        <a:pt x="419197" y="645706"/>
                      </a:lnTo>
                      <a:lnTo>
                        <a:pt x="524539" y="645706"/>
                      </a:lnTo>
                      <a:lnTo>
                        <a:pt x="524539" y="0"/>
                      </a:lnTo>
                      <a:lnTo>
                        <a:pt x="419201" y="0"/>
                      </a:lnTo>
                      <a:lnTo>
                        <a:pt x="419201" y="264072"/>
                      </a:lnTo>
                      <a:lnTo>
                        <a:pt x="105338" y="264072"/>
                      </a:lnTo>
                      <a:lnTo>
                        <a:pt x="105338" y="0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77629">
                    <a:defRPr/>
                  </a:pPr>
                  <a:endParaRPr lang="zh-CN" altLang="en-US" sz="1531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4" name="任意多边形: 形状 33"/>
                <p:cNvSpPr>
                  <a:spLocks/>
                </p:cNvSpPr>
                <p:nvPr/>
              </p:nvSpPr>
              <p:spPr>
                <a:xfrm>
                  <a:off x="7304553" y="2786728"/>
                  <a:ext cx="650801" cy="650783"/>
                </a:xfrm>
                <a:custGeom>
                  <a:avLst/>
                  <a:gdLst>
                    <a:gd name="connsiteX0" fmla="*/ 322918 w 650801"/>
                    <a:gd name="connsiteY0" fmla="*/ 1 h 650783"/>
                    <a:gd name="connsiteX1" fmla="*/ -2483 w 650801"/>
                    <a:gd name="connsiteY1" fmla="*/ 325393 h 650783"/>
                    <a:gd name="connsiteX2" fmla="*/ 322918 w 650801"/>
                    <a:gd name="connsiteY2" fmla="*/ 650784 h 650783"/>
                    <a:gd name="connsiteX3" fmla="*/ 648319 w 650801"/>
                    <a:gd name="connsiteY3" fmla="*/ 325393 h 650783"/>
                    <a:gd name="connsiteX4" fmla="*/ 648319 w 650801"/>
                    <a:gd name="connsiteY4" fmla="*/ 325388 h 650783"/>
                    <a:gd name="connsiteX5" fmla="*/ 322918 w 650801"/>
                    <a:gd name="connsiteY5" fmla="*/ 1 h 650783"/>
                    <a:gd name="connsiteX6" fmla="*/ 322918 w 650801"/>
                    <a:gd name="connsiteY6" fmla="*/ 559984 h 650783"/>
                    <a:gd name="connsiteX7" fmla="*/ 88349 w 650801"/>
                    <a:gd name="connsiteY7" fmla="*/ 325393 h 650783"/>
                    <a:gd name="connsiteX8" fmla="*/ 322918 w 650801"/>
                    <a:gd name="connsiteY8" fmla="*/ 90801 h 650783"/>
                    <a:gd name="connsiteX9" fmla="*/ 557533 w 650801"/>
                    <a:gd name="connsiteY9" fmla="*/ 325393 h 650783"/>
                    <a:gd name="connsiteX10" fmla="*/ 322918 w 650801"/>
                    <a:gd name="connsiteY10" fmla="*/ 559984 h 650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0801" h="650783">
                      <a:moveTo>
                        <a:pt x="322918" y="1"/>
                      </a:moveTo>
                      <a:cubicBezTo>
                        <a:pt x="143212" y="1"/>
                        <a:pt x="-2483" y="145684"/>
                        <a:pt x="-2483" y="325393"/>
                      </a:cubicBezTo>
                      <a:cubicBezTo>
                        <a:pt x="-2483" y="505103"/>
                        <a:pt x="143212" y="650784"/>
                        <a:pt x="322918" y="650784"/>
                      </a:cubicBezTo>
                      <a:cubicBezTo>
                        <a:pt x="502624" y="650784"/>
                        <a:pt x="648319" y="505103"/>
                        <a:pt x="648319" y="325393"/>
                      </a:cubicBezTo>
                      <a:cubicBezTo>
                        <a:pt x="648319" y="325391"/>
                        <a:pt x="648319" y="325389"/>
                        <a:pt x="648319" y="325388"/>
                      </a:cubicBezTo>
                      <a:cubicBezTo>
                        <a:pt x="648319" y="145681"/>
                        <a:pt x="502624" y="1"/>
                        <a:pt x="322918" y="1"/>
                      </a:cubicBezTo>
                      <a:close/>
                      <a:moveTo>
                        <a:pt x="322918" y="559984"/>
                      </a:moveTo>
                      <a:cubicBezTo>
                        <a:pt x="193386" y="559984"/>
                        <a:pt x="88349" y="454954"/>
                        <a:pt x="88349" y="325393"/>
                      </a:cubicBezTo>
                      <a:cubicBezTo>
                        <a:pt x="88349" y="195831"/>
                        <a:pt x="193386" y="90801"/>
                        <a:pt x="322918" y="90801"/>
                      </a:cubicBezTo>
                      <a:cubicBezTo>
                        <a:pt x="452495" y="90801"/>
                        <a:pt x="557533" y="195831"/>
                        <a:pt x="557533" y="325393"/>
                      </a:cubicBezTo>
                      <a:cubicBezTo>
                        <a:pt x="557533" y="454954"/>
                        <a:pt x="452495" y="559984"/>
                        <a:pt x="322918" y="559984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sz="1531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</p:grpSp>
        <p:sp>
          <p:nvSpPr>
            <p:cNvPr id="35" name="PPTName"/>
            <p:cNvSpPr txBox="1"/>
            <p:nvPr/>
          </p:nvSpPr>
          <p:spPr>
            <a:xfrm>
              <a:off x="8419648" y="2647985"/>
              <a:ext cx="2249011" cy="3540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08734">
                <a:defRPr/>
              </a:pP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</a:p>
          </p:txBody>
        </p:sp>
        <p:sp>
          <p:nvSpPr>
            <p:cNvPr id="36" name="Version"/>
            <p:cNvSpPr txBox="1"/>
            <p:nvPr/>
          </p:nvSpPr>
          <p:spPr>
            <a:xfrm>
              <a:off x="8668869" y="2990097"/>
              <a:ext cx="1750568" cy="2755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777629">
                <a:defRPr/>
              </a:pPr>
              <a:r>
                <a:rPr lang="zh-CN" altLang="en-US" sz="1191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版本  </a:t>
              </a:r>
              <a:r>
                <a:rPr lang="en-US" altLang="zh-CN" sz="1191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3.0.0.17</a:t>
              </a:r>
              <a:endPara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0" name="Quit-bot">
              <a:hlinkClick r:id="" action="ppaction://hlinkshowjump?jump=endshow"/>
            </p:cNvPr>
            <p:cNvSpPr/>
            <p:nvPr/>
          </p:nvSpPr>
          <p:spPr>
            <a:xfrm>
              <a:off x="2925171" y="4433285"/>
              <a:ext cx="3386925" cy="53102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/>
              <a:r>
                <a:rPr lang="zh-CN" altLang="en-US" sz="1701" dirty="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退出黑屏</a:t>
              </a:r>
            </a:p>
          </p:txBody>
        </p:sp>
        <p:sp>
          <p:nvSpPr>
            <p:cNvPr id="41" name="Back-background">
              <a:hlinkClick r:id="rId3" action="ppaction://hlinksldjump" tooltip="转到上一层级"/>
              <a:extLst>
                <a:ext uri="{FF2B5EF4-FFF2-40B4-BE49-F238E27FC236}">
                  <a16:creationId xmlns:a16="http://schemas.microsoft.com/office/drawing/2014/main" id="{DAE3EC7F-8D66-4EC8-B3F0-8FED861DFD74}"/>
                </a:ext>
              </a:extLst>
            </p:cNvPr>
            <p:cNvSpPr/>
            <p:nvPr/>
          </p:nvSpPr>
          <p:spPr>
            <a:xfrm>
              <a:off x="2300739" y="175587"/>
              <a:ext cx="440881" cy="440856"/>
            </a:xfrm>
            <a:prstGeom prst="roundRect">
              <a:avLst>
                <a:gd name="adj" fmla="val 25206"/>
              </a:avLst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>
                <a:defRPr/>
              </a:pPr>
              <a:endParaRPr lang="zh-CN" altLang="en-US" sz="153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pic>
          <p:nvPicPr>
            <p:cNvPr id="43" name="Back">
              <a:hlinkClick r:id="rId3" action="ppaction://hlinksldjump" tooltip="转到上一层级"/>
              <a:extLst>
                <a:ext uri="{FF2B5EF4-FFF2-40B4-BE49-F238E27FC236}">
                  <a16:creationId xmlns:a16="http://schemas.microsoft.com/office/drawing/2014/main" id="{9E3CCEE9-3E72-4897-AF45-B544064EA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4552" b="4552"/>
            <a:stretch/>
          </p:blipFill>
          <p:spPr>
            <a:xfrm>
              <a:off x="2397635" y="276701"/>
              <a:ext cx="263631" cy="239633"/>
            </a:xfrm>
            <a:prstGeom prst="rect">
              <a:avLst/>
            </a:prstGeom>
          </p:spPr>
        </p:pic>
        <p:sp>
          <p:nvSpPr>
            <p:cNvPr id="44" name="Title">
              <a:extLst>
                <a:ext uri="{FF2B5EF4-FFF2-40B4-BE49-F238E27FC236}">
                  <a16:creationId xmlns:a16="http://schemas.microsoft.com/office/drawing/2014/main" id="{078C4140-EF8A-4729-B83C-55C360BDE0DD}"/>
                </a:ext>
              </a:extLst>
            </p:cNvPr>
            <p:cNvSpPr txBox="1"/>
            <p:nvPr/>
          </p:nvSpPr>
          <p:spPr>
            <a:xfrm>
              <a:off x="2815933" y="199711"/>
              <a:ext cx="1356635" cy="4063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sz="204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关于</a:t>
              </a:r>
              <a:endParaRPr lang="en-US" altLang="zh-CN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51" name="dead-dog">
              <a:extLst>
                <a:ext uri="{FF2B5EF4-FFF2-40B4-BE49-F238E27FC236}">
                  <a16:creationId xmlns:a16="http://schemas.microsoft.com/office/drawing/2014/main" id="{F8A3468E-8D5A-4D1B-21B6-222409A488A3}"/>
                </a:ext>
              </a:extLst>
            </p:cNvPr>
            <p:cNvGrpSpPr/>
            <p:nvPr/>
          </p:nvGrpSpPr>
          <p:grpSpPr>
            <a:xfrm>
              <a:off x="9153552" y="1802285"/>
              <a:ext cx="794166" cy="794166"/>
              <a:chOff x="6294784" y="1750758"/>
              <a:chExt cx="700391" cy="700391"/>
            </a:xfrm>
          </p:grpSpPr>
          <p:sp>
            <p:nvSpPr>
              <p:cNvPr id="46" name="ic_dd_bord">
                <a:extLst>
                  <a:ext uri="{FF2B5EF4-FFF2-40B4-BE49-F238E27FC236}">
                    <a16:creationId xmlns:a16="http://schemas.microsoft.com/office/drawing/2014/main" id="{BF2FACDC-1272-47BC-8929-7F8768271995}"/>
                  </a:ext>
                </a:extLst>
              </p:cNvPr>
              <p:cNvSpPr/>
              <p:nvPr/>
            </p:nvSpPr>
            <p:spPr>
              <a:xfrm>
                <a:off x="6294784" y="1750758"/>
                <a:ext cx="700391" cy="700391"/>
              </a:xfrm>
              <a:prstGeom prst="roundRect">
                <a:avLst>
                  <a:gd name="adj" fmla="val 218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8734"/>
                <a:endParaRPr lang="zh-CN" altLang="en-US" sz="1194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7" name="ic_dd_filled">
                <a:extLst>
                  <a:ext uri="{FF2B5EF4-FFF2-40B4-BE49-F238E27FC236}">
                    <a16:creationId xmlns:a16="http://schemas.microsoft.com/office/drawing/2014/main" id="{DC59BFDD-6C99-4400-BE21-D67D0BB99C66}"/>
                  </a:ext>
                </a:extLst>
              </p:cNvPr>
              <p:cNvSpPr/>
              <p:nvPr/>
            </p:nvSpPr>
            <p:spPr>
              <a:xfrm>
                <a:off x="6405892" y="1894467"/>
                <a:ext cx="478175" cy="412970"/>
              </a:xfrm>
              <a:custGeom>
                <a:avLst/>
                <a:gdLst>
                  <a:gd name="connsiteX0" fmla="*/ 463685 w 637567"/>
                  <a:gd name="connsiteY0" fmla="*/ 74409 h 550626"/>
                  <a:gd name="connsiteX1" fmla="*/ 565117 w 637567"/>
                  <a:gd name="connsiteY1" fmla="*/ 178581 h 550626"/>
                  <a:gd name="connsiteX2" fmla="*/ 565117 w 637567"/>
                  <a:gd name="connsiteY2" fmla="*/ 446454 h 550626"/>
                  <a:gd name="connsiteX3" fmla="*/ 463685 w 637567"/>
                  <a:gd name="connsiteY3" fmla="*/ 550626 h 550626"/>
                  <a:gd name="connsiteX4" fmla="*/ 101431 w 637567"/>
                  <a:gd name="connsiteY4" fmla="*/ 550626 h 550626"/>
                  <a:gd name="connsiteX5" fmla="*/ 0 w 637567"/>
                  <a:gd name="connsiteY5" fmla="*/ 446454 h 550626"/>
                  <a:gd name="connsiteX6" fmla="*/ 0 w 637567"/>
                  <a:gd name="connsiteY6" fmla="*/ 178581 h 550626"/>
                  <a:gd name="connsiteX7" fmla="*/ 101431 w 637567"/>
                  <a:gd name="connsiteY7" fmla="*/ 74409 h 550626"/>
                  <a:gd name="connsiteX8" fmla="*/ 463685 w 637567"/>
                  <a:gd name="connsiteY8" fmla="*/ 74409 h 550626"/>
                  <a:gd name="connsiteX9" fmla="*/ 507156 w 637567"/>
                  <a:gd name="connsiteY9" fmla="*/ 0 h 550626"/>
                  <a:gd name="connsiteX10" fmla="*/ 637567 w 637567"/>
                  <a:gd name="connsiteY10" fmla="*/ 130412 h 550626"/>
                  <a:gd name="connsiteX11" fmla="*/ 637567 w 637567"/>
                  <a:gd name="connsiteY11" fmla="*/ 360295 h 550626"/>
                  <a:gd name="connsiteX12" fmla="*/ 594106 w 637567"/>
                  <a:gd name="connsiteY12" fmla="*/ 450783 h 550626"/>
                  <a:gd name="connsiteX13" fmla="*/ 594097 w 637567"/>
                  <a:gd name="connsiteY13" fmla="*/ 146077 h 550626"/>
                  <a:gd name="connsiteX14" fmla="*/ 498230 w 637567"/>
                  <a:gd name="connsiteY14" fmla="*/ 44795 h 550626"/>
                  <a:gd name="connsiteX15" fmla="*/ 492666 w 637567"/>
                  <a:gd name="connsiteY15" fmla="*/ 44645 h 550626"/>
                  <a:gd name="connsiteX16" fmla="*/ 96963 w 637567"/>
                  <a:gd name="connsiteY16" fmla="*/ 44624 h 550626"/>
                  <a:gd name="connsiteX17" fmla="*/ 188372 w 637567"/>
                  <a:gd name="connsiteY17" fmla="*/ 0 h 550626"/>
                  <a:gd name="connsiteX18" fmla="*/ 507156 w 637567"/>
                  <a:gd name="connsiteY18" fmla="*/ 0 h 550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7567" h="550626">
                    <a:moveTo>
                      <a:pt x="463685" y="74409"/>
                    </a:moveTo>
                    <a:cubicBezTo>
                      <a:pt x="519704" y="74409"/>
                      <a:pt x="565117" y="121049"/>
                      <a:pt x="565117" y="178581"/>
                    </a:cubicBezTo>
                    <a:lnTo>
                      <a:pt x="565117" y="446454"/>
                    </a:lnTo>
                    <a:cubicBezTo>
                      <a:pt x="565117" y="503985"/>
                      <a:pt x="519704" y="550626"/>
                      <a:pt x="463685" y="550626"/>
                    </a:cubicBezTo>
                    <a:lnTo>
                      <a:pt x="101431" y="550626"/>
                    </a:lnTo>
                    <a:cubicBezTo>
                      <a:pt x="45412" y="550626"/>
                      <a:pt x="0" y="503985"/>
                      <a:pt x="0" y="446454"/>
                    </a:cubicBezTo>
                    <a:lnTo>
                      <a:pt x="0" y="178581"/>
                    </a:lnTo>
                    <a:cubicBezTo>
                      <a:pt x="0" y="121049"/>
                      <a:pt x="45412" y="74409"/>
                      <a:pt x="101431" y="74409"/>
                    </a:cubicBezTo>
                    <a:lnTo>
                      <a:pt x="463685" y="74409"/>
                    </a:lnTo>
                    <a:close/>
                    <a:moveTo>
                      <a:pt x="507156" y="0"/>
                    </a:moveTo>
                    <a:cubicBezTo>
                      <a:pt x="579181" y="0"/>
                      <a:pt x="637567" y="58387"/>
                      <a:pt x="637567" y="130412"/>
                    </a:cubicBezTo>
                    <a:lnTo>
                      <a:pt x="637567" y="360295"/>
                    </a:lnTo>
                    <a:cubicBezTo>
                      <a:pt x="637567" y="396900"/>
                      <a:pt x="620602" y="429541"/>
                      <a:pt x="594106" y="450783"/>
                    </a:cubicBezTo>
                    <a:lnTo>
                      <a:pt x="594097" y="146077"/>
                    </a:lnTo>
                    <a:cubicBezTo>
                      <a:pt x="594097" y="91925"/>
                      <a:pt x="551661" y="47685"/>
                      <a:pt x="498230" y="44795"/>
                    </a:cubicBezTo>
                    <a:lnTo>
                      <a:pt x="492666" y="44645"/>
                    </a:lnTo>
                    <a:lnTo>
                      <a:pt x="96963" y="44624"/>
                    </a:lnTo>
                    <a:cubicBezTo>
                      <a:pt x="118178" y="17462"/>
                      <a:pt x="151236" y="0"/>
                      <a:pt x="188372" y="0"/>
                    </a:cubicBezTo>
                    <a:lnTo>
                      <a:pt x="5071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66"/>
                  </a:gs>
                  <a:gs pos="100000">
                    <a:srgbClr val="FF3300"/>
                  </a:gs>
                </a:gsLst>
                <a:lin ang="2700000" scaled="1"/>
                <a:tileRect/>
              </a:gradFill>
              <a:ln w="289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63" name="opin3-GitHub">
              <a:extLst>
                <a:ext uri="{FF2B5EF4-FFF2-40B4-BE49-F238E27FC236}">
                  <a16:creationId xmlns:a16="http://schemas.microsoft.com/office/drawing/2014/main" id="{9306A137-77FC-A2D5-99C6-9CCDE46BE14E}"/>
                </a:ext>
              </a:extLst>
            </p:cNvPr>
            <p:cNvGrpSpPr/>
            <p:nvPr/>
          </p:nvGrpSpPr>
          <p:grpSpPr>
            <a:xfrm>
              <a:off x="2680531" y="3525379"/>
              <a:ext cx="3905816" cy="627314"/>
              <a:chOff x="601817" y="3134123"/>
              <a:chExt cx="3444620" cy="553241"/>
            </a:xfrm>
          </p:grpSpPr>
          <p:sp>
            <p:nvSpPr>
              <p:cNvPr id="52" name="Github">
                <a:hlinkClick r:id="rId6" tooltip="前往 GitHub 可以获取最新版本的黑屏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601817" y="3134123"/>
                <a:ext cx="3444620" cy="553241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仓库</a:t>
                </a:r>
              </a:p>
            </p:txBody>
          </p:sp>
          <p:sp>
            <p:nvSpPr>
              <p:cNvPr id="18" name="ic_link">
                <a:hlinkClick r:id="rId6" tooltip="前往 GitHub 可以获取最新版本的黑屏"/>
                <a:extLst>
                  <a:ext uri="{FF2B5EF4-FFF2-40B4-BE49-F238E27FC236}">
                    <a16:creationId xmlns:a16="http://schemas.microsoft.com/office/drawing/2014/main" id="{B2234E89-4620-EEB6-9186-E98C457B3771}"/>
                  </a:ext>
                </a:extLst>
              </p:cNvPr>
              <p:cNvSpPr/>
              <p:nvPr/>
            </p:nvSpPr>
            <p:spPr>
              <a:xfrm>
                <a:off x="3710464" y="3316980"/>
                <a:ext cx="176681" cy="176681"/>
              </a:xfrm>
              <a:custGeom>
                <a:avLst/>
                <a:gdLst>
                  <a:gd name="connsiteX0" fmla="*/ 73819 w 185737"/>
                  <a:gd name="connsiteY0" fmla="*/ 0 h 185737"/>
                  <a:gd name="connsiteX1" fmla="*/ 80963 w 185737"/>
                  <a:gd name="connsiteY1" fmla="*/ 7144 h 185737"/>
                  <a:gd name="connsiteX2" fmla="*/ 74788 w 185737"/>
                  <a:gd name="connsiteY2" fmla="*/ 14222 h 185737"/>
                  <a:gd name="connsiteX3" fmla="*/ 73819 w 185737"/>
                  <a:gd name="connsiteY3" fmla="*/ 14288 h 185737"/>
                  <a:gd name="connsiteX4" fmla="*/ 35719 w 185737"/>
                  <a:gd name="connsiteY4" fmla="*/ 14288 h 185737"/>
                  <a:gd name="connsiteX5" fmla="*/ 14337 w 185737"/>
                  <a:gd name="connsiteY5" fmla="*/ 34251 h 185737"/>
                  <a:gd name="connsiteX6" fmla="*/ 14288 w 185737"/>
                  <a:gd name="connsiteY6" fmla="*/ 35719 h 185737"/>
                  <a:gd name="connsiteX7" fmla="*/ 14288 w 185737"/>
                  <a:gd name="connsiteY7" fmla="*/ 150019 h 185737"/>
                  <a:gd name="connsiteX8" fmla="*/ 34251 w 185737"/>
                  <a:gd name="connsiteY8" fmla="*/ 171400 h 185737"/>
                  <a:gd name="connsiteX9" fmla="*/ 35719 w 185737"/>
                  <a:gd name="connsiteY9" fmla="*/ 171450 h 185737"/>
                  <a:gd name="connsiteX10" fmla="*/ 150019 w 185737"/>
                  <a:gd name="connsiteY10" fmla="*/ 171450 h 185737"/>
                  <a:gd name="connsiteX11" fmla="*/ 171400 w 185737"/>
                  <a:gd name="connsiteY11" fmla="*/ 151486 h 185737"/>
                  <a:gd name="connsiteX12" fmla="*/ 171450 w 185737"/>
                  <a:gd name="connsiteY12" fmla="*/ 150019 h 185737"/>
                  <a:gd name="connsiteX13" fmla="*/ 171450 w 185737"/>
                  <a:gd name="connsiteY13" fmla="*/ 111919 h 185737"/>
                  <a:gd name="connsiteX14" fmla="*/ 178594 w 185737"/>
                  <a:gd name="connsiteY14" fmla="*/ 104775 h 185737"/>
                  <a:gd name="connsiteX15" fmla="*/ 185673 w 185737"/>
                  <a:gd name="connsiteY15" fmla="*/ 110949 h 185737"/>
                  <a:gd name="connsiteX16" fmla="*/ 185738 w 185737"/>
                  <a:gd name="connsiteY16" fmla="*/ 111919 h 185737"/>
                  <a:gd name="connsiteX17" fmla="*/ 185738 w 185737"/>
                  <a:gd name="connsiteY17" fmla="*/ 150019 h 185737"/>
                  <a:gd name="connsiteX18" fmla="*/ 151916 w 185737"/>
                  <a:gd name="connsiteY18" fmla="*/ 185688 h 185737"/>
                  <a:gd name="connsiteX19" fmla="*/ 150019 w 185737"/>
                  <a:gd name="connsiteY19" fmla="*/ 185738 h 185737"/>
                  <a:gd name="connsiteX20" fmla="*/ 35719 w 185737"/>
                  <a:gd name="connsiteY20" fmla="*/ 185738 h 185737"/>
                  <a:gd name="connsiteX21" fmla="*/ 50 w 185737"/>
                  <a:gd name="connsiteY21" fmla="*/ 151916 h 185737"/>
                  <a:gd name="connsiteX22" fmla="*/ 0 w 185737"/>
                  <a:gd name="connsiteY22" fmla="*/ 150019 h 185737"/>
                  <a:gd name="connsiteX23" fmla="*/ 0 w 185737"/>
                  <a:gd name="connsiteY23" fmla="*/ 35719 h 185737"/>
                  <a:gd name="connsiteX24" fmla="*/ 33822 w 185737"/>
                  <a:gd name="connsiteY24" fmla="*/ 50 h 185737"/>
                  <a:gd name="connsiteX25" fmla="*/ 35719 w 185737"/>
                  <a:gd name="connsiteY25" fmla="*/ 0 h 185737"/>
                  <a:gd name="connsiteX26" fmla="*/ 73819 w 185737"/>
                  <a:gd name="connsiteY26" fmla="*/ 0 h 185737"/>
                  <a:gd name="connsiteX27" fmla="*/ 169069 w 185737"/>
                  <a:gd name="connsiteY27" fmla="*/ 0 h 185737"/>
                  <a:gd name="connsiteX28" fmla="*/ 185682 w 185737"/>
                  <a:gd name="connsiteY28" fmla="*/ 15302 h 185737"/>
                  <a:gd name="connsiteX29" fmla="*/ 185738 w 185737"/>
                  <a:gd name="connsiteY29" fmla="*/ 16669 h 185737"/>
                  <a:gd name="connsiteX30" fmla="*/ 185738 w 185737"/>
                  <a:gd name="connsiteY30" fmla="*/ 64294 h 185737"/>
                  <a:gd name="connsiteX31" fmla="*/ 178594 w 185737"/>
                  <a:gd name="connsiteY31" fmla="*/ 71438 h 185737"/>
                  <a:gd name="connsiteX32" fmla="*/ 171515 w 185737"/>
                  <a:gd name="connsiteY32" fmla="*/ 65263 h 185737"/>
                  <a:gd name="connsiteX33" fmla="*/ 171450 w 185737"/>
                  <a:gd name="connsiteY33" fmla="*/ 64294 h 185737"/>
                  <a:gd name="connsiteX34" fmla="*/ 171450 w 185737"/>
                  <a:gd name="connsiteY34" fmla="*/ 24384 h 185737"/>
                  <a:gd name="connsiteX35" fmla="*/ 88395 w 185737"/>
                  <a:gd name="connsiteY35" fmla="*/ 107445 h 185737"/>
                  <a:gd name="connsiteX36" fmla="*/ 78293 w 185737"/>
                  <a:gd name="connsiteY36" fmla="*/ 107445 h 185737"/>
                  <a:gd name="connsiteX37" fmla="*/ 77601 w 185737"/>
                  <a:gd name="connsiteY37" fmla="*/ 98144 h 185737"/>
                  <a:gd name="connsiteX38" fmla="*/ 78293 w 185737"/>
                  <a:gd name="connsiteY38" fmla="*/ 97343 h 185737"/>
                  <a:gd name="connsiteX39" fmla="*/ 161334 w 185737"/>
                  <a:gd name="connsiteY39" fmla="*/ 14288 h 185737"/>
                  <a:gd name="connsiteX40" fmla="*/ 121444 w 185737"/>
                  <a:gd name="connsiteY40" fmla="*/ 14288 h 185737"/>
                  <a:gd name="connsiteX41" fmla="*/ 114300 w 185737"/>
                  <a:gd name="connsiteY41" fmla="*/ 7144 h 185737"/>
                  <a:gd name="connsiteX42" fmla="*/ 120474 w 185737"/>
                  <a:gd name="connsiteY42" fmla="*/ 65 h 185737"/>
                  <a:gd name="connsiteX43" fmla="*/ 121444 w 185737"/>
                  <a:gd name="connsiteY43" fmla="*/ 0 h 185737"/>
                  <a:gd name="connsiteX44" fmla="*/ 169069 w 185737"/>
                  <a:gd name="connsiteY4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5737" h="185737">
                    <a:moveTo>
                      <a:pt x="73819" y="0"/>
                    </a:moveTo>
                    <a:cubicBezTo>
                      <a:pt x="77764" y="0"/>
                      <a:pt x="80963" y="3198"/>
                      <a:pt x="80963" y="7144"/>
                    </a:cubicBezTo>
                    <a:cubicBezTo>
                      <a:pt x="80963" y="10760"/>
                      <a:pt x="78275" y="13749"/>
                      <a:pt x="74788" y="14222"/>
                    </a:cubicBezTo>
                    <a:lnTo>
                      <a:pt x="73819" y="14288"/>
                    </a:lnTo>
                    <a:lnTo>
                      <a:pt x="35719" y="14288"/>
                    </a:lnTo>
                    <a:cubicBezTo>
                      <a:pt x="24376" y="14288"/>
                      <a:pt x="15091" y="23100"/>
                      <a:pt x="14337" y="34251"/>
                    </a:cubicBezTo>
                    <a:lnTo>
                      <a:pt x="14288" y="35719"/>
                    </a:lnTo>
                    <a:lnTo>
                      <a:pt x="14288" y="150019"/>
                    </a:lnTo>
                    <a:cubicBezTo>
                      <a:pt x="14288" y="161362"/>
                      <a:pt x="23100" y="170646"/>
                      <a:pt x="34251" y="171400"/>
                    </a:cubicBezTo>
                    <a:lnTo>
                      <a:pt x="35719" y="171450"/>
                    </a:lnTo>
                    <a:lnTo>
                      <a:pt x="150019" y="171450"/>
                    </a:lnTo>
                    <a:cubicBezTo>
                      <a:pt x="161362" y="171450"/>
                      <a:pt x="170646" y="162637"/>
                      <a:pt x="171400" y="151486"/>
                    </a:cubicBezTo>
                    <a:lnTo>
                      <a:pt x="171450" y="150019"/>
                    </a:lnTo>
                    <a:lnTo>
                      <a:pt x="171450" y="111919"/>
                    </a:lnTo>
                    <a:cubicBezTo>
                      <a:pt x="171450" y="107974"/>
                      <a:pt x="174649" y="104775"/>
                      <a:pt x="178594" y="104775"/>
                    </a:cubicBezTo>
                    <a:cubicBezTo>
                      <a:pt x="182210" y="104775"/>
                      <a:pt x="185199" y="107463"/>
                      <a:pt x="185673" y="110949"/>
                    </a:cubicBezTo>
                    <a:lnTo>
                      <a:pt x="185738" y="111919"/>
                    </a:lnTo>
                    <a:lnTo>
                      <a:pt x="185738" y="150019"/>
                    </a:lnTo>
                    <a:cubicBezTo>
                      <a:pt x="185738" y="169110"/>
                      <a:pt x="170760" y="184702"/>
                      <a:pt x="151916" y="185688"/>
                    </a:cubicBezTo>
                    <a:lnTo>
                      <a:pt x="150019" y="185738"/>
                    </a:lnTo>
                    <a:lnTo>
                      <a:pt x="35719" y="185738"/>
                    </a:lnTo>
                    <a:cubicBezTo>
                      <a:pt x="16628" y="185738"/>
                      <a:pt x="1036" y="170760"/>
                      <a:pt x="50" y="151916"/>
                    </a:cubicBezTo>
                    <a:lnTo>
                      <a:pt x="0" y="150019"/>
                    </a:lnTo>
                    <a:lnTo>
                      <a:pt x="0" y="35719"/>
                    </a:lnTo>
                    <a:cubicBezTo>
                      <a:pt x="0" y="16628"/>
                      <a:pt x="14977" y="1036"/>
                      <a:pt x="33822" y="50"/>
                    </a:cubicBezTo>
                    <a:lnTo>
                      <a:pt x="35719" y="0"/>
                    </a:lnTo>
                    <a:lnTo>
                      <a:pt x="73819" y="0"/>
                    </a:lnTo>
                    <a:close/>
                    <a:moveTo>
                      <a:pt x="169069" y="0"/>
                    </a:moveTo>
                    <a:cubicBezTo>
                      <a:pt x="177815" y="0"/>
                      <a:pt x="184987" y="6735"/>
                      <a:pt x="185682" y="15302"/>
                    </a:cubicBezTo>
                    <a:lnTo>
                      <a:pt x="185738" y="16669"/>
                    </a:lnTo>
                    <a:lnTo>
                      <a:pt x="185738" y="64294"/>
                    </a:lnTo>
                    <a:cubicBezTo>
                      <a:pt x="185738" y="68239"/>
                      <a:pt x="182539" y="71438"/>
                      <a:pt x="178594" y="71438"/>
                    </a:cubicBezTo>
                    <a:cubicBezTo>
                      <a:pt x="174977" y="71438"/>
                      <a:pt x="171988" y="68750"/>
                      <a:pt x="171515" y="65263"/>
                    </a:cubicBezTo>
                    <a:lnTo>
                      <a:pt x="171450" y="64294"/>
                    </a:lnTo>
                    <a:lnTo>
                      <a:pt x="171450" y="24384"/>
                    </a:lnTo>
                    <a:lnTo>
                      <a:pt x="88395" y="107445"/>
                    </a:lnTo>
                    <a:cubicBezTo>
                      <a:pt x="85605" y="110235"/>
                      <a:pt x="81083" y="110235"/>
                      <a:pt x="78293" y="107445"/>
                    </a:cubicBezTo>
                    <a:cubicBezTo>
                      <a:pt x="75756" y="104909"/>
                      <a:pt x="75526" y="100940"/>
                      <a:pt x="77601" y="98144"/>
                    </a:cubicBezTo>
                    <a:lnTo>
                      <a:pt x="78293" y="97343"/>
                    </a:lnTo>
                    <a:lnTo>
                      <a:pt x="161334" y="14288"/>
                    </a:lnTo>
                    <a:lnTo>
                      <a:pt x="121444" y="14288"/>
                    </a:lnTo>
                    <a:cubicBezTo>
                      <a:pt x="117499" y="14288"/>
                      <a:pt x="114300" y="11089"/>
                      <a:pt x="114300" y="7144"/>
                    </a:cubicBezTo>
                    <a:cubicBezTo>
                      <a:pt x="114300" y="3527"/>
                      <a:pt x="116988" y="538"/>
                      <a:pt x="120474" y="65"/>
                    </a:cubicBezTo>
                    <a:lnTo>
                      <a:pt x="121444" y="0"/>
                    </a:lnTo>
                    <a:lnTo>
                      <a:pt x="1690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55" name="GitHub">
                <a:hlinkClick r:id="rId7" tooltip="前往 GitHub 可以获取最新版本的黑屏"/>
                <a:extLst>
                  <a:ext uri="{FF2B5EF4-FFF2-40B4-BE49-F238E27FC236}">
                    <a16:creationId xmlns:a16="http://schemas.microsoft.com/office/drawing/2014/main" id="{1AB568ED-659C-F061-CAB4-65BD083974E3}"/>
                  </a:ext>
                </a:extLst>
              </p:cNvPr>
              <p:cNvSpPr/>
              <p:nvPr/>
            </p:nvSpPr>
            <p:spPr>
              <a:xfrm>
                <a:off x="755164" y="3274741"/>
                <a:ext cx="265944" cy="258909"/>
              </a:xfrm>
              <a:custGeom>
                <a:avLst/>
                <a:gdLst>
                  <a:gd name="connsiteX0" fmla="*/ 624241 w 1248255"/>
                  <a:gd name="connsiteY0" fmla="*/ 110 h 1215235"/>
                  <a:gd name="connsiteX1" fmla="*/ 113 w 1248255"/>
                  <a:gd name="connsiteY1" fmla="*/ 623113 h 1215235"/>
                  <a:gd name="connsiteX2" fmla="*/ 426950 w 1248255"/>
                  <a:gd name="connsiteY2" fmla="*/ 1214605 h 1215235"/>
                  <a:gd name="connsiteX3" fmla="*/ 480211 w 1248255"/>
                  <a:gd name="connsiteY3" fmla="*/ 1164349 h 1215235"/>
                  <a:gd name="connsiteX4" fmla="*/ 480211 w 1248255"/>
                  <a:gd name="connsiteY4" fmla="*/ 1080331 h 1215235"/>
                  <a:gd name="connsiteX5" fmla="*/ 252164 w 1248255"/>
                  <a:gd name="connsiteY5" fmla="*/ 996314 h 1215235"/>
                  <a:gd name="connsiteX6" fmla="*/ 189151 w 1248255"/>
                  <a:gd name="connsiteY6" fmla="*/ 903674 h 1215235"/>
                  <a:gd name="connsiteX7" fmla="*/ 193277 w 1248255"/>
                  <a:gd name="connsiteY7" fmla="*/ 866160 h 1215235"/>
                  <a:gd name="connsiteX8" fmla="*/ 288172 w 1248255"/>
                  <a:gd name="connsiteY8" fmla="*/ 924299 h 1215235"/>
                  <a:gd name="connsiteX9" fmla="*/ 480211 w 1248255"/>
                  <a:gd name="connsiteY9" fmla="*/ 984312 h 1215235"/>
                  <a:gd name="connsiteX10" fmla="*/ 494839 w 1248255"/>
                  <a:gd name="connsiteY10" fmla="*/ 900669 h 1215235"/>
                  <a:gd name="connsiteX11" fmla="*/ 192152 w 1248255"/>
                  <a:gd name="connsiteY11" fmla="*/ 596108 h 1215235"/>
                  <a:gd name="connsiteX12" fmla="*/ 276169 w 1248255"/>
                  <a:gd name="connsiteY12" fmla="*/ 378188 h 1215235"/>
                  <a:gd name="connsiteX13" fmla="*/ 284421 w 1248255"/>
                  <a:gd name="connsiteY13" fmla="*/ 192150 h 1215235"/>
                  <a:gd name="connsiteX14" fmla="*/ 469334 w 1248255"/>
                  <a:gd name="connsiteY14" fmla="*/ 275792 h 1215235"/>
                  <a:gd name="connsiteX15" fmla="*/ 623866 w 1248255"/>
                  <a:gd name="connsiteY15" fmla="*/ 252163 h 1215235"/>
                  <a:gd name="connsiteX16" fmla="*/ 778397 w 1248255"/>
                  <a:gd name="connsiteY16" fmla="*/ 274668 h 1215235"/>
                  <a:gd name="connsiteX17" fmla="*/ 963689 w 1248255"/>
                  <a:gd name="connsiteY17" fmla="*/ 192151 h 1215235"/>
                  <a:gd name="connsiteX18" fmla="*/ 976441 w 1248255"/>
                  <a:gd name="connsiteY18" fmla="*/ 376314 h 1215235"/>
                  <a:gd name="connsiteX19" fmla="*/ 1056329 w 1248255"/>
                  <a:gd name="connsiteY19" fmla="*/ 596109 h 1215235"/>
                  <a:gd name="connsiteX20" fmla="*/ 754017 w 1248255"/>
                  <a:gd name="connsiteY20" fmla="*/ 900295 h 1215235"/>
                  <a:gd name="connsiteX21" fmla="*/ 768270 w 1248255"/>
                  <a:gd name="connsiteY21" fmla="*/ 984312 h 1215235"/>
                  <a:gd name="connsiteX22" fmla="*/ 768270 w 1248255"/>
                  <a:gd name="connsiteY22" fmla="*/ 1164349 h 1215235"/>
                  <a:gd name="connsiteX23" fmla="*/ 821906 w 1248255"/>
                  <a:gd name="connsiteY23" fmla="*/ 1214615 h 1215235"/>
                  <a:gd name="connsiteX24" fmla="*/ 1248369 w 1248255"/>
                  <a:gd name="connsiteY24" fmla="*/ 623114 h 1215235"/>
                  <a:gd name="connsiteX25" fmla="*/ 624241 w 1248255"/>
                  <a:gd name="connsiteY25" fmla="*/ 112 h 121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48255" h="1215235">
                    <a:moveTo>
                      <a:pt x="624241" y="110"/>
                    </a:moveTo>
                    <a:cubicBezTo>
                      <a:pt x="279545" y="110"/>
                      <a:pt x="113" y="279167"/>
                      <a:pt x="113" y="623113"/>
                    </a:cubicBezTo>
                    <a:cubicBezTo>
                      <a:pt x="113" y="898422"/>
                      <a:pt x="179024" y="1132096"/>
                      <a:pt x="426950" y="1214605"/>
                    </a:cubicBezTo>
                    <a:cubicBezTo>
                      <a:pt x="458081" y="1220232"/>
                      <a:pt x="480211" y="1188354"/>
                      <a:pt x="480211" y="1164349"/>
                    </a:cubicBezTo>
                    <a:cubicBezTo>
                      <a:pt x="480211" y="1149725"/>
                      <a:pt x="480586" y="1132096"/>
                      <a:pt x="480211" y="1080331"/>
                    </a:cubicBezTo>
                    <a:cubicBezTo>
                      <a:pt x="306551" y="1117837"/>
                      <a:pt x="252164" y="996314"/>
                      <a:pt x="252164" y="996314"/>
                    </a:cubicBezTo>
                    <a:cubicBezTo>
                      <a:pt x="223659" y="924299"/>
                      <a:pt x="189151" y="903674"/>
                      <a:pt x="189151" y="903674"/>
                    </a:cubicBezTo>
                    <a:cubicBezTo>
                      <a:pt x="132515" y="865036"/>
                      <a:pt x="193277" y="866160"/>
                      <a:pt x="193277" y="866160"/>
                    </a:cubicBezTo>
                    <a:cubicBezTo>
                      <a:pt x="255915" y="870288"/>
                      <a:pt x="288172" y="924299"/>
                      <a:pt x="288172" y="924299"/>
                    </a:cubicBezTo>
                    <a:cubicBezTo>
                      <a:pt x="336181" y="1008317"/>
                      <a:pt x="444579" y="1000069"/>
                      <a:pt x="480211" y="984312"/>
                    </a:cubicBezTo>
                    <a:cubicBezTo>
                      <a:pt x="480211" y="946057"/>
                      <a:pt x="484337" y="918298"/>
                      <a:pt x="494839" y="900669"/>
                    </a:cubicBezTo>
                    <a:cubicBezTo>
                      <a:pt x="298673" y="866169"/>
                      <a:pt x="191776" y="752891"/>
                      <a:pt x="192152" y="596108"/>
                    </a:cubicBezTo>
                    <a:cubicBezTo>
                      <a:pt x="192527" y="503464"/>
                      <a:pt x="224409" y="431450"/>
                      <a:pt x="276169" y="378188"/>
                    </a:cubicBezTo>
                    <a:cubicBezTo>
                      <a:pt x="253665" y="349683"/>
                      <a:pt x="238286" y="252163"/>
                      <a:pt x="284421" y="192150"/>
                    </a:cubicBezTo>
                    <a:cubicBezTo>
                      <a:pt x="400320" y="192150"/>
                      <a:pt x="469334" y="275792"/>
                      <a:pt x="469334" y="275792"/>
                    </a:cubicBezTo>
                    <a:cubicBezTo>
                      <a:pt x="469334" y="275792"/>
                      <a:pt x="523720" y="252163"/>
                      <a:pt x="623866" y="252163"/>
                    </a:cubicBezTo>
                    <a:cubicBezTo>
                      <a:pt x="724386" y="252163"/>
                      <a:pt x="778397" y="274668"/>
                      <a:pt x="778397" y="274668"/>
                    </a:cubicBezTo>
                    <a:cubicBezTo>
                      <a:pt x="778397" y="274668"/>
                      <a:pt x="847787" y="192151"/>
                      <a:pt x="963689" y="192151"/>
                    </a:cubicBezTo>
                    <a:cubicBezTo>
                      <a:pt x="1009817" y="252164"/>
                      <a:pt x="994444" y="349684"/>
                      <a:pt x="976441" y="376314"/>
                    </a:cubicBezTo>
                    <a:cubicBezTo>
                      <a:pt x="1025949" y="428450"/>
                      <a:pt x="1056329" y="500465"/>
                      <a:pt x="1056329" y="596109"/>
                    </a:cubicBezTo>
                    <a:cubicBezTo>
                      <a:pt x="1056329" y="752891"/>
                      <a:pt x="949805" y="866169"/>
                      <a:pt x="754017" y="900295"/>
                    </a:cubicBezTo>
                    <a:cubicBezTo>
                      <a:pt x="766395" y="919047"/>
                      <a:pt x="768270" y="945309"/>
                      <a:pt x="768270" y="984312"/>
                    </a:cubicBezTo>
                    <a:cubicBezTo>
                      <a:pt x="768270" y="1067580"/>
                      <a:pt x="768270" y="1143724"/>
                      <a:pt x="768270" y="1164349"/>
                    </a:cubicBezTo>
                    <a:cubicBezTo>
                      <a:pt x="768270" y="1188354"/>
                      <a:pt x="790024" y="1220616"/>
                      <a:pt x="821906" y="1214615"/>
                    </a:cubicBezTo>
                    <a:cubicBezTo>
                      <a:pt x="1069830" y="1131721"/>
                      <a:pt x="1248369" y="898422"/>
                      <a:pt x="1248369" y="623114"/>
                    </a:cubicBezTo>
                    <a:cubicBezTo>
                      <a:pt x="1248369" y="279169"/>
                      <a:pt x="968932" y="112"/>
                      <a:pt x="624241" y="112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592">
                  <a:solidFill>
                    <a:prstClr val="black"/>
                  </a:solidFill>
                  <a:latin typeface="HarmonyOS Sans SC"/>
                  <a:ea typeface="HarmonyOS Sans SC"/>
                </a:endParaRPr>
              </a:p>
            </p:txBody>
          </p:sp>
        </p:grpSp>
        <p:grpSp>
          <p:nvGrpSpPr>
            <p:cNvPr id="64" name="opin2-NDW">
              <a:extLst>
                <a:ext uri="{FF2B5EF4-FFF2-40B4-BE49-F238E27FC236}">
                  <a16:creationId xmlns:a16="http://schemas.microsoft.com/office/drawing/2014/main" id="{DF43402C-0756-2E67-9ABA-9F72DD9DBA97}"/>
                </a:ext>
              </a:extLst>
            </p:cNvPr>
            <p:cNvGrpSpPr/>
            <p:nvPr/>
          </p:nvGrpSpPr>
          <p:grpSpPr>
            <a:xfrm>
              <a:off x="2680531" y="2787023"/>
              <a:ext cx="3905816" cy="627314"/>
              <a:chOff x="601817" y="2482952"/>
              <a:chExt cx="3444620" cy="553241"/>
            </a:xfrm>
          </p:grpSpPr>
          <p:sp>
            <p:nvSpPr>
              <p:cNvPr id="9" name="Story">
                <a:hlinkClick r:id="rId8" tooltip="倾尽心血建造的小站，和大家分享资源、倾诉心声"/>
                <a:extLst>
                  <a:ext uri="{FF2B5EF4-FFF2-40B4-BE49-F238E27FC236}">
                    <a16:creationId xmlns:a16="http://schemas.microsoft.com/office/drawing/2014/main" id="{213330A8-C497-5434-89A3-D2AD3577E892}"/>
                  </a:ext>
                </a:extLst>
              </p:cNvPr>
              <p:cNvSpPr/>
              <p:nvPr/>
            </p:nvSpPr>
            <p:spPr>
              <a:xfrm>
                <a:off x="601817" y="2482952"/>
                <a:ext cx="3444620" cy="553241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ND’s Website</a:t>
                </a:r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22" name="ic_NDW">
                <a:hlinkClick r:id="rId8" tooltip="倾尽心血建造的小站，和大家分享资源、倾诉心声"/>
                <a:extLst>
                  <a:ext uri="{FF2B5EF4-FFF2-40B4-BE49-F238E27FC236}">
                    <a16:creationId xmlns:a16="http://schemas.microsoft.com/office/drawing/2014/main" id="{C91C8E0A-A395-E30C-CA66-FD1D68F790B9}"/>
                  </a:ext>
                </a:extLst>
              </p:cNvPr>
              <p:cNvSpPr/>
              <p:nvPr/>
            </p:nvSpPr>
            <p:spPr>
              <a:xfrm>
                <a:off x="755165" y="2637330"/>
                <a:ext cx="265944" cy="265943"/>
              </a:xfrm>
              <a:custGeom>
                <a:avLst/>
                <a:gdLst>
                  <a:gd name="connsiteX0" fmla="*/ 31094 w 191878"/>
                  <a:gd name="connsiteY0" fmla="*/ 5919 h 191877"/>
                  <a:gd name="connsiteX1" fmla="*/ 26225 w 191878"/>
                  <a:gd name="connsiteY1" fmla="*/ 13952 h 191877"/>
                  <a:gd name="connsiteX2" fmla="*/ 25282 w 191878"/>
                  <a:gd name="connsiteY2" fmla="*/ 14183 h 191877"/>
                  <a:gd name="connsiteX3" fmla="*/ 14642 w 191878"/>
                  <a:gd name="connsiteY3" fmla="*/ 24591 h 191877"/>
                  <a:gd name="connsiteX4" fmla="*/ 14635 w 191878"/>
                  <a:gd name="connsiteY4" fmla="*/ 24751 h 191877"/>
                  <a:gd name="connsiteX5" fmla="*/ 14635 w 191878"/>
                  <a:gd name="connsiteY5" fmla="*/ 24751 h 191877"/>
                  <a:gd name="connsiteX6" fmla="*/ 14355 w 191878"/>
                  <a:gd name="connsiteY6" fmla="*/ 26928 h 191877"/>
                  <a:gd name="connsiteX7" fmla="*/ 15315 w 191878"/>
                  <a:gd name="connsiteY7" fmla="*/ 38073 h 191877"/>
                  <a:gd name="connsiteX8" fmla="*/ 49607 w 191878"/>
                  <a:gd name="connsiteY8" fmla="*/ 100282 h 191877"/>
                  <a:gd name="connsiteX9" fmla="*/ 83078 w 191878"/>
                  <a:gd name="connsiteY9" fmla="*/ 135037 h 191877"/>
                  <a:gd name="connsiteX10" fmla="*/ 88105 w 191878"/>
                  <a:gd name="connsiteY10" fmla="*/ 139370 h 191877"/>
                  <a:gd name="connsiteX11" fmla="*/ 117179 w 191878"/>
                  <a:gd name="connsiteY11" fmla="*/ 160616 h 191877"/>
                  <a:gd name="connsiteX12" fmla="*/ 153805 w 191878"/>
                  <a:gd name="connsiteY12" fmla="*/ 176588 h 191877"/>
                  <a:gd name="connsiteX13" fmla="*/ 162307 w 191878"/>
                  <a:gd name="connsiteY13" fmla="*/ 177627 h 191877"/>
                  <a:gd name="connsiteX14" fmla="*/ 167153 w 191878"/>
                  <a:gd name="connsiteY14" fmla="*/ 177243 h 191877"/>
                  <a:gd name="connsiteX15" fmla="*/ 167514 w 191878"/>
                  <a:gd name="connsiteY15" fmla="*/ 177219 h 191877"/>
                  <a:gd name="connsiteX16" fmla="*/ 177695 w 191878"/>
                  <a:gd name="connsiteY16" fmla="*/ 166622 h 191877"/>
                  <a:gd name="connsiteX17" fmla="*/ 185958 w 191878"/>
                  <a:gd name="connsiteY17" fmla="*/ 160810 h 191877"/>
                  <a:gd name="connsiteX18" fmla="*/ 191771 w 191878"/>
                  <a:gd name="connsiteY18" fmla="*/ 169073 h 191877"/>
                  <a:gd name="connsiteX19" fmla="*/ 170257 w 191878"/>
                  <a:gd name="connsiteY19" fmla="*/ 191159 h 191877"/>
                  <a:gd name="connsiteX20" fmla="*/ 169604 w 191878"/>
                  <a:gd name="connsiteY20" fmla="*/ 191319 h 191877"/>
                  <a:gd name="connsiteX21" fmla="*/ 155558 w 191878"/>
                  <a:gd name="connsiteY21" fmla="*/ 191363 h 191877"/>
                  <a:gd name="connsiteX22" fmla="*/ 150937 w 191878"/>
                  <a:gd name="connsiteY22" fmla="*/ 190585 h 191877"/>
                  <a:gd name="connsiteX23" fmla="*/ 131397 w 191878"/>
                  <a:gd name="connsiteY23" fmla="*/ 184222 h 191877"/>
                  <a:gd name="connsiteX24" fmla="*/ 96196 w 191878"/>
                  <a:gd name="connsiteY24" fmla="*/ 190931 h 191877"/>
                  <a:gd name="connsiteX25" fmla="*/ 946 w 191878"/>
                  <a:gd name="connsiteY25" fmla="*/ 95681 h 191877"/>
                  <a:gd name="connsiteX26" fmla="*/ 7665 w 191878"/>
                  <a:gd name="connsiteY26" fmla="*/ 60472 h 191877"/>
                  <a:gd name="connsiteX27" fmla="*/ 6879 w 191878"/>
                  <a:gd name="connsiteY27" fmla="*/ 58568 h 191877"/>
                  <a:gd name="connsiteX28" fmla="*/ 6879 w 191878"/>
                  <a:gd name="connsiteY28" fmla="*/ 58568 h 191877"/>
                  <a:gd name="connsiteX29" fmla="*/ 3088 w 191878"/>
                  <a:gd name="connsiteY29" fmla="*/ 47953 h 191877"/>
                  <a:gd name="connsiteX30" fmla="*/ 560 w 191878"/>
                  <a:gd name="connsiteY30" fmla="*/ 22300 h 191877"/>
                  <a:gd name="connsiteX31" fmla="*/ 827 w 191878"/>
                  <a:gd name="connsiteY31" fmla="*/ 21243 h 191877"/>
                  <a:gd name="connsiteX32" fmla="*/ 22830 w 191878"/>
                  <a:gd name="connsiteY32" fmla="*/ 107 h 191877"/>
                  <a:gd name="connsiteX33" fmla="*/ 31094 w 191878"/>
                  <a:gd name="connsiteY33" fmla="*/ 5919 h 191877"/>
                  <a:gd name="connsiteX34" fmla="*/ 17014 w 191878"/>
                  <a:gd name="connsiteY34" fmla="*/ 78722 h 191877"/>
                  <a:gd name="connsiteX35" fmla="*/ 15233 w 191878"/>
                  <a:gd name="connsiteY35" fmla="*/ 95681 h 191877"/>
                  <a:gd name="connsiteX36" fmla="*/ 96196 w 191878"/>
                  <a:gd name="connsiteY36" fmla="*/ 176643 h 191877"/>
                  <a:gd name="connsiteX37" fmla="*/ 113126 w 191878"/>
                  <a:gd name="connsiteY37" fmla="*/ 174871 h 191877"/>
                  <a:gd name="connsiteX38" fmla="*/ 102431 w 191878"/>
                  <a:gd name="connsiteY38" fmla="*/ 168123 h 191877"/>
                  <a:gd name="connsiteX39" fmla="*/ 67382 w 191878"/>
                  <a:gd name="connsiteY39" fmla="*/ 140142 h 191877"/>
                  <a:gd name="connsiteX40" fmla="*/ 17014 w 191878"/>
                  <a:gd name="connsiteY40" fmla="*/ 78722 h 191877"/>
                  <a:gd name="connsiteX41" fmla="*/ 96196 w 191878"/>
                  <a:gd name="connsiteY41" fmla="*/ 431 h 191877"/>
                  <a:gd name="connsiteX42" fmla="*/ 191446 w 191878"/>
                  <a:gd name="connsiteY42" fmla="*/ 95681 h 191877"/>
                  <a:gd name="connsiteX43" fmla="*/ 158479 w 191878"/>
                  <a:gd name="connsiteY43" fmla="*/ 167748 h 191877"/>
                  <a:gd name="connsiteX44" fmla="*/ 155717 w 191878"/>
                  <a:gd name="connsiteY44" fmla="*/ 167258 h 191877"/>
                  <a:gd name="connsiteX45" fmla="*/ 141644 w 191878"/>
                  <a:gd name="connsiteY45" fmla="*/ 162710 h 191877"/>
                  <a:gd name="connsiteX46" fmla="*/ 177158 w 191878"/>
                  <a:gd name="connsiteY46" fmla="*/ 95681 h 191877"/>
                  <a:gd name="connsiteX47" fmla="*/ 96196 w 191878"/>
                  <a:gd name="connsiteY47" fmla="*/ 14718 h 191877"/>
                  <a:gd name="connsiteX48" fmla="*/ 29184 w 191878"/>
                  <a:gd name="connsiteY48" fmla="*/ 50231 h 191877"/>
                  <a:gd name="connsiteX49" fmla="*/ 24646 w 191878"/>
                  <a:gd name="connsiteY49" fmla="*/ 36161 h 191877"/>
                  <a:gd name="connsiteX50" fmla="*/ 24149 w 191878"/>
                  <a:gd name="connsiteY50" fmla="*/ 33345 h 191877"/>
                  <a:gd name="connsiteX51" fmla="*/ 96196 w 191878"/>
                  <a:gd name="connsiteY51" fmla="*/ 431 h 1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91878" h="191877">
                    <a:moveTo>
                      <a:pt x="31094" y="5919"/>
                    </a:moveTo>
                    <a:cubicBezTo>
                      <a:pt x="31714" y="9482"/>
                      <a:pt x="29580" y="12888"/>
                      <a:pt x="26225" y="13952"/>
                    </a:cubicBezTo>
                    <a:lnTo>
                      <a:pt x="25282" y="14183"/>
                    </a:lnTo>
                    <a:cubicBezTo>
                      <a:pt x="19349" y="15216"/>
                      <a:pt x="15753" y="18592"/>
                      <a:pt x="14642" y="24591"/>
                    </a:cubicBezTo>
                    <a:lnTo>
                      <a:pt x="14635" y="24751"/>
                    </a:lnTo>
                    <a:lnTo>
                      <a:pt x="14635" y="24751"/>
                    </a:lnTo>
                    <a:cubicBezTo>
                      <a:pt x="14513" y="25456"/>
                      <a:pt x="14420" y="26182"/>
                      <a:pt x="14355" y="26928"/>
                    </a:cubicBezTo>
                    <a:cubicBezTo>
                      <a:pt x="14111" y="30043"/>
                      <a:pt x="14429" y="33750"/>
                      <a:pt x="15315" y="38073"/>
                    </a:cubicBezTo>
                    <a:cubicBezTo>
                      <a:pt x="18781" y="54986"/>
                      <a:pt x="30876" y="77292"/>
                      <a:pt x="49607" y="100282"/>
                    </a:cubicBezTo>
                    <a:cubicBezTo>
                      <a:pt x="59939" y="112963"/>
                      <a:pt x="71379" y="124717"/>
                      <a:pt x="83078" y="135037"/>
                    </a:cubicBezTo>
                    <a:lnTo>
                      <a:pt x="88105" y="139370"/>
                    </a:lnTo>
                    <a:cubicBezTo>
                      <a:pt x="97862" y="147587"/>
                      <a:pt x="107715" y="154765"/>
                      <a:pt x="117179" y="160616"/>
                    </a:cubicBezTo>
                    <a:cubicBezTo>
                      <a:pt x="130714" y="168954"/>
                      <a:pt x="143300" y="174436"/>
                      <a:pt x="153805" y="176588"/>
                    </a:cubicBezTo>
                    <a:cubicBezTo>
                      <a:pt x="156963" y="177236"/>
                      <a:pt x="159793" y="177580"/>
                      <a:pt x="162307" y="177627"/>
                    </a:cubicBezTo>
                    <a:cubicBezTo>
                      <a:pt x="164015" y="177634"/>
                      <a:pt x="165634" y="177507"/>
                      <a:pt x="167153" y="177243"/>
                    </a:cubicBezTo>
                    <a:lnTo>
                      <a:pt x="167514" y="177219"/>
                    </a:lnTo>
                    <a:cubicBezTo>
                      <a:pt x="173372" y="176060"/>
                      <a:pt x="176675" y="172479"/>
                      <a:pt x="177695" y="166622"/>
                    </a:cubicBezTo>
                    <a:cubicBezTo>
                      <a:pt x="178372" y="162735"/>
                      <a:pt x="182072" y="160133"/>
                      <a:pt x="185958" y="160810"/>
                    </a:cubicBezTo>
                    <a:cubicBezTo>
                      <a:pt x="189845" y="161487"/>
                      <a:pt x="192448" y="165187"/>
                      <a:pt x="191771" y="169073"/>
                    </a:cubicBezTo>
                    <a:cubicBezTo>
                      <a:pt x="189600" y="181541"/>
                      <a:pt x="181748" y="188964"/>
                      <a:pt x="170257" y="191159"/>
                    </a:cubicBezTo>
                    <a:cubicBezTo>
                      <a:pt x="170049" y="191230"/>
                      <a:pt x="169829" y="191280"/>
                      <a:pt x="169604" y="191319"/>
                    </a:cubicBezTo>
                    <a:cubicBezTo>
                      <a:pt x="165341" y="192061"/>
                      <a:pt x="160626" y="192053"/>
                      <a:pt x="155558" y="191363"/>
                    </a:cubicBezTo>
                    <a:cubicBezTo>
                      <a:pt x="154048" y="191167"/>
                      <a:pt x="152507" y="190907"/>
                      <a:pt x="150937" y="190585"/>
                    </a:cubicBezTo>
                    <a:cubicBezTo>
                      <a:pt x="144846" y="189337"/>
                      <a:pt x="138287" y="187193"/>
                      <a:pt x="131397" y="184222"/>
                    </a:cubicBezTo>
                    <a:cubicBezTo>
                      <a:pt x="120503" y="188549"/>
                      <a:pt x="108628" y="190931"/>
                      <a:pt x="96196" y="190931"/>
                    </a:cubicBezTo>
                    <a:cubicBezTo>
                      <a:pt x="43590" y="190931"/>
                      <a:pt x="946" y="148286"/>
                      <a:pt x="946" y="95681"/>
                    </a:cubicBezTo>
                    <a:cubicBezTo>
                      <a:pt x="946" y="83244"/>
                      <a:pt x="3329" y="71364"/>
                      <a:pt x="7665" y="60472"/>
                    </a:cubicBezTo>
                    <a:lnTo>
                      <a:pt x="6879" y="58568"/>
                    </a:lnTo>
                    <a:lnTo>
                      <a:pt x="6879" y="58568"/>
                    </a:lnTo>
                    <a:cubicBezTo>
                      <a:pt x="5370" y="54921"/>
                      <a:pt x="4105" y="51377"/>
                      <a:pt x="3088" y="47953"/>
                    </a:cubicBezTo>
                    <a:cubicBezTo>
                      <a:pt x="235" y="38397"/>
                      <a:pt x="-724" y="29672"/>
                      <a:pt x="560" y="22300"/>
                    </a:cubicBezTo>
                    <a:cubicBezTo>
                      <a:pt x="623" y="21936"/>
                      <a:pt x="713" y="21583"/>
                      <a:pt x="827" y="21243"/>
                    </a:cubicBezTo>
                    <a:cubicBezTo>
                      <a:pt x="3106" y="9956"/>
                      <a:pt x="10501" y="2254"/>
                      <a:pt x="22830" y="107"/>
                    </a:cubicBezTo>
                    <a:cubicBezTo>
                      <a:pt x="26717" y="-570"/>
                      <a:pt x="30417" y="2032"/>
                      <a:pt x="31094" y="5919"/>
                    </a:cubicBezTo>
                    <a:close/>
                    <a:moveTo>
                      <a:pt x="17014" y="78722"/>
                    </a:moveTo>
                    <a:cubicBezTo>
                      <a:pt x="15844" y="84210"/>
                      <a:pt x="15233" y="89874"/>
                      <a:pt x="15233" y="95681"/>
                    </a:cubicBezTo>
                    <a:cubicBezTo>
                      <a:pt x="15233" y="140395"/>
                      <a:pt x="51481" y="176643"/>
                      <a:pt x="96196" y="176643"/>
                    </a:cubicBezTo>
                    <a:cubicBezTo>
                      <a:pt x="102002" y="176643"/>
                      <a:pt x="107667" y="176032"/>
                      <a:pt x="113126" y="174871"/>
                    </a:cubicBezTo>
                    <a:cubicBezTo>
                      <a:pt x="109607" y="172787"/>
                      <a:pt x="106036" y="170539"/>
                      <a:pt x="102431" y="168123"/>
                    </a:cubicBezTo>
                    <a:cubicBezTo>
                      <a:pt x="90728" y="160298"/>
                      <a:pt x="78835" y="150830"/>
                      <a:pt x="67382" y="140142"/>
                    </a:cubicBezTo>
                    <a:cubicBezTo>
                      <a:pt x="46585" y="120796"/>
                      <a:pt x="29000" y="99157"/>
                      <a:pt x="17014" y="78722"/>
                    </a:cubicBezTo>
                    <a:close/>
                    <a:moveTo>
                      <a:pt x="96196" y="431"/>
                    </a:moveTo>
                    <a:cubicBezTo>
                      <a:pt x="148800" y="431"/>
                      <a:pt x="191446" y="43076"/>
                      <a:pt x="191446" y="95681"/>
                    </a:cubicBezTo>
                    <a:cubicBezTo>
                      <a:pt x="191446" y="124474"/>
                      <a:pt x="178670" y="150283"/>
                      <a:pt x="158479" y="167748"/>
                    </a:cubicBezTo>
                    <a:cubicBezTo>
                      <a:pt x="157612" y="167620"/>
                      <a:pt x="156689" y="167458"/>
                      <a:pt x="155717" y="167258"/>
                    </a:cubicBezTo>
                    <a:cubicBezTo>
                      <a:pt x="151466" y="166387"/>
                      <a:pt x="146735" y="164857"/>
                      <a:pt x="141644" y="162710"/>
                    </a:cubicBezTo>
                    <a:cubicBezTo>
                      <a:pt x="163074" y="148134"/>
                      <a:pt x="177158" y="123552"/>
                      <a:pt x="177158" y="95681"/>
                    </a:cubicBezTo>
                    <a:cubicBezTo>
                      <a:pt x="177158" y="50967"/>
                      <a:pt x="140910" y="14718"/>
                      <a:pt x="96196" y="14718"/>
                    </a:cubicBezTo>
                    <a:cubicBezTo>
                      <a:pt x="68328" y="14718"/>
                      <a:pt x="43749" y="28798"/>
                      <a:pt x="29184" y="50231"/>
                    </a:cubicBezTo>
                    <a:cubicBezTo>
                      <a:pt x="27055" y="45172"/>
                      <a:pt x="25524" y="40447"/>
                      <a:pt x="24646" y="36161"/>
                    </a:cubicBezTo>
                    <a:cubicBezTo>
                      <a:pt x="24443" y="35169"/>
                      <a:pt x="24277" y="34230"/>
                      <a:pt x="24149" y="33345"/>
                    </a:cubicBezTo>
                    <a:cubicBezTo>
                      <a:pt x="41626" y="13190"/>
                      <a:pt x="67421" y="431"/>
                      <a:pt x="96196" y="43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592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/>
                </a:endParaRPr>
              </a:p>
            </p:txBody>
          </p:sp>
          <p:sp>
            <p:nvSpPr>
              <p:cNvPr id="61" name="ic_link">
                <a:hlinkClick r:id="rId8" tooltip="倾尽心血建造的小站，和大家分享资源、倾诉心声"/>
                <a:extLst>
                  <a:ext uri="{FF2B5EF4-FFF2-40B4-BE49-F238E27FC236}">
                    <a16:creationId xmlns:a16="http://schemas.microsoft.com/office/drawing/2014/main" id="{5897C4A0-4EAE-10B6-70CA-C76991F532B6}"/>
                  </a:ext>
                </a:extLst>
              </p:cNvPr>
              <p:cNvSpPr/>
              <p:nvPr/>
            </p:nvSpPr>
            <p:spPr>
              <a:xfrm>
                <a:off x="3710464" y="2681960"/>
                <a:ext cx="176681" cy="176681"/>
              </a:xfrm>
              <a:custGeom>
                <a:avLst/>
                <a:gdLst>
                  <a:gd name="connsiteX0" fmla="*/ 73819 w 185737"/>
                  <a:gd name="connsiteY0" fmla="*/ 0 h 185737"/>
                  <a:gd name="connsiteX1" fmla="*/ 80963 w 185737"/>
                  <a:gd name="connsiteY1" fmla="*/ 7144 h 185737"/>
                  <a:gd name="connsiteX2" fmla="*/ 74788 w 185737"/>
                  <a:gd name="connsiteY2" fmla="*/ 14222 h 185737"/>
                  <a:gd name="connsiteX3" fmla="*/ 73819 w 185737"/>
                  <a:gd name="connsiteY3" fmla="*/ 14288 h 185737"/>
                  <a:gd name="connsiteX4" fmla="*/ 35719 w 185737"/>
                  <a:gd name="connsiteY4" fmla="*/ 14288 h 185737"/>
                  <a:gd name="connsiteX5" fmla="*/ 14337 w 185737"/>
                  <a:gd name="connsiteY5" fmla="*/ 34251 h 185737"/>
                  <a:gd name="connsiteX6" fmla="*/ 14288 w 185737"/>
                  <a:gd name="connsiteY6" fmla="*/ 35719 h 185737"/>
                  <a:gd name="connsiteX7" fmla="*/ 14288 w 185737"/>
                  <a:gd name="connsiteY7" fmla="*/ 150019 h 185737"/>
                  <a:gd name="connsiteX8" fmla="*/ 34251 w 185737"/>
                  <a:gd name="connsiteY8" fmla="*/ 171400 h 185737"/>
                  <a:gd name="connsiteX9" fmla="*/ 35719 w 185737"/>
                  <a:gd name="connsiteY9" fmla="*/ 171450 h 185737"/>
                  <a:gd name="connsiteX10" fmla="*/ 150019 w 185737"/>
                  <a:gd name="connsiteY10" fmla="*/ 171450 h 185737"/>
                  <a:gd name="connsiteX11" fmla="*/ 171400 w 185737"/>
                  <a:gd name="connsiteY11" fmla="*/ 151486 h 185737"/>
                  <a:gd name="connsiteX12" fmla="*/ 171450 w 185737"/>
                  <a:gd name="connsiteY12" fmla="*/ 150019 h 185737"/>
                  <a:gd name="connsiteX13" fmla="*/ 171450 w 185737"/>
                  <a:gd name="connsiteY13" fmla="*/ 111919 h 185737"/>
                  <a:gd name="connsiteX14" fmla="*/ 178594 w 185737"/>
                  <a:gd name="connsiteY14" fmla="*/ 104775 h 185737"/>
                  <a:gd name="connsiteX15" fmla="*/ 185673 w 185737"/>
                  <a:gd name="connsiteY15" fmla="*/ 110949 h 185737"/>
                  <a:gd name="connsiteX16" fmla="*/ 185738 w 185737"/>
                  <a:gd name="connsiteY16" fmla="*/ 111919 h 185737"/>
                  <a:gd name="connsiteX17" fmla="*/ 185738 w 185737"/>
                  <a:gd name="connsiteY17" fmla="*/ 150019 h 185737"/>
                  <a:gd name="connsiteX18" fmla="*/ 151916 w 185737"/>
                  <a:gd name="connsiteY18" fmla="*/ 185688 h 185737"/>
                  <a:gd name="connsiteX19" fmla="*/ 150019 w 185737"/>
                  <a:gd name="connsiteY19" fmla="*/ 185738 h 185737"/>
                  <a:gd name="connsiteX20" fmla="*/ 35719 w 185737"/>
                  <a:gd name="connsiteY20" fmla="*/ 185738 h 185737"/>
                  <a:gd name="connsiteX21" fmla="*/ 50 w 185737"/>
                  <a:gd name="connsiteY21" fmla="*/ 151916 h 185737"/>
                  <a:gd name="connsiteX22" fmla="*/ 0 w 185737"/>
                  <a:gd name="connsiteY22" fmla="*/ 150019 h 185737"/>
                  <a:gd name="connsiteX23" fmla="*/ 0 w 185737"/>
                  <a:gd name="connsiteY23" fmla="*/ 35719 h 185737"/>
                  <a:gd name="connsiteX24" fmla="*/ 33822 w 185737"/>
                  <a:gd name="connsiteY24" fmla="*/ 50 h 185737"/>
                  <a:gd name="connsiteX25" fmla="*/ 35719 w 185737"/>
                  <a:gd name="connsiteY25" fmla="*/ 0 h 185737"/>
                  <a:gd name="connsiteX26" fmla="*/ 73819 w 185737"/>
                  <a:gd name="connsiteY26" fmla="*/ 0 h 185737"/>
                  <a:gd name="connsiteX27" fmla="*/ 169069 w 185737"/>
                  <a:gd name="connsiteY27" fmla="*/ 0 h 185737"/>
                  <a:gd name="connsiteX28" fmla="*/ 185682 w 185737"/>
                  <a:gd name="connsiteY28" fmla="*/ 15302 h 185737"/>
                  <a:gd name="connsiteX29" fmla="*/ 185738 w 185737"/>
                  <a:gd name="connsiteY29" fmla="*/ 16669 h 185737"/>
                  <a:gd name="connsiteX30" fmla="*/ 185738 w 185737"/>
                  <a:gd name="connsiteY30" fmla="*/ 64294 h 185737"/>
                  <a:gd name="connsiteX31" fmla="*/ 178594 w 185737"/>
                  <a:gd name="connsiteY31" fmla="*/ 71438 h 185737"/>
                  <a:gd name="connsiteX32" fmla="*/ 171515 w 185737"/>
                  <a:gd name="connsiteY32" fmla="*/ 65263 h 185737"/>
                  <a:gd name="connsiteX33" fmla="*/ 171450 w 185737"/>
                  <a:gd name="connsiteY33" fmla="*/ 64294 h 185737"/>
                  <a:gd name="connsiteX34" fmla="*/ 171450 w 185737"/>
                  <a:gd name="connsiteY34" fmla="*/ 24384 h 185737"/>
                  <a:gd name="connsiteX35" fmla="*/ 88395 w 185737"/>
                  <a:gd name="connsiteY35" fmla="*/ 107445 h 185737"/>
                  <a:gd name="connsiteX36" fmla="*/ 78293 w 185737"/>
                  <a:gd name="connsiteY36" fmla="*/ 107445 h 185737"/>
                  <a:gd name="connsiteX37" fmla="*/ 77601 w 185737"/>
                  <a:gd name="connsiteY37" fmla="*/ 98144 h 185737"/>
                  <a:gd name="connsiteX38" fmla="*/ 78293 w 185737"/>
                  <a:gd name="connsiteY38" fmla="*/ 97343 h 185737"/>
                  <a:gd name="connsiteX39" fmla="*/ 161334 w 185737"/>
                  <a:gd name="connsiteY39" fmla="*/ 14288 h 185737"/>
                  <a:gd name="connsiteX40" fmla="*/ 121444 w 185737"/>
                  <a:gd name="connsiteY40" fmla="*/ 14288 h 185737"/>
                  <a:gd name="connsiteX41" fmla="*/ 114300 w 185737"/>
                  <a:gd name="connsiteY41" fmla="*/ 7144 h 185737"/>
                  <a:gd name="connsiteX42" fmla="*/ 120474 w 185737"/>
                  <a:gd name="connsiteY42" fmla="*/ 65 h 185737"/>
                  <a:gd name="connsiteX43" fmla="*/ 121444 w 185737"/>
                  <a:gd name="connsiteY43" fmla="*/ 0 h 185737"/>
                  <a:gd name="connsiteX44" fmla="*/ 169069 w 185737"/>
                  <a:gd name="connsiteY4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5737" h="185737">
                    <a:moveTo>
                      <a:pt x="73819" y="0"/>
                    </a:moveTo>
                    <a:cubicBezTo>
                      <a:pt x="77764" y="0"/>
                      <a:pt x="80963" y="3198"/>
                      <a:pt x="80963" y="7144"/>
                    </a:cubicBezTo>
                    <a:cubicBezTo>
                      <a:pt x="80963" y="10760"/>
                      <a:pt x="78275" y="13749"/>
                      <a:pt x="74788" y="14222"/>
                    </a:cubicBezTo>
                    <a:lnTo>
                      <a:pt x="73819" y="14288"/>
                    </a:lnTo>
                    <a:lnTo>
                      <a:pt x="35719" y="14288"/>
                    </a:lnTo>
                    <a:cubicBezTo>
                      <a:pt x="24376" y="14288"/>
                      <a:pt x="15091" y="23100"/>
                      <a:pt x="14337" y="34251"/>
                    </a:cubicBezTo>
                    <a:lnTo>
                      <a:pt x="14288" y="35719"/>
                    </a:lnTo>
                    <a:lnTo>
                      <a:pt x="14288" y="150019"/>
                    </a:lnTo>
                    <a:cubicBezTo>
                      <a:pt x="14288" y="161362"/>
                      <a:pt x="23100" y="170646"/>
                      <a:pt x="34251" y="171400"/>
                    </a:cubicBezTo>
                    <a:lnTo>
                      <a:pt x="35719" y="171450"/>
                    </a:lnTo>
                    <a:lnTo>
                      <a:pt x="150019" y="171450"/>
                    </a:lnTo>
                    <a:cubicBezTo>
                      <a:pt x="161362" y="171450"/>
                      <a:pt x="170646" y="162637"/>
                      <a:pt x="171400" y="151486"/>
                    </a:cubicBezTo>
                    <a:lnTo>
                      <a:pt x="171450" y="150019"/>
                    </a:lnTo>
                    <a:lnTo>
                      <a:pt x="171450" y="111919"/>
                    </a:lnTo>
                    <a:cubicBezTo>
                      <a:pt x="171450" y="107974"/>
                      <a:pt x="174649" y="104775"/>
                      <a:pt x="178594" y="104775"/>
                    </a:cubicBezTo>
                    <a:cubicBezTo>
                      <a:pt x="182210" y="104775"/>
                      <a:pt x="185199" y="107463"/>
                      <a:pt x="185673" y="110949"/>
                    </a:cubicBezTo>
                    <a:lnTo>
                      <a:pt x="185738" y="111919"/>
                    </a:lnTo>
                    <a:lnTo>
                      <a:pt x="185738" y="150019"/>
                    </a:lnTo>
                    <a:cubicBezTo>
                      <a:pt x="185738" y="169110"/>
                      <a:pt x="170760" y="184702"/>
                      <a:pt x="151916" y="185688"/>
                    </a:cubicBezTo>
                    <a:lnTo>
                      <a:pt x="150019" y="185738"/>
                    </a:lnTo>
                    <a:lnTo>
                      <a:pt x="35719" y="185738"/>
                    </a:lnTo>
                    <a:cubicBezTo>
                      <a:pt x="16628" y="185738"/>
                      <a:pt x="1036" y="170760"/>
                      <a:pt x="50" y="151916"/>
                    </a:cubicBezTo>
                    <a:lnTo>
                      <a:pt x="0" y="150019"/>
                    </a:lnTo>
                    <a:lnTo>
                      <a:pt x="0" y="35719"/>
                    </a:lnTo>
                    <a:cubicBezTo>
                      <a:pt x="0" y="16628"/>
                      <a:pt x="14977" y="1036"/>
                      <a:pt x="33822" y="50"/>
                    </a:cubicBezTo>
                    <a:lnTo>
                      <a:pt x="35719" y="0"/>
                    </a:lnTo>
                    <a:lnTo>
                      <a:pt x="73819" y="0"/>
                    </a:lnTo>
                    <a:close/>
                    <a:moveTo>
                      <a:pt x="169069" y="0"/>
                    </a:moveTo>
                    <a:cubicBezTo>
                      <a:pt x="177815" y="0"/>
                      <a:pt x="184987" y="6735"/>
                      <a:pt x="185682" y="15302"/>
                    </a:cubicBezTo>
                    <a:lnTo>
                      <a:pt x="185738" y="16669"/>
                    </a:lnTo>
                    <a:lnTo>
                      <a:pt x="185738" y="64294"/>
                    </a:lnTo>
                    <a:cubicBezTo>
                      <a:pt x="185738" y="68239"/>
                      <a:pt x="182539" y="71438"/>
                      <a:pt x="178594" y="71438"/>
                    </a:cubicBezTo>
                    <a:cubicBezTo>
                      <a:pt x="174977" y="71438"/>
                      <a:pt x="171988" y="68750"/>
                      <a:pt x="171515" y="65263"/>
                    </a:cubicBezTo>
                    <a:lnTo>
                      <a:pt x="171450" y="64294"/>
                    </a:lnTo>
                    <a:lnTo>
                      <a:pt x="171450" y="24384"/>
                    </a:lnTo>
                    <a:lnTo>
                      <a:pt x="88395" y="107445"/>
                    </a:lnTo>
                    <a:cubicBezTo>
                      <a:pt x="85605" y="110235"/>
                      <a:pt x="81083" y="110235"/>
                      <a:pt x="78293" y="107445"/>
                    </a:cubicBezTo>
                    <a:cubicBezTo>
                      <a:pt x="75756" y="104909"/>
                      <a:pt x="75526" y="100940"/>
                      <a:pt x="77601" y="98144"/>
                    </a:cubicBezTo>
                    <a:lnTo>
                      <a:pt x="78293" y="97343"/>
                    </a:lnTo>
                    <a:lnTo>
                      <a:pt x="161334" y="14288"/>
                    </a:lnTo>
                    <a:lnTo>
                      <a:pt x="121444" y="14288"/>
                    </a:lnTo>
                    <a:cubicBezTo>
                      <a:pt x="117499" y="14288"/>
                      <a:pt x="114300" y="11089"/>
                      <a:pt x="114300" y="7144"/>
                    </a:cubicBezTo>
                    <a:cubicBezTo>
                      <a:pt x="114300" y="3527"/>
                      <a:pt x="116988" y="538"/>
                      <a:pt x="120474" y="65"/>
                    </a:cubicBezTo>
                    <a:lnTo>
                      <a:pt x="121444" y="0"/>
                    </a:lnTo>
                    <a:lnTo>
                      <a:pt x="1690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40" name="opin1-Story-back"/>
            <p:cNvSpPr/>
            <p:nvPr/>
          </p:nvSpPr>
          <p:spPr>
            <a:xfrm>
              <a:off x="2680531" y="2045937"/>
              <a:ext cx="3905816" cy="62731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66" name="story-head">
              <a:extLst>
                <a:ext uri="{FF2B5EF4-FFF2-40B4-BE49-F238E27FC236}">
                  <a16:creationId xmlns:a16="http://schemas.microsoft.com/office/drawing/2014/main" id="{22FB5502-F03E-82A3-C9E3-C2383CFEA7FA}"/>
                </a:ext>
              </a:extLst>
            </p:cNvPr>
            <p:cNvGrpSpPr/>
            <p:nvPr/>
          </p:nvGrpSpPr>
          <p:grpSpPr>
            <a:xfrm>
              <a:off x="2680531" y="2045151"/>
              <a:ext cx="3905816" cy="627314"/>
              <a:chOff x="586093" y="1685385"/>
              <a:chExt cx="3444620" cy="553241"/>
            </a:xfrm>
          </p:grpSpPr>
          <p:sp>
            <p:nvSpPr>
              <p:cNvPr id="4" name="ic_jump">
                <a:extLst>
                  <a:ext uri="{FF2B5EF4-FFF2-40B4-BE49-F238E27FC236}">
                    <a16:creationId xmlns:a16="http://schemas.microsoft.com/office/drawing/2014/main" id="{7F2761B6-3935-42F5-A8B9-E8268C2E7D25}"/>
                  </a:ext>
                </a:extLst>
              </p:cNvPr>
              <p:cNvSpPr/>
              <p:nvPr/>
            </p:nvSpPr>
            <p:spPr>
              <a:xfrm>
                <a:off x="3804323" y="1886753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16" name="ic_info">
                <a:extLst>
                  <a:ext uri="{FF2B5EF4-FFF2-40B4-BE49-F238E27FC236}">
                    <a16:creationId xmlns:a16="http://schemas.microsoft.com/office/drawing/2014/main" id="{AD7795F6-7579-4192-8971-952DE9E0C580}"/>
                  </a:ext>
                </a:extLst>
              </p:cNvPr>
              <p:cNvSpPr/>
              <p:nvPr/>
            </p:nvSpPr>
            <p:spPr>
              <a:xfrm>
                <a:off x="739441" y="1823400"/>
                <a:ext cx="265943" cy="265943"/>
              </a:xfrm>
              <a:custGeom>
                <a:avLst/>
                <a:gdLst>
                  <a:gd name="connsiteX0" fmla="*/ 183356 w 366712"/>
                  <a:gd name="connsiteY0" fmla="*/ 0 h 366712"/>
                  <a:gd name="connsiteX1" fmla="*/ 366713 w 366712"/>
                  <a:gd name="connsiteY1" fmla="*/ 183356 h 366712"/>
                  <a:gd name="connsiteX2" fmla="*/ 183356 w 366712"/>
                  <a:gd name="connsiteY2" fmla="*/ 366713 h 366712"/>
                  <a:gd name="connsiteX3" fmla="*/ 0 w 366712"/>
                  <a:gd name="connsiteY3" fmla="*/ 183356 h 366712"/>
                  <a:gd name="connsiteX4" fmla="*/ 183356 w 366712"/>
                  <a:gd name="connsiteY4" fmla="*/ 0 h 366712"/>
                  <a:gd name="connsiteX5" fmla="*/ 183356 w 366712"/>
                  <a:gd name="connsiteY5" fmla="*/ 25003 h 366712"/>
                  <a:gd name="connsiteX6" fmla="*/ 25003 w 366712"/>
                  <a:gd name="connsiteY6" fmla="*/ 183356 h 366712"/>
                  <a:gd name="connsiteX7" fmla="*/ 183356 w 366712"/>
                  <a:gd name="connsiteY7" fmla="*/ 341709 h 366712"/>
                  <a:gd name="connsiteX8" fmla="*/ 341709 w 366712"/>
                  <a:gd name="connsiteY8" fmla="*/ 183356 h 366712"/>
                  <a:gd name="connsiteX9" fmla="*/ 183356 w 366712"/>
                  <a:gd name="connsiteY9" fmla="*/ 25003 h 366712"/>
                  <a:gd name="connsiteX10" fmla="*/ 183356 w 366712"/>
                  <a:gd name="connsiteY10" fmla="*/ 145852 h 366712"/>
                  <a:gd name="connsiteX11" fmla="*/ 195858 w 366712"/>
                  <a:gd name="connsiteY11" fmla="*/ 158353 h 366712"/>
                  <a:gd name="connsiteX12" fmla="*/ 195858 w 366712"/>
                  <a:gd name="connsiteY12" fmla="*/ 270867 h 366712"/>
                  <a:gd name="connsiteX13" fmla="*/ 183356 w 366712"/>
                  <a:gd name="connsiteY13" fmla="*/ 283369 h 366712"/>
                  <a:gd name="connsiteX14" fmla="*/ 170855 w 366712"/>
                  <a:gd name="connsiteY14" fmla="*/ 270867 h 366712"/>
                  <a:gd name="connsiteX15" fmla="*/ 170855 w 366712"/>
                  <a:gd name="connsiteY15" fmla="*/ 158353 h 366712"/>
                  <a:gd name="connsiteX16" fmla="*/ 183356 w 366712"/>
                  <a:gd name="connsiteY16" fmla="*/ 145852 h 366712"/>
                  <a:gd name="connsiteX17" fmla="*/ 183356 w 366712"/>
                  <a:gd name="connsiteY17" fmla="*/ 83344 h 366712"/>
                  <a:gd name="connsiteX18" fmla="*/ 204192 w 366712"/>
                  <a:gd name="connsiteY18" fmla="*/ 104180 h 366712"/>
                  <a:gd name="connsiteX19" fmla="*/ 183356 w 366712"/>
                  <a:gd name="connsiteY19" fmla="*/ 125016 h 366712"/>
                  <a:gd name="connsiteX20" fmla="*/ 162520 w 366712"/>
                  <a:gd name="connsiteY20" fmla="*/ 104180 h 366712"/>
                  <a:gd name="connsiteX21" fmla="*/ 183356 w 366712"/>
                  <a:gd name="connsiteY21" fmla="*/ 83344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6712" h="366712">
                    <a:moveTo>
                      <a:pt x="183356" y="0"/>
                    </a:moveTo>
                    <a:cubicBezTo>
                      <a:pt x="284621" y="0"/>
                      <a:pt x="366713" y="82091"/>
                      <a:pt x="366713" y="183356"/>
                    </a:cubicBezTo>
                    <a:cubicBezTo>
                      <a:pt x="366713" y="284621"/>
                      <a:pt x="284621" y="366713"/>
                      <a:pt x="183356" y="366713"/>
                    </a:cubicBezTo>
                    <a:cubicBezTo>
                      <a:pt x="82091" y="366713"/>
                      <a:pt x="0" y="284621"/>
                      <a:pt x="0" y="183356"/>
                    </a:cubicBezTo>
                    <a:cubicBezTo>
                      <a:pt x="0" y="82091"/>
                      <a:pt x="82091" y="0"/>
                      <a:pt x="183356" y="0"/>
                    </a:cubicBezTo>
                    <a:close/>
                    <a:moveTo>
                      <a:pt x="183356" y="25003"/>
                    </a:moveTo>
                    <a:cubicBezTo>
                      <a:pt x="95900" y="25003"/>
                      <a:pt x="25003" y="95900"/>
                      <a:pt x="25003" y="183356"/>
                    </a:cubicBezTo>
                    <a:cubicBezTo>
                      <a:pt x="25003" y="270812"/>
                      <a:pt x="95900" y="341709"/>
                      <a:pt x="183356" y="341709"/>
                    </a:cubicBezTo>
                    <a:cubicBezTo>
                      <a:pt x="270812" y="341709"/>
                      <a:pt x="341709" y="270812"/>
                      <a:pt x="341709" y="183356"/>
                    </a:cubicBezTo>
                    <a:cubicBezTo>
                      <a:pt x="341709" y="95900"/>
                      <a:pt x="270812" y="25003"/>
                      <a:pt x="183356" y="25003"/>
                    </a:cubicBezTo>
                    <a:close/>
                    <a:moveTo>
                      <a:pt x="183356" y="145852"/>
                    </a:moveTo>
                    <a:cubicBezTo>
                      <a:pt x="190260" y="145852"/>
                      <a:pt x="195858" y="151449"/>
                      <a:pt x="195858" y="158353"/>
                    </a:cubicBezTo>
                    <a:lnTo>
                      <a:pt x="195858" y="270867"/>
                    </a:lnTo>
                    <a:cubicBezTo>
                      <a:pt x="195858" y="277771"/>
                      <a:pt x="190260" y="283369"/>
                      <a:pt x="183356" y="283369"/>
                    </a:cubicBezTo>
                    <a:cubicBezTo>
                      <a:pt x="176452" y="283369"/>
                      <a:pt x="170855" y="277771"/>
                      <a:pt x="170855" y="270867"/>
                    </a:cubicBezTo>
                    <a:lnTo>
                      <a:pt x="170855" y="158353"/>
                    </a:lnTo>
                    <a:cubicBezTo>
                      <a:pt x="170855" y="151449"/>
                      <a:pt x="176452" y="145852"/>
                      <a:pt x="183356" y="145852"/>
                    </a:cubicBezTo>
                    <a:close/>
                    <a:moveTo>
                      <a:pt x="183356" y="83344"/>
                    </a:moveTo>
                    <a:cubicBezTo>
                      <a:pt x="194864" y="83344"/>
                      <a:pt x="204192" y="92672"/>
                      <a:pt x="204192" y="104180"/>
                    </a:cubicBezTo>
                    <a:cubicBezTo>
                      <a:pt x="204192" y="115687"/>
                      <a:pt x="194864" y="125016"/>
                      <a:pt x="183356" y="125016"/>
                    </a:cubicBezTo>
                    <a:cubicBezTo>
                      <a:pt x="171848" y="125016"/>
                      <a:pt x="162520" y="115687"/>
                      <a:pt x="162520" y="104180"/>
                    </a:cubicBezTo>
                    <a:cubicBezTo>
                      <a:pt x="162520" y="92672"/>
                      <a:pt x="171848" y="83344"/>
                      <a:pt x="183356" y="833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54" name="Storytext">
                <a:extLst>
                  <a:ext uri="{FF2B5EF4-FFF2-40B4-BE49-F238E27FC236}">
                    <a16:creationId xmlns:a16="http://schemas.microsoft.com/office/drawing/2014/main" id="{65F8EEE9-73BB-482A-00F7-8DB87229D93D}"/>
                  </a:ext>
                </a:extLst>
              </p:cNvPr>
              <p:cNvSpPr/>
              <p:nvPr/>
            </p:nvSpPr>
            <p:spPr>
              <a:xfrm>
                <a:off x="586093" y="1685385"/>
                <a:ext cx="3444620" cy="553241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一些故事</a:t>
                </a:r>
              </a:p>
            </p:txBody>
          </p:sp>
        </p:grpSp>
      </p:grpSp>
      <p:pic>
        <p:nvPicPr>
          <p:cNvPr id="13" name="光标1" descr="图标&#10;&#10;低可信度描述已自动生成">
            <a:extLst>
              <a:ext uri="{FF2B5EF4-FFF2-40B4-BE49-F238E27FC236}">
                <a16:creationId xmlns:a16="http://schemas.microsoft.com/office/drawing/2014/main" id="{7F9FF306-DF81-0C4A-19F3-E40FA8152CF2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266" y="6857257"/>
            <a:ext cx="722313" cy="722313"/>
          </a:xfrm>
          <a:prstGeom prst="rect">
            <a:avLst/>
          </a:prstGeom>
          <a:effectLst>
            <a:outerShdw blurRad="101600" dist="762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800000" lon="20400000" rev="2400000"/>
            </a:camera>
            <a:lightRig rig="threePt" dir="t"/>
          </a:scene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821775-267A-D1FF-8A4E-9D0034BA88EC}"/>
              </a:ext>
            </a:extLst>
          </p:cNvPr>
          <p:cNvSpPr txBox="1"/>
          <p:nvPr/>
        </p:nvSpPr>
        <p:spPr>
          <a:xfrm>
            <a:off x="865882" y="1403069"/>
            <a:ext cx="12914145" cy="3530825"/>
          </a:xfrm>
          <a:custGeom>
            <a:avLst/>
            <a:gdLst>
              <a:gd name="connsiteX0" fmla="*/ 8121700 w 12914145"/>
              <a:gd name="connsiteY0" fmla="*/ 3004108 h 3530825"/>
              <a:gd name="connsiteX1" fmla="*/ 8619133 w 12914145"/>
              <a:gd name="connsiteY1" fmla="*/ 3004108 h 3530825"/>
              <a:gd name="connsiteX2" fmla="*/ 8619133 w 12914145"/>
              <a:gd name="connsiteY2" fmla="*/ 3501542 h 3530825"/>
              <a:gd name="connsiteX3" fmla="*/ 8121700 w 12914145"/>
              <a:gd name="connsiteY3" fmla="*/ 3501542 h 3530825"/>
              <a:gd name="connsiteX4" fmla="*/ 5216574 w 12914145"/>
              <a:gd name="connsiteY4" fmla="*/ 3004108 h 3530825"/>
              <a:gd name="connsiteX5" fmla="*/ 5714008 w 12914145"/>
              <a:gd name="connsiteY5" fmla="*/ 3004108 h 3530825"/>
              <a:gd name="connsiteX6" fmla="*/ 5714008 w 12914145"/>
              <a:gd name="connsiteY6" fmla="*/ 3501542 h 3530825"/>
              <a:gd name="connsiteX7" fmla="*/ 5216574 w 12914145"/>
              <a:gd name="connsiteY7" fmla="*/ 3501542 h 3530825"/>
              <a:gd name="connsiteX8" fmla="*/ 2311449 w 12914145"/>
              <a:gd name="connsiteY8" fmla="*/ 3004108 h 3530825"/>
              <a:gd name="connsiteX9" fmla="*/ 2808883 w 12914145"/>
              <a:gd name="connsiteY9" fmla="*/ 3004108 h 3530825"/>
              <a:gd name="connsiteX10" fmla="*/ 2808883 w 12914145"/>
              <a:gd name="connsiteY10" fmla="*/ 3501542 h 3530825"/>
              <a:gd name="connsiteX11" fmla="*/ 2311449 w 12914145"/>
              <a:gd name="connsiteY11" fmla="*/ 3501542 h 3530825"/>
              <a:gd name="connsiteX12" fmla="*/ 6912405 w 12914145"/>
              <a:gd name="connsiteY12" fmla="*/ 497433 h 3530825"/>
              <a:gd name="connsiteX13" fmla="*/ 6561276 w 12914145"/>
              <a:gd name="connsiteY13" fmla="*/ 638860 h 3530825"/>
              <a:gd name="connsiteX14" fmla="*/ 6429602 w 12914145"/>
              <a:gd name="connsiteY14" fmla="*/ 1014374 h 3530825"/>
              <a:gd name="connsiteX15" fmla="*/ 6429602 w 12914145"/>
              <a:gd name="connsiteY15" fmla="*/ 2516429 h 3530825"/>
              <a:gd name="connsiteX16" fmla="*/ 6561276 w 12914145"/>
              <a:gd name="connsiteY16" fmla="*/ 2891942 h 3530825"/>
              <a:gd name="connsiteX17" fmla="*/ 6917282 w 12914145"/>
              <a:gd name="connsiteY17" fmla="*/ 3033370 h 3530825"/>
              <a:gd name="connsiteX18" fmla="*/ 7273288 w 12914145"/>
              <a:gd name="connsiteY18" fmla="*/ 2891942 h 3530825"/>
              <a:gd name="connsiteX19" fmla="*/ 7404962 w 12914145"/>
              <a:gd name="connsiteY19" fmla="*/ 2516429 h 3530825"/>
              <a:gd name="connsiteX20" fmla="*/ 7404962 w 12914145"/>
              <a:gd name="connsiteY20" fmla="*/ 1014374 h 3530825"/>
              <a:gd name="connsiteX21" fmla="*/ 7278165 w 12914145"/>
              <a:gd name="connsiteY21" fmla="*/ 638860 h 3530825"/>
              <a:gd name="connsiteX22" fmla="*/ 6912405 w 12914145"/>
              <a:gd name="connsiteY22" fmla="*/ 497433 h 3530825"/>
              <a:gd name="connsiteX23" fmla="*/ 4007281 w 12914145"/>
              <a:gd name="connsiteY23" fmla="*/ 497433 h 3530825"/>
              <a:gd name="connsiteX24" fmla="*/ 3656151 w 12914145"/>
              <a:gd name="connsiteY24" fmla="*/ 638860 h 3530825"/>
              <a:gd name="connsiteX25" fmla="*/ 3524478 w 12914145"/>
              <a:gd name="connsiteY25" fmla="*/ 1014374 h 3530825"/>
              <a:gd name="connsiteX26" fmla="*/ 3524478 w 12914145"/>
              <a:gd name="connsiteY26" fmla="*/ 2516429 h 3530825"/>
              <a:gd name="connsiteX27" fmla="*/ 3656151 w 12914145"/>
              <a:gd name="connsiteY27" fmla="*/ 2891942 h 3530825"/>
              <a:gd name="connsiteX28" fmla="*/ 4012158 w 12914145"/>
              <a:gd name="connsiteY28" fmla="*/ 3033370 h 3530825"/>
              <a:gd name="connsiteX29" fmla="*/ 4368166 w 12914145"/>
              <a:gd name="connsiteY29" fmla="*/ 2891942 h 3530825"/>
              <a:gd name="connsiteX30" fmla="*/ 4499838 w 12914145"/>
              <a:gd name="connsiteY30" fmla="*/ 2516429 h 3530825"/>
              <a:gd name="connsiteX31" fmla="*/ 4499838 w 12914145"/>
              <a:gd name="connsiteY31" fmla="*/ 1014374 h 3530825"/>
              <a:gd name="connsiteX32" fmla="*/ 4373041 w 12914145"/>
              <a:gd name="connsiteY32" fmla="*/ 638860 h 3530825"/>
              <a:gd name="connsiteX33" fmla="*/ 4007281 w 12914145"/>
              <a:gd name="connsiteY33" fmla="*/ 497433 h 3530825"/>
              <a:gd name="connsiteX34" fmla="*/ 10939041 w 12914145"/>
              <a:gd name="connsiteY34" fmla="*/ 29260 h 3530825"/>
              <a:gd name="connsiteX35" fmla="*/ 12914145 w 12914145"/>
              <a:gd name="connsiteY35" fmla="*/ 29260 h 3530825"/>
              <a:gd name="connsiteX36" fmla="*/ 12914145 w 12914145"/>
              <a:gd name="connsiteY36" fmla="*/ 526694 h 3530825"/>
              <a:gd name="connsiteX37" fmla="*/ 11738836 w 12914145"/>
              <a:gd name="connsiteY37" fmla="*/ 3501542 h 3530825"/>
              <a:gd name="connsiteX38" fmla="*/ 11182881 w 12914145"/>
              <a:gd name="connsiteY38" fmla="*/ 3501542 h 3530825"/>
              <a:gd name="connsiteX39" fmla="*/ 12358190 w 12914145"/>
              <a:gd name="connsiteY39" fmla="*/ 526694 h 3530825"/>
              <a:gd name="connsiteX40" fmla="*/ 11436475 w 12914145"/>
              <a:gd name="connsiteY40" fmla="*/ 526694 h 3530825"/>
              <a:gd name="connsiteX41" fmla="*/ 11436475 w 12914145"/>
              <a:gd name="connsiteY41" fmla="*/ 1029004 h 3530825"/>
              <a:gd name="connsiteX42" fmla="*/ 10939041 w 12914145"/>
              <a:gd name="connsiteY42" fmla="*/ 1029004 h 3530825"/>
              <a:gd name="connsiteX43" fmla="*/ 9598073 w 12914145"/>
              <a:gd name="connsiteY43" fmla="*/ 29260 h 3530825"/>
              <a:gd name="connsiteX44" fmla="*/ 10095507 w 12914145"/>
              <a:gd name="connsiteY44" fmla="*/ 29260 h 3530825"/>
              <a:gd name="connsiteX45" fmla="*/ 10095507 w 12914145"/>
              <a:gd name="connsiteY45" fmla="*/ 3501542 h 3530825"/>
              <a:gd name="connsiteX46" fmla="*/ 9598073 w 12914145"/>
              <a:gd name="connsiteY46" fmla="*/ 3501542 h 3530825"/>
              <a:gd name="connsiteX47" fmla="*/ 9598073 w 12914145"/>
              <a:gd name="connsiteY47" fmla="*/ 555955 h 3530825"/>
              <a:gd name="connsiteX48" fmla="*/ 9105517 w 12914145"/>
              <a:gd name="connsiteY48" fmla="*/ 916838 h 3530825"/>
              <a:gd name="connsiteX49" fmla="*/ 9105517 w 12914145"/>
              <a:gd name="connsiteY49" fmla="*/ 390144 h 3530825"/>
              <a:gd name="connsiteX50" fmla="*/ 6917282 w 12914145"/>
              <a:gd name="connsiteY50" fmla="*/ 0 h 3530825"/>
              <a:gd name="connsiteX51" fmla="*/ 7119669 w 12914145"/>
              <a:gd name="connsiteY51" fmla="*/ 18288 h 3530825"/>
              <a:gd name="connsiteX52" fmla="*/ 7307426 w 12914145"/>
              <a:gd name="connsiteY52" fmla="*/ 73152 h 3530825"/>
              <a:gd name="connsiteX53" fmla="*/ 7619540 w 12914145"/>
              <a:gd name="connsiteY53" fmla="*/ 277977 h 3530825"/>
              <a:gd name="connsiteX54" fmla="*/ 7829243 w 12914145"/>
              <a:gd name="connsiteY54" fmla="*/ 590092 h 3530825"/>
              <a:gd name="connsiteX55" fmla="*/ 7884107 w 12914145"/>
              <a:gd name="connsiteY55" fmla="*/ 777849 h 3530825"/>
              <a:gd name="connsiteX56" fmla="*/ 7902395 w 12914145"/>
              <a:gd name="connsiteY56" fmla="*/ 980236 h 3530825"/>
              <a:gd name="connsiteX57" fmla="*/ 7902395 w 12914145"/>
              <a:gd name="connsiteY57" fmla="*/ 2550566 h 3530825"/>
              <a:gd name="connsiteX58" fmla="*/ 7829243 w 12914145"/>
              <a:gd name="connsiteY58" fmla="*/ 2935833 h 3530825"/>
              <a:gd name="connsiteX59" fmla="*/ 7619540 w 12914145"/>
              <a:gd name="connsiteY59" fmla="*/ 3247949 h 3530825"/>
              <a:gd name="connsiteX60" fmla="*/ 7307426 w 12914145"/>
              <a:gd name="connsiteY60" fmla="*/ 3452774 h 3530825"/>
              <a:gd name="connsiteX61" fmla="*/ 7119669 w 12914145"/>
              <a:gd name="connsiteY61" fmla="*/ 3511905 h 3530825"/>
              <a:gd name="connsiteX62" fmla="*/ 6917282 w 12914145"/>
              <a:gd name="connsiteY62" fmla="*/ 3530803 h 3530825"/>
              <a:gd name="connsiteX63" fmla="*/ 6532015 w 12914145"/>
              <a:gd name="connsiteY63" fmla="*/ 3457651 h 3530825"/>
              <a:gd name="connsiteX64" fmla="*/ 6219900 w 12914145"/>
              <a:gd name="connsiteY64" fmla="*/ 3252825 h 3530825"/>
              <a:gd name="connsiteX65" fmla="*/ 6010197 w 12914145"/>
              <a:gd name="connsiteY65" fmla="*/ 2945587 h 3530825"/>
              <a:gd name="connsiteX66" fmla="*/ 5932168 w 12914145"/>
              <a:gd name="connsiteY66" fmla="*/ 2550566 h 3530825"/>
              <a:gd name="connsiteX67" fmla="*/ 5932168 w 12914145"/>
              <a:gd name="connsiteY67" fmla="*/ 980236 h 3530825"/>
              <a:gd name="connsiteX68" fmla="*/ 6005320 w 12914145"/>
              <a:gd name="connsiteY68" fmla="*/ 594969 h 3530825"/>
              <a:gd name="connsiteX69" fmla="*/ 6210146 w 12914145"/>
              <a:gd name="connsiteY69" fmla="*/ 282854 h 3530825"/>
              <a:gd name="connsiteX70" fmla="*/ 6522261 w 12914145"/>
              <a:gd name="connsiteY70" fmla="*/ 73152 h 3530825"/>
              <a:gd name="connsiteX71" fmla="*/ 6917282 w 12914145"/>
              <a:gd name="connsiteY71" fmla="*/ 0 h 3530825"/>
              <a:gd name="connsiteX72" fmla="*/ 4012158 w 12914145"/>
              <a:gd name="connsiteY72" fmla="*/ 0 h 3530825"/>
              <a:gd name="connsiteX73" fmla="*/ 4214545 w 12914145"/>
              <a:gd name="connsiteY73" fmla="*/ 18288 h 3530825"/>
              <a:gd name="connsiteX74" fmla="*/ 4402302 w 12914145"/>
              <a:gd name="connsiteY74" fmla="*/ 73152 h 3530825"/>
              <a:gd name="connsiteX75" fmla="*/ 4714417 w 12914145"/>
              <a:gd name="connsiteY75" fmla="*/ 277977 h 3530825"/>
              <a:gd name="connsiteX76" fmla="*/ 4924121 w 12914145"/>
              <a:gd name="connsiteY76" fmla="*/ 590092 h 3530825"/>
              <a:gd name="connsiteX77" fmla="*/ 4978983 w 12914145"/>
              <a:gd name="connsiteY77" fmla="*/ 777849 h 3530825"/>
              <a:gd name="connsiteX78" fmla="*/ 4997272 w 12914145"/>
              <a:gd name="connsiteY78" fmla="*/ 980236 h 3530825"/>
              <a:gd name="connsiteX79" fmla="*/ 4997272 w 12914145"/>
              <a:gd name="connsiteY79" fmla="*/ 2550566 h 3530825"/>
              <a:gd name="connsiteX80" fmla="*/ 4924121 w 12914145"/>
              <a:gd name="connsiteY80" fmla="*/ 2935833 h 3530825"/>
              <a:gd name="connsiteX81" fmla="*/ 4714417 w 12914145"/>
              <a:gd name="connsiteY81" fmla="*/ 3247949 h 3530825"/>
              <a:gd name="connsiteX82" fmla="*/ 4402302 w 12914145"/>
              <a:gd name="connsiteY82" fmla="*/ 3452774 h 3530825"/>
              <a:gd name="connsiteX83" fmla="*/ 4214545 w 12914145"/>
              <a:gd name="connsiteY83" fmla="*/ 3511905 h 3530825"/>
              <a:gd name="connsiteX84" fmla="*/ 4012158 w 12914145"/>
              <a:gd name="connsiteY84" fmla="*/ 3530803 h 3530825"/>
              <a:gd name="connsiteX85" fmla="*/ 3626891 w 12914145"/>
              <a:gd name="connsiteY85" fmla="*/ 3457651 h 3530825"/>
              <a:gd name="connsiteX86" fmla="*/ 3314776 w 12914145"/>
              <a:gd name="connsiteY86" fmla="*/ 3252825 h 3530825"/>
              <a:gd name="connsiteX87" fmla="*/ 3105074 w 12914145"/>
              <a:gd name="connsiteY87" fmla="*/ 2945587 h 3530825"/>
              <a:gd name="connsiteX88" fmla="*/ 3027045 w 12914145"/>
              <a:gd name="connsiteY88" fmla="*/ 2550566 h 3530825"/>
              <a:gd name="connsiteX89" fmla="*/ 3027045 w 12914145"/>
              <a:gd name="connsiteY89" fmla="*/ 980236 h 3530825"/>
              <a:gd name="connsiteX90" fmla="*/ 3100197 w 12914145"/>
              <a:gd name="connsiteY90" fmla="*/ 594969 h 3530825"/>
              <a:gd name="connsiteX91" fmla="*/ 3305023 w 12914145"/>
              <a:gd name="connsiteY91" fmla="*/ 282854 h 3530825"/>
              <a:gd name="connsiteX92" fmla="*/ 3617137 w 12914145"/>
              <a:gd name="connsiteY92" fmla="*/ 73152 h 3530825"/>
              <a:gd name="connsiteX93" fmla="*/ 4012158 w 12914145"/>
              <a:gd name="connsiteY93" fmla="*/ 0 h 3530825"/>
              <a:gd name="connsiteX94" fmla="*/ 975360 w 12914145"/>
              <a:gd name="connsiteY94" fmla="*/ 0 h 3530825"/>
              <a:gd name="connsiteX95" fmla="*/ 1404519 w 12914145"/>
              <a:gd name="connsiteY95" fmla="*/ 82905 h 3530825"/>
              <a:gd name="connsiteX96" fmla="*/ 1726388 w 12914145"/>
              <a:gd name="connsiteY96" fmla="*/ 312115 h 3530825"/>
              <a:gd name="connsiteX97" fmla="*/ 1931213 w 12914145"/>
              <a:gd name="connsiteY97" fmla="*/ 629107 h 3530825"/>
              <a:gd name="connsiteX98" fmla="*/ 1981810 w 12914145"/>
              <a:gd name="connsiteY98" fmla="*/ 809549 h 3530825"/>
              <a:gd name="connsiteX99" fmla="*/ 1999488 w 12914145"/>
              <a:gd name="connsiteY99" fmla="*/ 989990 h 3530825"/>
              <a:gd name="connsiteX100" fmla="*/ 1926336 w 12914145"/>
              <a:gd name="connsiteY100" fmla="*/ 1370381 h 3530825"/>
              <a:gd name="connsiteX101" fmla="*/ 1628851 w 12914145"/>
              <a:gd name="connsiteY101" fmla="*/ 1706880 h 3530825"/>
              <a:gd name="connsiteX102" fmla="*/ 1818437 w 12914145"/>
              <a:gd name="connsiteY102" fmla="*/ 1862937 h 3530825"/>
              <a:gd name="connsiteX103" fmla="*/ 1945843 w 12914145"/>
              <a:gd name="connsiteY103" fmla="*/ 2048256 h 3530825"/>
              <a:gd name="connsiteX104" fmla="*/ 2038503 w 12914145"/>
              <a:gd name="connsiteY104" fmla="*/ 2467661 h 3530825"/>
              <a:gd name="connsiteX105" fmla="*/ 1960474 w 12914145"/>
              <a:gd name="connsiteY105" fmla="*/ 2896819 h 3530825"/>
              <a:gd name="connsiteX106" fmla="*/ 1862938 w 12914145"/>
              <a:gd name="connsiteY106" fmla="*/ 3079699 h 3530825"/>
              <a:gd name="connsiteX107" fmla="*/ 1736141 w 12914145"/>
              <a:gd name="connsiteY107" fmla="*/ 3233318 h 3530825"/>
              <a:gd name="connsiteX108" fmla="*/ 1404519 w 12914145"/>
              <a:gd name="connsiteY108" fmla="*/ 3452774 h 3530825"/>
              <a:gd name="connsiteX109" fmla="*/ 1202131 w 12914145"/>
              <a:gd name="connsiteY109" fmla="*/ 3511905 h 3530825"/>
              <a:gd name="connsiteX110" fmla="*/ 985114 w 12914145"/>
              <a:gd name="connsiteY110" fmla="*/ 3530803 h 3530825"/>
              <a:gd name="connsiteX111" fmla="*/ 633984 w 12914145"/>
              <a:gd name="connsiteY111" fmla="*/ 3467405 h 3530825"/>
              <a:gd name="connsiteX112" fmla="*/ 341376 w 12914145"/>
              <a:gd name="connsiteY112" fmla="*/ 3291840 h 3530825"/>
              <a:gd name="connsiteX113" fmla="*/ 121920 w 12914145"/>
              <a:gd name="connsiteY113" fmla="*/ 3008985 h 3530825"/>
              <a:gd name="connsiteX114" fmla="*/ 0 w 12914145"/>
              <a:gd name="connsiteY114" fmla="*/ 2638348 h 3530825"/>
              <a:gd name="connsiteX115" fmla="*/ 497434 w 12914145"/>
              <a:gd name="connsiteY115" fmla="*/ 2638348 h 3530825"/>
              <a:gd name="connsiteX116" fmla="*/ 577291 w 12914145"/>
              <a:gd name="connsiteY116" fmla="*/ 2800502 h 3530825"/>
              <a:gd name="connsiteX117" fmla="*/ 682752 w 12914145"/>
              <a:gd name="connsiteY117" fmla="*/ 2926080 h 3530825"/>
              <a:gd name="connsiteX118" fmla="*/ 1014375 w 12914145"/>
              <a:gd name="connsiteY118" fmla="*/ 3033370 h 3530825"/>
              <a:gd name="connsiteX119" fmla="*/ 1219200 w 12914145"/>
              <a:gd name="connsiteY119" fmla="*/ 2994355 h 3530825"/>
              <a:gd name="connsiteX120" fmla="*/ 1385012 w 12914145"/>
              <a:gd name="connsiteY120" fmla="*/ 2882189 h 3530825"/>
              <a:gd name="connsiteX121" fmla="*/ 1502055 w 12914145"/>
              <a:gd name="connsiteY121" fmla="*/ 2711500 h 3530825"/>
              <a:gd name="connsiteX122" fmla="*/ 1541069 w 12914145"/>
              <a:gd name="connsiteY122" fmla="*/ 2482291 h 3530825"/>
              <a:gd name="connsiteX123" fmla="*/ 1497178 w 12914145"/>
              <a:gd name="connsiteY123" fmla="*/ 2248205 h 3530825"/>
              <a:gd name="connsiteX124" fmla="*/ 1380135 w 12914145"/>
              <a:gd name="connsiteY124" fmla="*/ 2072640 h 3530825"/>
              <a:gd name="connsiteX125" fmla="*/ 1302715 w 12914145"/>
              <a:gd name="connsiteY125" fmla="*/ 2011680 h 3530825"/>
              <a:gd name="connsiteX126" fmla="*/ 1214323 w 12914145"/>
              <a:gd name="connsiteY126" fmla="*/ 1965350 h 3530825"/>
              <a:gd name="connsiteX127" fmla="*/ 1024128 w 12914145"/>
              <a:gd name="connsiteY127" fmla="*/ 1931213 h 3530825"/>
              <a:gd name="connsiteX128" fmla="*/ 794919 w 12914145"/>
              <a:gd name="connsiteY128" fmla="*/ 1931213 h 3530825"/>
              <a:gd name="connsiteX129" fmla="*/ 794919 w 12914145"/>
              <a:gd name="connsiteY129" fmla="*/ 1492300 h 3530825"/>
              <a:gd name="connsiteX130" fmla="*/ 950976 w 12914145"/>
              <a:gd name="connsiteY130" fmla="*/ 1492300 h 3530825"/>
              <a:gd name="connsiteX131" fmla="*/ 1204570 w 12914145"/>
              <a:gd name="connsiteY131" fmla="*/ 1448409 h 3530825"/>
              <a:gd name="connsiteX132" fmla="*/ 1375258 w 12914145"/>
              <a:gd name="connsiteY132" fmla="*/ 1336243 h 3530825"/>
              <a:gd name="connsiteX133" fmla="*/ 1431341 w 12914145"/>
              <a:gd name="connsiteY133" fmla="*/ 1263701 h 3530825"/>
              <a:gd name="connsiteX134" fmla="*/ 1472794 w 12914145"/>
              <a:gd name="connsiteY134" fmla="*/ 1180185 h 3530825"/>
              <a:gd name="connsiteX135" fmla="*/ 1502055 w 12914145"/>
              <a:gd name="connsiteY135" fmla="*/ 999744 h 3530825"/>
              <a:gd name="connsiteX136" fmla="*/ 1463040 w 12914145"/>
              <a:gd name="connsiteY136" fmla="*/ 794918 h 3530825"/>
              <a:gd name="connsiteX137" fmla="*/ 1350874 w 12914145"/>
              <a:gd name="connsiteY137" fmla="*/ 633984 h 3530825"/>
              <a:gd name="connsiteX138" fmla="*/ 1189939 w 12914145"/>
              <a:gd name="connsiteY138" fmla="*/ 531571 h 3530825"/>
              <a:gd name="connsiteX139" fmla="*/ 994867 w 12914145"/>
              <a:gd name="connsiteY139" fmla="*/ 497433 h 3530825"/>
              <a:gd name="connsiteX140" fmla="*/ 842467 w 12914145"/>
              <a:gd name="connsiteY140" fmla="*/ 522427 h 3530825"/>
              <a:gd name="connsiteX141" fmla="*/ 697383 w 12914145"/>
              <a:gd name="connsiteY141" fmla="*/ 594969 h 3530825"/>
              <a:gd name="connsiteX142" fmla="*/ 581559 w 12914145"/>
              <a:gd name="connsiteY142" fmla="*/ 726643 h 3530825"/>
              <a:gd name="connsiteX143" fmla="*/ 516941 w 12914145"/>
              <a:gd name="connsiteY143" fmla="*/ 916838 h 3530825"/>
              <a:gd name="connsiteX144" fmla="*/ 19507 w 12914145"/>
              <a:gd name="connsiteY144" fmla="*/ 916838 h 3530825"/>
              <a:gd name="connsiteX145" fmla="*/ 126797 w 12914145"/>
              <a:gd name="connsiteY145" fmla="*/ 551078 h 3530825"/>
              <a:gd name="connsiteX146" fmla="*/ 341376 w 12914145"/>
              <a:gd name="connsiteY146" fmla="*/ 258470 h 3530825"/>
              <a:gd name="connsiteX147" fmla="*/ 633984 w 12914145"/>
              <a:gd name="connsiteY147" fmla="*/ 68275 h 3530825"/>
              <a:gd name="connsiteX148" fmla="*/ 975360 w 12914145"/>
              <a:gd name="connsiteY148" fmla="*/ 0 h 35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12914145" h="3530825">
                <a:moveTo>
                  <a:pt x="8121700" y="3004108"/>
                </a:moveTo>
                <a:lnTo>
                  <a:pt x="8619133" y="3004108"/>
                </a:lnTo>
                <a:lnTo>
                  <a:pt x="8619133" y="3501542"/>
                </a:lnTo>
                <a:lnTo>
                  <a:pt x="8121700" y="3501542"/>
                </a:lnTo>
                <a:close/>
                <a:moveTo>
                  <a:pt x="5216574" y="3004108"/>
                </a:moveTo>
                <a:lnTo>
                  <a:pt x="5714008" y="3004108"/>
                </a:lnTo>
                <a:lnTo>
                  <a:pt x="5714008" y="3501542"/>
                </a:lnTo>
                <a:lnTo>
                  <a:pt x="5216574" y="3501542"/>
                </a:lnTo>
                <a:close/>
                <a:moveTo>
                  <a:pt x="2311449" y="3004108"/>
                </a:moveTo>
                <a:lnTo>
                  <a:pt x="2808883" y="3004108"/>
                </a:lnTo>
                <a:lnTo>
                  <a:pt x="2808883" y="3501542"/>
                </a:lnTo>
                <a:lnTo>
                  <a:pt x="2311449" y="3501542"/>
                </a:lnTo>
                <a:close/>
                <a:moveTo>
                  <a:pt x="6912405" y="497433"/>
                </a:moveTo>
                <a:cubicBezTo>
                  <a:pt x="6766101" y="498246"/>
                  <a:pt x="6649058" y="545389"/>
                  <a:pt x="6561276" y="638860"/>
                </a:cubicBezTo>
                <a:cubicBezTo>
                  <a:pt x="6473493" y="732333"/>
                  <a:pt x="6429602" y="857504"/>
                  <a:pt x="6429602" y="1014374"/>
                </a:cubicBezTo>
                <a:lnTo>
                  <a:pt x="6429602" y="2516429"/>
                </a:lnTo>
                <a:cubicBezTo>
                  <a:pt x="6429602" y="2673299"/>
                  <a:pt x="6473493" y="2798470"/>
                  <a:pt x="6561276" y="2891942"/>
                </a:cubicBezTo>
                <a:cubicBezTo>
                  <a:pt x="6648245" y="2985414"/>
                  <a:pt x="6766914" y="3032557"/>
                  <a:pt x="6917282" y="3033370"/>
                </a:cubicBezTo>
                <a:cubicBezTo>
                  <a:pt x="7067650" y="3032557"/>
                  <a:pt x="7186318" y="2985414"/>
                  <a:pt x="7273288" y="2891942"/>
                </a:cubicBezTo>
                <a:cubicBezTo>
                  <a:pt x="7361071" y="2798470"/>
                  <a:pt x="7404962" y="2673299"/>
                  <a:pt x="7404962" y="2516429"/>
                </a:cubicBezTo>
                <a:lnTo>
                  <a:pt x="7404962" y="1014374"/>
                </a:lnTo>
                <a:cubicBezTo>
                  <a:pt x="7404149" y="857504"/>
                  <a:pt x="7361883" y="732333"/>
                  <a:pt x="7278165" y="638860"/>
                </a:cubicBezTo>
                <a:cubicBezTo>
                  <a:pt x="7190383" y="545389"/>
                  <a:pt x="7068463" y="498246"/>
                  <a:pt x="6912405" y="497433"/>
                </a:cubicBezTo>
                <a:close/>
                <a:moveTo>
                  <a:pt x="4007281" y="497433"/>
                </a:moveTo>
                <a:cubicBezTo>
                  <a:pt x="3860978" y="498246"/>
                  <a:pt x="3743934" y="545389"/>
                  <a:pt x="3656151" y="638860"/>
                </a:cubicBezTo>
                <a:cubicBezTo>
                  <a:pt x="3568369" y="732333"/>
                  <a:pt x="3524478" y="857504"/>
                  <a:pt x="3524478" y="1014374"/>
                </a:cubicBezTo>
                <a:lnTo>
                  <a:pt x="3524478" y="2516429"/>
                </a:lnTo>
                <a:cubicBezTo>
                  <a:pt x="3524478" y="2673299"/>
                  <a:pt x="3568369" y="2798470"/>
                  <a:pt x="3656151" y="2891942"/>
                </a:cubicBezTo>
                <a:cubicBezTo>
                  <a:pt x="3743121" y="2985414"/>
                  <a:pt x="3861790" y="3032557"/>
                  <a:pt x="4012158" y="3033370"/>
                </a:cubicBezTo>
                <a:cubicBezTo>
                  <a:pt x="4162526" y="3032557"/>
                  <a:pt x="4281194" y="2985414"/>
                  <a:pt x="4368166" y="2891942"/>
                </a:cubicBezTo>
                <a:cubicBezTo>
                  <a:pt x="4455948" y="2798470"/>
                  <a:pt x="4499838" y="2673299"/>
                  <a:pt x="4499838" y="2516429"/>
                </a:cubicBezTo>
                <a:lnTo>
                  <a:pt x="4499838" y="1014374"/>
                </a:lnTo>
                <a:cubicBezTo>
                  <a:pt x="4499025" y="857504"/>
                  <a:pt x="4456760" y="732333"/>
                  <a:pt x="4373041" y="638860"/>
                </a:cubicBezTo>
                <a:cubicBezTo>
                  <a:pt x="4285259" y="545389"/>
                  <a:pt x="4163339" y="498246"/>
                  <a:pt x="4007281" y="497433"/>
                </a:cubicBezTo>
                <a:close/>
                <a:moveTo>
                  <a:pt x="10939041" y="29260"/>
                </a:moveTo>
                <a:lnTo>
                  <a:pt x="12914145" y="29260"/>
                </a:lnTo>
                <a:lnTo>
                  <a:pt x="12914145" y="526694"/>
                </a:lnTo>
                <a:lnTo>
                  <a:pt x="11738836" y="3501542"/>
                </a:lnTo>
                <a:lnTo>
                  <a:pt x="11182881" y="3501542"/>
                </a:lnTo>
                <a:lnTo>
                  <a:pt x="12358190" y="526694"/>
                </a:lnTo>
                <a:lnTo>
                  <a:pt x="11436475" y="526694"/>
                </a:lnTo>
                <a:lnTo>
                  <a:pt x="11436475" y="1029004"/>
                </a:lnTo>
                <a:lnTo>
                  <a:pt x="10939041" y="1029004"/>
                </a:lnTo>
                <a:close/>
                <a:moveTo>
                  <a:pt x="9598073" y="29260"/>
                </a:moveTo>
                <a:lnTo>
                  <a:pt x="10095507" y="29260"/>
                </a:lnTo>
                <a:lnTo>
                  <a:pt x="10095507" y="3501542"/>
                </a:lnTo>
                <a:lnTo>
                  <a:pt x="9598073" y="3501542"/>
                </a:lnTo>
                <a:lnTo>
                  <a:pt x="9598073" y="555955"/>
                </a:lnTo>
                <a:lnTo>
                  <a:pt x="9105517" y="916838"/>
                </a:lnTo>
                <a:lnTo>
                  <a:pt x="9105517" y="390144"/>
                </a:lnTo>
                <a:close/>
                <a:moveTo>
                  <a:pt x="6917282" y="0"/>
                </a:moveTo>
                <a:cubicBezTo>
                  <a:pt x="6987793" y="0"/>
                  <a:pt x="7055254" y="6096"/>
                  <a:pt x="7119669" y="18288"/>
                </a:cubicBezTo>
                <a:cubicBezTo>
                  <a:pt x="7184084" y="30480"/>
                  <a:pt x="7246669" y="48768"/>
                  <a:pt x="7307426" y="73152"/>
                </a:cubicBezTo>
                <a:cubicBezTo>
                  <a:pt x="7428533" y="121920"/>
                  <a:pt x="7532571" y="190195"/>
                  <a:pt x="7619540" y="277977"/>
                </a:cubicBezTo>
                <a:cubicBezTo>
                  <a:pt x="7706511" y="364947"/>
                  <a:pt x="7776411" y="468985"/>
                  <a:pt x="7829243" y="590092"/>
                </a:cubicBezTo>
                <a:cubicBezTo>
                  <a:pt x="7853627" y="650849"/>
                  <a:pt x="7871915" y="713435"/>
                  <a:pt x="7884107" y="777849"/>
                </a:cubicBezTo>
                <a:cubicBezTo>
                  <a:pt x="7896299" y="842264"/>
                  <a:pt x="7902395" y="909726"/>
                  <a:pt x="7902395" y="980236"/>
                </a:cubicBezTo>
                <a:lnTo>
                  <a:pt x="7902395" y="2550566"/>
                </a:lnTo>
                <a:cubicBezTo>
                  <a:pt x="7902395" y="2691180"/>
                  <a:pt x="7878011" y="2819603"/>
                  <a:pt x="7829243" y="2935833"/>
                </a:cubicBezTo>
                <a:cubicBezTo>
                  <a:pt x="7776411" y="3056940"/>
                  <a:pt x="7706511" y="3160979"/>
                  <a:pt x="7619540" y="3247949"/>
                </a:cubicBezTo>
                <a:cubicBezTo>
                  <a:pt x="7532571" y="3335731"/>
                  <a:pt x="7428533" y="3404006"/>
                  <a:pt x="7307426" y="3452774"/>
                </a:cubicBezTo>
                <a:cubicBezTo>
                  <a:pt x="7246669" y="3479495"/>
                  <a:pt x="7184084" y="3499205"/>
                  <a:pt x="7119669" y="3511905"/>
                </a:cubicBezTo>
                <a:cubicBezTo>
                  <a:pt x="7055254" y="3524606"/>
                  <a:pt x="6987793" y="3530905"/>
                  <a:pt x="6917282" y="3530803"/>
                </a:cubicBezTo>
                <a:cubicBezTo>
                  <a:pt x="6781544" y="3530803"/>
                  <a:pt x="6653122" y="3506419"/>
                  <a:pt x="6532015" y="3457651"/>
                </a:cubicBezTo>
                <a:cubicBezTo>
                  <a:pt x="6410907" y="3408883"/>
                  <a:pt x="6306870" y="3340608"/>
                  <a:pt x="6219900" y="3252825"/>
                </a:cubicBezTo>
                <a:cubicBezTo>
                  <a:pt x="6128053" y="3169920"/>
                  <a:pt x="6058152" y="3067507"/>
                  <a:pt x="6010197" y="2945587"/>
                </a:cubicBezTo>
                <a:cubicBezTo>
                  <a:pt x="5957365" y="2823667"/>
                  <a:pt x="5931355" y="2691993"/>
                  <a:pt x="5932168" y="2550566"/>
                </a:cubicBezTo>
                <a:lnTo>
                  <a:pt x="5932168" y="980236"/>
                </a:lnTo>
                <a:cubicBezTo>
                  <a:pt x="5932168" y="844499"/>
                  <a:pt x="5956553" y="716076"/>
                  <a:pt x="6005320" y="594969"/>
                </a:cubicBezTo>
                <a:cubicBezTo>
                  <a:pt x="6054088" y="478739"/>
                  <a:pt x="6122364" y="374700"/>
                  <a:pt x="6210146" y="282854"/>
                </a:cubicBezTo>
                <a:cubicBezTo>
                  <a:pt x="6297116" y="195885"/>
                  <a:pt x="6401154" y="125984"/>
                  <a:pt x="6522261" y="73152"/>
                </a:cubicBezTo>
                <a:cubicBezTo>
                  <a:pt x="6644181" y="24384"/>
                  <a:pt x="6775855" y="0"/>
                  <a:pt x="6917282" y="0"/>
                </a:cubicBezTo>
                <a:close/>
                <a:moveTo>
                  <a:pt x="4012158" y="0"/>
                </a:moveTo>
                <a:cubicBezTo>
                  <a:pt x="4082669" y="0"/>
                  <a:pt x="4150131" y="6096"/>
                  <a:pt x="4214545" y="18288"/>
                </a:cubicBezTo>
                <a:cubicBezTo>
                  <a:pt x="4278959" y="30480"/>
                  <a:pt x="4341545" y="48768"/>
                  <a:pt x="4402302" y="73152"/>
                </a:cubicBezTo>
                <a:cubicBezTo>
                  <a:pt x="4523409" y="121920"/>
                  <a:pt x="4627448" y="190195"/>
                  <a:pt x="4714417" y="277977"/>
                </a:cubicBezTo>
                <a:cubicBezTo>
                  <a:pt x="4801387" y="364947"/>
                  <a:pt x="4871287" y="468985"/>
                  <a:pt x="4924121" y="590092"/>
                </a:cubicBezTo>
                <a:cubicBezTo>
                  <a:pt x="4948504" y="650849"/>
                  <a:pt x="4966792" y="713435"/>
                  <a:pt x="4978983" y="777849"/>
                </a:cubicBezTo>
                <a:cubicBezTo>
                  <a:pt x="4991176" y="842264"/>
                  <a:pt x="4997272" y="909726"/>
                  <a:pt x="4997272" y="980236"/>
                </a:cubicBezTo>
                <a:lnTo>
                  <a:pt x="4997272" y="2550566"/>
                </a:lnTo>
                <a:cubicBezTo>
                  <a:pt x="4997272" y="2691180"/>
                  <a:pt x="4972888" y="2819603"/>
                  <a:pt x="4924121" y="2935833"/>
                </a:cubicBezTo>
                <a:cubicBezTo>
                  <a:pt x="4871287" y="3056940"/>
                  <a:pt x="4801387" y="3160979"/>
                  <a:pt x="4714417" y="3247949"/>
                </a:cubicBezTo>
                <a:cubicBezTo>
                  <a:pt x="4627448" y="3335731"/>
                  <a:pt x="4523409" y="3404006"/>
                  <a:pt x="4402302" y="3452774"/>
                </a:cubicBezTo>
                <a:cubicBezTo>
                  <a:pt x="4341545" y="3479495"/>
                  <a:pt x="4278959" y="3499205"/>
                  <a:pt x="4214545" y="3511905"/>
                </a:cubicBezTo>
                <a:cubicBezTo>
                  <a:pt x="4150131" y="3524606"/>
                  <a:pt x="4082669" y="3530905"/>
                  <a:pt x="4012158" y="3530803"/>
                </a:cubicBezTo>
                <a:cubicBezTo>
                  <a:pt x="3876420" y="3530803"/>
                  <a:pt x="3747998" y="3506419"/>
                  <a:pt x="3626891" y="3457651"/>
                </a:cubicBezTo>
                <a:cubicBezTo>
                  <a:pt x="3505784" y="3408883"/>
                  <a:pt x="3401745" y="3340608"/>
                  <a:pt x="3314776" y="3252825"/>
                </a:cubicBezTo>
                <a:cubicBezTo>
                  <a:pt x="3222930" y="3169920"/>
                  <a:pt x="3153029" y="3067507"/>
                  <a:pt x="3105074" y="2945587"/>
                </a:cubicBezTo>
                <a:cubicBezTo>
                  <a:pt x="3052242" y="2823667"/>
                  <a:pt x="3026232" y="2691993"/>
                  <a:pt x="3027045" y="2550566"/>
                </a:cubicBezTo>
                <a:lnTo>
                  <a:pt x="3027045" y="980236"/>
                </a:lnTo>
                <a:cubicBezTo>
                  <a:pt x="3027045" y="844499"/>
                  <a:pt x="3051429" y="716076"/>
                  <a:pt x="3100197" y="594969"/>
                </a:cubicBezTo>
                <a:cubicBezTo>
                  <a:pt x="3148965" y="478739"/>
                  <a:pt x="3217240" y="374700"/>
                  <a:pt x="3305023" y="282854"/>
                </a:cubicBezTo>
                <a:cubicBezTo>
                  <a:pt x="3391991" y="195885"/>
                  <a:pt x="3496030" y="125984"/>
                  <a:pt x="3617137" y="73152"/>
                </a:cubicBezTo>
                <a:cubicBezTo>
                  <a:pt x="3739057" y="24384"/>
                  <a:pt x="3870731" y="0"/>
                  <a:pt x="4012158" y="0"/>
                </a:cubicBezTo>
                <a:close/>
                <a:moveTo>
                  <a:pt x="975360" y="0"/>
                </a:moveTo>
                <a:cubicBezTo>
                  <a:pt x="1135482" y="812"/>
                  <a:pt x="1278535" y="28448"/>
                  <a:pt x="1404519" y="82905"/>
                </a:cubicBezTo>
                <a:cubicBezTo>
                  <a:pt x="1531315" y="142240"/>
                  <a:pt x="1638605" y="218643"/>
                  <a:pt x="1726388" y="312115"/>
                </a:cubicBezTo>
                <a:cubicBezTo>
                  <a:pt x="1814170" y="405587"/>
                  <a:pt x="1882445" y="511251"/>
                  <a:pt x="1931213" y="629107"/>
                </a:cubicBezTo>
                <a:cubicBezTo>
                  <a:pt x="1953261" y="689864"/>
                  <a:pt x="1970126" y="750011"/>
                  <a:pt x="1981810" y="809549"/>
                </a:cubicBezTo>
                <a:cubicBezTo>
                  <a:pt x="1993494" y="869086"/>
                  <a:pt x="1999387" y="929234"/>
                  <a:pt x="1999488" y="989990"/>
                </a:cubicBezTo>
                <a:cubicBezTo>
                  <a:pt x="1999488" y="1116787"/>
                  <a:pt x="1975104" y="1243584"/>
                  <a:pt x="1926336" y="1370381"/>
                </a:cubicBezTo>
                <a:cubicBezTo>
                  <a:pt x="1873504" y="1502054"/>
                  <a:pt x="1774343" y="1614221"/>
                  <a:pt x="1628851" y="1706880"/>
                </a:cubicBezTo>
                <a:cubicBezTo>
                  <a:pt x="1702105" y="1753412"/>
                  <a:pt x="1765300" y="1805432"/>
                  <a:pt x="1818437" y="1862937"/>
                </a:cubicBezTo>
                <a:cubicBezTo>
                  <a:pt x="1871574" y="1920443"/>
                  <a:pt x="1914043" y="1982216"/>
                  <a:pt x="1945843" y="2048256"/>
                </a:cubicBezTo>
                <a:cubicBezTo>
                  <a:pt x="2008429" y="2180742"/>
                  <a:pt x="2039315" y="2320544"/>
                  <a:pt x="2038503" y="2467661"/>
                </a:cubicBezTo>
                <a:cubicBezTo>
                  <a:pt x="2039315" y="2622905"/>
                  <a:pt x="2013306" y="2765958"/>
                  <a:pt x="1960474" y="2896819"/>
                </a:cubicBezTo>
                <a:cubicBezTo>
                  <a:pt x="1933448" y="2962656"/>
                  <a:pt x="1900936" y="3023616"/>
                  <a:pt x="1862938" y="3079699"/>
                </a:cubicBezTo>
                <a:cubicBezTo>
                  <a:pt x="1824939" y="3135782"/>
                  <a:pt x="1782674" y="3186989"/>
                  <a:pt x="1736141" y="3233318"/>
                </a:cubicBezTo>
                <a:cubicBezTo>
                  <a:pt x="1642669" y="3325978"/>
                  <a:pt x="1532128" y="3399129"/>
                  <a:pt x="1404519" y="3452774"/>
                </a:cubicBezTo>
                <a:cubicBezTo>
                  <a:pt x="1338885" y="3479495"/>
                  <a:pt x="1271423" y="3499205"/>
                  <a:pt x="1202131" y="3511905"/>
                </a:cubicBezTo>
                <a:cubicBezTo>
                  <a:pt x="1132840" y="3524606"/>
                  <a:pt x="1060501" y="3530905"/>
                  <a:pt x="985114" y="3530803"/>
                </a:cubicBezTo>
                <a:cubicBezTo>
                  <a:pt x="863194" y="3531616"/>
                  <a:pt x="746150" y="3510483"/>
                  <a:pt x="633984" y="3467405"/>
                </a:cubicBezTo>
                <a:cubicBezTo>
                  <a:pt x="521818" y="3428390"/>
                  <a:pt x="424282" y="3369868"/>
                  <a:pt x="341376" y="3291840"/>
                </a:cubicBezTo>
                <a:cubicBezTo>
                  <a:pt x="253594" y="3214624"/>
                  <a:pt x="180442" y="3120339"/>
                  <a:pt x="121920" y="3008985"/>
                </a:cubicBezTo>
                <a:cubicBezTo>
                  <a:pt x="59335" y="2897632"/>
                  <a:pt x="18694" y="2774086"/>
                  <a:pt x="0" y="2638348"/>
                </a:cubicBezTo>
                <a:lnTo>
                  <a:pt x="497434" y="2638348"/>
                </a:lnTo>
                <a:cubicBezTo>
                  <a:pt x="519481" y="2699105"/>
                  <a:pt x="546100" y="2753157"/>
                  <a:pt x="577291" y="2800502"/>
                </a:cubicBezTo>
                <a:cubicBezTo>
                  <a:pt x="608483" y="2847848"/>
                  <a:pt x="643636" y="2889707"/>
                  <a:pt x="682752" y="2926080"/>
                </a:cubicBezTo>
                <a:cubicBezTo>
                  <a:pt x="761594" y="2998419"/>
                  <a:pt x="872135" y="3034182"/>
                  <a:pt x="1014375" y="3033370"/>
                </a:cubicBezTo>
                <a:cubicBezTo>
                  <a:pt x="1087527" y="3032557"/>
                  <a:pt x="1155802" y="3019552"/>
                  <a:pt x="1219200" y="2994355"/>
                </a:cubicBezTo>
                <a:cubicBezTo>
                  <a:pt x="1281787" y="2969158"/>
                  <a:pt x="1337056" y="2931769"/>
                  <a:pt x="1385012" y="2882189"/>
                </a:cubicBezTo>
                <a:cubicBezTo>
                  <a:pt x="1433779" y="2837485"/>
                  <a:pt x="1472794" y="2780589"/>
                  <a:pt x="1502055" y="2711500"/>
                </a:cubicBezTo>
                <a:cubicBezTo>
                  <a:pt x="1527251" y="2642412"/>
                  <a:pt x="1540256" y="2566009"/>
                  <a:pt x="1541069" y="2482291"/>
                </a:cubicBezTo>
                <a:cubicBezTo>
                  <a:pt x="1541069" y="2394508"/>
                  <a:pt x="1526439" y="2316480"/>
                  <a:pt x="1497178" y="2248205"/>
                </a:cubicBezTo>
                <a:cubicBezTo>
                  <a:pt x="1467917" y="2179929"/>
                  <a:pt x="1428904" y="2121408"/>
                  <a:pt x="1380135" y="2072640"/>
                </a:cubicBezTo>
                <a:cubicBezTo>
                  <a:pt x="1355852" y="2050491"/>
                  <a:pt x="1330047" y="2030171"/>
                  <a:pt x="1302715" y="2011680"/>
                </a:cubicBezTo>
                <a:cubicBezTo>
                  <a:pt x="1275385" y="1993188"/>
                  <a:pt x="1245922" y="1977745"/>
                  <a:pt x="1214323" y="1965350"/>
                </a:cubicBezTo>
                <a:cubicBezTo>
                  <a:pt x="1150925" y="1941779"/>
                  <a:pt x="1087527" y="1930400"/>
                  <a:pt x="1024128" y="1931213"/>
                </a:cubicBezTo>
                <a:lnTo>
                  <a:pt x="794919" y="1931213"/>
                </a:lnTo>
                <a:lnTo>
                  <a:pt x="794919" y="1492300"/>
                </a:lnTo>
                <a:lnTo>
                  <a:pt x="950976" y="1492300"/>
                </a:lnTo>
                <a:cubicBezTo>
                  <a:pt x="1047699" y="1492300"/>
                  <a:pt x="1132230" y="1477670"/>
                  <a:pt x="1204570" y="1448409"/>
                </a:cubicBezTo>
                <a:cubicBezTo>
                  <a:pt x="1273658" y="1423213"/>
                  <a:pt x="1330554" y="1385824"/>
                  <a:pt x="1375258" y="1336243"/>
                </a:cubicBezTo>
                <a:cubicBezTo>
                  <a:pt x="1397001" y="1314196"/>
                  <a:pt x="1415695" y="1290015"/>
                  <a:pt x="1431341" y="1263701"/>
                </a:cubicBezTo>
                <a:cubicBezTo>
                  <a:pt x="1446987" y="1237386"/>
                  <a:pt x="1460805" y="1209548"/>
                  <a:pt x="1472794" y="1180185"/>
                </a:cubicBezTo>
                <a:cubicBezTo>
                  <a:pt x="1492301" y="1122476"/>
                  <a:pt x="1502055" y="1062329"/>
                  <a:pt x="1502055" y="999744"/>
                </a:cubicBezTo>
                <a:cubicBezTo>
                  <a:pt x="1501242" y="926592"/>
                  <a:pt x="1488236" y="858317"/>
                  <a:pt x="1463040" y="794918"/>
                </a:cubicBezTo>
                <a:cubicBezTo>
                  <a:pt x="1432967" y="731520"/>
                  <a:pt x="1395578" y="677875"/>
                  <a:pt x="1350874" y="633984"/>
                </a:cubicBezTo>
                <a:cubicBezTo>
                  <a:pt x="1302106" y="590092"/>
                  <a:pt x="1248461" y="555955"/>
                  <a:pt x="1189939" y="531571"/>
                </a:cubicBezTo>
                <a:cubicBezTo>
                  <a:pt x="1127354" y="508000"/>
                  <a:pt x="1062330" y="496620"/>
                  <a:pt x="994867" y="497433"/>
                </a:cubicBezTo>
                <a:cubicBezTo>
                  <a:pt x="943458" y="497535"/>
                  <a:pt x="892658" y="505866"/>
                  <a:pt x="842467" y="522427"/>
                </a:cubicBezTo>
                <a:cubicBezTo>
                  <a:pt x="792277" y="538987"/>
                  <a:pt x="743915" y="563169"/>
                  <a:pt x="697383" y="594969"/>
                </a:cubicBezTo>
                <a:cubicBezTo>
                  <a:pt x="650850" y="629107"/>
                  <a:pt x="612242" y="672998"/>
                  <a:pt x="581559" y="726643"/>
                </a:cubicBezTo>
                <a:cubicBezTo>
                  <a:pt x="550875" y="780288"/>
                  <a:pt x="529336" y="843686"/>
                  <a:pt x="516941" y="916838"/>
                </a:cubicBezTo>
                <a:lnTo>
                  <a:pt x="19507" y="916838"/>
                </a:lnTo>
                <a:cubicBezTo>
                  <a:pt x="33325" y="785165"/>
                  <a:pt x="69088" y="663244"/>
                  <a:pt x="126797" y="551078"/>
                </a:cubicBezTo>
                <a:cubicBezTo>
                  <a:pt x="181255" y="438912"/>
                  <a:pt x="252781" y="341376"/>
                  <a:pt x="341376" y="258470"/>
                </a:cubicBezTo>
                <a:cubicBezTo>
                  <a:pt x="424282" y="175565"/>
                  <a:pt x="521818" y="112166"/>
                  <a:pt x="633984" y="68275"/>
                </a:cubicBezTo>
                <a:cubicBezTo>
                  <a:pt x="745338" y="23571"/>
                  <a:pt x="859130" y="812"/>
                  <a:pt x="9753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</p:cSld>
  <p:clrMapOvr>
    <a:masterClrMapping/>
  </p:clrMapOvr>
  <p:transition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7A59F7-6706-5475-5A3E-072AB643B7C8}"/>
              </a:ext>
            </a:extLst>
          </p:cNvPr>
          <p:cNvGrpSpPr>
            <a:grpSpLocks noChangeAspect="1"/>
          </p:cNvGrpSpPr>
          <p:nvPr/>
        </p:nvGrpSpPr>
        <p:grpSpPr>
          <a:xfrm>
            <a:off x="1904499" y="-174933"/>
            <a:ext cx="10988541" cy="5436546"/>
            <a:chOff x="2300739" y="175587"/>
            <a:chExt cx="9679143" cy="4788725"/>
          </a:xfrm>
          <a:scene3d>
            <a:camera prst="isometricTopUp">
              <a:rot lat="19800000" lon="20400000" rev="2400000"/>
            </a:camera>
            <a:lightRig rig="threePt" dir="t"/>
          </a:scene3d>
        </p:grpSpPr>
        <p:sp>
          <p:nvSpPr>
            <p:cNvPr id="59" name="copyright info"/>
            <p:cNvSpPr/>
            <p:nvPr/>
          </p:nvSpPr>
          <p:spPr>
            <a:xfrm>
              <a:off x="7108423" y="3480494"/>
              <a:ext cx="4871459" cy="531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>
                <a:defRPr/>
              </a:pPr>
              <a:r>
                <a:rPr lang="en-US" altLang="zh-CN" sz="1400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Visual style complies with                      design style</a:t>
              </a:r>
            </a:p>
            <a:p>
              <a:pPr algn="ctr" defTabSz="777629">
                <a:defRPr/>
              </a:pPr>
              <a:r>
                <a:rPr lang="en-US" altLang="zh-CN" sz="1400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©2022-2023 Nick DL all rights reserved</a:t>
              </a:r>
            </a:p>
            <a:p>
              <a:pPr algn="ctr" defTabSz="777629">
                <a:defRPr/>
              </a:pPr>
              <a:r>
                <a:rPr lang="en-US" altLang="zh-CN" sz="1400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Made with Microsoft® PowerPoint®</a:t>
              </a:r>
            </a:p>
          </p:txBody>
        </p:sp>
        <p:grpSp>
          <p:nvGrpSpPr>
            <p:cNvPr id="2" name="HarmonyOS_logo">
              <a:extLst>
                <a:ext uri="{FF2B5EF4-FFF2-40B4-BE49-F238E27FC236}">
                  <a16:creationId xmlns:a16="http://schemas.microsoft.com/office/drawing/2014/main" id="{AFB45B28-E653-692B-9469-B3ECFED20A2F}"/>
                </a:ext>
              </a:extLst>
            </p:cNvPr>
            <p:cNvGrpSpPr/>
            <p:nvPr/>
          </p:nvGrpSpPr>
          <p:grpSpPr>
            <a:xfrm>
              <a:off x="9622923" y="3509686"/>
              <a:ext cx="796514" cy="147997"/>
              <a:chOff x="4396748" y="5226980"/>
              <a:chExt cx="702462" cy="130522"/>
            </a:xfrm>
            <a:solidFill>
              <a:srgbClr val="FFFFFF">
                <a:alpha val="40000"/>
              </a:srgbClr>
            </a:solidFill>
          </p:grpSpPr>
          <p:sp>
            <p:nvSpPr>
              <p:cNvPr id="24" name="任意多边形: 形状 23"/>
              <p:cNvSpPr/>
              <p:nvPr/>
            </p:nvSpPr>
            <p:spPr>
              <a:xfrm>
                <a:off x="4943634" y="5342355"/>
                <a:ext cx="66926" cy="13096"/>
              </a:xfrm>
              <a:custGeom>
                <a:avLst/>
                <a:gdLst>
                  <a:gd name="connsiteX0" fmla="*/ 800 w 445890"/>
                  <a:gd name="connsiteY0" fmla="*/ 169 h 87248"/>
                  <a:gd name="connsiteX1" fmla="*/ 446691 w 445890"/>
                  <a:gd name="connsiteY1" fmla="*/ 169 h 87248"/>
                  <a:gd name="connsiteX2" fmla="*/ 446691 w 445890"/>
                  <a:gd name="connsiteY2" fmla="*/ 87417 h 87248"/>
                  <a:gd name="connsiteX3" fmla="*/ 800 w 445890"/>
                  <a:gd name="connsiteY3" fmla="*/ 87417 h 8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890" h="87248">
                    <a:moveTo>
                      <a:pt x="800" y="169"/>
                    </a:moveTo>
                    <a:lnTo>
                      <a:pt x="446691" y="169"/>
                    </a:lnTo>
                    <a:lnTo>
                      <a:pt x="446691" y="87417"/>
                    </a:lnTo>
                    <a:lnTo>
                      <a:pt x="800" y="87417"/>
                    </a:lnTo>
                    <a:close/>
                  </a:path>
                </a:pathLst>
              </a:custGeom>
              <a:solidFill>
                <a:srgbClr val="0A59F7">
                  <a:alpha val="80000"/>
                </a:srgbClr>
              </a:solidFill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grpSp>
            <p:nvGrpSpPr>
              <p:cNvPr id="25" name="组合 24"/>
              <p:cNvGrpSpPr>
                <a:grpSpLocks/>
              </p:cNvGrpSpPr>
              <p:nvPr/>
            </p:nvGrpSpPr>
            <p:grpSpPr>
              <a:xfrm>
                <a:off x="4396748" y="5226980"/>
                <a:ext cx="702462" cy="130522"/>
                <a:chOff x="3765711" y="2782077"/>
                <a:chExt cx="4680108" cy="869587"/>
              </a:xfrm>
              <a:grpFill/>
            </p:grpSpPr>
            <p:sp>
              <p:nvSpPr>
                <p:cNvPr id="26" name="任意多边形: 形状 25"/>
                <p:cNvSpPr>
                  <a:spLocks/>
                </p:cNvSpPr>
                <p:nvPr/>
              </p:nvSpPr>
              <p:spPr>
                <a:xfrm>
                  <a:off x="7986725" y="2782077"/>
                  <a:ext cx="459094" cy="651901"/>
                </a:xfrm>
                <a:custGeom>
                  <a:avLst/>
                  <a:gdLst>
                    <a:gd name="connsiteX0" fmla="*/ 352605 w 459094"/>
                    <a:gd name="connsiteY0" fmla="*/ 629418 h 651901"/>
                    <a:gd name="connsiteX1" fmla="*/ 456049 w 459094"/>
                    <a:gd name="connsiteY1" fmla="*/ 468198 h 651901"/>
                    <a:gd name="connsiteX2" fmla="*/ 298333 w 459094"/>
                    <a:gd name="connsiteY2" fmla="*/ 293177 h 651901"/>
                    <a:gd name="connsiteX3" fmla="*/ 210460 w 459094"/>
                    <a:gd name="connsiteY3" fmla="*/ 267298 h 651901"/>
                    <a:gd name="connsiteX4" fmla="*/ 135929 w 459094"/>
                    <a:gd name="connsiteY4" fmla="*/ 230660 h 651901"/>
                    <a:gd name="connsiteX5" fmla="*/ 112254 w 459094"/>
                    <a:gd name="connsiteY5" fmla="*/ 176771 h 651901"/>
                    <a:gd name="connsiteX6" fmla="*/ 146264 w 459094"/>
                    <a:gd name="connsiteY6" fmla="*/ 110817 h 651901"/>
                    <a:gd name="connsiteX7" fmla="*/ 231997 w 459094"/>
                    <a:gd name="connsiteY7" fmla="*/ 84523 h 651901"/>
                    <a:gd name="connsiteX8" fmla="*/ 315179 w 459094"/>
                    <a:gd name="connsiteY8" fmla="*/ 107803 h 651901"/>
                    <a:gd name="connsiteX9" fmla="*/ 365945 w 459094"/>
                    <a:gd name="connsiteY9" fmla="*/ 162038 h 651901"/>
                    <a:gd name="connsiteX10" fmla="*/ 370225 w 459094"/>
                    <a:gd name="connsiteY10" fmla="*/ 169750 h 651901"/>
                    <a:gd name="connsiteX11" fmla="*/ 377646 w 459094"/>
                    <a:gd name="connsiteY11" fmla="*/ 165170 h 651901"/>
                    <a:gd name="connsiteX12" fmla="*/ 440113 w 459094"/>
                    <a:gd name="connsiteY12" fmla="*/ 127258 h 651901"/>
                    <a:gd name="connsiteX13" fmla="*/ 446259 w 459094"/>
                    <a:gd name="connsiteY13" fmla="*/ 123096 h 651901"/>
                    <a:gd name="connsiteX14" fmla="*/ 443346 w 459094"/>
                    <a:gd name="connsiteY14" fmla="*/ 116449 h 651901"/>
                    <a:gd name="connsiteX15" fmla="*/ 363851 w 459094"/>
                    <a:gd name="connsiteY15" fmla="*/ 32820 h 651901"/>
                    <a:gd name="connsiteX16" fmla="*/ 231997 w 459094"/>
                    <a:gd name="connsiteY16" fmla="*/ 39 h 651901"/>
                    <a:gd name="connsiteX17" fmla="*/ 119538 w 459094"/>
                    <a:gd name="connsiteY17" fmla="*/ 22885 h 651901"/>
                    <a:gd name="connsiteX18" fmla="*/ 42000 w 459094"/>
                    <a:gd name="connsiteY18" fmla="*/ 87993 h 651901"/>
                    <a:gd name="connsiteX19" fmla="*/ 14000 w 459094"/>
                    <a:gd name="connsiteY19" fmla="*/ 184557 h 651901"/>
                    <a:gd name="connsiteX20" fmla="*/ 168210 w 459094"/>
                    <a:gd name="connsiteY20" fmla="*/ 357847 h 651901"/>
                    <a:gd name="connsiteX21" fmla="*/ 263002 w 459094"/>
                    <a:gd name="connsiteY21" fmla="*/ 385438 h 651901"/>
                    <a:gd name="connsiteX22" fmla="*/ 334529 w 459094"/>
                    <a:gd name="connsiteY22" fmla="*/ 422076 h 651901"/>
                    <a:gd name="connsiteX23" fmla="*/ 357795 w 459094"/>
                    <a:gd name="connsiteY23" fmla="*/ 475960 h 651901"/>
                    <a:gd name="connsiteX24" fmla="*/ 323784 w 459094"/>
                    <a:gd name="connsiteY24" fmla="*/ 541919 h 651901"/>
                    <a:gd name="connsiteX25" fmla="*/ 236322 w 459094"/>
                    <a:gd name="connsiteY25" fmla="*/ 567352 h 651901"/>
                    <a:gd name="connsiteX26" fmla="*/ 119083 w 459094"/>
                    <a:gd name="connsiteY26" fmla="*/ 529458 h 651901"/>
                    <a:gd name="connsiteX27" fmla="*/ 84571 w 459094"/>
                    <a:gd name="connsiteY27" fmla="*/ 490302 h 651901"/>
                    <a:gd name="connsiteX28" fmla="*/ 77468 w 459094"/>
                    <a:gd name="connsiteY28" fmla="*/ 476784 h 651901"/>
                    <a:gd name="connsiteX29" fmla="*/ 64265 w 459094"/>
                    <a:gd name="connsiteY29" fmla="*/ 483755 h 651901"/>
                    <a:gd name="connsiteX30" fmla="*/ 3619 w 459094"/>
                    <a:gd name="connsiteY30" fmla="*/ 517028 h 651901"/>
                    <a:gd name="connsiteX31" fmla="*/ -2982 w 459094"/>
                    <a:gd name="connsiteY31" fmla="*/ 520976 h 651901"/>
                    <a:gd name="connsiteX32" fmla="*/ 22 w 459094"/>
                    <a:gd name="connsiteY32" fmla="*/ 527937 h 651901"/>
                    <a:gd name="connsiteX33" fmla="*/ 89398 w 459094"/>
                    <a:gd name="connsiteY33" fmla="*/ 616939 h 651901"/>
                    <a:gd name="connsiteX34" fmla="*/ 239737 w 459094"/>
                    <a:gd name="connsiteY34" fmla="*/ 651851 h 651901"/>
                    <a:gd name="connsiteX35" fmla="*/ 352605 w 459094"/>
                    <a:gd name="connsiteY35" fmla="*/ 629436 h 65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59094" h="651901">
                      <a:moveTo>
                        <a:pt x="352605" y="629418"/>
                      </a:moveTo>
                      <a:cubicBezTo>
                        <a:pt x="416938" y="602028"/>
                        <a:pt x="457960" y="538081"/>
                        <a:pt x="456049" y="468198"/>
                      </a:cubicBezTo>
                      <a:cubicBezTo>
                        <a:pt x="456003" y="381403"/>
                        <a:pt x="403461" y="323063"/>
                        <a:pt x="298333" y="293177"/>
                      </a:cubicBezTo>
                      <a:lnTo>
                        <a:pt x="210460" y="267298"/>
                      </a:lnTo>
                      <a:cubicBezTo>
                        <a:pt x="176541" y="257524"/>
                        <a:pt x="151727" y="245312"/>
                        <a:pt x="135929" y="230660"/>
                      </a:cubicBezTo>
                      <a:cubicBezTo>
                        <a:pt x="120539" y="216998"/>
                        <a:pt x="111935" y="197323"/>
                        <a:pt x="112254" y="176771"/>
                      </a:cubicBezTo>
                      <a:cubicBezTo>
                        <a:pt x="112254" y="150333"/>
                        <a:pt x="123590" y="128349"/>
                        <a:pt x="146264" y="110817"/>
                      </a:cubicBezTo>
                      <a:cubicBezTo>
                        <a:pt x="168983" y="93285"/>
                        <a:pt x="197531" y="84520"/>
                        <a:pt x="231997" y="84523"/>
                      </a:cubicBezTo>
                      <a:cubicBezTo>
                        <a:pt x="261409" y="84063"/>
                        <a:pt x="290274" y="92151"/>
                        <a:pt x="315179" y="107803"/>
                      </a:cubicBezTo>
                      <a:cubicBezTo>
                        <a:pt x="336533" y="121146"/>
                        <a:pt x="354016" y="139842"/>
                        <a:pt x="365945" y="162038"/>
                      </a:cubicBezTo>
                      <a:cubicBezTo>
                        <a:pt x="366719" y="163434"/>
                        <a:pt x="368130" y="166005"/>
                        <a:pt x="370225" y="169750"/>
                      </a:cubicBezTo>
                      <a:cubicBezTo>
                        <a:pt x="373776" y="167525"/>
                        <a:pt x="376280" y="165999"/>
                        <a:pt x="377646" y="165170"/>
                      </a:cubicBezTo>
                      <a:lnTo>
                        <a:pt x="440113" y="127258"/>
                      </a:lnTo>
                      <a:cubicBezTo>
                        <a:pt x="441206" y="126571"/>
                        <a:pt x="443254" y="125185"/>
                        <a:pt x="446259" y="123096"/>
                      </a:cubicBezTo>
                      <a:cubicBezTo>
                        <a:pt x="444984" y="120061"/>
                        <a:pt x="444028" y="117845"/>
                        <a:pt x="443346" y="116449"/>
                      </a:cubicBezTo>
                      <a:cubicBezTo>
                        <a:pt x="425907" y="81175"/>
                        <a:pt x="398226" y="52015"/>
                        <a:pt x="363851" y="32820"/>
                      </a:cubicBezTo>
                      <a:cubicBezTo>
                        <a:pt x="325924" y="10966"/>
                        <a:pt x="281989" y="39"/>
                        <a:pt x="231997" y="39"/>
                      </a:cubicBezTo>
                      <a:cubicBezTo>
                        <a:pt x="193297" y="-621"/>
                        <a:pt x="154914" y="7176"/>
                        <a:pt x="119538" y="22885"/>
                      </a:cubicBezTo>
                      <a:cubicBezTo>
                        <a:pt x="88031" y="36811"/>
                        <a:pt x="61169" y="59388"/>
                        <a:pt x="42000" y="87993"/>
                      </a:cubicBezTo>
                      <a:cubicBezTo>
                        <a:pt x="23152" y="116641"/>
                        <a:pt x="13409" y="150287"/>
                        <a:pt x="14000" y="184557"/>
                      </a:cubicBezTo>
                      <a:cubicBezTo>
                        <a:pt x="14000" y="269624"/>
                        <a:pt x="65403" y="327388"/>
                        <a:pt x="168210" y="357847"/>
                      </a:cubicBezTo>
                      <a:lnTo>
                        <a:pt x="263002" y="385438"/>
                      </a:lnTo>
                      <a:cubicBezTo>
                        <a:pt x="295192" y="395209"/>
                        <a:pt x="319049" y="407421"/>
                        <a:pt x="334529" y="422076"/>
                      </a:cubicBezTo>
                      <a:cubicBezTo>
                        <a:pt x="349691" y="435868"/>
                        <a:pt x="358160" y="455495"/>
                        <a:pt x="357795" y="475960"/>
                      </a:cubicBezTo>
                      <a:cubicBezTo>
                        <a:pt x="358205" y="502249"/>
                        <a:pt x="345411" y="526999"/>
                        <a:pt x="323784" y="541919"/>
                      </a:cubicBezTo>
                      <a:cubicBezTo>
                        <a:pt x="301065" y="558875"/>
                        <a:pt x="271881" y="567352"/>
                        <a:pt x="236322" y="567352"/>
                      </a:cubicBezTo>
                      <a:cubicBezTo>
                        <a:pt x="194207" y="567379"/>
                        <a:pt x="153185" y="554117"/>
                        <a:pt x="119083" y="529458"/>
                      </a:cubicBezTo>
                      <a:cubicBezTo>
                        <a:pt x="104559" y="519414"/>
                        <a:pt x="92721" y="505974"/>
                        <a:pt x="84571" y="490302"/>
                      </a:cubicBezTo>
                      <a:cubicBezTo>
                        <a:pt x="83433" y="488058"/>
                        <a:pt x="81065" y="483550"/>
                        <a:pt x="77468" y="476784"/>
                      </a:cubicBezTo>
                      <a:cubicBezTo>
                        <a:pt x="71368" y="479949"/>
                        <a:pt x="66997" y="482271"/>
                        <a:pt x="64265" y="483755"/>
                      </a:cubicBezTo>
                      <a:lnTo>
                        <a:pt x="3619" y="517028"/>
                      </a:lnTo>
                      <a:cubicBezTo>
                        <a:pt x="2527" y="517634"/>
                        <a:pt x="296" y="518950"/>
                        <a:pt x="-2982" y="520976"/>
                      </a:cubicBezTo>
                      <a:cubicBezTo>
                        <a:pt x="-1707" y="524103"/>
                        <a:pt x="-706" y="526426"/>
                        <a:pt x="22" y="527937"/>
                      </a:cubicBezTo>
                      <a:cubicBezTo>
                        <a:pt x="18234" y="565367"/>
                        <a:pt x="48011" y="595034"/>
                        <a:pt x="89398" y="616939"/>
                      </a:cubicBezTo>
                      <a:cubicBezTo>
                        <a:pt x="133333" y="640218"/>
                        <a:pt x="183462" y="651855"/>
                        <a:pt x="239737" y="651851"/>
                      </a:cubicBezTo>
                      <a:cubicBezTo>
                        <a:pt x="278528" y="652607"/>
                        <a:pt x="317046" y="644957"/>
                        <a:pt x="352605" y="629436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77629">
                    <a:defRPr/>
                  </a:pPr>
                  <a:endParaRPr lang="zh-CN" altLang="en-US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27" name="任意多边形: 形状 26"/>
                <p:cNvSpPr>
                  <a:spLocks/>
                </p:cNvSpPr>
                <p:nvPr/>
              </p:nvSpPr>
              <p:spPr>
                <a:xfrm>
                  <a:off x="6793846" y="2960815"/>
                  <a:ext cx="456617" cy="690849"/>
                </a:xfrm>
                <a:custGeom>
                  <a:avLst/>
                  <a:gdLst>
                    <a:gd name="connsiteX0" fmla="*/ 454493 w 456617"/>
                    <a:gd name="connsiteY0" fmla="*/ -125 h 690849"/>
                    <a:gd name="connsiteX1" fmla="*/ 437283 w 456617"/>
                    <a:gd name="connsiteY1" fmla="*/ 7 h 690849"/>
                    <a:gd name="connsiteX2" fmla="*/ 352871 w 456617"/>
                    <a:gd name="connsiteY2" fmla="*/ -16 h 690849"/>
                    <a:gd name="connsiteX3" fmla="*/ 350276 w 456617"/>
                    <a:gd name="connsiteY3" fmla="*/ -16 h 690849"/>
                    <a:gd name="connsiteX4" fmla="*/ 347362 w 456617"/>
                    <a:gd name="connsiteY4" fmla="*/ 7546 h 690849"/>
                    <a:gd name="connsiteX5" fmla="*/ 228985 w 456617"/>
                    <a:gd name="connsiteY5" fmla="*/ 337236 h 690849"/>
                    <a:gd name="connsiteX6" fmla="*/ 110835 w 456617"/>
                    <a:gd name="connsiteY6" fmla="*/ 8179 h 690849"/>
                    <a:gd name="connsiteX7" fmla="*/ 109106 w 456617"/>
                    <a:gd name="connsiteY7" fmla="*/ 2807 h 690849"/>
                    <a:gd name="connsiteX8" fmla="*/ 108285 w 456617"/>
                    <a:gd name="connsiteY8" fmla="*/ 125 h 690849"/>
                    <a:gd name="connsiteX9" fmla="*/ 100090 w 456617"/>
                    <a:gd name="connsiteY9" fmla="*/ 29 h 690849"/>
                    <a:gd name="connsiteX10" fmla="*/ -2124 w 456617"/>
                    <a:gd name="connsiteY10" fmla="*/ 29 h 690849"/>
                    <a:gd name="connsiteX11" fmla="*/ 3521 w 456617"/>
                    <a:gd name="connsiteY11" fmla="*/ 13761 h 690849"/>
                    <a:gd name="connsiteX12" fmla="*/ 4796 w 456617"/>
                    <a:gd name="connsiteY12" fmla="*/ 16948 h 690849"/>
                    <a:gd name="connsiteX13" fmla="*/ 177581 w 456617"/>
                    <a:gd name="connsiteY13" fmla="*/ 466536 h 690849"/>
                    <a:gd name="connsiteX14" fmla="*/ 93625 w 456617"/>
                    <a:gd name="connsiteY14" fmla="*/ 663843 h 690849"/>
                    <a:gd name="connsiteX15" fmla="*/ 88344 w 456617"/>
                    <a:gd name="connsiteY15" fmla="*/ 675549 h 690849"/>
                    <a:gd name="connsiteX16" fmla="*/ 81332 w 456617"/>
                    <a:gd name="connsiteY16" fmla="*/ 690542 h 690849"/>
                    <a:gd name="connsiteX17" fmla="*/ 100864 w 456617"/>
                    <a:gd name="connsiteY17" fmla="*/ 690724 h 690849"/>
                    <a:gd name="connsiteX18" fmla="*/ 186050 w 456617"/>
                    <a:gd name="connsiteY18" fmla="*/ 690724 h 690849"/>
                    <a:gd name="connsiteX19" fmla="*/ 451170 w 456617"/>
                    <a:gd name="connsiteY19" fmla="*/ 8543 h 690849"/>
                    <a:gd name="connsiteX20" fmla="*/ 454493 w 456617"/>
                    <a:gd name="connsiteY20" fmla="*/ -107 h 690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6617" h="690849">
                      <a:moveTo>
                        <a:pt x="454493" y="-125"/>
                      </a:moveTo>
                      <a:lnTo>
                        <a:pt x="437283" y="7"/>
                      </a:lnTo>
                      <a:lnTo>
                        <a:pt x="352871" y="-16"/>
                      </a:lnTo>
                      <a:lnTo>
                        <a:pt x="350276" y="-16"/>
                      </a:lnTo>
                      <a:lnTo>
                        <a:pt x="347362" y="7546"/>
                      </a:lnTo>
                      <a:lnTo>
                        <a:pt x="228985" y="337236"/>
                      </a:lnTo>
                      <a:lnTo>
                        <a:pt x="110835" y="8179"/>
                      </a:lnTo>
                      <a:cubicBezTo>
                        <a:pt x="110516" y="7269"/>
                        <a:pt x="109925" y="5447"/>
                        <a:pt x="109106" y="2807"/>
                      </a:cubicBezTo>
                      <a:lnTo>
                        <a:pt x="108285" y="125"/>
                      </a:lnTo>
                      <a:lnTo>
                        <a:pt x="100090" y="29"/>
                      </a:lnTo>
                      <a:lnTo>
                        <a:pt x="-2124" y="29"/>
                      </a:lnTo>
                      <a:lnTo>
                        <a:pt x="3521" y="13761"/>
                      </a:lnTo>
                      <a:cubicBezTo>
                        <a:pt x="4068" y="15141"/>
                        <a:pt x="4477" y="16206"/>
                        <a:pt x="4796" y="16948"/>
                      </a:cubicBezTo>
                      <a:lnTo>
                        <a:pt x="177581" y="466536"/>
                      </a:lnTo>
                      <a:lnTo>
                        <a:pt x="93625" y="663843"/>
                      </a:lnTo>
                      <a:cubicBezTo>
                        <a:pt x="92714" y="665947"/>
                        <a:pt x="90984" y="669862"/>
                        <a:pt x="88344" y="675549"/>
                      </a:cubicBezTo>
                      <a:lnTo>
                        <a:pt x="81332" y="690542"/>
                      </a:lnTo>
                      <a:lnTo>
                        <a:pt x="100864" y="690724"/>
                      </a:lnTo>
                      <a:lnTo>
                        <a:pt x="186050" y="690724"/>
                      </a:lnTo>
                      <a:lnTo>
                        <a:pt x="451170" y="8543"/>
                      </a:lnTo>
                      <a:lnTo>
                        <a:pt x="454493" y="-107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28" name="任意多边形: 形状 27"/>
                <p:cNvSpPr>
                  <a:spLocks/>
                </p:cNvSpPr>
                <p:nvPr/>
              </p:nvSpPr>
              <p:spPr>
                <a:xfrm>
                  <a:off x="6352118" y="2960780"/>
                  <a:ext cx="402292" cy="470379"/>
                </a:xfrm>
                <a:custGeom>
                  <a:avLst/>
                  <a:gdLst>
                    <a:gd name="connsiteX0" fmla="*/ 230354 w 402292"/>
                    <a:gd name="connsiteY0" fmla="*/ -91 h 470379"/>
                    <a:gd name="connsiteX1" fmla="*/ 141024 w 402292"/>
                    <a:gd name="connsiteY1" fmla="*/ 21937 h 470379"/>
                    <a:gd name="connsiteX2" fmla="*/ 137746 w 402292"/>
                    <a:gd name="connsiteY2" fmla="*/ 23803 h 470379"/>
                    <a:gd name="connsiteX3" fmla="*/ 88620 w 402292"/>
                    <a:gd name="connsiteY3" fmla="*/ 70444 h 470379"/>
                    <a:gd name="connsiteX4" fmla="*/ 87299 w 402292"/>
                    <a:gd name="connsiteY4" fmla="*/ 72547 h 470379"/>
                    <a:gd name="connsiteX5" fmla="*/ 81062 w 402292"/>
                    <a:gd name="connsiteY5" fmla="*/ 11966 h 470379"/>
                    <a:gd name="connsiteX6" fmla="*/ -1802 w 402292"/>
                    <a:gd name="connsiteY6" fmla="*/ 11966 h 470379"/>
                    <a:gd name="connsiteX7" fmla="*/ -1802 w 402292"/>
                    <a:gd name="connsiteY7" fmla="*/ 470249 h 470379"/>
                    <a:gd name="connsiteX8" fmla="*/ 97999 w 402292"/>
                    <a:gd name="connsiteY8" fmla="*/ 470249 h 470379"/>
                    <a:gd name="connsiteX9" fmla="*/ 97999 w 402292"/>
                    <a:gd name="connsiteY9" fmla="*/ 207935 h 470379"/>
                    <a:gd name="connsiteX10" fmla="*/ 128003 w 402292"/>
                    <a:gd name="connsiteY10" fmla="*/ 124401 h 470379"/>
                    <a:gd name="connsiteX11" fmla="*/ 205358 w 402292"/>
                    <a:gd name="connsiteY11" fmla="*/ 92854 h 470379"/>
                    <a:gd name="connsiteX12" fmla="*/ 275337 w 402292"/>
                    <a:gd name="connsiteY12" fmla="*/ 121747 h 470379"/>
                    <a:gd name="connsiteX13" fmla="*/ 301471 w 402292"/>
                    <a:gd name="connsiteY13" fmla="*/ 200185 h 470379"/>
                    <a:gd name="connsiteX14" fmla="*/ 301471 w 402292"/>
                    <a:gd name="connsiteY14" fmla="*/ 470254 h 470379"/>
                    <a:gd name="connsiteX15" fmla="*/ 400453 w 402292"/>
                    <a:gd name="connsiteY15" fmla="*/ 470254 h 470379"/>
                    <a:gd name="connsiteX16" fmla="*/ 400453 w 402292"/>
                    <a:gd name="connsiteY16" fmla="*/ 181222 h 470379"/>
                    <a:gd name="connsiteX17" fmla="*/ 378917 w 402292"/>
                    <a:gd name="connsiteY17" fmla="*/ 86402 h 470379"/>
                    <a:gd name="connsiteX18" fmla="*/ 318864 w 402292"/>
                    <a:gd name="connsiteY18" fmla="*/ 22406 h 470379"/>
                    <a:gd name="connsiteX19" fmla="*/ 230354 w 402292"/>
                    <a:gd name="connsiteY19" fmla="*/ -91 h 470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02292" h="470379">
                      <a:moveTo>
                        <a:pt x="230354" y="-91"/>
                      </a:moveTo>
                      <a:cubicBezTo>
                        <a:pt x="199166" y="-642"/>
                        <a:pt x="168342" y="6948"/>
                        <a:pt x="141024" y="21937"/>
                      </a:cubicBezTo>
                      <a:lnTo>
                        <a:pt x="137746" y="23803"/>
                      </a:lnTo>
                      <a:cubicBezTo>
                        <a:pt x="117986" y="35313"/>
                        <a:pt x="101140" y="51285"/>
                        <a:pt x="88620" y="70444"/>
                      </a:cubicBezTo>
                      <a:lnTo>
                        <a:pt x="87299" y="72547"/>
                      </a:lnTo>
                      <a:lnTo>
                        <a:pt x="81062" y="11966"/>
                      </a:lnTo>
                      <a:lnTo>
                        <a:pt x="-1802" y="11966"/>
                      </a:lnTo>
                      <a:lnTo>
                        <a:pt x="-1802" y="470249"/>
                      </a:lnTo>
                      <a:lnTo>
                        <a:pt x="97999" y="470249"/>
                      </a:lnTo>
                      <a:lnTo>
                        <a:pt x="97999" y="207935"/>
                      </a:lnTo>
                      <a:cubicBezTo>
                        <a:pt x="97999" y="173259"/>
                        <a:pt x="108061" y="145481"/>
                        <a:pt x="128003" y="124401"/>
                      </a:cubicBezTo>
                      <a:cubicBezTo>
                        <a:pt x="147945" y="103321"/>
                        <a:pt x="173623" y="92854"/>
                        <a:pt x="205358" y="92854"/>
                      </a:cubicBezTo>
                      <a:cubicBezTo>
                        <a:pt x="234725" y="92854"/>
                        <a:pt x="257990" y="102474"/>
                        <a:pt x="275337" y="121747"/>
                      </a:cubicBezTo>
                      <a:cubicBezTo>
                        <a:pt x="292730" y="141102"/>
                        <a:pt x="301471" y="167185"/>
                        <a:pt x="301471" y="200185"/>
                      </a:cubicBezTo>
                      <a:lnTo>
                        <a:pt x="301471" y="470254"/>
                      </a:lnTo>
                      <a:lnTo>
                        <a:pt x="400453" y="470254"/>
                      </a:lnTo>
                      <a:lnTo>
                        <a:pt x="400453" y="181222"/>
                      </a:lnTo>
                      <a:cubicBezTo>
                        <a:pt x="401091" y="148336"/>
                        <a:pt x="393714" y="115787"/>
                        <a:pt x="378917" y="86402"/>
                      </a:cubicBezTo>
                      <a:cubicBezTo>
                        <a:pt x="365441" y="59758"/>
                        <a:pt x="344588" y="37544"/>
                        <a:pt x="318864" y="22406"/>
                      </a:cubicBezTo>
                      <a:cubicBezTo>
                        <a:pt x="291910" y="7058"/>
                        <a:pt x="261359" y="-714"/>
                        <a:pt x="230354" y="-91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29" name="任意多边形: 形状 28"/>
                <p:cNvSpPr>
                  <a:spLocks/>
                </p:cNvSpPr>
                <p:nvPr/>
              </p:nvSpPr>
              <p:spPr>
                <a:xfrm>
                  <a:off x="5853112" y="2968550"/>
                  <a:ext cx="444412" cy="471355"/>
                </a:xfrm>
                <a:custGeom>
                  <a:avLst/>
                  <a:gdLst>
                    <a:gd name="connsiteX0" fmla="*/ 221143 w 444412"/>
                    <a:gd name="connsiteY0" fmla="*/ -68 h 471355"/>
                    <a:gd name="connsiteX1" fmla="*/ 336287 w 444412"/>
                    <a:gd name="connsiteY1" fmla="*/ 29490 h 471355"/>
                    <a:gd name="connsiteX2" fmla="*/ 414690 w 444412"/>
                    <a:gd name="connsiteY2" fmla="*/ 113046 h 471355"/>
                    <a:gd name="connsiteX3" fmla="*/ 442918 w 444412"/>
                    <a:gd name="connsiteY3" fmla="*/ 235976 h 471355"/>
                    <a:gd name="connsiteX4" fmla="*/ 414690 w 444412"/>
                    <a:gd name="connsiteY4" fmla="*/ 358514 h 471355"/>
                    <a:gd name="connsiteX5" fmla="*/ 336242 w 444412"/>
                    <a:gd name="connsiteY5" fmla="*/ 441633 h 471355"/>
                    <a:gd name="connsiteX6" fmla="*/ 221143 w 444412"/>
                    <a:gd name="connsiteY6" fmla="*/ 471191 h 471355"/>
                    <a:gd name="connsiteX7" fmla="*/ 105634 w 444412"/>
                    <a:gd name="connsiteY7" fmla="*/ 441643 h 471355"/>
                    <a:gd name="connsiteX8" fmla="*/ 26777 w 444412"/>
                    <a:gd name="connsiteY8" fmla="*/ 358514 h 471355"/>
                    <a:gd name="connsiteX9" fmla="*/ -1452 w 444412"/>
                    <a:gd name="connsiteY9" fmla="*/ 235976 h 471355"/>
                    <a:gd name="connsiteX10" fmla="*/ 26777 w 444412"/>
                    <a:gd name="connsiteY10" fmla="*/ 112590 h 471355"/>
                    <a:gd name="connsiteX11" fmla="*/ 105634 w 444412"/>
                    <a:gd name="connsiteY11" fmla="*/ 29462 h 471355"/>
                    <a:gd name="connsiteX12" fmla="*/ 221143 w 444412"/>
                    <a:gd name="connsiteY12" fmla="*/ -87 h 471355"/>
                    <a:gd name="connsiteX13" fmla="*/ 221143 w 444412"/>
                    <a:gd name="connsiteY13" fmla="*/ 88200 h 471355"/>
                    <a:gd name="connsiteX14" fmla="*/ 131859 w 444412"/>
                    <a:gd name="connsiteY14" fmla="*/ 128535 h 471355"/>
                    <a:gd name="connsiteX15" fmla="*/ 97803 w 444412"/>
                    <a:gd name="connsiteY15" fmla="*/ 235985 h 471355"/>
                    <a:gd name="connsiteX16" fmla="*/ 131859 w 444412"/>
                    <a:gd name="connsiteY16" fmla="*/ 342593 h 471355"/>
                    <a:gd name="connsiteX17" fmla="*/ 221143 w 444412"/>
                    <a:gd name="connsiteY17" fmla="*/ 382923 h 471355"/>
                    <a:gd name="connsiteX18" fmla="*/ 309653 w 444412"/>
                    <a:gd name="connsiteY18" fmla="*/ 342593 h 471355"/>
                    <a:gd name="connsiteX19" fmla="*/ 343709 w 444412"/>
                    <a:gd name="connsiteY19" fmla="*/ 235985 h 471355"/>
                    <a:gd name="connsiteX20" fmla="*/ 309653 w 444412"/>
                    <a:gd name="connsiteY20" fmla="*/ 128535 h 471355"/>
                    <a:gd name="connsiteX21" fmla="*/ 221143 w 444412"/>
                    <a:gd name="connsiteY21" fmla="*/ 88200 h 471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44412" h="471355">
                      <a:moveTo>
                        <a:pt x="221143" y="-68"/>
                      </a:moveTo>
                      <a:cubicBezTo>
                        <a:pt x="261482" y="-842"/>
                        <a:pt x="301275" y="9375"/>
                        <a:pt x="336287" y="29490"/>
                      </a:cubicBezTo>
                      <a:cubicBezTo>
                        <a:pt x="369798" y="49331"/>
                        <a:pt x="397025" y="78311"/>
                        <a:pt x="414690" y="113046"/>
                      </a:cubicBezTo>
                      <a:cubicBezTo>
                        <a:pt x="433995" y="151104"/>
                        <a:pt x="443692" y="193310"/>
                        <a:pt x="442918" y="235976"/>
                      </a:cubicBezTo>
                      <a:cubicBezTo>
                        <a:pt x="442918" y="282024"/>
                        <a:pt x="433494" y="322869"/>
                        <a:pt x="414690" y="358514"/>
                      </a:cubicBezTo>
                      <a:cubicBezTo>
                        <a:pt x="396888" y="393067"/>
                        <a:pt x="369707" y="421883"/>
                        <a:pt x="336242" y="441633"/>
                      </a:cubicBezTo>
                      <a:cubicBezTo>
                        <a:pt x="301275" y="461748"/>
                        <a:pt x="261482" y="471965"/>
                        <a:pt x="221143" y="471191"/>
                      </a:cubicBezTo>
                      <a:cubicBezTo>
                        <a:pt x="180667" y="471929"/>
                        <a:pt x="140738" y="461721"/>
                        <a:pt x="105634" y="441643"/>
                      </a:cubicBezTo>
                      <a:cubicBezTo>
                        <a:pt x="71988" y="421992"/>
                        <a:pt x="44624" y="393153"/>
                        <a:pt x="26777" y="358514"/>
                      </a:cubicBezTo>
                      <a:cubicBezTo>
                        <a:pt x="7927" y="322896"/>
                        <a:pt x="-1452" y="282052"/>
                        <a:pt x="-1452" y="235976"/>
                      </a:cubicBezTo>
                      <a:cubicBezTo>
                        <a:pt x="-1452" y="189376"/>
                        <a:pt x="7927" y="148249"/>
                        <a:pt x="26777" y="112590"/>
                      </a:cubicBezTo>
                      <a:cubicBezTo>
                        <a:pt x="44624" y="77951"/>
                        <a:pt x="71988" y="49113"/>
                        <a:pt x="105634" y="29462"/>
                      </a:cubicBezTo>
                      <a:cubicBezTo>
                        <a:pt x="140783" y="9388"/>
                        <a:pt x="180667" y="-820"/>
                        <a:pt x="221143" y="-87"/>
                      </a:cubicBezTo>
                      <a:close/>
                      <a:moveTo>
                        <a:pt x="221143" y="88200"/>
                      </a:moveTo>
                      <a:cubicBezTo>
                        <a:pt x="184082" y="88200"/>
                        <a:pt x="154442" y="101613"/>
                        <a:pt x="131859" y="128535"/>
                      </a:cubicBezTo>
                      <a:cubicBezTo>
                        <a:pt x="109185" y="155593"/>
                        <a:pt x="97803" y="191407"/>
                        <a:pt x="97803" y="235985"/>
                      </a:cubicBezTo>
                      <a:cubicBezTo>
                        <a:pt x="97803" y="280062"/>
                        <a:pt x="109140" y="315598"/>
                        <a:pt x="131859" y="342593"/>
                      </a:cubicBezTo>
                      <a:cubicBezTo>
                        <a:pt x="154442" y="369510"/>
                        <a:pt x="184082" y="382923"/>
                        <a:pt x="221143" y="382923"/>
                      </a:cubicBezTo>
                      <a:cubicBezTo>
                        <a:pt x="257658" y="382923"/>
                        <a:pt x="287070" y="369519"/>
                        <a:pt x="309653" y="342593"/>
                      </a:cubicBezTo>
                      <a:cubicBezTo>
                        <a:pt x="332326" y="315525"/>
                        <a:pt x="343663" y="279989"/>
                        <a:pt x="343709" y="235985"/>
                      </a:cubicBezTo>
                      <a:cubicBezTo>
                        <a:pt x="343709" y="191366"/>
                        <a:pt x="332326" y="155548"/>
                        <a:pt x="309653" y="128535"/>
                      </a:cubicBezTo>
                      <a:cubicBezTo>
                        <a:pt x="287070" y="101609"/>
                        <a:pt x="257658" y="88200"/>
                        <a:pt x="221143" y="88200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0" name="任意多边形: 形状 29"/>
                <p:cNvSpPr>
                  <a:spLocks/>
                </p:cNvSpPr>
                <p:nvPr/>
              </p:nvSpPr>
              <p:spPr>
                <a:xfrm>
                  <a:off x="5138149" y="2960808"/>
                  <a:ext cx="670243" cy="470373"/>
                </a:xfrm>
                <a:custGeom>
                  <a:avLst/>
                  <a:gdLst>
                    <a:gd name="connsiteX0" fmla="*/ 510084 w 670243"/>
                    <a:gd name="connsiteY0" fmla="*/ -78 h 470373"/>
                    <a:gd name="connsiteX1" fmla="*/ 591673 w 670243"/>
                    <a:gd name="connsiteY1" fmla="*/ 22856 h 470373"/>
                    <a:gd name="connsiteX2" fmla="*/ 649086 w 670243"/>
                    <a:gd name="connsiteY2" fmla="*/ 87326 h 470373"/>
                    <a:gd name="connsiteX3" fmla="*/ 669256 w 670243"/>
                    <a:gd name="connsiteY3" fmla="*/ 176650 h 470373"/>
                    <a:gd name="connsiteX4" fmla="*/ 669302 w 670243"/>
                    <a:gd name="connsiteY4" fmla="*/ 181203 h 470373"/>
                    <a:gd name="connsiteX5" fmla="*/ 669302 w 670243"/>
                    <a:gd name="connsiteY5" fmla="*/ 470230 h 470373"/>
                    <a:gd name="connsiteX6" fmla="*/ 570320 w 670243"/>
                    <a:gd name="connsiteY6" fmla="*/ 470230 h 470373"/>
                    <a:gd name="connsiteX7" fmla="*/ 570320 w 670243"/>
                    <a:gd name="connsiteY7" fmla="*/ 191539 h 470373"/>
                    <a:gd name="connsiteX8" fmla="*/ 546736 w 670243"/>
                    <a:gd name="connsiteY8" fmla="*/ 119533 h 470373"/>
                    <a:gd name="connsiteX9" fmla="*/ 482812 w 670243"/>
                    <a:gd name="connsiteY9" fmla="*/ 92830 h 470373"/>
                    <a:gd name="connsiteX10" fmla="*/ 411513 w 670243"/>
                    <a:gd name="connsiteY10" fmla="*/ 121787 h 470373"/>
                    <a:gd name="connsiteX11" fmla="*/ 384149 w 670243"/>
                    <a:gd name="connsiteY11" fmla="*/ 195053 h 470373"/>
                    <a:gd name="connsiteX12" fmla="*/ 384104 w 670243"/>
                    <a:gd name="connsiteY12" fmla="*/ 198436 h 470373"/>
                    <a:gd name="connsiteX13" fmla="*/ 384104 w 670243"/>
                    <a:gd name="connsiteY13" fmla="*/ 470248 h 470373"/>
                    <a:gd name="connsiteX14" fmla="*/ 285122 w 670243"/>
                    <a:gd name="connsiteY14" fmla="*/ 470248 h 470373"/>
                    <a:gd name="connsiteX15" fmla="*/ 285122 w 670243"/>
                    <a:gd name="connsiteY15" fmla="*/ 191539 h 470373"/>
                    <a:gd name="connsiteX16" fmla="*/ 261128 w 670243"/>
                    <a:gd name="connsiteY16" fmla="*/ 119556 h 470373"/>
                    <a:gd name="connsiteX17" fmla="*/ 196749 w 670243"/>
                    <a:gd name="connsiteY17" fmla="*/ 92826 h 470373"/>
                    <a:gd name="connsiteX18" fmla="*/ 126314 w 670243"/>
                    <a:gd name="connsiteY18" fmla="*/ 121782 h 470373"/>
                    <a:gd name="connsiteX19" fmla="*/ 98951 w 670243"/>
                    <a:gd name="connsiteY19" fmla="*/ 195049 h 470373"/>
                    <a:gd name="connsiteX20" fmla="*/ 98905 w 670243"/>
                    <a:gd name="connsiteY20" fmla="*/ 198432 h 470373"/>
                    <a:gd name="connsiteX21" fmla="*/ 98905 w 670243"/>
                    <a:gd name="connsiteY21" fmla="*/ 470244 h 470373"/>
                    <a:gd name="connsiteX22" fmla="*/ -942 w 670243"/>
                    <a:gd name="connsiteY22" fmla="*/ 470244 h 470373"/>
                    <a:gd name="connsiteX23" fmla="*/ -942 w 670243"/>
                    <a:gd name="connsiteY23" fmla="*/ 11960 h 470373"/>
                    <a:gd name="connsiteX24" fmla="*/ 83061 w 670243"/>
                    <a:gd name="connsiteY24" fmla="*/ 11960 h 470373"/>
                    <a:gd name="connsiteX25" fmla="*/ 88297 w 670243"/>
                    <a:gd name="connsiteY25" fmla="*/ 71258 h 470373"/>
                    <a:gd name="connsiteX26" fmla="*/ 89480 w 670243"/>
                    <a:gd name="connsiteY26" fmla="*/ 69369 h 470373"/>
                    <a:gd name="connsiteX27" fmla="*/ 136012 w 670243"/>
                    <a:gd name="connsiteY27" fmla="*/ 23916 h 470373"/>
                    <a:gd name="connsiteX28" fmla="*/ 139245 w 670243"/>
                    <a:gd name="connsiteY28" fmla="*/ 21963 h 470373"/>
                    <a:gd name="connsiteX29" fmla="*/ 222609 w 670243"/>
                    <a:gd name="connsiteY29" fmla="*/ -105 h 470373"/>
                    <a:gd name="connsiteX30" fmla="*/ 306066 w 670243"/>
                    <a:gd name="connsiteY30" fmla="*/ 22878 h 470373"/>
                    <a:gd name="connsiteX31" fmla="*/ 360064 w 670243"/>
                    <a:gd name="connsiteY31" fmla="*/ 79476 h 470373"/>
                    <a:gd name="connsiteX32" fmla="*/ 360382 w 670243"/>
                    <a:gd name="connsiteY32" fmla="*/ 80082 h 470373"/>
                    <a:gd name="connsiteX33" fmla="*/ 414380 w 670243"/>
                    <a:gd name="connsiteY33" fmla="*/ 24663 h 470373"/>
                    <a:gd name="connsiteX34" fmla="*/ 417568 w 670243"/>
                    <a:gd name="connsiteY34" fmla="*/ 22796 h 470373"/>
                    <a:gd name="connsiteX35" fmla="*/ 502071 w 670243"/>
                    <a:gd name="connsiteY35" fmla="*/ -69 h 470373"/>
                    <a:gd name="connsiteX36" fmla="*/ 506077 w 670243"/>
                    <a:gd name="connsiteY36" fmla="*/ -110 h 470373"/>
                    <a:gd name="connsiteX37" fmla="*/ 510084 w 670243"/>
                    <a:gd name="connsiteY37" fmla="*/ -69 h 47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70243" h="470373">
                      <a:moveTo>
                        <a:pt x="510084" y="-78"/>
                      </a:moveTo>
                      <a:cubicBezTo>
                        <a:pt x="538859" y="0"/>
                        <a:pt x="567087" y="7926"/>
                        <a:pt x="591673" y="22856"/>
                      </a:cubicBezTo>
                      <a:cubicBezTo>
                        <a:pt x="616624" y="38390"/>
                        <a:pt x="636520" y="60773"/>
                        <a:pt x="649086" y="87326"/>
                      </a:cubicBezTo>
                      <a:cubicBezTo>
                        <a:pt x="662336" y="115240"/>
                        <a:pt x="669256" y="145749"/>
                        <a:pt x="669256" y="176650"/>
                      </a:cubicBezTo>
                      <a:lnTo>
                        <a:pt x="669302" y="181203"/>
                      </a:lnTo>
                      <a:lnTo>
                        <a:pt x="669302" y="470230"/>
                      </a:lnTo>
                      <a:lnTo>
                        <a:pt x="570320" y="470230"/>
                      </a:lnTo>
                      <a:lnTo>
                        <a:pt x="570320" y="191539"/>
                      </a:lnTo>
                      <a:cubicBezTo>
                        <a:pt x="570320" y="161398"/>
                        <a:pt x="562443" y="137454"/>
                        <a:pt x="546736" y="119533"/>
                      </a:cubicBezTo>
                      <a:cubicBezTo>
                        <a:pt x="531119" y="101731"/>
                        <a:pt x="509857" y="92830"/>
                        <a:pt x="482812" y="92830"/>
                      </a:cubicBezTo>
                      <a:cubicBezTo>
                        <a:pt x="453400" y="92830"/>
                        <a:pt x="429724" y="102464"/>
                        <a:pt x="411513" y="121787"/>
                      </a:cubicBezTo>
                      <a:cubicBezTo>
                        <a:pt x="393892" y="140454"/>
                        <a:pt x="384786" y="164813"/>
                        <a:pt x="384149" y="195053"/>
                      </a:cubicBezTo>
                      <a:lnTo>
                        <a:pt x="384104" y="198436"/>
                      </a:lnTo>
                      <a:lnTo>
                        <a:pt x="384104" y="470248"/>
                      </a:lnTo>
                      <a:lnTo>
                        <a:pt x="285122" y="470248"/>
                      </a:lnTo>
                      <a:lnTo>
                        <a:pt x="285122" y="191539"/>
                      </a:lnTo>
                      <a:cubicBezTo>
                        <a:pt x="285122" y="161411"/>
                        <a:pt x="277109" y="137477"/>
                        <a:pt x="261128" y="119556"/>
                      </a:cubicBezTo>
                      <a:cubicBezTo>
                        <a:pt x="245192" y="101731"/>
                        <a:pt x="223793" y="92826"/>
                        <a:pt x="196749" y="92826"/>
                      </a:cubicBezTo>
                      <a:cubicBezTo>
                        <a:pt x="167929" y="92826"/>
                        <a:pt x="144526" y="102460"/>
                        <a:pt x="126314" y="121782"/>
                      </a:cubicBezTo>
                      <a:cubicBezTo>
                        <a:pt x="108694" y="140450"/>
                        <a:pt x="99543" y="164808"/>
                        <a:pt x="98951" y="195049"/>
                      </a:cubicBezTo>
                      <a:lnTo>
                        <a:pt x="98905" y="198432"/>
                      </a:lnTo>
                      <a:lnTo>
                        <a:pt x="98905" y="470244"/>
                      </a:lnTo>
                      <a:lnTo>
                        <a:pt x="-942" y="470244"/>
                      </a:lnTo>
                      <a:lnTo>
                        <a:pt x="-942" y="11960"/>
                      </a:lnTo>
                      <a:lnTo>
                        <a:pt x="83061" y="11960"/>
                      </a:lnTo>
                      <a:lnTo>
                        <a:pt x="88297" y="71258"/>
                      </a:lnTo>
                      <a:lnTo>
                        <a:pt x="89480" y="69369"/>
                      </a:lnTo>
                      <a:cubicBezTo>
                        <a:pt x="101364" y="50897"/>
                        <a:pt x="117254" y="35358"/>
                        <a:pt x="136012" y="23916"/>
                      </a:cubicBezTo>
                      <a:lnTo>
                        <a:pt x="139245" y="21963"/>
                      </a:lnTo>
                      <a:cubicBezTo>
                        <a:pt x="164514" y="7184"/>
                        <a:pt x="193334" y="-442"/>
                        <a:pt x="222609" y="-105"/>
                      </a:cubicBezTo>
                      <a:cubicBezTo>
                        <a:pt x="252022" y="-583"/>
                        <a:pt x="280979" y="7394"/>
                        <a:pt x="306066" y="22878"/>
                      </a:cubicBezTo>
                      <a:cubicBezTo>
                        <a:pt x="328466" y="36979"/>
                        <a:pt x="346997" y="56429"/>
                        <a:pt x="360064" y="79476"/>
                      </a:cubicBezTo>
                      <a:lnTo>
                        <a:pt x="360382" y="80082"/>
                      </a:lnTo>
                      <a:cubicBezTo>
                        <a:pt x="373176" y="57144"/>
                        <a:pt x="391798" y="38017"/>
                        <a:pt x="414380" y="24663"/>
                      </a:cubicBezTo>
                      <a:lnTo>
                        <a:pt x="417568" y="22796"/>
                      </a:lnTo>
                      <a:cubicBezTo>
                        <a:pt x="443338" y="8122"/>
                        <a:pt x="472431" y="255"/>
                        <a:pt x="502071" y="-69"/>
                      </a:cubicBezTo>
                      <a:lnTo>
                        <a:pt x="506077" y="-110"/>
                      </a:lnTo>
                      <a:lnTo>
                        <a:pt x="510084" y="-69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1" name="任意多边形: 形状 30"/>
                <p:cNvSpPr>
                  <a:spLocks/>
                </p:cNvSpPr>
                <p:nvPr/>
              </p:nvSpPr>
              <p:spPr>
                <a:xfrm>
                  <a:off x="4815307" y="2962339"/>
                  <a:ext cx="268279" cy="470555"/>
                </a:xfrm>
                <a:custGeom>
                  <a:avLst/>
                  <a:gdLst>
                    <a:gd name="connsiteX0" fmla="*/ 228873 w 268279"/>
                    <a:gd name="connsiteY0" fmla="*/ -78 h 470555"/>
                    <a:gd name="connsiteX1" fmla="*/ 145053 w 268279"/>
                    <a:gd name="connsiteY1" fmla="*/ 20033 h 470555"/>
                    <a:gd name="connsiteX2" fmla="*/ 141966 w 268279"/>
                    <a:gd name="connsiteY2" fmla="*/ 21817 h 470555"/>
                    <a:gd name="connsiteX3" fmla="*/ 97406 w 268279"/>
                    <a:gd name="connsiteY3" fmla="*/ 64697 h 470555"/>
                    <a:gd name="connsiteX4" fmla="*/ 96555 w 268279"/>
                    <a:gd name="connsiteY4" fmla="*/ 66063 h 470555"/>
                    <a:gd name="connsiteX5" fmla="*/ 91392 w 268279"/>
                    <a:gd name="connsiteY5" fmla="*/ 12220 h 470555"/>
                    <a:gd name="connsiteX6" fmla="*/ -715 w 268279"/>
                    <a:gd name="connsiteY6" fmla="*/ 12220 h 470555"/>
                    <a:gd name="connsiteX7" fmla="*/ -715 w 268279"/>
                    <a:gd name="connsiteY7" fmla="*/ 470431 h 470555"/>
                    <a:gd name="connsiteX8" fmla="*/ 100265 w 268279"/>
                    <a:gd name="connsiteY8" fmla="*/ 470431 h 470555"/>
                    <a:gd name="connsiteX9" fmla="*/ 100265 w 268279"/>
                    <a:gd name="connsiteY9" fmla="*/ 205111 h 470555"/>
                    <a:gd name="connsiteX10" fmla="*/ 132136 w 268279"/>
                    <a:gd name="connsiteY10" fmla="*/ 124710 h 470555"/>
                    <a:gd name="connsiteX11" fmla="*/ 219267 w 268279"/>
                    <a:gd name="connsiteY11" fmla="*/ 94806 h 470555"/>
                    <a:gd name="connsiteX12" fmla="*/ 253723 w 268279"/>
                    <a:gd name="connsiteY12" fmla="*/ 96723 h 470555"/>
                    <a:gd name="connsiteX13" fmla="*/ 256637 w 268279"/>
                    <a:gd name="connsiteY13" fmla="*/ 97215 h 470555"/>
                    <a:gd name="connsiteX14" fmla="*/ 261327 w 268279"/>
                    <a:gd name="connsiteY14" fmla="*/ 98162 h 470555"/>
                    <a:gd name="connsiteX15" fmla="*/ 267337 w 268279"/>
                    <a:gd name="connsiteY15" fmla="*/ 99459 h 470555"/>
                    <a:gd name="connsiteX16" fmla="*/ 267564 w 268279"/>
                    <a:gd name="connsiteY16" fmla="*/ 87785 h 470555"/>
                    <a:gd name="connsiteX17" fmla="*/ 267564 w 268279"/>
                    <a:gd name="connsiteY17" fmla="*/ 84444 h 470555"/>
                    <a:gd name="connsiteX18" fmla="*/ 267564 w 268279"/>
                    <a:gd name="connsiteY18" fmla="*/ 7521 h 470555"/>
                    <a:gd name="connsiteX19" fmla="*/ 267564 w 268279"/>
                    <a:gd name="connsiteY19" fmla="*/ 4557 h 470555"/>
                    <a:gd name="connsiteX20" fmla="*/ 264742 w 268279"/>
                    <a:gd name="connsiteY20" fmla="*/ 3774 h 470555"/>
                    <a:gd name="connsiteX21" fmla="*/ 257366 w 268279"/>
                    <a:gd name="connsiteY21" fmla="*/ 2003 h 470555"/>
                    <a:gd name="connsiteX22" fmla="*/ 228828 w 268279"/>
                    <a:gd name="connsiteY22" fmla="*/ -82 h 470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68279" h="470555">
                      <a:moveTo>
                        <a:pt x="228873" y="-78"/>
                      </a:moveTo>
                      <a:cubicBezTo>
                        <a:pt x="199661" y="-770"/>
                        <a:pt x="170773" y="6160"/>
                        <a:pt x="145053" y="20033"/>
                      </a:cubicBezTo>
                      <a:lnTo>
                        <a:pt x="141966" y="21817"/>
                      </a:lnTo>
                      <a:cubicBezTo>
                        <a:pt x="123955" y="32417"/>
                        <a:pt x="108688" y="47105"/>
                        <a:pt x="97406" y="64697"/>
                      </a:cubicBezTo>
                      <a:lnTo>
                        <a:pt x="96555" y="66063"/>
                      </a:lnTo>
                      <a:lnTo>
                        <a:pt x="91392" y="12220"/>
                      </a:lnTo>
                      <a:lnTo>
                        <a:pt x="-715" y="12220"/>
                      </a:lnTo>
                      <a:lnTo>
                        <a:pt x="-715" y="470431"/>
                      </a:lnTo>
                      <a:lnTo>
                        <a:pt x="100265" y="470431"/>
                      </a:lnTo>
                      <a:lnTo>
                        <a:pt x="100265" y="205111"/>
                      </a:lnTo>
                      <a:cubicBezTo>
                        <a:pt x="100265" y="171278"/>
                        <a:pt x="110892" y="144556"/>
                        <a:pt x="132136" y="124710"/>
                      </a:cubicBezTo>
                      <a:cubicBezTo>
                        <a:pt x="153381" y="104864"/>
                        <a:pt x="182428" y="94806"/>
                        <a:pt x="219267" y="94806"/>
                      </a:cubicBezTo>
                      <a:cubicBezTo>
                        <a:pt x="230785" y="94711"/>
                        <a:pt x="242295" y="95348"/>
                        <a:pt x="253723" y="96723"/>
                      </a:cubicBezTo>
                      <a:lnTo>
                        <a:pt x="256637" y="97215"/>
                      </a:lnTo>
                      <a:cubicBezTo>
                        <a:pt x="257912" y="97456"/>
                        <a:pt x="259460" y="97770"/>
                        <a:pt x="261327" y="98162"/>
                      </a:cubicBezTo>
                      <a:lnTo>
                        <a:pt x="267337" y="99459"/>
                      </a:lnTo>
                      <a:lnTo>
                        <a:pt x="267564" y="87785"/>
                      </a:lnTo>
                      <a:cubicBezTo>
                        <a:pt x="267564" y="86342"/>
                        <a:pt x="267564" y="85227"/>
                        <a:pt x="267564" y="84444"/>
                      </a:cubicBezTo>
                      <a:lnTo>
                        <a:pt x="267564" y="7521"/>
                      </a:lnTo>
                      <a:lnTo>
                        <a:pt x="267564" y="4557"/>
                      </a:lnTo>
                      <a:lnTo>
                        <a:pt x="264742" y="3774"/>
                      </a:lnTo>
                      <a:cubicBezTo>
                        <a:pt x="261418" y="2864"/>
                        <a:pt x="258959" y="2281"/>
                        <a:pt x="257366" y="2003"/>
                      </a:cubicBezTo>
                      <a:cubicBezTo>
                        <a:pt x="247941" y="514"/>
                        <a:pt x="238380" y="-182"/>
                        <a:pt x="228828" y="-82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2" name="任意多边形: 形状 31"/>
                <p:cNvSpPr>
                  <a:spLocks/>
                </p:cNvSpPr>
                <p:nvPr/>
              </p:nvSpPr>
              <p:spPr>
                <a:xfrm>
                  <a:off x="4344731" y="2962339"/>
                  <a:ext cx="393858" cy="484552"/>
                </a:xfrm>
                <a:custGeom>
                  <a:avLst/>
                  <a:gdLst>
                    <a:gd name="connsiteX0" fmla="*/ 205684 w 393858"/>
                    <a:gd name="connsiteY0" fmla="*/ -74 h 484552"/>
                    <a:gd name="connsiteX1" fmla="*/ 342432 w 393858"/>
                    <a:gd name="connsiteY1" fmla="*/ 44017 h 484552"/>
                    <a:gd name="connsiteX2" fmla="*/ 393425 w 393858"/>
                    <a:gd name="connsiteY2" fmla="*/ 164808 h 484552"/>
                    <a:gd name="connsiteX3" fmla="*/ 393453 w 393858"/>
                    <a:gd name="connsiteY3" fmla="*/ 168509 h 484552"/>
                    <a:gd name="connsiteX4" fmla="*/ 393453 w 393858"/>
                    <a:gd name="connsiteY4" fmla="*/ 475666 h 484552"/>
                    <a:gd name="connsiteX5" fmla="*/ 309523 w 393858"/>
                    <a:gd name="connsiteY5" fmla="*/ 475666 h 484552"/>
                    <a:gd name="connsiteX6" fmla="*/ 303304 w 393858"/>
                    <a:gd name="connsiteY6" fmla="*/ 422059 h 484552"/>
                    <a:gd name="connsiteX7" fmla="*/ 301861 w 393858"/>
                    <a:gd name="connsiteY7" fmla="*/ 424131 h 484552"/>
                    <a:gd name="connsiteX8" fmla="*/ 259395 w 393858"/>
                    <a:gd name="connsiteY8" fmla="*/ 462048 h 484552"/>
                    <a:gd name="connsiteX9" fmla="*/ 255917 w 393858"/>
                    <a:gd name="connsiteY9" fmla="*/ 463988 h 484552"/>
                    <a:gd name="connsiteX10" fmla="*/ 252757 w 393858"/>
                    <a:gd name="connsiteY10" fmla="*/ 465649 h 484552"/>
                    <a:gd name="connsiteX11" fmla="*/ 166455 w 393858"/>
                    <a:gd name="connsiteY11" fmla="*/ 484376 h 484552"/>
                    <a:gd name="connsiteX12" fmla="*/ 46316 w 393858"/>
                    <a:gd name="connsiteY12" fmla="*/ 445562 h 484552"/>
                    <a:gd name="connsiteX13" fmla="*/ -388 w 393858"/>
                    <a:gd name="connsiteY13" fmla="*/ 343680 h 484552"/>
                    <a:gd name="connsiteX14" fmla="*/ 24298 w 393858"/>
                    <a:gd name="connsiteY14" fmla="*/ 264304 h 484552"/>
                    <a:gd name="connsiteX15" fmla="*/ 92561 w 393858"/>
                    <a:gd name="connsiteY15" fmla="*/ 210724 h 484552"/>
                    <a:gd name="connsiteX16" fmla="*/ 187718 w 393858"/>
                    <a:gd name="connsiteY16" fmla="*/ 191693 h 484552"/>
                    <a:gd name="connsiteX17" fmla="*/ 192612 w 393858"/>
                    <a:gd name="connsiteY17" fmla="*/ 191656 h 484552"/>
                    <a:gd name="connsiteX18" fmla="*/ 294193 w 393858"/>
                    <a:gd name="connsiteY18" fmla="*/ 191656 h 484552"/>
                    <a:gd name="connsiteX19" fmla="*/ 294193 w 393858"/>
                    <a:gd name="connsiteY19" fmla="*/ 180707 h 484552"/>
                    <a:gd name="connsiteX20" fmla="*/ 272640 w 393858"/>
                    <a:gd name="connsiteY20" fmla="*/ 115435 h 484552"/>
                    <a:gd name="connsiteX21" fmla="*/ 271019 w 393858"/>
                    <a:gd name="connsiteY21" fmla="*/ 113755 h 484552"/>
                    <a:gd name="connsiteX22" fmla="*/ 269275 w 393858"/>
                    <a:gd name="connsiteY22" fmla="*/ 112070 h 484552"/>
                    <a:gd name="connsiteX23" fmla="*/ 200448 w 393858"/>
                    <a:gd name="connsiteY23" fmla="*/ 88700 h 484552"/>
                    <a:gd name="connsiteX24" fmla="*/ 137307 w 393858"/>
                    <a:gd name="connsiteY24" fmla="*/ 103515 h 484552"/>
                    <a:gd name="connsiteX25" fmla="*/ 95119 w 393858"/>
                    <a:gd name="connsiteY25" fmla="*/ 139529 h 484552"/>
                    <a:gd name="connsiteX26" fmla="*/ 94450 w 393858"/>
                    <a:gd name="connsiteY26" fmla="*/ 140481 h 484552"/>
                    <a:gd name="connsiteX27" fmla="*/ 92925 w 393858"/>
                    <a:gd name="connsiteY27" fmla="*/ 142830 h 484552"/>
                    <a:gd name="connsiteX28" fmla="*/ 90799 w 393858"/>
                    <a:gd name="connsiteY28" fmla="*/ 146250 h 484552"/>
                    <a:gd name="connsiteX29" fmla="*/ 88604 w 393858"/>
                    <a:gd name="connsiteY29" fmla="*/ 149833 h 484552"/>
                    <a:gd name="connsiteX30" fmla="*/ 79885 w 393858"/>
                    <a:gd name="connsiteY30" fmla="*/ 143413 h 484552"/>
                    <a:gd name="connsiteX31" fmla="*/ 77841 w 393858"/>
                    <a:gd name="connsiteY31" fmla="*/ 141879 h 484552"/>
                    <a:gd name="connsiteX32" fmla="*/ 25805 w 393858"/>
                    <a:gd name="connsiteY32" fmla="*/ 102327 h 484552"/>
                    <a:gd name="connsiteX33" fmla="*/ 22012 w 393858"/>
                    <a:gd name="connsiteY33" fmla="*/ 99290 h 484552"/>
                    <a:gd name="connsiteX34" fmla="*/ 17327 w 393858"/>
                    <a:gd name="connsiteY34" fmla="*/ 95407 h 484552"/>
                    <a:gd name="connsiteX35" fmla="*/ 20291 w 393858"/>
                    <a:gd name="connsiteY35" fmla="*/ 90034 h 484552"/>
                    <a:gd name="connsiteX36" fmla="*/ 23023 w 393858"/>
                    <a:gd name="connsiteY36" fmla="*/ 85563 h 484552"/>
                    <a:gd name="connsiteX37" fmla="*/ 95005 w 393858"/>
                    <a:gd name="connsiteY37" fmla="*/ 24294 h 484552"/>
                    <a:gd name="connsiteX38" fmla="*/ 205679 w 393858"/>
                    <a:gd name="connsiteY38" fmla="*/ -83 h 484552"/>
                    <a:gd name="connsiteX39" fmla="*/ 289563 w 393858"/>
                    <a:gd name="connsiteY39" fmla="*/ 267372 h 484552"/>
                    <a:gd name="connsiteX40" fmla="*/ 195244 w 393858"/>
                    <a:gd name="connsiteY40" fmla="*/ 267372 h 484552"/>
                    <a:gd name="connsiteX41" fmla="*/ 125688 w 393858"/>
                    <a:gd name="connsiteY41" fmla="*/ 287496 h 484552"/>
                    <a:gd name="connsiteX42" fmla="*/ 99759 w 393858"/>
                    <a:gd name="connsiteY42" fmla="*/ 337579 h 484552"/>
                    <a:gd name="connsiteX43" fmla="*/ 123507 w 393858"/>
                    <a:gd name="connsiteY43" fmla="*/ 385918 h 484552"/>
                    <a:gd name="connsiteX44" fmla="*/ 186529 w 393858"/>
                    <a:gd name="connsiteY44" fmla="*/ 404303 h 484552"/>
                    <a:gd name="connsiteX45" fmla="*/ 265246 w 393858"/>
                    <a:gd name="connsiteY45" fmla="*/ 374540 h 484552"/>
                    <a:gd name="connsiteX46" fmla="*/ 294189 w 393858"/>
                    <a:gd name="connsiteY46" fmla="*/ 299921 h 484552"/>
                    <a:gd name="connsiteX47" fmla="*/ 294225 w 393858"/>
                    <a:gd name="connsiteY47" fmla="*/ 296621 h 484552"/>
                    <a:gd name="connsiteX48" fmla="*/ 294225 w 393858"/>
                    <a:gd name="connsiteY48" fmla="*/ 272003 h 484552"/>
                    <a:gd name="connsiteX49" fmla="*/ 289590 w 393858"/>
                    <a:gd name="connsiteY49" fmla="*/ 267368 h 484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393858" h="484552">
                      <a:moveTo>
                        <a:pt x="205684" y="-74"/>
                      </a:moveTo>
                      <a:cubicBezTo>
                        <a:pt x="262910" y="-74"/>
                        <a:pt x="308494" y="14623"/>
                        <a:pt x="342432" y="44017"/>
                      </a:cubicBezTo>
                      <a:cubicBezTo>
                        <a:pt x="375669" y="72860"/>
                        <a:pt x="392638" y="113222"/>
                        <a:pt x="393425" y="164808"/>
                      </a:cubicBezTo>
                      <a:lnTo>
                        <a:pt x="393453" y="168509"/>
                      </a:lnTo>
                      <a:lnTo>
                        <a:pt x="393453" y="475666"/>
                      </a:lnTo>
                      <a:lnTo>
                        <a:pt x="309523" y="475666"/>
                      </a:lnTo>
                      <a:lnTo>
                        <a:pt x="303304" y="422059"/>
                      </a:lnTo>
                      <a:lnTo>
                        <a:pt x="301861" y="424131"/>
                      </a:lnTo>
                      <a:cubicBezTo>
                        <a:pt x="290583" y="439666"/>
                        <a:pt x="276100" y="452592"/>
                        <a:pt x="259395" y="462048"/>
                      </a:cubicBezTo>
                      <a:lnTo>
                        <a:pt x="255917" y="463988"/>
                      </a:lnTo>
                      <a:lnTo>
                        <a:pt x="252757" y="465649"/>
                      </a:lnTo>
                      <a:cubicBezTo>
                        <a:pt x="225894" y="478689"/>
                        <a:pt x="196305" y="485109"/>
                        <a:pt x="166455" y="484376"/>
                      </a:cubicBezTo>
                      <a:cubicBezTo>
                        <a:pt x="117351" y="484376"/>
                        <a:pt x="77303" y="471436"/>
                        <a:pt x="46316" y="445562"/>
                      </a:cubicBezTo>
                      <a:cubicBezTo>
                        <a:pt x="15219" y="419551"/>
                        <a:pt x="-388" y="385485"/>
                        <a:pt x="-388" y="343680"/>
                      </a:cubicBezTo>
                      <a:cubicBezTo>
                        <a:pt x="-848" y="315265"/>
                        <a:pt x="7803" y="287446"/>
                        <a:pt x="24298" y="264304"/>
                      </a:cubicBezTo>
                      <a:cubicBezTo>
                        <a:pt x="41727" y="240537"/>
                        <a:pt x="65334" y="222006"/>
                        <a:pt x="92561" y="210724"/>
                      </a:cubicBezTo>
                      <a:cubicBezTo>
                        <a:pt x="122683" y="198067"/>
                        <a:pt x="155045" y="191593"/>
                        <a:pt x="187718" y="191693"/>
                      </a:cubicBezTo>
                      <a:lnTo>
                        <a:pt x="192612" y="191656"/>
                      </a:lnTo>
                      <a:lnTo>
                        <a:pt x="294193" y="191656"/>
                      </a:lnTo>
                      <a:lnTo>
                        <a:pt x="294193" y="180707"/>
                      </a:lnTo>
                      <a:cubicBezTo>
                        <a:pt x="294193" y="152478"/>
                        <a:pt x="286982" y="130774"/>
                        <a:pt x="272640" y="115435"/>
                      </a:cubicBezTo>
                      <a:lnTo>
                        <a:pt x="271019" y="113755"/>
                      </a:lnTo>
                      <a:lnTo>
                        <a:pt x="269275" y="112070"/>
                      </a:lnTo>
                      <a:cubicBezTo>
                        <a:pt x="252616" y="96522"/>
                        <a:pt x="229673" y="88732"/>
                        <a:pt x="200448" y="88700"/>
                      </a:cubicBezTo>
                      <a:cubicBezTo>
                        <a:pt x="178507" y="88400"/>
                        <a:pt x="156826" y="93490"/>
                        <a:pt x="137307" y="103515"/>
                      </a:cubicBezTo>
                      <a:cubicBezTo>
                        <a:pt x="120712" y="112189"/>
                        <a:pt x="106288" y="124500"/>
                        <a:pt x="95119" y="139529"/>
                      </a:cubicBezTo>
                      <a:lnTo>
                        <a:pt x="94450" y="140481"/>
                      </a:lnTo>
                      <a:cubicBezTo>
                        <a:pt x="94045" y="141082"/>
                        <a:pt x="93540" y="141847"/>
                        <a:pt x="92925" y="142830"/>
                      </a:cubicBezTo>
                      <a:lnTo>
                        <a:pt x="90799" y="146250"/>
                      </a:lnTo>
                      <a:lnTo>
                        <a:pt x="88604" y="149833"/>
                      </a:lnTo>
                      <a:lnTo>
                        <a:pt x="79885" y="143413"/>
                      </a:lnTo>
                      <a:lnTo>
                        <a:pt x="77841" y="141879"/>
                      </a:lnTo>
                      <a:lnTo>
                        <a:pt x="25805" y="102327"/>
                      </a:lnTo>
                      <a:cubicBezTo>
                        <a:pt x="24963" y="101690"/>
                        <a:pt x="23702" y="100679"/>
                        <a:pt x="22012" y="99290"/>
                      </a:cubicBezTo>
                      <a:lnTo>
                        <a:pt x="17327" y="95407"/>
                      </a:lnTo>
                      <a:lnTo>
                        <a:pt x="20291" y="90034"/>
                      </a:lnTo>
                      <a:cubicBezTo>
                        <a:pt x="21407" y="88076"/>
                        <a:pt x="22313" y="86592"/>
                        <a:pt x="23023" y="85563"/>
                      </a:cubicBezTo>
                      <a:cubicBezTo>
                        <a:pt x="41426" y="59361"/>
                        <a:pt x="66199" y="38276"/>
                        <a:pt x="95005" y="24294"/>
                      </a:cubicBezTo>
                      <a:cubicBezTo>
                        <a:pt x="129471" y="7598"/>
                        <a:pt x="167384" y="-752"/>
                        <a:pt x="205679" y="-83"/>
                      </a:cubicBezTo>
                      <a:close/>
                      <a:moveTo>
                        <a:pt x="289563" y="267372"/>
                      </a:moveTo>
                      <a:lnTo>
                        <a:pt x="195244" y="267372"/>
                      </a:lnTo>
                      <a:cubicBezTo>
                        <a:pt x="166410" y="267372"/>
                        <a:pt x="143221" y="274079"/>
                        <a:pt x="125688" y="287496"/>
                      </a:cubicBezTo>
                      <a:cubicBezTo>
                        <a:pt x="109293" y="298874"/>
                        <a:pt x="99586" y="317623"/>
                        <a:pt x="99759" y="337579"/>
                      </a:cubicBezTo>
                      <a:cubicBezTo>
                        <a:pt x="99144" y="356638"/>
                        <a:pt x="108045" y="374759"/>
                        <a:pt x="123507" y="385918"/>
                      </a:cubicBezTo>
                      <a:cubicBezTo>
                        <a:pt x="139629" y="398152"/>
                        <a:pt x="160637" y="404280"/>
                        <a:pt x="186529" y="404303"/>
                      </a:cubicBezTo>
                      <a:cubicBezTo>
                        <a:pt x="219821" y="404303"/>
                        <a:pt x="245973" y="394377"/>
                        <a:pt x="265246" y="374540"/>
                      </a:cubicBezTo>
                      <a:cubicBezTo>
                        <a:pt x="283913" y="355345"/>
                        <a:pt x="293547" y="330540"/>
                        <a:pt x="294189" y="299921"/>
                      </a:cubicBezTo>
                      <a:lnTo>
                        <a:pt x="294225" y="296621"/>
                      </a:lnTo>
                      <a:lnTo>
                        <a:pt x="294225" y="272003"/>
                      </a:lnTo>
                      <a:cubicBezTo>
                        <a:pt x="294225" y="269444"/>
                        <a:pt x="292149" y="267368"/>
                        <a:pt x="289590" y="267368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3" name="任意多边形: 形状 32"/>
                <p:cNvSpPr>
                  <a:spLocks/>
                </p:cNvSpPr>
                <p:nvPr/>
              </p:nvSpPr>
              <p:spPr>
                <a:xfrm>
                  <a:off x="3765711" y="2794572"/>
                  <a:ext cx="524538" cy="645706"/>
                </a:xfrm>
                <a:custGeom>
                  <a:avLst/>
                  <a:gdLst>
                    <a:gd name="connsiteX0" fmla="*/ 105342 w 524538"/>
                    <a:gd name="connsiteY0" fmla="*/ 0 h 645706"/>
                    <a:gd name="connsiteX1" fmla="*/ 0 w 524538"/>
                    <a:gd name="connsiteY1" fmla="*/ 0 h 645706"/>
                    <a:gd name="connsiteX2" fmla="*/ 0 w 524538"/>
                    <a:gd name="connsiteY2" fmla="*/ 645688 h 645706"/>
                    <a:gd name="connsiteX3" fmla="*/ 105342 w 524538"/>
                    <a:gd name="connsiteY3" fmla="*/ 645688 h 645706"/>
                    <a:gd name="connsiteX4" fmla="*/ 105342 w 524538"/>
                    <a:gd name="connsiteY4" fmla="*/ 360690 h 645706"/>
                    <a:gd name="connsiteX5" fmla="*/ 419197 w 524538"/>
                    <a:gd name="connsiteY5" fmla="*/ 360690 h 645706"/>
                    <a:gd name="connsiteX6" fmla="*/ 419197 w 524538"/>
                    <a:gd name="connsiteY6" fmla="*/ 645706 h 645706"/>
                    <a:gd name="connsiteX7" fmla="*/ 524539 w 524538"/>
                    <a:gd name="connsiteY7" fmla="*/ 645706 h 645706"/>
                    <a:gd name="connsiteX8" fmla="*/ 524539 w 524538"/>
                    <a:gd name="connsiteY8" fmla="*/ 0 h 645706"/>
                    <a:gd name="connsiteX9" fmla="*/ 419201 w 524538"/>
                    <a:gd name="connsiteY9" fmla="*/ 0 h 645706"/>
                    <a:gd name="connsiteX10" fmla="*/ 419201 w 524538"/>
                    <a:gd name="connsiteY10" fmla="*/ 264072 h 645706"/>
                    <a:gd name="connsiteX11" fmla="*/ 105338 w 524538"/>
                    <a:gd name="connsiteY11" fmla="*/ 264072 h 645706"/>
                    <a:gd name="connsiteX12" fmla="*/ 105338 w 524538"/>
                    <a:gd name="connsiteY12" fmla="*/ 0 h 645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24538" h="645706">
                      <a:moveTo>
                        <a:pt x="105342" y="0"/>
                      </a:moveTo>
                      <a:lnTo>
                        <a:pt x="0" y="0"/>
                      </a:lnTo>
                      <a:lnTo>
                        <a:pt x="0" y="645688"/>
                      </a:lnTo>
                      <a:lnTo>
                        <a:pt x="105342" y="645688"/>
                      </a:lnTo>
                      <a:lnTo>
                        <a:pt x="105342" y="360690"/>
                      </a:lnTo>
                      <a:lnTo>
                        <a:pt x="419197" y="360690"/>
                      </a:lnTo>
                      <a:lnTo>
                        <a:pt x="419197" y="645706"/>
                      </a:lnTo>
                      <a:lnTo>
                        <a:pt x="524539" y="645706"/>
                      </a:lnTo>
                      <a:lnTo>
                        <a:pt x="524539" y="0"/>
                      </a:lnTo>
                      <a:lnTo>
                        <a:pt x="419201" y="0"/>
                      </a:lnTo>
                      <a:lnTo>
                        <a:pt x="419201" y="264072"/>
                      </a:lnTo>
                      <a:lnTo>
                        <a:pt x="105338" y="264072"/>
                      </a:lnTo>
                      <a:lnTo>
                        <a:pt x="105338" y="0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777629">
                    <a:defRPr/>
                  </a:pPr>
                  <a:endParaRPr lang="zh-CN" altLang="en-US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4" name="任意多边形: 形状 33"/>
                <p:cNvSpPr>
                  <a:spLocks/>
                </p:cNvSpPr>
                <p:nvPr/>
              </p:nvSpPr>
              <p:spPr>
                <a:xfrm>
                  <a:off x="7304553" y="2786728"/>
                  <a:ext cx="650801" cy="650783"/>
                </a:xfrm>
                <a:custGeom>
                  <a:avLst/>
                  <a:gdLst>
                    <a:gd name="connsiteX0" fmla="*/ 322918 w 650801"/>
                    <a:gd name="connsiteY0" fmla="*/ 1 h 650783"/>
                    <a:gd name="connsiteX1" fmla="*/ -2483 w 650801"/>
                    <a:gd name="connsiteY1" fmla="*/ 325393 h 650783"/>
                    <a:gd name="connsiteX2" fmla="*/ 322918 w 650801"/>
                    <a:gd name="connsiteY2" fmla="*/ 650784 h 650783"/>
                    <a:gd name="connsiteX3" fmla="*/ 648319 w 650801"/>
                    <a:gd name="connsiteY3" fmla="*/ 325393 h 650783"/>
                    <a:gd name="connsiteX4" fmla="*/ 648319 w 650801"/>
                    <a:gd name="connsiteY4" fmla="*/ 325388 h 650783"/>
                    <a:gd name="connsiteX5" fmla="*/ 322918 w 650801"/>
                    <a:gd name="connsiteY5" fmla="*/ 1 h 650783"/>
                    <a:gd name="connsiteX6" fmla="*/ 322918 w 650801"/>
                    <a:gd name="connsiteY6" fmla="*/ 559984 h 650783"/>
                    <a:gd name="connsiteX7" fmla="*/ 88349 w 650801"/>
                    <a:gd name="connsiteY7" fmla="*/ 325393 h 650783"/>
                    <a:gd name="connsiteX8" fmla="*/ 322918 w 650801"/>
                    <a:gd name="connsiteY8" fmla="*/ 90801 h 650783"/>
                    <a:gd name="connsiteX9" fmla="*/ 557533 w 650801"/>
                    <a:gd name="connsiteY9" fmla="*/ 325393 h 650783"/>
                    <a:gd name="connsiteX10" fmla="*/ 322918 w 650801"/>
                    <a:gd name="connsiteY10" fmla="*/ 559984 h 650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0801" h="650783">
                      <a:moveTo>
                        <a:pt x="322918" y="1"/>
                      </a:moveTo>
                      <a:cubicBezTo>
                        <a:pt x="143212" y="1"/>
                        <a:pt x="-2483" y="145684"/>
                        <a:pt x="-2483" y="325393"/>
                      </a:cubicBezTo>
                      <a:cubicBezTo>
                        <a:pt x="-2483" y="505103"/>
                        <a:pt x="143212" y="650784"/>
                        <a:pt x="322918" y="650784"/>
                      </a:cubicBezTo>
                      <a:cubicBezTo>
                        <a:pt x="502624" y="650784"/>
                        <a:pt x="648319" y="505103"/>
                        <a:pt x="648319" y="325393"/>
                      </a:cubicBezTo>
                      <a:cubicBezTo>
                        <a:pt x="648319" y="325391"/>
                        <a:pt x="648319" y="325389"/>
                        <a:pt x="648319" y="325388"/>
                      </a:cubicBezTo>
                      <a:cubicBezTo>
                        <a:pt x="648319" y="145681"/>
                        <a:pt x="502624" y="1"/>
                        <a:pt x="322918" y="1"/>
                      </a:cubicBezTo>
                      <a:close/>
                      <a:moveTo>
                        <a:pt x="322918" y="559984"/>
                      </a:moveTo>
                      <a:cubicBezTo>
                        <a:pt x="193386" y="559984"/>
                        <a:pt x="88349" y="454954"/>
                        <a:pt x="88349" y="325393"/>
                      </a:cubicBezTo>
                      <a:cubicBezTo>
                        <a:pt x="88349" y="195831"/>
                        <a:pt x="193386" y="90801"/>
                        <a:pt x="322918" y="90801"/>
                      </a:cubicBezTo>
                      <a:cubicBezTo>
                        <a:pt x="452495" y="90801"/>
                        <a:pt x="557533" y="195831"/>
                        <a:pt x="557533" y="325393"/>
                      </a:cubicBezTo>
                      <a:cubicBezTo>
                        <a:pt x="557533" y="454954"/>
                        <a:pt x="452495" y="559984"/>
                        <a:pt x="322918" y="559984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  <a:noAutofit/>
                </a:bodyPr>
                <a:lstStyle/>
                <a:p>
                  <a:pPr defTabSz="777629">
                    <a:defRPr/>
                  </a:pPr>
                  <a:endParaRPr lang="zh-CN" altLang="en-US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</p:grpSp>
        <p:sp>
          <p:nvSpPr>
            <p:cNvPr id="35" name="PPTName"/>
            <p:cNvSpPr txBox="1"/>
            <p:nvPr/>
          </p:nvSpPr>
          <p:spPr>
            <a:xfrm>
              <a:off x="8419648" y="2647985"/>
              <a:ext cx="224901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08734">
                <a:defRPr/>
              </a:pPr>
              <a:r>
                <a:rPr lang="zh-CN" altLang="en-US" sz="20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</a:p>
          </p:txBody>
        </p:sp>
        <p:sp>
          <p:nvSpPr>
            <p:cNvPr id="36" name="Version"/>
            <p:cNvSpPr txBox="1"/>
            <p:nvPr/>
          </p:nvSpPr>
          <p:spPr>
            <a:xfrm>
              <a:off x="8668869" y="2990097"/>
              <a:ext cx="17505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777629">
                <a:defRPr/>
              </a:pPr>
              <a:r>
                <a:rPr lang="zh-CN" altLang="en-US" sz="1400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版本  </a:t>
              </a:r>
              <a:r>
                <a:rPr lang="en-US" altLang="zh-CN" sz="1400" dirty="0">
                  <a:solidFill>
                    <a:prstClr val="white">
                      <a:alpha val="4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3.0.0.17</a:t>
              </a:r>
              <a:endParaRPr lang="zh-CN" altLang="en-US" sz="14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0" name="Quit-bot">
              <a:hlinkClick r:id="" action="ppaction://hlinkshowjump?jump=endshow"/>
            </p:cNvPr>
            <p:cNvSpPr/>
            <p:nvPr/>
          </p:nvSpPr>
          <p:spPr>
            <a:xfrm>
              <a:off x="2925171" y="4433285"/>
              <a:ext cx="3386925" cy="53102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/>
              <a:r>
                <a:rPr lang="zh-CN" altLang="en-US" sz="2000" dirty="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退出黑屏</a:t>
              </a:r>
            </a:p>
          </p:txBody>
        </p:sp>
        <p:sp>
          <p:nvSpPr>
            <p:cNvPr id="41" name="Back-background">
              <a:hlinkClick r:id="rId3" action="ppaction://hlinksldjump" tooltip="转到上一层级"/>
              <a:extLst>
                <a:ext uri="{FF2B5EF4-FFF2-40B4-BE49-F238E27FC236}">
                  <a16:creationId xmlns:a16="http://schemas.microsoft.com/office/drawing/2014/main" id="{DAE3EC7F-8D66-4EC8-B3F0-8FED861DFD74}"/>
                </a:ext>
              </a:extLst>
            </p:cNvPr>
            <p:cNvSpPr/>
            <p:nvPr/>
          </p:nvSpPr>
          <p:spPr>
            <a:xfrm>
              <a:off x="2300739" y="175587"/>
              <a:ext cx="440881" cy="440856"/>
            </a:xfrm>
            <a:prstGeom prst="roundRect">
              <a:avLst>
                <a:gd name="adj" fmla="val 25206"/>
              </a:avLst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>
                <a:defRPr/>
              </a:pPr>
              <a:endParaRPr lang="zh-CN" altLang="en-US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pic>
          <p:nvPicPr>
            <p:cNvPr id="43" name="Back">
              <a:hlinkClick r:id="rId3" action="ppaction://hlinksldjump" tooltip="转到上一层级"/>
              <a:extLst>
                <a:ext uri="{FF2B5EF4-FFF2-40B4-BE49-F238E27FC236}">
                  <a16:creationId xmlns:a16="http://schemas.microsoft.com/office/drawing/2014/main" id="{9E3CCEE9-3E72-4897-AF45-B544064EA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4552" b="4552"/>
            <a:stretch/>
          </p:blipFill>
          <p:spPr>
            <a:xfrm>
              <a:off x="2397635" y="276701"/>
              <a:ext cx="263631" cy="239633"/>
            </a:xfrm>
            <a:prstGeom prst="rect">
              <a:avLst/>
            </a:prstGeom>
          </p:spPr>
        </p:pic>
        <p:sp>
          <p:nvSpPr>
            <p:cNvPr id="44" name="Title">
              <a:extLst>
                <a:ext uri="{FF2B5EF4-FFF2-40B4-BE49-F238E27FC236}">
                  <a16:creationId xmlns:a16="http://schemas.microsoft.com/office/drawing/2014/main" id="{078C4140-EF8A-4729-B83C-55C360BDE0DD}"/>
                </a:ext>
              </a:extLst>
            </p:cNvPr>
            <p:cNvSpPr txBox="1"/>
            <p:nvPr/>
          </p:nvSpPr>
          <p:spPr>
            <a:xfrm>
              <a:off x="2815933" y="199711"/>
              <a:ext cx="135663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sz="28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关于</a:t>
              </a:r>
              <a:endParaRPr lang="en-US" altLang="zh-CN" sz="28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51" name="dead-dog">
              <a:extLst>
                <a:ext uri="{FF2B5EF4-FFF2-40B4-BE49-F238E27FC236}">
                  <a16:creationId xmlns:a16="http://schemas.microsoft.com/office/drawing/2014/main" id="{F8A3468E-8D5A-4D1B-21B6-222409A488A3}"/>
                </a:ext>
              </a:extLst>
            </p:cNvPr>
            <p:cNvGrpSpPr/>
            <p:nvPr/>
          </p:nvGrpSpPr>
          <p:grpSpPr>
            <a:xfrm>
              <a:off x="9153552" y="1802285"/>
              <a:ext cx="794166" cy="794166"/>
              <a:chOff x="6294784" y="1750758"/>
              <a:chExt cx="700391" cy="700391"/>
            </a:xfrm>
          </p:grpSpPr>
          <p:sp>
            <p:nvSpPr>
              <p:cNvPr id="46" name="ic_dd_bord">
                <a:extLst>
                  <a:ext uri="{FF2B5EF4-FFF2-40B4-BE49-F238E27FC236}">
                    <a16:creationId xmlns:a16="http://schemas.microsoft.com/office/drawing/2014/main" id="{BF2FACDC-1272-47BC-8929-7F8768271995}"/>
                  </a:ext>
                </a:extLst>
              </p:cNvPr>
              <p:cNvSpPr/>
              <p:nvPr/>
            </p:nvSpPr>
            <p:spPr>
              <a:xfrm>
                <a:off x="6294784" y="1750758"/>
                <a:ext cx="700391" cy="700391"/>
              </a:xfrm>
              <a:prstGeom prst="roundRect">
                <a:avLst>
                  <a:gd name="adj" fmla="val 218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8734"/>
                <a:endParaRPr lang="zh-CN" altLang="en-US" sz="14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7" name="ic_dd_filled">
                <a:extLst>
                  <a:ext uri="{FF2B5EF4-FFF2-40B4-BE49-F238E27FC236}">
                    <a16:creationId xmlns:a16="http://schemas.microsoft.com/office/drawing/2014/main" id="{DC59BFDD-6C99-4400-BE21-D67D0BB99C66}"/>
                  </a:ext>
                </a:extLst>
              </p:cNvPr>
              <p:cNvSpPr/>
              <p:nvPr/>
            </p:nvSpPr>
            <p:spPr>
              <a:xfrm>
                <a:off x="6405892" y="1894467"/>
                <a:ext cx="478175" cy="412970"/>
              </a:xfrm>
              <a:custGeom>
                <a:avLst/>
                <a:gdLst>
                  <a:gd name="connsiteX0" fmla="*/ 463685 w 637567"/>
                  <a:gd name="connsiteY0" fmla="*/ 74409 h 550626"/>
                  <a:gd name="connsiteX1" fmla="*/ 565117 w 637567"/>
                  <a:gd name="connsiteY1" fmla="*/ 178581 h 550626"/>
                  <a:gd name="connsiteX2" fmla="*/ 565117 w 637567"/>
                  <a:gd name="connsiteY2" fmla="*/ 446454 h 550626"/>
                  <a:gd name="connsiteX3" fmla="*/ 463685 w 637567"/>
                  <a:gd name="connsiteY3" fmla="*/ 550626 h 550626"/>
                  <a:gd name="connsiteX4" fmla="*/ 101431 w 637567"/>
                  <a:gd name="connsiteY4" fmla="*/ 550626 h 550626"/>
                  <a:gd name="connsiteX5" fmla="*/ 0 w 637567"/>
                  <a:gd name="connsiteY5" fmla="*/ 446454 h 550626"/>
                  <a:gd name="connsiteX6" fmla="*/ 0 w 637567"/>
                  <a:gd name="connsiteY6" fmla="*/ 178581 h 550626"/>
                  <a:gd name="connsiteX7" fmla="*/ 101431 w 637567"/>
                  <a:gd name="connsiteY7" fmla="*/ 74409 h 550626"/>
                  <a:gd name="connsiteX8" fmla="*/ 463685 w 637567"/>
                  <a:gd name="connsiteY8" fmla="*/ 74409 h 550626"/>
                  <a:gd name="connsiteX9" fmla="*/ 507156 w 637567"/>
                  <a:gd name="connsiteY9" fmla="*/ 0 h 550626"/>
                  <a:gd name="connsiteX10" fmla="*/ 637567 w 637567"/>
                  <a:gd name="connsiteY10" fmla="*/ 130412 h 550626"/>
                  <a:gd name="connsiteX11" fmla="*/ 637567 w 637567"/>
                  <a:gd name="connsiteY11" fmla="*/ 360295 h 550626"/>
                  <a:gd name="connsiteX12" fmla="*/ 594106 w 637567"/>
                  <a:gd name="connsiteY12" fmla="*/ 450783 h 550626"/>
                  <a:gd name="connsiteX13" fmla="*/ 594097 w 637567"/>
                  <a:gd name="connsiteY13" fmla="*/ 146077 h 550626"/>
                  <a:gd name="connsiteX14" fmla="*/ 498230 w 637567"/>
                  <a:gd name="connsiteY14" fmla="*/ 44795 h 550626"/>
                  <a:gd name="connsiteX15" fmla="*/ 492666 w 637567"/>
                  <a:gd name="connsiteY15" fmla="*/ 44645 h 550626"/>
                  <a:gd name="connsiteX16" fmla="*/ 96963 w 637567"/>
                  <a:gd name="connsiteY16" fmla="*/ 44624 h 550626"/>
                  <a:gd name="connsiteX17" fmla="*/ 188372 w 637567"/>
                  <a:gd name="connsiteY17" fmla="*/ 0 h 550626"/>
                  <a:gd name="connsiteX18" fmla="*/ 507156 w 637567"/>
                  <a:gd name="connsiteY18" fmla="*/ 0 h 550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7567" h="550626">
                    <a:moveTo>
                      <a:pt x="463685" y="74409"/>
                    </a:moveTo>
                    <a:cubicBezTo>
                      <a:pt x="519704" y="74409"/>
                      <a:pt x="565117" y="121049"/>
                      <a:pt x="565117" y="178581"/>
                    </a:cubicBezTo>
                    <a:lnTo>
                      <a:pt x="565117" y="446454"/>
                    </a:lnTo>
                    <a:cubicBezTo>
                      <a:pt x="565117" y="503985"/>
                      <a:pt x="519704" y="550626"/>
                      <a:pt x="463685" y="550626"/>
                    </a:cubicBezTo>
                    <a:lnTo>
                      <a:pt x="101431" y="550626"/>
                    </a:lnTo>
                    <a:cubicBezTo>
                      <a:pt x="45412" y="550626"/>
                      <a:pt x="0" y="503985"/>
                      <a:pt x="0" y="446454"/>
                    </a:cubicBezTo>
                    <a:lnTo>
                      <a:pt x="0" y="178581"/>
                    </a:lnTo>
                    <a:cubicBezTo>
                      <a:pt x="0" y="121049"/>
                      <a:pt x="45412" y="74409"/>
                      <a:pt x="101431" y="74409"/>
                    </a:cubicBezTo>
                    <a:lnTo>
                      <a:pt x="463685" y="74409"/>
                    </a:lnTo>
                    <a:close/>
                    <a:moveTo>
                      <a:pt x="507156" y="0"/>
                    </a:moveTo>
                    <a:cubicBezTo>
                      <a:pt x="579181" y="0"/>
                      <a:pt x="637567" y="58387"/>
                      <a:pt x="637567" y="130412"/>
                    </a:cubicBezTo>
                    <a:lnTo>
                      <a:pt x="637567" y="360295"/>
                    </a:lnTo>
                    <a:cubicBezTo>
                      <a:pt x="637567" y="396900"/>
                      <a:pt x="620602" y="429541"/>
                      <a:pt x="594106" y="450783"/>
                    </a:cubicBezTo>
                    <a:lnTo>
                      <a:pt x="594097" y="146077"/>
                    </a:lnTo>
                    <a:cubicBezTo>
                      <a:pt x="594097" y="91925"/>
                      <a:pt x="551661" y="47685"/>
                      <a:pt x="498230" y="44795"/>
                    </a:cubicBezTo>
                    <a:lnTo>
                      <a:pt x="492666" y="44645"/>
                    </a:lnTo>
                    <a:lnTo>
                      <a:pt x="96963" y="44624"/>
                    </a:lnTo>
                    <a:cubicBezTo>
                      <a:pt x="118178" y="17462"/>
                      <a:pt x="151236" y="0"/>
                      <a:pt x="188372" y="0"/>
                    </a:cubicBezTo>
                    <a:lnTo>
                      <a:pt x="5071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66"/>
                  </a:gs>
                  <a:gs pos="100000">
                    <a:srgbClr val="FF3300"/>
                  </a:gs>
                </a:gsLst>
                <a:lin ang="2700000" scaled="1"/>
                <a:tileRect/>
              </a:gradFill>
              <a:ln w="289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4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63" name="opin3-GitHub">
              <a:extLst>
                <a:ext uri="{FF2B5EF4-FFF2-40B4-BE49-F238E27FC236}">
                  <a16:creationId xmlns:a16="http://schemas.microsoft.com/office/drawing/2014/main" id="{9306A137-77FC-A2D5-99C6-9CCDE46BE14E}"/>
                </a:ext>
              </a:extLst>
            </p:cNvPr>
            <p:cNvGrpSpPr/>
            <p:nvPr/>
          </p:nvGrpSpPr>
          <p:grpSpPr>
            <a:xfrm>
              <a:off x="2680531" y="3525379"/>
              <a:ext cx="3905816" cy="627314"/>
              <a:chOff x="601817" y="3134123"/>
              <a:chExt cx="3444620" cy="553241"/>
            </a:xfrm>
          </p:grpSpPr>
          <p:sp>
            <p:nvSpPr>
              <p:cNvPr id="52" name="Github">
                <a:hlinkClick r:id="rId6" tooltip="前往 GitHub 可以获取最新版本的黑屏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601817" y="3134123"/>
                <a:ext cx="3444620" cy="553241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20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GitHub 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仓库</a:t>
                </a:r>
              </a:p>
            </p:txBody>
          </p:sp>
          <p:sp>
            <p:nvSpPr>
              <p:cNvPr id="18" name="ic_link">
                <a:hlinkClick r:id="rId6" tooltip="前往 GitHub 可以获取最新版本的黑屏"/>
                <a:extLst>
                  <a:ext uri="{FF2B5EF4-FFF2-40B4-BE49-F238E27FC236}">
                    <a16:creationId xmlns:a16="http://schemas.microsoft.com/office/drawing/2014/main" id="{B2234E89-4620-EEB6-9186-E98C457B3771}"/>
                  </a:ext>
                </a:extLst>
              </p:cNvPr>
              <p:cNvSpPr/>
              <p:nvPr/>
            </p:nvSpPr>
            <p:spPr>
              <a:xfrm>
                <a:off x="3710464" y="3316980"/>
                <a:ext cx="176681" cy="176681"/>
              </a:xfrm>
              <a:custGeom>
                <a:avLst/>
                <a:gdLst>
                  <a:gd name="connsiteX0" fmla="*/ 73819 w 185737"/>
                  <a:gd name="connsiteY0" fmla="*/ 0 h 185737"/>
                  <a:gd name="connsiteX1" fmla="*/ 80963 w 185737"/>
                  <a:gd name="connsiteY1" fmla="*/ 7144 h 185737"/>
                  <a:gd name="connsiteX2" fmla="*/ 74788 w 185737"/>
                  <a:gd name="connsiteY2" fmla="*/ 14222 h 185737"/>
                  <a:gd name="connsiteX3" fmla="*/ 73819 w 185737"/>
                  <a:gd name="connsiteY3" fmla="*/ 14288 h 185737"/>
                  <a:gd name="connsiteX4" fmla="*/ 35719 w 185737"/>
                  <a:gd name="connsiteY4" fmla="*/ 14288 h 185737"/>
                  <a:gd name="connsiteX5" fmla="*/ 14337 w 185737"/>
                  <a:gd name="connsiteY5" fmla="*/ 34251 h 185737"/>
                  <a:gd name="connsiteX6" fmla="*/ 14288 w 185737"/>
                  <a:gd name="connsiteY6" fmla="*/ 35719 h 185737"/>
                  <a:gd name="connsiteX7" fmla="*/ 14288 w 185737"/>
                  <a:gd name="connsiteY7" fmla="*/ 150019 h 185737"/>
                  <a:gd name="connsiteX8" fmla="*/ 34251 w 185737"/>
                  <a:gd name="connsiteY8" fmla="*/ 171400 h 185737"/>
                  <a:gd name="connsiteX9" fmla="*/ 35719 w 185737"/>
                  <a:gd name="connsiteY9" fmla="*/ 171450 h 185737"/>
                  <a:gd name="connsiteX10" fmla="*/ 150019 w 185737"/>
                  <a:gd name="connsiteY10" fmla="*/ 171450 h 185737"/>
                  <a:gd name="connsiteX11" fmla="*/ 171400 w 185737"/>
                  <a:gd name="connsiteY11" fmla="*/ 151486 h 185737"/>
                  <a:gd name="connsiteX12" fmla="*/ 171450 w 185737"/>
                  <a:gd name="connsiteY12" fmla="*/ 150019 h 185737"/>
                  <a:gd name="connsiteX13" fmla="*/ 171450 w 185737"/>
                  <a:gd name="connsiteY13" fmla="*/ 111919 h 185737"/>
                  <a:gd name="connsiteX14" fmla="*/ 178594 w 185737"/>
                  <a:gd name="connsiteY14" fmla="*/ 104775 h 185737"/>
                  <a:gd name="connsiteX15" fmla="*/ 185673 w 185737"/>
                  <a:gd name="connsiteY15" fmla="*/ 110949 h 185737"/>
                  <a:gd name="connsiteX16" fmla="*/ 185738 w 185737"/>
                  <a:gd name="connsiteY16" fmla="*/ 111919 h 185737"/>
                  <a:gd name="connsiteX17" fmla="*/ 185738 w 185737"/>
                  <a:gd name="connsiteY17" fmla="*/ 150019 h 185737"/>
                  <a:gd name="connsiteX18" fmla="*/ 151916 w 185737"/>
                  <a:gd name="connsiteY18" fmla="*/ 185688 h 185737"/>
                  <a:gd name="connsiteX19" fmla="*/ 150019 w 185737"/>
                  <a:gd name="connsiteY19" fmla="*/ 185738 h 185737"/>
                  <a:gd name="connsiteX20" fmla="*/ 35719 w 185737"/>
                  <a:gd name="connsiteY20" fmla="*/ 185738 h 185737"/>
                  <a:gd name="connsiteX21" fmla="*/ 50 w 185737"/>
                  <a:gd name="connsiteY21" fmla="*/ 151916 h 185737"/>
                  <a:gd name="connsiteX22" fmla="*/ 0 w 185737"/>
                  <a:gd name="connsiteY22" fmla="*/ 150019 h 185737"/>
                  <a:gd name="connsiteX23" fmla="*/ 0 w 185737"/>
                  <a:gd name="connsiteY23" fmla="*/ 35719 h 185737"/>
                  <a:gd name="connsiteX24" fmla="*/ 33822 w 185737"/>
                  <a:gd name="connsiteY24" fmla="*/ 50 h 185737"/>
                  <a:gd name="connsiteX25" fmla="*/ 35719 w 185737"/>
                  <a:gd name="connsiteY25" fmla="*/ 0 h 185737"/>
                  <a:gd name="connsiteX26" fmla="*/ 73819 w 185737"/>
                  <a:gd name="connsiteY26" fmla="*/ 0 h 185737"/>
                  <a:gd name="connsiteX27" fmla="*/ 169069 w 185737"/>
                  <a:gd name="connsiteY27" fmla="*/ 0 h 185737"/>
                  <a:gd name="connsiteX28" fmla="*/ 185682 w 185737"/>
                  <a:gd name="connsiteY28" fmla="*/ 15302 h 185737"/>
                  <a:gd name="connsiteX29" fmla="*/ 185738 w 185737"/>
                  <a:gd name="connsiteY29" fmla="*/ 16669 h 185737"/>
                  <a:gd name="connsiteX30" fmla="*/ 185738 w 185737"/>
                  <a:gd name="connsiteY30" fmla="*/ 64294 h 185737"/>
                  <a:gd name="connsiteX31" fmla="*/ 178594 w 185737"/>
                  <a:gd name="connsiteY31" fmla="*/ 71438 h 185737"/>
                  <a:gd name="connsiteX32" fmla="*/ 171515 w 185737"/>
                  <a:gd name="connsiteY32" fmla="*/ 65263 h 185737"/>
                  <a:gd name="connsiteX33" fmla="*/ 171450 w 185737"/>
                  <a:gd name="connsiteY33" fmla="*/ 64294 h 185737"/>
                  <a:gd name="connsiteX34" fmla="*/ 171450 w 185737"/>
                  <a:gd name="connsiteY34" fmla="*/ 24384 h 185737"/>
                  <a:gd name="connsiteX35" fmla="*/ 88395 w 185737"/>
                  <a:gd name="connsiteY35" fmla="*/ 107445 h 185737"/>
                  <a:gd name="connsiteX36" fmla="*/ 78293 w 185737"/>
                  <a:gd name="connsiteY36" fmla="*/ 107445 h 185737"/>
                  <a:gd name="connsiteX37" fmla="*/ 77601 w 185737"/>
                  <a:gd name="connsiteY37" fmla="*/ 98144 h 185737"/>
                  <a:gd name="connsiteX38" fmla="*/ 78293 w 185737"/>
                  <a:gd name="connsiteY38" fmla="*/ 97343 h 185737"/>
                  <a:gd name="connsiteX39" fmla="*/ 161334 w 185737"/>
                  <a:gd name="connsiteY39" fmla="*/ 14288 h 185737"/>
                  <a:gd name="connsiteX40" fmla="*/ 121444 w 185737"/>
                  <a:gd name="connsiteY40" fmla="*/ 14288 h 185737"/>
                  <a:gd name="connsiteX41" fmla="*/ 114300 w 185737"/>
                  <a:gd name="connsiteY41" fmla="*/ 7144 h 185737"/>
                  <a:gd name="connsiteX42" fmla="*/ 120474 w 185737"/>
                  <a:gd name="connsiteY42" fmla="*/ 65 h 185737"/>
                  <a:gd name="connsiteX43" fmla="*/ 121444 w 185737"/>
                  <a:gd name="connsiteY43" fmla="*/ 0 h 185737"/>
                  <a:gd name="connsiteX44" fmla="*/ 169069 w 185737"/>
                  <a:gd name="connsiteY4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5737" h="185737">
                    <a:moveTo>
                      <a:pt x="73819" y="0"/>
                    </a:moveTo>
                    <a:cubicBezTo>
                      <a:pt x="77764" y="0"/>
                      <a:pt x="80963" y="3198"/>
                      <a:pt x="80963" y="7144"/>
                    </a:cubicBezTo>
                    <a:cubicBezTo>
                      <a:pt x="80963" y="10760"/>
                      <a:pt x="78275" y="13749"/>
                      <a:pt x="74788" y="14222"/>
                    </a:cubicBezTo>
                    <a:lnTo>
                      <a:pt x="73819" y="14288"/>
                    </a:lnTo>
                    <a:lnTo>
                      <a:pt x="35719" y="14288"/>
                    </a:lnTo>
                    <a:cubicBezTo>
                      <a:pt x="24376" y="14288"/>
                      <a:pt x="15091" y="23100"/>
                      <a:pt x="14337" y="34251"/>
                    </a:cubicBezTo>
                    <a:lnTo>
                      <a:pt x="14288" y="35719"/>
                    </a:lnTo>
                    <a:lnTo>
                      <a:pt x="14288" y="150019"/>
                    </a:lnTo>
                    <a:cubicBezTo>
                      <a:pt x="14288" y="161362"/>
                      <a:pt x="23100" y="170646"/>
                      <a:pt x="34251" y="171400"/>
                    </a:cubicBezTo>
                    <a:lnTo>
                      <a:pt x="35719" y="171450"/>
                    </a:lnTo>
                    <a:lnTo>
                      <a:pt x="150019" y="171450"/>
                    </a:lnTo>
                    <a:cubicBezTo>
                      <a:pt x="161362" y="171450"/>
                      <a:pt x="170646" y="162637"/>
                      <a:pt x="171400" y="151486"/>
                    </a:cubicBezTo>
                    <a:lnTo>
                      <a:pt x="171450" y="150019"/>
                    </a:lnTo>
                    <a:lnTo>
                      <a:pt x="171450" y="111919"/>
                    </a:lnTo>
                    <a:cubicBezTo>
                      <a:pt x="171450" y="107974"/>
                      <a:pt x="174649" y="104775"/>
                      <a:pt x="178594" y="104775"/>
                    </a:cubicBezTo>
                    <a:cubicBezTo>
                      <a:pt x="182210" y="104775"/>
                      <a:pt x="185199" y="107463"/>
                      <a:pt x="185673" y="110949"/>
                    </a:cubicBezTo>
                    <a:lnTo>
                      <a:pt x="185738" y="111919"/>
                    </a:lnTo>
                    <a:lnTo>
                      <a:pt x="185738" y="150019"/>
                    </a:lnTo>
                    <a:cubicBezTo>
                      <a:pt x="185738" y="169110"/>
                      <a:pt x="170760" y="184702"/>
                      <a:pt x="151916" y="185688"/>
                    </a:cubicBezTo>
                    <a:lnTo>
                      <a:pt x="150019" y="185738"/>
                    </a:lnTo>
                    <a:lnTo>
                      <a:pt x="35719" y="185738"/>
                    </a:lnTo>
                    <a:cubicBezTo>
                      <a:pt x="16628" y="185738"/>
                      <a:pt x="1036" y="170760"/>
                      <a:pt x="50" y="151916"/>
                    </a:cubicBezTo>
                    <a:lnTo>
                      <a:pt x="0" y="150019"/>
                    </a:lnTo>
                    <a:lnTo>
                      <a:pt x="0" y="35719"/>
                    </a:lnTo>
                    <a:cubicBezTo>
                      <a:pt x="0" y="16628"/>
                      <a:pt x="14977" y="1036"/>
                      <a:pt x="33822" y="50"/>
                    </a:cubicBezTo>
                    <a:lnTo>
                      <a:pt x="35719" y="0"/>
                    </a:lnTo>
                    <a:lnTo>
                      <a:pt x="73819" y="0"/>
                    </a:lnTo>
                    <a:close/>
                    <a:moveTo>
                      <a:pt x="169069" y="0"/>
                    </a:moveTo>
                    <a:cubicBezTo>
                      <a:pt x="177815" y="0"/>
                      <a:pt x="184987" y="6735"/>
                      <a:pt x="185682" y="15302"/>
                    </a:cubicBezTo>
                    <a:lnTo>
                      <a:pt x="185738" y="16669"/>
                    </a:lnTo>
                    <a:lnTo>
                      <a:pt x="185738" y="64294"/>
                    </a:lnTo>
                    <a:cubicBezTo>
                      <a:pt x="185738" y="68239"/>
                      <a:pt x="182539" y="71438"/>
                      <a:pt x="178594" y="71438"/>
                    </a:cubicBezTo>
                    <a:cubicBezTo>
                      <a:pt x="174977" y="71438"/>
                      <a:pt x="171988" y="68750"/>
                      <a:pt x="171515" y="65263"/>
                    </a:cubicBezTo>
                    <a:lnTo>
                      <a:pt x="171450" y="64294"/>
                    </a:lnTo>
                    <a:lnTo>
                      <a:pt x="171450" y="24384"/>
                    </a:lnTo>
                    <a:lnTo>
                      <a:pt x="88395" y="107445"/>
                    </a:lnTo>
                    <a:cubicBezTo>
                      <a:pt x="85605" y="110235"/>
                      <a:pt x="81083" y="110235"/>
                      <a:pt x="78293" y="107445"/>
                    </a:cubicBezTo>
                    <a:cubicBezTo>
                      <a:pt x="75756" y="104909"/>
                      <a:pt x="75526" y="100940"/>
                      <a:pt x="77601" y="98144"/>
                    </a:cubicBezTo>
                    <a:lnTo>
                      <a:pt x="78293" y="97343"/>
                    </a:lnTo>
                    <a:lnTo>
                      <a:pt x="161334" y="14288"/>
                    </a:lnTo>
                    <a:lnTo>
                      <a:pt x="121444" y="14288"/>
                    </a:lnTo>
                    <a:cubicBezTo>
                      <a:pt x="117499" y="14288"/>
                      <a:pt x="114300" y="11089"/>
                      <a:pt x="114300" y="7144"/>
                    </a:cubicBezTo>
                    <a:cubicBezTo>
                      <a:pt x="114300" y="3527"/>
                      <a:pt x="116988" y="538"/>
                      <a:pt x="120474" y="65"/>
                    </a:cubicBezTo>
                    <a:lnTo>
                      <a:pt x="121444" y="0"/>
                    </a:lnTo>
                    <a:lnTo>
                      <a:pt x="1690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20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55" name="GitHub">
                <a:hlinkClick r:id="rId7" tooltip="前往 GitHub 可以获取最新版本的黑屏"/>
                <a:extLst>
                  <a:ext uri="{FF2B5EF4-FFF2-40B4-BE49-F238E27FC236}">
                    <a16:creationId xmlns:a16="http://schemas.microsoft.com/office/drawing/2014/main" id="{1AB568ED-659C-F061-CAB4-65BD083974E3}"/>
                  </a:ext>
                </a:extLst>
              </p:cNvPr>
              <p:cNvSpPr/>
              <p:nvPr/>
            </p:nvSpPr>
            <p:spPr>
              <a:xfrm>
                <a:off x="755164" y="3274741"/>
                <a:ext cx="265944" cy="258909"/>
              </a:xfrm>
              <a:custGeom>
                <a:avLst/>
                <a:gdLst>
                  <a:gd name="connsiteX0" fmla="*/ 624241 w 1248255"/>
                  <a:gd name="connsiteY0" fmla="*/ 110 h 1215235"/>
                  <a:gd name="connsiteX1" fmla="*/ 113 w 1248255"/>
                  <a:gd name="connsiteY1" fmla="*/ 623113 h 1215235"/>
                  <a:gd name="connsiteX2" fmla="*/ 426950 w 1248255"/>
                  <a:gd name="connsiteY2" fmla="*/ 1214605 h 1215235"/>
                  <a:gd name="connsiteX3" fmla="*/ 480211 w 1248255"/>
                  <a:gd name="connsiteY3" fmla="*/ 1164349 h 1215235"/>
                  <a:gd name="connsiteX4" fmla="*/ 480211 w 1248255"/>
                  <a:gd name="connsiteY4" fmla="*/ 1080331 h 1215235"/>
                  <a:gd name="connsiteX5" fmla="*/ 252164 w 1248255"/>
                  <a:gd name="connsiteY5" fmla="*/ 996314 h 1215235"/>
                  <a:gd name="connsiteX6" fmla="*/ 189151 w 1248255"/>
                  <a:gd name="connsiteY6" fmla="*/ 903674 h 1215235"/>
                  <a:gd name="connsiteX7" fmla="*/ 193277 w 1248255"/>
                  <a:gd name="connsiteY7" fmla="*/ 866160 h 1215235"/>
                  <a:gd name="connsiteX8" fmla="*/ 288172 w 1248255"/>
                  <a:gd name="connsiteY8" fmla="*/ 924299 h 1215235"/>
                  <a:gd name="connsiteX9" fmla="*/ 480211 w 1248255"/>
                  <a:gd name="connsiteY9" fmla="*/ 984312 h 1215235"/>
                  <a:gd name="connsiteX10" fmla="*/ 494839 w 1248255"/>
                  <a:gd name="connsiteY10" fmla="*/ 900669 h 1215235"/>
                  <a:gd name="connsiteX11" fmla="*/ 192152 w 1248255"/>
                  <a:gd name="connsiteY11" fmla="*/ 596108 h 1215235"/>
                  <a:gd name="connsiteX12" fmla="*/ 276169 w 1248255"/>
                  <a:gd name="connsiteY12" fmla="*/ 378188 h 1215235"/>
                  <a:gd name="connsiteX13" fmla="*/ 284421 w 1248255"/>
                  <a:gd name="connsiteY13" fmla="*/ 192150 h 1215235"/>
                  <a:gd name="connsiteX14" fmla="*/ 469334 w 1248255"/>
                  <a:gd name="connsiteY14" fmla="*/ 275792 h 1215235"/>
                  <a:gd name="connsiteX15" fmla="*/ 623866 w 1248255"/>
                  <a:gd name="connsiteY15" fmla="*/ 252163 h 1215235"/>
                  <a:gd name="connsiteX16" fmla="*/ 778397 w 1248255"/>
                  <a:gd name="connsiteY16" fmla="*/ 274668 h 1215235"/>
                  <a:gd name="connsiteX17" fmla="*/ 963689 w 1248255"/>
                  <a:gd name="connsiteY17" fmla="*/ 192151 h 1215235"/>
                  <a:gd name="connsiteX18" fmla="*/ 976441 w 1248255"/>
                  <a:gd name="connsiteY18" fmla="*/ 376314 h 1215235"/>
                  <a:gd name="connsiteX19" fmla="*/ 1056329 w 1248255"/>
                  <a:gd name="connsiteY19" fmla="*/ 596109 h 1215235"/>
                  <a:gd name="connsiteX20" fmla="*/ 754017 w 1248255"/>
                  <a:gd name="connsiteY20" fmla="*/ 900295 h 1215235"/>
                  <a:gd name="connsiteX21" fmla="*/ 768270 w 1248255"/>
                  <a:gd name="connsiteY21" fmla="*/ 984312 h 1215235"/>
                  <a:gd name="connsiteX22" fmla="*/ 768270 w 1248255"/>
                  <a:gd name="connsiteY22" fmla="*/ 1164349 h 1215235"/>
                  <a:gd name="connsiteX23" fmla="*/ 821906 w 1248255"/>
                  <a:gd name="connsiteY23" fmla="*/ 1214615 h 1215235"/>
                  <a:gd name="connsiteX24" fmla="*/ 1248369 w 1248255"/>
                  <a:gd name="connsiteY24" fmla="*/ 623114 h 1215235"/>
                  <a:gd name="connsiteX25" fmla="*/ 624241 w 1248255"/>
                  <a:gd name="connsiteY25" fmla="*/ 112 h 121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48255" h="1215235">
                    <a:moveTo>
                      <a:pt x="624241" y="110"/>
                    </a:moveTo>
                    <a:cubicBezTo>
                      <a:pt x="279545" y="110"/>
                      <a:pt x="113" y="279167"/>
                      <a:pt x="113" y="623113"/>
                    </a:cubicBezTo>
                    <a:cubicBezTo>
                      <a:pt x="113" y="898422"/>
                      <a:pt x="179024" y="1132096"/>
                      <a:pt x="426950" y="1214605"/>
                    </a:cubicBezTo>
                    <a:cubicBezTo>
                      <a:pt x="458081" y="1220232"/>
                      <a:pt x="480211" y="1188354"/>
                      <a:pt x="480211" y="1164349"/>
                    </a:cubicBezTo>
                    <a:cubicBezTo>
                      <a:pt x="480211" y="1149725"/>
                      <a:pt x="480586" y="1132096"/>
                      <a:pt x="480211" y="1080331"/>
                    </a:cubicBezTo>
                    <a:cubicBezTo>
                      <a:pt x="306551" y="1117837"/>
                      <a:pt x="252164" y="996314"/>
                      <a:pt x="252164" y="996314"/>
                    </a:cubicBezTo>
                    <a:cubicBezTo>
                      <a:pt x="223659" y="924299"/>
                      <a:pt x="189151" y="903674"/>
                      <a:pt x="189151" y="903674"/>
                    </a:cubicBezTo>
                    <a:cubicBezTo>
                      <a:pt x="132515" y="865036"/>
                      <a:pt x="193277" y="866160"/>
                      <a:pt x="193277" y="866160"/>
                    </a:cubicBezTo>
                    <a:cubicBezTo>
                      <a:pt x="255915" y="870288"/>
                      <a:pt x="288172" y="924299"/>
                      <a:pt x="288172" y="924299"/>
                    </a:cubicBezTo>
                    <a:cubicBezTo>
                      <a:pt x="336181" y="1008317"/>
                      <a:pt x="444579" y="1000069"/>
                      <a:pt x="480211" y="984312"/>
                    </a:cubicBezTo>
                    <a:cubicBezTo>
                      <a:pt x="480211" y="946057"/>
                      <a:pt x="484337" y="918298"/>
                      <a:pt x="494839" y="900669"/>
                    </a:cubicBezTo>
                    <a:cubicBezTo>
                      <a:pt x="298673" y="866169"/>
                      <a:pt x="191776" y="752891"/>
                      <a:pt x="192152" y="596108"/>
                    </a:cubicBezTo>
                    <a:cubicBezTo>
                      <a:pt x="192527" y="503464"/>
                      <a:pt x="224409" y="431450"/>
                      <a:pt x="276169" y="378188"/>
                    </a:cubicBezTo>
                    <a:cubicBezTo>
                      <a:pt x="253665" y="349683"/>
                      <a:pt x="238286" y="252163"/>
                      <a:pt x="284421" y="192150"/>
                    </a:cubicBezTo>
                    <a:cubicBezTo>
                      <a:pt x="400320" y="192150"/>
                      <a:pt x="469334" y="275792"/>
                      <a:pt x="469334" y="275792"/>
                    </a:cubicBezTo>
                    <a:cubicBezTo>
                      <a:pt x="469334" y="275792"/>
                      <a:pt x="523720" y="252163"/>
                      <a:pt x="623866" y="252163"/>
                    </a:cubicBezTo>
                    <a:cubicBezTo>
                      <a:pt x="724386" y="252163"/>
                      <a:pt x="778397" y="274668"/>
                      <a:pt x="778397" y="274668"/>
                    </a:cubicBezTo>
                    <a:cubicBezTo>
                      <a:pt x="778397" y="274668"/>
                      <a:pt x="847787" y="192151"/>
                      <a:pt x="963689" y="192151"/>
                    </a:cubicBezTo>
                    <a:cubicBezTo>
                      <a:pt x="1009817" y="252164"/>
                      <a:pt x="994444" y="349684"/>
                      <a:pt x="976441" y="376314"/>
                    </a:cubicBezTo>
                    <a:cubicBezTo>
                      <a:pt x="1025949" y="428450"/>
                      <a:pt x="1056329" y="500465"/>
                      <a:pt x="1056329" y="596109"/>
                    </a:cubicBezTo>
                    <a:cubicBezTo>
                      <a:pt x="1056329" y="752891"/>
                      <a:pt x="949805" y="866169"/>
                      <a:pt x="754017" y="900295"/>
                    </a:cubicBezTo>
                    <a:cubicBezTo>
                      <a:pt x="766395" y="919047"/>
                      <a:pt x="768270" y="945309"/>
                      <a:pt x="768270" y="984312"/>
                    </a:cubicBezTo>
                    <a:cubicBezTo>
                      <a:pt x="768270" y="1067580"/>
                      <a:pt x="768270" y="1143724"/>
                      <a:pt x="768270" y="1164349"/>
                    </a:cubicBezTo>
                    <a:cubicBezTo>
                      <a:pt x="768270" y="1188354"/>
                      <a:pt x="790024" y="1220616"/>
                      <a:pt x="821906" y="1214615"/>
                    </a:cubicBezTo>
                    <a:cubicBezTo>
                      <a:pt x="1069830" y="1131721"/>
                      <a:pt x="1248369" y="898422"/>
                      <a:pt x="1248369" y="623114"/>
                    </a:cubicBezTo>
                    <a:cubicBezTo>
                      <a:pt x="1248369" y="279169"/>
                      <a:pt x="968932" y="112"/>
                      <a:pt x="624241" y="112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>
                  <a:solidFill>
                    <a:prstClr val="black"/>
                  </a:solidFill>
                  <a:latin typeface="HarmonyOS Sans SC"/>
                  <a:ea typeface="HarmonyOS Sans SC"/>
                </a:endParaRPr>
              </a:p>
            </p:txBody>
          </p:sp>
        </p:grpSp>
        <p:grpSp>
          <p:nvGrpSpPr>
            <p:cNvPr id="64" name="opin2-NDW">
              <a:extLst>
                <a:ext uri="{FF2B5EF4-FFF2-40B4-BE49-F238E27FC236}">
                  <a16:creationId xmlns:a16="http://schemas.microsoft.com/office/drawing/2014/main" id="{DF43402C-0756-2E67-9ABA-9F72DD9DBA97}"/>
                </a:ext>
              </a:extLst>
            </p:cNvPr>
            <p:cNvGrpSpPr/>
            <p:nvPr/>
          </p:nvGrpSpPr>
          <p:grpSpPr>
            <a:xfrm>
              <a:off x="2680531" y="2787023"/>
              <a:ext cx="3905816" cy="627314"/>
              <a:chOff x="601817" y="2482952"/>
              <a:chExt cx="3444620" cy="553241"/>
            </a:xfrm>
          </p:grpSpPr>
          <p:sp>
            <p:nvSpPr>
              <p:cNvPr id="9" name="Story">
                <a:hlinkClick r:id="rId8" tooltip="倾尽心血建造的小站，和大家分享资源、倾诉心声"/>
                <a:extLst>
                  <a:ext uri="{FF2B5EF4-FFF2-40B4-BE49-F238E27FC236}">
                    <a16:creationId xmlns:a16="http://schemas.microsoft.com/office/drawing/2014/main" id="{213330A8-C497-5434-89A3-D2AD3577E892}"/>
                  </a:ext>
                </a:extLst>
              </p:cNvPr>
              <p:cNvSpPr/>
              <p:nvPr/>
            </p:nvSpPr>
            <p:spPr>
              <a:xfrm>
                <a:off x="601817" y="2482952"/>
                <a:ext cx="3444620" cy="553241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20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ND’s Website</a:t>
                </a:r>
                <a:endParaRPr lang="zh-CN" altLang="en-US" sz="20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22" name="ic_NDW">
                <a:hlinkClick r:id="rId8" tooltip="倾尽心血建造的小站，和大家分享资源、倾诉心声"/>
                <a:extLst>
                  <a:ext uri="{FF2B5EF4-FFF2-40B4-BE49-F238E27FC236}">
                    <a16:creationId xmlns:a16="http://schemas.microsoft.com/office/drawing/2014/main" id="{C91C8E0A-A395-E30C-CA66-FD1D68F790B9}"/>
                  </a:ext>
                </a:extLst>
              </p:cNvPr>
              <p:cNvSpPr/>
              <p:nvPr/>
            </p:nvSpPr>
            <p:spPr>
              <a:xfrm>
                <a:off x="755165" y="2637330"/>
                <a:ext cx="265944" cy="265943"/>
              </a:xfrm>
              <a:custGeom>
                <a:avLst/>
                <a:gdLst>
                  <a:gd name="connsiteX0" fmla="*/ 31094 w 191878"/>
                  <a:gd name="connsiteY0" fmla="*/ 5919 h 191877"/>
                  <a:gd name="connsiteX1" fmla="*/ 26225 w 191878"/>
                  <a:gd name="connsiteY1" fmla="*/ 13952 h 191877"/>
                  <a:gd name="connsiteX2" fmla="*/ 25282 w 191878"/>
                  <a:gd name="connsiteY2" fmla="*/ 14183 h 191877"/>
                  <a:gd name="connsiteX3" fmla="*/ 14642 w 191878"/>
                  <a:gd name="connsiteY3" fmla="*/ 24591 h 191877"/>
                  <a:gd name="connsiteX4" fmla="*/ 14635 w 191878"/>
                  <a:gd name="connsiteY4" fmla="*/ 24751 h 191877"/>
                  <a:gd name="connsiteX5" fmla="*/ 14635 w 191878"/>
                  <a:gd name="connsiteY5" fmla="*/ 24751 h 191877"/>
                  <a:gd name="connsiteX6" fmla="*/ 14355 w 191878"/>
                  <a:gd name="connsiteY6" fmla="*/ 26928 h 191877"/>
                  <a:gd name="connsiteX7" fmla="*/ 15315 w 191878"/>
                  <a:gd name="connsiteY7" fmla="*/ 38073 h 191877"/>
                  <a:gd name="connsiteX8" fmla="*/ 49607 w 191878"/>
                  <a:gd name="connsiteY8" fmla="*/ 100282 h 191877"/>
                  <a:gd name="connsiteX9" fmla="*/ 83078 w 191878"/>
                  <a:gd name="connsiteY9" fmla="*/ 135037 h 191877"/>
                  <a:gd name="connsiteX10" fmla="*/ 88105 w 191878"/>
                  <a:gd name="connsiteY10" fmla="*/ 139370 h 191877"/>
                  <a:gd name="connsiteX11" fmla="*/ 117179 w 191878"/>
                  <a:gd name="connsiteY11" fmla="*/ 160616 h 191877"/>
                  <a:gd name="connsiteX12" fmla="*/ 153805 w 191878"/>
                  <a:gd name="connsiteY12" fmla="*/ 176588 h 191877"/>
                  <a:gd name="connsiteX13" fmla="*/ 162307 w 191878"/>
                  <a:gd name="connsiteY13" fmla="*/ 177627 h 191877"/>
                  <a:gd name="connsiteX14" fmla="*/ 167153 w 191878"/>
                  <a:gd name="connsiteY14" fmla="*/ 177243 h 191877"/>
                  <a:gd name="connsiteX15" fmla="*/ 167514 w 191878"/>
                  <a:gd name="connsiteY15" fmla="*/ 177219 h 191877"/>
                  <a:gd name="connsiteX16" fmla="*/ 177695 w 191878"/>
                  <a:gd name="connsiteY16" fmla="*/ 166622 h 191877"/>
                  <a:gd name="connsiteX17" fmla="*/ 185958 w 191878"/>
                  <a:gd name="connsiteY17" fmla="*/ 160810 h 191877"/>
                  <a:gd name="connsiteX18" fmla="*/ 191771 w 191878"/>
                  <a:gd name="connsiteY18" fmla="*/ 169073 h 191877"/>
                  <a:gd name="connsiteX19" fmla="*/ 170257 w 191878"/>
                  <a:gd name="connsiteY19" fmla="*/ 191159 h 191877"/>
                  <a:gd name="connsiteX20" fmla="*/ 169604 w 191878"/>
                  <a:gd name="connsiteY20" fmla="*/ 191319 h 191877"/>
                  <a:gd name="connsiteX21" fmla="*/ 155558 w 191878"/>
                  <a:gd name="connsiteY21" fmla="*/ 191363 h 191877"/>
                  <a:gd name="connsiteX22" fmla="*/ 150937 w 191878"/>
                  <a:gd name="connsiteY22" fmla="*/ 190585 h 191877"/>
                  <a:gd name="connsiteX23" fmla="*/ 131397 w 191878"/>
                  <a:gd name="connsiteY23" fmla="*/ 184222 h 191877"/>
                  <a:gd name="connsiteX24" fmla="*/ 96196 w 191878"/>
                  <a:gd name="connsiteY24" fmla="*/ 190931 h 191877"/>
                  <a:gd name="connsiteX25" fmla="*/ 946 w 191878"/>
                  <a:gd name="connsiteY25" fmla="*/ 95681 h 191877"/>
                  <a:gd name="connsiteX26" fmla="*/ 7665 w 191878"/>
                  <a:gd name="connsiteY26" fmla="*/ 60472 h 191877"/>
                  <a:gd name="connsiteX27" fmla="*/ 6879 w 191878"/>
                  <a:gd name="connsiteY27" fmla="*/ 58568 h 191877"/>
                  <a:gd name="connsiteX28" fmla="*/ 6879 w 191878"/>
                  <a:gd name="connsiteY28" fmla="*/ 58568 h 191877"/>
                  <a:gd name="connsiteX29" fmla="*/ 3088 w 191878"/>
                  <a:gd name="connsiteY29" fmla="*/ 47953 h 191877"/>
                  <a:gd name="connsiteX30" fmla="*/ 560 w 191878"/>
                  <a:gd name="connsiteY30" fmla="*/ 22300 h 191877"/>
                  <a:gd name="connsiteX31" fmla="*/ 827 w 191878"/>
                  <a:gd name="connsiteY31" fmla="*/ 21243 h 191877"/>
                  <a:gd name="connsiteX32" fmla="*/ 22830 w 191878"/>
                  <a:gd name="connsiteY32" fmla="*/ 107 h 191877"/>
                  <a:gd name="connsiteX33" fmla="*/ 31094 w 191878"/>
                  <a:gd name="connsiteY33" fmla="*/ 5919 h 191877"/>
                  <a:gd name="connsiteX34" fmla="*/ 17014 w 191878"/>
                  <a:gd name="connsiteY34" fmla="*/ 78722 h 191877"/>
                  <a:gd name="connsiteX35" fmla="*/ 15233 w 191878"/>
                  <a:gd name="connsiteY35" fmla="*/ 95681 h 191877"/>
                  <a:gd name="connsiteX36" fmla="*/ 96196 w 191878"/>
                  <a:gd name="connsiteY36" fmla="*/ 176643 h 191877"/>
                  <a:gd name="connsiteX37" fmla="*/ 113126 w 191878"/>
                  <a:gd name="connsiteY37" fmla="*/ 174871 h 191877"/>
                  <a:gd name="connsiteX38" fmla="*/ 102431 w 191878"/>
                  <a:gd name="connsiteY38" fmla="*/ 168123 h 191877"/>
                  <a:gd name="connsiteX39" fmla="*/ 67382 w 191878"/>
                  <a:gd name="connsiteY39" fmla="*/ 140142 h 191877"/>
                  <a:gd name="connsiteX40" fmla="*/ 17014 w 191878"/>
                  <a:gd name="connsiteY40" fmla="*/ 78722 h 191877"/>
                  <a:gd name="connsiteX41" fmla="*/ 96196 w 191878"/>
                  <a:gd name="connsiteY41" fmla="*/ 431 h 191877"/>
                  <a:gd name="connsiteX42" fmla="*/ 191446 w 191878"/>
                  <a:gd name="connsiteY42" fmla="*/ 95681 h 191877"/>
                  <a:gd name="connsiteX43" fmla="*/ 158479 w 191878"/>
                  <a:gd name="connsiteY43" fmla="*/ 167748 h 191877"/>
                  <a:gd name="connsiteX44" fmla="*/ 155717 w 191878"/>
                  <a:gd name="connsiteY44" fmla="*/ 167258 h 191877"/>
                  <a:gd name="connsiteX45" fmla="*/ 141644 w 191878"/>
                  <a:gd name="connsiteY45" fmla="*/ 162710 h 191877"/>
                  <a:gd name="connsiteX46" fmla="*/ 177158 w 191878"/>
                  <a:gd name="connsiteY46" fmla="*/ 95681 h 191877"/>
                  <a:gd name="connsiteX47" fmla="*/ 96196 w 191878"/>
                  <a:gd name="connsiteY47" fmla="*/ 14718 h 191877"/>
                  <a:gd name="connsiteX48" fmla="*/ 29184 w 191878"/>
                  <a:gd name="connsiteY48" fmla="*/ 50231 h 191877"/>
                  <a:gd name="connsiteX49" fmla="*/ 24646 w 191878"/>
                  <a:gd name="connsiteY49" fmla="*/ 36161 h 191877"/>
                  <a:gd name="connsiteX50" fmla="*/ 24149 w 191878"/>
                  <a:gd name="connsiteY50" fmla="*/ 33345 h 191877"/>
                  <a:gd name="connsiteX51" fmla="*/ 96196 w 191878"/>
                  <a:gd name="connsiteY51" fmla="*/ 431 h 1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91878" h="191877">
                    <a:moveTo>
                      <a:pt x="31094" y="5919"/>
                    </a:moveTo>
                    <a:cubicBezTo>
                      <a:pt x="31714" y="9482"/>
                      <a:pt x="29580" y="12888"/>
                      <a:pt x="26225" y="13952"/>
                    </a:cubicBezTo>
                    <a:lnTo>
                      <a:pt x="25282" y="14183"/>
                    </a:lnTo>
                    <a:cubicBezTo>
                      <a:pt x="19349" y="15216"/>
                      <a:pt x="15753" y="18592"/>
                      <a:pt x="14642" y="24591"/>
                    </a:cubicBezTo>
                    <a:lnTo>
                      <a:pt x="14635" y="24751"/>
                    </a:lnTo>
                    <a:lnTo>
                      <a:pt x="14635" y="24751"/>
                    </a:lnTo>
                    <a:cubicBezTo>
                      <a:pt x="14513" y="25456"/>
                      <a:pt x="14420" y="26182"/>
                      <a:pt x="14355" y="26928"/>
                    </a:cubicBezTo>
                    <a:cubicBezTo>
                      <a:pt x="14111" y="30043"/>
                      <a:pt x="14429" y="33750"/>
                      <a:pt x="15315" y="38073"/>
                    </a:cubicBezTo>
                    <a:cubicBezTo>
                      <a:pt x="18781" y="54986"/>
                      <a:pt x="30876" y="77292"/>
                      <a:pt x="49607" y="100282"/>
                    </a:cubicBezTo>
                    <a:cubicBezTo>
                      <a:pt x="59939" y="112963"/>
                      <a:pt x="71379" y="124717"/>
                      <a:pt x="83078" y="135037"/>
                    </a:cubicBezTo>
                    <a:lnTo>
                      <a:pt x="88105" y="139370"/>
                    </a:lnTo>
                    <a:cubicBezTo>
                      <a:pt x="97862" y="147587"/>
                      <a:pt x="107715" y="154765"/>
                      <a:pt x="117179" y="160616"/>
                    </a:cubicBezTo>
                    <a:cubicBezTo>
                      <a:pt x="130714" y="168954"/>
                      <a:pt x="143300" y="174436"/>
                      <a:pt x="153805" y="176588"/>
                    </a:cubicBezTo>
                    <a:cubicBezTo>
                      <a:pt x="156963" y="177236"/>
                      <a:pt x="159793" y="177580"/>
                      <a:pt x="162307" y="177627"/>
                    </a:cubicBezTo>
                    <a:cubicBezTo>
                      <a:pt x="164015" y="177634"/>
                      <a:pt x="165634" y="177507"/>
                      <a:pt x="167153" y="177243"/>
                    </a:cubicBezTo>
                    <a:lnTo>
                      <a:pt x="167514" y="177219"/>
                    </a:lnTo>
                    <a:cubicBezTo>
                      <a:pt x="173372" y="176060"/>
                      <a:pt x="176675" y="172479"/>
                      <a:pt x="177695" y="166622"/>
                    </a:cubicBezTo>
                    <a:cubicBezTo>
                      <a:pt x="178372" y="162735"/>
                      <a:pt x="182072" y="160133"/>
                      <a:pt x="185958" y="160810"/>
                    </a:cubicBezTo>
                    <a:cubicBezTo>
                      <a:pt x="189845" y="161487"/>
                      <a:pt x="192448" y="165187"/>
                      <a:pt x="191771" y="169073"/>
                    </a:cubicBezTo>
                    <a:cubicBezTo>
                      <a:pt x="189600" y="181541"/>
                      <a:pt x="181748" y="188964"/>
                      <a:pt x="170257" y="191159"/>
                    </a:cubicBezTo>
                    <a:cubicBezTo>
                      <a:pt x="170049" y="191230"/>
                      <a:pt x="169829" y="191280"/>
                      <a:pt x="169604" y="191319"/>
                    </a:cubicBezTo>
                    <a:cubicBezTo>
                      <a:pt x="165341" y="192061"/>
                      <a:pt x="160626" y="192053"/>
                      <a:pt x="155558" y="191363"/>
                    </a:cubicBezTo>
                    <a:cubicBezTo>
                      <a:pt x="154048" y="191167"/>
                      <a:pt x="152507" y="190907"/>
                      <a:pt x="150937" y="190585"/>
                    </a:cubicBezTo>
                    <a:cubicBezTo>
                      <a:pt x="144846" y="189337"/>
                      <a:pt x="138287" y="187193"/>
                      <a:pt x="131397" y="184222"/>
                    </a:cubicBezTo>
                    <a:cubicBezTo>
                      <a:pt x="120503" y="188549"/>
                      <a:pt x="108628" y="190931"/>
                      <a:pt x="96196" y="190931"/>
                    </a:cubicBezTo>
                    <a:cubicBezTo>
                      <a:pt x="43590" y="190931"/>
                      <a:pt x="946" y="148286"/>
                      <a:pt x="946" y="95681"/>
                    </a:cubicBezTo>
                    <a:cubicBezTo>
                      <a:pt x="946" y="83244"/>
                      <a:pt x="3329" y="71364"/>
                      <a:pt x="7665" y="60472"/>
                    </a:cubicBezTo>
                    <a:lnTo>
                      <a:pt x="6879" y="58568"/>
                    </a:lnTo>
                    <a:lnTo>
                      <a:pt x="6879" y="58568"/>
                    </a:lnTo>
                    <a:cubicBezTo>
                      <a:pt x="5370" y="54921"/>
                      <a:pt x="4105" y="51377"/>
                      <a:pt x="3088" y="47953"/>
                    </a:cubicBezTo>
                    <a:cubicBezTo>
                      <a:pt x="235" y="38397"/>
                      <a:pt x="-724" y="29672"/>
                      <a:pt x="560" y="22300"/>
                    </a:cubicBezTo>
                    <a:cubicBezTo>
                      <a:pt x="623" y="21936"/>
                      <a:pt x="713" y="21583"/>
                      <a:pt x="827" y="21243"/>
                    </a:cubicBezTo>
                    <a:cubicBezTo>
                      <a:pt x="3106" y="9956"/>
                      <a:pt x="10501" y="2254"/>
                      <a:pt x="22830" y="107"/>
                    </a:cubicBezTo>
                    <a:cubicBezTo>
                      <a:pt x="26717" y="-570"/>
                      <a:pt x="30417" y="2032"/>
                      <a:pt x="31094" y="5919"/>
                    </a:cubicBezTo>
                    <a:close/>
                    <a:moveTo>
                      <a:pt x="17014" y="78722"/>
                    </a:moveTo>
                    <a:cubicBezTo>
                      <a:pt x="15844" y="84210"/>
                      <a:pt x="15233" y="89874"/>
                      <a:pt x="15233" y="95681"/>
                    </a:cubicBezTo>
                    <a:cubicBezTo>
                      <a:pt x="15233" y="140395"/>
                      <a:pt x="51481" y="176643"/>
                      <a:pt x="96196" y="176643"/>
                    </a:cubicBezTo>
                    <a:cubicBezTo>
                      <a:pt x="102002" y="176643"/>
                      <a:pt x="107667" y="176032"/>
                      <a:pt x="113126" y="174871"/>
                    </a:cubicBezTo>
                    <a:cubicBezTo>
                      <a:pt x="109607" y="172787"/>
                      <a:pt x="106036" y="170539"/>
                      <a:pt x="102431" y="168123"/>
                    </a:cubicBezTo>
                    <a:cubicBezTo>
                      <a:pt x="90728" y="160298"/>
                      <a:pt x="78835" y="150830"/>
                      <a:pt x="67382" y="140142"/>
                    </a:cubicBezTo>
                    <a:cubicBezTo>
                      <a:pt x="46585" y="120796"/>
                      <a:pt x="29000" y="99157"/>
                      <a:pt x="17014" y="78722"/>
                    </a:cubicBezTo>
                    <a:close/>
                    <a:moveTo>
                      <a:pt x="96196" y="431"/>
                    </a:moveTo>
                    <a:cubicBezTo>
                      <a:pt x="148800" y="431"/>
                      <a:pt x="191446" y="43076"/>
                      <a:pt x="191446" y="95681"/>
                    </a:cubicBezTo>
                    <a:cubicBezTo>
                      <a:pt x="191446" y="124474"/>
                      <a:pt x="178670" y="150283"/>
                      <a:pt x="158479" y="167748"/>
                    </a:cubicBezTo>
                    <a:cubicBezTo>
                      <a:pt x="157612" y="167620"/>
                      <a:pt x="156689" y="167458"/>
                      <a:pt x="155717" y="167258"/>
                    </a:cubicBezTo>
                    <a:cubicBezTo>
                      <a:pt x="151466" y="166387"/>
                      <a:pt x="146735" y="164857"/>
                      <a:pt x="141644" y="162710"/>
                    </a:cubicBezTo>
                    <a:cubicBezTo>
                      <a:pt x="163074" y="148134"/>
                      <a:pt x="177158" y="123552"/>
                      <a:pt x="177158" y="95681"/>
                    </a:cubicBezTo>
                    <a:cubicBezTo>
                      <a:pt x="177158" y="50967"/>
                      <a:pt x="140910" y="14718"/>
                      <a:pt x="96196" y="14718"/>
                    </a:cubicBezTo>
                    <a:cubicBezTo>
                      <a:pt x="68328" y="14718"/>
                      <a:pt x="43749" y="28798"/>
                      <a:pt x="29184" y="50231"/>
                    </a:cubicBezTo>
                    <a:cubicBezTo>
                      <a:pt x="27055" y="45172"/>
                      <a:pt x="25524" y="40447"/>
                      <a:pt x="24646" y="36161"/>
                    </a:cubicBezTo>
                    <a:cubicBezTo>
                      <a:pt x="24443" y="35169"/>
                      <a:pt x="24277" y="34230"/>
                      <a:pt x="24149" y="33345"/>
                    </a:cubicBezTo>
                    <a:cubicBezTo>
                      <a:pt x="41626" y="13190"/>
                      <a:pt x="67421" y="431"/>
                      <a:pt x="96196" y="43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/>
                </a:endParaRPr>
              </a:p>
            </p:txBody>
          </p:sp>
          <p:sp>
            <p:nvSpPr>
              <p:cNvPr id="61" name="ic_link">
                <a:hlinkClick r:id="rId8" tooltip="倾尽心血建造的小站，和大家分享资源、倾诉心声"/>
                <a:extLst>
                  <a:ext uri="{FF2B5EF4-FFF2-40B4-BE49-F238E27FC236}">
                    <a16:creationId xmlns:a16="http://schemas.microsoft.com/office/drawing/2014/main" id="{5897C4A0-4EAE-10B6-70CA-C76991F532B6}"/>
                  </a:ext>
                </a:extLst>
              </p:cNvPr>
              <p:cNvSpPr/>
              <p:nvPr/>
            </p:nvSpPr>
            <p:spPr>
              <a:xfrm>
                <a:off x="3710464" y="2681960"/>
                <a:ext cx="176681" cy="176681"/>
              </a:xfrm>
              <a:custGeom>
                <a:avLst/>
                <a:gdLst>
                  <a:gd name="connsiteX0" fmla="*/ 73819 w 185737"/>
                  <a:gd name="connsiteY0" fmla="*/ 0 h 185737"/>
                  <a:gd name="connsiteX1" fmla="*/ 80963 w 185737"/>
                  <a:gd name="connsiteY1" fmla="*/ 7144 h 185737"/>
                  <a:gd name="connsiteX2" fmla="*/ 74788 w 185737"/>
                  <a:gd name="connsiteY2" fmla="*/ 14222 h 185737"/>
                  <a:gd name="connsiteX3" fmla="*/ 73819 w 185737"/>
                  <a:gd name="connsiteY3" fmla="*/ 14288 h 185737"/>
                  <a:gd name="connsiteX4" fmla="*/ 35719 w 185737"/>
                  <a:gd name="connsiteY4" fmla="*/ 14288 h 185737"/>
                  <a:gd name="connsiteX5" fmla="*/ 14337 w 185737"/>
                  <a:gd name="connsiteY5" fmla="*/ 34251 h 185737"/>
                  <a:gd name="connsiteX6" fmla="*/ 14288 w 185737"/>
                  <a:gd name="connsiteY6" fmla="*/ 35719 h 185737"/>
                  <a:gd name="connsiteX7" fmla="*/ 14288 w 185737"/>
                  <a:gd name="connsiteY7" fmla="*/ 150019 h 185737"/>
                  <a:gd name="connsiteX8" fmla="*/ 34251 w 185737"/>
                  <a:gd name="connsiteY8" fmla="*/ 171400 h 185737"/>
                  <a:gd name="connsiteX9" fmla="*/ 35719 w 185737"/>
                  <a:gd name="connsiteY9" fmla="*/ 171450 h 185737"/>
                  <a:gd name="connsiteX10" fmla="*/ 150019 w 185737"/>
                  <a:gd name="connsiteY10" fmla="*/ 171450 h 185737"/>
                  <a:gd name="connsiteX11" fmla="*/ 171400 w 185737"/>
                  <a:gd name="connsiteY11" fmla="*/ 151486 h 185737"/>
                  <a:gd name="connsiteX12" fmla="*/ 171450 w 185737"/>
                  <a:gd name="connsiteY12" fmla="*/ 150019 h 185737"/>
                  <a:gd name="connsiteX13" fmla="*/ 171450 w 185737"/>
                  <a:gd name="connsiteY13" fmla="*/ 111919 h 185737"/>
                  <a:gd name="connsiteX14" fmla="*/ 178594 w 185737"/>
                  <a:gd name="connsiteY14" fmla="*/ 104775 h 185737"/>
                  <a:gd name="connsiteX15" fmla="*/ 185673 w 185737"/>
                  <a:gd name="connsiteY15" fmla="*/ 110949 h 185737"/>
                  <a:gd name="connsiteX16" fmla="*/ 185738 w 185737"/>
                  <a:gd name="connsiteY16" fmla="*/ 111919 h 185737"/>
                  <a:gd name="connsiteX17" fmla="*/ 185738 w 185737"/>
                  <a:gd name="connsiteY17" fmla="*/ 150019 h 185737"/>
                  <a:gd name="connsiteX18" fmla="*/ 151916 w 185737"/>
                  <a:gd name="connsiteY18" fmla="*/ 185688 h 185737"/>
                  <a:gd name="connsiteX19" fmla="*/ 150019 w 185737"/>
                  <a:gd name="connsiteY19" fmla="*/ 185738 h 185737"/>
                  <a:gd name="connsiteX20" fmla="*/ 35719 w 185737"/>
                  <a:gd name="connsiteY20" fmla="*/ 185738 h 185737"/>
                  <a:gd name="connsiteX21" fmla="*/ 50 w 185737"/>
                  <a:gd name="connsiteY21" fmla="*/ 151916 h 185737"/>
                  <a:gd name="connsiteX22" fmla="*/ 0 w 185737"/>
                  <a:gd name="connsiteY22" fmla="*/ 150019 h 185737"/>
                  <a:gd name="connsiteX23" fmla="*/ 0 w 185737"/>
                  <a:gd name="connsiteY23" fmla="*/ 35719 h 185737"/>
                  <a:gd name="connsiteX24" fmla="*/ 33822 w 185737"/>
                  <a:gd name="connsiteY24" fmla="*/ 50 h 185737"/>
                  <a:gd name="connsiteX25" fmla="*/ 35719 w 185737"/>
                  <a:gd name="connsiteY25" fmla="*/ 0 h 185737"/>
                  <a:gd name="connsiteX26" fmla="*/ 73819 w 185737"/>
                  <a:gd name="connsiteY26" fmla="*/ 0 h 185737"/>
                  <a:gd name="connsiteX27" fmla="*/ 169069 w 185737"/>
                  <a:gd name="connsiteY27" fmla="*/ 0 h 185737"/>
                  <a:gd name="connsiteX28" fmla="*/ 185682 w 185737"/>
                  <a:gd name="connsiteY28" fmla="*/ 15302 h 185737"/>
                  <a:gd name="connsiteX29" fmla="*/ 185738 w 185737"/>
                  <a:gd name="connsiteY29" fmla="*/ 16669 h 185737"/>
                  <a:gd name="connsiteX30" fmla="*/ 185738 w 185737"/>
                  <a:gd name="connsiteY30" fmla="*/ 64294 h 185737"/>
                  <a:gd name="connsiteX31" fmla="*/ 178594 w 185737"/>
                  <a:gd name="connsiteY31" fmla="*/ 71438 h 185737"/>
                  <a:gd name="connsiteX32" fmla="*/ 171515 w 185737"/>
                  <a:gd name="connsiteY32" fmla="*/ 65263 h 185737"/>
                  <a:gd name="connsiteX33" fmla="*/ 171450 w 185737"/>
                  <a:gd name="connsiteY33" fmla="*/ 64294 h 185737"/>
                  <a:gd name="connsiteX34" fmla="*/ 171450 w 185737"/>
                  <a:gd name="connsiteY34" fmla="*/ 24384 h 185737"/>
                  <a:gd name="connsiteX35" fmla="*/ 88395 w 185737"/>
                  <a:gd name="connsiteY35" fmla="*/ 107445 h 185737"/>
                  <a:gd name="connsiteX36" fmla="*/ 78293 w 185737"/>
                  <a:gd name="connsiteY36" fmla="*/ 107445 h 185737"/>
                  <a:gd name="connsiteX37" fmla="*/ 77601 w 185737"/>
                  <a:gd name="connsiteY37" fmla="*/ 98144 h 185737"/>
                  <a:gd name="connsiteX38" fmla="*/ 78293 w 185737"/>
                  <a:gd name="connsiteY38" fmla="*/ 97343 h 185737"/>
                  <a:gd name="connsiteX39" fmla="*/ 161334 w 185737"/>
                  <a:gd name="connsiteY39" fmla="*/ 14288 h 185737"/>
                  <a:gd name="connsiteX40" fmla="*/ 121444 w 185737"/>
                  <a:gd name="connsiteY40" fmla="*/ 14288 h 185737"/>
                  <a:gd name="connsiteX41" fmla="*/ 114300 w 185737"/>
                  <a:gd name="connsiteY41" fmla="*/ 7144 h 185737"/>
                  <a:gd name="connsiteX42" fmla="*/ 120474 w 185737"/>
                  <a:gd name="connsiteY42" fmla="*/ 65 h 185737"/>
                  <a:gd name="connsiteX43" fmla="*/ 121444 w 185737"/>
                  <a:gd name="connsiteY43" fmla="*/ 0 h 185737"/>
                  <a:gd name="connsiteX44" fmla="*/ 169069 w 185737"/>
                  <a:gd name="connsiteY4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5737" h="185737">
                    <a:moveTo>
                      <a:pt x="73819" y="0"/>
                    </a:moveTo>
                    <a:cubicBezTo>
                      <a:pt x="77764" y="0"/>
                      <a:pt x="80963" y="3198"/>
                      <a:pt x="80963" y="7144"/>
                    </a:cubicBezTo>
                    <a:cubicBezTo>
                      <a:pt x="80963" y="10760"/>
                      <a:pt x="78275" y="13749"/>
                      <a:pt x="74788" y="14222"/>
                    </a:cubicBezTo>
                    <a:lnTo>
                      <a:pt x="73819" y="14288"/>
                    </a:lnTo>
                    <a:lnTo>
                      <a:pt x="35719" y="14288"/>
                    </a:lnTo>
                    <a:cubicBezTo>
                      <a:pt x="24376" y="14288"/>
                      <a:pt x="15091" y="23100"/>
                      <a:pt x="14337" y="34251"/>
                    </a:cubicBezTo>
                    <a:lnTo>
                      <a:pt x="14288" y="35719"/>
                    </a:lnTo>
                    <a:lnTo>
                      <a:pt x="14288" y="150019"/>
                    </a:lnTo>
                    <a:cubicBezTo>
                      <a:pt x="14288" y="161362"/>
                      <a:pt x="23100" y="170646"/>
                      <a:pt x="34251" y="171400"/>
                    </a:cubicBezTo>
                    <a:lnTo>
                      <a:pt x="35719" y="171450"/>
                    </a:lnTo>
                    <a:lnTo>
                      <a:pt x="150019" y="171450"/>
                    </a:lnTo>
                    <a:cubicBezTo>
                      <a:pt x="161362" y="171450"/>
                      <a:pt x="170646" y="162637"/>
                      <a:pt x="171400" y="151486"/>
                    </a:cubicBezTo>
                    <a:lnTo>
                      <a:pt x="171450" y="150019"/>
                    </a:lnTo>
                    <a:lnTo>
                      <a:pt x="171450" y="111919"/>
                    </a:lnTo>
                    <a:cubicBezTo>
                      <a:pt x="171450" y="107974"/>
                      <a:pt x="174649" y="104775"/>
                      <a:pt x="178594" y="104775"/>
                    </a:cubicBezTo>
                    <a:cubicBezTo>
                      <a:pt x="182210" y="104775"/>
                      <a:pt x="185199" y="107463"/>
                      <a:pt x="185673" y="110949"/>
                    </a:cubicBezTo>
                    <a:lnTo>
                      <a:pt x="185738" y="111919"/>
                    </a:lnTo>
                    <a:lnTo>
                      <a:pt x="185738" y="150019"/>
                    </a:lnTo>
                    <a:cubicBezTo>
                      <a:pt x="185738" y="169110"/>
                      <a:pt x="170760" y="184702"/>
                      <a:pt x="151916" y="185688"/>
                    </a:cubicBezTo>
                    <a:lnTo>
                      <a:pt x="150019" y="185738"/>
                    </a:lnTo>
                    <a:lnTo>
                      <a:pt x="35719" y="185738"/>
                    </a:lnTo>
                    <a:cubicBezTo>
                      <a:pt x="16628" y="185738"/>
                      <a:pt x="1036" y="170760"/>
                      <a:pt x="50" y="151916"/>
                    </a:cubicBezTo>
                    <a:lnTo>
                      <a:pt x="0" y="150019"/>
                    </a:lnTo>
                    <a:lnTo>
                      <a:pt x="0" y="35719"/>
                    </a:lnTo>
                    <a:cubicBezTo>
                      <a:pt x="0" y="16628"/>
                      <a:pt x="14977" y="1036"/>
                      <a:pt x="33822" y="50"/>
                    </a:cubicBezTo>
                    <a:lnTo>
                      <a:pt x="35719" y="0"/>
                    </a:lnTo>
                    <a:lnTo>
                      <a:pt x="73819" y="0"/>
                    </a:lnTo>
                    <a:close/>
                    <a:moveTo>
                      <a:pt x="169069" y="0"/>
                    </a:moveTo>
                    <a:cubicBezTo>
                      <a:pt x="177815" y="0"/>
                      <a:pt x="184987" y="6735"/>
                      <a:pt x="185682" y="15302"/>
                    </a:cubicBezTo>
                    <a:lnTo>
                      <a:pt x="185738" y="16669"/>
                    </a:lnTo>
                    <a:lnTo>
                      <a:pt x="185738" y="64294"/>
                    </a:lnTo>
                    <a:cubicBezTo>
                      <a:pt x="185738" y="68239"/>
                      <a:pt x="182539" y="71438"/>
                      <a:pt x="178594" y="71438"/>
                    </a:cubicBezTo>
                    <a:cubicBezTo>
                      <a:pt x="174977" y="71438"/>
                      <a:pt x="171988" y="68750"/>
                      <a:pt x="171515" y="65263"/>
                    </a:cubicBezTo>
                    <a:lnTo>
                      <a:pt x="171450" y="64294"/>
                    </a:lnTo>
                    <a:lnTo>
                      <a:pt x="171450" y="24384"/>
                    </a:lnTo>
                    <a:lnTo>
                      <a:pt x="88395" y="107445"/>
                    </a:lnTo>
                    <a:cubicBezTo>
                      <a:pt x="85605" y="110235"/>
                      <a:pt x="81083" y="110235"/>
                      <a:pt x="78293" y="107445"/>
                    </a:cubicBezTo>
                    <a:cubicBezTo>
                      <a:pt x="75756" y="104909"/>
                      <a:pt x="75526" y="100940"/>
                      <a:pt x="77601" y="98144"/>
                    </a:cubicBezTo>
                    <a:lnTo>
                      <a:pt x="78293" y="97343"/>
                    </a:lnTo>
                    <a:lnTo>
                      <a:pt x="161334" y="14288"/>
                    </a:lnTo>
                    <a:lnTo>
                      <a:pt x="121444" y="14288"/>
                    </a:lnTo>
                    <a:cubicBezTo>
                      <a:pt x="117499" y="14288"/>
                      <a:pt x="114300" y="11089"/>
                      <a:pt x="114300" y="7144"/>
                    </a:cubicBezTo>
                    <a:cubicBezTo>
                      <a:pt x="114300" y="3527"/>
                      <a:pt x="116988" y="538"/>
                      <a:pt x="120474" y="65"/>
                    </a:cubicBezTo>
                    <a:lnTo>
                      <a:pt x="121444" y="0"/>
                    </a:lnTo>
                    <a:lnTo>
                      <a:pt x="1690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20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40" name="opin1-Story-back"/>
            <p:cNvSpPr/>
            <p:nvPr/>
          </p:nvSpPr>
          <p:spPr>
            <a:xfrm>
              <a:off x="2680531" y="2045937"/>
              <a:ext cx="3905816" cy="62731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20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66" name="story-head">
              <a:extLst>
                <a:ext uri="{FF2B5EF4-FFF2-40B4-BE49-F238E27FC236}">
                  <a16:creationId xmlns:a16="http://schemas.microsoft.com/office/drawing/2014/main" id="{22FB5502-F03E-82A3-C9E3-C2383CFEA7FA}"/>
                </a:ext>
              </a:extLst>
            </p:cNvPr>
            <p:cNvGrpSpPr/>
            <p:nvPr/>
          </p:nvGrpSpPr>
          <p:grpSpPr>
            <a:xfrm>
              <a:off x="2680531" y="2045151"/>
              <a:ext cx="3905816" cy="627314"/>
              <a:chOff x="586093" y="1685385"/>
              <a:chExt cx="3444620" cy="553241"/>
            </a:xfrm>
          </p:grpSpPr>
          <p:sp>
            <p:nvSpPr>
              <p:cNvPr id="4" name="ic_jump">
                <a:extLst>
                  <a:ext uri="{FF2B5EF4-FFF2-40B4-BE49-F238E27FC236}">
                    <a16:creationId xmlns:a16="http://schemas.microsoft.com/office/drawing/2014/main" id="{7F2761B6-3935-42F5-A8B9-E8268C2E7D25}"/>
                  </a:ext>
                </a:extLst>
              </p:cNvPr>
              <p:cNvSpPr/>
              <p:nvPr/>
            </p:nvSpPr>
            <p:spPr>
              <a:xfrm>
                <a:off x="3804323" y="1886753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20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16" name="ic_info">
                <a:extLst>
                  <a:ext uri="{FF2B5EF4-FFF2-40B4-BE49-F238E27FC236}">
                    <a16:creationId xmlns:a16="http://schemas.microsoft.com/office/drawing/2014/main" id="{AD7795F6-7579-4192-8971-952DE9E0C580}"/>
                  </a:ext>
                </a:extLst>
              </p:cNvPr>
              <p:cNvSpPr/>
              <p:nvPr/>
            </p:nvSpPr>
            <p:spPr>
              <a:xfrm>
                <a:off x="739441" y="1823400"/>
                <a:ext cx="265943" cy="265943"/>
              </a:xfrm>
              <a:custGeom>
                <a:avLst/>
                <a:gdLst>
                  <a:gd name="connsiteX0" fmla="*/ 183356 w 366712"/>
                  <a:gd name="connsiteY0" fmla="*/ 0 h 366712"/>
                  <a:gd name="connsiteX1" fmla="*/ 366713 w 366712"/>
                  <a:gd name="connsiteY1" fmla="*/ 183356 h 366712"/>
                  <a:gd name="connsiteX2" fmla="*/ 183356 w 366712"/>
                  <a:gd name="connsiteY2" fmla="*/ 366713 h 366712"/>
                  <a:gd name="connsiteX3" fmla="*/ 0 w 366712"/>
                  <a:gd name="connsiteY3" fmla="*/ 183356 h 366712"/>
                  <a:gd name="connsiteX4" fmla="*/ 183356 w 366712"/>
                  <a:gd name="connsiteY4" fmla="*/ 0 h 366712"/>
                  <a:gd name="connsiteX5" fmla="*/ 183356 w 366712"/>
                  <a:gd name="connsiteY5" fmla="*/ 25003 h 366712"/>
                  <a:gd name="connsiteX6" fmla="*/ 25003 w 366712"/>
                  <a:gd name="connsiteY6" fmla="*/ 183356 h 366712"/>
                  <a:gd name="connsiteX7" fmla="*/ 183356 w 366712"/>
                  <a:gd name="connsiteY7" fmla="*/ 341709 h 366712"/>
                  <a:gd name="connsiteX8" fmla="*/ 341709 w 366712"/>
                  <a:gd name="connsiteY8" fmla="*/ 183356 h 366712"/>
                  <a:gd name="connsiteX9" fmla="*/ 183356 w 366712"/>
                  <a:gd name="connsiteY9" fmla="*/ 25003 h 366712"/>
                  <a:gd name="connsiteX10" fmla="*/ 183356 w 366712"/>
                  <a:gd name="connsiteY10" fmla="*/ 145852 h 366712"/>
                  <a:gd name="connsiteX11" fmla="*/ 195858 w 366712"/>
                  <a:gd name="connsiteY11" fmla="*/ 158353 h 366712"/>
                  <a:gd name="connsiteX12" fmla="*/ 195858 w 366712"/>
                  <a:gd name="connsiteY12" fmla="*/ 270867 h 366712"/>
                  <a:gd name="connsiteX13" fmla="*/ 183356 w 366712"/>
                  <a:gd name="connsiteY13" fmla="*/ 283369 h 366712"/>
                  <a:gd name="connsiteX14" fmla="*/ 170855 w 366712"/>
                  <a:gd name="connsiteY14" fmla="*/ 270867 h 366712"/>
                  <a:gd name="connsiteX15" fmla="*/ 170855 w 366712"/>
                  <a:gd name="connsiteY15" fmla="*/ 158353 h 366712"/>
                  <a:gd name="connsiteX16" fmla="*/ 183356 w 366712"/>
                  <a:gd name="connsiteY16" fmla="*/ 145852 h 366712"/>
                  <a:gd name="connsiteX17" fmla="*/ 183356 w 366712"/>
                  <a:gd name="connsiteY17" fmla="*/ 83344 h 366712"/>
                  <a:gd name="connsiteX18" fmla="*/ 204192 w 366712"/>
                  <a:gd name="connsiteY18" fmla="*/ 104180 h 366712"/>
                  <a:gd name="connsiteX19" fmla="*/ 183356 w 366712"/>
                  <a:gd name="connsiteY19" fmla="*/ 125016 h 366712"/>
                  <a:gd name="connsiteX20" fmla="*/ 162520 w 366712"/>
                  <a:gd name="connsiteY20" fmla="*/ 104180 h 366712"/>
                  <a:gd name="connsiteX21" fmla="*/ 183356 w 366712"/>
                  <a:gd name="connsiteY21" fmla="*/ 83344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6712" h="366712">
                    <a:moveTo>
                      <a:pt x="183356" y="0"/>
                    </a:moveTo>
                    <a:cubicBezTo>
                      <a:pt x="284621" y="0"/>
                      <a:pt x="366713" y="82091"/>
                      <a:pt x="366713" y="183356"/>
                    </a:cubicBezTo>
                    <a:cubicBezTo>
                      <a:pt x="366713" y="284621"/>
                      <a:pt x="284621" y="366713"/>
                      <a:pt x="183356" y="366713"/>
                    </a:cubicBezTo>
                    <a:cubicBezTo>
                      <a:pt x="82091" y="366713"/>
                      <a:pt x="0" y="284621"/>
                      <a:pt x="0" y="183356"/>
                    </a:cubicBezTo>
                    <a:cubicBezTo>
                      <a:pt x="0" y="82091"/>
                      <a:pt x="82091" y="0"/>
                      <a:pt x="183356" y="0"/>
                    </a:cubicBezTo>
                    <a:close/>
                    <a:moveTo>
                      <a:pt x="183356" y="25003"/>
                    </a:moveTo>
                    <a:cubicBezTo>
                      <a:pt x="95900" y="25003"/>
                      <a:pt x="25003" y="95900"/>
                      <a:pt x="25003" y="183356"/>
                    </a:cubicBezTo>
                    <a:cubicBezTo>
                      <a:pt x="25003" y="270812"/>
                      <a:pt x="95900" y="341709"/>
                      <a:pt x="183356" y="341709"/>
                    </a:cubicBezTo>
                    <a:cubicBezTo>
                      <a:pt x="270812" y="341709"/>
                      <a:pt x="341709" y="270812"/>
                      <a:pt x="341709" y="183356"/>
                    </a:cubicBezTo>
                    <a:cubicBezTo>
                      <a:pt x="341709" y="95900"/>
                      <a:pt x="270812" y="25003"/>
                      <a:pt x="183356" y="25003"/>
                    </a:cubicBezTo>
                    <a:close/>
                    <a:moveTo>
                      <a:pt x="183356" y="145852"/>
                    </a:moveTo>
                    <a:cubicBezTo>
                      <a:pt x="190260" y="145852"/>
                      <a:pt x="195858" y="151449"/>
                      <a:pt x="195858" y="158353"/>
                    </a:cubicBezTo>
                    <a:lnTo>
                      <a:pt x="195858" y="270867"/>
                    </a:lnTo>
                    <a:cubicBezTo>
                      <a:pt x="195858" y="277771"/>
                      <a:pt x="190260" y="283369"/>
                      <a:pt x="183356" y="283369"/>
                    </a:cubicBezTo>
                    <a:cubicBezTo>
                      <a:pt x="176452" y="283369"/>
                      <a:pt x="170855" y="277771"/>
                      <a:pt x="170855" y="270867"/>
                    </a:cubicBezTo>
                    <a:lnTo>
                      <a:pt x="170855" y="158353"/>
                    </a:lnTo>
                    <a:cubicBezTo>
                      <a:pt x="170855" y="151449"/>
                      <a:pt x="176452" y="145852"/>
                      <a:pt x="183356" y="145852"/>
                    </a:cubicBezTo>
                    <a:close/>
                    <a:moveTo>
                      <a:pt x="183356" y="83344"/>
                    </a:moveTo>
                    <a:cubicBezTo>
                      <a:pt x="194864" y="83344"/>
                      <a:pt x="204192" y="92672"/>
                      <a:pt x="204192" y="104180"/>
                    </a:cubicBezTo>
                    <a:cubicBezTo>
                      <a:pt x="204192" y="115687"/>
                      <a:pt x="194864" y="125016"/>
                      <a:pt x="183356" y="125016"/>
                    </a:cubicBezTo>
                    <a:cubicBezTo>
                      <a:pt x="171848" y="125016"/>
                      <a:pt x="162520" y="115687"/>
                      <a:pt x="162520" y="104180"/>
                    </a:cubicBezTo>
                    <a:cubicBezTo>
                      <a:pt x="162520" y="92672"/>
                      <a:pt x="171848" y="83344"/>
                      <a:pt x="183356" y="833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20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54" name="Storytext">
                <a:extLst>
                  <a:ext uri="{FF2B5EF4-FFF2-40B4-BE49-F238E27FC236}">
                    <a16:creationId xmlns:a16="http://schemas.microsoft.com/office/drawing/2014/main" id="{65F8EEE9-73BB-482A-00F7-8DB87229D93D}"/>
                  </a:ext>
                </a:extLst>
              </p:cNvPr>
              <p:cNvSpPr/>
              <p:nvPr/>
            </p:nvSpPr>
            <p:spPr>
              <a:xfrm>
                <a:off x="586093" y="1685385"/>
                <a:ext cx="3444620" cy="553241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20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一些故事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2093A46-0A6B-5B3D-635F-42529DB62CB3}"/>
              </a:ext>
            </a:extLst>
          </p:cNvPr>
          <p:cNvGrpSpPr>
            <a:grpSpLocks noChangeAspect="1"/>
          </p:cNvGrpSpPr>
          <p:nvPr/>
        </p:nvGrpSpPr>
        <p:grpSpPr>
          <a:xfrm>
            <a:off x="7119331" y="-1899485"/>
            <a:ext cx="6278126" cy="7092961"/>
            <a:chOff x="6774468" y="132717"/>
            <a:chExt cx="5530023" cy="6247762"/>
          </a:xfrm>
          <a:scene3d>
            <a:camera prst="isometricTopUp">
              <a:rot lat="19800000" lon="20400000" rev="2400000"/>
            </a:camera>
            <a:lightRig rig="threePt" dir="t"/>
          </a:scene3d>
        </p:grpSpPr>
        <p:grpSp>
          <p:nvGrpSpPr>
            <p:cNvPr id="65" name="故事弹窗">
              <a:extLst>
                <a:ext uri="{FF2B5EF4-FFF2-40B4-BE49-F238E27FC236}">
                  <a16:creationId xmlns:a16="http://schemas.microsoft.com/office/drawing/2014/main" id="{E368AD66-A945-5CFD-D38D-A1C120ABF903}"/>
                </a:ext>
              </a:extLst>
            </p:cNvPr>
            <p:cNvGrpSpPr>
              <a:grpSpLocks/>
            </p:cNvGrpSpPr>
            <p:nvPr/>
          </p:nvGrpSpPr>
          <p:grpSpPr>
            <a:xfrm>
              <a:off x="6880572" y="199711"/>
              <a:ext cx="5423919" cy="6180768"/>
              <a:chOff x="4290196" y="176129"/>
              <a:chExt cx="4783466" cy="5450947"/>
            </a:xfrm>
          </p:grpSpPr>
          <p:sp>
            <p:nvSpPr>
              <p:cNvPr id="10" name="text">
                <a:extLst>
                  <a:ext uri="{FF2B5EF4-FFF2-40B4-BE49-F238E27FC236}">
                    <a16:creationId xmlns:a16="http://schemas.microsoft.com/office/drawing/2014/main" id="{0DCCDA3A-5522-4C10-8A42-F37D1B8BE0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90196" y="176129"/>
                <a:ext cx="4783466" cy="5450947"/>
              </a:xfrm>
              <a:prstGeom prst="roundRect">
                <a:avLst>
                  <a:gd name="adj" fmla="val 492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just" defTabSz="808734"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</a:t>
                </a:r>
                <a:r>
                  <a:rPr lang="zh-CN" altLang="en-US" sz="28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一些故事</a:t>
                </a:r>
                <a:endParaRPr lang="en-US" altLang="zh-CN" sz="28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indent="406815" algn="just" defTabSz="808734"/>
                <a:endParaRPr lang="en-US" altLang="zh-CN" sz="14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indent="406815" algn="just" defTabSz="808734"/>
                <a:r>
                  <a:rPr lang="zh-CN" altLang="en-US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黑屏原名“死狗”。此名来自伟大的物理张老师，用以形容上课走神不认真的同学。晚饭时，将电脑用一张 </a:t>
                </a:r>
                <a:r>
                  <a:rPr lang="en-US" altLang="zh-CN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PPT </a:t>
                </a:r>
                <a:r>
                  <a:rPr lang="zh-CN" altLang="en-US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黑屏，为了便于打开电脑，这与“死狗”所形容的很像，便称这 </a:t>
                </a:r>
                <a:r>
                  <a:rPr lang="en-US" altLang="zh-CN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PPT </a:t>
                </a:r>
                <a:r>
                  <a:rPr lang="zh-CN" altLang="en-US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为“死狗”。</a:t>
                </a:r>
                <a:endParaRPr lang="en-US" altLang="zh-CN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indent="406815" algn="just" defTabSz="808734"/>
                <a:endParaRPr lang="en-US" altLang="zh-CN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indent="406815" algn="just" defTabSz="808734"/>
                <a:endParaRPr lang="en-US" altLang="zh-CN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indent="406815" algn="just" defTabSz="808734"/>
                <a:endParaRPr lang="en-US" altLang="zh-CN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indent="406815" algn="just" defTabSz="808734"/>
                <a:endParaRPr lang="en-US" altLang="zh-CN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indent="406815" algn="just" defTabSz="808734"/>
                <a:endParaRPr lang="en-US" altLang="zh-CN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indent="406815" algn="just" defTabSz="808734"/>
                <a:endParaRPr lang="en-US" altLang="zh-CN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indent="406815" algn="just" defTabSz="808734"/>
                <a:endParaRPr lang="en-US" altLang="zh-CN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algn="ctr" defTabSz="808734"/>
                <a:r>
                  <a:rPr lang="zh-CN" altLang="en-US" dirty="0">
                    <a:solidFill>
                      <a:srgbClr val="E7E6E6">
                        <a:lumMod val="50000"/>
                      </a:srgb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伟大的物理张老师</a:t>
                </a:r>
                <a:endParaRPr lang="en-US" altLang="zh-CN" dirty="0">
                  <a:solidFill>
                    <a:srgbClr val="E7E6E6">
                      <a:lumMod val="50000"/>
                    </a:srgb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algn="ctr" defTabSz="808734"/>
                <a:endParaRPr lang="en-US" altLang="zh-CN" dirty="0">
                  <a:solidFill>
                    <a:srgbClr val="E7E6E6">
                      <a:lumMod val="50000"/>
                    </a:srgb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algn="just" defTabSz="808734"/>
                <a:endParaRPr lang="en-US" altLang="zh-CN" dirty="0">
                  <a:solidFill>
                    <a:srgbClr val="E7E6E6">
                      <a:lumMod val="50000"/>
                    </a:srgb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8" name="ic_info">
                <a:extLst>
                  <a:ext uri="{FF2B5EF4-FFF2-40B4-BE49-F238E27FC236}">
                    <a16:creationId xmlns:a16="http://schemas.microsoft.com/office/drawing/2014/main" id="{FE09329B-016C-4B3C-89AD-121E98175F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2000" y="387054"/>
                <a:ext cx="313200" cy="313200"/>
              </a:xfrm>
              <a:custGeom>
                <a:avLst/>
                <a:gdLst>
                  <a:gd name="connsiteX0" fmla="*/ 183356 w 366712"/>
                  <a:gd name="connsiteY0" fmla="*/ 0 h 366712"/>
                  <a:gd name="connsiteX1" fmla="*/ 366713 w 366712"/>
                  <a:gd name="connsiteY1" fmla="*/ 183356 h 366712"/>
                  <a:gd name="connsiteX2" fmla="*/ 183356 w 366712"/>
                  <a:gd name="connsiteY2" fmla="*/ 366713 h 366712"/>
                  <a:gd name="connsiteX3" fmla="*/ 0 w 366712"/>
                  <a:gd name="connsiteY3" fmla="*/ 183356 h 366712"/>
                  <a:gd name="connsiteX4" fmla="*/ 183356 w 366712"/>
                  <a:gd name="connsiteY4" fmla="*/ 0 h 366712"/>
                  <a:gd name="connsiteX5" fmla="*/ 183356 w 366712"/>
                  <a:gd name="connsiteY5" fmla="*/ 25003 h 366712"/>
                  <a:gd name="connsiteX6" fmla="*/ 25003 w 366712"/>
                  <a:gd name="connsiteY6" fmla="*/ 183356 h 366712"/>
                  <a:gd name="connsiteX7" fmla="*/ 183356 w 366712"/>
                  <a:gd name="connsiteY7" fmla="*/ 341709 h 366712"/>
                  <a:gd name="connsiteX8" fmla="*/ 341709 w 366712"/>
                  <a:gd name="connsiteY8" fmla="*/ 183356 h 366712"/>
                  <a:gd name="connsiteX9" fmla="*/ 183356 w 366712"/>
                  <a:gd name="connsiteY9" fmla="*/ 25003 h 366712"/>
                  <a:gd name="connsiteX10" fmla="*/ 183356 w 366712"/>
                  <a:gd name="connsiteY10" fmla="*/ 145852 h 366712"/>
                  <a:gd name="connsiteX11" fmla="*/ 195858 w 366712"/>
                  <a:gd name="connsiteY11" fmla="*/ 158353 h 366712"/>
                  <a:gd name="connsiteX12" fmla="*/ 195858 w 366712"/>
                  <a:gd name="connsiteY12" fmla="*/ 270867 h 366712"/>
                  <a:gd name="connsiteX13" fmla="*/ 183356 w 366712"/>
                  <a:gd name="connsiteY13" fmla="*/ 283369 h 366712"/>
                  <a:gd name="connsiteX14" fmla="*/ 170855 w 366712"/>
                  <a:gd name="connsiteY14" fmla="*/ 270867 h 366712"/>
                  <a:gd name="connsiteX15" fmla="*/ 170855 w 366712"/>
                  <a:gd name="connsiteY15" fmla="*/ 158353 h 366712"/>
                  <a:gd name="connsiteX16" fmla="*/ 183356 w 366712"/>
                  <a:gd name="connsiteY16" fmla="*/ 145852 h 366712"/>
                  <a:gd name="connsiteX17" fmla="*/ 183356 w 366712"/>
                  <a:gd name="connsiteY17" fmla="*/ 83344 h 366712"/>
                  <a:gd name="connsiteX18" fmla="*/ 204192 w 366712"/>
                  <a:gd name="connsiteY18" fmla="*/ 104180 h 366712"/>
                  <a:gd name="connsiteX19" fmla="*/ 183356 w 366712"/>
                  <a:gd name="connsiteY19" fmla="*/ 125016 h 366712"/>
                  <a:gd name="connsiteX20" fmla="*/ 162520 w 366712"/>
                  <a:gd name="connsiteY20" fmla="*/ 104180 h 366712"/>
                  <a:gd name="connsiteX21" fmla="*/ 183356 w 366712"/>
                  <a:gd name="connsiteY21" fmla="*/ 83344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6712" h="366712">
                    <a:moveTo>
                      <a:pt x="183356" y="0"/>
                    </a:moveTo>
                    <a:cubicBezTo>
                      <a:pt x="284621" y="0"/>
                      <a:pt x="366713" y="82091"/>
                      <a:pt x="366713" y="183356"/>
                    </a:cubicBezTo>
                    <a:cubicBezTo>
                      <a:pt x="366713" y="284621"/>
                      <a:pt x="284621" y="366713"/>
                      <a:pt x="183356" y="366713"/>
                    </a:cubicBezTo>
                    <a:cubicBezTo>
                      <a:pt x="82091" y="366713"/>
                      <a:pt x="0" y="284621"/>
                      <a:pt x="0" y="183356"/>
                    </a:cubicBezTo>
                    <a:cubicBezTo>
                      <a:pt x="0" y="82091"/>
                      <a:pt x="82091" y="0"/>
                      <a:pt x="183356" y="0"/>
                    </a:cubicBezTo>
                    <a:close/>
                    <a:moveTo>
                      <a:pt x="183356" y="25003"/>
                    </a:moveTo>
                    <a:cubicBezTo>
                      <a:pt x="95900" y="25003"/>
                      <a:pt x="25003" y="95900"/>
                      <a:pt x="25003" y="183356"/>
                    </a:cubicBezTo>
                    <a:cubicBezTo>
                      <a:pt x="25003" y="270812"/>
                      <a:pt x="95900" y="341709"/>
                      <a:pt x="183356" y="341709"/>
                    </a:cubicBezTo>
                    <a:cubicBezTo>
                      <a:pt x="270812" y="341709"/>
                      <a:pt x="341709" y="270812"/>
                      <a:pt x="341709" y="183356"/>
                    </a:cubicBezTo>
                    <a:cubicBezTo>
                      <a:pt x="341709" y="95900"/>
                      <a:pt x="270812" y="25003"/>
                      <a:pt x="183356" y="25003"/>
                    </a:cubicBezTo>
                    <a:close/>
                    <a:moveTo>
                      <a:pt x="183356" y="145852"/>
                    </a:moveTo>
                    <a:cubicBezTo>
                      <a:pt x="190260" y="145852"/>
                      <a:pt x="195858" y="151449"/>
                      <a:pt x="195858" y="158353"/>
                    </a:cubicBezTo>
                    <a:lnTo>
                      <a:pt x="195858" y="270867"/>
                    </a:lnTo>
                    <a:cubicBezTo>
                      <a:pt x="195858" y="277771"/>
                      <a:pt x="190260" y="283369"/>
                      <a:pt x="183356" y="283369"/>
                    </a:cubicBezTo>
                    <a:cubicBezTo>
                      <a:pt x="176452" y="283369"/>
                      <a:pt x="170855" y="277771"/>
                      <a:pt x="170855" y="270867"/>
                    </a:cubicBezTo>
                    <a:lnTo>
                      <a:pt x="170855" y="158353"/>
                    </a:lnTo>
                    <a:cubicBezTo>
                      <a:pt x="170855" y="151449"/>
                      <a:pt x="176452" y="145852"/>
                      <a:pt x="183356" y="145852"/>
                    </a:cubicBezTo>
                    <a:close/>
                    <a:moveTo>
                      <a:pt x="183356" y="83344"/>
                    </a:moveTo>
                    <a:cubicBezTo>
                      <a:pt x="194864" y="83344"/>
                      <a:pt x="204192" y="92672"/>
                      <a:pt x="204192" y="104180"/>
                    </a:cubicBezTo>
                    <a:cubicBezTo>
                      <a:pt x="204192" y="115687"/>
                      <a:pt x="194864" y="125016"/>
                      <a:pt x="183356" y="125016"/>
                    </a:cubicBezTo>
                    <a:cubicBezTo>
                      <a:pt x="171848" y="125016"/>
                      <a:pt x="162520" y="115687"/>
                      <a:pt x="162520" y="104180"/>
                    </a:cubicBezTo>
                    <a:cubicBezTo>
                      <a:pt x="162520" y="92672"/>
                      <a:pt x="171848" y="83344"/>
                      <a:pt x="183356" y="83344"/>
                    </a:cubicBezTo>
                    <a:close/>
                  </a:path>
                </a:pathLst>
              </a:custGeom>
              <a:solidFill>
                <a:schemeClr val="bg1"/>
              </a:solidFill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4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pic>
            <p:nvPicPr>
              <p:cNvPr id="12" name="Mr Zhang" descr="一些人站在街道上&#10;&#10;描述已自动生成">
                <a:extLst>
                  <a:ext uri="{FF2B5EF4-FFF2-40B4-BE49-F238E27FC236}">
                    <a16:creationId xmlns:a16="http://schemas.microsoft.com/office/drawing/2014/main" id="{D6407F1E-EABD-8EE0-5EB6-998F982E7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709" y="2061661"/>
                <a:ext cx="1016232" cy="1016232"/>
              </a:xfrm>
              <a:prstGeom prst="roundRect">
                <a:avLst>
                  <a:gd name="adj" fmla="val 10389"/>
                </a:avLst>
              </a:prstGeom>
            </p:spPr>
          </p:pic>
          <p:grpSp>
            <p:nvGrpSpPr>
              <p:cNvPr id="62" name="opin4-deaddog">
                <a:extLst>
                  <a:ext uri="{FF2B5EF4-FFF2-40B4-BE49-F238E27FC236}">
                    <a16:creationId xmlns:a16="http://schemas.microsoft.com/office/drawing/2014/main" id="{42884FFE-044F-D19C-1798-FD1E1EE10C7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712159" y="3807983"/>
                <a:ext cx="3939539" cy="612101"/>
                <a:chOff x="4572000" y="3807983"/>
                <a:chExt cx="3939539" cy="612101"/>
              </a:xfrm>
            </p:grpSpPr>
            <p:sp>
              <p:nvSpPr>
                <p:cNvPr id="15" name="ddlink">
                  <a:hlinkClick r:id="rId10"/>
                  <a:extLst>
                    <a:ext uri="{FF2B5EF4-FFF2-40B4-BE49-F238E27FC236}">
                      <a16:creationId xmlns:a16="http://schemas.microsoft.com/office/drawing/2014/main" id="{8E6FCC08-4CF3-B3F4-EC97-AC82DC2CDB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72000" y="3807983"/>
                  <a:ext cx="3939539" cy="61210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777629"/>
                  <a:r>
                    <a:rPr lang="en-US" altLang="zh-CN" dirty="0">
                      <a:solidFill>
                        <a:prstClr val="white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        https://nick-dl.github.io/dead-dog/</a:t>
                  </a:r>
                </a:p>
                <a:p>
                  <a:pPr defTabSz="777629"/>
                  <a:r>
                    <a:rPr lang="en-US" altLang="zh-CN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       </a:t>
                  </a:r>
                  <a:r>
                    <a:rPr lang="zh-CN" altLang="en-US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黑屏的详细介绍</a:t>
                  </a:r>
                  <a:endParaRPr lang="zh-CN" alt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4" name="ic_NDW">
                  <a:hlinkClick r:id="rId10"/>
                  <a:extLst>
                    <a:ext uri="{FF2B5EF4-FFF2-40B4-BE49-F238E27FC236}">
                      <a16:creationId xmlns:a16="http://schemas.microsoft.com/office/drawing/2014/main" id="{8C0803FC-C088-6F0B-1191-EFF7658CD7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45041" y="3981060"/>
                  <a:ext cx="265944" cy="265943"/>
                </a:xfrm>
                <a:custGeom>
                  <a:avLst/>
                  <a:gdLst>
                    <a:gd name="connsiteX0" fmla="*/ 31094 w 191878"/>
                    <a:gd name="connsiteY0" fmla="*/ 5919 h 191877"/>
                    <a:gd name="connsiteX1" fmla="*/ 26225 w 191878"/>
                    <a:gd name="connsiteY1" fmla="*/ 13952 h 191877"/>
                    <a:gd name="connsiteX2" fmla="*/ 25282 w 191878"/>
                    <a:gd name="connsiteY2" fmla="*/ 14183 h 191877"/>
                    <a:gd name="connsiteX3" fmla="*/ 14642 w 191878"/>
                    <a:gd name="connsiteY3" fmla="*/ 24591 h 191877"/>
                    <a:gd name="connsiteX4" fmla="*/ 14635 w 191878"/>
                    <a:gd name="connsiteY4" fmla="*/ 24751 h 191877"/>
                    <a:gd name="connsiteX5" fmla="*/ 14635 w 191878"/>
                    <a:gd name="connsiteY5" fmla="*/ 24751 h 191877"/>
                    <a:gd name="connsiteX6" fmla="*/ 14355 w 191878"/>
                    <a:gd name="connsiteY6" fmla="*/ 26928 h 191877"/>
                    <a:gd name="connsiteX7" fmla="*/ 15315 w 191878"/>
                    <a:gd name="connsiteY7" fmla="*/ 38073 h 191877"/>
                    <a:gd name="connsiteX8" fmla="*/ 49607 w 191878"/>
                    <a:gd name="connsiteY8" fmla="*/ 100282 h 191877"/>
                    <a:gd name="connsiteX9" fmla="*/ 83078 w 191878"/>
                    <a:gd name="connsiteY9" fmla="*/ 135037 h 191877"/>
                    <a:gd name="connsiteX10" fmla="*/ 88105 w 191878"/>
                    <a:gd name="connsiteY10" fmla="*/ 139370 h 191877"/>
                    <a:gd name="connsiteX11" fmla="*/ 117179 w 191878"/>
                    <a:gd name="connsiteY11" fmla="*/ 160616 h 191877"/>
                    <a:gd name="connsiteX12" fmla="*/ 153805 w 191878"/>
                    <a:gd name="connsiteY12" fmla="*/ 176588 h 191877"/>
                    <a:gd name="connsiteX13" fmla="*/ 162307 w 191878"/>
                    <a:gd name="connsiteY13" fmla="*/ 177627 h 191877"/>
                    <a:gd name="connsiteX14" fmla="*/ 167153 w 191878"/>
                    <a:gd name="connsiteY14" fmla="*/ 177243 h 191877"/>
                    <a:gd name="connsiteX15" fmla="*/ 167514 w 191878"/>
                    <a:gd name="connsiteY15" fmla="*/ 177219 h 191877"/>
                    <a:gd name="connsiteX16" fmla="*/ 177695 w 191878"/>
                    <a:gd name="connsiteY16" fmla="*/ 166622 h 191877"/>
                    <a:gd name="connsiteX17" fmla="*/ 185958 w 191878"/>
                    <a:gd name="connsiteY17" fmla="*/ 160810 h 191877"/>
                    <a:gd name="connsiteX18" fmla="*/ 191771 w 191878"/>
                    <a:gd name="connsiteY18" fmla="*/ 169073 h 191877"/>
                    <a:gd name="connsiteX19" fmla="*/ 170257 w 191878"/>
                    <a:gd name="connsiteY19" fmla="*/ 191159 h 191877"/>
                    <a:gd name="connsiteX20" fmla="*/ 169604 w 191878"/>
                    <a:gd name="connsiteY20" fmla="*/ 191319 h 191877"/>
                    <a:gd name="connsiteX21" fmla="*/ 155558 w 191878"/>
                    <a:gd name="connsiteY21" fmla="*/ 191363 h 191877"/>
                    <a:gd name="connsiteX22" fmla="*/ 150937 w 191878"/>
                    <a:gd name="connsiteY22" fmla="*/ 190585 h 191877"/>
                    <a:gd name="connsiteX23" fmla="*/ 131397 w 191878"/>
                    <a:gd name="connsiteY23" fmla="*/ 184222 h 191877"/>
                    <a:gd name="connsiteX24" fmla="*/ 96196 w 191878"/>
                    <a:gd name="connsiteY24" fmla="*/ 190931 h 191877"/>
                    <a:gd name="connsiteX25" fmla="*/ 946 w 191878"/>
                    <a:gd name="connsiteY25" fmla="*/ 95681 h 191877"/>
                    <a:gd name="connsiteX26" fmla="*/ 7665 w 191878"/>
                    <a:gd name="connsiteY26" fmla="*/ 60472 h 191877"/>
                    <a:gd name="connsiteX27" fmla="*/ 6879 w 191878"/>
                    <a:gd name="connsiteY27" fmla="*/ 58568 h 191877"/>
                    <a:gd name="connsiteX28" fmla="*/ 6879 w 191878"/>
                    <a:gd name="connsiteY28" fmla="*/ 58568 h 191877"/>
                    <a:gd name="connsiteX29" fmla="*/ 3088 w 191878"/>
                    <a:gd name="connsiteY29" fmla="*/ 47953 h 191877"/>
                    <a:gd name="connsiteX30" fmla="*/ 560 w 191878"/>
                    <a:gd name="connsiteY30" fmla="*/ 22300 h 191877"/>
                    <a:gd name="connsiteX31" fmla="*/ 827 w 191878"/>
                    <a:gd name="connsiteY31" fmla="*/ 21243 h 191877"/>
                    <a:gd name="connsiteX32" fmla="*/ 22830 w 191878"/>
                    <a:gd name="connsiteY32" fmla="*/ 107 h 191877"/>
                    <a:gd name="connsiteX33" fmla="*/ 31094 w 191878"/>
                    <a:gd name="connsiteY33" fmla="*/ 5919 h 191877"/>
                    <a:gd name="connsiteX34" fmla="*/ 17014 w 191878"/>
                    <a:gd name="connsiteY34" fmla="*/ 78722 h 191877"/>
                    <a:gd name="connsiteX35" fmla="*/ 15233 w 191878"/>
                    <a:gd name="connsiteY35" fmla="*/ 95681 h 191877"/>
                    <a:gd name="connsiteX36" fmla="*/ 96196 w 191878"/>
                    <a:gd name="connsiteY36" fmla="*/ 176643 h 191877"/>
                    <a:gd name="connsiteX37" fmla="*/ 113126 w 191878"/>
                    <a:gd name="connsiteY37" fmla="*/ 174871 h 191877"/>
                    <a:gd name="connsiteX38" fmla="*/ 102431 w 191878"/>
                    <a:gd name="connsiteY38" fmla="*/ 168123 h 191877"/>
                    <a:gd name="connsiteX39" fmla="*/ 67382 w 191878"/>
                    <a:gd name="connsiteY39" fmla="*/ 140142 h 191877"/>
                    <a:gd name="connsiteX40" fmla="*/ 17014 w 191878"/>
                    <a:gd name="connsiteY40" fmla="*/ 78722 h 191877"/>
                    <a:gd name="connsiteX41" fmla="*/ 96196 w 191878"/>
                    <a:gd name="connsiteY41" fmla="*/ 431 h 191877"/>
                    <a:gd name="connsiteX42" fmla="*/ 191446 w 191878"/>
                    <a:gd name="connsiteY42" fmla="*/ 95681 h 191877"/>
                    <a:gd name="connsiteX43" fmla="*/ 158479 w 191878"/>
                    <a:gd name="connsiteY43" fmla="*/ 167748 h 191877"/>
                    <a:gd name="connsiteX44" fmla="*/ 155717 w 191878"/>
                    <a:gd name="connsiteY44" fmla="*/ 167258 h 191877"/>
                    <a:gd name="connsiteX45" fmla="*/ 141644 w 191878"/>
                    <a:gd name="connsiteY45" fmla="*/ 162710 h 191877"/>
                    <a:gd name="connsiteX46" fmla="*/ 177158 w 191878"/>
                    <a:gd name="connsiteY46" fmla="*/ 95681 h 191877"/>
                    <a:gd name="connsiteX47" fmla="*/ 96196 w 191878"/>
                    <a:gd name="connsiteY47" fmla="*/ 14718 h 191877"/>
                    <a:gd name="connsiteX48" fmla="*/ 29184 w 191878"/>
                    <a:gd name="connsiteY48" fmla="*/ 50231 h 191877"/>
                    <a:gd name="connsiteX49" fmla="*/ 24646 w 191878"/>
                    <a:gd name="connsiteY49" fmla="*/ 36161 h 191877"/>
                    <a:gd name="connsiteX50" fmla="*/ 24149 w 191878"/>
                    <a:gd name="connsiteY50" fmla="*/ 33345 h 191877"/>
                    <a:gd name="connsiteX51" fmla="*/ 96196 w 191878"/>
                    <a:gd name="connsiteY51" fmla="*/ 431 h 191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91878" h="191877">
                      <a:moveTo>
                        <a:pt x="31094" y="5919"/>
                      </a:moveTo>
                      <a:cubicBezTo>
                        <a:pt x="31714" y="9482"/>
                        <a:pt x="29580" y="12888"/>
                        <a:pt x="26225" y="13952"/>
                      </a:cubicBezTo>
                      <a:lnTo>
                        <a:pt x="25282" y="14183"/>
                      </a:lnTo>
                      <a:cubicBezTo>
                        <a:pt x="19349" y="15216"/>
                        <a:pt x="15753" y="18592"/>
                        <a:pt x="14642" y="24591"/>
                      </a:cubicBezTo>
                      <a:lnTo>
                        <a:pt x="14635" y="24751"/>
                      </a:lnTo>
                      <a:lnTo>
                        <a:pt x="14635" y="24751"/>
                      </a:lnTo>
                      <a:cubicBezTo>
                        <a:pt x="14513" y="25456"/>
                        <a:pt x="14420" y="26182"/>
                        <a:pt x="14355" y="26928"/>
                      </a:cubicBezTo>
                      <a:cubicBezTo>
                        <a:pt x="14111" y="30043"/>
                        <a:pt x="14429" y="33750"/>
                        <a:pt x="15315" y="38073"/>
                      </a:cubicBezTo>
                      <a:cubicBezTo>
                        <a:pt x="18781" y="54986"/>
                        <a:pt x="30876" y="77292"/>
                        <a:pt x="49607" y="100282"/>
                      </a:cubicBezTo>
                      <a:cubicBezTo>
                        <a:pt x="59939" y="112963"/>
                        <a:pt x="71379" y="124717"/>
                        <a:pt x="83078" y="135037"/>
                      </a:cubicBezTo>
                      <a:lnTo>
                        <a:pt x="88105" y="139370"/>
                      </a:lnTo>
                      <a:cubicBezTo>
                        <a:pt x="97862" y="147587"/>
                        <a:pt x="107715" y="154765"/>
                        <a:pt x="117179" y="160616"/>
                      </a:cubicBezTo>
                      <a:cubicBezTo>
                        <a:pt x="130714" y="168954"/>
                        <a:pt x="143300" y="174436"/>
                        <a:pt x="153805" y="176588"/>
                      </a:cubicBezTo>
                      <a:cubicBezTo>
                        <a:pt x="156963" y="177236"/>
                        <a:pt x="159793" y="177580"/>
                        <a:pt x="162307" y="177627"/>
                      </a:cubicBezTo>
                      <a:cubicBezTo>
                        <a:pt x="164015" y="177634"/>
                        <a:pt x="165634" y="177507"/>
                        <a:pt x="167153" y="177243"/>
                      </a:cubicBezTo>
                      <a:lnTo>
                        <a:pt x="167514" y="177219"/>
                      </a:lnTo>
                      <a:cubicBezTo>
                        <a:pt x="173372" y="176060"/>
                        <a:pt x="176675" y="172479"/>
                        <a:pt x="177695" y="166622"/>
                      </a:cubicBezTo>
                      <a:cubicBezTo>
                        <a:pt x="178372" y="162735"/>
                        <a:pt x="182072" y="160133"/>
                        <a:pt x="185958" y="160810"/>
                      </a:cubicBezTo>
                      <a:cubicBezTo>
                        <a:pt x="189845" y="161487"/>
                        <a:pt x="192448" y="165187"/>
                        <a:pt x="191771" y="169073"/>
                      </a:cubicBezTo>
                      <a:cubicBezTo>
                        <a:pt x="189600" y="181541"/>
                        <a:pt x="181748" y="188964"/>
                        <a:pt x="170257" y="191159"/>
                      </a:cubicBezTo>
                      <a:cubicBezTo>
                        <a:pt x="170049" y="191230"/>
                        <a:pt x="169829" y="191280"/>
                        <a:pt x="169604" y="191319"/>
                      </a:cubicBezTo>
                      <a:cubicBezTo>
                        <a:pt x="165341" y="192061"/>
                        <a:pt x="160626" y="192053"/>
                        <a:pt x="155558" y="191363"/>
                      </a:cubicBezTo>
                      <a:cubicBezTo>
                        <a:pt x="154048" y="191167"/>
                        <a:pt x="152507" y="190907"/>
                        <a:pt x="150937" y="190585"/>
                      </a:cubicBezTo>
                      <a:cubicBezTo>
                        <a:pt x="144846" y="189337"/>
                        <a:pt x="138287" y="187193"/>
                        <a:pt x="131397" y="184222"/>
                      </a:cubicBezTo>
                      <a:cubicBezTo>
                        <a:pt x="120503" y="188549"/>
                        <a:pt x="108628" y="190931"/>
                        <a:pt x="96196" y="190931"/>
                      </a:cubicBezTo>
                      <a:cubicBezTo>
                        <a:pt x="43590" y="190931"/>
                        <a:pt x="946" y="148286"/>
                        <a:pt x="946" y="95681"/>
                      </a:cubicBezTo>
                      <a:cubicBezTo>
                        <a:pt x="946" y="83244"/>
                        <a:pt x="3329" y="71364"/>
                        <a:pt x="7665" y="60472"/>
                      </a:cubicBezTo>
                      <a:lnTo>
                        <a:pt x="6879" y="58568"/>
                      </a:lnTo>
                      <a:lnTo>
                        <a:pt x="6879" y="58568"/>
                      </a:lnTo>
                      <a:cubicBezTo>
                        <a:pt x="5370" y="54921"/>
                        <a:pt x="4105" y="51377"/>
                        <a:pt x="3088" y="47953"/>
                      </a:cubicBezTo>
                      <a:cubicBezTo>
                        <a:pt x="235" y="38397"/>
                        <a:pt x="-724" y="29672"/>
                        <a:pt x="560" y="22300"/>
                      </a:cubicBezTo>
                      <a:cubicBezTo>
                        <a:pt x="623" y="21936"/>
                        <a:pt x="713" y="21583"/>
                        <a:pt x="827" y="21243"/>
                      </a:cubicBezTo>
                      <a:cubicBezTo>
                        <a:pt x="3106" y="9956"/>
                        <a:pt x="10501" y="2254"/>
                        <a:pt x="22830" y="107"/>
                      </a:cubicBezTo>
                      <a:cubicBezTo>
                        <a:pt x="26717" y="-570"/>
                        <a:pt x="30417" y="2032"/>
                        <a:pt x="31094" y="5919"/>
                      </a:cubicBezTo>
                      <a:close/>
                      <a:moveTo>
                        <a:pt x="17014" y="78722"/>
                      </a:moveTo>
                      <a:cubicBezTo>
                        <a:pt x="15844" y="84210"/>
                        <a:pt x="15233" y="89874"/>
                        <a:pt x="15233" y="95681"/>
                      </a:cubicBezTo>
                      <a:cubicBezTo>
                        <a:pt x="15233" y="140395"/>
                        <a:pt x="51481" y="176643"/>
                        <a:pt x="96196" y="176643"/>
                      </a:cubicBezTo>
                      <a:cubicBezTo>
                        <a:pt x="102002" y="176643"/>
                        <a:pt x="107667" y="176032"/>
                        <a:pt x="113126" y="174871"/>
                      </a:cubicBezTo>
                      <a:cubicBezTo>
                        <a:pt x="109607" y="172787"/>
                        <a:pt x="106036" y="170539"/>
                        <a:pt x="102431" y="168123"/>
                      </a:cubicBezTo>
                      <a:cubicBezTo>
                        <a:pt x="90728" y="160298"/>
                        <a:pt x="78835" y="150830"/>
                        <a:pt x="67382" y="140142"/>
                      </a:cubicBezTo>
                      <a:cubicBezTo>
                        <a:pt x="46585" y="120796"/>
                        <a:pt x="29000" y="99157"/>
                        <a:pt x="17014" y="78722"/>
                      </a:cubicBezTo>
                      <a:close/>
                      <a:moveTo>
                        <a:pt x="96196" y="431"/>
                      </a:moveTo>
                      <a:cubicBezTo>
                        <a:pt x="148800" y="431"/>
                        <a:pt x="191446" y="43076"/>
                        <a:pt x="191446" y="95681"/>
                      </a:cubicBezTo>
                      <a:cubicBezTo>
                        <a:pt x="191446" y="124474"/>
                        <a:pt x="178670" y="150283"/>
                        <a:pt x="158479" y="167748"/>
                      </a:cubicBezTo>
                      <a:cubicBezTo>
                        <a:pt x="157612" y="167620"/>
                        <a:pt x="156689" y="167458"/>
                        <a:pt x="155717" y="167258"/>
                      </a:cubicBezTo>
                      <a:cubicBezTo>
                        <a:pt x="151466" y="166387"/>
                        <a:pt x="146735" y="164857"/>
                        <a:pt x="141644" y="162710"/>
                      </a:cubicBezTo>
                      <a:cubicBezTo>
                        <a:pt x="163074" y="148134"/>
                        <a:pt x="177158" y="123552"/>
                        <a:pt x="177158" y="95681"/>
                      </a:cubicBezTo>
                      <a:cubicBezTo>
                        <a:pt x="177158" y="50967"/>
                        <a:pt x="140910" y="14718"/>
                        <a:pt x="96196" y="14718"/>
                      </a:cubicBezTo>
                      <a:cubicBezTo>
                        <a:pt x="68328" y="14718"/>
                        <a:pt x="43749" y="28798"/>
                        <a:pt x="29184" y="50231"/>
                      </a:cubicBezTo>
                      <a:cubicBezTo>
                        <a:pt x="27055" y="45172"/>
                        <a:pt x="25524" y="40447"/>
                        <a:pt x="24646" y="36161"/>
                      </a:cubicBezTo>
                      <a:cubicBezTo>
                        <a:pt x="24443" y="35169"/>
                        <a:pt x="24277" y="34230"/>
                        <a:pt x="24149" y="33345"/>
                      </a:cubicBezTo>
                      <a:cubicBezTo>
                        <a:pt x="41626" y="13190"/>
                        <a:pt x="67421" y="431"/>
                        <a:pt x="96196" y="4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808734"/>
                  <a:endParaRPr lang="zh-CN" altLang="en-US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/>
                  </a:endParaRPr>
                </a:p>
              </p:txBody>
            </p:sp>
            <p:sp>
              <p:nvSpPr>
                <p:cNvPr id="57" name="ic_link">
                  <a:hlinkClick r:id="rId10"/>
                  <a:extLst>
                    <a:ext uri="{FF2B5EF4-FFF2-40B4-BE49-F238E27FC236}">
                      <a16:creationId xmlns:a16="http://schemas.microsoft.com/office/drawing/2014/main" id="{2B6A397C-E8E7-B530-92FA-8A0792CF14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88952" y="4025692"/>
                  <a:ext cx="176681" cy="176681"/>
                </a:xfrm>
                <a:custGeom>
                  <a:avLst/>
                  <a:gdLst>
                    <a:gd name="connsiteX0" fmla="*/ 73819 w 185737"/>
                    <a:gd name="connsiteY0" fmla="*/ 0 h 185737"/>
                    <a:gd name="connsiteX1" fmla="*/ 80963 w 185737"/>
                    <a:gd name="connsiteY1" fmla="*/ 7144 h 185737"/>
                    <a:gd name="connsiteX2" fmla="*/ 74788 w 185737"/>
                    <a:gd name="connsiteY2" fmla="*/ 14222 h 185737"/>
                    <a:gd name="connsiteX3" fmla="*/ 73819 w 185737"/>
                    <a:gd name="connsiteY3" fmla="*/ 14288 h 185737"/>
                    <a:gd name="connsiteX4" fmla="*/ 35719 w 185737"/>
                    <a:gd name="connsiteY4" fmla="*/ 14288 h 185737"/>
                    <a:gd name="connsiteX5" fmla="*/ 14337 w 185737"/>
                    <a:gd name="connsiteY5" fmla="*/ 34251 h 185737"/>
                    <a:gd name="connsiteX6" fmla="*/ 14288 w 185737"/>
                    <a:gd name="connsiteY6" fmla="*/ 35719 h 185737"/>
                    <a:gd name="connsiteX7" fmla="*/ 14288 w 185737"/>
                    <a:gd name="connsiteY7" fmla="*/ 150019 h 185737"/>
                    <a:gd name="connsiteX8" fmla="*/ 34251 w 185737"/>
                    <a:gd name="connsiteY8" fmla="*/ 171400 h 185737"/>
                    <a:gd name="connsiteX9" fmla="*/ 35719 w 185737"/>
                    <a:gd name="connsiteY9" fmla="*/ 171450 h 185737"/>
                    <a:gd name="connsiteX10" fmla="*/ 150019 w 185737"/>
                    <a:gd name="connsiteY10" fmla="*/ 171450 h 185737"/>
                    <a:gd name="connsiteX11" fmla="*/ 171400 w 185737"/>
                    <a:gd name="connsiteY11" fmla="*/ 151486 h 185737"/>
                    <a:gd name="connsiteX12" fmla="*/ 171450 w 185737"/>
                    <a:gd name="connsiteY12" fmla="*/ 150019 h 185737"/>
                    <a:gd name="connsiteX13" fmla="*/ 171450 w 185737"/>
                    <a:gd name="connsiteY13" fmla="*/ 111919 h 185737"/>
                    <a:gd name="connsiteX14" fmla="*/ 178594 w 185737"/>
                    <a:gd name="connsiteY14" fmla="*/ 104775 h 185737"/>
                    <a:gd name="connsiteX15" fmla="*/ 185673 w 185737"/>
                    <a:gd name="connsiteY15" fmla="*/ 110949 h 185737"/>
                    <a:gd name="connsiteX16" fmla="*/ 185738 w 185737"/>
                    <a:gd name="connsiteY16" fmla="*/ 111919 h 185737"/>
                    <a:gd name="connsiteX17" fmla="*/ 185738 w 185737"/>
                    <a:gd name="connsiteY17" fmla="*/ 150019 h 185737"/>
                    <a:gd name="connsiteX18" fmla="*/ 151916 w 185737"/>
                    <a:gd name="connsiteY18" fmla="*/ 185688 h 185737"/>
                    <a:gd name="connsiteX19" fmla="*/ 150019 w 185737"/>
                    <a:gd name="connsiteY19" fmla="*/ 185738 h 185737"/>
                    <a:gd name="connsiteX20" fmla="*/ 35719 w 185737"/>
                    <a:gd name="connsiteY20" fmla="*/ 185738 h 185737"/>
                    <a:gd name="connsiteX21" fmla="*/ 50 w 185737"/>
                    <a:gd name="connsiteY21" fmla="*/ 151916 h 185737"/>
                    <a:gd name="connsiteX22" fmla="*/ 0 w 185737"/>
                    <a:gd name="connsiteY22" fmla="*/ 150019 h 185737"/>
                    <a:gd name="connsiteX23" fmla="*/ 0 w 185737"/>
                    <a:gd name="connsiteY23" fmla="*/ 35719 h 185737"/>
                    <a:gd name="connsiteX24" fmla="*/ 33822 w 185737"/>
                    <a:gd name="connsiteY24" fmla="*/ 50 h 185737"/>
                    <a:gd name="connsiteX25" fmla="*/ 35719 w 185737"/>
                    <a:gd name="connsiteY25" fmla="*/ 0 h 185737"/>
                    <a:gd name="connsiteX26" fmla="*/ 73819 w 185737"/>
                    <a:gd name="connsiteY26" fmla="*/ 0 h 185737"/>
                    <a:gd name="connsiteX27" fmla="*/ 169069 w 185737"/>
                    <a:gd name="connsiteY27" fmla="*/ 0 h 185737"/>
                    <a:gd name="connsiteX28" fmla="*/ 185682 w 185737"/>
                    <a:gd name="connsiteY28" fmla="*/ 15302 h 185737"/>
                    <a:gd name="connsiteX29" fmla="*/ 185738 w 185737"/>
                    <a:gd name="connsiteY29" fmla="*/ 16669 h 185737"/>
                    <a:gd name="connsiteX30" fmla="*/ 185738 w 185737"/>
                    <a:gd name="connsiteY30" fmla="*/ 64294 h 185737"/>
                    <a:gd name="connsiteX31" fmla="*/ 178594 w 185737"/>
                    <a:gd name="connsiteY31" fmla="*/ 71438 h 185737"/>
                    <a:gd name="connsiteX32" fmla="*/ 171515 w 185737"/>
                    <a:gd name="connsiteY32" fmla="*/ 65263 h 185737"/>
                    <a:gd name="connsiteX33" fmla="*/ 171450 w 185737"/>
                    <a:gd name="connsiteY33" fmla="*/ 64294 h 185737"/>
                    <a:gd name="connsiteX34" fmla="*/ 171450 w 185737"/>
                    <a:gd name="connsiteY34" fmla="*/ 24384 h 185737"/>
                    <a:gd name="connsiteX35" fmla="*/ 88395 w 185737"/>
                    <a:gd name="connsiteY35" fmla="*/ 107445 h 185737"/>
                    <a:gd name="connsiteX36" fmla="*/ 78293 w 185737"/>
                    <a:gd name="connsiteY36" fmla="*/ 107445 h 185737"/>
                    <a:gd name="connsiteX37" fmla="*/ 77601 w 185737"/>
                    <a:gd name="connsiteY37" fmla="*/ 98144 h 185737"/>
                    <a:gd name="connsiteX38" fmla="*/ 78293 w 185737"/>
                    <a:gd name="connsiteY38" fmla="*/ 97343 h 185737"/>
                    <a:gd name="connsiteX39" fmla="*/ 161334 w 185737"/>
                    <a:gd name="connsiteY39" fmla="*/ 14288 h 185737"/>
                    <a:gd name="connsiteX40" fmla="*/ 121444 w 185737"/>
                    <a:gd name="connsiteY40" fmla="*/ 14288 h 185737"/>
                    <a:gd name="connsiteX41" fmla="*/ 114300 w 185737"/>
                    <a:gd name="connsiteY41" fmla="*/ 7144 h 185737"/>
                    <a:gd name="connsiteX42" fmla="*/ 120474 w 185737"/>
                    <a:gd name="connsiteY42" fmla="*/ 65 h 185737"/>
                    <a:gd name="connsiteX43" fmla="*/ 121444 w 185737"/>
                    <a:gd name="connsiteY43" fmla="*/ 0 h 185737"/>
                    <a:gd name="connsiteX44" fmla="*/ 169069 w 185737"/>
                    <a:gd name="connsiteY44" fmla="*/ 0 h 185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85737" h="185737">
                      <a:moveTo>
                        <a:pt x="73819" y="0"/>
                      </a:moveTo>
                      <a:cubicBezTo>
                        <a:pt x="77764" y="0"/>
                        <a:pt x="80963" y="3198"/>
                        <a:pt x="80963" y="7144"/>
                      </a:cubicBezTo>
                      <a:cubicBezTo>
                        <a:pt x="80963" y="10760"/>
                        <a:pt x="78275" y="13749"/>
                        <a:pt x="74788" y="14222"/>
                      </a:cubicBezTo>
                      <a:lnTo>
                        <a:pt x="73819" y="14288"/>
                      </a:lnTo>
                      <a:lnTo>
                        <a:pt x="35719" y="14288"/>
                      </a:lnTo>
                      <a:cubicBezTo>
                        <a:pt x="24376" y="14288"/>
                        <a:pt x="15091" y="23100"/>
                        <a:pt x="14337" y="34251"/>
                      </a:cubicBezTo>
                      <a:lnTo>
                        <a:pt x="14288" y="35719"/>
                      </a:lnTo>
                      <a:lnTo>
                        <a:pt x="14288" y="150019"/>
                      </a:lnTo>
                      <a:cubicBezTo>
                        <a:pt x="14288" y="161362"/>
                        <a:pt x="23100" y="170646"/>
                        <a:pt x="34251" y="171400"/>
                      </a:cubicBezTo>
                      <a:lnTo>
                        <a:pt x="35719" y="171450"/>
                      </a:lnTo>
                      <a:lnTo>
                        <a:pt x="150019" y="171450"/>
                      </a:lnTo>
                      <a:cubicBezTo>
                        <a:pt x="161362" y="171450"/>
                        <a:pt x="170646" y="162637"/>
                        <a:pt x="171400" y="151486"/>
                      </a:cubicBezTo>
                      <a:lnTo>
                        <a:pt x="171450" y="150019"/>
                      </a:lnTo>
                      <a:lnTo>
                        <a:pt x="171450" y="111919"/>
                      </a:lnTo>
                      <a:cubicBezTo>
                        <a:pt x="171450" y="107974"/>
                        <a:pt x="174649" y="104775"/>
                        <a:pt x="178594" y="104775"/>
                      </a:cubicBezTo>
                      <a:cubicBezTo>
                        <a:pt x="182210" y="104775"/>
                        <a:pt x="185199" y="107463"/>
                        <a:pt x="185673" y="110949"/>
                      </a:cubicBezTo>
                      <a:lnTo>
                        <a:pt x="185738" y="111919"/>
                      </a:lnTo>
                      <a:lnTo>
                        <a:pt x="185738" y="150019"/>
                      </a:lnTo>
                      <a:cubicBezTo>
                        <a:pt x="185738" y="169110"/>
                        <a:pt x="170760" y="184702"/>
                        <a:pt x="151916" y="185688"/>
                      </a:cubicBezTo>
                      <a:lnTo>
                        <a:pt x="150019" y="185738"/>
                      </a:lnTo>
                      <a:lnTo>
                        <a:pt x="35719" y="185738"/>
                      </a:lnTo>
                      <a:cubicBezTo>
                        <a:pt x="16628" y="185738"/>
                        <a:pt x="1036" y="170760"/>
                        <a:pt x="50" y="151916"/>
                      </a:cubicBezTo>
                      <a:lnTo>
                        <a:pt x="0" y="150019"/>
                      </a:lnTo>
                      <a:lnTo>
                        <a:pt x="0" y="35719"/>
                      </a:lnTo>
                      <a:cubicBezTo>
                        <a:pt x="0" y="16628"/>
                        <a:pt x="14977" y="1036"/>
                        <a:pt x="33822" y="50"/>
                      </a:cubicBezTo>
                      <a:lnTo>
                        <a:pt x="35719" y="0"/>
                      </a:lnTo>
                      <a:lnTo>
                        <a:pt x="73819" y="0"/>
                      </a:lnTo>
                      <a:close/>
                      <a:moveTo>
                        <a:pt x="169069" y="0"/>
                      </a:moveTo>
                      <a:cubicBezTo>
                        <a:pt x="177815" y="0"/>
                        <a:pt x="184987" y="6735"/>
                        <a:pt x="185682" y="15302"/>
                      </a:cubicBezTo>
                      <a:lnTo>
                        <a:pt x="185738" y="16669"/>
                      </a:lnTo>
                      <a:lnTo>
                        <a:pt x="185738" y="64294"/>
                      </a:lnTo>
                      <a:cubicBezTo>
                        <a:pt x="185738" y="68239"/>
                        <a:pt x="182539" y="71438"/>
                        <a:pt x="178594" y="71438"/>
                      </a:cubicBezTo>
                      <a:cubicBezTo>
                        <a:pt x="174977" y="71438"/>
                        <a:pt x="171988" y="68750"/>
                        <a:pt x="171515" y="65263"/>
                      </a:cubicBezTo>
                      <a:lnTo>
                        <a:pt x="171450" y="64294"/>
                      </a:lnTo>
                      <a:lnTo>
                        <a:pt x="171450" y="24384"/>
                      </a:lnTo>
                      <a:lnTo>
                        <a:pt x="88395" y="107445"/>
                      </a:lnTo>
                      <a:cubicBezTo>
                        <a:pt x="85605" y="110235"/>
                        <a:pt x="81083" y="110235"/>
                        <a:pt x="78293" y="107445"/>
                      </a:cubicBezTo>
                      <a:cubicBezTo>
                        <a:pt x="75756" y="104909"/>
                        <a:pt x="75526" y="100940"/>
                        <a:pt x="77601" y="98144"/>
                      </a:cubicBezTo>
                      <a:lnTo>
                        <a:pt x="78293" y="97343"/>
                      </a:lnTo>
                      <a:lnTo>
                        <a:pt x="161334" y="14288"/>
                      </a:lnTo>
                      <a:lnTo>
                        <a:pt x="121444" y="14288"/>
                      </a:lnTo>
                      <a:cubicBezTo>
                        <a:pt x="117499" y="14288"/>
                        <a:pt x="114300" y="11089"/>
                        <a:pt x="114300" y="7144"/>
                      </a:cubicBezTo>
                      <a:cubicBezTo>
                        <a:pt x="114300" y="3527"/>
                        <a:pt x="116988" y="538"/>
                        <a:pt x="120474" y="65"/>
                      </a:cubicBezTo>
                      <a:lnTo>
                        <a:pt x="121444" y="0"/>
                      </a:lnTo>
                      <a:lnTo>
                        <a:pt x="1690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777629"/>
                  <a:endParaRPr lang="zh-CN" altLang="en-US" sz="20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</p:grpSp>
        </p:grpSp>
        <p:sp>
          <p:nvSpPr>
            <p:cNvPr id="49" name="知道了按钮">
              <a:extLst>
                <a:ext uri="{FF2B5EF4-FFF2-40B4-BE49-F238E27FC236}">
                  <a16:creationId xmlns:a16="http://schemas.microsoft.com/office/drawing/2014/main" id="{8D8EECC1-27B1-4E44-88BC-91E3E8599FFE}"/>
                </a:ext>
              </a:extLst>
            </p:cNvPr>
            <p:cNvSpPr/>
            <p:nvPr/>
          </p:nvSpPr>
          <p:spPr>
            <a:xfrm>
              <a:off x="7899067" y="5362458"/>
              <a:ext cx="3386925" cy="53102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/>
              <a:r>
                <a:rPr lang="zh-CN" altLang="en-US" sz="2000" dirty="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知道了</a:t>
              </a:r>
            </a:p>
          </p:txBody>
        </p:sp>
        <p:sp>
          <p:nvSpPr>
            <p:cNvPr id="3" name="分割条2">
              <a:extLst>
                <a:ext uri="{FF2B5EF4-FFF2-40B4-BE49-F238E27FC236}">
                  <a16:creationId xmlns:a16="http://schemas.microsoft.com/office/drawing/2014/main" id="{E368ACB2-065D-EC69-2CF0-71D69BAA9DBC}"/>
                </a:ext>
              </a:extLst>
            </p:cNvPr>
            <p:cNvSpPr/>
            <p:nvPr/>
          </p:nvSpPr>
          <p:spPr>
            <a:xfrm>
              <a:off x="6774468" y="132717"/>
              <a:ext cx="20410" cy="6123000"/>
            </a:xfrm>
            <a:custGeom>
              <a:avLst/>
              <a:gdLst>
                <a:gd name="connsiteX0" fmla="*/ 16 w 2307864"/>
                <a:gd name="connsiteY0" fmla="*/ 53 h 9305"/>
                <a:gd name="connsiteX1" fmla="*/ 2307880 w 2307864"/>
                <a:gd name="connsiteY1" fmla="*/ 53 h 9305"/>
                <a:gd name="connsiteX2" fmla="*/ 2307880 w 2307864"/>
                <a:gd name="connsiteY2" fmla="*/ 9358 h 9305"/>
                <a:gd name="connsiteX3" fmla="*/ 16 w 2307864"/>
                <a:gd name="connsiteY3" fmla="*/ 9358 h 9305"/>
                <a:gd name="connsiteX4" fmla="*/ 16 w 2307864"/>
                <a:gd name="connsiteY4" fmla="*/ 53 h 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864" h="9305">
                  <a:moveTo>
                    <a:pt x="16" y="53"/>
                  </a:moveTo>
                  <a:lnTo>
                    <a:pt x="2307880" y="53"/>
                  </a:lnTo>
                  <a:lnTo>
                    <a:pt x="2307880" y="9358"/>
                  </a:lnTo>
                  <a:lnTo>
                    <a:pt x="16" y="9358"/>
                  </a:lnTo>
                  <a:lnTo>
                    <a:pt x="16" y="53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 w="185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53" name="blue">
            <a:extLst>
              <a:ext uri="{FF2B5EF4-FFF2-40B4-BE49-F238E27FC236}">
                <a16:creationId xmlns:a16="http://schemas.microsoft.com/office/drawing/2014/main" id="{CE1140F9-09DF-CA6D-6A92-58260969085E}"/>
              </a:ext>
            </a:extLst>
          </p:cNvPr>
          <p:cNvSpPr>
            <a:spLocks noChangeAspect="1"/>
          </p:cNvSpPr>
          <p:nvPr/>
        </p:nvSpPr>
        <p:spPr>
          <a:xfrm>
            <a:off x="2723114" y="3416933"/>
            <a:ext cx="4360796" cy="635976"/>
          </a:xfrm>
          <a:prstGeom prst="roundRect">
            <a:avLst>
              <a:gd name="adj" fmla="val 50000"/>
            </a:avLst>
          </a:prstGeom>
          <a:solidFill>
            <a:srgbClr val="0A59F7">
              <a:alpha val="20000"/>
            </a:srgbClr>
          </a:solidFill>
          <a:ln w="3175">
            <a:noFill/>
          </a:ln>
          <a:scene3d>
            <a:camera prst="isometricTopUp">
              <a:rot lat="19800000" lon="20400000" rev="2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20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7" name="光标1" descr="图标&#10;&#10;低可信度描述已自动生成">
            <a:extLst>
              <a:ext uri="{FF2B5EF4-FFF2-40B4-BE49-F238E27FC236}">
                <a16:creationId xmlns:a16="http://schemas.microsoft.com/office/drawing/2014/main" id="{B3D49B99-EF4A-68C1-12C5-A79B006F21F7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66" y="3502251"/>
            <a:ext cx="722313" cy="722313"/>
          </a:xfrm>
          <a:prstGeom prst="rect">
            <a:avLst/>
          </a:prstGeom>
          <a:effectLst>
            <a:outerShdw blurRad="101600" dist="762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800000" lon="20400000" rev="2400000"/>
            </a:camera>
            <a:lightRig rig="threePt" dir="t"/>
          </a:scene3d>
        </p:spPr>
      </p:pic>
      <p:grpSp>
        <p:nvGrpSpPr>
          <p:cNvPr id="17" name="story-head">
            <a:extLst>
              <a:ext uri="{FF2B5EF4-FFF2-40B4-BE49-F238E27FC236}">
                <a16:creationId xmlns:a16="http://schemas.microsoft.com/office/drawing/2014/main" id="{F0B9B6EF-5E21-E946-C6E6-7EB8FE0F91A5}"/>
              </a:ext>
            </a:extLst>
          </p:cNvPr>
          <p:cNvGrpSpPr/>
          <p:nvPr/>
        </p:nvGrpSpPr>
        <p:grpSpPr>
          <a:xfrm>
            <a:off x="2673861" y="3349514"/>
            <a:ext cx="4500261" cy="722788"/>
            <a:chOff x="586093" y="1685386"/>
            <a:chExt cx="3444620" cy="553241"/>
          </a:xfrm>
          <a:scene3d>
            <a:camera prst="orthographicFront">
              <a:rot lat="19800000" lon="20400000" rev="2400000"/>
            </a:camera>
            <a:lightRig rig="threePt" dir="t"/>
          </a:scene3d>
        </p:grpSpPr>
        <p:sp>
          <p:nvSpPr>
            <p:cNvPr id="19" name="ic_jump">
              <a:extLst>
                <a:ext uri="{FF2B5EF4-FFF2-40B4-BE49-F238E27FC236}">
                  <a16:creationId xmlns:a16="http://schemas.microsoft.com/office/drawing/2014/main" id="{4AD42894-9C73-D22C-7BEA-098B796F74BF}"/>
                </a:ext>
              </a:extLst>
            </p:cNvPr>
            <p:cNvSpPr/>
            <p:nvPr/>
          </p:nvSpPr>
          <p:spPr>
            <a:xfrm>
              <a:off x="3757663" y="1886753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20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0" name="ic_info">
              <a:extLst>
                <a:ext uri="{FF2B5EF4-FFF2-40B4-BE49-F238E27FC236}">
                  <a16:creationId xmlns:a16="http://schemas.microsoft.com/office/drawing/2014/main" id="{4CD0FD23-C16E-5FC4-330F-C6E54E3B97AD}"/>
                </a:ext>
              </a:extLst>
            </p:cNvPr>
            <p:cNvSpPr/>
            <p:nvPr/>
          </p:nvSpPr>
          <p:spPr>
            <a:xfrm>
              <a:off x="739441" y="1823400"/>
              <a:ext cx="265943" cy="265943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20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1" name="Storytext">
              <a:extLst>
                <a:ext uri="{FF2B5EF4-FFF2-40B4-BE49-F238E27FC236}">
                  <a16:creationId xmlns:a16="http://schemas.microsoft.com/office/drawing/2014/main" id="{12E28428-8CC1-DD35-DCF7-D3B0FFE4078C}"/>
                </a:ext>
              </a:extLst>
            </p:cNvPr>
            <p:cNvSpPr/>
            <p:nvPr/>
          </p:nvSpPr>
          <p:spPr>
            <a:xfrm>
              <a:off x="586093" y="1685386"/>
              <a:ext cx="3444620" cy="55324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20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20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2851"/>
            <a:ext cx="14400213" cy="87058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DB906E-3653-C295-6A74-961A953DA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2"/>
          <a:stretch/>
        </p:blipFill>
        <p:spPr>
          <a:xfrm>
            <a:off x="-7711" y="-1109701"/>
            <a:ext cx="14400213" cy="1310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E77D66-D0B3-AC60-F917-89DD32F8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2"/>
          <a:stretch/>
        </p:blipFill>
        <p:spPr>
          <a:xfrm>
            <a:off x="0" y="6276916"/>
            <a:ext cx="14400213" cy="1316108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915856BD-FA65-83C9-8684-04211EEB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1001" y="290107"/>
            <a:ext cx="12994822" cy="6016530"/>
          </a:xfrm>
          <a:prstGeom prst="rect">
            <a:avLst/>
          </a:prstGeom>
        </p:spPr>
      </p:pic>
      <p:sp>
        <p:nvSpPr>
          <p:cNvPr id="2" name="Lite">
            <a:extLst>
              <a:ext uri="{FF2B5EF4-FFF2-40B4-BE49-F238E27FC236}">
                <a16:creationId xmlns:a16="http://schemas.microsoft.com/office/drawing/2014/main" id="{4481FEFF-9631-77AE-E9C7-CEF761C2A5B5}"/>
              </a:ext>
            </a:extLst>
          </p:cNvPr>
          <p:cNvSpPr/>
          <p:nvPr/>
        </p:nvSpPr>
        <p:spPr>
          <a:xfrm>
            <a:off x="6154462" y="1727531"/>
            <a:ext cx="162877" cy="76615"/>
          </a:xfrm>
          <a:prstGeom prst="roundRect">
            <a:avLst/>
          </a:prstGeom>
          <a:solidFill>
            <a:srgbClr val="518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820" rIns="0" bIns="40820" rtlCol="0" anchor="ctr"/>
          <a:lstStyle/>
          <a:p>
            <a:pPr algn="ctr" defTabSz="808590"/>
            <a:r>
              <a:rPr lang="en-US" altLang="zh-CN" sz="500" dirty="0">
                <a:solidFill>
                  <a:prstClr val="white"/>
                </a:solidFill>
                <a:latin typeface="HarmonyOS Sans SC"/>
                <a:ea typeface="HarmonyOS Sans SC"/>
              </a:rPr>
              <a:t>Lite</a:t>
            </a:r>
            <a:endParaRPr lang="zh-CN" altLang="en-US" sz="500" dirty="0">
              <a:solidFill>
                <a:prstClr val="white"/>
              </a:solidFill>
              <a:latin typeface="HarmonyOS Sans SC"/>
              <a:ea typeface="HarmonyOS Sans SC"/>
            </a:endParaRPr>
          </a:p>
        </p:txBody>
      </p:sp>
      <p:sp>
        <p:nvSpPr>
          <p:cNvPr id="3" name="Title-dead dog">
            <a:extLst>
              <a:ext uri="{FF2B5EF4-FFF2-40B4-BE49-F238E27FC236}">
                <a16:creationId xmlns:a16="http://schemas.microsoft.com/office/drawing/2014/main" id="{B998FDCD-7422-7C39-04AD-65ECD9B02432}"/>
              </a:ext>
            </a:extLst>
          </p:cNvPr>
          <p:cNvSpPr txBox="1"/>
          <p:nvPr/>
        </p:nvSpPr>
        <p:spPr>
          <a:xfrm>
            <a:off x="5626549" y="1647729"/>
            <a:ext cx="1347621" cy="2741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16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  <a:endParaRPr lang="en-US" altLang="zh-CN" sz="1600" dirty="0">
              <a:solidFill>
                <a:srgbClr val="D1D1D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4" name="ic_dd_l_filled">
            <a:extLst>
              <a:ext uri="{FF2B5EF4-FFF2-40B4-BE49-F238E27FC236}">
                <a16:creationId xmlns:a16="http://schemas.microsoft.com/office/drawing/2014/main" id="{4863ABDA-C991-3037-F67A-5816CB277288}"/>
              </a:ext>
            </a:extLst>
          </p:cNvPr>
          <p:cNvGrpSpPr/>
          <p:nvPr/>
        </p:nvGrpSpPr>
        <p:grpSpPr>
          <a:xfrm>
            <a:off x="5491424" y="1710430"/>
            <a:ext cx="203629" cy="203628"/>
            <a:chOff x="4238515" y="3571874"/>
            <a:chExt cx="666974" cy="666973"/>
          </a:xfrm>
        </p:grpSpPr>
        <p:sp>
          <p:nvSpPr>
            <p:cNvPr id="5" name="ic_dd_bord">
              <a:extLst>
                <a:ext uri="{FF2B5EF4-FFF2-40B4-BE49-F238E27FC236}">
                  <a16:creationId xmlns:a16="http://schemas.microsoft.com/office/drawing/2014/main" id="{6DD22315-5676-7A2E-2E58-5366D063E4D0}"/>
                </a:ext>
              </a:extLst>
            </p:cNvPr>
            <p:cNvSpPr/>
            <p:nvPr/>
          </p:nvSpPr>
          <p:spPr>
            <a:xfrm>
              <a:off x="4238515" y="3571874"/>
              <a:ext cx="666974" cy="666973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590"/>
              <a:endParaRPr lang="zh-CN" altLang="en-US" sz="10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" name="ic_dd">
              <a:extLst>
                <a:ext uri="{FF2B5EF4-FFF2-40B4-BE49-F238E27FC236}">
                  <a16:creationId xmlns:a16="http://schemas.microsoft.com/office/drawing/2014/main" id="{5F74B87E-71A0-5A99-6474-C9B31CF1DA6A}"/>
                </a:ext>
              </a:extLst>
            </p:cNvPr>
            <p:cNvSpPr/>
            <p:nvPr/>
          </p:nvSpPr>
          <p:spPr>
            <a:xfrm>
              <a:off x="4344320" y="3708726"/>
              <a:ext cx="455362" cy="393267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6503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0" name="Quit bot">
            <a:extLst>
              <a:ext uri="{FF2B5EF4-FFF2-40B4-BE49-F238E27FC236}">
                <a16:creationId xmlns:a16="http://schemas.microsoft.com/office/drawing/2014/main" id="{3CD593DA-AD86-4911-170F-EFDA85365B8A}"/>
              </a:ext>
            </a:extLst>
          </p:cNvPr>
          <p:cNvGrpSpPr/>
          <p:nvPr/>
        </p:nvGrpSpPr>
        <p:grpSpPr>
          <a:xfrm>
            <a:off x="5423273" y="4609936"/>
            <a:ext cx="2284676" cy="358209"/>
            <a:chOff x="817891" y="4212581"/>
            <a:chExt cx="2986999" cy="468324"/>
          </a:xfrm>
        </p:grpSpPr>
        <p:sp>
          <p:nvSpPr>
            <p:cNvPr id="11" name="矩形: 圆角 10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538476C6-57C0-3A09-A449-AE10B11D7209}"/>
                </a:ext>
              </a:extLst>
            </p:cNvPr>
            <p:cNvSpPr/>
            <p:nvPr/>
          </p:nvSpPr>
          <p:spPr>
            <a:xfrm>
              <a:off x="817891" y="421258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  <a:effectLst>
              <a:outerShdw blurRad="304800" dist="50800" dir="5400000" sx="95000" sy="95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590"/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退出黑屏</a:t>
              </a:r>
            </a:p>
          </p:txBody>
        </p:sp>
        <p:sp>
          <p:nvSpPr>
            <p:cNvPr id="12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5D56F81F-09FB-41E9-0323-90DEA751BB26}"/>
                </a:ext>
              </a:extLst>
            </p:cNvPr>
            <p:cNvSpPr/>
            <p:nvPr/>
          </p:nvSpPr>
          <p:spPr>
            <a:xfrm>
              <a:off x="3414365" y="4343400"/>
              <a:ext cx="206662" cy="199007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3" name="信息">
            <a:extLst>
              <a:ext uri="{FF2B5EF4-FFF2-40B4-BE49-F238E27FC236}">
                <a16:creationId xmlns:a16="http://schemas.microsoft.com/office/drawing/2014/main" id="{89DD90A7-A527-7B52-1A5B-7E069DD902F9}"/>
              </a:ext>
            </a:extLst>
          </p:cNvPr>
          <p:cNvGrpSpPr/>
          <p:nvPr/>
        </p:nvGrpSpPr>
        <p:grpSpPr>
          <a:xfrm>
            <a:off x="7539687" y="1687038"/>
            <a:ext cx="246079" cy="246078"/>
            <a:chOff x="3583446" y="390339"/>
            <a:chExt cx="321724" cy="321724"/>
          </a:xfrm>
        </p:grpSpPr>
        <p:sp>
          <p:nvSpPr>
            <p:cNvPr id="14" name="buttonback">
              <a:extLst>
                <a:ext uri="{FF2B5EF4-FFF2-40B4-BE49-F238E27FC236}">
                  <a16:creationId xmlns:a16="http://schemas.microsoft.com/office/drawing/2014/main" id="{D66F7E03-4A34-B41A-DB5D-F2E32C39F2B1}"/>
                </a:ext>
              </a:extLst>
            </p:cNvPr>
            <p:cNvSpPr/>
            <p:nvPr/>
          </p:nvSpPr>
          <p:spPr>
            <a:xfrm>
              <a:off x="3583446" y="390339"/>
              <a:ext cx="321724" cy="321724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590"/>
              <a:endParaRPr lang="zh-CN" altLang="en-US" sz="110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5" name="ic_info">
              <a:extLst>
                <a:ext uri="{FF2B5EF4-FFF2-40B4-BE49-F238E27FC236}">
                  <a16:creationId xmlns:a16="http://schemas.microsoft.com/office/drawing/2014/main" id="{926240EB-2AB8-6F55-5EDA-9214E113A821}"/>
                </a:ext>
              </a:extLst>
            </p:cNvPr>
            <p:cNvSpPr/>
            <p:nvPr/>
          </p:nvSpPr>
          <p:spPr>
            <a:xfrm>
              <a:off x="3636308" y="443201"/>
              <a:ext cx="216000" cy="21600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87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10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97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21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95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18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305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08590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7" name="快捷退出按钮">
            <a:hlinkClick r:id="" action="ppaction://hlinkshowjump?jump=endshow"/>
            <a:extLst>
              <a:ext uri="{FF2B5EF4-FFF2-40B4-BE49-F238E27FC236}">
                <a16:creationId xmlns:a16="http://schemas.microsoft.com/office/drawing/2014/main" id="{F6A076E4-B9D0-5C31-19CF-92A14FF10A5D}"/>
              </a:ext>
            </a:extLst>
          </p:cNvPr>
          <p:cNvSpPr/>
          <p:nvPr/>
        </p:nvSpPr>
        <p:spPr>
          <a:xfrm flipH="1">
            <a:off x="10203274" y="3514470"/>
            <a:ext cx="1592933" cy="2219031"/>
          </a:xfrm>
          <a:prstGeom prst="round1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08590"/>
            <a:endParaRPr lang="en-US" altLang="zh-CN" sz="11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8" name="快捷退出提示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7CE68EE-CF09-5815-CE04-1C1AFCE7030D}"/>
              </a:ext>
            </a:extLst>
          </p:cNvPr>
          <p:cNvSpPr/>
          <p:nvPr/>
        </p:nvSpPr>
        <p:spPr>
          <a:xfrm>
            <a:off x="10198758" y="3514470"/>
            <a:ext cx="1545084" cy="2185626"/>
          </a:xfrm>
          <a:prstGeom prst="roundRect">
            <a:avLst>
              <a:gd name="adj" fmla="val 1141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590"/>
            <a:endParaRPr lang="en-US" altLang="zh-CN" sz="1050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590"/>
            <a:r>
              <a: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</a:t>
            </a:r>
            <a:endParaRPr lang="en-US" altLang="zh-CN" sz="1100" b="1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590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在黑屏状态下，点击此处可直接退出黑屏</a:t>
            </a:r>
          </a:p>
        </p:txBody>
      </p:sp>
      <p:sp>
        <p:nvSpPr>
          <p:cNvPr id="21" name="箭头矩形">
            <a:extLst>
              <a:ext uri="{FF2B5EF4-FFF2-40B4-BE49-F238E27FC236}">
                <a16:creationId xmlns:a16="http://schemas.microsoft.com/office/drawing/2014/main" id="{90CA7D9B-EB36-78BD-20FC-F88867BE9754}"/>
              </a:ext>
            </a:extLst>
          </p:cNvPr>
          <p:cNvSpPr/>
          <p:nvPr/>
        </p:nvSpPr>
        <p:spPr>
          <a:xfrm>
            <a:off x="5197999" y="2092736"/>
            <a:ext cx="2838933" cy="2117314"/>
          </a:xfrm>
          <a:custGeom>
            <a:avLst/>
            <a:gdLst>
              <a:gd name="connsiteX0" fmla="*/ 0 w 3711637"/>
              <a:gd name="connsiteY0" fmla="*/ 219856 h 2703263"/>
              <a:gd name="connsiteX1" fmla="*/ 219856 w 3711637"/>
              <a:gd name="connsiteY1" fmla="*/ 0 h 2703263"/>
              <a:gd name="connsiteX2" fmla="*/ 3491781 w 3711637"/>
              <a:gd name="connsiteY2" fmla="*/ 0 h 2703263"/>
              <a:gd name="connsiteX3" fmla="*/ 3711637 w 3711637"/>
              <a:gd name="connsiteY3" fmla="*/ 219856 h 2703263"/>
              <a:gd name="connsiteX4" fmla="*/ 3711637 w 3711637"/>
              <a:gd name="connsiteY4" fmla="*/ 2483407 h 2703263"/>
              <a:gd name="connsiteX5" fmla="*/ 3491781 w 3711637"/>
              <a:gd name="connsiteY5" fmla="*/ 2703263 h 2703263"/>
              <a:gd name="connsiteX6" fmla="*/ 219856 w 3711637"/>
              <a:gd name="connsiteY6" fmla="*/ 2703263 h 2703263"/>
              <a:gd name="connsiteX7" fmla="*/ 0 w 3711637"/>
              <a:gd name="connsiteY7" fmla="*/ 2483407 h 2703263"/>
              <a:gd name="connsiteX8" fmla="*/ 0 w 3711637"/>
              <a:gd name="connsiteY8" fmla="*/ 219856 h 2703263"/>
              <a:gd name="connsiteX0-1" fmla="*/ 0 w 3711637"/>
              <a:gd name="connsiteY0-2" fmla="*/ 221010 h 2704417"/>
              <a:gd name="connsiteX1-3" fmla="*/ 219856 w 3711637"/>
              <a:gd name="connsiteY1-4" fmla="*/ 1154 h 2704417"/>
              <a:gd name="connsiteX2-5" fmla="*/ 3193477 w 3711637"/>
              <a:gd name="connsiteY2-6" fmla="*/ 0 h 2704417"/>
              <a:gd name="connsiteX3-7" fmla="*/ 3491781 w 3711637"/>
              <a:gd name="connsiteY3-8" fmla="*/ 1154 h 2704417"/>
              <a:gd name="connsiteX4-9" fmla="*/ 3711637 w 3711637"/>
              <a:gd name="connsiteY4-10" fmla="*/ 221010 h 2704417"/>
              <a:gd name="connsiteX5-11" fmla="*/ 3711637 w 3711637"/>
              <a:gd name="connsiteY5-12" fmla="*/ 2484561 h 2704417"/>
              <a:gd name="connsiteX6-13" fmla="*/ 3491781 w 3711637"/>
              <a:gd name="connsiteY6-14" fmla="*/ 2704417 h 2704417"/>
              <a:gd name="connsiteX7-15" fmla="*/ 219856 w 3711637"/>
              <a:gd name="connsiteY7-16" fmla="*/ 2704417 h 2704417"/>
              <a:gd name="connsiteX8-17" fmla="*/ 0 w 3711637"/>
              <a:gd name="connsiteY8-18" fmla="*/ 2484561 h 2704417"/>
              <a:gd name="connsiteX9" fmla="*/ 0 w 3711637"/>
              <a:gd name="connsiteY9" fmla="*/ 221010 h 2704417"/>
              <a:gd name="connsiteX0-19" fmla="*/ 0 w 3711637"/>
              <a:gd name="connsiteY0-20" fmla="*/ 221010 h 2704417"/>
              <a:gd name="connsiteX1-21" fmla="*/ 219856 w 3711637"/>
              <a:gd name="connsiteY1-22" fmla="*/ 1154 h 2704417"/>
              <a:gd name="connsiteX2-23" fmla="*/ 3193477 w 3711637"/>
              <a:gd name="connsiteY2-24" fmla="*/ 0 h 2704417"/>
              <a:gd name="connsiteX3-25" fmla="*/ 3251897 w 3711637"/>
              <a:gd name="connsiteY3-26" fmla="*/ 0 h 2704417"/>
              <a:gd name="connsiteX4-27" fmla="*/ 3491781 w 3711637"/>
              <a:gd name="connsiteY4-28" fmla="*/ 1154 h 2704417"/>
              <a:gd name="connsiteX5-29" fmla="*/ 3711637 w 3711637"/>
              <a:gd name="connsiteY5-30" fmla="*/ 221010 h 2704417"/>
              <a:gd name="connsiteX6-31" fmla="*/ 3711637 w 3711637"/>
              <a:gd name="connsiteY6-32" fmla="*/ 2484561 h 2704417"/>
              <a:gd name="connsiteX7-33" fmla="*/ 3491781 w 3711637"/>
              <a:gd name="connsiteY7-34" fmla="*/ 2704417 h 2704417"/>
              <a:gd name="connsiteX8-35" fmla="*/ 219856 w 3711637"/>
              <a:gd name="connsiteY8-36" fmla="*/ 2704417 h 2704417"/>
              <a:gd name="connsiteX9-37" fmla="*/ 0 w 3711637"/>
              <a:gd name="connsiteY9-38" fmla="*/ 2484561 h 2704417"/>
              <a:gd name="connsiteX10" fmla="*/ 0 w 3711637"/>
              <a:gd name="connsiteY10" fmla="*/ 221010 h 2704417"/>
              <a:gd name="connsiteX0-39" fmla="*/ 0 w 3711637"/>
              <a:gd name="connsiteY0-40" fmla="*/ 221010 h 2704417"/>
              <a:gd name="connsiteX1-41" fmla="*/ 219856 w 3711637"/>
              <a:gd name="connsiteY1-42" fmla="*/ 1154 h 2704417"/>
              <a:gd name="connsiteX2-43" fmla="*/ 3193477 w 3711637"/>
              <a:gd name="connsiteY2-44" fmla="*/ 0 h 2704417"/>
              <a:gd name="connsiteX3-45" fmla="*/ 3251897 w 3711637"/>
              <a:gd name="connsiteY3-46" fmla="*/ 0 h 2704417"/>
              <a:gd name="connsiteX4-47" fmla="*/ 3223957 w 3711637"/>
              <a:gd name="connsiteY4-48" fmla="*/ 2540 h 2704417"/>
              <a:gd name="connsiteX5-49" fmla="*/ 3491781 w 3711637"/>
              <a:gd name="connsiteY5-50" fmla="*/ 1154 h 2704417"/>
              <a:gd name="connsiteX6-51" fmla="*/ 3711637 w 3711637"/>
              <a:gd name="connsiteY6-52" fmla="*/ 221010 h 2704417"/>
              <a:gd name="connsiteX7-53" fmla="*/ 3711637 w 3711637"/>
              <a:gd name="connsiteY7-54" fmla="*/ 2484561 h 2704417"/>
              <a:gd name="connsiteX8-55" fmla="*/ 3491781 w 3711637"/>
              <a:gd name="connsiteY8-56" fmla="*/ 2704417 h 2704417"/>
              <a:gd name="connsiteX9-57" fmla="*/ 219856 w 3711637"/>
              <a:gd name="connsiteY9-58" fmla="*/ 2704417 h 2704417"/>
              <a:gd name="connsiteX10-59" fmla="*/ 0 w 3711637"/>
              <a:gd name="connsiteY10-60" fmla="*/ 2484561 h 2704417"/>
              <a:gd name="connsiteX11" fmla="*/ 0 w 3711637"/>
              <a:gd name="connsiteY11" fmla="*/ 221010 h 2704417"/>
              <a:gd name="connsiteX0-61" fmla="*/ 0 w 3711637"/>
              <a:gd name="connsiteY0-62" fmla="*/ 294670 h 2778077"/>
              <a:gd name="connsiteX1-63" fmla="*/ 219856 w 3711637"/>
              <a:gd name="connsiteY1-64" fmla="*/ 74814 h 2778077"/>
              <a:gd name="connsiteX2-65" fmla="*/ 3193477 w 3711637"/>
              <a:gd name="connsiteY2-66" fmla="*/ 73660 h 2778077"/>
              <a:gd name="connsiteX3-67" fmla="*/ 3251897 w 3711637"/>
              <a:gd name="connsiteY3-68" fmla="*/ 73660 h 2778077"/>
              <a:gd name="connsiteX4-69" fmla="*/ 3475417 w 3711637"/>
              <a:gd name="connsiteY4-70" fmla="*/ 0 h 2778077"/>
              <a:gd name="connsiteX5-71" fmla="*/ 3491781 w 3711637"/>
              <a:gd name="connsiteY5-72" fmla="*/ 74814 h 2778077"/>
              <a:gd name="connsiteX6-73" fmla="*/ 3711637 w 3711637"/>
              <a:gd name="connsiteY6-74" fmla="*/ 294670 h 2778077"/>
              <a:gd name="connsiteX7-75" fmla="*/ 3711637 w 3711637"/>
              <a:gd name="connsiteY7-76" fmla="*/ 2558221 h 2778077"/>
              <a:gd name="connsiteX8-77" fmla="*/ 3491781 w 3711637"/>
              <a:gd name="connsiteY8-78" fmla="*/ 2778077 h 2778077"/>
              <a:gd name="connsiteX9-79" fmla="*/ 219856 w 3711637"/>
              <a:gd name="connsiteY9-80" fmla="*/ 2778077 h 2778077"/>
              <a:gd name="connsiteX10-81" fmla="*/ 0 w 3711637"/>
              <a:gd name="connsiteY10-82" fmla="*/ 2558221 h 2778077"/>
              <a:gd name="connsiteX11-83" fmla="*/ 0 w 3711637"/>
              <a:gd name="connsiteY11-84" fmla="*/ 294670 h 2778077"/>
              <a:gd name="connsiteX0-85" fmla="*/ 0 w 3711637"/>
              <a:gd name="connsiteY0-86" fmla="*/ 449610 h 2933017"/>
              <a:gd name="connsiteX1-87" fmla="*/ 219856 w 3711637"/>
              <a:gd name="connsiteY1-88" fmla="*/ 229754 h 2933017"/>
              <a:gd name="connsiteX2-89" fmla="*/ 3193477 w 3711637"/>
              <a:gd name="connsiteY2-90" fmla="*/ 228600 h 2933017"/>
              <a:gd name="connsiteX3-91" fmla="*/ 3262057 w 3711637"/>
              <a:gd name="connsiteY3-92" fmla="*/ 0 h 2933017"/>
              <a:gd name="connsiteX4-93" fmla="*/ 3475417 w 3711637"/>
              <a:gd name="connsiteY4-94" fmla="*/ 154940 h 2933017"/>
              <a:gd name="connsiteX5-95" fmla="*/ 3491781 w 3711637"/>
              <a:gd name="connsiteY5-96" fmla="*/ 229754 h 2933017"/>
              <a:gd name="connsiteX6-97" fmla="*/ 3711637 w 3711637"/>
              <a:gd name="connsiteY6-98" fmla="*/ 449610 h 2933017"/>
              <a:gd name="connsiteX7-99" fmla="*/ 3711637 w 3711637"/>
              <a:gd name="connsiteY7-100" fmla="*/ 2713161 h 2933017"/>
              <a:gd name="connsiteX8-101" fmla="*/ 3491781 w 3711637"/>
              <a:gd name="connsiteY8-102" fmla="*/ 2933017 h 2933017"/>
              <a:gd name="connsiteX9-103" fmla="*/ 219856 w 3711637"/>
              <a:gd name="connsiteY9-104" fmla="*/ 2933017 h 2933017"/>
              <a:gd name="connsiteX10-105" fmla="*/ 0 w 3711637"/>
              <a:gd name="connsiteY10-106" fmla="*/ 2713161 h 2933017"/>
              <a:gd name="connsiteX11-107" fmla="*/ 0 w 3711637"/>
              <a:gd name="connsiteY11-108" fmla="*/ 449610 h 2933017"/>
              <a:gd name="connsiteX0-109" fmla="*/ 0 w 3711637"/>
              <a:gd name="connsiteY0-110" fmla="*/ 449610 h 2933017"/>
              <a:gd name="connsiteX1-111" fmla="*/ 219856 w 3711637"/>
              <a:gd name="connsiteY1-112" fmla="*/ 229754 h 2933017"/>
              <a:gd name="connsiteX2-113" fmla="*/ 3193477 w 3711637"/>
              <a:gd name="connsiteY2-114" fmla="*/ 228600 h 2933017"/>
              <a:gd name="connsiteX3-115" fmla="*/ 3262057 w 3711637"/>
              <a:gd name="connsiteY3-116" fmla="*/ 0 h 2933017"/>
              <a:gd name="connsiteX4-117" fmla="*/ 3340797 w 3711637"/>
              <a:gd name="connsiteY4-118" fmla="*/ 231140 h 2933017"/>
              <a:gd name="connsiteX5-119" fmla="*/ 3491781 w 3711637"/>
              <a:gd name="connsiteY5-120" fmla="*/ 229754 h 2933017"/>
              <a:gd name="connsiteX6-121" fmla="*/ 3711637 w 3711637"/>
              <a:gd name="connsiteY6-122" fmla="*/ 449610 h 2933017"/>
              <a:gd name="connsiteX7-123" fmla="*/ 3711637 w 3711637"/>
              <a:gd name="connsiteY7-124" fmla="*/ 2713161 h 2933017"/>
              <a:gd name="connsiteX8-125" fmla="*/ 3491781 w 3711637"/>
              <a:gd name="connsiteY8-126" fmla="*/ 2933017 h 2933017"/>
              <a:gd name="connsiteX9-127" fmla="*/ 219856 w 3711637"/>
              <a:gd name="connsiteY9-128" fmla="*/ 2933017 h 2933017"/>
              <a:gd name="connsiteX10-129" fmla="*/ 0 w 3711637"/>
              <a:gd name="connsiteY10-130" fmla="*/ 2713161 h 2933017"/>
              <a:gd name="connsiteX11-131" fmla="*/ 0 w 3711637"/>
              <a:gd name="connsiteY11-132" fmla="*/ 449610 h 2933017"/>
              <a:gd name="connsiteX0-133" fmla="*/ 0 w 3711637"/>
              <a:gd name="connsiteY0-134" fmla="*/ 393730 h 2877137"/>
              <a:gd name="connsiteX1-135" fmla="*/ 219856 w 3711637"/>
              <a:gd name="connsiteY1-136" fmla="*/ 173874 h 2877137"/>
              <a:gd name="connsiteX2-137" fmla="*/ 3193477 w 3711637"/>
              <a:gd name="connsiteY2-138" fmla="*/ 172720 h 2877137"/>
              <a:gd name="connsiteX3-139" fmla="*/ 3254437 w 3711637"/>
              <a:gd name="connsiteY3-140" fmla="*/ 0 h 2877137"/>
              <a:gd name="connsiteX4-141" fmla="*/ 3340797 w 3711637"/>
              <a:gd name="connsiteY4-142" fmla="*/ 175260 h 2877137"/>
              <a:gd name="connsiteX5-143" fmla="*/ 3491781 w 3711637"/>
              <a:gd name="connsiteY5-144" fmla="*/ 173874 h 2877137"/>
              <a:gd name="connsiteX6-145" fmla="*/ 3711637 w 3711637"/>
              <a:gd name="connsiteY6-146" fmla="*/ 393730 h 2877137"/>
              <a:gd name="connsiteX7-147" fmla="*/ 3711637 w 3711637"/>
              <a:gd name="connsiteY7-148" fmla="*/ 2657281 h 2877137"/>
              <a:gd name="connsiteX8-149" fmla="*/ 3491781 w 3711637"/>
              <a:gd name="connsiteY8-150" fmla="*/ 2877137 h 2877137"/>
              <a:gd name="connsiteX9-151" fmla="*/ 219856 w 3711637"/>
              <a:gd name="connsiteY9-152" fmla="*/ 2877137 h 2877137"/>
              <a:gd name="connsiteX10-153" fmla="*/ 0 w 3711637"/>
              <a:gd name="connsiteY10-154" fmla="*/ 2657281 h 2877137"/>
              <a:gd name="connsiteX11-155" fmla="*/ 0 w 3711637"/>
              <a:gd name="connsiteY11-156" fmla="*/ 393730 h 2877137"/>
              <a:gd name="connsiteX0-157" fmla="*/ 0 w 3711637"/>
              <a:gd name="connsiteY0-158" fmla="*/ 340390 h 2823797"/>
              <a:gd name="connsiteX1-159" fmla="*/ 219856 w 3711637"/>
              <a:gd name="connsiteY1-160" fmla="*/ 120534 h 2823797"/>
              <a:gd name="connsiteX2-161" fmla="*/ 3193477 w 3711637"/>
              <a:gd name="connsiteY2-162" fmla="*/ 119380 h 2823797"/>
              <a:gd name="connsiteX3-163" fmla="*/ 3231577 w 3711637"/>
              <a:gd name="connsiteY3-164" fmla="*/ 0 h 2823797"/>
              <a:gd name="connsiteX4-165" fmla="*/ 3340797 w 3711637"/>
              <a:gd name="connsiteY4-166" fmla="*/ 121920 h 2823797"/>
              <a:gd name="connsiteX5-167" fmla="*/ 3491781 w 3711637"/>
              <a:gd name="connsiteY5-168" fmla="*/ 120534 h 2823797"/>
              <a:gd name="connsiteX6-169" fmla="*/ 3711637 w 3711637"/>
              <a:gd name="connsiteY6-170" fmla="*/ 340390 h 2823797"/>
              <a:gd name="connsiteX7-171" fmla="*/ 3711637 w 3711637"/>
              <a:gd name="connsiteY7-172" fmla="*/ 2603941 h 2823797"/>
              <a:gd name="connsiteX8-173" fmla="*/ 3491781 w 3711637"/>
              <a:gd name="connsiteY8-174" fmla="*/ 2823797 h 2823797"/>
              <a:gd name="connsiteX9-175" fmla="*/ 219856 w 3711637"/>
              <a:gd name="connsiteY9-176" fmla="*/ 2823797 h 2823797"/>
              <a:gd name="connsiteX10-177" fmla="*/ 0 w 3711637"/>
              <a:gd name="connsiteY10-178" fmla="*/ 2603941 h 2823797"/>
              <a:gd name="connsiteX11-179" fmla="*/ 0 w 3711637"/>
              <a:gd name="connsiteY11-180" fmla="*/ 340390 h 2823797"/>
              <a:gd name="connsiteX0-181" fmla="*/ 0 w 3711637"/>
              <a:gd name="connsiteY0-182" fmla="*/ 340390 h 2823797"/>
              <a:gd name="connsiteX1-183" fmla="*/ 219856 w 3711637"/>
              <a:gd name="connsiteY1-184" fmla="*/ 120534 h 2823797"/>
              <a:gd name="connsiteX2-185" fmla="*/ 3124897 w 3711637"/>
              <a:gd name="connsiteY2-186" fmla="*/ 119380 h 2823797"/>
              <a:gd name="connsiteX3-187" fmla="*/ 3231577 w 3711637"/>
              <a:gd name="connsiteY3-188" fmla="*/ 0 h 2823797"/>
              <a:gd name="connsiteX4-189" fmla="*/ 3340797 w 3711637"/>
              <a:gd name="connsiteY4-190" fmla="*/ 121920 h 2823797"/>
              <a:gd name="connsiteX5-191" fmla="*/ 3491781 w 3711637"/>
              <a:gd name="connsiteY5-192" fmla="*/ 120534 h 2823797"/>
              <a:gd name="connsiteX6-193" fmla="*/ 3711637 w 3711637"/>
              <a:gd name="connsiteY6-194" fmla="*/ 340390 h 2823797"/>
              <a:gd name="connsiteX7-195" fmla="*/ 3711637 w 3711637"/>
              <a:gd name="connsiteY7-196" fmla="*/ 2603941 h 2823797"/>
              <a:gd name="connsiteX8-197" fmla="*/ 3491781 w 3711637"/>
              <a:gd name="connsiteY8-198" fmla="*/ 2823797 h 2823797"/>
              <a:gd name="connsiteX9-199" fmla="*/ 219856 w 3711637"/>
              <a:gd name="connsiteY9-200" fmla="*/ 2823797 h 2823797"/>
              <a:gd name="connsiteX10-201" fmla="*/ 0 w 3711637"/>
              <a:gd name="connsiteY10-202" fmla="*/ 2603941 h 2823797"/>
              <a:gd name="connsiteX11-203" fmla="*/ 0 w 3711637"/>
              <a:gd name="connsiteY11-204" fmla="*/ 340390 h 2823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59" y="connsiteY10-60"/>
              </a:cxn>
              <a:cxn ang="0">
                <a:pos x="connsiteX11-83" y="connsiteY11-84"/>
              </a:cxn>
            </a:cxnLst>
            <a:rect l="l" t="t" r="r" b="b"/>
            <a:pathLst>
              <a:path w="3711637" h="2823797">
                <a:moveTo>
                  <a:pt x="0" y="340390"/>
                </a:moveTo>
                <a:cubicBezTo>
                  <a:pt x="0" y="218967"/>
                  <a:pt x="98433" y="120534"/>
                  <a:pt x="219856" y="120534"/>
                </a:cubicBezTo>
                <a:lnTo>
                  <a:pt x="3124897" y="119380"/>
                </a:lnTo>
                <a:lnTo>
                  <a:pt x="3231577" y="0"/>
                </a:lnTo>
                <a:lnTo>
                  <a:pt x="3340797" y="121920"/>
                </a:lnTo>
                <a:lnTo>
                  <a:pt x="3491781" y="120534"/>
                </a:lnTo>
                <a:cubicBezTo>
                  <a:pt x="3613204" y="120534"/>
                  <a:pt x="3711637" y="218967"/>
                  <a:pt x="3711637" y="340390"/>
                </a:cubicBezTo>
                <a:lnTo>
                  <a:pt x="3711637" y="2603941"/>
                </a:lnTo>
                <a:cubicBezTo>
                  <a:pt x="3711637" y="2725364"/>
                  <a:pt x="3613204" y="2823797"/>
                  <a:pt x="3491781" y="2823797"/>
                </a:cubicBezTo>
                <a:lnTo>
                  <a:pt x="219856" y="2823797"/>
                </a:lnTo>
                <a:cubicBezTo>
                  <a:pt x="98433" y="2823797"/>
                  <a:pt x="0" y="2725364"/>
                  <a:pt x="0" y="2603941"/>
                </a:cubicBezTo>
                <a:lnTo>
                  <a:pt x="0" y="340390"/>
                </a:lnTo>
                <a:close/>
              </a:path>
            </a:pathLst>
          </a:custGeom>
          <a:solidFill>
            <a:srgbClr val="262626"/>
          </a:solidFill>
          <a:ln>
            <a:solidFill>
              <a:schemeClr val="bg1"/>
            </a:solidFill>
          </a:ln>
          <a:effectLst>
            <a:outerShdw blurRad="304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4100" tIns="244920" rtlCol="0" anchor="t" anchorCtr="0"/>
          <a:lstStyle/>
          <a:p>
            <a:pPr algn="just" defTabSz="808590">
              <a:lnSpc>
                <a:spcPct val="150000"/>
              </a:lnSpc>
            </a:pPr>
            <a:r>
              <a:rPr lang="zh-CN" altLang="en-US" sz="1100" b="1" dirty="0">
                <a:solidFill>
                  <a:prstClr val="white"/>
                </a:solidFill>
                <a:latin typeface="HarmonyOS Sans SC"/>
                <a:ea typeface="HarmonyOS Sans SC"/>
              </a:rPr>
              <a:t>黑屏 </a:t>
            </a:r>
            <a:r>
              <a:rPr lang="en-US" altLang="zh-CN" sz="1100" b="1" dirty="0">
                <a:solidFill>
                  <a:prstClr val="white"/>
                </a:solidFill>
                <a:latin typeface="HarmonyOS Sans SC"/>
                <a:ea typeface="HarmonyOS Sans SC"/>
              </a:rPr>
              <a:t>Lite</a:t>
            </a:r>
          </a:p>
          <a:p>
            <a:pPr algn="just" defTabSz="808590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HarmonyOS Sans SC"/>
                <a:ea typeface="HarmonyOS Sans SC"/>
              </a:rPr>
              <a:t>版本</a:t>
            </a:r>
            <a:r>
              <a:rPr lang="en-US" altLang="zh-CN" sz="1000" dirty="0">
                <a:solidFill>
                  <a:prstClr val="white"/>
                </a:solidFill>
                <a:latin typeface="HarmonyOS Sans SC"/>
                <a:ea typeface="HarmonyOS Sans SC"/>
              </a:rPr>
              <a:t>	</a:t>
            </a:r>
            <a:endParaRPr lang="en-US" altLang="zh-CN" sz="1000" b="1" dirty="0">
              <a:solidFill>
                <a:prstClr val="white"/>
              </a:solidFill>
              <a:latin typeface="HarmonyOS Sans SC"/>
              <a:ea typeface="HarmonyOS Sans SC"/>
            </a:endParaRPr>
          </a:p>
          <a:p>
            <a:pPr algn="just" defTabSz="808590">
              <a:lnSpc>
                <a:spcPct val="150000"/>
              </a:lnSpc>
            </a:pPr>
            <a:endParaRPr lang="en-US" altLang="zh-CN" sz="1000" b="1" dirty="0">
              <a:solidFill>
                <a:prstClr val="white"/>
              </a:solidFill>
              <a:latin typeface="HarmonyOS Sans SC"/>
              <a:ea typeface="HarmonyOS Sans SC"/>
            </a:endParaRPr>
          </a:p>
          <a:p>
            <a:pPr algn="just" defTabSz="808590">
              <a:lnSpc>
                <a:spcPct val="150000"/>
              </a:lnSpc>
            </a:pPr>
            <a:endParaRPr lang="en-US" altLang="zh-CN" sz="1000" b="1" dirty="0">
              <a:solidFill>
                <a:prstClr val="white"/>
              </a:solidFill>
              <a:latin typeface="HarmonyOS Sans SC"/>
              <a:ea typeface="HarmonyOS Sans SC"/>
            </a:endParaRPr>
          </a:p>
          <a:p>
            <a:pPr algn="just" defTabSz="808590">
              <a:lnSpc>
                <a:spcPct val="150000"/>
              </a:lnSpc>
            </a:pPr>
            <a:endParaRPr lang="en-US" altLang="zh-CN" sz="1000" b="1" dirty="0">
              <a:solidFill>
                <a:prstClr val="white"/>
              </a:solidFill>
              <a:latin typeface="HarmonyOS Sans SC"/>
              <a:ea typeface="HarmonyOS Sans SC"/>
            </a:endParaRPr>
          </a:p>
          <a:p>
            <a:pPr algn="just" defTabSz="808590">
              <a:lnSpc>
                <a:spcPct val="150000"/>
              </a:lnSpc>
            </a:pPr>
            <a:r>
              <a:rPr lang="en-US" altLang="zh-CN" sz="1100" b="1" dirty="0">
                <a:solidFill>
                  <a:prstClr val="white"/>
                </a:solidFill>
                <a:latin typeface="HarmonyOS Sans SC"/>
                <a:ea typeface="HarmonyOS Sans SC"/>
              </a:rPr>
              <a:t> </a:t>
            </a:r>
          </a:p>
          <a:p>
            <a:pPr algn="just" defTabSz="777629">
              <a:defRPr/>
            </a:pPr>
            <a:r>
              <a:rPr lang="en-US" altLang="zh-CN" sz="8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just" defTabSz="777629">
              <a:defRPr/>
            </a:pPr>
            <a:r>
              <a:rPr lang="en-US" altLang="zh-CN" sz="8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just" defTabSz="777629">
              <a:defRPr/>
            </a:pPr>
            <a:r>
              <a:rPr lang="en-US" altLang="zh-CN" sz="8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2" name="HarmonyOS_logo">
            <a:extLst>
              <a:ext uri="{FF2B5EF4-FFF2-40B4-BE49-F238E27FC236}">
                <a16:creationId xmlns:a16="http://schemas.microsoft.com/office/drawing/2014/main" id="{3133DDA0-4916-EFF3-BF22-158C40B668C0}"/>
              </a:ext>
            </a:extLst>
          </p:cNvPr>
          <p:cNvGrpSpPr/>
          <p:nvPr/>
        </p:nvGrpSpPr>
        <p:grpSpPr>
          <a:xfrm>
            <a:off x="6611749" y="3775854"/>
            <a:ext cx="537294" cy="99835"/>
            <a:chOff x="4448906" y="5168162"/>
            <a:chExt cx="702461" cy="130525"/>
          </a:xfrm>
          <a:solidFill>
            <a:srgbClr val="FFFFFF">
              <a:alpha val="40000"/>
            </a:srgbClr>
          </a:solidFill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7A043E4B-8AD4-EBB7-BBAE-912D8C32C5E4}"/>
                </a:ext>
              </a:extLst>
            </p:cNvPr>
            <p:cNvSpPr/>
            <p:nvPr/>
          </p:nvSpPr>
          <p:spPr>
            <a:xfrm>
              <a:off x="4995791" y="528353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0A59F7">
                <a:alpha val="80000"/>
              </a:srgbClr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1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B927949-4BCC-DAE5-88B4-EA903C19BBA1}"/>
                </a:ext>
              </a:extLst>
            </p:cNvPr>
            <p:cNvGrpSpPr/>
            <p:nvPr/>
          </p:nvGrpSpPr>
          <p:grpSpPr>
            <a:xfrm>
              <a:off x="4448906" y="5168162"/>
              <a:ext cx="702461" cy="130525"/>
              <a:chOff x="4113197" y="2390204"/>
              <a:chExt cx="4680103" cy="869604"/>
            </a:xfrm>
            <a:grpFill/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4CEC4F7B-59EB-BF8F-3B4F-4BE92196895B}"/>
                  </a:ext>
                </a:extLst>
              </p:cNvPr>
              <p:cNvSpPr/>
              <p:nvPr/>
            </p:nvSpPr>
            <p:spPr>
              <a:xfrm>
                <a:off x="8334204" y="2390204"/>
                <a:ext cx="459096" cy="651896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F83E7178-0D1C-6AE6-6405-13780AE30E50}"/>
                  </a:ext>
                </a:extLst>
              </p:cNvPr>
              <p:cNvSpPr/>
              <p:nvPr/>
            </p:nvSpPr>
            <p:spPr>
              <a:xfrm>
                <a:off x="7141326" y="2568959"/>
                <a:ext cx="456613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FA5F47BB-BC20-5463-4058-9877F482D266}"/>
                  </a:ext>
                </a:extLst>
              </p:cNvPr>
              <p:cNvSpPr/>
              <p:nvPr/>
            </p:nvSpPr>
            <p:spPr>
              <a:xfrm>
                <a:off x="6699599" y="2568924"/>
                <a:ext cx="402295" cy="470371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59AAC1B-21EE-76A4-1591-050F7AC3BF1D}"/>
                  </a:ext>
                </a:extLst>
              </p:cNvPr>
              <p:cNvSpPr/>
              <p:nvPr/>
            </p:nvSpPr>
            <p:spPr>
              <a:xfrm>
                <a:off x="6200592" y="2576693"/>
                <a:ext cx="444410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8EEC038-1809-1467-9FE1-C015507A064F}"/>
                  </a:ext>
                </a:extLst>
              </p:cNvPr>
              <p:cNvSpPr/>
              <p:nvPr/>
            </p:nvSpPr>
            <p:spPr>
              <a:xfrm>
                <a:off x="5485624" y="2568933"/>
                <a:ext cx="670247" cy="470371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022C63-F2DD-560F-C228-626E053B674A}"/>
                  </a:ext>
                </a:extLst>
              </p:cNvPr>
              <p:cNvSpPr/>
              <p:nvPr/>
            </p:nvSpPr>
            <p:spPr>
              <a:xfrm>
                <a:off x="5162787" y="2570483"/>
                <a:ext cx="268275" cy="470554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6094445F-328B-B9AB-B72B-4D9FEAACAFE1}"/>
                  </a:ext>
                </a:extLst>
              </p:cNvPr>
              <p:cNvSpPr/>
              <p:nvPr/>
            </p:nvSpPr>
            <p:spPr>
              <a:xfrm>
                <a:off x="4692211" y="2570483"/>
                <a:ext cx="393854" cy="484543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B1DEDB8D-8ECE-81C3-341A-AF2B453F92FF}"/>
                  </a:ext>
                </a:extLst>
              </p:cNvPr>
              <p:cNvSpPr/>
              <p:nvPr/>
            </p:nvSpPr>
            <p:spPr>
              <a:xfrm>
                <a:off x="4113197" y="2402712"/>
                <a:ext cx="524538" cy="645703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567FC247-B4EF-3450-1074-C5A30E48DDFC}"/>
                  </a:ext>
                </a:extLst>
              </p:cNvPr>
              <p:cNvSpPr/>
              <p:nvPr/>
            </p:nvSpPr>
            <p:spPr>
              <a:xfrm>
                <a:off x="7652041" y="2394855"/>
                <a:ext cx="650806" cy="650781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grpSp>
        <p:nvGrpSpPr>
          <p:cNvPr id="23" name="opin1-NDW">
            <a:extLst>
              <a:ext uri="{FF2B5EF4-FFF2-40B4-BE49-F238E27FC236}">
                <a16:creationId xmlns:a16="http://schemas.microsoft.com/office/drawing/2014/main" id="{43FFDED4-31E9-10B8-5E4A-57F3BF0AAFED}"/>
              </a:ext>
            </a:extLst>
          </p:cNvPr>
          <p:cNvGrpSpPr/>
          <p:nvPr/>
        </p:nvGrpSpPr>
        <p:grpSpPr>
          <a:xfrm>
            <a:off x="5324707" y="2828366"/>
            <a:ext cx="2585515" cy="423159"/>
            <a:chOff x="4712159" y="3807983"/>
            <a:chExt cx="3380317" cy="553241"/>
          </a:xfrm>
        </p:grpSpPr>
        <p:sp>
          <p:nvSpPr>
            <p:cNvPr id="28" name="ddlink">
              <a:hlinkClick r:id="rId5"/>
              <a:extLst>
                <a:ext uri="{FF2B5EF4-FFF2-40B4-BE49-F238E27FC236}">
                  <a16:creationId xmlns:a16="http://schemas.microsoft.com/office/drawing/2014/main" id="{0EF2FCFF-443F-BF96-9F16-FDD32798433C}"/>
                </a:ext>
              </a:extLst>
            </p:cNvPr>
            <p:cNvSpPr/>
            <p:nvPr/>
          </p:nvSpPr>
          <p:spPr>
            <a:xfrm>
              <a:off x="4712159" y="3807983"/>
              <a:ext cx="3380317" cy="553241"/>
            </a:xfrm>
            <a:prstGeom prst="roundRect">
              <a:avLst>
                <a:gd name="adj" fmla="val 31327"/>
              </a:avLst>
            </a:prstGeom>
            <a:solidFill>
              <a:schemeClr val="bg2">
                <a:lumMod val="25000"/>
              </a:schemeClr>
            </a:solidFill>
            <a:ln w="9525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ND’s Website – </a:t>
              </a:r>
              <a:r>
                <a:rPr lang="zh-CN" altLang="en-US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  <a:endPara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defTabSz="777629"/>
              <a:r>
                <a:rPr lang="en-US" altLang="zh-CN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查看</a:t>
              </a:r>
              <a:r>
                <a: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黑屏的详细介绍</a:t>
              </a:r>
              <a:endPara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9" name="ic_NDW">
              <a:hlinkClick r:id="rId5"/>
              <a:extLst>
                <a:ext uri="{FF2B5EF4-FFF2-40B4-BE49-F238E27FC236}">
                  <a16:creationId xmlns:a16="http://schemas.microsoft.com/office/drawing/2014/main" id="{0EA89D86-D02D-E682-76BE-755FC555C5AE}"/>
                </a:ext>
              </a:extLst>
            </p:cNvPr>
            <p:cNvSpPr/>
            <p:nvPr/>
          </p:nvSpPr>
          <p:spPr>
            <a:xfrm>
              <a:off x="4811812" y="3944594"/>
              <a:ext cx="265944" cy="265943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1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30" name="ic_link">
              <a:hlinkClick r:id="rId5"/>
              <a:extLst>
                <a:ext uri="{FF2B5EF4-FFF2-40B4-BE49-F238E27FC236}">
                  <a16:creationId xmlns:a16="http://schemas.microsoft.com/office/drawing/2014/main" id="{F09C8EE4-D101-572D-8814-52472D8CB4F1}"/>
                </a:ext>
              </a:extLst>
            </p:cNvPr>
            <p:cNvSpPr/>
            <p:nvPr/>
          </p:nvSpPr>
          <p:spPr>
            <a:xfrm>
              <a:off x="7806595" y="3993036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24" name="opin2-GitHub">
            <a:extLst>
              <a:ext uri="{FF2B5EF4-FFF2-40B4-BE49-F238E27FC236}">
                <a16:creationId xmlns:a16="http://schemas.microsoft.com/office/drawing/2014/main" id="{2DBD9369-C036-1580-EB33-161A5AC86E87}"/>
              </a:ext>
            </a:extLst>
          </p:cNvPr>
          <p:cNvGrpSpPr/>
          <p:nvPr/>
        </p:nvGrpSpPr>
        <p:grpSpPr>
          <a:xfrm>
            <a:off x="5324706" y="3315440"/>
            <a:ext cx="2585515" cy="423159"/>
            <a:chOff x="601816" y="3134123"/>
            <a:chExt cx="3380317" cy="553241"/>
          </a:xfrm>
        </p:grpSpPr>
        <p:sp>
          <p:nvSpPr>
            <p:cNvPr id="25" name="Github">
              <a:hlinkClick r:id="rId6" tooltip="前往 GitHub 可以获取最新版本的黑屏"/>
              <a:extLst>
                <a:ext uri="{FF2B5EF4-FFF2-40B4-BE49-F238E27FC236}">
                  <a16:creationId xmlns:a16="http://schemas.microsoft.com/office/drawing/2014/main" id="{A7D43F62-0A73-3E02-8B7A-6EEB165B5F35}"/>
                </a:ext>
              </a:extLst>
            </p:cNvPr>
            <p:cNvSpPr/>
            <p:nvPr/>
          </p:nvSpPr>
          <p:spPr>
            <a:xfrm>
              <a:off x="601816" y="3134123"/>
              <a:ext cx="3380317" cy="553241"/>
            </a:xfrm>
            <a:prstGeom prst="roundRect">
              <a:avLst>
                <a:gd name="adj" fmla="val 29339"/>
              </a:avLst>
            </a:prstGeom>
            <a:solidFill>
              <a:schemeClr val="bg2">
                <a:lumMod val="25000"/>
              </a:schemeClr>
            </a:solidFill>
            <a:ln w="9525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GitHub </a:t>
              </a:r>
              <a:r>
                <a:rPr lang="zh-CN" altLang="en-US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仓库</a:t>
              </a:r>
              <a:endPara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defTabSz="777629"/>
              <a:r>
                <a:rPr lang="en-US" altLang="zh-CN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获取完整版或最新的黑屏</a:t>
              </a:r>
            </a:p>
          </p:txBody>
        </p:sp>
        <p:sp>
          <p:nvSpPr>
            <p:cNvPr id="26" name="ic_link">
              <a:hlinkClick r:id="rId6" tooltip="前往 GitHub 可以获取最新版本的黑屏"/>
              <a:extLst>
                <a:ext uri="{FF2B5EF4-FFF2-40B4-BE49-F238E27FC236}">
                  <a16:creationId xmlns:a16="http://schemas.microsoft.com/office/drawing/2014/main" id="{29A4DB46-352D-E196-3750-8F268B5168C3}"/>
                </a:ext>
              </a:extLst>
            </p:cNvPr>
            <p:cNvSpPr/>
            <p:nvPr/>
          </p:nvSpPr>
          <p:spPr>
            <a:xfrm>
              <a:off x="3694136" y="3325144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7" name="GitHub">
              <a:hlinkClick r:id="rId7" tooltip="前往 GitHub 可以获取最新版本的黑屏"/>
              <a:extLst>
                <a:ext uri="{FF2B5EF4-FFF2-40B4-BE49-F238E27FC236}">
                  <a16:creationId xmlns:a16="http://schemas.microsoft.com/office/drawing/2014/main" id="{954D09BB-34C1-5CBB-FFDC-B2153ABDCC68}"/>
                </a:ext>
              </a:extLst>
            </p:cNvPr>
            <p:cNvSpPr/>
            <p:nvPr/>
          </p:nvSpPr>
          <p:spPr>
            <a:xfrm>
              <a:off x="698015" y="3274741"/>
              <a:ext cx="265944" cy="258909"/>
            </a:xfrm>
            <a:custGeom>
              <a:avLst/>
              <a:gdLst>
                <a:gd name="connsiteX0" fmla="*/ 624241 w 1248255"/>
                <a:gd name="connsiteY0" fmla="*/ 110 h 1215235"/>
                <a:gd name="connsiteX1" fmla="*/ 113 w 1248255"/>
                <a:gd name="connsiteY1" fmla="*/ 623113 h 1215235"/>
                <a:gd name="connsiteX2" fmla="*/ 426950 w 1248255"/>
                <a:gd name="connsiteY2" fmla="*/ 1214605 h 1215235"/>
                <a:gd name="connsiteX3" fmla="*/ 480211 w 1248255"/>
                <a:gd name="connsiteY3" fmla="*/ 1164349 h 1215235"/>
                <a:gd name="connsiteX4" fmla="*/ 480211 w 1248255"/>
                <a:gd name="connsiteY4" fmla="*/ 1080331 h 1215235"/>
                <a:gd name="connsiteX5" fmla="*/ 252164 w 1248255"/>
                <a:gd name="connsiteY5" fmla="*/ 996314 h 1215235"/>
                <a:gd name="connsiteX6" fmla="*/ 189151 w 1248255"/>
                <a:gd name="connsiteY6" fmla="*/ 903674 h 1215235"/>
                <a:gd name="connsiteX7" fmla="*/ 193277 w 1248255"/>
                <a:gd name="connsiteY7" fmla="*/ 866160 h 1215235"/>
                <a:gd name="connsiteX8" fmla="*/ 288172 w 1248255"/>
                <a:gd name="connsiteY8" fmla="*/ 924299 h 1215235"/>
                <a:gd name="connsiteX9" fmla="*/ 480211 w 1248255"/>
                <a:gd name="connsiteY9" fmla="*/ 984312 h 1215235"/>
                <a:gd name="connsiteX10" fmla="*/ 494839 w 1248255"/>
                <a:gd name="connsiteY10" fmla="*/ 900669 h 1215235"/>
                <a:gd name="connsiteX11" fmla="*/ 192152 w 1248255"/>
                <a:gd name="connsiteY11" fmla="*/ 596108 h 1215235"/>
                <a:gd name="connsiteX12" fmla="*/ 276169 w 1248255"/>
                <a:gd name="connsiteY12" fmla="*/ 378188 h 1215235"/>
                <a:gd name="connsiteX13" fmla="*/ 284421 w 1248255"/>
                <a:gd name="connsiteY13" fmla="*/ 192150 h 1215235"/>
                <a:gd name="connsiteX14" fmla="*/ 469334 w 1248255"/>
                <a:gd name="connsiteY14" fmla="*/ 275792 h 1215235"/>
                <a:gd name="connsiteX15" fmla="*/ 623866 w 1248255"/>
                <a:gd name="connsiteY15" fmla="*/ 252163 h 1215235"/>
                <a:gd name="connsiteX16" fmla="*/ 778397 w 1248255"/>
                <a:gd name="connsiteY16" fmla="*/ 274668 h 1215235"/>
                <a:gd name="connsiteX17" fmla="*/ 963689 w 1248255"/>
                <a:gd name="connsiteY17" fmla="*/ 192151 h 1215235"/>
                <a:gd name="connsiteX18" fmla="*/ 976441 w 1248255"/>
                <a:gd name="connsiteY18" fmla="*/ 376314 h 1215235"/>
                <a:gd name="connsiteX19" fmla="*/ 1056329 w 1248255"/>
                <a:gd name="connsiteY19" fmla="*/ 596109 h 1215235"/>
                <a:gd name="connsiteX20" fmla="*/ 754017 w 1248255"/>
                <a:gd name="connsiteY20" fmla="*/ 900295 h 1215235"/>
                <a:gd name="connsiteX21" fmla="*/ 768270 w 1248255"/>
                <a:gd name="connsiteY21" fmla="*/ 984312 h 1215235"/>
                <a:gd name="connsiteX22" fmla="*/ 768270 w 1248255"/>
                <a:gd name="connsiteY22" fmla="*/ 1164349 h 1215235"/>
                <a:gd name="connsiteX23" fmla="*/ 821906 w 1248255"/>
                <a:gd name="connsiteY23" fmla="*/ 1214615 h 1215235"/>
                <a:gd name="connsiteX24" fmla="*/ 1248369 w 1248255"/>
                <a:gd name="connsiteY24" fmla="*/ 623114 h 1215235"/>
                <a:gd name="connsiteX25" fmla="*/ 624241 w 1248255"/>
                <a:gd name="connsiteY25" fmla="*/ 112 h 121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48255" h="1215235">
                  <a:moveTo>
                    <a:pt x="624241" y="110"/>
                  </a:moveTo>
                  <a:cubicBezTo>
                    <a:pt x="279545" y="110"/>
                    <a:pt x="113" y="279167"/>
                    <a:pt x="113" y="623113"/>
                  </a:cubicBezTo>
                  <a:cubicBezTo>
                    <a:pt x="113" y="898422"/>
                    <a:pt x="179024" y="1132096"/>
                    <a:pt x="426950" y="1214605"/>
                  </a:cubicBezTo>
                  <a:cubicBezTo>
                    <a:pt x="458081" y="1220232"/>
                    <a:pt x="480211" y="1188354"/>
                    <a:pt x="480211" y="1164349"/>
                  </a:cubicBezTo>
                  <a:cubicBezTo>
                    <a:pt x="480211" y="1149725"/>
                    <a:pt x="480586" y="1132096"/>
                    <a:pt x="480211" y="1080331"/>
                  </a:cubicBezTo>
                  <a:cubicBezTo>
                    <a:pt x="306551" y="1117837"/>
                    <a:pt x="252164" y="996314"/>
                    <a:pt x="252164" y="996314"/>
                  </a:cubicBezTo>
                  <a:cubicBezTo>
                    <a:pt x="223659" y="924299"/>
                    <a:pt x="189151" y="903674"/>
                    <a:pt x="189151" y="903674"/>
                  </a:cubicBezTo>
                  <a:cubicBezTo>
                    <a:pt x="132515" y="865036"/>
                    <a:pt x="193277" y="866160"/>
                    <a:pt x="193277" y="866160"/>
                  </a:cubicBezTo>
                  <a:cubicBezTo>
                    <a:pt x="255915" y="870288"/>
                    <a:pt x="288172" y="924299"/>
                    <a:pt x="288172" y="924299"/>
                  </a:cubicBezTo>
                  <a:cubicBezTo>
                    <a:pt x="336181" y="1008317"/>
                    <a:pt x="444579" y="1000069"/>
                    <a:pt x="480211" y="984312"/>
                  </a:cubicBezTo>
                  <a:cubicBezTo>
                    <a:pt x="480211" y="946057"/>
                    <a:pt x="484337" y="918298"/>
                    <a:pt x="494839" y="900669"/>
                  </a:cubicBezTo>
                  <a:cubicBezTo>
                    <a:pt x="298673" y="866169"/>
                    <a:pt x="191776" y="752891"/>
                    <a:pt x="192152" y="596108"/>
                  </a:cubicBezTo>
                  <a:cubicBezTo>
                    <a:pt x="192527" y="503464"/>
                    <a:pt x="224409" y="431450"/>
                    <a:pt x="276169" y="378188"/>
                  </a:cubicBezTo>
                  <a:cubicBezTo>
                    <a:pt x="253665" y="349683"/>
                    <a:pt x="238286" y="252163"/>
                    <a:pt x="284421" y="192150"/>
                  </a:cubicBezTo>
                  <a:cubicBezTo>
                    <a:pt x="400320" y="192150"/>
                    <a:pt x="469334" y="275792"/>
                    <a:pt x="469334" y="275792"/>
                  </a:cubicBezTo>
                  <a:cubicBezTo>
                    <a:pt x="469334" y="275792"/>
                    <a:pt x="523720" y="252163"/>
                    <a:pt x="623866" y="252163"/>
                  </a:cubicBezTo>
                  <a:cubicBezTo>
                    <a:pt x="724386" y="252163"/>
                    <a:pt x="778397" y="274668"/>
                    <a:pt x="778397" y="274668"/>
                  </a:cubicBezTo>
                  <a:cubicBezTo>
                    <a:pt x="778397" y="274668"/>
                    <a:pt x="847787" y="192151"/>
                    <a:pt x="963689" y="192151"/>
                  </a:cubicBezTo>
                  <a:cubicBezTo>
                    <a:pt x="1009817" y="252164"/>
                    <a:pt x="994444" y="349684"/>
                    <a:pt x="976441" y="376314"/>
                  </a:cubicBezTo>
                  <a:cubicBezTo>
                    <a:pt x="1025949" y="428450"/>
                    <a:pt x="1056329" y="500465"/>
                    <a:pt x="1056329" y="596109"/>
                  </a:cubicBezTo>
                  <a:cubicBezTo>
                    <a:pt x="1056329" y="752891"/>
                    <a:pt x="949805" y="866169"/>
                    <a:pt x="754017" y="900295"/>
                  </a:cubicBezTo>
                  <a:cubicBezTo>
                    <a:pt x="766395" y="919047"/>
                    <a:pt x="768270" y="945309"/>
                    <a:pt x="768270" y="984312"/>
                  </a:cubicBezTo>
                  <a:cubicBezTo>
                    <a:pt x="768270" y="1067580"/>
                    <a:pt x="768270" y="1143724"/>
                    <a:pt x="768270" y="1164349"/>
                  </a:cubicBezTo>
                  <a:cubicBezTo>
                    <a:pt x="768270" y="1188354"/>
                    <a:pt x="790024" y="1220616"/>
                    <a:pt x="821906" y="1214615"/>
                  </a:cubicBezTo>
                  <a:cubicBezTo>
                    <a:pt x="1069830" y="1131721"/>
                    <a:pt x="1248369" y="898422"/>
                    <a:pt x="1248369" y="623114"/>
                  </a:cubicBezTo>
                  <a:cubicBezTo>
                    <a:pt x="1248369" y="279169"/>
                    <a:pt x="968932" y="112"/>
                    <a:pt x="624241" y="11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100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</p:grpSp>
      <p:grpSp>
        <p:nvGrpSpPr>
          <p:cNvPr id="43" name="关闭">
            <a:extLst>
              <a:ext uri="{FF2B5EF4-FFF2-40B4-BE49-F238E27FC236}">
                <a16:creationId xmlns:a16="http://schemas.microsoft.com/office/drawing/2014/main" id="{E94B5CDA-0D74-D940-FFCB-CEE11C3BB6E0}"/>
              </a:ext>
            </a:extLst>
          </p:cNvPr>
          <p:cNvGrpSpPr/>
          <p:nvPr/>
        </p:nvGrpSpPr>
        <p:grpSpPr>
          <a:xfrm>
            <a:off x="7689939" y="2285110"/>
            <a:ext cx="246079" cy="246078"/>
            <a:chOff x="3775441" y="1206552"/>
            <a:chExt cx="321724" cy="321724"/>
          </a:xfrm>
        </p:grpSpPr>
        <p:sp>
          <p:nvSpPr>
            <p:cNvPr id="44" name="buttonback">
              <a:extLst>
                <a:ext uri="{FF2B5EF4-FFF2-40B4-BE49-F238E27FC236}">
                  <a16:creationId xmlns:a16="http://schemas.microsoft.com/office/drawing/2014/main" id="{D4E9F357-08E7-8A8E-A553-276765711CB6}"/>
                </a:ext>
              </a:extLst>
            </p:cNvPr>
            <p:cNvSpPr/>
            <p:nvPr/>
          </p:nvSpPr>
          <p:spPr>
            <a:xfrm>
              <a:off x="3775441" y="1206552"/>
              <a:ext cx="321724" cy="321724"/>
            </a:xfrm>
            <a:prstGeom prst="rect">
              <a:avLst/>
            </a:prstGeom>
            <a:solidFill>
              <a:srgbClr val="262626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590"/>
              <a:endParaRPr lang="zh-CN" altLang="en-US" sz="110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45" name="ic_cencel">
              <a:extLst>
                <a:ext uri="{FF2B5EF4-FFF2-40B4-BE49-F238E27FC236}">
                  <a16:creationId xmlns:a16="http://schemas.microsoft.com/office/drawing/2014/main" id="{31D04313-72FD-94E4-82A9-D392C3ABBD84}"/>
                </a:ext>
              </a:extLst>
            </p:cNvPr>
            <p:cNvSpPr/>
            <p:nvPr/>
          </p:nvSpPr>
          <p:spPr>
            <a:xfrm>
              <a:off x="3847456" y="1277414"/>
              <a:ext cx="180000" cy="180000"/>
            </a:xfrm>
            <a:custGeom>
              <a:avLst/>
              <a:gdLst>
                <a:gd name="connsiteX0" fmla="*/ 150267 w 152359"/>
                <a:gd name="connsiteY0" fmla="*/ 2092 h 152359"/>
                <a:gd name="connsiteX1" fmla="*/ 150267 w 152359"/>
                <a:gd name="connsiteY1" fmla="*/ 12195 h 152359"/>
                <a:gd name="connsiteX2" fmla="*/ 12195 w 152359"/>
                <a:gd name="connsiteY2" fmla="*/ 150267 h 152359"/>
                <a:gd name="connsiteX3" fmla="*/ 2092 w 152359"/>
                <a:gd name="connsiteY3" fmla="*/ 150267 h 152359"/>
                <a:gd name="connsiteX4" fmla="*/ 2092 w 152359"/>
                <a:gd name="connsiteY4" fmla="*/ 140164 h 152359"/>
                <a:gd name="connsiteX5" fmla="*/ 66078 w 152359"/>
                <a:gd name="connsiteY5" fmla="*/ 76175 h 152359"/>
                <a:gd name="connsiteX6" fmla="*/ 2092 w 152359"/>
                <a:gd name="connsiteY6" fmla="*/ 12195 h 152359"/>
                <a:gd name="connsiteX7" fmla="*/ 2092 w 152359"/>
                <a:gd name="connsiteY7" fmla="*/ 2092 h 152359"/>
                <a:gd name="connsiteX8" fmla="*/ 12195 w 152359"/>
                <a:gd name="connsiteY8" fmla="*/ 2092 h 152359"/>
                <a:gd name="connsiteX9" fmla="*/ 76179 w 152359"/>
                <a:gd name="connsiteY9" fmla="*/ 66073 h 152359"/>
                <a:gd name="connsiteX10" fmla="*/ 140164 w 152359"/>
                <a:gd name="connsiteY10" fmla="*/ 2092 h 152359"/>
                <a:gd name="connsiteX11" fmla="*/ 150267 w 152359"/>
                <a:gd name="connsiteY11" fmla="*/ 2092 h 152359"/>
                <a:gd name="connsiteX12" fmla="*/ 150267 w 152359"/>
                <a:gd name="connsiteY12" fmla="*/ 140164 h 152359"/>
                <a:gd name="connsiteX13" fmla="*/ 150267 w 152359"/>
                <a:gd name="connsiteY13" fmla="*/ 150267 h 152359"/>
                <a:gd name="connsiteX14" fmla="*/ 140164 w 152359"/>
                <a:gd name="connsiteY14" fmla="*/ 150267 h 152359"/>
                <a:gd name="connsiteX15" fmla="*/ 82917 w 152359"/>
                <a:gd name="connsiteY15" fmla="*/ 93016 h 152359"/>
                <a:gd name="connsiteX16" fmla="*/ 93018 w 152359"/>
                <a:gd name="connsiteY16" fmla="*/ 82915 h 152359"/>
                <a:gd name="connsiteX17" fmla="*/ 150267 w 152359"/>
                <a:gd name="connsiteY17" fmla="*/ 140164 h 15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359" h="152359">
                  <a:moveTo>
                    <a:pt x="150267" y="2092"/>
                  </a:moveTo>
                  <a:cubicBezTo>
                    <a:pt x="153057" y="4882"/>
                    <a:pt x="153057" y="9405"/>
                    <a:pt x="150267" y="12195"/>
                  </a:cubicBezTo>
                  <a:lnTo>
                    <a:pt x="12195" y="150267"/>
                  </a:lnTo>
                  <a:cubicBezTo>
                    <a:pt x="9405" y="153057"/>
                    <a:pt x="4882" y="153057"/>
                    <a:pt x="2092" y="150267"/>
                  </a:cubicBezTo>
                  <a:cubicBezTo>
                    <a:pt x="-697" y="147477"/>
                    <a:pt x="-697" y="142954"/>
                    <a:pt x="2092" y="140164"/>
                  </a:cubicBezTo>
                  <a:lnTo>
                    <a:pt x="66078" y="76175"/>
                  </a:lnTo>
                  <a:lnTo>
                    <a:pt x="2092" y="12195"/>
                  </a:lnTo>
                  <a:cubicBezTo>
                    <a:pt x="-697" y="9405"/>
                    <a:pt x="-697" y="4882"/>
                    <a:pt x="2092" y="2092"/>
                  </a:cubicBezTo>
                  <a:cubicBezTo>
                    <a:pt x="4882" y="-697"/>
                    <a:pt x="9405" y="-697"/>
                    <a:pt x="12195" y="2092"/>
                  </a:cubicBezTo>
                  <a:lnTo>
                    <a:pt x="76179" y="66073"/>
                  </a:lnTo>
                  <a:lnTo>
                    <a:pt x="140164" y="2092"/>
                  </a:lnTo>
                  <a:cubicBezTo>
                    <a:pt x="142954" y="-697"/>
                    <a:pt x="147477" y="-697"/>
                    <a:pt x="150267" y="2092"/>
                  </a:cubicBezTo>
                  <a:close/>
                  <a:moveTo>
                    <a:pt x="150267" y="140164"/>
                  </a:moveTo>
                  <a:cubicBezTo>
                    <a:pt x="153057" y="142954"/>
                    <a:pt x="153057" y="147477"/>
                    <a:pt x="150267" y="150267"/>
                  </a:cubicBezTo>
                  <a:cubicBezTo>
                    <a:pt x="147477" y="153057"/>
                    <a:pt x="142954" y="153057"/>
                    <a:pt x="140164" y="150267"/>
                  </a:cubicBezTo>
                  <a:lnTo>
                    <a:pt x="82917" y="93016"/>
                  </a:lnTo>
                  <a:lnTo>
                    <a:pt x="93018" y="82915"/>
                  </a:lnTo>
                  <a:lnTo>
                    <a:pt x="150267" y="14016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1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0056A7B-A6CD-5C35-7488-EA618C44C3DB}"/>
              </a:ext>
            </a:extLst>
          </p:cNvPr>
          <p:cNvSpPr>
            <a:spLocks/>
          </p:cNvSpPr>
          <p:nvPr/>
        </p:nvSpPr>
        <p:spPr>
          <a:xfrm>
            <a:off x="1409818" y="135801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E921D6-BC71-57D1-B4C5-301C32D28650}"/>
              </a:ext>
            </a:extLst>
          </p:cNvPr>
          <p:cNvSpPr txBox="1">
            <a:spLocks/>
          </p:cNvSpPr>
          <p:nvPr/>
        </p:nvSpPr>
        <p:spPr>
          <a:xfrm>
            <a:off x="961785" y="1271716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BCD39CF-F36F-E06E-D6FF-B1BF62D3BA01}"/>
              </a:ext>
            </a:extLst>
          </p:cNvPr>
          <p:cNvCxnSpPr>
            <a:cxnSpLocks/>
          </p:cNvCxnSpPr>
          <p:nvPr/>
        </p:nvCxnSpPr>
        <p:spPr>
          <a:xfrm>
            <a:off x="3740312" y="1290244"/>
            <a:ext cx="0" cy="4721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65DAC8D-ABD0-10AD-05C6-1AD99E65D2FD}"/>
              </a:ext>
            </a:extLst>
          </p:cNvPr>
          <p:cNvSpPr>
            <a:spLocks/>
          </p:cNvSpPr>
          <p:nvPr/>
        </p:nvSpPr>
        <p:spPr>
          <a:xfrm>
            <a:off x="1372813" y="1326183"/>
            <a:ext cx="2043029" cy="125632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60DB020-BFCC-E702-2D36-786F9AD1907C}"/>
              </a:ext>
            </a:extLst>
          </p:cNvPr>
          <p:cNvSpPr txBox="1"/>
          <p:nvPr/>
        </p:nvSpPr>
        <p:spPr>
          <a:xfrm>
            <a:off x="6118808" y="2542282"/>
            <a:ext cx="894908" cy="29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80859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3.0.0.14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1026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50">
        <p:fade/>
      </p:transition>
    </mc:Choice>
    <mc:Fallback xmlns="">
      <p:transition advTm="250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2851"/>
            <a:ext cx="14400213" cy="87058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DB906E-3653-C295-6A74-961A953DA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42"/>
          <a:stretch/>
        </p:blipFill>
        <p:spPr>
          <a:xfrm>
            <a:off x="-7711" y="-1109701"/>
            <a:ext cx="14400213" cy="1310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E77D66-D0B3-AC60-F917-89DD32F8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2"/>
          <a:stretch/>
        </p:blipFill>
        <p:spPr>
          <a:xfrm>
            <a:off x="0" y="6276916"/>
            <a:ext cx="14400213" cy="1316108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915856BD-FA65-83C9-8684-04211EEB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1001" y="290107"/>
            <a:ext cx="12994822" cy="6016530"/>
          </a:xfrm>
          <a:prstGeom prst="rect">
            <a:avLst/>
          </a:prstGeom>
        </p:spPr>
      </p:pic>
      <p:sp>
        <p:nvSpPr>
          <p:cNvPr id="2" name="Lite">
            <a:extLst>
              <a:ext uri="{FF2B5EF4-FFF2-40B4-BE49-F238E27FC236}">
                <a16:creationId xmlns:a16="http://schemas.microsoft.com/office/drawing/2014/main" id="{4481FEFF-9631-77AE-E9C7-CEF761C2A5B5}"/>
              </a:ext>
            </a:extLst>
          </p:cNvPr>
          <p:cNvSpPr/>
          <p:nvPr/>
        </p:nvSpPr>
        <p:spPr>
          <a:xfrm>
            <a:off x="6154462" y="1727531"/>
            <a:ext cx="162877" cy="76615"/>
          </a:xfrm>
          <a:prstGeom prst="roundRect">
            <a:avLst/>
          </a:prstGeom>
          <a:solidFill>
            <a:srgbClr val="518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820" rIns="0" bIns="40820" rtlCol="0" anchor="ctr"/>
          <a:lstStyle/>
          <a:p>
            <a:pPr algn="ctr" defTabSz="808590"/>
            <a:r>
              <a:rPr lang="en-US" altLang="zh-CN" sz="500" dirty="0">
                <a:solidFill>
                  <a:prstClr val="white"/>
                </a:solidFill>
                <a:latin typeface="HarmonyOS Sans SC"/>
                <a:ea typeface="HarmonyOS Sans SC"/>
              </a:rPr>
              <a:t>Lite</a:t>
            </a:r>
            <a:endParaRPr lang="zh-CN" altLang="en-US" sz="500" dirty="0">
              <a:solidFill>
                <a:prstClr val="white"/>
              </a:solidFill>
              <a:latin typeface="HarmonyOS Sans SC"/>
              <a:ea typeface="HarmonyOS Sans SC"/>
            </a:endParaRPr>
          </a:p>
        </p:txBody>
      </p:sp>
      <p:sp>
        <p:nvSpPr>
          <p:cNvPr id="3" name="Title-dead dog">
            <a:extLst>
              <a:ext uri="{FF2B5EF4-FFF2-40B4-BE49-F238E27FC236}">
                <a16:creationId xmlns:a16="http://schemas.microsoft.com/office/drawing/2014/main" id="{B998FDCD-7422-7C39-04AD-65ECD9B02432}"/>
              </a:ext>
            </a:extLst>
          </p:cNvPr>
          <p:cNvSpPr txBox="1"/>
          <p:nvPr/>
        </p:nvSpPr>
        <p:spPr>
          <a:xfrm>
            <a:off x="5625724" y="1647729"/>
            <a:ext cx="1347621" cy="2741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16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  <a:endParaRPr lang="en-US" altLang="zh-CN" sz="1600" dirty="0">
              <a:solidFill>
                <a:srgbClr val="D1D1D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4" name="ic_dd_l_filled">
            <a:extLst>
              <a:ext uri="{FF2B5EF4-FFF2-40B4-BE49-F238E27FC236}">
                <a16:creationId xmlns:a16="http://schemas.microsoft.com/office/drawing/2014/main" id="{4863ABDA-C991-3037-F67A-5816CB277288}"/>
              </a:ext>
            </a:extLst>
          </p:cNvPr>
          <p:cNvGrpSpPr/>
          <p:nvPr/>
        </p:nvGrpSpPr>
        <p:grpSpPr>
          <a:xfrm>
            <a:off x="5491424" y="1710430"/>
            <a:ext cx="203629" cy="203628"/>
            <a:chOff x="4238515" y="3571874"/>
            <a:chExt cx="666974" cy="666973"/>
          </a:xfrm>
        </p:grpSpPr>
        <p:sp>
          <p:nvSpPr>
            <p:cNvPr id="5" name="ic_dd_bord">
              <a:extLst>
                <a:ext uri="{FF2B5EF4-FFF2-40B4-BE49-F238E27FC236}">
                  <a16:creationId xmlns:a16="http://schemas.microsoft.com/office/drawing/2014/main" id="{6DD22315-5676-7A2E-2E58-5366D063E4D0}"/>
                </a:ext>
              </a:extLst>
            </p:cNvPr>
            <p:cNvSpPr/>
            <p:nvPr/>
          </p:nvSpPr>
          <p:spPr>
            <a:xfrm>
              <a:off x="4238515" y="3571874"/>
              <a:ext cx="666974" cy="666973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590"/>
              <a:endParaRPr lang="zh-CN" altLang="en-US" sz="10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" name="ic_dd">
              <a:extLst>
                <a:ext uri="{FF2B5EF4-FFF2-40B4-BE49-F238E27FC236}">
                  <a16:creationId xmlns:a16="http://schemas.microsoft.com/office/drawing/2014/main" id="{5F74B87E-71A0-5A99-6474-C9B31CF1DA6A}"/>
                </a:ext>
              </a:extLst>
            </p:cNvPr>
            <p:cNvSpPr/>
            <p:nvPr/>
          </p:nvSpPr>
          <p:spPr>
            <a:xfrm>
              <a:off x="4344320" y="3708726"/>
              <a:ext cx="455362" cy="393267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6503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0" name="Quit bot">
            <a:extLst>
              <a:ext uri="{FF2B5EF4-FFF2-40B4-BE49-F238E27FC236}">
                <a16:creationId xmlns:a16="http://schemas.microsoft.com/office/drawing/2014/main" id="{3CD593DA-AD86-4911-170F-EFDA85365B8A}"/>
              </a:ext>
            </a:extLst>
          </p:cNvPr>
          <p:cNvGrpSpPr/>
          <p:nvPr/>
        </p:nvGrpSpPr>
        <p:grpSpPr>
          <a:xfrm>
            <a:off x="5423273" y="4609936"/>
            <a:ext cx="2284676" cy="358209"/>
            <a:chOff x="817891" y="4212581"/>
            <a:chExt cx="2986999" cy="468324"/>
          </a:xfrm>
        </p:grpSpPr>
        <p:sp>
          <p:nvSpPr>
            <p:cNvPr id="11" name="矩形: 圆角 10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538476C6-57C0-3A09-A449-AE10B11D7209}"/>
                </a:ext>
              </a:extLst>
            </p:cNvPr>
            <p:cNvSpPr/>
            <p:nvPr/>
          </p:nvSpPr>
          <p:spPr>
            <a:xfrm>
              <a:off x="817891" y="421258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  <a:effectLst>
              <a:outerShdw blurRad="304800" dist="50800" dir="5400000" sx="95000" sy="95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590"/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退出黑屏</a:t>
              </a:r>
            </a:p>
          </p:txBody>
        </p:sp>
        <p:sp>
          <p:nvSpPr>
            <p:cNvPr id="12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5D56F81F-09FB-41E9-0323-90DEA751BB26}"/>
                </a:ext>
              </a:extLst>
            </p:cNvPr>
            <p:cNvSpPr/>
            <p:nvPr/>
          </p:nvSpPr>
          <p:spPr>
            <a:xfrm>
              <a:off x="3414365" y="4343400"/>
              <a:ext cx="206662" cy="199007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3" name="信息">
            <a:extLst>
              <a:ext uri="{FF2B5EF4-FFF2-40B4-BE49-F238E27FC236}">
                <a16:creationId xmlns:a16="http://schemas.microsoft.com/office/drawing/2014/main" id="{89DD90A7-A527-7B52-1A5B-7E069DD902F9}"/>
              </a:ext>
            </a:extLst>
          </p:cNvPr>
          <p:cNvGrpSpPr/>
          <p:nvPr/>
        </p:nvGrpSpPr>
        <p:grpSpPr>
          <a:xfrm>
            <a:off x="7539687" y="1687038"/>
            <a:ext cx="246079" cy="246078"/>
            <a:chOff x="3583446" y="390339"/>
            <a:chExt cx="321724" cy="321724"/>
          </a:xfrm>
        </p:grpSpPr>
        <p:sp>
          <p:nvSpPr>
            <p:cNvPr id="14" name="buttonback">
              <a:extLst>
                <a:ext uri="{FF2B5EF4-FFF2-40B4-BE49-F238E27FC236}">
                  <a16:creationId xmlns:a16="http://schemas.microsoft.com/office/drawing/2014/main" id="{D66F7E03-4A34-B41A-DB5D-F2E32C39F2B1}"/>
                </a:ext>
              </a:extLst>
            </p:cNvPr>
            <p:cNvSpPr/>
            <p:nvPr/>
          </p:nvSpPr>
          <p:spPr>
            <a:xfrm>
              <a:off x="3583446" y="390339"/>
              <a:ext cx="321724" cy="321724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590"/>
              <a:endParaRPr lang="zh-CN" altLang="en-US" sz="1100" dirty="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5" name="ic_info">
              <a:extLst>
                <a:ext uri="{FF2B5EF4-FFF2-40B4-BE49-F238E27FC236}">
                  <a16:creationId xmlns:a16="http://schemas.microsoft.com/office/drawing/2014/main" id="{926240EB-2AB8-6F55-5EDA-9214E113A821}"/>
                </a:ext>
              </a:extLst>
            </p:cNvPr>
            <p:cNvSpPr/>
            <p:nvPr/>
          </p:nvSpPr>
          <p:spPr>
            <a:xfrm>
              <a:off x="3636308" y="443201"/>
              <a:ext cx="216000" cy="21600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87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10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97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21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950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18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3055" algn="l" defTabSz="713105" rtl="0" eaLnBrk="1" latinLnBrk="0" hangingPunct="1">
                <a:defRPr sz="14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08590"/>
              <a:endParaRPr lang="zh-CN" altLang="en-US" sz="10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7" name="快捷退出按钮">
            <a:hlinkClick r:id="" action="ppaction://hlinkshowjump?jump=endshow"/>
            <a:extLst>
              <a:ext uri="{FF2B5EF4-FFF2-40B4-BE49-F238E27FC236}">
                <a16:creationId xmlns:a16="http://schemas.microsoft.com/office/drawing/2014/main" id="{F6A076E4-B9D0-5C31-19CF-92A14FF10A5D}"/>
              </a:ext>
            </a:extLst>
          </p:cNvPr>
          <p:cNvSpPr/>
          <p:nvPr/>
        </p:nvSpPr>
        <p:spPr>
          <a:xfrm flipH="1">
            <a:off x="10203274" y="3514470"/>
            <a:ext cx="1592933" cy="2219031"/>
          </a:xfrm>
          <a:prstGeom prst="round1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08590"/>
            <a:endParaRPr lang="en-US" altLang="zh-CN" sz="11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8" name="快捷退出提示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7CE68EE-CF09-5815-CE04-1C1AFCE7030D}"/>
              </a:ext>
            </a:extLst>
          </p:cNvPr>
          <p:cNvSpPr/>
          <p:nvPr/>
        </p:nvSpPr>
        <p:spPr>
          <a:xfrm>
            <a:off x="10198758" y="3514470"/>
            <a:ext cx="1545084" cy="2185626"/>
          </a:xfrm>
          <a:prstGeom prst="roundRect">
            <a:avLst>
              <a:gd name="adj" fmla="val 1141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590"/>
            <a:endParaRPr lang="en-US" altLang="zh-CN" sz="1050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590"/>
            <a:r>
              <a: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</a:t>
            </a:r>
            <a:endParaRPr lang="en-US" altLang="zh-CN" sz="1100" b="1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590"/>
            <a:r>
              <a: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在黑屏状态下，点击此处可直接退出黑屏</a:t>
            </a:r>
          </a:p>
        </p:txBody>
      </p:sp>
      <p:sp>
        <p:nvSpPr>
          <p:cNvPr id="52" name="箭头矩形">
            <a:extLst>
              <a:ext uri="{FF2B5EF4-FFF2-40B4-BE49-F238E27FC236}">
                <a16:creationId xmlns:a16="http://schemas.microsoft.com/office/drawing/2014/main" id="{75578D64-8D13-B75C-5D30-23CAC18B6674}"/>
              </a:ext>
            </a:extLst>
          </p:cNvPr>
          <p:cNvSpPr/>
          <p:nvPr/>
        </p:nvSpPr>
        <p:spPr>
          <a:xfrm>
            <a:off x="5197999" y="2092735"/>
            <a:ext cx="2838933" cy="2359639"/>
          </a:xfrm>
          <a:custGeom>
            <a:avLst/>
            <a:gdLst>
              <a:gd name="connsiteX0" fmla="*/ 0 w 3711637"/>
              <a:gd name="connsiteY0" fmla="*/ 219856 h 2703263"/>
              <a:gd name="connsiteX1" fmla="*/ 219856 w 3711637"/>
              <a:gd name="connsiteY1" fmla="*/ 0 h 2703263"/>
              <a:gd name="connsiteX2" fmla="*/ 3491781 w 3711637"/>
              <a:gd name="connsiteY2" fmla="*/ 0 h 2703263"/>
              <a:gd name="connsiteX3" fmla="*/ 3711637 w 3711637"/>
              <a:gd name="connsiteY3" fmla="*/ 219856 h 2703263"/>
              <a:gd name="connsiteX4" fmla="*/ 3711637 w 3711637"/>
              <a:gd name="connsiteY4" fmla="*/ 2483407 h 2703263"/>
              <a:gd name="connsiteX5" fmla="*/ 3491781 w 3711637"/>
              <a:gd name="connsiteY5" fmla="*/ 2703263 h 2703263"/>
              <a:gd name="connsiteX6" fmla="*/ 219856 w 3711637"/>
              <a:gd name="connsiteY6" fmla="*/ 2703263 h 2703263"/>
              <a:gd name="connsiteX7" fmla="*/ 0 w 3711637"/>
              <a:gd name="connsiteY7" fmla="*/ 2483407 h 2703263"/>
              <a:gd name="connsiteX8" fmla="*/ 0 w 3711637"/>
              <a:gd name="connsiteY8" fmla="*/ 219856 h 2703263"/>
              <a:gd name="connsiteX0-1" fmla="*/ 0 w 3711637"/>
              <a:gd name="connsiteY0-2" fmla="*/ 221010 h 2704417"/>
              <a:gd name="connsiteX1-3" fmla="*/ 219856 w 3711637"/>
              <a:gd name="connsiteY1-4" fmla="*/ 1154 h 2704417"/>
              <a:gd name="connsiteX2-5" fmla="*/ 3193477 w 3711637"/>
              <a:gd name="connsiteY2-6" fmla="*/ 0 h 2704417"/>
              <a:gd name="connsiteX3-7" fmla="*/ 3491781 w 3711637"/>
              <a:gd name="connsiteY3-8" fmla="*/ 1154 h 2704417"/>
              <a:gd name="connsiteX4-9" fmla="*/ 3711637 w 3711637"/>
              <a:gd name="connsiteY4-10" fmla="*/ 221010 h 2704417"/>
              <a:gd name="connsiteX5-11" fmla="*/ 3711637 w 3711637"/>
              <a:gd name="connsiteY5-12" fmla="*/ 2484561 h 2704417"/>
              <a:gd name="connsiteX6-13" fmla="*/ 3491781 w 3711637"/>
              <a:gd name="connsiteY6-14" fmla="*/ 2704417 h 2704417"/>
              <a:gd name="connsiteX7-15" fmla="*/ 219856 w 3711637"/>
              <a:gd name="connsiteY7-16" fmla="*/ 2704417 h 2704417"/>
              <a:gd name="connsiteX8-17" fmla="*/ 0 w 3711637"/>
              <a:gd name="connsiteY8-18" fmla="*/ 2484561 h 2704417"/>
              <a:gd name="connsiteX9" fmla="*/ 0 w 3711637"/>
              <a:gd name="connsiteY9" fmla="*/ 221010 h 2704417"/>
              <a:gd name="connsiteX0-19" fmla="*/ 0 w 3711637"/>
              <a:gd name="connsiteY0-20" fmla="*/ 221010 h 2704417"/>
              <a:gd name="connsiteX1-21" fmla="*/ 219856 w 3711637"/>
              <a:gd name="connsiteY1-22" fmla="*/ 1154 h 2704417"/>
              <a:gd name="connsiteX2-23" fmla="*/ 3193477 w 3711637"/>
              <a:gd name="connsiteY2-24" fmla="*/ 0 h 2704417"/>
              <a:gd name="connsiteX3-25" fmla="*/ 3251897 w 3711637"/>
              <a:gd name="connsiteY3-26" fmla="*/ 0 h 2704417"/>
              <a:gd name="connsiteX4-27" fmla="*/ 3491781 w 3711637"/>
              <a:gd name="connsiteY4-28" fmla="*/ 1154 h 2704417"/>
              <a:gd name="connsiteX5-29" fmla="*/ 3711637 w 3711637"/>
              <a:gd name="connsiteY5-30" fmla="*/ 221010 h 2704417"/>
              <a:gd name="connsiteX6-31" fmla="*/ 3711637 w 3711637"/>
              <a:gd name="connsiteY6-32" fmla="*/ 2484561 h 2704417"/>
              <a:gd name="connsiteX7-33" fmla="*/ 3491781 w 3711637"/>
              <a:gd name="connsiteY7-34" fmla="*/ 2704417 h 2704417"/>
              <a:gd name="connsiteX8-35" fmla="*/ 219856 w 3711637"/>
              <a:gd name="connsiteY8-36" fmla="*/ 2704417 h 2704417"/>
              <a:gd name="connsiteX9-37" fmla="*/ 0 w 3711637"/>
              <a:gd name="connsiteY9-38" fmla="*/ 2484561 h 2704417"/>
              <a:gd name="connsiteX10" fmla="*/ 0 w 3711637"/>
              <a:gd name="connsiteY10" fmla="*/ 221010 h 2704417"/>
              <a:gd name="connsiteX0-39" fmla="*/ 0 w 3711637"/>
              <a:gd name="connsiteY0-40" fmla="*/ 221010 h 2704417"/>
              <a:gd name="connsiteX1-41" fmla="*/ 219856 w 3711637"/>
              <a:gd name="connsiteY1-42" fmla="*/ 1154 h 2704417"/>
              <a:gd name="connsiteX2-43" fmla="*/ 3193477 w 3711637"/>
              <a:gd name="connsiteY2-44" fmla="*/ 0 h 2704417"/>
              <a:gd name="connsiteX3-45" fmla="*/ 3251897 w 3711637"/>
              <a:gd name="connsiteY3-46" fmla="*/ 0 h 2704417"/>
              <a:gd name="connsiteX4-47" fmla="*/ 3223957 w 3711637"/>
              <a:gd name="connsiteY4-48" fmla="*/ 2540 h 2704417"/>
              <a:gd name="connsiteX5-49" fmla="*/ 3491781 w 3711637"/>
              <a:gd name="connsiteY5-50" fmla="*/ 1154 h 2704417"/>
              <a:gd name="connsiteX6-51" fmla="*/ 3711637 w 3711637"/>
              <a:gd name="connsiteY6-52" fmla="*/ 221010 h 2704417"/>
              <a:gd name="connsiteX7-53" fmla="*/ 3711637 w 3711637"/>
              <a:gd name="connsiteY7-54" fmla="*/ 2484561 h 2704417"/>
              <a:gd name="connsiteX8-55" fmla="*/ 3491781 w 3711637"/>
              <a:gd name="connsiteY8-56" fmla="*/ 2704417 h 2704417"/>
              <a:gd name="connsiteX9-57" fmla="*/ 219856 w 3711637"/>
              <a:gd name="connsiteY9-58" fmla="*/ 2704417 h 2704417"/>
              <a:gd name="connsiteX10-59" fmla="*/ 0 w 3711637"/>
              <a:gd name="connsiteY10-60" fmla="*/ 2484561 h 2704417"/>
              <a:gd name="connsiteX11" fmla="*/ 0 w 3711637"/>
              <a:gd name="connsiteY11" fmla="*/ 221010 h 2704417"/>
              <a:gd name="connsiteX0-61" fmla="*/ 0 w 3711637"/>
              <a:gd name="connsiteY0-62" fmla="*/ 294670 h 2778077"/>
              <a:gd name="connsiteX1-63" fmla="*/ 219856 w 3711637"/>
              <a:gd name="connsiteY1-64" fmla="*/ 74814 h 2778077"/>
              <a:gd name="connsiteX2-65" fmla="*/ 3193477 w 3711637"/>
              <a:gd name="connsiteY2-66" fmla="*/ 73660 h 2778077"/>
              <a:gd name="connsiteX3-67" fmla="*/ 3251897 w 3711637"/>
              <a:gd name="connsiteY3-68" fmla="*/ 73660 h 2778077"/>
              <a:gd name="connsiteX4-69" fmla="*/ 3475417 w 3711637"/>
              <a:gd name="connsiteY4-70" fmla="*/ 0 h 2778077"/>
              <a:gd name="connsiteX5-71" fmla="*/ 3491781 w 3711637"/>
              <a:gd name="connsiteY5-72" fmla="*/ 74814 h 2778077"/>
              <a:gd name="connsiteX6-73" fmla="*/ 3711637 w 3711637"/>
              <a:gd name="connsiteY6-74" fmla="*/ 294670 h 2778077"/>
              <a:gd name="connsiteX7-75" fmla="*/ 3711637 w 3711637"/>
              <a:gd name="connsiteY7-76" fmla="*/ 2558221 h 2778077"/>
              <a:gd name="connsiteX8-77" fmla="*/ 3491781 w 3711637"/>
              <a:gd name="connsiteY8-78" fmla="*/ 2778077 h 2778077"/>
              <a:gd name="connsiteX9-79" fmla="*/ 219856 w 3711637"/>
              <a:gd name="connsiteY9-80" fmla="*/ 2778077 h 2778077"/>
              <a:gd name="connsiteX10-81" fmla="*/ 0 w 3711637"/>
              <a:gd name="connsiteY10-82" fmla="*/ 2558221 h 2778077"/>
              <a:gd name="connsiteX11-83" fmla="*/ 0 w 3711637"/>
              <a:gd name="connsiteY11-84" fmla="*/ 294670 h 2778077"/>
              <a:gd name="connsiteX0-85" fmla="*/ 0 w 3711637"/>
              <a:gd name="connsiteY0-86" fmla="*/ 449610 h 2933017"/>
              <a:gd name="connsiteX1-87" fmla="*/ 219856 w 3711637"/>
              <a:gd name="connsiteY1-88" fmla="*/ 229754 h 2933017"/>
              <a:gd name="connsiteX2-89" fmla="*/ 3193477 w 3711637"/>
              <a:gd name="connsiteY2-90" fmla="*/ 228600 h 2933017"/>
              <a:gd name="connsiteX3-91" fmla="*/ 3262057 w 3711637"/>
              <a:gd name="connsiteY3-92" fmla="*/ 0 h 2933017"/>
              <a:gd name="connsiteX4-93" fmla="*/ 3475417 w 3711637"/>
              <a:gd name="connsiteY4-94" fmla="*/ 154940 h 2933017"/>
              <a:gd name="connsiteX5-95" fmla="*/ 3491781 w 3711637"/>
              <a:gd name="connsiteY5-96" fmla="*/ 229754 h 2933017"/>
              <a:gd name="connsiteX6-97" fmla="*/ 3711637 w 3711637"/>
              <a:gd name="connsiteY6-98" fmla="*/ 449610 h 2933017"/>
              <a:gd name="connsiteX7-99" fmla="*/ 3711637 w 3711637"/>
              <a:gd name="connsiteY7-100" fmla="*/ 2713161 h 2933017"/>
              <a:gd name="connsiteX8-101" fmla="*/ 3491781 w 3711637"/>
              <a:gd name="connsiteY8-102" fmla="*/ 2933017 h 2933017"/>
              <a:gd name="connsiteX9-103" fmla="*/ 219856 w 3711637"/>
              <a:gd name="connsiteY9-104" fmla="*/ 2933017 h 2933017"/>
              <a:gd name="connsiteX10-105" fmla="*/ 0 w 3711637"/>
              <a:gd name="connsiteY10-106" fmla="*/ 2713161 h 2933017"/>
              <a:gd name="connsiteX11-107" fmla="*/ 0 w 3711637"/>
              <a:gd name="connsiteY11-108" fmla="*/ 449610 h 2933017"/>
              <a:gd name="connsiteX0-109" fmla="*/ 0 w 3711637"/>
              <a:gd name="connsiteY0-110" fmla="*/ 449610 h 2933017"/>
              <a:gd name="connsiteX1-111" fmla="*/ 219856 w 3711637"/>
              <a:gd name="connsiteY1-112" fmla="*/ 229754 h 2933017"/>
              <a:gd name="connsiteX2-113" fmla="*/ 3193477 w 3711637"/>
              <a:gd name="connsiteY2-114" fmla="*/ 228600 h 2933017"/>
              <a:gd name="connsiteX3-115" fmla="*/ 3262057 w 3711637"/>
              <a:gd name="connsiteY3-116" fmla="*/ 0 h 2933017"/>
              <a:gd name="connsiteX4-117" fmla="*/ 3340797 w 3711637"/>
              <a:gd name="connsiteY4-118" fmla="*/ 231140 h 2933017"/>
              <a:gd name="connsiteX5-119" fmla="*/ 3491781 w 3711637"/>
              <a:gd name="connsiteY5-120" fmla="*/ 229754 h 2933017"/>
              <a:gd name="connsiteX6-121" fmla="*/ 3711637 w 3711637"/>
              <a:gd name="connsiteY6-122" fmla="*/ 449610 h 2933017"/>
              <a:gd name="connsiteX7-123" fmla="*/ 3711637 w 3711637"/>
              <a:gd name="connsiteY7-124" fmla="*/ 2713161 h 2933017"/>
              <a:gd name="connsiteX8-125" fmla="*/ 3491781 w 3711637"/>
              <a:gd name="connsiteY8-126" fmla="*/ 2933017 h 2933017"/>
              <a:gd name="connsiteX9-127" fmla="*/ 219856 w 3711637"/>
              <a:gd name="connsiteY9-128" fmla="*/ 2933017 h 2933017"/>
              <a:gd name="connsiteX10-129" fmla="*/ 0 w 3711637"/>
              <a:gd name="connsiteY10-130" fmla="*/ 2713161 h 2933017"/>
              <a:gd name="connsiteX11-131" fmla="*/ 0 w 3711637"/>
              <a:gd name="connsiteY11-132" fmla="*/ 449610 h 2933017"/>
              <a:gd name="connsiteX0-133" fmla="*/ 0 w 3711637"/>
              <a:gd name="connsiteY0-134" fmla="*/ 393730 h 2877137"/>
              <a:gd name="connsiteX1-135" fmla="*/ 219856 w 3711637"/>
              <a:gd name="connsiteY1-136" fmla="*/ 173874 h 2877137"/>
              <a:gd name="connsiteX2-137" fmla="*/ 3193477 w 3711637"/>
              <a:gd name="connsiteY2-138" fmla="*/ 172720 h 2877137"/>
              <a:gd name="connsiteX3-139" fmla="*/ 3254437 w 3711637"/>
              <a:gd name="connsiteY3-140" fmla="*/ 0 h 2877137"/>
              <a:gd name="connsiteX4-141" fmla="*/ 3340797 w 3711637"/>
              <a:gd name="connsiteY4-142" fmla="*/ 175260 h 2877137"/>
              <a:gd name="connsiteX5-143" fmla="*/ 3491781 w 3711637"/>
              <a:gd name="connsiteY5-144" fmla="*/ 173874 h 2877137"/>
              <a:gd name="connsiteX6-145" fmla="*/ 3711637 w 3711637"/>
              <a:gd name="connsiteY6-146" fmla="*/ 393730 h 2877137"/>
              <a:gd name="connsiteX7-147" fmla="*/ 3711637 w 3711637"/>
              <a:gd name="connsiteY7-148" fmla="*/ 2657281 h 2877137"/>
              <a:gd name="connsiteX8-149" fmla="*/ 3491781 w 3711637"/>
              <a:gd name="connsiteY8-150" fmla="*/ 2877137 h 2877137"/>
              <a:gd name="connsiteX9-151" fmla="*/ 219856 w 3711637"/>
              <a:gd name="connsiteY9-152" fmla="*/ 2877137 h 2877137"/>
              <a:gd name="connsiteX10-153" fmla="*/ 0 w 3711637"/>
              <a:gd name="connsiteY10-154" fmla="*/ 2657281 h 2877137"/>
              <a:gd name="connsiteX11-155" fmla="*/ 0 w 3711637"/>
              <a:gd name="connsiteY11-156" fmla="*/ 393730 h 2877137"/>
              <a:gd name="connsiteX0-157" fmla="*/ 0 w 3711637"/>
              <a:gd name="connsiteY0-158" fmla="*/ 340390 h 2823797"/>
              <a:gd name="connsiteX1-159" fmla="*/ 219856 w 3711637"/>
              <a:gd name="connsiteY1-160" fmla="*/ 120534 h 2823797"/>
              <a:gd name="connsiteX2-161" fmla="*/ 3193477 w 3711637"/>
              <a:gd name="connsiteY2-162" fmla="*/ 119380 h 2823797"/>
              <a:gd name="connsiteX3-163" fmla="*/ 3231577 w 3711637"/>
              <a:gd name="connsiteY3-164" fmla="*/ 0 h 2823797"/>
              <a:gd name="connsiteX4-165" fmla="*/ 3340797 w 3711637"/>
              <a:gd name="connsiteY4-166" fmla="*/ 121920 h 2823797"/>
              <a:gd name="connsiteX5-167" fmla="*/ 3491781 w 3711637"/>
              <a:gd name="connsiteY5-168" fmla="*/ 120534 h 2823797"/>
              <a:gd name="connsiteX6-169" fmla="*/ 3711637 w 3711637"/>
              <a:gd name="connsiteY6-170" fmla="*/ 340390 h 2823797"/>
              <a:gd name="connsiteX7-171" fmla="*/ 3711637 w 3711637"/>
              <a:gd name="connsiteY7-172" fmla="*/ 2603941 h 2823797"/>
              <a:gd name="connsiteX8-173" fmla="*/ 3491781 w 3711637"/>
              <a:gd name="connsiteY8-174" fmla="*/ 2823797 h 2823797"/>
              <a:gd name="connsiteX9-175" fmla="*/ 219856 w 3711637"/>
              <a:gd name="connsiteY9-176" fmla="*/ 2823797 h 2823797"/>
              <a:gd name="connsiteX10-177" fmla="*/ 0 w 3711637"/>
              <a:gd name="connsiteY10-178" fmla="*/ 2603941 h 2823797"/>
              <a:gd name="connsiteX11-179" fmla="*/ 0 w 3711637"/>
              <a:gd name="connsiteY11-180" fmla="*/ 340390 h 2823797"/>
              <a:gd name="connsiteX0-181" fmla="*/ 0 w 3711637"/>
              <a:gd name="connsiteY0-182" fmla="*/ 340390 h 2823797"/>
              <a:gd name="connsiteX1-183" fmla="*/ 219856 w 3711637"/>
              <a:gd name="connsiteY1-184" fmla="*/ 120534 h 2823797"/>
              <a:gd name="connsiteX2-185" fmla="*/ 3124897 w 3711637"/>
              <a:gd name="connsiteY2-186" fmla="*/ 119380 h 2823797"/>
              <a:gd name="connsiteX3-187" fmla="*/ 3231577 w 3711637"/>
              <a:gd name="connsiteY3-188" fmla="*/ 0 h 2823797"/>
              <a:gd name="connsiteX4-189" fmla="*/ 3340797 w 3711637"/>
              <a:gd name="connsiteY4-190" fmla="*/ 121920 h 2823797"/>
              <a:gd name="connsiteX5-191" fmla="*/ 3491781 w 3711637"/>
              <a:gd name="connsiteY5-192" fmla="*/ 120534 h 2823797"/>
              <a:gd name="connsiteX6-193" fmla="*/ 3711637 w 3711637"/>
              <a:gd name="connsiteY6-194" fmla="*/ 340390 h 2823797"/>
              <a:gd name="connsiteX7-195" fmla="*/ 3711637 w 3711637"/>
              <a:gd name="connsiteY7-196" fmla="*/ 2603941 h 2823797"/>
              <a:gd name="connsiteX8-197" fmla="*/ 3491781 w 3711637"/>
              <a:gd name="connsiteY8-198" fmla="*/ 2823797 h 2823797"/>
              <a:gd name="connsiteX9-199" fmla="*/ 219856 w 3711637"/>
              <a:gd name="connsiteY9-200" fmla="*/ 2823797 h 2823797"/>
              <a:gd name="connsiteX10-201" fmla="*/ 0 w 3711637"/>
              <a:gd name="connsiteY10-202" fmla="*/ 2603941 h 2823797"/>
              <a:gd name="connsiteX11-203" fmla="*/ 0 w 3711637"/>
              <a:gd name="connsiteY11-204" fmla="*/ 340390 h 2823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  <a:cxn ang="0">
                <a:pos x="connsiteX10-59" y="connsiteY10-60"/>
              </a:cxn>
              <a:cxn ang="0">
                <a:pos x="connsiteX11-83" y="connsiteY11-84"/>
              </a:cxn>
            </a:cxnLst>
            <a:rect l="l" t="t" r="r" b="b"/>
            <a:pathLst>
              <a:path w="3711637" h="2823797">
                <a:moveTo>
                  <a:pt x="0" y="340390"/>
                </a:moveTo>
                <a:cubicBezTo>
                  <a:pt x="0" y="218967"/>
                  <a:pt x="98433" y="120534"/>
                  <a:pt x="219856" y="120534"/>
                </a:cubicBezTo>
                <a:lnTo>
                  <a:pt x="3124897" y="119380"/>
                </a:lnTo>
                <a:lnTo>
                  <a:pt x="3231577" y="0"/>
                </a:lnTo>
                <a:lnTo>
                  <a:pt x="3340797" y="121920"/>
                </a:lnTo>
                <a:lnTo>
                  <a:pt x="3491781" y="120534"/>
                </a:lnTo>
                <a:cubicBezTo>
                  <a:pt x="3613204" y="120534"/>
                  <a:pt x="3711637" y="218967"/>
                  <a:pt x="3711637" y="340390"/>
                </a:cubicBezTo>
                <a:lnTo>
                  <a:pt x="3711637" y="2603941"/>
                </a:lnTo>
                <a:cubicBezTo>
                  <a:pt x="3711637" y="2725364"/>
                  <a:pt x="3613204" y="2823797"/>
                  <a:pt x="3491781" y="2823797"/>
                </a:cubicBezTo>
                <a:lnTo>
                  <a:pt x="219856" y="2823797"/>
                </a:lnTo>
                <a:cubicBezTo>
                  <a:pt x="98433" y="2823797"/>
                  <a:pt x="0" y="2725364"/>
                  <a:pt x="0" y="2603941"/>
                </a:cubicBezTo>
                <a:lnTo>
                  <a:pt x="0" y="340390"/>
                </a:lnTo>
                <a:close/>
              </a:path>
            </a:pathLst>
          </a:custGeom>
          <a:solidFill>
            <a:srgbClr val="262626"/>
          </a:solidFill>
          <a:ln>
            <a:solidFill>
              <a:schemeClr val="bg1"/>
            </a:solidFill>
          </a:ln>
          <a:effectLst>
            <a:outerShdw blurRad="3048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4100" tIns="244920" rtlCol="0" anchor="t" anchorCtr="0"/>
          <a:lstStyle/>
          <a:p>
            <a:pPr algn="just" defTabSz="808590">
              <a:lnSpc>
                <a:spcPct val="150000"/>
              </a:lnSpc>
            </a:pPr>
            <a:r>
              <a:rPr lang="zh-CN" altLang="en-US" sz="1100" b="1" dirty="0">
                <a:solidFill>
                  <a:prstClr val="white"/>
                </a:solidFill>
                <a:latin typeface="HarmonyOS Sans SC"/>
                <a:ea typeface="HarmonyOS Sans SC"/>
              </a:rPr>
              <a:t>黑屏 </a:t>
            </a:r>
            <a:r>
              <a:rPr lang="en-US" altLang="zh-CN" sz="1100" b="1" dirty="0">
                <a:solidFill>
                  <a:prstClr val="white"/>
                </a:solidFill>
                <a:latin typeface="HarmonyOS Sans SC"/>
                <a:ea typeface="HarmonyOS Sans SC"/>
              </a:rPr>
              <a:t>Lite</a:t>
            </a:r>
          </a:p>
          <a:p>
            <a:pPr algn="just" defTabSz="808590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HarmonyOS Sans SC"/>
                <a:ea typeface="HarmonyOS Sans SC"/>
              </a:rPr>
              <a:t>版本</a:t>
            </a:r>
            <a:r>
              <a:rPr lang="en-US" altLang="zh-CN" sz="1000" dirty="0">
                <a:solidFill>
                  <a:prstClr val="white"/>
                </a:solidFill>
                <a:latin typeface="HarmonyOS Sans SC"/>
                <a:ea typeface="HarmonyOS Sans SC"/>
              </a:rPr>
              <a:t>	</a:t>
            </a:r>
            <a:endParaRPr lang="en-US" altLang="zh-CN" sz="1000" b="1" dirty="0">
              <a:solidFill>
                <a:prstClr val="white"/>
              </a:solidFill>
              <a:latin typeface="HarmonyOS Sans SC"/>
              <a:ea typeface="HarmonyOS Sans SC"/>
            </a:endParaRPr>
          </a:p>
          <a:p>
            <a:pPr algn="just" defTabSz="808590">
              <a:lnSpc>
                <a:spcPct val="150000"/>
              </a:lnSpc>
            </a:pPr>
            <a:endParaRPr lang="en-US" altLang="zh-CN" sz="1000" b="1" dirty="0">
              <a:solidFill>
                <a:prstClr val="white"/>
              </a:solidFill>
              <a:latin typeface="HarmonyOS Sans SC"/>
              <a:ea typeface="HarmonyOS Sans SC"/>
            </a:endParaRPr>
          </a:p>
          <a:p>
            <a:pPr algn="just" defTabSz="808590">
              <a:lnSpc>
                <a:spcPct val="150000"/>
              </a:lnSpc>
            </a:pPr>
            <a:endParaRPr lang="en-US" altLang="zh-CN" sz="1000" b="1" dirty="0">
              <a:solidFill>
                <a:prstClr val="white"/>
              </a:solidFill>
              <a:latin typeface="HarmonyOS Sans SC"/>
              <a:ea typeface="HarmonyOS Sans SC"/>
            </a:endParaRPr>
          </a:p>
          <a:p>
            <a:pPr algn="just" defTabSz="808590">
              <a:lnSpc>
                <a:spcPct val="150000"/>
              </a:lnSpc>
            </a:pPr>
            <a:endParaRPr lang="en-US" altLang="zh-CN" sz="1000" b="1" dirty="0">
              <a:solidFill>
                <a:prstClr val="white"/>
              </a:solidFill>
              <a:latin typeface="HarmonyOS Sans SC"/>
              <a:ea typeface="HarmonyOS Sans SC"/>
            </a:endParaRPr>
          </a:p>
          <a:p>
            <a:pPr algn="just" defTabSz="808590">
              <a:lnSpc>
                <a:spcPct val="150000"/>
              </a:lnSpc>
            </a:pPr>
            <a:r>
              <a:rPr lang="en-US" altLang="zh-CN" sz="1100" b="1" dirty="0">
                <a:solidFill>
                  <a:prstClr val="white"/>
                </a:solidFill>
                <a:latin typeface="HarmonyOS Sans SC"/>
                <a:ea typeface="HarmonyOS Sans SC"/>
              </a:rPr>
              <a:t> </a:t>
            </a:r>
          </a:p>
          <a:p>
            <a:pPr algn="just" defTabSz="777629">
              <a:defRPr/>
            </a:pPr>
            <a:r>
              <a:rPr lang="en-US" altLang="zh-CN" sz="8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just" defTabSz="777629">
              <a:defRPr/>
            </a:pPr>
            <a:r>
              <a:rPr lang="en-US" altLang="zh-CN" sz="8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just" defTabSz="777629">
              <a:defRPr/>
            </a:pPr>
            <a:r>
              <a:rPr lang="en-US" altLang="zh-CN" sz="800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2" name="HarmonyOS_logo">
            <a:extLst>
              <a:ext uri="{FF2B5EF4-FFF2-40B4-BE49-F238E27FC236}">
                <a16:creationId xmlns:a16="http://schemas.microsoft.com/office/drawing/2014/main" id="{3133DDA0-4916-EFF3-BF22-158C40B668C0}"/>
              </a:ext>
            </a:extLst>
          </p:cNvPr>
          <p:cNvGrpSpPr/>
          <p:nvPr/>
        </p:nvGrpSpPr>
        <p:grpSpPr>
          <a:xfrm>
            <a:off x="6611749" y="3775854"/>
            <a:ext cx="537294" cy="99835"/>
            <a:chOff x="4448906" y="5168162"/>
            <a:chExt cx="702461" cy="130525"/>
          </a:xfrm>
          <a:solidFill>
            <a:srgbClr val="FFFFFF">
              <a:alpha val="40000"/>
            </a:srgbClr>
          </a:solidFill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7A043E4B-8AD4-EBB7-BBAE-912D8C32C5E4}"/>
                </a:ext>
              </a:extLst>
            </p:cNvPr>
            <p:cNvSpPr/>
            <p:nvPr/>
          </p:nvSpPr>
          <p:spPr>
            <a:xfrm>
              <a:off x="4995791" y="528353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0A59F7">
                <a:alpha val="80000"/>
              </a:srgbClr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1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B927949-4BCC-DAE5-88B4-EA903C19BBA1}"/>
                </a:ext>
              </a:extLst>
            </p:cNvPr>
            <p:cNvGrpSpPr/>
            <p:nvPr/>
          </p:nvGrpSpPr>
          <p:grpSpPr>
            <a:xfrm>
              <a:off x="4448906" y="5168162"/>
              <a:ext cx="702461" cy="130525"/>
              <a:chOff x="4113197" y="2390204"/>
              <a:chExt cx="4680103" cy="869604"/>
            </a:xfrm>
            <a:grpFill/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4CEC4F7B-59EB-BF8F-3B4F-4BE92196895B}"/>
                  </a:ext>
                </a:extLst>
              </p:cNvPr>
              <p:cNvSpPr/>
              <p:nvPr/>
            </p:nvSpPr>
            <p:spPr>
              <a:xfrm>
                <a:off x="8334204" y="2390204"/>
                <a:ext cx="459096" cy="651896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F83E7178-0D1C-6AE6-6405-13780AE30E50}"/>
                  </a:ext>
                </a:extLst>
              </p:cNvPr>
              <p:cNvSpPr/>
              <p:nvPr/>
            </p:nvSpPr>
            <p:spPr>
              <a:xfrm>
                <a:off x="7141326" y="2568959"/>
                <a:ext cx="456613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FA5F47BB-BC20-5463-4058-9877F482D266}"/>
                  </a:ext>
                </a:extLst>
              </p:cNvPr>
              <p:cNvSpPr/>
              <p:nvPr/>
            </p:nvSpPr>
            <p:spPr>
              <a:xfrm>
                <a:off x="6699599" y="2568924"/>
                <a:ext cx="402295" cy="470371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59AAC1B-21EE-76A4-1591-050F7AC3BF1D}"/>
                  </a:ext>
                </a:extLst>
              </p:cNvPr>
              <p:cNvSpPr/>
              <p:nvPr/>
            </p:nvSpPr>
            <p:spPr>
              <a:xfrm>
                <a:off x="6200592" y="2576693"/>
                <a:ext cx="444410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8EEC038-1809-1467-9FE1-C015507A064F}"/>
                  </a:ext>
                </a:extLst>
              </p:cNvPr>
              <p:cNvSpPr/>
              <p:nvPr/>
            </p:nvSpPr>
            <p:spPr>
              <a:xfrm>
                <a:off x="5485624" y="2568933"/>
                <a:ext cx="670247" cy="470371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7B022C63-F2DD-560F-C228-626E053B674A}"/>
                  </a:ext>
                </a:extLst>
              </p:cNvPr>
              <p:cNvSpPr/>
              <p:nvPr/>
            </p:nvSpPr>
            <p:spPr>
              <a:xfrm>
                <a:off x="5162787" y="2570483"/>
                <a:ext cx="268275" cy="470554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6094445F-328B-B9AB-B72B-4D9FEAACAFE1}"/>
                  </a:ext>
                </a:extLst>
              </p:cNvPr>
              <p:cNvSpPr/>
              <p:nvPr/>
            </p:nvSpPr>
            <p:spPr>
              <a:xfrm>
                <a:off x="4692211" y="2570483"/>
                <a:ext cx="393854" cy="484543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B1DEDB8D-8ECE-81C3-341A-AF2B453F92FF}"/>
                  </a:ext>
                </a:extLst>
              </p:cNvPr>
              <p:cNvSpPr/>
              <p:nvPr/>
            </p:nvSpPr>
            <p:spPr>
              <a:xfrm>
                <a:off x="4113197" y="2402712"/>
                <a:ext cx="524538" cy="645703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567FC247-B4EF-3450-1074-C5A30E48DDFC}"/>
                  </a:ext>
                </a:extLst>
              </p:cNvPr>
              <p:cNvSpPr/>
              <p:nvPr/>
            </p:nvSpPr>
            <p:spPr>
              <a:xfrm>
                <a:off x="7652041" y="2394855"/>
                <a:ext cx="650806" cy="650781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grpSp>
        <p:nvGrpSpPr>
          <p:cNvPr id="23" name="opin1-NDW">
            <a:extLst>
              <a:ext uri="{FF2B5EF4-FFF2-40B4-BE49-F238E27FC236}">
                <a16:creationId xmlns:a16="http://schemas.microsoft.com/office/drawing/2014/main" id="{43FFDED4-31E9-10B8-5E4A-57F3BF0AAFED}"/>
              </a:ext>
            </a:extLst>
          </p:cNvPr>
          <p:cNvGrpSpPr/>
          <p:nvPr/>
        </p:nvGrpSpPr>
        <p:grpSpPr>
          <a:xfrm>
            <a:off x="5324707" y="2828366"/>
            <a:ext cx="2585515" cy="423159"/>
            <a:chOff x="4712159" y="3807983"/>
            <a:chExt cx="3380317" cy="553241"/>
          </a:xfrm>
        </p:grpSpPr>
        <p:sp>
          <p:nvSpPr>
            <p:cNvPr id="28" name="ddlink">
              <a:hlinkClick r:id="rId5"/>
              <a:extLst>
                <a:ext uri="{FF2B5EF4-FFF2-40B4-BE49-F238E27FC236}">
                  <a16:creationId xmlns:a16="http://schemas.microsoft.com/office/drawing/2014/main" id="{0EF2FCFF-443F-BF96-9F16-FDD32798433C}"/>
                </a:ext>
              </a:extLst>
            </p:cNvPr>
            <p:cNvSpPr/>
            <p:nvPr/>
          </p:nvSpPr>
          <p:spPr>
            <a:xfrm>
              <a:off x="4712159" y="3807983"/>
              <a:ext cx="3380317" cy="553241"/>
            </a:xfrm>
            <a:prstGeom prst="roundRect">
              <a:avLst>
                <a:gd name="adj" fmla="val 31327"/>
              </a:avLst>
            </a:prstGeom>
            <a:solidFill>
              <a:schemeClr val="bg2">
                <a:lumMod val="25000"/>
              </a:schemeClr>
            </a:solidFill>
            <a:ln w="9525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ND’s Website – </a:t>
              </a:r>
              <a:r>
                <a:rPr lang="zh-CN" altLang="en-US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  <a:endPara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defTabSz="777629"/>
              <a:r>
                <a:rPr lang="en-US" altLang="zh-CN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查看</a:t>
              </a:r>
              <a:r>
                <a: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黑屏的详细介绍</a:t>
              </a:r>
              <a:endParaRPr lang="zh-CN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9" name="ic_NDW">
              <a:hlinkClick r:id="rId5"/>
              <a:extLst>
                <a:ext uri="{FF2B5EF4-FFF2-40B4-BE49-F238E27FC236}">
                  <a16:creationId xmlns:a16="http://schemas.microsoft.com/office/drawing/2014/main" id="{0EA89D86-D02D-E682-76BE-755FC555C5AE}"/>
                </a:ext>
              </a:extLst>
            </p:cNvPr>
            <p:cNvSpPr/>
            <p:nvPr/>
          </p:nvSpPr>
          <p:spPr>
            <a:xfrm>
              <a:off x="4811812" y="3944594"/>
              <a:ext cx="265944" cy="265943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1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30" name="ic_link">
              <a:hlinkClick r:id="rId5"/>
              <a:extLst>
                <a:ext uri="{FF2B5EF4-FFF2-40B4-BE49-F238E27FC236}">
                  <a16:creationId xmlns:a16="http://schemas.microsoft.com/office/drawing/2014/main" id="{F09C8EE4-D101-572D-8814-52472D8CB4F1}"/>
                </a:ext>
              </a:extLst>
            </p:cNvPr>
            <p:cNvSpPr/>
            <p:nvPr/>
          </p:nvSpPr>
          <p:spPr>
            <a:xfrm>
              <a:off x="7806595" y="3993036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24" name="opin2-GitHub">
            <a:extLst>
              <a:ext uri="{FF2B5EF4-FFF2-40B4-BE49-F238E27FC236}">
                <a16:creationId xmlns:a16="http://schemas.microsoft.com/office/drawing/2014/main" id="{2DBD9369-C036-1580-EB33-161A5AC86E87}"/>
              </a:ext>
            </a:extLst>
          </p:cNvPr>
          <p:cNvGrpSpPr/>
          <p:nvPr/>
        </p:nvGrpSpPr>
        <p:grpSpPr>
          <a:xfrm>
            <a:off x="5324706" y="3315440"/>
            <a:ext cx="2585515" cy="423159"/>
            <a:chOff x="601816" y="3134123"/>
            <a:chExt cx="3380317" cy="553241"/>
          </a:xfrm>
        </p:grpSpPr>
        <p:sp>
          <p:nvSpPr>
            <p:cNvPr id="25" name="Github">
              <a:hlinkClick r:id="rId6" tooltip="前往 GitHub 可以获取最新版本的黑屏"/>
              <a:extLst>
                <a:ext uri="{FF2B5EF4-FFF2-40B4-BE49-F238E27FC236}">
                  <a16:creationId xmlns:a16="http://schemas.microsoft.com/office/drawing/2014/main" id="{A7D43F62-0A73-3E02-8B7A-6EEB165B5F35}"/>
                </a:ext>
              </a:extLst>
            </p:cNvPr>
            <p:cNvSpPr/>
            <p:nvPr/>
          </p:nvSpPr>
          <p:spPr>
            <a:xfrm>
              <a:off x="601816" y="3134123"/>
              <a:ext cx="3380317" cy="553241"/>
            </a:xfrm>
            <a:prstGeom prst="roundRect">
              <a:avLst>
                <a:gd name="adj" fmla="val 29339"/>
              </a:avLst>
            </a:prstGeom>
            <a:solidFill>
              <a:schemeClr val="bg2">
                <a:lumMod val="25000"/>
              </a:schemeClr>
            </a:solidFill>
            <a:ln w="9525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GitHub </a:t>
              </a:r>
              <a:r>
                <a:rPr lang="zh-CN" altLang="en-US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仓库</a:t>
              </a:r>
              <a:endParaRPr lang="en-US" altLang="zh-CN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defTabSz="777629"/>
              <a:r>
                <a:rPr lang="en-US" altLang="zh-CN" sz="11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获取完整版或最新的黑屏</a:t>
              </a:r>
            </a:p>
          </p:txBody>
        </p:sp>
        <p:sp>
          <p:nvSpPr>
            <p:cNvPr id="26" name="ic_link">
              <a:hlinkClick r:id="rId6" tooltip="前往 GitHub 可以获取最新版本的黑屏"/>
              <a:extLst>
                <a:ext uri="{FF2B5EF4-FFF2-40B4-BE49-F238E27FC236}">
                  <a16:creationId xmlns:a16="http://schemas.microsoft.com/office/drawing/2014/main" id="{29A4DB46-352D-E196-3750-8F268B5168C3}"/>
                </a:ext>
              </a:extLst>
            </p:cNvPr>
            <p:cNvSpPr/>
            <p:nvPr/>
          </p:nvSpPr>
          <p:spPr>
            <a:xfrm>
              <a:off x="3694136" y="3325144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1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7" name="GitHub">
              <a:hlinkClick r:id="rId7" tooltip="前往 GitHub 可以获取最新版本的黑屏"/>
              <a:extLst>
                <a:ext uri="{FF2B5EF4-FFF2-40B4-BE49-F238E27FC236}">
                  <a16:creationId xmlns:a16="http://schemas.microsoft.com/office/drawing/2014/main" id="{954D09BB-34C1-5CBB-FFDC-B2153ABDCC68}"/>
                </a:ext>
              </a:extLst>
            </p:cNvPr>
            <p:cNvSpPr/>
            <p:nvPr/>
          </p:nvSpPr>
          <p:spPr>
            <a:xfrm>
              <a:off x="698015" y="3274741"/>
              <a:ext cx="265944" cy="258909"/>
            </a:xfrm>
            <a:custGeom>
              <a:avLst/>
              <a:gdLst>
                <a:gd name="connsiteX0" fmla="*/ 624241 w 1248255"/>
                <a:gd name="connsiteY0" fmla="*/ 110 h 1215235"/>
                <a:gd name="connsiteX1" fmla="*/ 113 w 1248255"/>
                <a:gd name="connsiteY1" fmla="*/ 623113 h 1215235"/>
                <a:gd name="connsiteX2" fmla="*/ 426950 w 1248255"/>
                <a:gd name="connsiteY2" fmla="*/ 1214605 h 1215235"/>
                <a:gd name="connsiteX3" fmla="*/ 480211 w 1248255"/>
                <a:gd name="connsiteY3" fmla="*/ 1164349 h 1215235"/>
                <a:gd name="connsiteX4" fmla="*/ 480211 w 1248255"/>
                <a:gd name="connsiteY4" fmla="*/ 1080331 h 1215235"/>
                <a:gd name="connsiteX5" fmla="*/ 252164 w 1248255"/>
                <a:gd name="connsiteY5" fmla="*/ 996314 h 1215235"/>
                <a:gd name="connsiteX6" fmla="*/ 189151 w 1248255"/>
                <a:gd name="connsiteY6" fmla="*/ 903674 h 1215235"/>
                <a:gd name="connsiteX7" fmla="*/ 193277 w 1248255"/>
                <a:gd name="connsiteY7" fmla="*/ 866160 h 1215235"/>
                <a:gd name="connsiteX8" fmla="*/ 288172 w 1248255"/>
                <a:gd name="connsiteY8" fmla="*/ 924299 h 1215235"/>
                <a:gd name="connsiteX9" fmla="*/ 480211 w 1248255"/>
                <a:gd name="connsiteY9" fmla="*/ 984312 h 1215235"/>
                <a:gd name="connsiteX10" fmla="*/ 494839 w 1248255"/>
                <a:gd name="connsiteY10" fmla="*/ 900669 h 1215235"/>
                <a:gd name="connsiteX11" fmla="*/ 192152 w 1248255"/>
                <a:gd name="connsiteY11" fmla="*/ 596108 h 1215235"/>
                <a:gd name="connsiteX12" fmla="*/ 276169 w 1248255"/>
                <a:gd name="connsiteY12" fmla="*/ 378188 h 1215235"/>
                <a:gd name="connsiteX13" fmla="*/ 284421 w 1248255"/>
                <a:gd name="connsiteY13" fmla="*/ 192150 h 1215235"/>
                <a:gd name="connsiteX14" fmla="*/ 469334 w 1248255"/>
                <a:gd name="connsiteY14" fmla="*/ 275792 h 1215235"/>
                <a:gd name="connsiteX15" fmla="*/ 623866 w 1248255"/>
                <a:gd name="connsiteY15" fmla="*/ 252163 h 1215235"/>
                <a:gd name="connsiteX16" fmla="*/ 778397 w 1248255"/>
                <a:gd name="connsiteY16" fmla="*/ 274668 h 1215235"/>
                <a:gd name="connsiteX17" fmla="*/ 963689 w 1248255"/>
                <a:gd name="connsiteY17" fmla="*/ 192151 h 1215235"/>
                <a:gd name="connsiteX18" fmla="*/ 976441 w 1248255"/>
                <a:gd name="connsiteY18" fmla="*/ 376314 h 1215235"/>
                <a:gd name="connsiteX19" fmla="*/ 1056329 w 1248255"/>
                <a:gd name="connsiteY19" fmla="*/ 596109 h 1215235"/>
                <a:gd name="connsiteX20" fmla="*/ 754017 w 1248255"/>
                <a:gd name="connsiteY20" fmla="*/ 900295 h 1215235"/>
                <a:gd name="connsiteX21" fmla="*/ 768270 w 1248255"/>
                <a:gd name="connsiteY21" fmla="*/ 984312 h 1215235"/>
                <a:gd name="connsiteX22" fmla="*/ 768270 w 1248255"/>
                <a:gd name="connsiteY22" fmla="*/ 1164349 h 1215235"/>
                <a:gd name="connsiteX23" fmla="*/ 821906 w 1248255"/>
                <a:gd name="connsiteY23" fmla="*/ 1214615 h 1215235"/>
                <a:gd name="connsiteX24" fmla="*/ 1248369 w 1248255"/>
                <a:gd name="connsiteY24" fmla="*/ 623114 h 1215235"/>
                <a:gd name="connsiteX25" fmla="*/ 624241 w 1248255"/>
                <a:gd name="connsiteY25" fmla="*/ 112 h 121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48255" h="1215235">
                  <a:moveTo>
                    <a:pt x="624241" y="110"/>
                  </a:moveTo>
                  <a:cubicBezTo>
                    <a:pt x="279545" y="110"/>
                    <a:pt x="113" y="279167"/>
                    <a:pt x="113" y="623113"/>
                  </a:cubicBezTo>
                  <a:cubicBezTo>
                    <a:pt x="113" y="898422"/>
                    <a:pt x="179024" y="1132096"/>
                    <a:pt x="426950" y="1214605"/>
                  </a:cubicBezTo>
                  <a:cubicBezTo>
                    <a:pt x="458081" y="1220232"/>
                    <a:pt x="480211" y="1188354"/>
                    <a:pt x="480211" y="1164349"/>
                  </a:cubicBezTo>
                  <a:cubicBezTo>
                    <a:pt x="480211" y="1149725"/>
                    <a:pt x="480586" y="1132096"/>
                    <a:pt x="480211" y="1080331"/>
                  </a:cubicBezTo>
                  <a:cubicBezTo>
                    <a:pt x="306551" y="1117837"/>
                    <a:pt x="252164" y="996314"/>
                    <a:pt x="252164" y="996314"/>
                  </a:cubicBezTo>
                  <a:cubicBezTo>
                    <a:pt x="223659" y="924299"/>
                    <a:pt x="189151" y="903674"/>
                    <a:pt x="189151" y="903674"/>
                  </a:cubicBezTo>
                  <a:cubicBezTo>
                    <a:pt x="132515" y="865036"/>
                    <a:pt x="193277" y="866160"/>
                    <a:pt x="193277" y="866160"/>
                  </a:cubicBezTo>
                  <a:cubicBezTo>
                    <a:pt x="255915" y="870288"/>
                    <a:pt x="288172" y="924299"/>
                    <a:pt x="288172" y="924299"/>
                  </a:cubicBezTo>
                  <a:cubicBezTo>
                    <a:pt x="336181" y="1008317"/>
                    <a:pt x="444579" y="1000069"/>
                    <a:pt x="480211" y="984312"/>
                  </a:cubicBezTo>
                  <a:cubicBezTo>
                    <a:pt x="480211" y="946057"/>
                    <a:pt x="484337" y="918298"/>
                    <a:pt x="494839" y="900669"/>
                  </a:cubicBezTo>
                  <a:cubicBezTo>
                    <a:pt x="298673" y="866169"/>
                    <a:pt x="191776" y="752891"/>
                    <a:pt x="192152" y="596108"/>
                  </a:cubicBezTo>
                  <a:cubicBezTo>
                    <a:pt x="192527" y="503464"/>
                    <a:pt x="224409" y="431450"/>
                    <a:pt x="276169" y="378188"/>
                  </a:cubicBezTo>
                  <a:cubicBezTo>
                    <a:pt x="253665" y="349683"/>
                    <a:pt x="238286" y="252163"/>
                    <a:pt x="284421" y="192150"/>
                  </a:cubicBezTo>
                  <a:cubicBezTo>
                    <a:pt x="400320" y="192150"/>
                    <a:pt x="469334" y="275792"/>
                    <a:pt x="469334" y="275792"/>
                  </a:cubicBezTo>
                  <a:cubicBezTo>
                    <a:pt x="469334" y="275792"/>
                    <a:pt x="523720" y="252163"/>
                    <a:pt x="623866" y="252163"/>
                  </a:cubicBezTo>
                  <a:cubicBezTo>
                    <a:pt x="724386" y="252163"/>
                    <a:pt x="778397" y="274668"/>
                    <a:pt x="778397" y="274668"/>
                  </a:cubicBezTo>
                  <a:cubicBezTo>
                    <a:pt x="778397" y="274668"/>
                    <a:pt x="847787" y="192151"/>
                    <a:pt x="963689" y="192151"/>
                  </a:cubicBezTo>
                  <a:cubicBezTo>
                    <a:pt x="1009817" y="252164"/>
                    <a:pt x="994444" y="349684"/>
                    <a:pt x="976441" y="376314"/>
                  </a:cubicBezTo>
                  <a:cubicBezTo>
                    <a:pt x="1025949" y="428450"/>
                    <a:pt x="1056329" y="500465"/>
                    <a:pt x="1056329" y="596109"/>
                  </a:cubicBezTo>
                  <a:cubicBezTo>
                    <a:pt x="1056329" y="752891"/>
                    <a:pt x="949805" y="866169"/>
                    <a:pt x="754017" y="900295"/>
                  </a:cubicBezTo>
                  <a:cubicBezTo>
                    <a:pt x="766395" y="919047"/>
                    <a:pt x="768270" y="945309"/>
                    <a:pt x="768270" y="984312"/>
                  </a:cubicBezTo>
                  <a:cubicBezTo>
                    <a:pt x="768270" y="1067580"/>
                    <a:pt x="768270" y="1143724"/>
                    <a:pt x="768270" y="1164349"/>
                  </a:cubicBezTo>
                  <a:cubicBezTo>
                    <a:pt x="768270" y="1188354"/>
                    <a:pt x="790024" y="1220616"/>
                    <a:pt x="821906" y="1214615"/>
                  </a:cubicBezTo>
                  <a:cubicBezTo>
                    <a:pt x="1069830" y="1131721"/>
                    <a:pt x="1248369" y="898422"/>
                    <a:pt x="1248369" y="623114"/>
                  </a:cubicBezTo>
                  <a:cubicBezTo>
                    <a:pt x="1248369" y="279169"/>
                    <a:pt x="968932" y="112"/>
                    <a:pt x="624241" y="11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100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</p:grpSp>
      <p:grpSp>
        <p:nvGrpSpPr>
          <p:cNvPr id="43" name="关闭">
            <a:extLst>
              <a:ext uri="{FF2B5EF4-FFF2-40B4-BE49-F238E27FC236}">
                <a16:creationId xmlns:a16="http://schemas.microsoft.com/office/drawing/2014/main" id="{E94B5CDA-0D74-D940-FFCB-CEE11C3BB6E0}"/>
              </a:ext>
            </a:extLst>
          </p:cNvPr>
          <p:cNvGrpSpPr/>
          <p:nvPr/>
        </p:nvGrpSpPr>
        <p:grpSpPr>
          <a:xfrm>
            <a:off x="7689939" y="2285110"/>
            <a:ext cx="246079" cy="246078"/>
            <a:chOff x="3775441" y="1206552"/>
            <a:chExt cx="321724" cy="321724"/>
          </a:xfrm>
        </p:grpSpPr>
        <p:sp>
          <p:nvSpPr>
            <p:cNvPr id="44" name="buttonback">
              <a:extLst>
                <a:ext uri="{FF2B5EF4-FFF2-40B4-BE49-F238E27FC236}">
                  <a16:creationId xmlns:a16="http://schemas.microsoft.com/office/drawing/2014/main" id="{D4E9F357-08E7-8A8E-A553-276765711CB6}"/>
                </a:ext>
              </a:extLst>
            </p:cNvPr>
            <p:cNvSpPr/>
            <p:nvPr/>
          </p:nvSpPr>
          <p:spPr>
            <a:xfrm>
              <a:off x="3775441" y="1206552"/>
              <a:ext cx="321724" cy="321724"/>
            </a:xfrm>
            <a:prstGeom prst="rect">
              <a:avLst/>
            </a:prstGeom>
            <a:solidFill>
              <a:srgbClr val="262626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590"/>
              <a:endParaRPr lang="zh-CN" altLang="en-US" sz="1100">
                <a:solidFill>
                  <a:prstClr val="white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45" name="ic_cencel">
              <a:extLst>
                <a:ext uri="{FF2B5EF4-FFF2-40B4-BE49-F238E27FC236}">
                  <a16:creationId xmlns:a16="http://schemas.microsoft.com/office/drawing/2014/main" id="{31D04313-72FD-94E4-82A9-D392C3ABBD84}"/>
                </a:ext>
              </a:extLst>
            </p:cNvPr>
            <p:cNvSpPr/>
            <p:nvPr/>
          </p:nvSpPr>
          <p:spPr>
            <a:xfrm>
              <a:off x="3847456" y="1277414"/>
              <a:ext cx="180000" cy="180000"/>
            </a:xfrm>
            <a:custGeom>
              <a:avLst/>
              <a:gdLst>
                <a:gd name="connsiteX0" fmla="*/ 150267 w 152359"/>
                <a:gd name="connsiteY0" fmla="*/ 2092 h 152359"/>
                <a:gd name="connsiteX1" fmla="*/ 150267 w 152359"/>
                <a:gd name="connsiteY1" fmla="*/ 12195 h 152359"/>
                <a:gd name="connsiteX2" fmla="*/ 12195 w 152359"/>
                <a:gd name="connsiteY2" fmla="*/ 150267 h 152359"/>
                <a:gd name="connsiteX3" fmla="*/ 2092 w 152359"/>
                <a:gd name="connsiteY3" fmla="*/ 150267 h 152359"/>
                <a:gd name="connsiteX4" fmla="*/ 2092 w 152359"/>
                <a:gd name="connsiteY4" fmla="*/ 140164 h 152359"/>
                <a:gd name="connsiteX5" fmla="*/ 66078 w 152359"/>
                <a:gd name="connsiteY5" fmla="*/ 76175 h 152359"/>
                <a:gd name="connsiteX6" fmla="*/ 2092 w 152359"/>
                <a:gd name="connsiteY6" fmla="*/ 12195 h 152359"/>
                <a:gd name="connsiteX7" fmla="*/ 2092 w 152359"/>
                <a:gd name="connsiteY7" fmla="*/ 2092 h 152359"/>
                <a:gd name="connsiteX8" fmla="*/ 12195 w 152359"/>
                <a:gd name="connsiteY8" fmla="*/ 2092 h 152359"/>
                <a:gd name="connsiteX9" fmla="*/ 76179 w 152359"/>
                <a:gd name="connsiteY9" fmla="*/ 66073 h 152359"/>
                <a:gd name="connsiteX10" fmla="*/ 140164 w 152359"/>
                <a:gd name="connsiteY10" fmla="*/ 2092 h 152359"/>
                <a:gd name="connsiteX11" fmla="*/ 150267 w 152359"/>
                <a:gd name="connsiteY11" fmla="*/ 2092 h 152359"/>
                <a:gd name="connsiteX12" fmla="*/ 150267 w 152359"/>
                <a:gd name="connsiteY12" fmla="*/ 140164 h 152359"/>
                <a:gd name="connsiteX13" fmla="*/ 150267 w 152359"/>
                <a:gd name="connsiteY13" fmla="*/ 150267 h 152359"/>
                <a:gd name="connsiteX14" fmla="*/ 140164 w 152359"/>
                <a:gd name="connsiteY14" fmla="*/ 150267 h 152359"/>
                <a:gd name="connsiteX15" fmla="*/ 82917 w 152359"/>
                <a:gd name="connsiteY15" fmla="*/ 93016 h 152359"/>
                <a:gd name="connsiteX16" fmla="*/ 93018 w 152359"/>
                <a:gd name="connsiteY16" fmla="*/ 82915 h 152359"/>
                <a:gd name="connsiteX17" fmla="*/ 150267 w 152359"/>
                <a:gd name="connsiteY17" fmla="*/ 140164 h 15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359" h="152359">
                  <a:moveTo>
                    <a:pt x="150267" y="2092"/>
                  </a:moveTo>
                  <a:cubicBezTo>
                    <a:pt x="153057" y="4882"/>
                    <a:pt x="153057" y="9405"/>
                    <a:pt x="150267" y="12195"/>
                  </a:cubicBezTo>
                  <a:lnTo>
                    <a:pt x="12195" y="150267"/>
                  </a:lnTo>
                  <a:cubicBezTo>
                    <a:pt x="9405" y="153057"/>
                    <a:pt x="4882" y="153057"/>
                    <a:pt x="2092" y="150267"/>
                  </a:cubicBezTo>
                  <a:cubicBezTo>
                    <a:pt x="-697" y="147477"/>
                    <a:pt x="-697" y="142954"/>
                    <a:pt x="2092" y="140164"/>
                  </a:cubicBezTo>
                  <a:lnTo>
                    <a:pt x="66078" y="76175"/>
                  </a:lnTo>
                  <a:lnTo>
                    <a:pt x="2092" y="12195"/>
                  </a:lnTo>
                  <a:cubicBezTo>
                    <a:pt x="-697" y="9405"/>
                    <a:pt x="-697" y="4882"/>
                    <a:pt x="2092" y="2092"/>
                  </a:cubicBezTo>
                  <a:cubicBezTo>
                    <a:pt x="4882" y="-697"/>
                    <a:pt x="9405" y="-697"/>
                    <a:pt x="12195" y="2092"/>
                  </a:cubicBezTo>
                  <a:lnTo>
                    <a:pt x="76179" y="66073"/>
                  </a:lnTo>
                  <a:lnTo>
                    <a:pt x="140164" y="2092"/>
                  </a:lnTo>
                  <a:cubicBezTo>
                    <a:pt x="142954" y="-697"/>
                    <a:pt x="147477" y="-697"/>
                    <a:pt x="150267" y="2092"/>
                  </a:cubicBezTo>
                  <a:close/>
                  <a:moveTo>
                    <a:pt x="150267" y="140164"/>
                  </a:moveTo>
                  <a:cubicBezTo>
                    <a:pt x="153057" y="142954"/>
                    <a:pt x="153057" y="147477"/>
                    <a:pt x="150267" y="150267"/>
                  </a:cubicBezTo>
                  <a:cubicBezTo>
                    <a:pt x="147477" y="153057"/>
                    <a:pt x="142954" y="153057"/>
                    <a:pt x="140164" y="150267"/>
                  </a:cubicBezTo>
                  <a:lnTo>
                    <a:pt x="82917" y="93016"/>
                  </a:lnTo>
                  <a:lnTo>
                    <a:pt x="93018" y="82915"/>
                  </a:lnTo>
                  <a:lnTo>
                    <a:pt x="150267" y="14016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1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</p:grpSp>
      <p:grpSp>
        <p:nvGrpSpPr>
          <p:cNvPr id="46" name="celebration">
            <a:extLst>
              <a:ext uri="{FF2B5EF4-FFF2-40B4-BE49-F238E27FC236}">
                <a16:creationId xmlns:a16="http://schemas.microsoft.com/office/drawing/2014/main" id="{6E822564-F47C-79EA-8C3D-3B0C8AFF2422}"/>
              </a:ext>
            </a:extLst>
          </p:cNvPr>
          <p:cNvGrpSpPr/>
          <p:nvPr/>
        </p:nvGrpSpPr>
        <p:grpSpPr>
          <a:xfrm>
            <a:off x="5324706" y="4180722"/>
            <a:ext cx="1853107" cy="203681"/>
            <a:chOff x="6772037" y="3933411"/>
            <a:chExt cx="2422764" cy="266294"/>
          </a:xfrm>
        </p:grpSpPr>
        <p:sp>
          <p:nvSpPr>
            <p:cNvPr id="47" name="ic-cake">
              <a:extLst>
                <a:ext uri="{FF2B5EF4-FFF2-40B4-BE49-F238E27FC236}">
                  <a16:creationId xmlns:a16="http://schemas.microsoft.com/office/drawing/2014/main" id="{038090BF-04ED-0094-926B-BC900D83547F}"/>
                </a:ext>
              </a:extLst>
            </p:cNvPr>
            <p:cNvSpPr/>
            <p:nvPr/>
          </p:nvSpPr>
          <p:spPr>
            <a:xfrm>
              <a:off x="6911867" y="3966881"/>
              <a:ext cx="176694" cy="176682"/>
            </a:xfrm>
            <a:custGeom>
              <a:avLst/>
              <a:gdLst>
                <a:gd name="connsiteX0" fmla="*/ 104788 w 190513"/>
                <a:gd name="connsiteY0" fmla="*/ 57150 h 190500"/>
                <a:gd name="connsiteX1" fmla="*/ 104788 w 190513"/>
                <a:gd name="connsiteY1" fmla="*/ 66675 h 190500"/>
                <a:gd name="connsiteX2" fmla="*/ 161938 w 190513"/>
                <a:gd name="connsiteY2" fmla="*/ 66675 h 190500"/>
                <a:gd name="connsiteX3" fmla="*/ 190513 w 190513"/>
                <a:gd name="connsiteY3" fmla="*/ 95250 h 190500"/>
                <a:gd name="connsiteX4" fmla="*/ 190513 w 190513"/>
                <a:gd name="connsiteY4" fmla="*/ 161925 h 190500"/>
                <a:gd name="connsiteX5" fmla="*/ 161938 w 190513"/>
                <a:gd name="connsiteY5" fmla="*/ 190500 h 190500"/>
                <a:gd name="connsiteX6" fmla="*/ 28588 w 190513"/>
                <a:gd name="connsiteY6" fmla="*/ 190500 h 190500"/>
                <a:gd name="connsiteX7" fmla="*/ 13 w 190513"/>
                <a:gd name="connsiteY7" fmla="*/ 161925 h 190500"/>
                <a:gd name="connsiteX8" fmla="*/ 15 w 190513"/>
                <a:gd name="connsiteY8" fmla="*/ 128797 h 190500"/>
                <a:gd name="connsiteX9" fmla="*/ 5 w 190513"/>
                <a:gd name="connsiteY9" fmla="*/ 128792 h 190500"/>
                <a:gd name="connsiteX10" fmla="*/ 0 w 190513"/>
                <a:gd name="connsiteY10" fmla="*/ 111989 h 190500"/>
                <a:gd name="connsiteX11" fmla="*/ 10 w 190513"/>
                <a:gd name="connsiteY11" fmla="*/ 111995 h 190500"/>
                <a:gd name="connsiteX12" fmla="*/ 13 w 190513"/>
                <a:gd name="connsiteY12" fmla="*/ 95250 h 190500"/>
                <a:gd name="connsiteX13" fmla="*/ 28588 w 190513"/>
                <a:gd name="connsiteY13" fmla="*/ 66675 h 190500"/>
                <a:gd name="connsiteX14" fmla="*/ 85738 w 190513"/>
                <a:gd name="connsiteY14" fmla="*/ 66675 h 190500"/>
                <a:gd name="connsiteX15" fmla="*/ 85738 w 190513"/>
                <a:gd name="connsiteY15" fmla="*/ 57150 h 190500"/>
                <a:gd name="connsiteX16" fmla="*/ 104788 w 190513"/>
                <a:gd name="connsiteY16" fmla="*/ 57150 h 190500"/>
                <a:gd name="connsiteX17" fmla="*/ 132949 w 190513"/>
                <a:gd name="connsiteY17" fmla="*/ 115640 h 190500"/>
                <a:gd name="connsiteX18" fmla="*/ 130205 w 190513"/>
                <a:gd name="connsiteY18" fmla="*/ 116896 h 190500"/>
                <a:gd name="connsiteX19" fmla="*/ 95263 w 190513"/>
                <a:gd name="connsiteY19" fmla="*/ 133350 h 190500"/>
                <a:gd name="connsiteX20" fmla="*/ 61930 w 190513"/>
                <a:gd name="connsiteY20" fmla="*/ 118768 h 190500"/>
                <a:gd name="connsiteX21" fmla="*/ 60423 w 190513"/>
                <a:gd name="connsiteY21" fmla="*/ 117043 h 190500"/>
                <a:gd name="connsiteX22" fmla="*/ 57577 w 190513"/>
                <a:gd name="connsiteY22" fmla="*/ 115640 h 190500"/>
                <a:gd name="connsiteX23" fmla="*/ 54833 w 190513"/>
                <a:gd name="connsiteY23" fmla="*/ 116896 h 190500"/>
                <a:gd name="connsiteX24" fmla="*/ 19891 w 190513"/>
                <a:gd name="connsiteY24" fmla="*/ 133350 h 190500"/>
                <a:gd name="connsiteX25" fmla="*/ 14297 w 190513"/>
                <a:gd name="connsiteY25" fmla="*/ 133011 h 190500"/>
                <a:gd name="connsiteX26" fmla="*/ 14301 w 190513"/>
                <a:gd name="connsiteY26" fmla="*/ 161925 h 190500"/>
                <a:gd name="connsiteX27" fmla="*/ 27212 w 190513"/>
                <a:gd name="connsiteY27" fmla="*/ 176147 h 190500"/>
                <a:gd name="connsiteX28" fmla="*/ 28588 w 190513"/>
                <a:gd name="connsiteY28" fmla="*/ 176213 h 190500"/>
                <a:gd name="connsiteX29" fmla="*/ 161938 w 190513"/>
                <a:gd name="connsiteY29" fmla="*/ 176213 h 190500"/>
                <a:gd name="connsiteX30" fmla="*/ 176160 w 190513"/>
                <a:gd name="connsiteY30" fmla="*/ 163301 h 190500"/>
                <a:gd name="connsiteX31" fmla="*/ 176226 w 190513"/>
                <a:gd name="connsiteY31" fmla="*/ 161925 h 190500"/>
                <a:gd name="connsiteX32" fmla="*/ 176226 w 190513"/>
                <a:gd name="connsiteY32" fmla="*/ 133011 h 190500"/>
                <a:gd name="connsiteX33" fmla="*/ 170634 w 190513"/>
                <a:gd name="connsiteY33" fmla="*/ 133350 h 190500"/>
                <a:gd name="connsiteX34" fmla="*/ 137302 w 190513"/>
                <a:gd name="connsiteY34" fmla="*/ 118768 h 190500"/>
                <a:gd name="connsiteX35" fmla="*/ 135795 w 190513"/>
                <a:gd name="connsiteY35" fmla="*/ 117043 h 190500"/>
                <a:gd name="connsiteX36" fmla="*/ 132949 w 190513"/>
                <a:gd name="connsiteY36" fmla="*/ 115640 h 190500"/>
                <a:gd name="connsiteX37" fmla="*/ 161938 w 190513"/>
                <a:gd name="connsiteY37" fmla="*/ 80963 h 190500"/>
                <a:gd name="connsiteX38" fmla="*/ 28588 w 190513"/>
                <a:gd name="connsiteY38" fmla="*/ 80963 h 190500"/>
                <a:gd name="connsiteX39" fmla="*/ 14366 w 190513"/>
                <a:gd name="connsiteY39" fmla="*/ 93874 h 190500"/>
                <a:gd name="connsiteX40" fmla="*/ 14301 w 190513"/>
                <a:gd name="connsiteY40" fmla="*/ 95250 h 190500"/>
                <a:gd name="connsiteX41" fmla="*/ 14295 w 190513"/>
                <a:gd name="connsiteY41" fmla="*/ 118736 h 190500"/>
                <a:gd name="connsiteX42" fmla="*/ 19891 w 190513"/>
                <a:gd name="connsiteY42" fmla="*/ 119239 h 190500"/>
                <a:gd name="connsiteX43" fmla="*/ 46892 w 190513"/>
                <a:gd name="connsiteY43" fmla="*/ 103224 h 190500"/>
                <a:gd name="connsiteX44" fmla="*/ 47697 w 190513"/>
                <a:gd name="connsiteY44" fmla="*/ 101610 h 190500"/>
                <a:gd name="connsiteX45" fmla="*/ 57577 w 190513"/>
                <a:gd name="connsiteY45" fmla="*/ 95250 h 190500"/>
                <a:gd name="connsiteX46" fmla="*/ 66889 w 190513"/>
                <a:gd name="connsiteY46" fmla="*/ 100516 h 190500"/>
                <a:gd name="connsiteX47" fmla="*/ 67458 w 190513"/>
                <a:gd name="connsiteY47" fmla="*/ 101610 h 190500"/>
                <a:gd name="connsiteX48" fmla="*/ 95263 w 190513"/>
                <a:gd name="connsiteY48" fmla="*/ 119239 h 190500"/>
                <a:gd name="connsiteX49" fmla="*/ 122264 w 190513"/>
                <a:gd name="connsiteY49" fmla="*/ 103224 h 190500"/>
                <a:gd name="connsiteX50" fmla="*/ 123069 w 190513"/>
                <a:gd name="connsiteY50" fmla="*/ 101610 h 190500"/>
                <a:gd name="connsiteX51" fmla="*/ 132949 w 190513"/>
                <a:gd name="connsiteY51" fmla="*/ 95250 h 190500"/>
                <a:gd name="connsiteX52" fmla="*/ 142261 w 190513"/>
                <a:gd name="connsiteY52" fmla="*/ 100516 h 190500"/>
                <a:gd name="connsiteX53" fmla="*/ 142830 w 190513"/>
                <a:gd name="connsiteY53" fmla="*/ 101610 h 190500"/>
                <a:gd name="connsiteX54" fmla="*/ 170634 w 190513"/>
                <a:gd name="connsiteY54" fmla="*/ 119239 h 190500"/>
                <a:gd name="connsiteX55" fmla="*/ 176238 w 190513"/>
                <a:gd name="connsiteY55" fmla="*/ 118734 h 190500"/>
                <a:gd name="connsiteX56" fmla="*/ 176226 w 190513"/>
                <a:gd name="connsiteY56" fmla="*/ 95250 h 190500"/>
                <a:gd name="connsiteX57" fmla="*/ 161938 w 190513"/>
                <a:gd name="connsiteY57" fmla="*/ 80963 h 190500"/>
                <a:gd name="connsiteX58" fmla="*/ 95263 w 190513"/>
                <a:gd name="connsiteY58" fmla="*/ 0 h 190500"/>
                <a:gd name="connsiteX59" fmla="*/ 109551 w 190513"/>
                <a:gd name="connsiteY59" fmla="*/ 30375 h 190500"/>
                <a:gd name="connsiteX60" fmla="*/ 95263 w 190513"/>
                <a:gd name="connsiteY60" fmla="*/ 47625 h 190500"/>
                <a:gd name="connsiteX61" fmla="*/ 80976 w 190513"/>
                <a:gd name="connsiteY61" fmla="*/ 30375 h 190500"/>
                <a:gd name="connsiteX62" fmla="*/ 95263 w 190513"/>
                <a:gd name="connsiteY6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0513" h="190500">
                  <a:moveTo>
                    <a:pt x="104788" y="57150"/>
                  </a:moveTo>
                  <a:lnTo>
                    <a:pt x="104788" y="66675"/>
                  </a:lnTo>
                  <a:lnTo>
                    <a:pt x="161938" y="66675"/>
                  </a:lnTo>
                  <a:cubicBezTo>
                    <a:pt x="177720" y="66675"/>
                    <a:pt x="190513" y="79468"/>
                    <a:pt x="190513" y="95250"/>
                  </a:cubicBezTo>
                  <a:lnTo>
                    <a:pt x="190513" y="161925"/>
                  </a:lnTo>
                  <a:cubicBezTo>
                    <a:pt x="190513" y="177707"/>
                    <a:pt x="177720" y="190500"/>
                    <a:pt x="161938" y="190500"/>
                  </a:cubicBezTo>
                  <a:lnTo>
                    <a:pt x="28588" y="190500"/>
                  </a:lnTo>
                  <a:cubicBezTo>
                    <a:pt x="12807" y="190500"/>
                    <a:pt x="13" y="177707"/>
                    <a:pt x="13" y="161925"/>
                  </a:cubicBezTo>
                  <a:lnTo>
                    <a:pt x="15" y="128797"/>
                  </a:lnTo>
                  <a:cubicBezTo>
                    <a:pt x="12" y="128795"/>
                    <a:pt x="9" y="128794"/>
                    <a:pt x="5" y="128792"/>
                  </a:cubicBezTo>
                  <a:lnTo>
                    <a:pt x="0" y="111989"/>
                  </a:lnTo>
                  <a:lnTo>
                    <a:pt x="10" y="111995"/>
                  </a:lnTo>
                  <a:lnTo>
                    <a:pt x="13" y="95250"/>
                  </a:lnTo>
                  <a:cubicBezTo>
                    <a:pt x="13" y="79468"/>
                    <a:pt x="12807" y="66675"/>
                    <a:pt x="28588" y="66675"/>
                  </a:cubicBezTo>
                  <a:lnTo>
                    <a:pt x="85738" y="66675"/>
                  </a:lnTo>
                  <a:lnTo>
                    <a:pt x="85738" y="57150"/>
                  </a:lnTo>
                  <a:lnTo>
                    <a:pt x="104788" y="57150"/>
                  </a:lnTo>
                  <a:close/>
                  <a:moveTo>
                    <a:pt x="132949" y="115640"/>
                  </a:moveTo>
                  <a:cubicBezTo>
                    <a:pt x="131848" y="115640"/>
                    <a:pt x="130863" y="116128"/>
                    <a:pt x="130205" y="116896"/>
                  </a:cubicBezTo>
                  <a:cubicBezTo>
                    <a:pt x="121988" y="126934"/>
                    <a:pt x="109388" y="133350"/>
                    <a:pt x="95263" y="133350"/>
                  </a:cubicBezTo>
                  <a:cubicBezTo>
                    <a:pt x="82034" y="133350"/>
                    <a:pt x="70142" y="127722"/>
                    <a:pt x="61930" y="118768"/>
                  </a:cubicBezTo>
                  <a:lnTo>
                    <a:pt x="60423" y="117043"/>
                  </a:lnTo>
                  <a:cubicBezTo>
                    <a:pt x="59773" y="116184"/>
                    <a:pt x="58740" y="115640"/>
                    <a:pt x="57577" y="115640"/>
                  </a:cubicBezTo>
                  <a:cubicBezTo>
                    <a:pt x="56476" y="115640"/>
                    <a:pt x="55491" y="116128"/>
                    <a:pt x="54833" y="116896"/>
                  </a:cubicBezTo>
                  <a:cubicBezTo>
                    <a:pt x="46617" y="126934"/>
                    <a:pt x="34016" y="133350"/>
                    <a:pt x="19891" y="133350"/>
                  </a:cubicBezTo>
                  <a:cubicBezTo>
                    <a:pt x="17997" y="133350"/>
                    <a:pt x="16130" y="133235"/>
                    <a:pt x="14297" y="133011"/>
                  </a:cubicBezTo>
                  <a:lnTo>
                    <a:pt x="14301" y="161925"/>
                  </a:lnTo>
                  <a:cubicBezTo>
                    <a:pt x="14301" y="169352"/>
                    <a:pt x="19967" y="175454"/>
                    <a:pt x="27212" y="176147"/>
                  </a:cubicBezTo>
                  <a:lnTo>
                    <a:pt x="28588" y="176213"/>
                  </a:lnTo>
                  <a:lnTo>
                    <a:pt x="161938" y="176213"/>
                  </a:lnTo>
                  <a:cubicBezTo>
                    <a:pt x="169365" y="176213"/>
                    <a:pt x="175467" y="170546"/>
                    <a:pt x="176160" y="163301"/>
                  </a:cubicBezTo>
                  <a:lnTo>
                    <a:pt x="176226" y="161925"/>
                  </a:lnTo>
                  <a:lnTo>
                    <a:pt x="176226" y="133011"/>
                  </a:lnTo>
                  <a:cubicBezTo>
                    <a:pt x="174394" y="133235"/>
                    <a:pt x="172528" y="133350"/>
                    <a:pt x="170634" y="133350"/>
                  </a:cubicBezTo>
                  <a:cubicBezTo>
                    <a:pt x="157405" y="133350"/>
                    <a:pt x="145513" y="127722"/>
                    <a:pt x="137302" y="118768"/>
                  </a:cubicBezTo>
                  <a:lnTo>
                    <a:pt x="135795" y="117043"/>
                  </a:lnTo>
                  <a:cubicBezTo>
                    <a:pt x="135144" y="116184"/>
                    <a:pt x="134111" y="115640"/>
                    <a:pt x="132949" y="115640"/>
                  </a:cubicBezTo>
                  <a:close/>
                  <a:moveTo>
                    <a:pt x="161938" y="80963"/>
                  </a:moveTo>
                  <a:lnTo>
                    <a:pt x="28588" y="80963"/>
                  </a:lnTo>
                  <a:cubicBezTo>
                    <a:pt x="21162" y="80963"/>
                    <a:pt x="15058" y="86629"/>
                    <a:pt x="14366" y="93874"/>
                  </a:cubicBezTo>
                  <a:lnTo>
                    <a:pt x="14301" y="95250"/>
                  </a:lnTo>
                  <a:lnTo>
                    <a:pt x="14295" y="118736"/>
                  </a:lnTo>
                  <a:cubicBezTo>
                    <a:pt x="16109" y="119066"/>
                    <a:pt x="17980" y="119239"/>
                    <a:pt x="19891" y="119239"/>
                  </a:cubicBezTo>
                  <a:cubicBezTo>
                    <a:pt x="31607" y="119239"/>
                    <a:pt x="41781" y="112747"/>
                    <a:pt x="46892" y="103224"/>
                  </a:cubicBezTo>
                  <a:lnTo>
                    <a:pt x="47697" y="101610"/>
                  </a:lnTo>
                  <a:cubicBezTo>
                    <a:pt x="49365" y="97864"/>
                    <a:pt x="53161" y="95250"/>
                    <a:pt x="57577" y="95250"/>
                  </a:cubicBezTo>
                  <a:cubicBezTo>
                    <a:pt x="61552" y="95250"/>
                    <a:pt x="65024" y="97367"/>
                    <a:pt x="66889" y="100516"/>
                  </a:cubicBezTo>
                  <a:lnTo>
                    <a:pt x="67458" y="101610"/>
                  </a:lnTo>
                  <a:cubicBezTo>
                    <a:pt x="72248" y="112006"/>
                    <a:pt x="82896" y="119239"/>
                    <a:pt x="95263" y="119239"/>
                  </a:cubicBezTo>
                  <a:cubicBezTo>
                    <a:pt x="106979" y="119239"/>
                    <a:pt x="117153" y="112747"/>
                    <a:pt x="122264" y="103224"/>
                  </a:cubicBezTo>
                  <a:lnTo>
                    <a:pt x="123069" y="101610"/>
                  </a:lnTo>
                  <a:cubicBezTo>
                    <a:pt x="124737" y="97864"/>
                    <a:pt x="128533" y="95250"/>
                    <a:pt x="132949" y="95250"/>
                  </a:cubicBezTo>
                  <a:cubicBezTo>
                    <a:pt x="136924" y="95250"/>
                    <a:pt x="140395" y="97367"/>
                    <a:pt x="142261" y="100516"/>
                  </a:cubicBezTo>
                  <a:lnTo>
                    <a:pt x="142830" y="101610"/>
                  </a:lnTo>
                  <a:cubicBezTo>
                    <a:pt x="147620" y="112006"/>
                    <a:pt x="158268" y="119239"/>
                    <a:pt x="170634" y="119239"/>
                  </a:cubicBezTo>
                  <a:cubicBezTo>
                    <a:pt x="172549" y="119239"/>
                    <a:pt x="174422" y="119065"/>
                    <a:pt x="176238" y="118734"/>
                  </a:cubicBezTo>
                  <a:lnTo>
                    <a:pt x="176226" y="95250"/>
                  </a:lnTo>
                  <a:cubicBezTo>
                    <a:pt x="176226" y="87359"/>
                    <a:pt x="169829" y="80963"/>
                    <a:pt x="161938" y="80963"/>
                  </a:cubicBezTo>
                  <a:close/>
                  <a:moveTo>
                    <a:pt x="95263" y="0"/>
                  </a:moveTo>
                  <a:cubicBezTo>
                    <a:pt x="98680" y="4500"/>
                    <a:pt x="109551" y="22125"/>
                    <a:pt x="109551" y="30375"/>
                  </a:cubicBezTo>
                  <a:cubicBezTo>
                    <a:pt x="109551" y="39750"/>
                    <a:pt x="103028" y="47625"/>
                    <a:pt x="95263" y="47625"/>
                  </a:cubicBezTo>
                  <a:cubicBezTo>
                    <a:pt x="87188" y="47625"/>
                    <a:pt x="80976" y="39750"/>
                    <a:pt x="80976" y="30375"/>
                  </a:cubicBezTo>
                  <a:cubicBezTo>
                    <a:pt x="80976" y="21375"/>
                    <a:pt x="92157" y="3750"/>
                    <a:pt x="9526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590"/>
              <a:endParaRPr lang="zh-CN" altLang="en-US" sz="1000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48" name="按钮框">
              <a:hlinkClick r:id="rId8" tooltip="2023年4月23日是死狗诞生一周年纪念日！"/>
              <a:extLst>
                <a:ext uri="{FF2B5EF4-FFF2-40B4-BE49-F238E27FC236}">
                  <a16:creationId xmlns:a16="http://schemas.microsoft.com/office/drawing/2014/main" id="{B5D28531-1D0E-6B42-8D97-082D1BF8F13D}"/>
                </a:ext>
              </a:extLst>
            </p:cNvPr>
            <p:cNvSpPr>
              <a:spLocks/>
            </p:cNvSpPr>
            <p:nvPr/>
          </p:nvSpPr>
          <p:spPr>
            <a:xfrm>
              <a:off x="6772037" y="3933411"/>
              <a:ext cx="2422764" cy="2662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>
                <a:defRPr/>
              </a:pPr>
              <a:r>
                <a:rPr lang="en-US" altLang="zh-CN" sz="9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Dead Dog 1st anniversary </a:t>
              </a:r>
              <a:endParaRPr lang="zh-CN" altLang="en-US" sz="9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4E5D89AA-2A78-AD3A-63F2-13E5BE9911DA}"/>
              </a:ext>
            </a:extLst>
          </p:cNvPr>
          <p:cNvSpPr>
            <a:spLocks/>
          </p:cNvSpPr>
          <p:nvPr/>
        </p:nvSpPr>
        <p:spPr>
          <a:xfrm>
            <a:off x="1409818" y="135801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FA11792-1027-9317-8D4A-0898C09BDA57}"/>
              </a:ext>
            </a:extLst>
          </p:cNvPr>
          <p:cNvSpPr txBox="1">
            <a:spLocks/>
          </p:cNvSpPr>
          <p:nvPr/>
        </p:nvSpPr>
        <p:spPr>
          <a:xfrm>
            <a:off x="961785" y="1271716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5184B00-0F6B-9012-BB18-8C65AD5460EF}"/>
              </a:ext>
            </a:extLst>
          </p:cNvPr>
          <p:cNvCxnSpPr>
            <a:cxnSpLocks/>
          </p:cNvCxnSpPr>
          <p:nvPr/>
        </p:nvCxnSpPr>
        <p:spPr>
          <a:xfrm>
            <a:off x="3740312" y="1290244"/>
            <a:ext cx="0" cy="4721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46316B-5B75-79E7-B042-2FFDBF644638}"/>
              </a:ext>
            </a:extLst>
          </p:cNvPr>
          <p:cNvSpPr>
            <a:spLocks/>
          </p:cNvSpPr>
          <p:nvPr/>
        </p:nvSpPr>
        <p:spPr>
          <a:xfrm>
            <a:off x="1372813" y="1326183"/>
            <a:ext cx="2043029" cy="125632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085C3-6445-ACB2-F461-5D3E9E4ABDEB}"/>
              </a:ext>
            </a:extLst>
          </p:cNvPr>
          <p:cNvSpPr txBox="1"/>
          <p:nvPr/>
        </p:nvSpPr>
        <p:spPr>
          <a:xfrm>
            <a:off x="6118808" y="2542282"/>
            <a:ext cx="894908" cy="29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80859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3.0.0.17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2186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108423" y="3601779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622923" y="3630971"/>
            <a:ext cx="796514" cy="147997"/>
            <a:chOff x="4396748" y="5226980"/>
            <a:chExt cx="702462" cy="130522"/>
          </a:xfrm>
          <a:solidFill>
            <a:srgbClr val="FFFFFF">
              <a:alpha val="40000"/>
            </a:srgbClr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0A59F7">
                <a:alpha val="80000"/>
              </a:srgbClr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>
              <a:grpSpLocks/>
            </p:cNvGrpSpPr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grpFill/>
          </p:grpSpPr>
          <p:sp>
            <p:nvSpPr>
              <p:cNvPr id="26" name="任意多边形: 形状 25"/>
              <p:cNvSpPr>
                <a:spLocks/>
              </p:cNvSpPr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>
                <a:spLocks/>
              </p:cNvSpPr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>
                <a:spLocks/>
              </p:cNvSpPr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>
                <a:spLocks/>
              </p:cNvSpPr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>
                <a:spLocks/>
              </p:cNvSpPr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>
                <a:spLocks/>
              </p:cNvSpPr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>
                <a:spLocks/>
              </p:cNvSpPr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>
                <a:spLocks/>
              </p:cNvSpPr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>
                <a:spLocks/>
              </p:cNvSpPr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419648" y="2769270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668869" y="3111382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3.0.0.17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25171" y="4565873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51" name="dead-dog">
            <a:extLst>
              <a:ext uri="{FF2B5EF4-FFF2-40B4-BE49-F238E27FC236}">
                <a16:creationId xmlns:a16="http://schemas.microsoft.com/office/drawing/2014/main" id="{F8A3468E-8D5A-4D1B-21B6-222409A488A3}"/>
              </a:ext>
            </a:extLst>
          </p:cNvPr>
          <p:cNvGrpSpPr/>
          <p:nvPr/>
        </p:nvGrpSpPr>
        <p:grpSpPr>
          <a:xfrm>
            <a:off x="9153552" y="1923570"/>
            <a:ext cx="794166" cy="794166"/>
            <a:chOff x="6294784" y="1750758"/>
            <a:chExt cx="700391" cy="700391"/>
          </a:xfrm>
        </p:grpSpPr>
        <p:sp>
          <p:nvSpPr>
            <p:cNvPr id="46" name="ic_dd_bord">
              <a:extLst>
                <a:ext uri="{FF2B5EF4-FFF2-40B4-BE49-F238E27FC236}">
                  <a16:creationId xmlns:a16="http://schemas.microsoft.com/office/drawing/2014/main" id="{BF2FACDC-1272-47BC-8929-7F8768271995}"/>
                </a:ext>
              </a:extLst>
            </p:cNvPr>
            <p:cNvSpPr/>
            <p:nvPr/>
          </p:nvSpPr>
          <p:spPr>
            <a:xfrm>
              <a:off x="6294784" y="1750758"/>
              <a:ext cx="700391" cy="700391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34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7" name="ic_dd_filled">
              <a:extLst>
                <a:ext uri="{FF2B5EF4-FFF2-40B4-BE49-F238E27FC236}">
                  <a16:creationId xmlns:a16="http://schemas.microsoft.com/office/drawing/2014/main" id="{DC59BFDD-6C99-4400-BE21-D67D0BB99C66}"/>
                </a:ext>
              </a:extLst>
            </p:cNvPr>
            <p:cNvSpPr/>
            <p:nvPr/>
          </p:nvSpPr>
          <p:spPr>
            <a:xfrm>
              <a:off x="6405892" y="1894467"/>
              <a:ext cx="478175" cy="412970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63" name="opin3-GitHub">
            <a:extLst>
              <a:ext uri="{FF2B5EF4-FFF2-40B4-BE49-F238E27FC236}">
                <a16:creationId xmlns:a16="http://schemas.microsoft.com/office/drawing/2014/main" id="{9306A137-77FC-A2D5-99C6-9CCDE46BE14E}"/>
              </a:ext>
            </a:extLst>
          </p:cNvPr>
          <p:cNvGrpSpPr/>
          <p:nvPr/>
        </p:nvGrpSpPr>
        <p:grpSpPr>
          <a:xfrm>
            <a:off x="2680531" y="3657967"/>
            <a:ext cx="3905816" cy="627314"/>
            <a:chOff x="601817" y="3134123"/>
            <a:chExt cx="3444620" cy="553241"/>
          </a:xfrm>
        </p:grpSpPr>
        <p:sp>
          <p:nvSpPr>
            <p:cNvPr id="52" name="Github">
              <a:hlinkClick r:id="rId6" tooltip="前往 GitHub 可以获取最新版本的黑屏"/>
              <a:extLst>
                <a:ext uri="{FF2B5EF4-FFF2-40B4-BE49-F238E27FC236}">
                  <a16:creationId xmlns:a16="http://schemas.microsoft.com/office/drawing/2014/main" id="{6050FAAB-CBCB-40AF-A51F-9968ECEECF0A}"/>
                </a:ext>
              </a:extLst>
            </p:cNvPr>
            <p:cNvSpPr/>
            <p:nvPr/>
          </p:nvSpPr>
          <p:spPr>
            <a:xfrm>
              <a:off x="601817" y="3134123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GitHub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仓库</a:t>
              </a:r>
            </a:p>
          </p:txBody>
        </p:sp>
        <p:sp>
          <p:nvSpPr>
            <p:cNvPr id="18" name="ic_link">
              <a:hlinkClick r:id="rId6" tooltip="前往 GitHub 可以获取最新版本的黑屏"/>
              <a:extLst>
                <a:ext uri="{FF2B5EF4-FFF2-40B4-BE49-F238E27FC236}">
                  <a16:creationId xmlns:a16="http://schemas.microsoft.com/office/drawing/2014/main" id="{B2234E89-4620-EEB6-9186-E98C457B3771}"/>
                </a:ext>
              </a:extLst>
            </p:cNvPr>
            <p:cNvSpPr/>
            <p:nvPr/>
          </p:nvSpPr>
          <p:spPr>
            <a:xfrm>
              <a:off x="3710464" y="331698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5" name="GitHub">
              <a:hlinkClick r:id="rId7" tooltip="前往 GitHub 可以获取最新版本的黑屏"/>
              <a:extLst>
                <a:ext uri="{FF2B5EF4-FFF2-40B4-BE49-F238E27FC236}">
                  <a16:creationId xmlns:a16="http://schemas.microsoft.com/office/drawing/2014/main" id="{1AB568ED-659C-F061-CAB4-65BD083974E3}"/>
                </a:ext>
              </a:extLst>
            </p:cNvPr>
            <p:cNvSpPr/>
            <p:nvPr/>
          </p:nvSpPr>
          <p:spPr>
            <a:xfrm>
              <a:off x="755164" y="3274741"/>
              <a:ext cx="265944" cy="258909"/>
            </a:xfrm>
            <a:custGeom>
              <a:avLst/>
              <a:gdLst>
                <a:gd name="connsiteX0" fmla="*/ 624241 w 1248255"/>
                <a:gd name="connsiteY0" fmla="*/ 110 h 1215235"/>
                <a:gd name="connsiteX1" fmla="*/ 113 w 1248255"/>
                <a:gd name="connsiteY1" fmla="*/ 623113 h 1215235"/>
                <a:gd name="connsiteX2" fmla="*/ 426950 w 1248255"/>
                <a:gd name="connsiteY2" fmla="*/ 1214605 h 1215235"/>
                <a:gd name="connsiteX3" fmla="*/ 480211 w 1248255"/>
                <a:gd name="connsiteY3" fmla="*/ 1164349 h 1215235"/>
                <a:gd name="connsiteX4" fmla="*/ 480211 w 1248255"/>
                <a:gd name="connsiteY4" fmla="*/ 1080331 h 1215235"/>
                <a:gd name="connsiteX5" fmla="*/ 252164 w 1248255"/>
                <a:gd name="connsiteY5" fmla="*/ 996314 h 1215235"/>
                <a:gd name="connsiteX6" fmla="*/ 189151 w 1248255"/>
                <a:gd name="connsiteY6" fmla="*/ 903674 h 1215235"/>
                <a:gd name="connsiteX7" fmla="*/ 193277 w 1248255"/>
                <a:gd name="connsiteY7" fmla="*/ 866160 h 1215235"/>
                <a:gd name="connsiteX8" fmla="*/ 288172 w 1248255"/>
                <a:gd name="connsiteY8" fmla="*/ 924299 h 1215235"/>
                <a:gd name="connsiteX9" fmla="*/ 480211 w 1248255"/>
                <a:gd name="connsiteY9" fmla="*/ 984312 h 1215235"/>
                <a:gd name="connsiteX10" fmla="*/ 494839 w 1248255"/>
                <a:gd name="connsiteY10" fmla="*/ 900669 h 1215235"/>
                <a:gd name="connsiteX11" fmla="*/ 192152 w 1248255"/>
                <a:gd name="connsiteY11" fmla="*/ 596108 h 1215235"/>
                <a:gd name="connsiteX12" fmla="*/ 276169 w 1248255"/>
                <a:gd name="connsiteY12" fmla="*/ 378188 h 1215235"/>
                <a:gd name="connsiteX13" fmla="*/ 284421 w 1248255"/>
                <a:gd name="connsiteY13" fmla="*/ 192150 h 1215235"/>
                <a:gd name="connsiteX14" fmla="*/ 469334 w 1248255"/>
                <a:gd name="connsiteY14" fmla="*/ 275792 h 1215235"/>
                <a:gd name="connsiteX15" fmla="*/ 623866 w 1248255"/>
                <a:gd name="connsiteY15" fmla="*/ 252163 h 1215235"/>
                <a:gd name="connsiteX16" fmla="*/ 778397 w 1248255"/>
                <a:gd name="connsiteY16" fmla="*/ 274668 h 1215235"/>
                <a:gd name="connsiteX17" fmla="*/ 963689 w 1248255"/>
                <a:gd name="connsiteY17" fmla="*/ 192151 h 1215235"/>
                <a:gd name="connsiteX18" fmla="*/ 976441 w 1248255"/>
                <a:gd name="connsiteY18" fmla="*/ 376314 h 1215235"/>
                <a:gd name="connsiteX19" fmla="*/ 1056329 w 1248255"/>
                <a:gd name="connsiteY19" fmla="*/ 596109 h 1215235"/>
                <a:gd name="connsiteX20" fmla="*/ 754017 w 1248255"/>
                <a:gd name="connsiteY20" fmla="*/ 900295 h 1215235"/>
                <a:gd name="connsiteX21" fmla="*/ 768270 w 1248255"/>
                <a:gd name="connsiteY21" fmla="*/ 984312 h 1215235"/>
                <a:gd name="connsiteX22" fmla="*/ 768270 w 1248255"/>
                <a:gd name="connsiteY22" fmla="*/ 1164349 h 1215235"/>
                <a:gd name="connsiteX23" fmla="*/ 821906 w 1248255"/>
                <a:gd name="connsiteY23" fmla="*/ 1214615 h 1215235"/>
                <a:gd name="connsiteX24" fmla="*/ 1248369 w 1248255"/>
                <a:gd name="connsiteY24" fmla="*/ 623114 h 1215235"/>
                <a:gd name="connsiteX25" fmla="*/ 624241 w 1248255"/>
                <a:gd name="connsiteY25" fmla="*/ 112 h 121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48255" h="1215235">
                  <a:moveTo>
                    <a:pt x="624241" y="110"/>
                  </a:moveTo>
                  <a:cubicBezTo>
                    <a:pt x="279545" y="110"/>
                    <a:pt x="113" y="279167"/>
                    <a:pt x="113" y="623113"/>
                  </a:cubicBezTo>
                  <a:cubicBezTo>
                    <a:pt x="113" y="898422"/>
                    <a:pt x="179024" y="1132096"/>
                    <a:pt x="426950" y="1214605"/>
                  </a:cubicBezTo>
                  <a:cubicBezTo>
                    <a:pt x="458081" y="1220232"/>
                    <a:pt x="480211" y="1188354"/>
                    <a:pt x="480211" y="1164349"/>
                  </a:cubicBezTo>
                  <a:cubicBezTo>
                    <a:pt x="480211" y="1149725"/>
                    <a:pt x="480586" y="1132096"/>
                    <a:pt x="480211" y="1080331"/>
                  </a:cubicBezTo>
                  <a:cubicBezTo>
                    <a:pt x="306551" y="1117837"/>
                    <a:pt x="252164" y="996314"/>
                    <a:pt x="252164" y="996314"/>
                  </a:cubicBezTo>
                  <a:cubicBezTo>
                    <a:pt x="223659" y="924299"/>
                    <a:pt x="189151" y="903674"/>
                    <a:pt x="189151" y="903674"/>
                  </a:cubicBezTo>
                  <a:cubicBezTo>
                    <a:pt x="132515" y="865036"/>
                    <a:pt x="193277" y="866160"/>
                    <a:pt x="193277" y="866160"/>
                  </a:cubicBezTo>
                  <a:cubicBezTo>
                    <a:pt x="255915" y="870288"/>
                    <a:pt x="288172" y="924299"/>
                    <a:pt x="288172" y="924299"/>
                  </a:cubicBezTo>
                  <a:cubicBezTo>
                    <a:pt x="336181" y="1008317"/>
                    <a:pt x="444579" y="1000069"/>
                    <a:pt x="480211" y="984312"/>
                  </a:cubicBezTo>
                  <a:cubicBezTo>
                    <a:pt x="480211" y="946057"/>
                    <a:pt x="484337" y="918298"/>
                    <a:pt x="494839" y="900669"/>
                  </a:cubicBezTo>
                  <a:cubicBezTo>
                    <a:pt x="298673" y="866169"/>
                    <a:pt x="191776" y="752891"/>
                    <a:pt x="192152" y="596108"/>
                  </a:cubicBezTo>
                  <a:cubicBezTo>
                    <a:pt x="192527" y="503464"/>
                    <a:pt x="224409" y="431450"/>
                    <a:pt x="276169" y="378188"/>
                  </a:cubicBezTo>
                  <a:cubicBezTo>
                    <a:pt x="253665" y="349683"/>
                    <a:pt x="238286" y="252163"/>
                    <a:pt x="284421" y="192150"/>
                  </a:cubicBezTo>
                  <a:cubicBezTo>
                    <a:pt x="400320" y="192150"/>
                    <a:pt x="469334" y="275792"/>
                    <a:pt x="469334" y="275792"/>
                  </a:cubicBezTo>
                  <a:cubicBezTo>
                    <a:pt x="469334" y="275792"/>
                    <a:pt x="523720" y="252163"/>
                    <a:pt x="623866" y="252163"/>
                  </a:cubicBezTo>
                  <a:cubicBezTo>
                    <a:pt x="724386" y="252163"/>
                    <a:pt x="778397" y="274668"/>
                    <a:pt x="778397" y="274668"/>
                  </a:cubicBezTo>
                  <a:cubicBezTo>
                    <a:pt x="778397" y="274668"/>
                    <a:pt x="847787" y="192151"/>
                    <a:pt x="963689" y="192151"/>
                  </a:cubicBezTo>
                  <a:cubicBezTo>
                    <a:pt x="1009817" y="252164"/>
                    <a:pt x="994444" y="349684"/>
                    <a:pt x="976441" y="376314"/>
                  </a:cubicBezTo>
                  <a:cubicBezTo>
                    <a:pt x="1025949" y="428450"/>
                    <a:pt x="1056329" y="500465"/>
                    <a:pt x="1056329" y="596109"/>
                  </a:cubicBezTo>
                  <a:cubicBezTo>
                    <a:pt x="1056329" y="752891"/>
                    <a:pt x="949805" y="866169"/>
                    <a:pt x="754017" y="900295"/>
                  </a:cubicBezTo>
                  <a:cubicBezTo>
                    <a:pt x="766395" y="919047"/>
                    <a:pt x="768270" y="945309"/>
                    <a:pt x="768270" y="984312"/>
                  </a:cubicBezTo>
                  <a:cubicBezTo>
                    <a:pt x="768270" y="1067580"/>
                    <a:pt x="768270" y="1143724"/>
                    <a:pt x="768270" y="1164349"/>
                  </a:cubicBezTo>
                  <a:cubicBezTo>
                    <a:pt x="768270" y="1188354"/>
                    <a:pt x="790024" y="1220616"/>
                    <a:pt x="821906" y="1214615"/>
                  </a:cubicBezTo>
                  <a:cubicBezTo>
                    <a:pt x="1069830" y="1131721"/>
                    <a:pt x="1248369" y="898422"/>
                    <a:pt x="1248369" y="623114"/>
                  </a:cubicBezTo>
                  <a:cubicBezTo>
                    <a:pt x="1248369" y="279169"/>
                    <a:pt x="968932" y="112"/>
                    <a:pt x="624241" y="11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</p:grpSp>
      <p:grpSp>
        <p:nvGrpSpPr>
          <p:cNvPr id="64" name="opin2-NDW">
            <a:extLst>
              <a:ext uri="{FF2B5EF4-FFF2-40B4-BE49-F238E27FC236}">
                <a16:creationId xmlns:a16="http://schemas.microsoft.com/office/drawing/2014/main" id="{DF43402C-0756-2E67-9ABA-9F72DD9DBA97}"/>
              </a:ext>
            </a:extLst>
          </p:cNvPr>
          <p:cNvGrpSpPr/>
          <p:nvPr/>
        </p:nvGrpSpPr>
        <p:grpSpPr>
          <a:xfrm>
            <a:off x="2680531" y="2919611"/>
            <a:ext cx="3905816" cy="627314"/>
            <a:chOff x="601817" y="2482952"/>
            <a:chExt cx="3444620" cy="553241"/>
          </a:xfrm>
        </p:grpSpPr>
        <p:sp>
          <p:nvSpPr>
            <p:cNvPr id="9" name="Story">
              <a:hlinkClick r:id="rId8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213330A8-C497-5434-89A3-D2AD3577E892}"/>
                </a:ext>
              </a:extLst>
            </p:cNvPr>
            <p:cNvSpPr/>
            <p:nvPr/>
          </p:nvSpPr>
          <p:spPr>
            <a:xfrm>
              <a:off x="601817" y="2482952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ND’s Website</a:t>
              </a:r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2" name="ic_NDW">
              <a:hlinkClick r:id="rId8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C91C8E0A-A395-E30C-CA66-FD1D68F790B9}"/>
                </a:ext>
              </a:extLst>
            </p:cNvPr>
            <p:cNvSpPr/>
            <p:nvPr/>
          </p:nvSpPr>
          <p:spPr>
            <a:xfrm>
              <a:off x="755165" y="2637330"/>
              <a:ext cx="265944" cy="265943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61" name="ic_link">
              <a:hlinkClick r:id="rId8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5897C4A0-4EAE-10B6-70CA-C76991F532B6}"/>
                </a:ext>
              </a:extLst>
            </p:cNvPr>
            <p:cNvSpPr/>
            <p:nvPr/>
          </p:nvSpPr>
          <p:spPr>
            <a:xfrm>
              <a:off x="3710464" y="268196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40" name="opin1-Story-back"/>
          <p:cNvSpPr/>
          <p:nvPr/>
        </p:nvSpPr>
        <p:spPr>
          <a:xfrm>
            <a:off x="2680531" y="2178525"/>
            <a:ext cx="3905816" cy="62731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53" name="blue">
            <a:extLst>
              <a:ext uri="{FF2B5EF4-FFF2-40B4-BE49-F238E27FC236}">
                <a16:creationId xmlns:a16="http://schemas.microsoft.com/office/drawing/2014/main" id="{CE1140F9-09DF-CA6D-6A92-58260969085E}"/>
              </a:ext>
            </a:extLst>
          </p:cNvPr>
          <p:cNvSpPr/>
          <p:nvPr/>
        </p:nvSpPr>
        <p:spPr>
          <a:xfrm>
            <a:off x="2714381" y="2213021"/>
            <a:ext cx="3841162" cy="560193"/>
          </a:xfrm>
          <a:prstGeom prst="roundRect">
            <a:avLst>
              <a:gd name="adj" fmla="val 50000"/>
            </a:avLst>
          </a:prstGeom>
          <a:solidFill>
            <a:srgbClr val="0A59F7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66" name="story-head">
            <a:extLst>
              <a:ext uri="{FF2B5EF4-FFF2-40B4-BE49-F238E27FC236}">
                <a16:creationId xmlns:a16="http://schemas.microsoft.com/office/drawing/2014/main" id="{22FB5502-F03E-82A3-C9E3-C2383CFEA7FA}"/>
              </a:ext>
            </a:extLst>
          </p:cNvPr>
          <p:cNvGrpSpPr/>
          <p:nvPr/>
        </p:nvGrpSpPr>
        <p:grpSpPr>
          <a:xfrm>
            <a:off x="2680531" y="2177739"/>
            <a:ext cx="3905816" cy="627314"/>
            <a:chOff x="586093" y="1685385"/>
            <a:chExt cx="3444620" cy="553241"/>
          </a:xfrm>
        </p:grpSpPr>
        <p:sp>
          <p:nvSpPr>
            <p:cNvPr id="4" name="ic_jump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3804323" y="1886753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6" name="ic_info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739441" y="1823400"/>
              <a:ext cx="265943" cy="265943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4" name="Storytext">
              <a:extLst>
                <a:ext uri="{FF2B5EF4-FFF2-40B4-BE49-F238E27FC236}">
                  <a16:creationId xmlns:a16="http://schemas.microsoft.com/office/drawing/2014/main" id="{65F8EEE9-73BB-482A-00F7-8DB87229D93D}"/>
                </a:ext>
              </a:extLst>
            </p:cNvPr>
            <p:cNvSpPr/>
            <p:nvPr/>
          </p:nvSpPr>
          <p:spPr>
            <a:xfrm>
              <a:off x="586093" y="1685385"/>
              <a:ext cx="3444620" cy="55324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</p:grpSp>
      <p:grpSp>
        <p:nvGrpSpPr>
          <p:cNvPr id="21" name="celebration">
            <a:extLst>
              <a:ext uri="{FF2B5EF4-FFF2-40B4-BE49-F238E27FC236}">
                <a16:creationId xmlns:a16="http://schemas.microsoft.com/office/drawing/2014/main" id="{A1A1CD28-649A-9CC9-4F1B-8AA8680D5157}"/>
              </a:ext>
            </a:extLst>
          </p:cNvPr>
          <p:cNvGrpSpPr/>
          <p:nvPr/>
        </p:nvGrpSpPr>
        <p:grpSpPr>
          <a:xfrm>
            <a:off x="8170580" y="4463817"/>
            <a:ext cx="2747145" cy="301948"/>
            <a:chOff x="6772037" y="3933411"/>
            <a:chExt cx="2422764" cy="266294"/>
          </a:xfrm>
        </p:grpSpPr>
        <p:sp>
          <p:nvSpPr>
            <p:cNvPr id="7" name="ic-cake">
              <a:extLst>
                <a:ext uri="{FF2B5EF4-FFF2-40B4-BE49-F238E27FC236}">
                  <a16:creationId xmlns:a16="http://schemas.microsoft.com/office/drawing/2014/main" id="{90B07FC7-C7C6-DF29-9172-38F05EBBE619}"/>
                </a:ext>
              </a:extLst>
            </p:cNvPr>
            <p:cNvSpPr/>
            <p:nvPr/>
          </p:nvSpPr>
          <p:spPr>
            <a:xfrm>
              <a:off x="6911867" y="3966881"/>
              <a:ext cx="176694" cy="176682"/>
            </a:xfrm>
            <a:custGeom>
              <a:avLst/>
              <a:gdLst>
                <a:gd name="connsiteX0" fmla="*/ 104788 w 190513"/>
                <a:gd name="connsiteY0" fmla="*/ 57150 h 190500"/>
                <a:gd name="connsiteX1" fmla="*/ 104788 w 190513"/>
                <a:gd name="connsiteY1" fmla="*/ 66675 h 190500"/>
                <a:gd name="connsiteX2" fmla="*/ 161938 w 190513"/>
                <a:gd name="connsiteY2" fmla="*/ 66675 h 190500"/>
                <a:gd name="connsiteX3" fmla="*/ 190513 w 190513"/>
                <a:gd name="connsiteY3" fmla="*/ 95250 h 190500"/>
                <a:gd name="connsiteX4" fmla="*/ 190513 w 190513"/>
                <a:gd name="connsiteY4" fmla="*/ 161925 h 190500"/>
                <a:gd name="connsiteX5" fmla="*/ 161938 w 190513"/>
                <a:gd name="connsiteY5" fmla="*/ 190500 h 190500"/>
                <a:gd name="connsiteX6" fmla="*/ 28588 w 190513"/>
                <a:gd name="connsiteY6" fmla="*/ 190500 h 190500"/>
                <a:gd name="connsiteX7" fmla="*/ 13 w 190513"/>
                <a:gd name="connsiteY7" fmla="*/ 161925 h 190500"/>
                <a:gd name="connsiteX8" fmla="*/ 15 w 190513"/>
                <a:gd name="connsiteY8" fmla="*/ 128797 h 190500"/>
                <a:gd name="connsiteX9" fmla="*/ 5 w 190513"/>
                <a:gd name="connsiteY9" fmla="*/ 128792 h 190500"/>
                <a:gd name="connsiteX10" fmla="*/ 0 w 190513"/>
                <a:gd name="connsiteY10" fmla="*/ 111989 h 190500"/>
                <a:gd name="connsiteX11" fmla="*/ 10 w 190513"/>
                <a:gd name="connsiteY11" fmla="*/ 111995 h 190500"/>
                <a:gd name="connsiteX12" fmla="*/ 13 w 190513"/>
                <a:gd name="connsiteY12" fmla="*/ 95250 h 190500"/>
                <a:gd name="connsiteX13" fmla="*/ 28588 w 190513"/>
                <a:gd name="connsiteY13" fmla="*/ 66675 h 190500"/>
                <a:gd name="connsiteX14" fmla="*/ 85738 w 190513"/>
                <a:gd name="connsiteY14" fmla="*/ 66675 h 190500"/>
                <a:gd name="connsiteX15" fmla="*/ 85738 w 190513"/>
                <a:gd name="connsiteY15" fmla="*/ 57150 h 190500"/>
                <a:gd name="connsiteX16" fmla="*/ 104788 w 190513"/>
                <a:gd name="connsiteY16" fmla="*/ 57150 h 190500"/>
                <a:gd name="connsiteX17" fmla="*/ 132949 w 190513"/>
                <a:gd name="connsiteY17" fmla="*/ 115640 h 190500"/>
                <a:gd name="connsiteX18" fmla="*/ 130205 w 190513"/>
                <a:gd name="connsiteY18" fmla="*/ 116896 h 190500"/>
                <a:gd name="connsiteX19" fmla="*/ 95263 w 190513"/>
                <a:gd name="connsiteY19" fmla="*/ 133350 h 190500"/>
                <a:gd name="connsiteX20" fmla="*/ 61930 w 190513"/>
                <a:gd name="connsiteY20" fmla="*/ 118768 h 190500"/>
                <a:gd name="connsiteX21" fmla="*/ 60423 w 190513"/>
                <a:gd name="connsiteY21" fmla="*/ 117043 h 190500"/>
                <a:gd name="connsiteX22" fmla="*/ 57577 w 190513"/>
                <a:gd name="connsiteY22" fmla="*/ 115640 h 190500"/>
                <a:gd name="connsiteX23" fmla="*/ 54833 w 190513"/>
                <a:gd name="connsiteY23" fmla="*/ 116896 h 190500"/>
                <a:gd name="connsiteX24" fmla="*/ 19891 w 190513"/>
                <a:gd name="connsiteY24" fmla="*/ 133350 h 190500"/>
                <a:gd name="connsiteX25" fmla="*/ 14297 w 190513"/>
                <a:gd name="connsiteY25" fmla="*/ 133011 h 190500"/>
                <a:gd name="connsiteX26" fmla="*/ 14301 w 190513"/>
                <a:gd name="connsiteY26" fmla="*/ 161925 h 190500"/>
                <a:gd name="connsiteX27" fmla="*/ 27212 w 190513"/>
                <a:gd name="connsiteY27" fmla="*/ 176147 h 190500"/>
                <a:gd name="connsiteX28" fmla="*/ 28588 w 190513"/>
                <a:gd name="connsiteY28" fmla="*/ 176213 h 190500"/>
                <a:gd name="connsiteX29" fmla="*/ 161938 w 190513"/>
                <a:gd name="connsiteY29" fmla="*/ 176213 h 190500"/>
                <a:gd name="connsiteX30" fmla="*/ 176160 w 190513"/>
                <a:gd name="connsiteY30" fmla="*/ 163301 h 190500"/>
                <a:gd name="connsiteX31" fmla="*/ 176226 w 190513"/>
                <a:gd name="connsiteY31" fmla="*/ 161925 h 190500"/>
                <a:gd name="connsiteX32" fmla="*/ 176226 w 190513"/>
                <a:gd name="connsiteY32" fmla="*/ 133011 h 190500"/>
                <a:gd name="connsiteX33" fmla="*/ 170634 w 190513"/>
                <a:gd name="connsiteY33" fmla="*/ 133350 h 190500"/>
                <a:gd name="connsiteX34" fmla="*/ 137302 w 190513"/>
                <a:gd name="connsiteY34" fmla="*/ 118768 h 190500"/>
                <a:gd name="connsiteX35" fmla="*/ 135795 w 190513"/>
                <a:gd name="connsiteY35" fmla="*/ 117043 h 190500"/>
                <a:gd name="connsiteX36" fmla="*/ 132949 w 190513"/>
                <a:gd name="connsiteY36" fmla="*/ 115640 h 190500"/>
                <a:gd name="connsiteX37" fmla="*/ 161938 w 190513"/>
                <a:gd name="connsiteY37" fmla="*/ 80963 h 190500"/>
                <a:gd name="connsiteX38" fmla="*/ 28588 w 190513"/>
                <a:gd name="connsiteY38" fmla="*/ 80963 h 190500"/>
                <a:gd name="connsiteX39" fmla="*/ 14366 w 190513"/>
                <a:gd name="connsiteY39" fmla="*/ 93874 h 190500"/>
                <a:gd name="connsiteX40" fmla="*/ 14301 w 190513"/>
                <a:gd name="connsiteY40" fmla="*/ 95250 h 190500"/>
                <a:gd name="connsiteX41" fmla="*/ 14295 w 190513"/>
                <a:gd name="connsiteY41" fmla="*/ 118736 h 190500"/>
                <a:gd name="connsiteX42" fmla="*/ 19891 w 190513"/>
                <a:gd name="connsiteY42" fmla="*/ 119239 h 190500"/>
                <a:gd name="connsiteX43" fmla="*/ 46892 w 190513"/>
                <a:gd name="connsiteY43" fmla="*/ 103224 h 190500"/>
                <a:gd name="connsiteX44" fmla="*/ 47697 w 190513"/>
                <a:gd name="connsiteY44" fmla="*/ 101610 h 190500"/>
                <a:gd name="connsiteX45" fmla="*/ 57577 w 190513"/>
                <a:gd name="connsiteY45" fmla="*/ 95250 h 190500"/>
                <a:gd name="connsiteX46" fmla="*/ 66889 w 190513"/>
                <a:gd name="connsiteY46" fmla="*/ 100516 h 190500"/>
                <a:gd name="connsiteX47" fmla="*/ 67458 w 190513"/>
                <a:gd name="connsiteY47" fmla="*/ 101610 h 190500"/>
                <a:gd name="connsiteX48" fmla="*/ 95263 w 190513"/>
                <a:gd name="connsiteY48" fmla="*/ 119239 h 190500"/>
                <a:gd name="connsiteX49" fmla="*/ 122264 w 190513"/>
                <a:gd name="connsiteY49" fmla="*/ 103224 h 190500"/>
                <a:gd name="connsiteX50" fmla="*/ 123069 w 190513"/>
                <a:gd name="connsiteY50" fmla="*/ 101610 h 190500"/>
                <a:gd name="connsiteX51" fmla="*/ 132949 w 190513"/>
                <a:gd name="connsiteY51" fmla="*/ 95250 h 190500"/>
                <a:gd name="connsiteX52" fmla="*/ 142261 w 190513"/>
                <a:gd name="connsiteY52" fmla="*/ 100516 h 190500"/>
                <a:gd name="connsiteX53" fmla="*/ 142830 w 190513"/>
                <a:gd name="connsiteY53" fmla="*/ 101610 h 190500"/>
                <a:gd name="connsiteX54" fmla="*/ 170634 w 190513"/>
                <a:gd name="connsiteY54" fmla="*/ 119239 h 190500"/>
                <a:gd name="connsiteX55" fmla="*/ 176238 w 190513"/>
                <a:gd name="connsiteY55" fmla="*/ 118734 h 190500"/>
                <a:gd name="connsiteX56" fmla="*/ 176226 w 190513"/>
                <a:gd name="connsiteY56" fmla="*/ 95250 h 190500"/>
                <a:gd name="connsiteX57" fmla="*/ 161938 w 190513"/>
                <a:gd name="connsiteY57" fmla="*/ 80963 h 190500"/>
                <a:gd name="connsiteX58" fmla="*/ 95263 w 190513"/>
                <a:gd name="connsiteY58" fmla="*/ 0 h 190500"/>
                <a:gd name="connsiteX59" fmla="*/ 109551 w 190513"/>
                <a:gd name="connsiteY59" fmla="*/ 30375 h 190500"/>
                <a:gd name="connsiteX60" fmla="*/ 95263 w 190513"/>
                <a:gd name="connsiteY60" fmla="*/ 47625 h 190500"/>
                <a:gd name="connsiteX61" fmla="*/ 80976 w 190513"/>
                <a:gd name="connsiteY61" fmla="*/ 30375 h 190500"/>
                <a:gd name="connsiteX62" fmla="*/ 95263 w 190513"/>
                <a:gd name="connsiteY6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0513" h="190500">
                  <a:moveTo>
                    <a:pt x="104788" y="57150"/>
                  </a:moveTo>
                  <a:lnTo>
                    <a:pt x="104788" y="66675"/>
                  </a:lnTo>
                  <a:lnTo>
                    <a:pt x="161938" y="66675"/>
                  </a:lnTo>
                  <a:cubicBezTo>
                    <a:pt x="177720" y="66675"/>
                    <a:pt x="190513" y="79468"/>
                    <a:pt x="190513" y="95250"/>
                  </a:cubicBezTo>
                  <a:lnTo>
                    <a:pt x="190513" y="161925"/>
                  </a:lnTo>
                  <a:cubicBezTo>
                    <a:pt x="190513" y="177707"/>
                    <a:pt x="177720" y="190500"/>
                    <a:pt x="161938" y="190500"/>
                  </a:cubicBezTo>
                  <a:lnTo>
                    <a:pt x="28588" y="190500"/>
                  </a:lnTo>
                  <a:cubicBezTo>
                    <a:pt x="12807" y="190500"/>
                    <a:pt x="13" y="177707"/>
                    <a:pt x="13" y="161925"/>
                  </a:cubicBezTo>
                  <a:lnTo>
                    <a:pt x="15" y="128797"/>
                  </a:lnTo>
                  <a:cubicBezTo>
                    <a:pt x="12" y="128795"/>
                    <a:pt x="9" y="128794"/>
                    <a:pt x="5" y="128792"/>
                  </a:cubicBezTo>
                  <a:lnTo>
                    <a:pt x="0" y="111989"/>
                  </a:lnTo>
                  <a:lnTo>
                    <a:pt x="10" y="111995"/>
                  </a:lnTo>
                  <a:lnTo>
                    <a:pt x="13" y="95250"/>
                  </a:lnTo>
                  <a:cubicBezTo>
                    <a:pt x="13" y="79468"/>
                    <a:pt x="12807" y="66675"/>
                    <a:pt x="28588" y="66675"/>
                  </a:cubicBezTo>
                  <a:lnTo>
                    <a:pt x="85738" y="66675"/>
                  </a:lnTo>
                  <a:lnTo>
                    <a:pt x="85738" y="57150"/>
                  </a:lnTo>
                  <a:lnTo>
                    <a:pt x="104788" y="57150"/>
                  </a:lnTo>
                  <a:close/>
                  <a:moveTo>
                    <a:pt x="132949" y="115640"/>
                  </a:moveTo>
                  <a:cubicBezTo>
                    <a:pt x="131848" y="115640"/>
                    <a:pt x="130863" y="116128"/>
                    <a:pt x="130205" y="116896"/>
                  </a:cubicBezTo>
                  <a:cubicBezTo>
                    <a:pt x="121988" y="126934"/>
                    <a:pt x="109388" y="133350"/>
                    <a:pt x="95263" y="133350"/>
                  </a:cubicBezTo>
                  <a:cubicBezTo>
                    <a:pt x="82034" y="133350"/>
                    <a:pt x="70142" y="127722"/>
                    <a:pt x="61930" y="118768"/>
                  </a:cubicBezTo>
                  <a:lnTo>
                    <a:pt x="60423" y="117043"/>
                  </a:lnTo>
                  <a:cubicBezTo>
                    <a:pt x="59773" y="116184"/>
                    <a:pt x="58740" y="115640"/>
                    <a:pt x="57577" y="115640"/>
                  </a:cubicBezTo>
                  <a:cubicBezTo>
                    <a:pt x="56476" y="115640"/>
                    <a:pt x="55491" y="116128"/>
                    <a:pt x="54833" y="116896"/>
                  </a:cubicBezTo>
                  <a:cubicBezTo>
                    <a:pt x="46617" y="126934"/>
                    <a:pt x="34016" y="133350"/>
                    <a:pt x="19891" y="133350"/>
                  </a:cubicBezTo>
                  <a:cubicBezTo>
                    <a:pt x="17997" y="133350"/>
                    <a:pt x="16130" y="133235"/>
                    <a:pt x="14297" y="133011"/>
                  </a:cubicBezTo>
                  <a:lnTo>
                    <a:pt x="14301" y="161925"/>
                  </a:lnTo>
                  <a:cubicBezTo>
                    <a:pt x="14301" y="169352"/>
                    <a:pt x="19967" y="175454"/>
                    <a:pt x="27212" y="176147"/>
                  </a:cubicBezTo>
                  <a:lnTo>
                    <a:pt x="28588" y="176213"/>
                  </a:lnTo>
                  <a:lnTo>
                    <a:pt x="161938" y="176213"/>
                  </a:lnTo>
                  <a:cubicBezTo>
                    <a:pt x="169365" y="176213"/>
                    <a:pt x="175467" y="170546"/>
                    <a:pt x="176160" y="163301"/>
                  </a:cubicBezTo>
                  <a:lnTo>
                    <a:pt x="176226" y="161925"/>
                  </a:lnTo>
                  <a:lnTo>
                    <a:pt x="176226" y="133011"/>
                  </a:lnTo>
                  <a:cubicBezTo>
                    <a:pt x="174394" y="133235"/>
                    <a:pt x="172528" y="133350"/>
                    <a:pt x="170634" y="133350"/>
                  </a:cubicBezTo>
                  <a:cubicBezTo>
                    <a:pt x="157405" y="133350"/>
                    <a:pt x="145513" y="127722"/>
                    <a:pt x="137302" y="118768"/>
                  </a:cubicBezTo>
                  <a:lnTo>
                    <a:pt x="135795" y="117043"/>
                  </a:lnTo>
                  <a:cubicBezTo>
                    <a:pt x="135144" y="116184"/>
                    <a:pt x="134111" y="115640"/>
                    <a:pt x="132949" y="115640"/>
                  </a:cubicBezTo>
                  <a:close/>
                  <a:moveTo>
                    <a:pt x="161938" y="80963"/>
                  </a:moveTo>
                  <a:lnTo>
                    <a:pt x="28588" y="80963"/>
                  </a:lnTo>
                  <a:cubicBezTo>
                    <a:pt x="21162" y="80963"/>
                    <a:pt x="15058" y="86629"/>
                    <a:pt x="14366" y="93874"/>
                  </a:cubicBezTo>
                  <a:lnTo>
                    <a:pt x="14301" y="95250"/>
                  </a:lnTo>
                  <a:lnTo>
                    <a:pt x="14295" y="118736"/>
                  </a:lnTo>
                  <a:cubicBezTo>
                    <a:pt x="16109" y="119066"/>
                    <a:pt x="17980" y="119239"/>
                    <a:pt x="19891" y="119239"/>
                  </a:cubicBezTo>
                  <a:cubicBezTo>
                    <a:pt x="31607" y="119239"/>
                    <a:pt x="41781" y="112747"/>
                    <a:pt x="46892" y="103224"/>
                  </a:cubicBezTo>
                  <a:lnTo>
                    <a:pt x="47697" y="101610"/>
                  </a:lnTo>
                  <a:cubicBezTo>
                    <a:pt x="49365" y="97864"/>
                    <a:pt x="53161" y="95250"/>
                    <a:pt x="57577" y="95250"/>
                  </a:cubicBezTo>
                  <a:cubicBezTo>
                    <a:pt x="61552" y="95250"/>
                    <a:pt x="65024" y="97367"/>
                    <a:pt x="66889" y="100516"/>
                  </a:cubicBezTo>
                  <a:lnTo>
                    <a:pt x="67458" y="101610"/>
                  </a:lnTo>
                  <a:cubicBezTo>
                    <a:pt x="72248" y="112006"/>
                    <a:pt x="82896" y="119239"/>
                    <a:pt x="95263" y="119239"/>
                  </a:cubicBezTo>
                  <a:cubicBezTo>
                    <a:pt x="106979" y="119239"/>
                    <a:pt x="117153" y="112747"/>
                    <a:pt x="122264" y="103224"/>
                  </a:cubicBezTo>
                  <a:lnTo>
                    <a:pt x="123069" y="101610"/>
                  </a:lnTo>
                  <a:cubicBezTo>
                    <a:pt x="124737" y="97864"/>
                    <a:pt x="128533" y="95250"/>
                    <a:pt x="132949" y="95250"/>
                  </a:cubicBezTo>
                  <a:cubicBezTo>
                    <a:pt x="136924" y="95250"/>
                    <a:pt x="140395" y="97367"/>
                    <a:pt x="142261" y="100516"/>
                  </a:cubicBezTo>
                  <a:lnTo>
                    <a:pt x="142830" y="101610"/>
                  </a:lnTo>
                  <a:cubicBezTo>
                    <a:pt x="147620" y="112006"/>
                    <a:pt x="158268" y="119239"/>
                    <a:pt x="170634" y="119239"/>
                  </a:cubicBezTo>
                  <a:cubicBezTo>
                    <a:pt x="172549" y="119239"/>
                    <a:pt x="174422" y="119065"/>
                    <a:pt x="176238" y="118734"/>
                  </a:cubicBezTo>
                  <a:lnTo>
                    <a:pt x="176226" y="95250"/>
                  </a:lnTo>
                  <a:cubicBezTo>
                    <a:pt x="176226" y="87359"/>
                    <a:pt x="169829" y="80963"/>
                    <a:pt x="161938" y="80963"/>
                  </a:cubicBezTo>
                  <a:close/>
                  <a:moveTo>
                    <a:pt x="95263" y="0"/>
                  </a:moveTo>
                  <a:cubicBezTo>
                    <a:pt x="98680" y="4500"/>
                    <a:pt x="109551" y="22125"/>
                    <a:pt x="109551" y="30375"/>
                  </a:cubicBezTo>
                  <a:cubicBezTo>
                    <a:pt x="109551" y="39750"/>
                    <a:pt x="103028" y="47625"/>
                    <a:pt x="95263" y="47625"/>
                  </a:cubicBezTo>
                  <a:cubicBezTo>
                    <a:pt x="87188" y="47625"/>
                    <a:pt x="80976" y="39750"/>
                    <a:pt x="80976" y="30375"/>
                  </a:cubicBezTo>
                  <a:cubicBezTo>
                    <a:pt x="80976" y="21375"/>
                    <a:pt x="92157" y="3750"/>
                    <a:pt x="9526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9" name="按钮框">
              <a:hlinkClick r:id="rId9" tooltip="2023年4月23日是死狗诞生一周年纪念日！"/>
              <a:extLst>
                <a:ext uri="{FF2B5EF4-FFF2-40B4-BE49-F238E27FC236}">
                  <a16:creationId xmlns:a16="http://schemas.microsoft.com/office/drawing/2014/main" id="{90297A1F-069C-71EE-09DE-455D485CF935}"/>
                </a:ext>
              </a:extLst>
            </p:cNvPr>
            <p:cNvSpPr>
              <a:spLocks/>
            </p:cNvSpPr>
            <p:nvPr/>
          </p:nvSpPr>
          <p:spPr>
            <a:xfrm>
              <a:off x="6772037" y="3933411"/>
              <a:ext cx="2422764" cy="2662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>
                <a:defRPr/>
              </a:pPr>
              <a:r>
                <a:rPr lang="en-US" altLang="zh-CN" sz="136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Dead Dog 1st anniversary </a:t>
              </a:r>
              <a:endParaRPr lang="zh-CN" altLang="en-US" sz="136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65" name="故事弹窗">
            <a:extLst>
              <a:ext uri="{FF2B5EF4-FFF2-40B4-BE49-F238E27FC236}">
                <a16:creationId xmlns:a16="http://schemas.microsoft.com/office/drawing/2014/main" id="{E368AD66-A945-5CFD-D38D-A1C120ABF903}"/>
              </a:ext>
            </a:extLst>
          </p:cNvPr>
          <p:cNvGrpSpPr>
            <a:grpSpLocks/>
          </p:cNvGrpSpPr>
          <p:nvPr/>
        </p:nvGrpSpPr>
        <p:grpSpPr>
          <a:xfrm>
            <a:off x="6880572" y="199711"/>
            <a:ext cx="5423919" cy="6180768"/>
            <a:chOff x="4290196" y="176129"/>
            <a:chExt cx="4783466" cy="5450947"/>
          </a:xfrm>
        </p:grpSpPr>
        <p:sp>
          <p:nvSpPr>
            <p:cNvPr id="10" name="text">
              <a:extLst>
                <a:ext uri="{FF2B5EF4-FFF2-40B4-BE49-F238E27FC236}">
                  <a16:creationId xmlns:a16="http://schemas.microsoft.com/office/drawing/2014/main" id="{0DCCDA3A-5522-4C10-8A42-F37D1B8BE0AC}"/>
                </a:ext>
              </a:extLst>
            </p:cNvPr>
            <p:cNvSpPr>
              <a:spLocks/>
            </p:cNvSpPr>
            <p:nvPr/>
          </p:nvSpPr>
          <p:spPr>
            <a:xfrm>
              <a:off x="4290196" y="176129"/>
              <a:ext cx="4783466" cy="5450947"/>
            </a:xfrm>
            <a:prstGeom prst="roundRect">
              <a:avLst>
                <a:gd name="adj" fmla="val 492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 defTabSz="808734">
                <a:lnSpc>
                  <a:spcPct val="150000"/>
                </a:lnSpc>
              </a:pPr>
              <a:r>
                <a:rPr lang="en-US" altLang="zh-CN" sz="2268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204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  <a:endParaRPr lang="en-US" altLang="zh-CN" sz="238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indent="406815" algn="just" defTabSz="808734"/>
              <a:endParaRPr lang="en-US" altLang="zh-CN" sz="119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r>
                <a:rPr lang="zh-CN" altLang="en-US" sz="1587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黑屏原名“死狗”。此名来自伟大的物理张老师，用以形容上课走神不认真的同学。晚饭时，将电脑用一张 </a:t>
              </a:r>
              <a:r>
                <a:rPr lang="en-US" altLang="zh-CN" sz="1587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PPT </a:t>
              </a:r>
              <a:r>
                <a:rPr lang="zh-CN" altLang="en-US" sz="1587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黑屏，为了便于打开电脑，这与“死狗”所形容的很像，便称这 </a:t>
              </a:r>
              <a:r>
                <a:rPr lang="en-US" altLang="zh-CN" sz="1587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PPT </a:t>
              </a:r>
              <a:r>
                <a:rPr lang="zh-CN" altLang="en-US" sz="1587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为“死狗”。</a:t>
              </a:r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ctr" defTabSz="808734"/>
              <a:r>
                <a:rPr lang="zh-CN" altLang="en-US" sz="1587" dirty="0">
                  <a:solidFill>
                    <a:srgbClr val="E7E6E6">
                      <a:lumMod val="50000"/>
                    </a:srgb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伟大的物理张老师</a:t>
              </a:r>
              <a:endParaRPr lang="en-US" altLang="zh-CN" sz="1587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ctr" defTabSz="808734"/>
              <a:endParaRPr lang="en-US" altLang="zh-CN" sz="1587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endParaRPr lang="en-US" altLang="zh-CN" sz="1587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8" name="ic_info">
              <a:extLst>
                <a:ext uri="{FF2B5EF4-FFF2-40B4-BE49-F238E27FC236}">
                  <a16:creationId xmlns:a16="http://schemas.microsoft.com/office/drawing/2014/main" id="{FE09329B-016C-4B3C-89AD-121E98175F9D}"/>
                </a:ext>
              </a:extLst>
            </p:cNvPr>
            <p:cNvSpPr>
              <a:spLocks/>
            </p:cNvSpPr>
            <p:nvPr/>
          </p:nvSpPr>
          <p:spPr>
            <a:xfrm>
              <a:off x="4572000" y="387054"/>
              <a:ext cx="313200" cy="31320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pic>
          <p:nvPicPr>
            <p:cNvPr id="12" name="Mr Zhang" descr="一些人站在街道上&#10;&#10;描述已自动生成">
              <a:extLst>
                <a:ext uri="{FF2B5EF4-FFF2-40B4-BE49-F238E27FC236}">
                  <a16:creationId xmlns:a16="http://schemas.microsoft.com/office/drawing/2014/main" id="{D6407F1E-EABD-8EE0-5EB6-998F982E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709" y="2061661"/>
              <a:ext cx="1016232" cy="1016232"/>
            </a:xfrm>
            <a:prstGeom prst="roundRect">
              <a:avLst>
                <a:gd name="adj" fmla="val 10389"/>
              </a:avLst>
            </a:prstGeom>
          </p:spPr>
        </p:pic>
        <p:grpSp>
          <p:nvGrpSpPr>
            <p:cNvPr id="62" name="opin4-deaddog">
              <a:extLst>
                <a:ext uri="{FF2B5EF4-FFF2-40B4-BE49-F238E27FC236}">
                  <a16:creationId xmlns:a16="http://schemas.microsoft.com/office/drawing/2014/main" id="{42884FFE-044F-D19C-1798-FD1E1EE10C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12159" y="3807983"/>
              <a:ext cx="3939539" cy="612101"/>
              <a:chOff x="4572000" y="3807983"/>
              <a:chExt cx="3939539" cy="612101"/>
            </a:xfrm>
          </p:grpSpPr>
          <p:sp>
            <p:nvSpPr>
              <p:cNvPr id="15" name="ddlink">
                <a:hlinkClick r:id="rId11"/>
                <a:extLst>
                  <a:ext uri="{FF2B5EF4-FFF2-40B4-BE49-F238E27FC236}">
                    <a16:creationId xmlns:a16="http://schemas.microsoft.com/office/drawing/2014/main" id="{8E6FCC08-4CF3-B3F4-EC97-AC82DC2CDB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2000" y="3807983"/>
                <a:ext cx="3939539" cy="612101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587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https://nick-dl.github.io/dead-dog/</a:t>
                </a:r>
              </a:p>
              <a:p>
                <a:pPr defTabSz="777629"/>
                <a:r>
                  <a:rPr lang="en-US" altLang="zh-CN" sz="158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58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黑屏的详细介绍</a:t>
                </a:r>
                <a:endParaRPr lang="zh-CN" altLang="en-US" sz="158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14" name="ic_NDW">
                <a:hlinkClick r:id="rId11"/>
                <a:extLst>
                  <a:ext uri="{FF2B5EF4-FFF2-40B4-BE49-F238E27FC236}">
                    <a16:creationId xmlns:a16="http://schemas.microsoft.com/office/drawing/2014/main" id="{8C0803FC-C088-6F0B-1191-EFF7658CD7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5041" y="3981060"/>
                <a:ext cx="265944" cy="265943"/>
              </a:xfrm>
              <a:custGeom>
                <a:avLst/>
                <a:gdLst>
                  <a:gd name="connsiteX0" fmla="*/ 31094 w 191878"/>
                  <a:gd name="connsiteY0" fmla="*/ 5919 h 191877"/>
                  <a:gd name="connsiteX1" fmla="*/ 26225 w 191878"/>
                  <a:gd name="connsiteY1" fmla="*/ 13952 h 191877"/>
                  <a:gd name="connsiteX2" fmla="*/ 25282 w 191878"/>
                  <a:gd name="connsiteY2" fmla="*/ 14183 h 191877"/>
                  <a:gd name="connsiteX3" fmla="*/ 14642 w 191878"/>
                  <a:gd name="connsiteY3" fmla="*/ 24591 h 191877"/>
                  <a:gd name="connsiteX4" fmla="*/ 14635 w 191878"/>
                  <a:gd name="connsiteY4" fmla="*/ 24751 h 191877"/>
                  <a:gd name="connsiteX5" fmla="*/ 14635 w 191878"/>
                  <a:gd name="connsiteY5" fmla="*/ 24751 h 191877"/>
                  <a:gd name="connsiteX6" fmla="*/ 14355 w 191878"/>
                  <a:gd name="connsiteY6" fmla="*/ 26928 h 191877"/>
                  <a:gd name="connsiteX7" fmla="*/ 15315 w 191878"/>
                  <a:gd name="connsiteY7" fmla="*/ 38073 h 191877"/>
                  <a:gd name="connsiteX8" fmla="*/ 49607 w 191878"/>
                  <a:gd name="connsiteY8" fmla="*/ 100282 h 191877"/>
                  <a:gd name="connsiteX9" fmla="*/ 83078 w 191878"/>
                  <a:gd name="connsiteY9" fmla="*/ 135037 h 191877"/>
                  <a:gd name="connsiteX10" fmla="*/ 88105 w 191878"/>
                  <a:gd name="connsiteY10" fmla="*/ 139370 h 191877"/>
                  <a:gd name="connsiteX11" fmla="*/ 117179 w 191878"/>
                  <a:gd name="connsiteY11" fmla="*/ 160616 h 191877"/>
                  <a:gd name="connsiteX12" fmla="*/ 153805 w 191878"/>
                  <a:gd name="connsiteY12" fmla="*/ 176588 h 191877"/>
                  <a:gd name="connsiteX13" fmla="*/ 162307 w 191878"/>
                  <a:gd name="connsiteY13" fmla="*/ 177627 h 191877"/>
                  <a:gd name="connsiteX14" fmla="*/ 167153 w 191878"/>
                  <a:gd name="connsiteY14" fmla="*/ 177243 h 191877"/>
                  <a:gd name="connsiteX15" fmla="*/ 167514 w 191878"/>
                  <a:gd name="connsiteY15" fmla="*/ 177219 h 191877"/>
                  <a:gd name="connsiteX16" fmla="*/ 177695 w 191878"/>
                  <a:gd name="connsiteY16" fmla="*/ 166622 h 191877"/>
                  <a:gd name="connsiteX17" fmla="*/ 185958 w 191878"/>
                  <a:gd name="connsiteY17" fmla="*/ 160810 h 191877"/>
                  <a:gd name="connsiteX18" fmla="*/ 191771 w 191878"/>
                  <a:gd name="connsiteY18" fmla="*/ 169073 h 191877"/>
                  <a:gd name="connsiteX19" fmla="*/ 170257 w 191878"/>
                  <a:gd name="connsiteY19" fmla="*/ 191159 h 191877"/>
                  <a:gd name="connsiteX20" fmla="*/ 169604 w 191878"/>
                  <a:gd name="connsiteY20" fmla="*/ 191319 h 191877"/>
                  <a:gd name="connsiteX21" fmla="*/ 155558 w 191878"/>
                  <a:gd name="connsiteY21" fmla="*/ 191363 h 191877"/>
                  <a:gd name="connsiteX22" fmla="*/ 150937 w 191878"/>
                  <a:gd name="connsiteY22" fmla="*/ 190585 h 191877"/>
                  <a:gd name="connsiteX23" fmla="*/ 131397 w 191878"/>
                  <a:gd name="connsiteY23" fmla="*/ 184222 h 191877"/>
                  <a:gd name="connsiteX24" fmla="*/ 96196 w 191878"/>
                  <a:gd name="connsiteY24" fmla="*/ 190931 h 191877"/>
                  <a:gd name="connsiteX25" fmla="*/ 946 w 191878"/>
                  <a:gd name="connsiteY25" fmla="*/ 95681 h 191877"/>
                  <a:gd name="connsiteX26" fmla="*/ 7665 w 191878"/>
                  <a:gd name="connsiteY26" fmla="*/ 60472 h 191877"/>
                  <a:gd name="connsiteX27" fmla="*/ 6879 w 191878"/>
                  <a:gd name="connsiteY27" fmla="*/ 58568 h 191877"/>
                  <a:gd name="connsiteX28" fmla="*/ 6879 w 191878"/>
                  <a:gd name="connsiteY28" fmla="*/ 58568 h 191877"/>
                  <a:gd name="connsiteX29" fmla="*/ 3088 w 191878"/>
                  <a:gd name="connsiteY29" fmla="*/ 47953 h 191877"/>
                  <a:gd name="connsiteX30" fmla="*/ 560 w 191878"/>
                  <a:gd name="connsiteY30" fmla="*/ 22300 h 191877"/>
                  <a:gd name="connsiteX31" fmla="*/ 827 w 191878"/>
                  <a:gd name="connsiteY31" fmla="*/ 21243 h 191877"/>
                  <a:gd name="connsiteX32" fmla="*/ 22830 w 191878"/>
                  <a:gd name="connsiteY32" fmla="*/ 107 h 191877"/>
                  <a:gd name="connsiteX33" fmla="*/ 31094 w 191878"/>
                  <a:gd name="connsiteY33" fmla="*/ 5919 h 191877"/>
                  <a:gd name="connsiteX34" fmla="*/ 17014 w 191878"/>
                  <a:gd name="connsiteY34" fmla="*/ 78722 h 191877"/>
                  <a:gd name="connsiteX35" fmla="*/ 15233 w 191878"/>
                  <a:gd name="connsiteY35" fmla="*/ 95681 h 191877"/>
                  <a:gd name="connsiteX36" fmla="*/ 96196 w 191878"/>
                  <a:gd name="connsiteY36" fmla="*/ 176643 h 191877"/>
                  <a:gd name="connsiteX37" fmla="*/ 113126 w 191878"/>
                  <a:gd name="connsiteY37" fmla="*/ 174871 h 191877"/>
                  <a:gd name="connsiteX38" fmla="*/ 102431 w 191878"/>
                  <a:gd name="connsiteY38" fmla="*/ 168123 h 191877"/>
                  <a:gd name="connsiteX39" fmla="*/ 67382 w 191878"/>
                  <a:gd name="connsiteY39" fmla="*/ 140142 h 191877"/>
                  <a:gd name="connsiteX40" fmla="*/ 17014 w 191878"/>
                  <a:gd name="connsiteY40" fmla="*/ 78722 h 191877"/>
                  <a:gd name="connsiteX41" fmla="*/ 96196 w 191878"/>
                  <a:gd name="connsiteY41" fmla="*/ 431 h 191877"/>
                  <a:gd name="connsiteX42" fmla="*/ 191446 w 191878"/>
                  <a:gd name="connsiteY42" fmla="*/ 95681 h 191877"/>
                  <a:gd name="connsiteX43" fmla="*/ 158479 w 191878"/>
                  <a:gd name="connsiteY43" fmla="*/ 167748 h 191877"/>
                  <a:gd name="connsiteX44" fmla="*/ 155717 w 191878"/>
                  <a:gd name="connsiteY44" fmla="*/ 167258 h 191877"/>
                  <a:gd name="connsiteX45" fmla="*/ 141644 w 191878"/>
                  <a:gd name="connsiteY45" fmla="*/ 162710 h 191877"/>
                  <a:gd name="connsiteX46" fmla="*/ 177158 w 191878"/>
                  <a:gd name="connsiteY46" fmla="*/ 95681 h 191877"/>
                  <a:gd name="connsiteX47" fmla="*/ 96196 w 191878"/>
                  <a:gd name="connsiteY47" fmla="*/ 14718 h 191877"/>
                  <a:gd name="connsiteX48" fmla="*/ 29184 w 191878"/>
                  <a:gd name="connsiteY48" fmla="*/ 50231 h 191877"/>
                  <a:gd name="connsiteX49" fmla="*/ 24646 w 191878"/>
                  <a:gd name="connsiteY49" fmla="*/ 36161 h 191877"/>
                  <a:gd name="connsiteX50" fmla="*/ 24149 w 191878"/>
                  <a:gd name="connsiteY50" fmla="*/ 33345 h 191877"/>
                  <a:gd name="connsiteX51" fmla="*/ 96196 w 191878"/>
                  <a:gd name="connsiteY51" fmla="*/ 431 h 1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91878" h="191877">
                    <a:moveTo>
                      <a:pt x="31094" y="5919"/>
                    </a:moveTo>
                    <a:cubicBezTo>
                      <a:pt x="31714" y="9482"/>
                      <a:pt x="29580" y="12888"/>
                      <a:pt x="26225" y="13952"/>
                    </a:cubicBezTo>
                    <a:lnTo>
                      <a:pt x="25282" y="14183"/>
                    </a:lnTo>
                    <a:cubicBezTo>
                      <a:pt x="19349" y="15216"/>
                      <a:pt x="15753" y="18592"/>
                      <a:pt x="14642" y="24591"/>
                    </a:cubicBezTo>
                    <a:lnTo>
                      <a:pt x="14635" y="24751"/>
                    </a:lnTo>
                    <a:lnTo>
                      <a:pt x="14635" y="24751"/>
                    </a:lnTo>
                    <a:cubicBezTo>
                      <a:pt x="14513" y="25456"/>
                      <a:pt x="14420" y="26182"/>
                      <a:pt x="14355" y="26928"/>
                    </a:cubicBezTo>
                    <a:cubicBezTo>
                      <a:pt x="14111" y="30043"/>
                      <a:pt x="14429" y="33750"/>
                      <a:pt x="15315" y="38073"/>
                    </a:cubicBezTo>
                    <a:cubicBezTo>
                      <a:pt x="18781" y="54986"/>
                      <a:pt x="30876" y="77292"/>
                      <a:pt x="49607" y="100282"/>
                    </a:cubicBezTo>
                    <a:cubicBezTo>
                      <a:pt x="59939" y="112963"/>
                      <a:pt x="71379" y="124717"/>
                      <a:pt x="83078" y="135037"/>
                    </a:cubicBezTo>
                    <a:lnTo>
                      <a:pt x="88105" y="139370"/>
                    </a:lnTo>
                    <a:cubicBezTo>
                      <a:pt x="97862" y="147587"/>
                      <a:pt x="107715" y="154765"/>
                      <a:pt x="117179" y="160616"/>
                    </a:cubicBezTo>
                    <a:cubicBezTo>
                      <a:pt x="130714" y="168954"/>
                      <a:pt x="143300" y="174436"/>
                      <a:pt x="153805" y="176588"/>
                    </a:cubicBezTo>
                    <a:cubicBezTo>
                      <a:pt x="156963" y="177236"/>
                      <a:pt x="159793" y="177580"/>
                      <a:pt x="162307" y="177627"/>
                    </a:cubicBezTo>
                    <a:cubicBezTo>
                      <a:pt x="164015" y="177634"/>
                      <a:pt x="165634" y="177507"/>
                      <a:pt x="167153" y="177243"/>
                    </a:cubicBezTo>
                    <a:lnTo>
                      <a:pt x="167514" y="177219"/>
                    </a:lnTo>
                    <a:cubicBezTo>
                      <a:pt x="173372" y="176060"/>
                      <a:pt x="176675" y="172479"/>
                      <a:pt x="177695" y="166622"/>
                    </a:cubicBezTo>
                    <a:cubicBezTo>
                      <a:pt x="178372" y="162735"/>
                      <a:pt x="182072" y="160133"/>
                      <a:pt x="185958" y="160810"/>
                    </a:cubicBezTo>
                    <a:cubicBezTo>
                      <a:pt x="189845" y="161487"/>
                      <a:pt x="192448" y="165187"/>
                      <a:pt x="191771" y="169073"/>
                    </a:cubicBezTo>
                    <a:cubicBezTo>
                      <a:pt x="189600" y="181541"/>
                      <a:pt x="181748" y="188964"/>
                      <a:pt x="170257" y="191159"/>
                    </a:cubicBezTo>
                    <a:cubicBezTo>
                      <a:pt x="170049" y="191230"/>
                      <a:pt x="169829" y="191280"/>
                      <a:pt x="169604" y="191319"/>
                    </a:cubicBezTo>
                    <a:cubicBezTo>
                      <a:pt x="165341" y="192061"/>
                      <a:pt x="160626" y="192053"/>
                      <a:pt x="155558" y="191363"/>
                    </a:cubicBezTo>
                    <a:cubicBezTo>
                      <a:pt x="154048" y="191167"/>
                      <a:pt x="152507" y="190907"/>
                      <a:pt x="150937" y="190585"/>
                    </a:cubicBezTo>
                    <a:cubicBezTo>
                      <a:pt x="144846" y="189337"/>
                      <a:pt x="138287" y="187193"/>
                      <a:pt x="131397" y="184222"/>
                    </a:cubicBezTo>
                    <a:cubicBezTo>
                      <a:pt x="120503" y="188549"/>
                      <a:pt x="108628" y="190931"/>
                      <a:pt x="96196" y="190931"/>
                    </a:cubicBezTo>
                    <a:cubicBezTo>
                      <a:pt x="43590" y="190931"/>
                      <a:pt x="946" y="148286"/>
                      <a:pt x="946" y="95681"/>
                    </a:cubicBezTo>
                    <a:cubicBezTo>
                      <a:pt x="946" y="83244"/>
                      <a:pt x="3329" y="71364"/>
                      <a:pt x="7665" y="60472"/>
                    </a:cubicBezTo>
                    <a:lnTo>
                      <a:pt x="6879" y="58568"/>
                    </a:lnTo>
                    <a:lnTo>
                      <a:pt x="6879" y="58568"/>
                    </a:lnTo>
                    <a:cubicBezTo>
                      <a:pt x="5370" y="54921"/>
                      <a:pt x="4105" y="51377"/>
                      <a:pt x="3088" y="47953"/>
                    </a:cubicBezTo>
                    <a:cubicBezTo>
                      <a:pt x="235" y="38397"/>
                      <a:pt x="-724" y="29672"/>
                      <a:pt x="560" y="22300"/>
                    </a:cubicBezTo>
                    <a:cubicBezTo>
                      <a:pt x="623" y="21936"/>
                      <a:pt x="713" y="21583"/>
                      <a:pt x="827" y="21243"/>
                    </a:cubicBezTo>
                    <a:cubicBezTo>
                      <a:pt x="3106" y="9956"/>
                      <a:pt x="10501" y="2254"/>
                      <a:pt x="22830" y="107"/>
                    </a:cubicBezTo>
                    <a:cubicBezTo>
                      <a:pt x="26717" y="-570"/>
                      <a:pt x="30417" y="2032"/>
                      <a:pt x="31094" y="5919"/>
                    </a:cubicBezTo>
                    <a:close/>
                    <a:moveTo>
                      <a:pt x="17014" y="78722"/>
                    </a:moveTo>
                    <a:cubicBezTo>
                      <a:pt x="15844" y="84210"/>
                      <a:pt x="15233" y="89874"/>
                      <a:pt x="15233" y="95681"/>
                    </a:cubicBezTo>
                    <a:cubicBezTo>
                      <a:pt x="15233" y="140395"/>
                      <a:pt x="51481" y="176643"/>
                      <a:pt x="96196" y="176643"/>
                    </a:cubicBezTo>
                    <a:cubicBezTo>
                      <a:pt x="102002" y="176643"/>
                      <a:pt x="107667" y="176032"/>
                      <a:pt x="113126" y="174871"/>
                    </a:cubicBezTo>
                    <a:cubicBezTo>
                      <a:pt x="109607" y="172787"/>
                      <a:pt x="106036" y="170539"/>
                      <a:pt x="102431" y="168123"/>
                    </a:cubicBezTo>
                    <a:cubicBezTo>
                      <a:pt x="90728" y="160298"/>
                      <a:pt x="78835" y="150830"/>
                      <a:pt x="67382" y="140142"/>
                    </a:cubicBezTo>
                    <a:cubicBezTo>
                      <a:pt x="46585" y="120796"/>
                      <a:pt x="29000" y="99157"/>
                      <a:pt x="17014" y="78722"/>
                    </a:cubicBezTo>
                    <a:close/>
                    <a:moveTo>
                      <a:pt x="96196" y="431"/>
                    </a:moveTo>
                    <a:cubicBezTo>
                      <a:pt x="148800" y="431"/>
                      <a:pt x="191446" y="43076"/>
                      <a:pt x="191446" y="95681"/>
                    </a:cubicBezTo>
                    <a:cubicBezTo>
                      <a:pt x="191446" y="124474"/>
                      <a:pt x="178670" y="150283"/>
                      <a:pt x="158479" y="167748"/>
                    </a:cubicBezTo>
                    <a:cubicBezTo>
                      <a:pt x="157612" y="167620"/>
                      <a:pt x="156689" y="167458"/>
                      <a:pt x="155717" y="167258"/>
                    </a:cubicBezTo>
                    <a:cubicBezTo>
                      <a:pt x="151466" y="166387"/>
                      <a:pt x="146735" y="164857"/>
                      <a:pt x="141644" y="162710"/>
                    </a:cubicBezTo>
                    <a:cubicBezTo>
                      <a:pt x="163074" y="148134"/>
                      <a:pt x="177158" y="123552"/>
                      <a:pt x="177158" y="95681"/>
                    </a:cubicBezTo>
                    <a:cubicBezTo>
                      <a:pt x="177158" y="50967"/>
                      <a:pt x="140910" y="14718"/>
                      <a:pt x="96196" y="14718"/>
                    </a:cubicBezTo>
                    <a:cubicBezTo>
                      <a:pt x="68328" y="14718"/>
                      <a:pt x="43749" y="28798"/>
                      <a:pt x="29184" y="50231"/>
                    </a:cubicBezTo>
                    <a:cubicBezTo>
                      <a:pt x="27055" y="45172"/>
                      <a:pt x="25524" y="40447"/>
                      <a:pt x="24646" y="36161"/>
                    </a:cubicBezTo>
                    <a:cubicBezTo>
                      <a:pt x="24443" y="35169"/>
                      <a:pt x="24277" y="34230"/>
                      <a:pt x="24149" y="33345"/>
                    </a:cubicBezTo>
                    <a:cubicBezTo>
                      <a:pt x="41626" y="13190"/>
                      <a:pt x="67421" y="431"/>
                      <a:pt x="96196" y="43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592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/>
                </a:endParaRPr>
              </a:p>
            </p:txBody>
          </p:sp>
          <p:sp>
            <p:nvSpPr>
              <p:cNvPr id="57" name="ic_link">
                <a:hlinkClick r:id="rId11"/>
                <a:extLst>
                  <a:ext uri="{FF2B5EF4-FFF2-40B4-BE49-F238E27FC236}">
                    <a16:creationId xmlns:a16="http://schemas.microsoft.com/office/drawing/2014/main" id="{2B6A397C-E8E7-B530-92FA-8A0792CF14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88952" y="4025692"/>
                <a:ext cx="176681" cy="176681"/>
              </a:xfrm>
              <a:custGeom>
                <a:avLst/>
                <a:gdLst>
                  <a:gd name="connsiteX0" fmla="*/ 73819 w 185737"/>
                  <a:gd name="connsiteY0" fmla="*/ 0 h 185737"/>
                  <a:gd name="connsiteX1" fmla="*/ 80963 w 185737"/>
                  <a:gd name="connsiteY1" fmla="*/ 7144 h 185737"/>
                  <a:gd name="connsiteX2" fmla="*/ 74788 w 185737"/>
                  <a:gd name="connsiteY2" fmla="*/ 14222 h 185737"/>
                  <a:gd name="connsiteX3" fmla="*/ 73819 w 185737"/>
                  <a:gd name="connsiteY3" fmla="*/ 14288 h 185737"/>
                  <a:gd name="connsiteX4" fmla="*/ 35719 w 185737"/>
                  <a:gd name="connsiteY4" fmla="*/ 14288 h 185737"/>
                  <a:gd name="connsiteX5" fmla="*/ 14337 w 185737"/>
                  <a:gd name="connsiteY5" fmla="*/ 34251 h 185737"/>
                  <a:gd name="connsiteX6" fmla="*/ 14288 w 185737"/>
                  <a:gd name="connsiteY6" fmla="*/ 35719 h 185737"/>
                  <a:gd name="connsiteX7" fmla="*/ 14288 w 185737"/>
                  <a:gd name="connsiteY7" fmla="*/ 150019 h 185737"/>
                  <a:gd name="connsiteX8" fmla="*/ 34251 w 185737"/>
                  <a:gd name="connsiteY8" fmla="*/ 171400 h 185737"/>
                  <a:gd name="connsiteX9" fmla="*/ 35719 w 185737"/>
                  <a:gd name="connsiteY9" fmla="*/ 171450 h 185737"/>
                  <a:gd name="connsiteX10" fmla="*/ 150019 w 185737"/>
                  <a:gd name="connsiteY10" fmla="*/ 171450 h 185737"/>
                  <a:gd name="connsiteX11" fmla="*/ 171400 w 185737"/>
                  <a:gd name="connsiteY11" fmla="*/ 151486 h 185737"/>
                  <a:gd name="connsiteX12" fmla="*/ 171450 w 185737"/>
                  <a:gd name="connsiteY12" fmla="*/ 150019 h 185737"/>
                  <a:gd name="connsiteX13" fmla="*/ 171450 w 185737"/>
                  <a:gd name="connsiteY13" fmla="*/ 111919 h 185737"/>
                  <a:gd name="connsiteX14" fmla="*/ 178594 w 185737"/>
                  <a:gd name="connsiteY14" fmla="*/ 104775 h 185737"/>
                  <a:gd name="connsiteX15" fmla="*/ 185673 w 185737"/>
                  <a:gd name="connsiteY15" fmla="*/ 110949 h 185737"/>
                  <a:gd name="connsiteX16" fmla="*/ 185738 w 185737"/>
                  <a:gd name="connsiteY16" fmla="*/ 111919 h 185737"/>
                  <a:gd name="connsiteX17" fmla="*/ 185738 w 185737"/>
                  <a:gd name="connsiteY17" fmla="*/ 150019 h 185737"/>
                  <a:gd name="connsiteX18" fmla="*/ 151916 w 185737"/>
                  <a:gd name="connsiteY18" fmla="*/ 185688 h 185737"/>
                  <a:gd name="connsiteX19" fmla="*/ 150019 w 185737"/>
                  <a:gd name="connsiteY19" fmla="*/ 185738 h 185737"/>
                  <a:gd name="connsiteX20" fmla="*/ 35719 w 185737"/>
                  <a:gd name="connsiteY20" fmla="*/ 185738 h 185737"/>
                  <a:gd name="connsiteX21" fmla="*/ 50 w 185737"/>
                  <a:gd name="connsiteY21" fmla="*/ 151916 h 185737"/>
                  <a:gd name="connsiteX22" fmla="*/ 0 w 185737"/>
                  <a:gd name="connsiteY22" fmla="*/ 150019 h 185737"/>
                  <a:gd name="connsiteX23" fmla="*/ 0 w 185737"/>
                  <a:gd name="connsiteY23" fmla="*/ 35719 h 185737"/>
                  <a:gd name="connsiteX24" fmla="*/ 33822 w 185737"/>
                  <a:gd name="connsiteY24" fmla="*/ 50 h 185737"/>
                  <a:gd name="connsiteX25" fmla="*/ 35719 w 185737"/>
                  <a:gd name="connsiteY25" fmla="*/ 0 h 185737"/>
                  <a:gd name="connsiteX26" fmla="*/ 73819 w 185737"/>
                  <a:gd name="connsiteY26" fmla="*/ 0 h 185737"/>
                  <a:gd name="connsiteX27" fmla="*/ 169069 w 185737"/>
                  <a:gd name="connsiteY27" fmla="*/ 0 h 185737"/>
                  <a:gd name="connsiteX28" fmla="*/ 185682 w 185737"/>
                  <a:gd name="connsiteY28" fmla="*/ 15302 h 185737"/>
                  <a:gd name="connsiteX29" fmla="*/ 185738 w 185737"/>
                  <a:gd name="connsiteY29" fmla="*/ 16669 h 185737"/>
                  <a:gd name="connsiteX30" fmla="*/ 185738 w 185737"/>
                  <a:gd name="connsiteY30" fmla="*/ 64294 h 185737"/>
                  <a:gd name="connsiteX31" fmla="*/ 178594 w 185737"/>
                  <a:gd name="connsiteY31" fmla="*/ 71438 h 185737"/>
                  <a:gd name="connsiteX32" fmla="*/ 171515 w 185737"/>
                  <a:gd name="connsiteY32" fmla="*/ 65263 h 185737"/>
                  <a:gd name="connsiteX33" fmla="*/ 171450 w 185737"/>
                  <a:gd name="connsiteY33" fmla="*/ 64294 h 185737"/>
                  <a:gd name="connsiteX34" fmla="*/ 171450 w 185737"/>
                  <a:gd name="connsiteY34" fmla="*/ 24384 h 185737"/>
                  <a:gd name="connsiteX35" fmla="*/ 88395 w 185737"/>
                  <a:gd name="connsiteY35" fmla="*/ 107445 h 185737"/>
                  <a:gd name="connsiteX36" fmla="*/ 78293 w 185737"/>
                  <a:gd name="connsiteY36" fmla="*/ 107445 h 185737"/>
                  <a:gd name="connsiteX37" fmla="*/ 77601 w 185737"/>
                  <a:gd name="connsiteY37" fmla="*/ 98144 h 185737"/>
                  <a:gd name="connsiteX38" fmla="*/ 78293 w 185737"/>
                  <a:gd name="connsiteY38" fmla="*/ 97343 h 185737"/>
                  <a:gd name="connsiteX39" fmla="*/ 161334 w 185737"/>
                  <a:gd name="connsiteY39" fmla="*/ 14288 h 185737"/>
                  <a:gd name="connsiteX40" fmla="*/ 121444 w 185737"/>
                  <a:gd name="connsiteY40" fmla="*/ 14288 h 185737"/>
                  <a:gd name="connsiteX41" fmla="*/ 114300 w 185737"/>
                  <a:gd name="connsiteY41" fmla="*/ 7144 h 185737"/>
                  <a:gd name="connsiteX42" fmla="*/ 120474 w 185737"/>
                  <a:gd name="connsiteY42" fmla="*/ 65 h 185737"/>
                  <a:gd name="connsiteX43" fmla="*/ 121444 w 185737"/>
                  <a:gd name="connsiteY43" fmla="*/ 0 h 185737"/>
                  <a:gd name="connsiteX44" fmla="*/ 169069 w 185737"/>
                  <a:gd name="connsiteY4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5737" h="185737">
                    <a:moveTo>
                      <a:pt x="73819" y="0"/>
                    </a:moveTo>
                    <a:cubicBezTo>
                      <a:pt x="77764" y="0"/>
                      <a:pt x="80963" y="3198"/>
                      <a:pt x="80963" y="7144"/>
                    </a:cubicBezTo>
                    <a:cubicBezTo>
                      <a:pt x="80963" y="10760"/>
                      <a:pt x="78275" y="13749"/>
                      <a:pt x="74788" y="14222"/>
                    </a:cubicBezTo>
                    <a:lnTo>
                      <a:pt x="73819" y="14288"/>
                    </a:lnTo>
                    <a:lnTo>
                      <a:pt x="35719" y="14288"/>
                    </a:lnTo>
                    <a:cubicBezTo>
                      <a:pt x="24376" y="14288"/>
                      <a:pt x="15091" y="23100"/>
                      <a:pt x="14337" y="34251"/>
                    </a:cubicBezTo>
                    <a:lnTo>
                      <a:pt x="14288" y="35719"/>
                    </a:lnTo>
                    <a:lnTo>
                      <a:pt x="14288" y="150019"/>
                    </a:lnTo>
                    <a:cubicBezTo>
                      <a:pt x="14288" y="161362"/>
                      <a:pt x="23100" y="170646"/>
                      <a:pt x="34251" y="171400"/>
                    </a:cubicBezTo>
                    <a:lnTo>
                      <a:pt x="35719" y="171450"/>
                    </a:lnTo>
                    <a:lnTo>
                      <a:pt x="150019" y="171450"/>
                    </a:lnTo>
                    <a:cubicBezTo>
                      <a:pt x="161362" y="171450"/>
                      <a:pt x="170646" y="162637"/>
                      <a:pt x="171400" y="151486"/>
                    </a:cubicBezTo>
                    <a:lnTo>
                      <a:pt x="171450" y="150019"/>
                    </a:lnTo>
                    <a:lnTo>
                      <a:pt x="171450" y="111919"/>
                    </a:lnTo>
                    <a:cubicBezTo>
                      <a:pt x="171450" y="107974"/>
                      <a:pt x="174649" y="104775"/>
                      <a:pt x="178594" y="104775"/>
                    </a:cubicBezTo>
                    <a:cubicBezTo>
                      <a:pt x="182210" y="104775"/>
                      <a:pt x="185199" y="107463"/>
                      <a:pt x="185673" y="110949"/>
                    </a:cubicBezTo>
                    <a:lnTo>
                      <a:pt x="185738" y="111919"/>
                    </a:lnTo>
                    <a:lnTo>
                      <a:pt x="185738" y="150019"/>
                    </a:lnTo>
                    <a:cubicBezTo>
                      <a:pt x="185738" y="169110"/>
                      <a:pt x="170760" y="184702"/>
                      <a:pt x="151916" y="185688"/>
                    </a:cubicBezTo>
                    <a:lnTo>
                      <a:pt x="150019" y="185738"/>
                    </a:lnTo>
                    <a:lnTo>
                      <a:pt x="35719" y="185738"/>
                    </a:lnTo>
                    <a:cubicBezTo>
                      <a:pt x="16628" y="185738"/>
                      <a:pt x="1036" y="170760"/>
                      <a:pt x="50" y="151916"/>
                    </a:cubicBezTo>
                    <a:lnTo>
                      <a:pt x="0" y="150019"/>
                    </a:lnTo>
                    <a:lnTo>
                      <a:pt x="0" y="35719"/>
                    </a:lnTo>
                    <a:cubicBezTo>
                      <a:pt x="0" y="16628"/>
                      <a:pt x="14977" y="1036"/>
                      <a:pt x="33822" y="50"/>
                    </a:cubicBezTo>
                    <a:lnTo>
                      <a:pt x="35719" y="0"/>
                    </a:lnTo>
                    <a:lnTo>
                      <a:pt x="73819" y="0"/>
                    </a:lnTo>
                    <a:close/>
                    <a:moveTo>
                      <a:pt x="169069" y="0"/>
                    </a:moveTo>
                    <a:cubicBezTo>
                      <a:pt x="177815" y="0"/>
                      <a:pt x="184987" y="6735"/>
                      <a:pt x="185682" y="15302"/>
                    </a:cubicBezTo>
                    <a:lnTo>
                      <a:pt x="185738" y="16669"/>
                    </a:lnTo>
                    <a:lnTo>
                      <a:pt x="185738" y="64294"/>
                    </a:lnTo>
                    <a:cubicBezTo>
                      <a:pt x="185738" y="68239"/>
                      <a:pt x="182539" y="71438"/>
                      <a:pt x="178594" y="71438"/>
                    </a:cubicBezTo>
                    <a:cubicBezTo>
                      <a:pt x="174977" y="71438"/>
                      <a:pt x="171988" y="68750"/>
                      <a:pt x="171515" y="65263"/>
                    </a:cubicBezTo>
                    <a:lnTo>
                      <a:pt x="171450" y="64294"/>
                    </a:lnTo>
                    <a:lnTo>
                      <a:pt x="171450" y="24384"/>
                    </a:lnTo>
                    <a:lnTo>
                      <a:pt x="88395" y="107445"/>
                    </a:lnTo>
                    <a:cubicBezTo>
                      <a:pt x="85605" y="110235"/>
                      <a:pt x="81083" y="110235"/>
                      <a:pt x="78293" y="107445"/>
                    </a:cubicBezTo>
                    <a:cubicBezTo>
                      <a:pt x="75756" y="104909"/>
                      <a:pt x="75526" y="100940"/>
                      <a:pt x="77601" y="98144"/>
                    </a:cubicBezTo>
                    <a:lnTo>
                      <a:pt x="78293" y="97343"/>
                    </a:lnTo>
                    <a:lnTo>
                      <a:pt x="161334" y="14288"/>
                    </a:lnTo>
                    <a:lnTo>
                      <a:pt x="121444" y="14288"/>
                    </a:lnTo>
                    <a:cubicBezTo>
                      <a:pt x="117499" y="14288"/>
                      <a:pt x="114300" y="11089"/>
                      <a:pt x="114300" y="7144"/>
                    </a:cubicBezTo>
                    <a:cubicBezTo>
                      <a:pt x="114300" y="3527"/>
                      <a:pt x="116988" y="538"/>
                      <a:pt x="120474" y="65"/>
                    </a:cubicBezTo>
                    <a:lnTo>
                      <a:pt x="121444" y="0"/>
                    </a:lnTo>
                    <a:lnTo>
                      <a:pt x="1690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</p:grpSp>
      <p:sp>
        <p:nvSpPr>
          <p:cNvPr id="49" name="知道了按钮">
            <a:extLst>
              <a:ext uri="{FF2B5EF4-FFF2-40B4-BE49-F238E27FC236}">
                <a16:creationId xmlns:a16="http://schemas.microsoft.com/office/drawing/2014/main" id="{8D8EECC1-27B1-4E44-88BC-91E3E8599FFE}"/>
              </a:ext>
            </a:extLst>
          </p:cNvPr>
          <p:cNvSpPr/>
          <p:nvPr/>
        </p:nvSpPr>
        <p:spPr>
          <a:xfrm>
            <a:off x="7899067" y="5362458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  <p:sp>
        <p:nvSpPr>
          <p:cNvPr id="3" name="分割条2">
            <a:extLst>
              <a:ext uri="{FF2B5EF4-FFF2-40B4-BE49-F238E27FC236}">
                <a16:creationId xmlns:a16="http://schemas.microsoft.com/office/drawing/2014/main" id="{E368ACB2-065D-EC69-2CF0-71D69BAA9DBC}"/>
              </a:ext>
            </a:extLst>
          </p:cNvPr>
          <p:cNvSpPr/>
          <p:nvPr/>
        </p:nvSpPr>
        <p:spPr>
          <a:xfrm>
            <a:off x="6774468" y="132717"/>
            <a:ext cx="20410" cy="612300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rgbClr val="FFFFFF">
              <a:alpha val="14902"/>
            </a:srgb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" name="光标1" descr="图标&#10;&#10;低可信度描述已自动生成">
            <a:extLst>
              <a:ext uri="{FF2B5EF4-FFF2-40B4-BE49-F238E27FC236}">
                <a16:creationId xmlns:a16="http://schemas.microsoft.com/office/drawing/2014/main" id="{5DCE4BD3-1406-6A16-E072-E6A8E33C5C62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84" y="2512338"/>
            <a:ext cx="398069" cy="398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advClick="0" advTm="0">
    <p:cover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108423" y="3599874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622923" y="3629066"/>
            <a:ext cx="796514" cy="147997"/>
            <a:chOff x="4396748" y="5226980"/>
            <a:chExt cx="702462" cy="130522"/>
          </a:xfrm>
          <a:solidFill>
            <a:srgbClr val="FFFFFF">
              <a:alpha val="40000"/>
            </a:srgbClr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0A59F7">
                <a:alpha val="80000"/>
              </a:srgbClr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>
              <a:grpSpLocks/>
            </p:cNvGrpSpPr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grpFill/>
          </p:grpSpPr>
          <p:sp>
            <p:nvSpPr>
              <p:cNvPr id="26" name="任意多边形: 形状 25"/>
              <p:cNvSpPr>
                <a:spLocks/>
              </p:cNvSpPr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>
                <a:spLocks/>
              </p:cNvSpPr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>
                <a:spLocks/>
              </p:cNvSpPr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>
                <a:spLocks/>
              </p:cNvSpPr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>
                <a:spLocks/>
              </p:cNvSpPr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>
                <a:spLocks/>
              </p:cNvSpPr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>
                <a:spLocks/>
              </p:cNvSpPr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>
                <a:spLocks/>
              </p:cNvSpPr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>
                <a:spLocks/>
              </p:cNvSpPr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419648" y="276736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668869" y="310947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3.0.0.14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25171" y="4565873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51" name="dead-dog">
            <a:extLst>
              <a:ext uri="{FF2B5EF4-FFF2-40B4-BE49-F238E27FC236}">
                <a16:creationId xmlns:a16="http://schemas.microsoft.com/office/drawing/2014/main" id="{F8A3468E-8D5A-4D1B-21B6-222409A488A3}"/>
              </a:ext>
            </a:extLst>
          </p:cNvPr>
          <p:cNvGrpSpPr/>
          <p:nvPr/>
        </p:nvGrpSpPr>
        <p:grpSpPr>
          <a:xfrm>
            <a:off x="9153552" y="1921665"/>
            <a:ext cx="794166" cy="794166"/>
            <a:chOff x="6294784" y="1750758"/>
            <a:chExt cx="700391" cy="700391"/>
          </a:xfrm>
        </p:grpSpPr>
        <p:sp>
          <p:nvSpPr>
            <p:cNvPr id="46" name="ic_dd_bord">
              <a:extLst>
                <a:ext uri="{FF2B5EF4-FFF2-40B4-BE49-F238E27FC236}">
                  <a16:creationId xmlns:a16="http://schemas.microsoft.com/office/drawing/2014/main" id="{BF2FACDC-1272-47BC-8929-7F8768271995}"/>
                </a:ext>
              </a:extLst>
            </p:cNvPr>
            <p:cNvSpPr/>
            <p:nvPr/>
          </p:nvSpPr>
          <p:spPr>
            <a:xfrm>
              <a:off x="6294784" y="1750758"/>
              <a:ext cx="700391" cy="700391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34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7" name="ic_dd_filled">
              <a:extLst>
                <a:ext uri="{FF2B5EF4-FFF2-40B4-BE49-F238E27FC236}">
                  <a16:creationId xmlns:a16="http://schemas.microsoft.com/office/drawing/2014/main" id="{DC59BFDD-6C99-4400-BE21-D67D0BB99C66}"/>
                </a:ext>
              </a:extLst>
            </p:cNvPr>
            <p:cNvSpPr/>
            <p:nvPr/>
          </p:nvSpPr>
          <p:spPr>
            <a:xfrm>
              <a:off x="6405892" y="1894467"/>
              <a:ext cx="478175" cy="412970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63" name="opin3-GitHub">
            <a:extLst>
              <a:ext uri="{FF2B5EF4-FFF2-40B4-BE49-F238E27FC236}">
                <a16:creationId xmlns:a16="http://schemas.microsoft.com/office/drawing/2014/main" id="{9306A137-77FC-A2D5-99C6-9CCDE46BE14E}"/>
              </a:ext>
            </a:extLst>
          </p:cNvPr>
          <p:cNvGrpSpPr/>
          <p:nvPr/>
        </p:nvGrpSpPr>
        <p:grpSpPr>
          <a:xfrm>
            <a:off x="2680531" y="3657967"/>
            <a:ext cx="3905816" cy="627314"/>
            <a:chOff x="601817" y="3134123"/>
            <a:chExt cx="3444620" cy="553241"/>
          </a:xfrm>
        </p:grpSpPr>
        <p:sp>
          <p:nvSpPr>
            <p:cNvPr id="52" name="Github">
              <a:hlinkClick r:id="rId6" tooltip="前往 GitHub 可以获取最新版本的黑屏"/>
              <a:extLst>
                <a:ext uri="{FF2B5EF4-FFF2-40B4-BE49-F238E27FC236}">
                  <a16:creationId xmlns:a16="http://schemas.microsoft.com/office/drawing/2014/main" id="{6050FAAB-CBCB-40AF-A51F-9968ECEECF0A}"/>
                </a:ext>
              </a:extLst>
            </p:cNvPr>
            <p:cNvSpPr/>
            <p:nvPr/>
          </p:nvSpPr>
          <p:spPr>
            <a:xfrm>
              <a:off x="601817" y="3134123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GitHub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仓库</a:t>
              </a:r>
            </a:p>
          </p:txBody>
        </p:sp>
        <p:sp>
          <p:nvSpPr>
            <p:cNvPr id="18" name="ic_link">
              <a:hlinkClick r:id="rId6" tooltip="前往 GitHub 可以获取最新版本的黑屏"/>
              <a:extLst>
                <a:ext uri="{FF2B5EF4-FFF2-40B4-BE49-F238E27FC236}">
                  <a16:creationId xmlns:a16="http://schemas.microsoft.com/office/drawing/2014/main" id="{B2234E89-4620-EEB6-9186-E98C457B3771}"/>
                </a:ext>
              </a:extLst>
            </p:cNvPr>
            <p:cNvSpPr/>
            <p:nvPr/>
          </p:nvSpPr>
          <p:spPr>
            <a:xfrm>
              <a:off x="3710464" y="331698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5" name="GitHub">
              <a:hlinkClick r:id="rId7" tooltip="前往 GitHub 可以获取最新版本的黑屏"/>
              <a:extLst>
                <a:ext uri="{FF2B5EF4-FFF2-40B4-BE49-F238E27FC236}">
                  <a16:creationId xmlns:a16="http://schemas.microsoft.com/office/drawing/2014/main" id="{1AB568ED-659C-F061-CAB4-65BD083974E3}"/>
                </a:ext>
              </a:extLst>
            </p:cNvPr>
            <p:cNvSpPr/>
            <p:nvPr/>
          </p:nvSpPr>
          <p:spPr>
            <a:xfrm>
              <a:off x="755164" y="3274741"/>
              <a:ext cx="265944" cy="258909"/>
            </a:xfrm>
            <a:custGeom>
              <a:avLst/>
              <a:gdLst>
                <a:gd name="connsiteX0" fmla="*/ 624241 w 1248255"/>
                <a:gd name="connsiteY0" fmla="*/ 110 h 1215235"/>
                <a:gd name="connsiteX1" fmla="*/ 113 w 1248255"/>
                <a:gd name="connsiteY1" fmla="*/ 623113 h 1215235"/>
                <a:gd name="connsiteX2" fmla="*/ 426950 w 1248255"/>
                <a:gd name="connsiteY2" fmla="*/ 1214605 h 1215235"/>
                <a:gd name="connsiteX3" fmla="*/ 480211 w 1248255"/>
                <a:gd name="connsiteY3" fmla="*/ 1164349 h 1215235"/>
                <a:gd name="connsiteX4" fmla="*/ 480211 w 1248255"/>
                <a:gd name="connsiteY4" fmla="*/ 1080331 h 1215235"/>
                <a:gd name="connsiteX5" fmla="*/ 252164 w 1248255"/>
                <a:gd name="connsiteY5" fmla="*/ 996314 h 1215235"/>
                <a:gd name="connsiteX6" fmla="*/ 189151 w 1248255"/>
                <a:gd name="connsiteY6" fmla="*/ 903674 h 1215235"/>
                <a:gd name="connsiteX7" fmla="*/ 193277 w 1248255"/>
                <a:gd name="connsiteY7" fmla="*/ 866160 h 1215235"/>
                <a:gd name="connsiteX8" fmla="*/ 288172 w 1248255"/>
                <a:gd name="connsiteY8" fmla="*/ 924299 h 1215235"/>
                <a:gd name="connsiteX9" fmla="*/ 480211 w 1248255"/>
                <a:gd name="connsiteY9" fmla="*/ 984312 h 1215235"/>
                <a:gd name="connsiteX10" fmla="*/ 494839 w 1248255"/>
                <a:gd name="connsiteY10" fmla="*/ 900669 h 1215235"/>
                <a:gd name="connsiteX11" fmla="*/ 192152 w 1248255"/>
                <a:gd name="connsiteY11" fmla="*/ 596108 h 1215235"/>
                <a:gd name="connsiteX12" fmla="*/ 276169 w 1248255"/>
                <a:gd name="connsiteY12" fmla="*/ 378188 h 1215235"/>
                <a:gd name="connsiteX13" fmla="*/ 284421 w 1248255"/>
                <a:gd name="connsiteY13" fmla="*/ 192150 h 1215235"/>
                <a:gd name="connsiteX14" fmla="*/ 469334 w 1248255"/>
                <a:gd name="connsiteY14" fmla="*/ 275792 h 1215235"/>
                <a:gd name="connsiteX15" fmla="*/ 623866 w 1248255"/>
                <a:gd name="connsiteY15" fmla="*/ 252163 h 1215235"/>
                <a:gd name="connsiteX16" fmla="*/ 778397 w 1248255"/>
                <a:gd name="connsiteY16" fmla="*/ 274668 h 1215235"/>
                <a:gd name="connsiteX17" fmla="*/ 963689 w 1248255"/>
                <a:gd name="connsiteY17" fmla="*/ 192151 h 1215235"/>
                <a:gd name="connsiteX18" fmla="*/ 976441 w 1248255"/>
                <a:gd name="connsiteY18" fmla="*/ 376314 h 1215235"/>
                <a:gd name="connsiteX19" fmla="*/ 1056329 w 1248255"/>
                <a:gd name="connsiteY19" fmla="*/ 596109 h 1215235"/>
                <a:gd name="connsiteX20" fmla="*/ 754017 w 1248255"/>
                <a:gd name="connsiteY20" fmla="*/ 900295 h 1215235"/>
                <a:gd name="connsiteX21" fmla="*/ 768270 w 1248255"/>
                <a:gd name="connsiteY21" fmla="*/ 984312 h 1215235"/>
                <a:gd name="connsiteX22" fmla="*/ 768270 w 1248255"/>
                <a:gd name="connsiteY22" fmla="*/ 1164349 h 1215235"/>
                <a:gd name="connsiteX23" fmla="*/ 821906 w 1248255"/>
                <a:gd name="connsiteY23" fmla="*/ 1214615 h 1215235"/>
                <a:gd name="connsiteX24" fmla="*/ 1248369 w 1248255"/>
                <a:gd name="connsiteY24" fmla="*/ 623114 h 1215235"/>
                <a:gd name="connsiteX25" fmla="*/ 624241 w 1248255"/>
                <a:gd name="connsiteY25" fmla="*/ 112 h 121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48255" h="1215235">
                  <a:moveTo>
                    <a:pt x="624241" y="110"/>
                  </a:moveTo>
                  <a:cubicBezTo>
                    <a:pt x="279545" y="110"/>
                    <a:pt x="113" y="279167"/>
                    <a:pt x="113" y="623113"/>
                  </a:cubicBezTo>
                  <a:cubicBezTo>
                    <a:pt x="113" y="898422"/>
                    <a:pt x="179024" y="1132096"/>
                    <a:pt x="426950" y="1214605"/>
                  </a:cubicBezTo>
                  <a:cubicBezTo>
                    <a:pt x="458081" y="1220232"/>
                    <a:pt x="480211" y="1188354"/>
                    <a:pt x="480211" y="1164349"/>
                  </a:cubicBezTo>
                  <a:cubicBezTo>
                    <a:pt x="480211" y="1149725"/>
                    <a:pt x="480586" y="1132096"/>
                    <a:pt x="480211" y="1080331"/>
                  </a:cubicBezTo>
                  <a:cubicBezTo>
                    <a:pt x="306551" y="1117837"/>
                    <a:pt x="252164" y="996314"/>
                    <a:pt x="252164" y="996314"/>
                  </a:cubicBezTo>
                  <a:cubicBezTo>
                    <a:pt x="223659" y="924299"/>
                    <a:pt x="189151" y="903674"/>
                    <a:pt x="189151" y="903674"/>
                  </a:cubicBezTo>
                  <a:cubicBezTo>
                    <a:pt x="132515" y="865036"/>
                    <a:pt x="193277" y="866160"/>
                    <a:pt x="193277" y="866160"/>
                  </a:cubicBezTo>
                  <a:cubicBezTo>
                    <a:pt x="255915" y="870288"/>
                    <a:pt x="288172" y="924299"/>
                    <a:pt x="288172" y="924299"/>
                  </a:cubicBezTo>
                  <a:cubicBezTo>
                    <a:pt x="336181" y="1008317"/>
                    <a:pt x="444579" y="1000069"/>
                    <a:pt x="480211" y="984312"/>
                  </a:cubicBezTo>
                  <a:cubicBezTo>
                    <a:pt x="480211" y="946057"/>
                    <a:pt x="484337" y="918298"/>
                    <a:pt x="494839" y="900669"/>
                  </a:cubicBezTo>
                  <a:cubicBezTo>
                    <a:pt x="298673" y="866169"/>
                    <a:pt x="191776" y="752891"/>
                    <a:pt x="192152" y="596108"/>
                  </a:cubicBezTo>
                  <a:cubicBezTo>
                    <a:pt x="192527" y="503464"/>
                    <a:pt x="224409" y="431450"/>
                    <a:pt x="276169" y="378188"/>
                  </a:cubicBezTo>
                  <a:cubicBezTo>
                    <a:pt x="253665" y="349683"/>
                    <a:pt x="238286" y="252163"/>
                    <a:pt x="284421" y="192150"/>
                  </a:cubicBezTo>
                  <a:cubicBezTo>
                    <a:pt x="400320" y="192150"/>
                    <a:pt x="469334" y="275792"/>
                    <a:pt x="469334" y="275792"/>
                  </a:cubicBezTo>
                  <a:cubicBezTo>
                    <a:pt x="469334" y="275792"/>
                    <a:pt x="523720" y="252163"/>
                    <a:pt x="623866" y="252163"/>
                  </a:cubicBezTo>
                  <a:cubicBezTo>
                    <a:pt x="724386" y="252163"/>
                    <a:pt x="778397" y="274668"/>
                    <a:pt x="778397" y="274668"/>
                  </a:cubicBezTo>
                  <a:cubicBezTo>
                    <a:pt x="778397" y="274668"/>
                    <a:pt x="847787" y="192151"/>
                    <a:pt x="963689" y="192151"/>
                  </a:cubicBezTo>
                  <a:cubicBezTo>
                    <a:pt x="1009817" y="252164"/>
                    <a:pt x="994444" y="349684"/>
                    <a:pt x="976441" y="376314"/>
                  </a:cubicBezTo>
                  <a:cubicBezTo>
                    <a:pt x="1025949" y="428450"/>
                    <a:pt x="1056329" y="500465"/>
                    <a:pt x="1056329" y="596109"/>
                  </a:cubicBezTo>
                  <a:cubicBezTo>
                    <a:pt x="1056329" y="752891"/>
                    <a:pt x="949805" y="866169"/>
                    <a:pt x="754017" y="900295"/>
                  </a:cubicBezTo>
                  <a:cubicBezTo>
                    <a:pt x="766395" y="919047"/>
                    <a:pt x="768270" y="945309"/>
                    <a:pt x="768270" y="984312"/>
                  </a:cubicBezTo>
                  <a:cubicBezTo>
                    <a:pt x="768270" y="1067580"/>
                    <a:pt x="768270" y="1143724"/>
                    <a:pt x="768270" y="1164349"/>
                  </a:cubicBezTo>
                  <a:cubicBezTo>
                    <a:pt x="768270" y="1188354"/>
                    <a:pt x="790024" y="1220616"/>
                    <a:pt x="821906" y="1214615"/>
                  </a:cubicBezTo>
                  <a:cubicBezTo>
                    <a:pt x="1069830" y="1131721"/>
                    <a:pt x="1248369" y="898422"/>
                    <a:pt x="1248369" y="623114"/>
                  </a:cubicBezTo>
                  <a:cubicBezTo>
                    <a:pt x="1248369" y="279169"/>
                    <a:pt x="968932" y="112"/>
                    <a:pt x="624241" y="11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</p:grpSp>
      <p:grpSp>
        <p:nvGrpSpPr>
          <p:cNvPr id="64" name="opin2-NDW">
            <a:extLst>
              <a:ext uri="{FF2B5EF4-FFF2-40B4-BE49-F238E27FC236}">
                <a16:creationId xmlns:a16="http://schemas.microsoft.com/office/drawing/2014/main" id="{DF43402C-0756-2E67-9ABA-9F72DD9DBA97}"/>
              </a:ext>
            </a:extLst>
          </p:cNvPr>
          <p:cNvGrpSpPr/>
          <p:nvPr/>
        </p:nvGrpSpPr>
        <p:grpSpPr>
          <a:xfrm>
            <a:off x="2680531" y="2919611"/>
            <a:ext cx="3905816" cy="627314"/>
            <a:chOff x="601817" y="2482952"/>
            <a:chExt cx="3444620" cy="553241"/>
          </a:xfrm>
        </p:grpSpPr>
        <p:sp>
          <p:nvSpPr>
            <p:cNvPr id="9" name="Story">
              <a:hlinkClick r:id="rId8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213330A8-C497-5434-89A3-D2AD3577E892}"/>
                </a:ext>
              </a:extLst>
            </p:cNvPr>
            <p:cNvSpPr/>
            <p:nvPr/>
          </p:nvSpPr>
          <p:spPr>
            <a:xfrm>
              <a:off x="601817" y="2482952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ND’s Website</a:t>
              </a:r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2" name="ic_NDW">
              <a:hlinkClick r:id="rId8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C91C8E0A-A395-E30C-CA66-FD1D68F790B9}"/>
                </a:ext>
              </a:extLst>
            </p:cNvPr>
            <p:cNvSpPr/>
            <p:nvPr/>
          </p:nvSpPr>
          <p:spPr>
            <a:xfrm>
              <a:off x="755165" y="2637330"/>
              <a:ext cx="265944" cy="265943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61" name="ic_link">
              <a:hlinkClick r:id="rId8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5897C4A0-4EAE-10B6-70CA-C76991F532B6}"/>
                </a:ext>
              </a:extLst>
            </p:cNvPr>
            <p:cNvSpPr/>
            <p:nvPr/>
          </p:nvSpPr>
          <p:spPr>
            <a:xfrm>
              <a:off x="3710464" y="268196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40" name="opin1-Story-back"/>
          <p:cNvSpPr/>
          <p:nvPr/>
        </p:nvSpPr>
        <p:spPr>
          <a:xfrm>
            <a:off x="2680531" y="2178525"/>
            <a:ext cx="3905816" cy="62731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53" name="blue">
            <a:extLst>
              <a:ext uri="{FF2B5EF4-FFF2-40B4-BE49-F238E27FC236}">
                <a16:creationId xmlns:a16="http://schemas.microsoft.com/office/drawing/2014/main" id="{CE1140F9-09DF-CA6D-6A92-58260969085E}"/>
              </a:ext>
            </a:extLst>
          </p:cNvPr>
          <p:cNvSpPr/>
          <p:nvPr/>
        </p:nvSpPr>
        <p:spPr>
          <a:xfrm>
            <a:off x="2714381" y="2213021"/>
            <a:ext cx="3841162" cy="560193"/>
          </a:xfrm>
          <a:prstGeom prst="roundRect">
            <a:avLst>
              <a:gd name="adj" fmla="val 50000"/>
            </a:avLst>
          </a:prstGeom>
          <a:solidFill>
            <a:srgbClr val="0A59F7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66" name="story-head">
            <a:extLst>
              <a:ext uri="{FF2B5EF4-FFF2-40B4-BE49-F238E27FC236}">
                <a16:creationId xmlns:a16="http://schemas.microsoft.com/office/drawing/2014/main" id="{22FB5502-F03E-82A3-C9E3-C2383CFEA7FA}"/>
              </a:ext>
            </a:extLst>
          </p:cNvPr>
          <p:cNvGrpSpPr/>
          <p:nvPr/>
        </p:nvGrpSpPr>
        <p:grpSpPr>
          <a:xfrm>
            <a:off x="2680531" y="2177739"/>
            <a:ext cx="3905816" cy="627314"/>
            <a:chOff x="586093" y="1685385"/>
            <a:chExt cx="3444620" cy="553241"/>
          </a:xfrm>
        </p:grpSpPr>
        <p:sp>
          <p:nvSpPr>
            <p:cNvPr id="4" name="ic_jump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3804323" y="1886753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6" name="ic_info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739441" y="1823400"/>
              <a:ext cx="265943" cy="265943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4" name="Storytext">
              <a:extLst>
                <a:ext uri="{FF2B5EF4-FFF2-40B4-BE49-F238E27FC236}">
                  <a16:creationId xmlns:a16="http://schemas.microsoft.com/office/drawing/2014/main" id="{65F8EEE9-73BB-482A-00F7-8DB87229D93D}"/>
                </a:ext>
              </a:extLst>
            </p:cNvPr>
            <p:cNvSpPr/>
            <p:nvPr/>
          </p:nvSpPr>
          <p:spPr>
            <a:xfrm>
              <a:off x="586093" y="1685385"/>
              <a:ext cx="3444620" cy="55324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</p:grpSp>
      <p:grpSp>
        <p:nvGrpSpPr>
          <p:cNvPr id="65" name="故事弹窗">
            <a:extLst>
              <a:ext uri="{FF2B5EF4-FFF2-40B4-BE49-F238E27FC236}">
                <a16:creationId xmlns:a16="http://schemas.microsoft.com/office/drawing/2014/main" id="{E368AD66-A945-5CFD-D38D-A1C120ABF903}"/>
              </a:ext>
            </a:extLst>
          </p:cNvPr>
          <p:cNvGrpSpPr>
            <a:grpSpLocks/>
          </p:cNvGrpSpPr>
          <p:nvPr/>
        </p:nvGrpSpPr>
        <p:grpSpPr>
          <a:xfrm>
            <a:off x="6880572" y="199711"/>
            <a:ext cx="5423919" cy="6180768"/>
            <a:chOff x="4290196" y="176129"/>
            <a:chExt cx="4783466" cy="5450947"/>
          </a:xfrm>
        </p:grpSpPr>
        <p:sp>
          <p:nvSpPr>
            <p:cNvPr id="10" name="text">
              <a:extLst>
                <a:ext uri="{FF2B5EF4-FFF2-40B4-BE49-F238E27FC236}">
                  <a16:creationId xmlns:a16="http://schemas.microsoft.com/office/drawing/2014/main" id="{0DCCDA3A-5522-4C10-8A42-F37D1B8BE0AC}"/>
                </a:ext>
              </a:extLst>
            </p:cNvPr>
            <p:cNvSpPr>
              <a:spLocks/>
            </p:cNvSpPr>
            <p:nvPr/>
          </p:nvSpPr>
          <p:spPr>
            <a:xfrm>
              <a:off x="4290196" y="176129"/>
              <a:ext cx="4783466" cy="5450947"/>
            </a:xfrm>
            <a:prstGeom prst="roundRect">
              <a:avLst>
                <a:gd name="adj" fmla="val 492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 defTabSz="808734">
                <a:lnSpc>
                  <a:spcPct val="150000"/>
                </a:lnSpc>
              </a:pPr>
              <a:r>
                <a:rPr lang="en-US" altLang="zh-CN" sz="2268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204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  <a:endParaRPr lang="en-US" altLang="zh-CN" sz="238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indent="406815" algn="just" defTabSz="808734"/>
              <a:endParaRPr lang="en-US" altLang="zh-CN" sz="119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r>
                <a:rPr lang="zh-CN" altLang="en-US" sz="1587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黑屏原名“死狗”。此名来自伟大的物理张老师，用以形容上课走神不认真的同学。晚饭时，将电脑用一张 </a:t>
              </a:r>
              <a:r>
                <a:rPr lang="en-US" altLang="zh-CN" sz="1587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PPT </a:t>
              </a:r>
              <a:r>
                <a:rPr lang="zh-CN" altLang="en-US" sz="1587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黑屏，为了便于打开电脑，这与“死狗”所形容的很像，便称这 </a:t>
              </a:r>
              <a:r>
                <a:rPr lang="en-US" altLang="zh-CN" sz="1587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PPT </a:t>
              </a:r>
              <a:r>
                <a:rPr lang="zh-CN" altLang="en-US" sz="1587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为“死狗”。</a:t>
              </a:r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indent="406815" algn="just" defTabSz="808734"/>
              <a:endParaRPr lang="en-US" altLang="zh-CN" sz="1587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ctr" defTabSz="808734"/>
              <a:r>
                <a:rPr lang="zh-CN" altLang="en-US" sz="1587" dirty="0">
                  <a:solidFill>
                    <a:srgbClr val="E7E6E6">
                      <a:lumMod val="50000"/>
                    </a:srgb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伟大的物理张老师</a:t>
              </a:r>
              <a:endParaRPr lang="en-US" altLang="zh-CN" sz="1587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ctr" defTabSz="808734"/>
              <a:endParaRPr lang="en-US" altLang="zh-CN" sz="1587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endParaRPr lang="en-US" altLang="zh-CN" sz="1587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8" name="ic_info">
              <a:extLst>
                <a:ext uri="{FF2B5EF4-FFF2-40B4-BE49-F238E27FC236}">
                  <a16:creationId xmlns:a16="http://schemas.microsoft.com/office/drawing/2014/main" id="{FE09329B-016C-4B3C-89AD-121E98175F9D}"/>
                </a:ext>
              </a:extLst>
            </p:cNvPr>
            <p:cNvSpPr>
              <a:spLocks/>
            </p:cNvSpPr>
            <p:nvPr/>
          </p:nvSpPr>
          <p:spPr>
            <a:xfrm>
              <a:off x="4572000" y="387054"/>
              <a:ext cx="313200" cy="31320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pic>
          <p:nvPicPr>
            <p:cNvPr id="12" name="Mr Zhang" descr="一些人站在街道上&#10;&#10;描述已自动生成">
              <a:extLst>
                <a:ext uri="{FF2B5EF4-FFF2-40B4-BE49-F238E27FC236}">
                  <a16:creationId xmlns:a16="http://schemas.microsoft.com/office/drawing/2014/main" id="{D6407F1E-EABD-8EE0-5EB6-998F982E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709" y="2061661"/>
              <a:ext cx="1016232" cy="1016232"/>
            </a:xfrm>
            <a:prstGeom prst="roundRect">
              <a:avLst>
                <a:gd name="adj" fmla="val 10389"/>
              </a:avLst>
            </a:prstGeom>
          </p:spPr>
        </p:pic>
        <p:grpSp>
          <p:nvGrpSpPr>
            <p:cNvPr id="62" name="opin4-deaddog">
              <a:extLst>
                <a:ext uri="{FF2B5EF4-FFF2-40B4-BE49-F238E27FC236}">
                  <a16:creationId xmlns:a16="http://schemas.microsoft.com/office/drawing/2014/main" id="{42884FFE-044F-D19C-1798-FD1E1EE10C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12159" y="3807983"/>
              <a:ext cx="3939539" cy="612101"/>
              <a:chOff x="4572000" y="3807983"/>
              <a:chExt cx="3939539" cy="612101"/>
            </a:xfrm>
          </p:grpSpPr>
          <p:sp>
            <p:nvSpPr>
              <p:cNvPr id="15" name="ddlink">
                <a:hlinkClick r:id="rId10"/>
                <a:extLst>
                  <a:ext uri="{FF2B5EF4-FFF2-40B4-BE49-F238E27FC236}">
                    <a16:creationId xmlns:a16="http://schemas.microsoft.com/office/drawing/2014/main" id="{8E6FCC08-4CF3-B3F4-EC97-AC82DC2CDB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2000" y="3807983"/>
                <a:ext cx="3939539" cy="612101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587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https://nick-dl.github.io/dead-dog/</a:t>
                </a:r>
              </a:p>
              <a:p>
                <a:pPr defTabSz="777629"/>
                <a:r>
                  <a:rPr lang="en-US" altLang="zh-CN" sz="158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58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黑屏的详细介绍</a:t>
                </a:r>
                <a:endParaRPr lang="zh-CN" altLang="en-US" sz="158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  <p:sp>
            <p:nvSpPr>
              <p:cNvPr id="14" name="ic_NDW">
                <a:hlinkClick r:id="rId10"/>
                <a:extLst>
                  <a:ext uri="{FF2B5EF4-FFF2-40B4-BE49-F238E27FC236}">
                    <a16:creationId xmlns:a16="http://schemas.microsoft.com/office/drawing/2014/main" id="{8C0803FC-C088-6F0B-1191-EFF7658CD7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5041" y="3981060"/>
                <a:ext cx="265944" cy="265943"/>
              </a:xfrm>
              <a:custGeom>
                <a:avLst/>
                <a:gdLst>
                  <a:gd name="connsiteX0" fmla="*/ 31094 w 191878"/>
                  <a:gd name="connsiteY0" fmla="*/ 5919 h 191877"/>
                  <a:gd name="connsiteX1" fmla="*/ 26225 w 191878"/>
                  <a:gd name="connsiteY1" fmla="*/ 13952 h 191877"/>
                  <a:gd name="connsiteX2" fmla="*/ 25282 w 191878"/>
                  <a:gd name="connsiteY2" fmla="*/ 14183 h 191877"/>
                  <a:gd name="connsiteX3" fmla="*/ 14642 w 191878"/>
                  <a:gd name="connsiteY3" fmla="*/ 24591 h 191877"/>
                  <a:gd name="connsiteX4" fmla="*/ 14635 w 191878"/>
                  <a:gd name="connsiteY4" fmla="*/ 24751 h 191877"/>
                  <a:gd name="connsiteX5" fmla="*/ 14635 w 191878"/>
                  <a:gd name="connsiteY5" fmla="*/ 24751 h 191877"/>
                  <a:gd name="connsiteX6" fmla="*/ 14355 w 191878"/>
                  <a:gd name="connsiteY6" fmla="*/ 26928 h 191877"/>
                  <a:gd name="connsiteX7" fmla="*/ 15315 w 191878"/>
                  <a:gd name="connsiteY7" fmla="*/ 38073 h 191877"/>
                  <a:gd name="connsiteX8" fmla="*/ 49607 w 191878"/>
                  <a:gd name="connsiteY8" fmla="*/ 100282 h 191877"/>
                  <a:gd name="connsiteX9" fmla="*/ 83078 w 191878"/>
                  <a:gd name="connsiteY9" fmla="*/ 135037 h 191877"/>
                  <a:gd name="connsiteX10" fmla="*/ 88105 w 191878"/>
                  <a:gd name="connsiteY10" fmla="*/ 139370 h 191877"/>
                  <a:gd name="connsiteX11" fmla="*/ 117179 w 191878"/>
                  <a:gd name="connsiteY11" fmla="*/ 160616 h 191877"/>
                  <a:gd name="connsiteX12" fmla="*/ 153805 w 191878"/>
                  <a:gd name="connsiteY12" fmla="*/ 176588 h 191877"/>
                  <a:gd name="connsiteX13" fmla="*/ 162307 w 191878"/>
                  <a:gd name="connsiteY13" fmla="*/ 177627 h 191877"/>
                  <a:gd name="connsiteX14" fmla="*/ 167153 w 191878"/>
                  <a:gd name="connsiteY14" fmla="*/ 177243 h 191877"/>
                  <a:gd name="connsiteX15" fmla="*/ 167514 w 191878"/>
                  <a:gd name="connsiteY15" fmla="*/ 177219 h 191877"/>
                  <a:gd name="connsiteX16" fmla="*/ 177695 w 191878"/>
                  <a:gd name="connsiteY16" fmla="*/ 166622 h 191877"/>
                  <a:gd name="connsiteX17" fmla="*/ 185958 w 191878"/>
                  <a:gd name="connsiteY17" fmla="*/ 160810 h 191877"/>
                  <a:gd name="connsiteX18" fmla="*/ 191771 w 191878"/>
                  <a:gd name="connsiteY18" fmla="*/ 169073 h 191877"/>
                  <a:gd name="connsiteX19" fmla="*/ 170257 w 191878"/>
                  <a:gd name="connsiteY19" fmla="*/ 191159 h 191877"/>
                  <a:gd name="connsiteX20" fmla="*/ 169604 w 191878"/>
                  <a:gd name="connsiteY20" fmla="*/ 191319 h 191877"/>
                  <a:gd name="connsiteX21" fmla="*/ 155558 w 191878"/>
                  <a:gd name="connsiteY21" fmla="*/ 191363 h 191877"/>
                  <a:gd name="connsiteX22" fmla="*/ 150937 w 191878"/>
                  <a:gd name="connsiteY22" fmla="*/ 190585 h 191877"/>
                  <a:gd name="connsiteX23" fmla="*/ 131397 w 191878"/>
                  <a:gd name="connsiteY23" fmla="*/ 184222 h 191877"/>
                  <a:gd name="connsiteX24" fmla="*/ 96196 w 191878"/>
                  <a:gd name="connsiteY24" fmla="*/ 190931 h 191877"/>
                  <a:gd name="connsiteX25" fmla="*/ 946 w 191878"/>
                  <a:gd name="connsiteY25" fmla="*/ 95681 h 191877"/>
                  <a:gd name="connsiteX26" fmla="*/ 7665 w 191878"/>
                  <a:gd name="connsiteY26" fmla="*/ 60472 h 191877"/>
                  <a:gd name="connsiteX27" fmla="*/ 6879 w 191878"/>
                  <a:gd name="connsiteY27" fmla="*/ 58568 h 191877"/>
                  <a:gd name="connsiteX28" fmla="*/ 6879 w 191878"/>
                  <a:gd name="connsiteY28" fmla="*/ 58568 h 191877"/>
                  <a:gd name="connsiteX29" fmla="*/ 3088 w 191878"/>
                  <a:gd name="connsiteY29" fmla="*/ 47953 h 191877"/>
                  <a:gd name="connsiteX30" fmla="*/ 560 w 191878"/>
                  <a:gd name="connsiteY30" fmla="*/ 22300 h 191877"/>
                  <a:gd name="connsiteX31" fmla="*/ 827 w 191878"/>
                  <a:gd name="connsiteY31" fmla="*/ 21243 h 191877"/>
                  <a:gd name="connsiteX32" fmla="*/ 22830 w 191878"/>
                  <a:gd name="connsiteY32" fmla="*/ 107 h 191877"/>
                  <a:gd name="connsiteX33" fmla="*/ 31094 w 191878"/>
                  <a:gd name="connsiteY33" fmla="*/ 5919 h 191877"/>
                  <a:gd name="connsiteX34" fmla="*/ 17014 w 191878"/>
                  <a:gd name="connsiteY34" fmla="*/ 78722 h 191877"/>
                  <a:gd name="connsiteX35" fmla="*/ 15233 w 191878"/>
                  <a:gd name="connsiteY35" fmla="*/ 95681 h 191877"/>
                  <a:gd name="connsiteX36" fmla="*/ 96196 w 191878"/>
                  <a:gd name="connsiteY36" fmla="*/ 176643 h 191877"/>
                  <a:gd name="connsiteX37" fmla="*/ 113126 w 191878"/>
                  <a:gd name="connsiteY37" fmla="*/ 174871 h 191877"/>
                  <a:gd name="connsiteX38" fmla="*/ 102431 w 191878"/>
                  <a:gd name="connsiteY38" fmla="*/ 168123 h 191877"/>
                  <a:gd name="connsiteX39" fmla="*/ 67382 w 191878"/>
                  <a:gd name="connsiteY39" fmla="*/ 140142 h 191877"/>
                  <a:gd name="connsiteX40" fmla="*/ 17014 w 191878"/>
                  <a:gd name="connsiteY40" fmla="*/ 78722 h 191877"/>
                  <a:gd name="connsiteX41" fmla="*/ 96196 w 191878"/>
                  <a:gd name="connsiteY41" fmla="*/ 431 h 191877"/>
                  <a:gd name="connsiteX42" fmla="*/ 191446 w 191878"/>
                  <a:gd name="connsiteY42" fmla="*/ 95681 h 191877"/>
                  <a:gd name="connsiteX43" fmla="*/ 158479 w 191878"/>
                  <a:gd name="connsiteY43" fmla="*/ 167748 h 191877"/>
                  <a:gd name="connsiteX44" fmla="*/ 155717 w 191878"/>
                  <a:gd name="connsiteY44" fmla="*/ 167258 h 191877"/>
                  <a:gd name="connsiteX45" fmla="*/ 141644 w 191878"/>
                  <a:gd name="connsiteY45" fmla="*/ 162710 h 191877"/>
                  <a:gd name="connsiteX46" fmla="*/ 177158 w 191878"/>
                  <a:gd name="connsiteY46" fmla="*/ 95681 h 191877"/>
                  <a:gd name="connsiteX47" fmla="*/ 96196 w 191878"/>
                  <a:gd name="connsiteY47" fmla="*/ 14718 h 191877"/>
                  <a:gd name="connsiteX48" fmla="*/ 29184 w 191878"/>
                  <a:gd name="connsiteY48" fmla="*/ 50231 h 191877"/>
                  <a:gd name="connsiteX49" fmla="*/ 24646 w 191878"/>
                  <a:gd name="connsiteY49" fmla="*/ 36161 h 191877"/>
                  <a:gd name="connsiteX50" fmla="*/ 24149 w 191878"/>
                  <a:gd name="connsiteY50" fmla="*/ 33345 h 191877"/>
                  <a:gd name="connsiteX51" fmla="*/ 96196 w 191878"/>
                  <a:gd name="connsiteY51" fmla="*/ 431 h 1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91878" h="191877">
                    <a:moveTo>
                      <a:pt x="31094" y="5919"/>
                    </a:moveTo>
                    <a:cubicBezTo>
                      <a:pt x="31714" y="9482"/>
                      <a:pt x="29580" y="12888"/>
                      <a:pt x="26225" y="13952"/>
                    </a:cubicBezTo>
                    <a:lnTo>
                      <a:pt x="25282" y="14183"/>
                    </a:lnTo>
                    <a:cubicBezTo>
                      <a:pt x="19349" y="15216"/>
                      <a:pt x="15753" y="18592"/>
                      <a:pt x="14642" y="24591"/>
                    </a:cubicBezTo>
                    <a:lnTo>
                      <a:pt x="14635" y="24751"/>
                    </a:lnTo>
                    <a:lnTo>
                      <a:pt x="14635" y="24751"/>
                    </a:lnTo>
                    <a:cubicBezTo>
                      <a:pt x="14513" y="25456"/>
                      <a:pt x="14420" y="26182"/>
                      <a:pt x="14355" y="26928"/>
                    </a:cubicBezTo>
                    <a:cubicBezTo>
                      <a:pt x="14111" y="30043"/>
                      <a:pt x="14429" y="33750"/>
                      <a:pt x="15315" y="38073"/>
                    </a:cubicBezTo>
                    <a:cubicBezTo>
                      <a:pt x="18781" y="54986"/>
                      <a:pt x="30876" y="77292"/>
                      <a:pt x="49607" y="100282"/>
                    </a:cubicBezTo>
                    <a:cubicBezTo>
                      <a:pt x="59939" y="112963"/>
                      <a:pt x="71379" y="124717"/>
                      <a:pt x="83078" y="135037"/>
                    </a:cubicBezTo>
                    <a:lnTo>
                      <a:pt x="88105" y="139370"/>
                    </a:lnTo>
                    <a:cubicBezTo>
                      <a:pt x="97862" y="147587"/>
                      <a:pt x="107715" y="154765"/>
                      <a:pt x="117179" y="160616"/>
                    </a:cubicBezTo>
                    <a:cubicBezTo>
                      <a:pt x="130714" y="168954"/>
                      <a:pt x="143300" y="174436"/>
                      <a:pt x="153805" y="176588"/>
                    </a:cubicBezTo>
                    <a:cubicBezTo>
                      <a:pt x="156963" y="177236"/>
                      <a:pt x="159793" y="177580"/>
                      <a:pt x="162307" y="177627"/>
                    </a:cubicBezTo>
                    <a:cubicBezTo>
                      <a:pt x="164015" y="177634"/>
                      <a:pt x="165634" y="177507"/>
                      <a:pt x="167153" y="177243"/>
                    </a:cubicBezTo>
                    <a:lnTo>
                      <a:pt x="167514" y="177219"/>
                    </a:lnTo>
                    <a:cubicBezTo>
                      <a:pt x="173372" y="176060"/>
                      <a:pt x="176675" y="172479"/>
                      <a:pt x="177695" y="166622"/>
                    </a:cubicBezTo>
                    <a:cubicBezTo>
                      <a:pt x="178372" y="162735"/>
                      <a:pt x="182072" y="160133"/>
                      <a:pt x="185958" y="160810"/>
                    </a:cubicBezTo>
                    <a:cubicBezTo>
                      <a:pt x="189845" y="161487"/>
                      <a:pt x="192448" y="165187"/>
                      <a:pt x="191771" y="169073"/>
                    </a:cubicBezTo>
                    <a:cubicBezTo>
                      <a:pt x="189600" y="181541"/>
                      <a:pt x="181748" y="188964"/>
                      <a:pt x="170257" y="191159"/>
                    </a:cubicBezTo>
                    <a:cubicBezTo>
                      <a:pt x="170049" y="191230"/>
                      <a:pt x="169829" y="191280"/>
                      <a:pt x="169604" y="191319"/>
                    </a:cubicBezTo>
                    <a:cubicBezTo>
                      <a:pt x="165341" y="192061"/>
                      <a:pt x="160626" y="192053"/>
                      <a:pt x="155558" y="191363"/>
                    </a:cubicBezTo>
                    <a:cubicBezTo>
                      <a:pt x="154048" y="191167"/>
                      <a:pt x="152507" y="190907"/>
                      <a:pt x="150937" y="190585"/>
                    </a:cubicBezTo>
                    <a:cubicBezTo>
                      <a:pt x="144846" y="189337"/>
                      <a:pt x="138287" y="187193"/>
                      <a:pt x="131397" y="184222"/>
                    </a:cubicBezTo>
                    <a:cubicBezTo>
                      <a:pt x="120503" y="188549"/>
                      <a:pt x="108628" y="190931"/>
                      <a:pt x="96196" y="190931"/>
                    </a:cubicBezTo>
                    <a:cubicBezTo>
                      <a:pt x="43590" y="190931"/>
                      <a:pt x="946" y="148286"/>
                      <a:pt x="946" y="95681"/>
                    </a:cubicBezTo>
                    <a:cubicBezTo>
                      <a:pt x="946" y="83244"/>
                      <a:pt x="3329" y="71364"/>
                      <a:pt x="7665" y="60472"/>
                    </a:cubicBezTo>
                    <a:lnTo>
                      <a:pt x="6879" y="58568"/>
                    </a:lnTo>
                    <a:lnTo>
                      <a:pt x="6879" y="58568"/>
                    </a:lnTo>
                    <a:cubicBezTo>
                      <a:pt x="5370" y="54921"/>
                      <a:pt x="4105" y="51377"/>
                      <a:pt x="3088" y="47953"/>
                    </a:cubicBezTo>
                    <a:cubicBezTo>
                      <a:pt x="235" y="38397"/>
                      <a:pt x="-724" y="29672"/>
                      <a:pt x="560" y="22300"/>
                    </a:cubicBezTo>
                    <a:cubicBezTo>
                      <a:pt x="623" y="21936"/>
                      <a:pt x="713" y="21583"/>
                      <a:pt x="827" y="21243"/>
                    </a:cubicBezTo>
                    <a:cubicBezTo>
                      <a:pt x="3106" y="9956"/>
                      <a:pt x="10501" y="2254"/>
                      <a:pt x="22830" y="107"/>
                    </a:cubicBezTo>
                    <a:cubicBezTo>
                      <a:pt x="26717" y="-570"/>
                      <a:pt x="30417" y="2032"/>
                      <a:pt x="31094" y="5919"/>
                    </a:cubicBezTo>
                    <a:close/>
                    <a:moveTo>
                      <a:pt x="17014" y="78722"/>
                    </a:moveTo>
                    <a:cubicBezTo>
                      <a:pt x="15844" y="84210"/>
                      <a:pt x="15233" y="89874"/>
                      <a:pt x="15233" y="95681"/>
                    </a:cubicBezTo>
                    <a:cubicBezTo>
                      <a:pt x="15233" y="140395"/>
                      <a:pt x="51481" y="176643"/>
                      <a:pt x="96196" y="176643"/>
                    </a:cubicBezTo>
                    <a:cubicBezTo>
                      <a:pt x="102002" y="176643"/>
                      <a:pt x="107667" y="176032"/>
                      <a:pt x="113126" y="174871"/>
                    </a:cubicBezTo>
                    <a:cubicBezTo>
                      <a:pt x="109607" y="172787"/>
                      <a:pt x="106036" y="170539"/>
                      <a:pt x="102431" y="168123"/>
                    </a:cubicBezTo>
                    <a:cubicBezTo>
                      <a:pt x="90728" y="160298"/>
                      <a:pt x="78835" y="150830"/>
                      <a:pt x="67382" y="140142"/>
                    </a:cubicBezTo>
                    <a:cubicBezTo>
                      <a:pt x="46585" y="120796"/>
                      <a:pt x="29000" y="99157"/>
                      <a:pt x="17014" y="78722"/>
                    </a:cubicBezTo>
                    <a:close/>
                    <a:moveTo>
                      <a:pt x="96196" y="431"/>
                    </a:moveTo>
                    <a:cubicBezTo>
                      <a:pt x="148800" y="431"/>
                      <a:pt x="191446" y="43076"/>
                      <a:pt x="191446" y="95681"/>
                    </a:cubicBezTo>
                    <a:cubicBezTo>
                      <a:pt x="191446" y="124474"/>
                      <a:pt x="178670" y="150283"/>
                      <a:pt x="158479" y="167748"/>
                    </a:cubicBezTo>
                    <a:cubicBezTo>
                      <a:pt x="157612" y="167620"/>
                      <a:pt x="156689" y="167458"/>
                      <a:pt x="155717" y="167258"/>
                    </a:cubicBezTo>
                    <a:cubicBezTo>
                      <a:pt x="151466" y="166387"/>
                      <a:pt x="146735" y="164857"/>
                      <a:pt x="141644" y="162710"/>
                    </a:cubicBezTo>
                    <a:cubicBezTo>
                      <a:pt x="163074" y="148134"/>
                      <a:pt x="177158" y="123552"/>
                      <a:pt x="177158" y="95681"/>
                    </a:cubicBezTo>
                    <a:cubicBezTo>
                      <a:pt x="177158" y="50967"/>
                      <a:pt x="140910" y="14718"/>
                      <a:pt x="96196" y="14718"/>
                    </a:cubicBezTo>
                    <a:cubicBezTo>
                      <a:pt x="68328" y="14718"/>
                      <a:pt x="43749" y="28798"/>
                      <a:pt x="29184" y="50231"/>
                    </a:cubicBezTo>
                    <a:cubicBezTo>
                      <a:pt x="27055" y="45172"/>
                      <a:pt x="25524" y="40447"/>
                      <a:pt x="24646" y="36161"/>
                    </a:cubicBezTo>
                    <a:cubicBezTo>
                      <a:pt x="24443" y="35169"/>
                      <a:pt x="24277" y="34230"/>
                      <a:pt x="24149" y="33345"/>
                    </a:cubicBezTo>
                    <a:cubicBezTo>
                      <a:pt x="41626" y="13190"/>
                      <a:pt x="67421" y="431"/>
                      <a:pt x="96196" y="43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592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/>
                </a:endParaRPr>
              </a:p>
            </p:txBody>
          </p:sp>
          <p:sp>
            <p:nvSpPr>
              <p:cNvPr id="57" name="ic_link">
                <a:hlinkClick r:id="rId10"/>
                <a:extLst>
                  <a:ext uri="{FF2B5EF4-FFF2-40B4-BE49-F238E27FC236}">
                    <a16:creationId xmlns:a16="http://schemas.microsoft.com/office/drawing/2014/main" id="{2B6A397C-E8E7-B530-92FA-8A0792CF14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88952" y="4025692"/>
                <a:ext cx="176681" cy="176681"/>
              </a:xfrm>
              <a:custGeom>
                <a:avLst/>
                <a:gdLst>
                  <a:gd name="connsiteX0" fmla="*/ 73819 w 185737"/>
                  <a:gd name="connsiteY0" fmla="*/ 0 h 185737"/>
                  <a:gd name="connsiteX1" fmla="*/ 80963 w 185737"/>
                  <a:gd name="connsiteY1" fmla="*/ 7144 h 185737"/>
                  <a:gd name="connsiteX2" fmla="*/ 74788 w 185737"/>
                  <a:gd name="connsiteY2" fmla="*/ 14222 h 185737"/>
                  <a:gd name="connsiteX3" fmla="*/ 73819 w 185737"/>
                  <a:gd name="connsiteY3" fmla="*/ 14288 h 185737"/>
                  <a:gd name="connsiteX4" fmla="*/ 35719 w 185737"/>
                  <a:gd name="connsiteY4" fmla="*/ 14288 h 185737"/>
                  <a:gd name="connsiteX5" fmla="*/ 14337 w 185737"/>
                  <a:gd name="connsiteY5" fmla="*/ 34251 h 185737"/>
                  <a:gd name="connsiteX6" fmla="*/ 14288 w 185737"/>
                  <a:gd name="connsiteY6" fmla="*/ 35719 h 185737"/>
                  <a:gd name="connsiteX7" fmla="*/ 14288 w 185737"/>
                  <a:gd name="connsiteY7" fmla="*/ 150019 h 185737"/>
                  <a:gd name="connsiteX8" fmla="*/ 34251 w 185737"/>
                  <a:gd name="connsiteY8" fmla="*/ 171400 h 185737"/>
                  <a:gd name="connsiteX9" fmla="*/ 35719 w 185737"/>
                  <a:gd name="connsiteY9" fmla="*/ 171450 h 185737"/>
                  <a:gd name="connsiteX10" fmla="*/ 150019 w 185737"/>
                  <a:gd name="connsiteY10" fmla="*/ 171450 h 185737"/>
                  <a:gd name="connsiteX11" fmla="*/ 171400 w 185737"/>
                  <a:gd name="connsiteY11" fmla="*/ 151486 h 185737"/>
                  <a:gd name="connsiteX12" fmla="*/ 171450 w 185737"/>
                  <a:gd name="connsiteY12" fmla="*/ 150019 h 185737"/>
                  <a:gd name="connsiteX13" fmla="*/ 171450 w 185737"/>
                  <a:gd name="connsiteY13" fmla="*/ 111919 h 185737"/>
                  <a:gd name="connsiteX14" fmla="*/ 178594 w 185737"/>
                  <a:gd name="connsiteY14" fmla="*/ 104775 h 185737"/>
                  <a:gd name="connsiteX15" fmla="*/ 185673 w 185737"/>
                  <a:gd name="connsiteY15" fmla="*/ 110949 h 185737"/>
                  <a:gd name="connsiteX16" fmla="*/ 185738 w 185737"/>
                  <a:gd name="connsiteY16" fmla="*/ 111919 h 185737"/>
                  <a:gd name="connsiteX17" fmla="*/ 185738 w 185737"/>
                  <a:gd name="connsiteY17" fmla="*/ 150019 h 185737"/>
                  <a:gd name="connsiteX18" fmla="*/ 151916 w 185737"/>
                  <a:gd name="connsiteY18" fmla="*/ 185688 h 185737"/>
                  <a:gd name="connsiteX19" fmla="*/ 150019 w 185737"/>
                  <a:gd name="connsiteY19" fmla="*/ 185738 h 185737"/>
                  <a:gd name="connsiteX20" fmla="*/ 35719 w 185737"/>
                  <a:gd name="connsiteY20" fmla="*/ 185738 h 185737"/>
                  <a:gd name="connsiteX21" fmla="*/ 50 w 185737"/>
                  <a:gd name="connsiteY21" fmla="*/ 151916 h 185737"/>
                  <a:gd name="connsiteX22" fmla="*/ 0 w 185737"/>
                  <a:gd name="connsiteY22" fmla="*/ 150019 h 185737"/>
                  <a:gd name="connsiteX23" fmla="*/ 0 w 185737"/>
                  <a:gd name="connsiteY23" fmla="*/ 35719 h 185737"/>
                  <a:gd name="connsiteX24" fmla="*/ 33822 w 185737"/>
                  <a:gd name="connsiteY24" fmla="*/ 50 h 185737"/>
                  <a:gd name="connsiteX25" fmla="*/ 35719 w 185737"/>
                  <a:gd name="connsiteY25" fmla="*/ 0 h 185737"/>
                  <a:gd name="connsiteX26" fmla="*/ 73819 w 185737"/>
                  <a:gd name="connsiteY26" fmla="*/ 0 h 185737"/>
                  <a:gd name="connsiteX27" fmla="*/ 169069 w 185737"/>
                  <a:gd name="connsiteY27" fmla="*/ 0 h 185737"/>
                  <a:gd name="connsiteX28" fmla="*/ 185682 w 185737"/>
                  <a:gd name="connsiteY28" fmla="*/ 15302 h 185737"/>
                  <a:gd name="connsiteX29" fmla="*/ 185738 w 185737"/>
                  <a:gd name="connsiteY29" fmla="*/ 16669 h 185737"/>
                  <a:gd name="connsiteX30" fmla="*/ 185738 w 185737"/>
                  <a:gd name="connsiteY30" fmla="*/ 64294 h 185737"/>
                  <a:gd name="connsiteX31" fmla="*/ 178594 w 185737"/>
                  <a:gd name="connsiteY31" fmla="*/ 71438 h 185737"/>
                  <a:gd name="connsiteX32" fmla="*/ 171515 w 185737"/>
                  <a:gd name="connsiteY32" fmla="*/ 65263 h 185737"/>
                  <a:gd name="connsiteX33" fmla="*/ 171450 w 185737"/>
                  <a:gd name="connsiteY33" fmla="*/ 64294 h 185737"/>
                  <a:gd name="connsiteX34" fmla="*/ 171450 w 185737"/>
                  <a:gd name="connsiteY34" fmla="*/ 24384 h 185737"/>
                  <a:gd name="connsiteX35" fmla="*/ 88395 w 185737"/>
                  <a:gd name="connsiteY35" fmla="*/ 107445 h 185737"/>
                  <a:gd name="connsiteX36" fmla="*/ 78293 w 185737"/>
                  <a:gd name="connsiteY36" fmla="*/ 107445 h 185737"/>
                  <a:gd name="connsiteX37" fmla="*/ 77601 w 185737"/>
                  <a:gd name="connsiteY37" fmla="*/ 98144 h 185737"/>
                  <a:gd name="connsiteX38" fmla="*/ 78293 w 185737"/>
                  <a:gd name="connsiteY38" fmla="*/ 97343 h 185737"/>
                  <a:gd name="connsiteX39" fmla="*/ 161334 w 185737"/>
                  <a:gd name="connsiteY39" fmla="*/ 14288 h 185737"/>
                  <a:gd name="connsiteX40" fmla="*/ 121444 w 185737"/>
                  <a:gd name="connsiteY40" fmla="*/ 14288 h 185737"/>
                  <a:gd name="connsiteX41" fmla="*/ 114300 w 185737"/>
                  <a:gd name="connsiteY41" fmla="*/ 7144 h 185737"/>
                  <a:gd name="connsiteX42" fmla="*/ 120474 w 185737"/>
                  <a:gd name="connsiteY42" fmla="*/ 65 h 185737"/>
                  <a:gd name="connsiteX43" fmla="*/ 121444 w 185737"/>
                  <a:gd name="connsiteY43" fmla="*/ 0 h 185737"/>
                  <a:gd name="connsiteX44" fmla="*/ 169069 w 185737"/>
                  <a:gd name="connsiteY4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5737" h="185737">
                    <a:moveTo>
                      <a:pt x="73819" y="0"/>
                    </a:moveTo>
                    <a:cubicBezTo>
                      <a:pt x="77764" y="0"/>
                      <a:pt x="80963" y="3198"/>
                      <a:pt x="80963" y="7144"/>
                    </a:cubicBezTo>
                    <a:cubicBezTo>
                      <a:pt x="80963" y="10760"/>
                      <a:pt x="78275" y="13749"/>
                      <a:pt x="74788" y="14222"/>
                    </a:cubicBezTo>
                    <a:lnTo>
                      <a:pt x="73819" y="14288"/>
                    </a:lnTo>
                    <a:lnTo>
                      <a:pt x="35719" y="14288"/>
                    </a:lnTo>
                    <a:cubicBezTo>
                      <a:pt x="24376" y="14288"/>
                      <a:pt x="15091" y="23100"/>
                      <a:pt x="14337" y="34251"/>
                    </a:cubicBezTo>
                    <a:lnTo>
                      <a:pt x="14288" y="35719"/>
                    </a:lnTo>
                    <a:lnTo>
                      <a:pt x="14288" y="150019"/>
                    </a:lnTo>
                    <a:cubicBezTo>
                      <a:pt x="14288" y="161362"/>
                      <a:pt x="23100" y="170646"/>
                      <a:pt x="34251" y="171400"/>
                    </a:cubicBezTo>
                    <a:lnTo>
                      <a:pt x="35719" y="171450"/>
                    </a:lnTo>
                    <a:lnTo>
                      <a:pt x="150019" y="171450"/>
                    </a:lnTo>
                    <a:cubicBezTo>
                      <a:pt x="161362" y="171450"/>
                      <a:pt x="170646" y="162637"/>
                      <a:pt x="171400" y="151486"/>
                    </a:cubicBezTo>
                    <a:lnTo>
                      <a:pt x="171450" y="150019"/>
                    </a:lnTo>
                    <a:lnTo>
                      <a:pt x="171450" y="111919"/>
                    </a:lnTo>
                    <a:cubicBezTo>
                      <a:pt x="171450" y="107974"/>
                      <a:pt x="174649" y="104775"/>
                      <a:pt x="178594" y="104775"/>
                    </a:cubicBezTo>
                    <a:cubicBezTo>
                      <a:pt x="182210" y="104775"/>
                      <a:pt x="185199" y="107463"/>
                      <a:pt x="185673" y="110949"/>
                    </a:cubicBezTo>
                    <a:lnTo>
                      <a:pt x="185738" y="111919"/>
                    </a:lnTo>
                    <a:lnTo>
                      <a:pt x="185738" y="150019"/>
                    </a:lnTo>
                    <a:cubicBezTo>
                      <a:pt x="185738" y="169110"/>
                      <a:pt x="170760" y="184702"/>
                      <a:pt x="151916" y="185688"/>
                    </a:cubicBezTo>
                    <a:lnTo>
                      <a:pt x="150019" y="185738"/>
                    </a:lnTo>
                    <a:lnTo>
                      <a:pt x="35719" y="185738"/>
                    </a:lnTo>
                    <a:cubicBezTo>
                      <a:pt x="16628" y="185738"/>
                      <a:pt x="1036" y="170760"/>
                      <a:pt x="50" y="151916"/>
                    </a:cubicBezTo>
                    <a:lnTo>
                      <a:pt x="0" y="150019"/>
                    </a:lnTo>
                    <a:lnTo>
                      <a:pt x="0" y="35719"/>
                    </a:lnTo>
                    <a:cubicBezTo>
                      <a:pt x="0" y="16628"/>
                      <a:pt x="14977" y="1036"/>
                      <a:pt x="33822" y="50"/>
                    </a:cubicBezTo>
                    <a:lnTo>
                      <a:pt x="35719" y="0"/>
                    </a:lnTo>
                    <a:lnTo>
                      <a:pt x="73819" y="0"/>
                    </a:lnTo>
                    <a:close/>
                    <a:moveTo>
                      <a:pt x="169069" y="0"/>
                    </a:moveTo>
                    <a:cubicBezTo>
                      <a:pt x="177815" y="0"/>
                      <a:pt x="184987" y="6735"/>
                      <a:pt x="185682" y="15302"/>
                    </a:cubicBezTo>
                    <a:lnTo>
                      <a:pt x="185738" y="16669"/>
                    </a:lnTo>
                    <a:lnTo>
                      <a:pt x="185738" y="64294"/>
                    </a:lnTo>
                    <a:cubicBezTo>
                      <a:pt x="185738" y="68239"/>
                      <a:pt x="182539" y="71438"/>
                      <a:pt x="178594" y="71438"/>
                    </a:cubicBezTo>
                    <a:cubicBezTo>
                      <a:pt x="174977" y="71438"/>
                      <a:pt x="171988" y="68750"/>
                      <a:pt x="171515" y="65263"/>
                    </a:cubicBezTo>
                    <a:lnTo>
                      <a:pt x="171450" y="64294"/>
                    </a:lnTo>
                    <a:lnTo>
                      <a:pt x="171450" y="24384"/>
                    </a:lnTo>
                    <a:lnTo>
                      <a:pt x="88395" y="107445"/>
                    </a:lnTo>
                    <a:cubicBezTo>
                      <a:pt x="85605" y="110235"/>
                      <a:pt x="81083" y="110235"/>
                      <a:pt x="78293" y="107445"/>
                    </a:cubicBezTo>
                    <a:cubicBezTo>
                      <a:pt x="75756" y="104909"/>
                      <a:pt x="75526" y="100940"/>
                      <a:pt x="77601" y="98144"/>
                    </a:cubicBezTo>
                    <a:lnTo>
                      <a:pt x="78293" y="97343"/>
                    </a:lnTo>
                    <a:lnTo>
                      <a:pt x="161334" y="14288"/>
                    </a:lnTo>
                    <a:lnTo>
                      <a:pt x="121444" y="14288"/>
                    </a:lnTo>
                    <a:cubicBezTo>
                      <a:pt x="117499" y="14288"/>
                      <a:pt x="114300" y="11089"/>
                      <a:pt x="114300" y="7144"/>
                    </a:cubicBezTo>
                    <a:cubicBezTo>
                      <a:pt x="114300" y="3527"/>
                      <a:pt x="116988" y="538"/>
                      <a:pt x="120474" y="65"/>
                    </a:cubicBezTo>
                    <a:lnTo>
                      <a:pt x="121444" y="0"/>
                    </a:lnTo>
                    <a:lnTo>
                      <a:pt x="1690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</p:grpSp>
      <p:sp>
        <p:nvSpPr>
          <p:cNvPr id="49" name="知道了按钮">
            <a:extLst>
              <a:ext uri="{FF2B5EF4-FFF2-40B4-BE49-F238E27FC236}">
                <a16:creationId xmlns:a16="http://schemas.microsoft.com/office/drawing/2014/main" id="{8D8EECC1-27B1-4E44-88BC-91E3E8599FFE}"/>
              </a:ext>
            </a:extLst>
          </p:cNvPr>
          <p:cNvSpPr/>
          <p:nvPr/>
        </p:nvSpPr>
        <p:spPr>
          <a:xfrm>
            <a:off x="7899067" y="5362458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  <p:sp>
        <p:nvSpPr>
          <p:cNvPr id="3" name="分割条2">
            <a:extLst>
              <a:ext uri="{FF2B5EF4-FFF2-40B4-BE49-F238E27FC236}">
                <a16:creationId xmlns:a16="http://schemas.microsoft.com/office/drawing/2014/main" id="{E368ACB2-065D-EC69-2CF0-71D69BAA9DBC}"/>
              </a:ext>
            </a:extLst>
          </p:cNvPr>
          <p:cNvSpPr/>
          <p:nvPr/>
        </p:nvSpPr>
        <p:spPr>
          <a:xfrm>
            <a:off x="6774468" y="132717"/>
            <a:ext cx="20410" cy="612300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rgbClr val="FFFFFF">
              <a:alpha val="14902"/>
            </a:srgb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" name="光标1" descr="图标&#10;&#10;低可信度描述已自动生成">
            <a:extLst>
              <a:ext uri="{FF2B5EF4-FFF2-40B4-BE49-F238E27FC236}">
                <a16:creationId xmlns:a16="http://schemas.microsoft.com/office/drawing/2014/main" id="{5DCE4BD3-1406-6A16-E072-E6A8E33C5C62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59" y="5627971"/>
            <a:ext cx="398069" cy="398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2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9" grpId="0" animBg="1"/>
      <p:bldP spid="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E801FA6-EA50-B1C2-05CE-A8F2F894D8C5}"/>
              </a:ext>
            </a:extLst>
          </p:cNvPr>
          <p:cNvSpPr/>
          <p:nvPr/>
        </p:nvSpPr>
        <p:spPr>
          <a:xfrm>
            <a:off x="0" y="0"/>
            <a:ext cx="14400213" cy="64801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copyright info"/>
          <p:cNvSpPr/>
          <p:nvPr/>
        </p:nvSpPr>
        <p:spPr>
          <a:xfrm>
            <a:off x="7108423" y="3663374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622923" y="3692566"/>
            <a:ext cx="796514" cy="147997"/>
            <a:chOff x="4396748" y="5226980"/>
            <a:chExt cx="702462" cy="130522"/>
          </a:xfrm>
          <a:solidFill>
            <a:srgbClr val="FFFFFF">
              <a:alpha val="40000"/>
            </a:srgbClr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0A59F7">
                <a:alpha val="80000"/>
              </a:srgbClr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>
              <a:grpSpLocks/>
            </p:cNvGrpSpPr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grpFill/>
          </p:grpSpPr>
          <p:sp>
            <p:nvSpPr>
              <p:cNvPr id="26" name="任意多边形: 形状 25"/>
              <p:cNvSpPr>
                <a:spLocks/>
              </p:cNvSpPr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>
                <a:spLocks/>
              </p:cNvSpPr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>
                <a:spLocks/>
              </p:cNvSpPr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>
                <a:spLocks/>
              </p:cNvSpPr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>
                <a:spLocks/>
              </p:cNvSpPr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>
                <a:spLocks/>
              </p:cNvSpPr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>
                <a:spLocks/>
              </p:cNvSpPr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>
                <a:spLocks/>
              </p:cNvSpPr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>
                <a:spLocks/>
              </p:cNvSpPr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419648" y="283086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668869" y="317297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3.0.0.17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25171" y="4299173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51" name="dead-dog">
            <a:extLst>
              <a:ext uri="{FF2B5EF4-FFF2-40B4-BE49-F238E27FC236}">
                <a16:creationId xmlns:a16="http://schemas.microsoft.com/office/drawing/2014/main" id="{F8A3468E-8D5A-4D1B-21B6-222409A488A3}"/>
              </a:ext>
            </a:extLst>
          </p:cNvPr>
          <p:cNvGrpSpPr/>
          <p:nvPr/>
        </p:nvGrpSpPr>
        <p:grpSpPr>
          <a:xfrm>
            <a:off x="9153552" y="1985165"/>
            <a:ext cx="794166" cy="794166"/>
            <a:chOff x="6294784" y="1750758"/>
            <a:chExt cx="700391" cy="700391"/>
          </a:xfrm>
        </p:grpSpPr>
        <p:sp>
          <p:nvSpPr>
            <p:cNvPr id="46" name="ic_dd_bord">
              <a:extLst>
                <a:ext uri="{FF2B5EF4-FFF2-40B4-BE49-F238E27FC236}">
                  <a16:creationId xmlns:a16="http://schemas.microsoft.com/office/drawing/2014/main" id="{BF2FACDC-1272-47BC-8929-7F8768271995}"/>
                </a:ext>
              </a:extLst>
            </p:cNvPr>
            <p:cNvSpPr/>
            <p:nvPr/>
          </p:nvSpPr>
          <p:spPr>
            <a:xfrm>
              <a:off x="6294784" y="1750758"/>
              <a:ext cx="700391" cy="700391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34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7" name="ic_dd_filled">
              <a:extLst>
                <a:ext uri="{FF2B5EF4-FFF2-40B4-BE49-F238E27FC236}">
                  <a16:creationId xmlns:a16="http://schemas.microsoft.com/office/drawing/2014/main" id="{DC59BFDD-6C99-4400-BE21-D67D0BB99C66}"/>
                </a:ext>
              </a:extLst>
            </p:cNvPr>
            <p:cNvSpPr/>
            <p:nvPr/>
          </p:nvSpPr>
          <p:spPr>
            <a:xfrm>
              <a:off x="6405892" y="1894467"/>
              <a:ext cx="478175" cy="412970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63" name="opin3-GitHub">
            <a:extLst>
              <a:ext uri="{FF2B5EF4-FFF2-40B4-BE49-F238E27FC236}">
                <a16:creationId xmlns:a16="http://schemas.microsoft.com/office/drawing/2014/main" id="{9306A137-77FC-A2D5-99C6-9CCDE46BE14E}"/>
              </a:ext>
            </a:extLst>
          </p:cNvPr>
          <p:cNvGrpSpPr/>
          <p:nvPr/>
        </p:nvGrpSpPr>
        <p:grpSpPr>
          <a:xfrm>
            <a:off x="2680531" y="3391267"/>
            <a:ext cx="3905816" cy="627314"/>
            <a:chOff x="601817" y="3134123"/>
            <a:chExt cx="3444620" cy="553241"/>
          </a:xfrm>
        </p:grpSpPr>
        <p:sp>
          <p:nvSpPr>
            <p:cNvPr id="52" name="Github">
              <a:hlinkClick r:id="rId6" tooltip="前往 GitHub 可以获取最新版本的黑屏"/>
              <a:extLst>
                <a:ext uri="{FF2B5EF4-FFF2-40B4-BE49-F238E27FC236}">
                  <a16:creationId xmlns:a16="http://schemas.microsoft.com/office/drawing/2014/main" id="{6050FAAB-CBCB-40AF-A51F-9968ECEECF0A}"/>
                </a:ext>
              </a:extLst>
            </p:cNvPr>
            <p:cNvSpPr/>
            <p:nvPr/>
          </p:nvSpPr>
          <p:spPr>
            <a:xfrm>
              <a:off x="601817" y="3134123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GitHub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仓库</a:t>
              </a:r>
            </a:p>
          </p:txBody>
        </p:sp>
        <p:sp>
          <p:nvSpPr>
            <p:cNvPr id="18" name="ic_link">
              <a:hlinkClick r:id="rId6" tooltip="前往 GitHub 可以获取最新版本的黑屏"/>
              <a:extLst>
                <a:ext uri="{FF2B5EF4-FFF2-40B4-BE49-F238E27FC236}">
                  <a16:creationId xmlns:a16="http://schemas.microsoft.com/office/drawing/2014/main" id="{B2234E89-4620-EEB6-9186-E98C457B3771}"/>
                </a:ext>
              </a:extLst>
            </p:cNvPr>
            <p:cNvSpPr/>
            <p:nvPr/>
          </p:nvSpPr>
          <p:spPr>
            <a:xfrm>
              <a:off x="3710464" y="331698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5" name="GitHub">
              <a:hlinkClick r:id="rId7" tooltip="前往 GitHub 可以获取最新版本的黑屏"/>
              <a:extLst>
                <a:ext uri="{FF2B5EF4-FFF2-40B4-BE49-F238E27FC236}">
                  <a16:creationId xmlns:a16="http://schemas.microsoft.com/office/drawing/2014/main" id="{1AB568ED-659C-F061-CAB4-65BD083974E3}"/>
                </a:ext>
              </a:extLst>
            </p:cNvPr>
            <p:cNvSpPr/>
            <p:nvPr/>
          </p:nvSpPr>
          <p:spPr>
            <a:xfrm>
              <a:off x="755164" y="3274741"/>
              <a:ext cx="265944" cy="258909"/>
            </a:xfrm>
            <a:custGeom>
              <a:avLst/>
              <a:gdLst>
                <a:gd name="connsiteX0" fmla="*/ 624241 w 1248255"/>
                <a:gd name="connsiteY0" fmla="*/ 110 h 1215235"/>
                <a:gd name="connsiteX1" fmla="*/ 113 w 1248255"/>
                <a:gd name="connsiteY1" fmla="*/ 623113 h 1215235"/>
                <a:gd name="connsiteX2" fmla="*/ 426950 w 1248255"/>
                <a:gd name="connsiteY2" fmla="*/ 1214605 h 1215235"/>
                <a:gd name="connsiteX3" fmla="*/ 480211 w 1248255"/>
                <a:gd name="connsiteY3" fmla="*/ 1164349 h 1215235"/>
                <a:gd name="connsiteX4" fmla="*/ 480211 w 1248255"/>
                <a:gd name="connsiteY4" fmla="*/ 1080331 h 1215235"/>
                <a:gd name="connsiteX5" fmla="*/ 252164 w 1248255"/>
                <a:gd name="connsiteY5" fmla="*/ 996314 h 1215235"/>
                <a:gd name="connsiteX6" fmla="*/ 189151 w 1248255"/>
                <a:gd name="connsiteY6" fmla="*/ 903674 h 1215235"/>
                <a:gd name="connsiteX7" fmla="*/ 193277 w 1248255"/>
                <a:gd name="connsiteY7" fmla="*/ 866160 h 1215235"/>
                <a:gd name="connsiteX8" fmla="*/ 288172 w 1248255"/>
                <a:gd name="connsiteY8" fmla="*/ 924299 h 1215235"/>
                <a:gd name="connsiteX9" fmla="*/ 480211 w 1248255"/>
                <a:gd name="connsiteY9" fmla="*/ 984312 h 1215235"/>
                <a:gd name="connsiteX10" fmla="*/ 494839 w 1248255"/>
                <a:gd name="connsiteY10" fmla="*/ 900669 h 1215235"/>
                <a:gd name="connsiteX11" fmla="*/ 192152 w 1248255"/>
                <a:gd name="connsiteY11" fmla="*/ 596108 h 1215235"/>
                <a:gd name="connsiteX12" fmla="*/ 276169 w 1248255"/>
                <a:gd name="connsiteY12" fmla="*/ 378188 h 1215235"/>
                <a:gd name="connsiteX13" fmla="*/ 284421 w 1248255"/>
                <a:gd name="connsiteY13" fmla="*/ 192150 h 1215235"/>
                <a:gd name="connsiteX14" fmla="*/ 469334 w 1248255"/>
                <a:gd name="connsiteY14" fmla="*/ 275792 h 1215235"/>
                <a:gd name="connsiteX15" fmla="*/ 623866 w 1248255"/>
                <a:gd name="connsiteY15" fmla="*/ 252163 h 1215235"/>
                <a:gd name="connsiteX16" fmla="*/ 778397 w 1248255"/>
                <a:gd name="connsiteY16" fmla="*/ 274668 h 1215235"/>
                <a:gd name="connsiteX17" fmla="*/ 963689 w 1248255"/>
                <a:gd name="connsiteY17" fmla="*/ 192151 h 1215235"/>
                <a:gd name="connsiteX18" fmla="*/ 976441 w 1248255"/>
                <a:gd name="connsiteY18" fmla="*/ 376314 h 1215235"/>
                <a:gd name="connsiteX19" fmla="*/ 1056329 w 1248255"/>
                <a:gd name="connsiteY19" fmla="*/ 596109 h 1215235"/>
                <a:gd name="connsiteX20" fmla="*/ 754017 w 1248255"/>
                <a:gd name="connsiteY20" fmla="*/ 900295 h 1215235"/>
                <a:gd name="connsiteX21" fmla="*/ 768270 w 1248255"/>
                <a:gd name="connsiteY21" fmla="*/ 984312 h 1215235"/>
                <a:gd name="connsiteX22" fmla="*/ 768270 w 1248255"/>
                <a:gd name="connsiteY22" fmla="*/ 1164349 h 1215235"/>
                <a:gd name="connsiteX23" fmla="*/ 821906 w 1248255"/>
                <a:gd name="connsiteY23" fmla="*/ 1214615 h 1215235"/>
                <a:gd name="connsiteX24" fmla="*/ 1248369 w 1248255"/>
                <a:gd name="connsiteY24" fmla="*/ 623114 h 1215235"/>
                <a:gd name="connsiteX25" fmla="*/ 624241 w 1248255"/>
                <a:gd name="connsiteY25" fmla="*/ 112 h 121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48255" h="1215235">
                  <a:moveTo>
                    <a:pt x="624241" y="110"/>
                  </a:moveTo>
                  <a:cubicBezTo>
                    <a:pt x="279545" y="110"/>
                    <a:pt x="113" y="279167"/>
                    <a:pt x="113" y="623113"/>
                  </a:cubicBezTo>
                  <a:cubicBezTo>
                    <a:pt x="113" y="898422"/>
                    <a:pt x="179024" y="1132096"/>
                    <a:pt x="426950" y="1214605"/>
                  </a:cubicBezTo>
                  <a:cubicBezTo>
                    <a:pt x="458081" y="1220232"/>
                    <a:pt x="480211" y="1188354"/>
                    <a:pt x="480211" y="1164349"/>
                  </a:cubicBezTo>
                  <a:cubicBezTo>
                    <a:pt x="480211" y="1149725"/>
                    <a:pt x="480586" y="1132096"/>
                    <a:pt x="480211" y="1080331"/>
                  </a:cubicBezTo>
                  <a:cubicBezTo>
                    <a:pt x="306551" y="1117837"/>
                    <a:pt x="252164" y="996314"/>
                    <a:pt x="252164" y="996314"/>
                  </a:cubicBezTo>
                  <a:cubicBezTo>
                    <a:pt x="223659" y="924299"/>
                    <a:pt x="189151" y="903674"/>
                    <a:pt x="189151" y="903674"/>
                  </a:cubicBezTo>
                  <a:cubicBezTo>
                    <a:pt x="132515" y="865036"/>
                    <a:pt x="193277" y="866160"/>
                    <a:pt x="193277" y="866160"/>
                  </a:cubicBezTo>
                  <a:cubicBezTo>
                    <a:pt x="255915" y="870288"/>
                    <a:pt x="288172" y="924299"/>
                    <a:pt x="288172" y="924299"/>
                  </a:cubicBezTo>
                  <a:cubicBezTo>
                    <a:pt x="336181" y="1008317"/>
                    <a:pt x="444579" y="1000069"/>
                    <a:pt x="480211" y="984312"/>
                  </a:cubicBezTo>
                  <a:cubicBezTo>
                    <a:pt x="480211" y="946057"/>
                    <a:pt x="484337" y="918298"/>
                    <a:pt x="494839" y="900669"/>
                  </a:cubicBezTo>
                  <a:cubicBezTo>
                    <a:pt x="298673" y="866169"/>
                    <a:pt x="191776" y="752891"/>
                    <a:pt x="192152" y="596108"/>
                  </a:cubicBezTo>
                  <a:cubicBezTo>
                    <a:pt x="192527" y="503464"/>
                    <a:pt x="224409" y="431450"/>
                    <a:pt x="276169" y="378188"/>
                  </a:cubicBezTo>
                  <a:cubicBezTo>
                    <a:pt x="253665" y="349683"/>
                    <a:pt x="238286" y="252163"/>
                    <a:pt x="284421" y="192150"/>
                  </a:cubicBezTo>
                  <a:cubicBezTo>
                    <a:pt x="400320" y="192150"/>
                    <a:pt x="469334" y="275792"/>
                    <a:pt x="469334" y="275792"/>
                  </a:cubicBezTo>
                  <a:cubicBezTo>
                    <a:pt x="469334" y="275792"/>
                    <a:pt x="523720" y="252163"/>
                    <a:pt x="623866" y="252163"/>
                  </a:cubicBezTo>
                  <a:cubicBezTo>
                    <a:pt x="724386" y="252163"/>
                    <a:pt x="778397" y="274668"/>
                    <a:pt x="778397" y="274668"/>
                  </a:cubicBezTo>
                  <a:cubicBezTo>
                    <a:pt x="778397" y="274668"/>
                    <a:pt x="847787" y="192151"/>
                    <a:pt x="963689" y="192151"/>
                  </a:cubicBezTo>
                  <a:cubicBezTo>
                    <a:pt x="1009817" y="252164"/>
                    <a:pt x="994444" y="349684"/>
                    <a:pt x="976441" y="376314"/>
                  </a:cubicBezTo>
                  <a:cubicBezTo>
                    <a:pt x="1025949" y="428450"/>
                    <a:pt x="1056329" y="500465"/>
                    <a:pt x="1056329" y="596109"/>
                  </a:cubicBezTo>
                  <a:cubicBezTo>
                    <a:pt x="1056329" y="752891"/>
                    <a:pt x="949805" y="866169"/>
                    <a:pt x="754017" y="900295"/>
                  </a:cubicBezTo>
                  <a:cubicBezTo>
                    <a:pt x="766395" y="919047"/>
                    <a:pt x="768270" y="945309"/>
                    <a:pt x="768270" y="984312"/>
                  </a:cubicBezTo>
                  <a:cubicBezTo>
                    <a:pt x="768270" y="1067580"/>
                    <a:pt x="768270" y="1143724"/>
                    <a:pt x="768270" y="1164349"/>
                  </a:cubicBezTo>
                  <a:cubicBezTo>
                    <a:pt x="768270" y="1188354"/>
                    <a:pt x="790024" y="1220616"/>
                    <a:pt x="821906" y="1214615"/>
                  </a:cubicBezTo>
                  <a:cubicBezTo>
                    <a:pt x="1069830" y="1131721"/>
                    <a:pt x="1248369" y="898422"/>
                    <a:pt x="1248369" y="623114"/>
                  </a:cubicBezTo>
                  <a:cubicBezTo>
                    <a:pt x="1248369" y="279169"/>
                    <a:pt x="968932" y="112"/>
                    <a:pt x="624241" y="11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</p:grpSp>
      <p:grpSp>
        <p:nvGrpSpPr>
          <p:cNvPr id="64" name="opin2-NDW">
            <a:extLst>
              <a:ext uri="{FF2B5EF4-FFF2-40B4-BE49-F238E27FC236}">
                <a16:creationId xmlns:a16="http://schemas.microsoft.com/office/drawing/2014/main" id="{DF43402C-0756-2E67-9ABA-9F72DD9DBA97}"/>
              </a:ext>
            </a:extLst>
          </p:cNvPr>
          <p:cNvGrpSpPr/>
          <p:nvPr/>
        </p:nvGrpSpPr>
        <p:grpSpPr>
          <a:xfrm>
            <a:off x="2680531" y="2652911"/>
            <a:ext cx="3905816" cy="627314"/>
            <a:chOff x="601817" y="2482952"/>
            <a:chExt cx="3444620" cy="553241"/>
          </a:xfrm>
        </p:grpSpPr>
        <p:sp>
          <p:nvSpPr>
            <p:cNvPr id="9" name="Story">
              <a:hlinkClick r:id="rId8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213330A8-C497-5434-89A3-D2AD3577E892}"/>
                </a:ext>
              </a:extLst>
            </p:cNvPr>
            <p:cNvSpPr/>
            <p:nvPr/>
          </p:nvSpPr>
          <p:spPr>
            <a:xfrm>
              <a:off x="601817" y="2482952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ND’s Website</a:t>
              </a:r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2" name="ic_NDW">
              <a:hlinkClick r:id="rId8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C91C8E0A-A395-E30C-CA66-FD1D68F790B9}"/>
                </a:ext>
              </a:extLst>
            </p:cNvPr>
            <p:cNvSpPr/>
            <p:nvPr/>
          </p:nvSpPr>
          <p:spPr>
            <a:xfrm>
              <a:off x="755165" y="2637330"/>
              <a:ext cx="265944" cy="265943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61" name="ic_link">
              <a:hlinkClick r:id="rId8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5897C4A0-4EAE-10B6-70CA-C76991F532B6}"/>
                </a:ext>
              </a:extLst>
            </p:cNvPr>
            <p:cNvSpPr/>
            <p:nvPr/>
          </p:nvSpPr>
          <p:spPr>
            <a:xfrm>
              <a:off x="3710464" y="268196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40" name="opin1-Story-back"/>
          <p:cNvSpPr/>
          <p:nvPr/>
        </p:nvSpPr>
        <p:spPr>
          <a:xfrm>
            <a:off x="2680531" y="1911825"/>
            <a:ext cx="3905816" cy="62731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66" name="story-head">
            <a:extLst>
              <a:ext uri="{FF2B5EF4-FFF2-40B4-BE49-F238E27FC236}">
                <a16:creationId xmlns:a16="http://schemas.microsoft.com/office/drawing/2014/main" id="{22FB5502-F03E-82A3-C9E3-C2383CFEA7FA}"/>
              </a:ext>
            </a:extLst>
          </p:cNvPr>
          <p:cNvGrpSpPr/>
          <p:nvPr/>
        </p:nvGrpSpPr>
        <p:grpSpPr>
          <a:xfrm>
            <a:off x="2680531" y="1911039"/>
            <a:ext cx="3905816" cy="627314"/>
            <a:chOff x="586093" y="1685385"/>
            <a:chExt cx="3444620" cy="553241"/>
          </a:xfrm>
        </p:grpSpPr>
        <p:sp>
          <p:nvSpPr>
            <p:cNvPr id="4" name="ic_jump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3804323" y="1886753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6" name="ic_info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739441" y="1823400"/>
              <a:ext cx="265943" cy="265943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4" name="Storytext">
              <a:extLst>
                <a:ext uri="{FF2B5EF4-FFF2-40B4-BE49-F238E27FC236}">
                  <a16:creationId xmlns:a16="http://schemas.microsoft.com/office/drawing/2014/main" id="{65F8EEE9-73BB-482A-00F7-8DB87229D93D}"/>
                </a:ext>
              </a:extLst>
            </p:cNvPr>
            <p:cNvSpPr/>
            <p:nvPr/>
          </p:nvSpPr>
          <p:spPr>
            <a:xfrm>
              <a:off x="586093" y="1685385"/>
              <a:ext cx="3444620" cy="55324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</p:grpSp>
      <p:grpSp>
        <p:nvGrpSpPr>
          <p:cNvPr id="21" name="celebration">
            <a:extLst>
              <a:ext uri="{FF2B5EF4-FFF2-40B4-BE49-F238E27FC236}">
                <a16:creationId xmlns:a16="http://schemas.microsoft.com/office/drawing/2014/main" id="{A1A1CD28-649A-9CC9-4F1B-8AA8680D5157}"/>
              </a:ext>
            </a:extLst>
          </p:cNvPr>
          <p:cNvGrpSpPr/>
          <p:nvPr/>
        </p:nvGrpSpPr>
        <p:grpSpPr>
          <a:xfrm>
            <a:off x="8170580" y="4463817"/>
            <a:ext cx="2747145" cy="301948"/>
            <a:chOff x="6772037" y="3933411"/>
            <a:chExt cx="2422764" cy="266294"/>
          </a:xfrm>
        </p:grpSpPr>
        <p:sp>
          <p:nvSpPr>
            <p:cNvPr id="7" name="ic-cake">
              <a:extLst>
                <a:ext uri="{FF2B5EF4-FFF2-40B4-BE49-F238E27FC236}">
                  <a16:creationId xmlns:a16="http://schemas.microsoft.com/office/drawing/2014/main" id="{90B07FC7-C7C6-DF29-9172-38F05EBBE619}"/>
                </a:ext>
              </a:extLst>
            </p:cNvPr>
            <p:cNvSpPr/>
            <p:nvPr/>
          </p:nvSpPr>
          <p:spPr>
            <a:xfrm>
              <a:off x="6911867" y="3966881"/>
              <a:ext cx="176694" cy="176682"/>
            </a:xfrm>
            <a:custGeom>
              <a:avLst/>
              <a:gdLst>
                <a:gd name="connsiteX0" fmla="*/ 104788 w 190513"/>
                <a:gd name="connsiteY0" fmla="*/ 57150 h 190500"/>
                <a:gd name="connsiteX1" fmla="*/ 104788 w 190513"/>
                <a:gd name="connsiteY1" fmla="*/ 66675 h 190500"/>
                <a:gd name="connsiteX2" fmla="*/ 161938 w 190513"/>
                <a:gd name="connsiteY2" fmla="*/ 66675 h 190500"/>
                <a:gd name="connsiteX3" fmla="*/ 190513 w 190513"/>
                <a:gd name="connsiteY3" fmla="*/ 95250 h 190500"/>
                <a:gd name="connsiteX4" fmla="*/ 190513 w 190513"/>
                <a:gd name="connsiteY4" fmla="*/ 161925 h 190500"/>
                <a:gd name="connsiteX5" fmla="*/ 161938 w 190513"/>
                <a:gd name="connsiteY5" fmla="*/ 190500 h 190500"/>
                <a:gd name="connsiteX6" fmla="*/ 28588 w 190513"/>
                <a:gd name="connsiteY6" fmla="*/ 190500 h 190500"/>
                <a:gd name="connsiteX7" fmla="*/ 13 w 190513"/>
                <a:gd name="connsiteY7" fmla="*/ 161925 h 190500"/>
                <a:gd name="connsiteX8" fmla="*/ 15 w 190513"/>
                <a:gd name="connsiteY8" fmla="*/ 128797 h 190500"/>
                <a:gd name="connsiteX9" fmla="*/ 5 w 190513"/>
                <a:gd name="connsiteY9" fmla="*/ 128792 h 190500"/>
                <a:gd name="connsiteX10" fmla="*/ 0 w 190513"/>
                <a:gd name="connsiteY10" fmla="*/ 111989 h 190500"/>
                <a:gd name="connsiteX11" fmla="*/ 10 w 190513"/>
                <a:gd name="connsiteY11" fmla="*/ 111995 h 190500"/>
                <a:gd name="connsiteX12" fmla="*/ 13 w 190513"/>
                <a:gd name="connsiteY12" fmla="*/ 95250 h 190500"/>
                <a:gd name="connsiteX13" fmla="*/ 28588 w 190513"/>
                <a:gd name="connsiteY13" fmla="*/ 66675 h 190500"/>
                <a:gd name="connsiteX14" fmla="*/ 85738 w 190513"/>
                <a:gd name="connsiteY14" fmla="*/ 66675 h 190500"/>
                <a:gd name="connsiteX15" fmla="*/ 85738 w 190513"/>
                <a:gd name="connsiteY15" fmla="*/ 57150 h 190500"/>
                <a:gd name="connsiteX16" fmla="*/ 104788 w 190513"/>
                <a:gd name="connsiteY16" fmla="*/ 57150 h 190500"/>
                <a:gd name="connsiteX17" fmla="*/ 132949 w 190513"/>
                <a:gd name="connsiteY17" fmla="*/ 115640 h 190500"/>
                <a:gd name="connsiteX18" fmla="*/ 130205 w 190513"/>
                <a:gd name="connsiteY18" fmla="*/ 116896 h 190500"/>
                <a:gd name="connsiteX19" fmla="*/ 95263 w 190513"/>
                <a:gd name="connsiteY19" fmla="*/ 133350 h 190500"/>
                <a:gd name="connsiteX20" fmla="*/ 61930 w 190513"/>
                <a:gd name="connsiteY20" fmla="*/ 118768 h 190500"/>
                <a:gd name="connsiteX21" fmla="*/ 60423 w 190513"/>
                <a:gd name="connsiteY21" fmla="*/ 117043 h 190500"/>
                <a:gd name="connsiteX22" fmla="*/ 57577 w 190513"/>
                <a:gd name="connsiteY22" fmla="*/ 115640 h 190500"/>
                <a:gd name="connsiteX23" fmla="*/ 54833 w 190513"/>
                <a:gd name="connsiteY23" fmla="*/ 116896 h 190500"/>
                <a:gd name="connsiteX24" fmla="*/ 19891 w 190513"/>
                <a:gd name="connsiteY24" fmla="*/ 133350 h 190500"/>
                <a:gd name="connsiteX25" fmla="*/ 14297 w 190513"/>
                <a:gd name="connsiteY25" fmla="*/ 133011 h 190500"/>
                <a:gd name="connsiteX26" fmla="*/ 14301 w 190513"/>
                <a:gd name="connsiteY26" fmla="*/ 161925 h 190500"/>
                <a:gd name="connsiteX27" fmla="*/ 27212 w 190513"/>
                <a:gd name="connsiteY27" fmla="*/ 176147 h 190500"/>
                <a:gd name="connsiteX28" fmla="*/ 28588 w 190513"/>
                <a:gd name="connsiteY28" fmla="*/ 176213 h 190500"/>
                <a:gd name="connsiteX29" fmla="*/ 161938 w 190513"/>
                <a:gd name="connsiteY29" fmla="*/ 176213 h 190500"/>
                <a:gd name="connsiteX30" fmla="*/ 176160 w 190513"/>
                <a:gd name="connsiteY30" fmla="*/ 163301 h 190500"/>
                <a:gd name="connsiteX31" fmla="*/ 176226 w 190513"/>
                <a:gd name="connsiteY31" fmla="*/ 161925 h 190500"/>
                <a:gd name="connsiteX32" fmla="*/ 176226 w 190513"/>
                <a:gd name="connsiteY32" fmla="*/ 133011 h 190500"/>
                <a:gd name="connsiteX33" fmla="*/ 170634 w 190513"/>
                <a:gd name="connsiteY33" fmla="*/ 133350 h 190500"/>
                <a:gd name="connsiteX34" fmla="*/ 137302 w 190513"/>
                <a:gd name="connsiteY34" fmla="*/ 118768 h 190500"/>
                <a:gd name="connsiteX35" fmla="*/ 135795 w 190513"/>
                <a:gd name="connsiteY35" fmla="*/ 117043 h 190500"/>
                <a:gd name="connsiteX36" fmla="*/ 132949 w 190513"/>
                <a:gd name="connsiteY36" fmla="*/ 115640 h 190500"/>
                <a:gd name="connsiteX37" fmla="*/ 161938 w 190513"/>
                <a:gd name="connsiteY37" fmla="*/ 80963 h 190500"/>
                <a:gd name="connsiteX38" fmla="*/ 28588 w 190513"/>
                <a:gd name="connsiteY38" fmla="*/ 80963 h 190500"/>
                <a:gd name="connsiteX39" fmla="*/ 14366 w 190513"/>
                <a:gd name="connsiteY39" fmla="*/ 93874 h 190500"/>
                <a:gd name="connsiteX40" fmla="*/ 14301 w 190513"/>
                <a:gd name="connsiteY40" fmla="*/ 95250 h 190500"/>
                <a:gd name="connsiteX41" fmla="*/ 14295 w 190513"/>
                <a:gd name="connsiteY41" fmla="*/ 118736 h 190500"/>
                <a:gd name="connsiteX42" fmla="*/ 19891 w 190513"/>
                <a:gd name="connsiteY42" fmla="*/ 119239 h 190500"/>
                <a:gd name="connsiteX43" fmla="*/ 46892 w 190513"/>
                <a:gd name="connsiteY43" fmla="*/ 103224 h 190500"/>
                <a:gd name="connsiteX44" fmla="*/ 47697 w 190513"/>
                <a:gd name="connsiteY44" fmla="*/ 101610 h 190500"/>
                <a:gd name="connsiteX45" fmla="*/ 57577 w 190513"/>
                <a:gd name="connsiteY45" fmla="*/ 95250 h 190500"/>
                <a:gd name="connsiteX46" fmla="*/ 66889 w 190513"/>
                <a:gd name="connsiteY46" fmla="*/ 100516 h 190500"/>
                <a:gd name="connsiteX47" fmla="*/ 67458 w 190513"/>
                <a:gd name="connsiteY47" fmla="*/ 101610 h 190500"/>
                <a:gd name="connsiteX48" fmla="*/ 95263 w 190513"/>
                <a:gd name="connsiteY48" fmla="*/ 119239 h 190500"/>
                <a:gd name="connsiteX49" fmla="*/ 122264 w 190513"/>
                <a:gd name="connsiteY49" fmla="*/ 103224 h 190500"/>
                <a:gd name="connsiteX50" fmla="*/ 123069 w 190513"/>
                <a:gd name="connsiteY50" fmla="*/ 101610 h 190500"/>
                <a:gd name="connsiteX51" fmla="*/ 132949 w 190513"/>
                <a:gd name="connsiteY51" fmla="*/ 95250 h 190500"/>
                <a:gd name="connsiteX52" fmla="*/ 142261 w 190513"/>
                <a:gd name="connsiteY52" fmla="*/ 100516 h 190500"/>
                <a:gd name="connsiteX53" fmla="*/ 142830 w 190513"/>
                <a:gd name="connsiteY53" fmla="*/ 101610 h 190500"/>
                <a:gd name="connsiteX54" fmla="*/ 170634 w 190513"/>
                <a:gd name="connsiteY54" fmla="*/ 119239 h 190500"/>
                <a:gd name="connsiteX55" fmla="*/ 176238 w 190513"/>
                <a:gd name="connsiteY55" fmla="*/ 118734 h 190500"/>
                <a:gd name="connsiteX56" fmla="*/ 176226 w 190513"/>
                <a:gd name="connsiteY56" fmla="*/ 95250 h 190500"/>
                <a:gd name="connsiteX57" fmla="*/ 161938 w 190513"/>
                <a:gd name="connsiteY57" fmla="*/ 80963 h 190500"/>
                <a:gd name="connsiteX58" fmla="*/ 95263 w 190513"/>
                <a:gd name="connsiteY58" fmla="*/ 0 h 190500"/>
                <a:gd name="connsiteX59" fmla="*/ 109551 w 190513"/>
                <a:gd name="connsiteY59" fmla="*/ 30375 h 190500"/>
                <a:gd name="connsiteX60" fmla="*/ 95263 w 190513"/>
                <a:gd name="connsiteY60" fmla="*/ 47625 h 190500"/>
                <a:gd name="connsiteX61" fmla="*/ 80976 w 190513"/>
                <a:gd name="connsiteY61" fmla="*/ 30375 h 190500"/>
                <a:gd name="connsiteX62" fmla="*/ 95263 w 190513"/>
                <a:gd name="connsiteY6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0513" h="190500">
                  <a:moveTo>
                    <a:pt x="104788" y="57150"/>
                  </a:moveTo>
                  <a:lnTo>
                    <a:pt x="104788" y="66675"/>
                  </a:lnTo>
                  <a:lnTo>
                    <a:pt x="161938" y="66675"/>
                  </a:lnTo>
                  <a:cubicBezTo>
                    <a:pt x="177720" y="66675"/>
                    <a:pt x="190513" y="79468"/>
                    <a:pt x="190513" y="95250"/>
                  </a:cubicBezTo>
                  <a:lnTo>
                    <a:pt x="190513" y="161925"/>
                  </a:lnTo>
                  <a:cubicBezTo>
                    <a:pt x="190513" y="177707"/>
                    <a:pt x="177720" y="190500"/>
                    <a:pt x="161938" y="190500"/>
                  </a:cubicBezTo>
                  <a:lnTo>
                    <a:pt x="28588" y="190500"/>
                  </a:lnTo>
                  <a:cubicBezTo>
                    <a:pt x="12807" y="190500"/>
                    <a:pt x="13" y="177707"/>
                    <a:pt x="13" y="161925"/>
                  </a:cubicBezTo>
                  <a:lnTo>
                    <a:pt x="15" y="128797"/>
                  </a:lnTo>
                  <a:cubicBezTo>
                    <a:pt x="12" y="128795"/>
                    <a:pt x="9" y="128794"/>
                    <a:pt x="5" y="128792"/>
                  </a:cubicBezTo>
                  <a:lnTo>
                    <a:pt x="0" y="111989"/>
                  </a:lnTo>
                  <a:lnTo>
                    <a:pt x="10" y="111995"/>
                  </a:lnTo>
                  <a:lnTo>
                    <a:pt x="13" y="95250"/>
                  </a:lnTo>
                  <a:cubicBezTo>
                    <a:pt x="13" y="79468"/>
                    <a:pt x="12807" y="66675"/>
                    <a:pt x="28588" y="66675"/>
                  </a:cubicBezTo>
                  <a:lnTo>
                    <a:pt x="85738" y="66675"/>
                  </a:lnTo>
                  <a:lnTo>
                    <a:pt x="85738" y="57150"/>
                  </a:lnTo>
                  <a:lnTo>
                    <a:pt x="104788" y="57150"/>
                  </a:lnTo>
                  <a:close/>
                  <a:moveTo>
                    <a:pt x="132949" y="115640"/>
                  </a:moveTo>
                  <a:cubicBezTo>
                    <a:pt x="131848" y="115640"/>
                    <a:pt x="130863" y="116128"/>
                    <a:pt x="130205" y="116896"/>
                  </a:cubicBezTo>
                  <a:cubicBezTo>
                    <a:pt x="121988" y="126934"/>
                    <a:pt x="109388" y="133350"/>
                    <a:pt x="95263" y="133350"/>
                  </a:cubicBezTo>
                  <a:cubicBezTo>
                    <a:pt x="82034" y="133350"/>
                    <a:pt x="70142" y="127722"/>
                    <a:pt x="61930" y="118768"/>
                  </a:cubicBezTo>
                  <a:lnTo>
                    <a:pt x="60423" y="117043"/>
                  </a:lnTo>
                  <a:cubicBezTo>
                    <a:pt x="59773" y="116184"/>
                    <a:pt x="58740" y="115640"/>
                    <a:pt x="57577" y="115640"/>
                  </a:cubicBezTo>
                  <a:cubicBezTo>
                    <a:pt x="56476" y="115640"/>
                    <a:pt x="55491" y="116128"/>
                    <a:pt x="54833" y="116896"/>
                  </a:cubicBezTo>
                  <a:cubicBezTo>
                    <a:pt x="46617" y="126934"/>
                    <a:pt x="34016" y="133350"/>
                    <a:pt x="19891" y="133350"/>
                  </a:cubicBezTo>
                  <a:cubicBezTo>
                    <a:pt x="17997" y="133350"/>
                    <a:pt x="16130" y="133235"/>
                    <a:pt x="14297" y="133011"/>
                  </a:cubicBezTo>
                  <a:lnTo>
                    <a:pt x="14301" y="161925"/>
                  </a:lnTo>
                  <a:cubicBezTo>
                    <a:pt x="14301" y="169352"/>
                    <a:pt x="19967" y="175454"/>
                    <a:pt x="27212" y="176147"/>
                  </a:cubicBezTo>
                  <a:lnTo>
                    <a:pt x="28588" y="176213"/>
                  </a:lnTo>
                  <a:lnTo>
                    <a:pt x="161938" y="176213"/>
                  </a:lnTo>
                  <a:cubicBezTo>
                    <a:pt x="169365" y="176213"/>
                    <a:pt x="175467" y="170546"/>
                    <a:pt x="176160" y="163301"/>
                  </a:cubicBezTo>
                  <a:lnTo>
                    <a:pt x="176226" y="161925"/>
                  </a:lnTo>
                  <a:lnTo>
                    <a:pt x="176226" y="133011"/>
                  </a:lnTo>
                  <a:cubicBezTo>
                    <a:pt x="174394" y="133235"/>
                    <a:pt x="172528" y="133350"/>
                    <a:pt x="170634" y="133350"/>
                  </a:cubicBezTo>
                  <a:cubicBezTo>
                    <a:pt x="157405" y="133350"/>
                    <a:pt x="145513" y="127722"/>
                    <a:pt x="137302" y="118768"/>
                  </a:cubicBezTo>
                  <a:lnTo>
                    <a:pt x="135795" y="117043"/>
                  </a:lnTo>
                  <a:cubicBezTo>
                    <a:pt x="135144" y="116184"/>
                    <a:pt x="134111" y="115640"/>
                    <a:pt x="132949" y="115640"/>
                  </a:cubicBezTo>
                  <a:close/>
                  <a:moveTo>
                    <a:pt x="161938" y="80963"/>
                  </a:moveTo>
                  <a:lnTo>
                    <a:pt x="28588" y="80963"/>
                  </a:lnTo>
                  <a:cubicBezTo>
                    <a:pt x="21162" y="80963"/>
                    <a:pt x="15058" y="86629"/>
                    <a:pt x="14366" y="93874"/>
                  </a:cubicBezTo>
                  <a:lnTo>
                    <a:pt x="14301" y="95250"/>
                  </a:lnTo>
                  <a:lnTo>
                    <a:pt x="14295" y="118736"/>
                  </a:lnTo>
                  <a:cubicBezTo>
                    <a:pt x="16109" y="119066"/>
                    <a:pt x="17980" y="119239"/>
                    <a:pt x="19891" y="119239"/>
                  </a:cubicBezTo>
                  <a:cubicBezTo>
                    <a:pt x="31607" y="119239"/>
                    <a:pt x="41781" y="112747"/>
                    <a:pt x="46892" y="103224"/>
                  </a:cubicBezTo>
                  <a:lnTo>
                    <a:pt x="47697" y="101610"/>
                  </a:lnTo>
                  <a:cubicBezTo>
                    <a:pt x="49365" y="97864"/>
                    <a:pt x="53161" y="95250"/>
                    <a:pt x="57577" y="95250"/>
                  </a:cubicBezTo>
                  <a:cubicBezTo>
                    <a:pt x="61552" y="95250"/>
                    <a:pt x="65024" y="97367"/>
                    <a:pt x="66889" y="100516"/>
                  </a:cubicBezTo>
                  <a:lnTo>
                    <a:pt x="67458" y="101610"/>
                  </a:lnTo>
                  <a:cubicBezTo>
                    <a:pt x="72248" y="112006"/>
                    <a:pt x="82896" y="119239"/>
                    <a:pt x="95263" y="119239"/>
                  </a:cubicBezTo>
                  <a:cubicBezTo>
                    <a:pt x="106979" y="119239"/>
                    <a:pt x="117153" y="112747"/>
                    <a:pt x="122264" y="103224"/>
                  </a:cubicBezTo>
                  <a:lnTo>
                    <a:pt x="123069" y="101610"/>
                  </a:lnTo>
                  <a:cubicBezTo>
                    <a:pt x="124737" y="97864"/>
                    <a:pt x="128533" y="95250"/>
                    <a:pt x="132949" y="95250"/>
                  </a:cubicBezTo>
                  <a:cubicBezTo>
                    <a:pt x="136924" y="95250"/>
                    <a:pt x="140395" y="97367"/>
                    <a:pt x="142261" y="100516"/>
                  </a:cubicBezTo>
                  <a:lnTo>
                    <a:pt x="142830" y="101610"/>
                  </a:lnTo>
                  <a:cubicBezTo>
                    <a:pt x="147620" y="112006"/>
                    <a:pt x="158268" y="119239"/>
                    <a:pt x="170634" y="119239"/>
                  </a:cubicBezTo>
                  <a:cubicBezTo>
                    <a:pt x="172549" y="119239"/>
                    <a:pt x="174422" y="119065"/>
                    <a:pt x="176238" y="118734"/>
                  </a:cubicBezTo>
                  <a:lnTo>
                    <a:pt x="176226" y="95250"/>
                  </a:lnTo>
                  <a:cubicBezTo>
                    <a:pt x="176226" y="87359"/>
                    <a:pt x="169829" y="80963"/>
                    <a:pt x="161938" y="80963"/>
                  </a:cubicBezTo>
                  <a:close/>
                  <a:moveTo>
                    <a:pt x="95263" y="0"/>
                  </a:moveTo>
                  <a:cubicBezTo>
                    <a:pt x="98680" y="4500"/>
                    <a:pt x="109551" y="22125"/>
                    <a:pt x="109551" y="30375"/>
                  </a:cubicBezTo>
                  <a:cubicBezTo>
                    <a:pt x="109551" y="39750"/>
                    <a:pt x="103028" y="47625"/>
                    <a:pt x="95263" y="47625"/>
                  </a:cubicBezTo>
                  <a:cubicBezTo>
                    <a:pt x="87188" y="47625"/>
                    <a:pt x="80976" y="39750"/>
                    <a:pt x="80976" y="30375"/>
                  </a:cubicBezTo>
                  <a:cubicBezTo>
                    <a:pt x="80976" y="21375"/>
                    <a:pt x="92157" y="3750"/>
                    <a:pt x="9526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9" name="按钮框">
              <a:hlinkClick r:id="rId9" tooltip="2023年4月23日是死狗诞生一周年纪念日！"/>
              <a:extLst>
                <a:ext uri="{FF2B5EF4-FFF2-40B4-BE49-F238E27FC236}">
                  <a16:creationId xmlns:a16="http://schemas.microsoft.com/office/drawing/2014/main" id="{90297A1F-069C-71EE-09DE-455D485CF935}"/>
                </a:ext>
              </a:extLst>
            </p:cNvPr>
            <p:cNvSpPr>
              <a:spLocks/>
            </p:cNvSpPr>
            <p:nvPr/>
          </p:nvSpPr>
          <p:spPr>
            <a:xfrm>
              <a:off x="6772037" y="3933411"/>
              <a:ext cx="2422764" cy="2662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>
                <a:defRPr/>
              </a:pPr>
              <a:r>
                <a:rPr lang="en-US" altLang="zh-CN" sz="136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Dead Dog 1st anniversary </a:t>
              </a:r>
              <a:endParaRPr lang="zh-CN" altLang="en-US" sz="136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pic>
        <p:nvPicPr>
          <p:cNvPr id="5" name="光标1" descr="图标&#10;&#10;低可信度描述已自动生成">
            <a:extLst>
              <a:ext uri="{FF2B5EF4-FFF2-40B4-BE49-F238E27FC236}">
                <a16:creationId xmlns:a16="http://schemas.microsoft.com/office/drawing/2014/main" id="{5DCE4BD3-1406-6A16-E072-E6A8E33C5C62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59" y="5627971"/>
            <a:ext cx="398069" cy="398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661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3240FA97-5035-7259-2A41-8FA22D575F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91509" y="1887685"/>
            <a:ext cx="6230110" cy="34595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0556C71-E548-1792-DEA4-3B9D9377131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21659" y="1371854"/>
            <a:ext cx="1957317" cy="957367"/>
            <a:chOff x="928617" y="1183701"/>
            <a:chExt cx="2434058" cy="1205923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08928AC-9D23-DE18-2C15-90D1F62F3E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F18156D-1127-33E6-BF45-060489304C1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426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82AABD1-8B69-FDEB-D68A-DE507511F3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613656" y="2111634"/>
            <a:ext cx="1530341" cy="2472084"/>
            <a:chOff x="7613657" y="1337910"/>
            <a:chExt cx="1530343" cy="2472084"/>
          </a:xfrm>
        </p:grpSpPr>
        <p:grpSp>
          <p:nvGrpSpPr>
            <p:cNvPr id="12" name="图形 2">
              <a:extLst>
                <a:ext uri="{FF2B5EF4-FFF2-40B4-BE49-F238E27FC236}">
                  <a16:creationId xmlns:a16="http://schemas.microsoft.com/office/drawing/2014/main" id="{05B44C02-64A9-E0A4-B411-4C5738FC05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613657" y="1337910"/>
              <a:ext cx="1530343" cy="1966121"/>
              <a:chOff x="6741966" y="1909515"/>
              <a:chExt cx="3216085" cy="3651118"/>
            </a:xfrm>
            <a:effectLst>
              <a:outerShdw dir="5460000" algn="tr" rotWithShape="0">
                <a:prstClr val="black">
                  <a:alpha val="49000"/>
                </a:prstClr>
              </a:outerShdw>
            </a:effectLst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EA59B0AD-34A5-F622-0CC4-AD3ABA9D5A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41966" y="1909515"/>
                <a:ext cx="3216085" cy="3651118"/>
              </a:xfrm>
              <a:custGeom>
                <a:avLst/>
                <a:gdLst>
                  <a:gd name="connsiteX0" fmla="*/ 183777 w 3216085"/>
                  <a:gd name="connsiteY0" fmla="*/ 0 h 3532371"/>
                  <a:gd name="connsiteX1" fmla="*/ 2253374 w 3216085"/>
                  <a:gd name="connsiteY1" fmla="*/ 0 h 3532371"/>
                  <a:gd name="connsiteX2" fmla="*/ 2253374 w 3216085"/>
                  <a:gd name="connsiteY2" fmla="*/ 0 h 3532371"/>
                  <a:gd name="connsiteX3" fmla="*/ 2251720 w 3216085"/>
                  <a:gd name="connsiteY3" fmla="*/ 724956 h 3532371"/>
                  <a:gd name="connsiteX4" fmla="*/ 2461294 w 3216085"/>
                  <a:gd name="connsiteY4" fmla="*/ 927247 h 3532371"/>
                  <a:gd name="connsiteX5" fmla="*/ 2461754 w 3216085"/>
                  <a:gd name="connsiteY5" fmla="*/ 927247 h 3532371"/>
                  <a:gd name="connsiteX6" fmla="*/ 3216087 w 3216085"/>
                  <a:gd name="connsiteY6" fmla="*/ 927247 h 3532371"/>
                  <a:gd name="connsiteX7" fmla="*/ 3216087 w 3216085"/>
                  <a:gd name="connsiteY7" fmla="*/ 927247 h 3532371"/>
                  <a:gd name="connsiteX8" fmla="*/ 3216087 w 3216085"/>
                  <a:gd name="connsiteY8" fmla="*/ 3355753 h 3532371"/>
                  <a:gd name="connsiteX9" fmla="*/ 3032310 w 3216085"/>
                  <a:gd name="connsiteY9" fmla="*/ 3532371 h 3532371"/>
                  <a:gd name="connsiteX10" fmla="*/ 183777 w 3216085"/>
                  <a:gd name="connsiteY10" fmla="*/ 3532371 h 3532371"/>
                  <a:gd name="connsiteX11" fmla="*/ 0 w 3216085"/>
                  <a:gd name="connsiteY11" fmla="*/ 3355753 h 3532371"/>
                  <a:gd name="connsiteX12" fmla="*/ 0 w 3216085"/>
                  <a:gd name="connsiteY12" fmla="*/ 176619 h 3532371"/>
                  <a:gd name="connsiteX13" fmla="*/ 183777 w 3216085"/>
                  <a:gd name="connsiteY13" fmla="*/ 0 h 353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085" h="3532371">
                    <a:moveTo>
                      <a:pt x="183777" y="0"/>
                    </a:moveTo>
                    <a:lnTo>
                      <a:pt x="2253374" y="0"/>
                    </a:lnTo>
                    <a:lnTo>
                      <a:pt x="2253374" y="0"/>
                    </a:lnTo>
                    <a:lnTo>
                      <a:pt x="2251720" y="724956"/>
                    </a:lnTo>
                    <a:cubicBezTo>
                      <a:pt x="2251468" y="836435"/>
                      <a:pt x="2345297" y="927003"/>
                      <a:pt x="2461294" y="927247"/>
                    </a:cubicBezTo>
                    <a:cubicBezTo>
                      <a:pt x="2461443" y="927247"/>
                      <a:pt x="2461593" y="927247"/>
                      <a:pt x="2461754" y="927247"/>
                    </a:cubicBezTo>
                    <a:lnTo>
                      <a:pt x="3216087" y="927247"/>
                    </a:lnTo>
                    <a:lnTo>
                      <a:pt x="3216087" y="927247"/>
                    </a:lnTo>
                    <a:lnTo>
                      <a:pt x="3216087" y="3355753"/>
                    </a:lnTo>
                    <a:cubicBezTo>
                      <a:pt x="3216087" y="3453301"/>
                      <a:pt x="3133812" y="3532371"/>
                      <a:pt x="3032310" y="3532371"/>
                    </a:cubicBezTo>
                    <a:lnTo>
                      <a:pt x="183777" y="3532371"/>
                    </a:lnTo>
                    <a:cubicBezTo>
                      <a:pt x="82280" y="3532371"/>
                      <a:pt x="0" y="3453301"/>
                      <a:pt x="0" y="3355753"/>
                    </a:cubicBezTo>
                    <a:lnTo>
                      <a:pt x="0" y="176619"/>
                    </a:lnTo>
                    <a:cubicBezTo>
                      <a:pt x="0" y="79075"/>
                      <a:pt x="82280" y="0"/>
                      <a:pt x="1837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7999">
                    <a:solidFill>
                      <a:srgbClr val="FD8C59"/>
                    </a:solidFill>
                    <a:latin typeface="DIN1451" panose="020B0503020202040203" pitchFamily="34" charset="0"/>
                  </a:rPr>
                  <a:t>P</a:t>
                </a:r>
                <a:endParaRPr lang="zh-CN" altLang="en-US" sz="7999">
                  <a:solidFill>
                    <a:srgbClr val="FD8C59"/>
                  </a:solidFill>
                  <a:latin typeface="DIN1451" panose="020B0503020202040203" pitchFamily="34" charset="0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3EC7B3C2-BF68-75CC-9BCF-9F4F3284A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93225" y="1909517"/>
                <a:ext cx="964826" cy="958419"/>
              </a:xfrm>
              <a:custGeom>
                <a:avLst/>
                <a:gdLst>
                  <a:gd name="connsiteX0" fmla="*/ 0 w 964825"/>
                  <a:gd name="connsiteY0" fmla="*/ 0 h 927247"/>
                  <a:gd name="connsiteX1" fmla="*/ 964826 w 964825"/>
                  <a:gd name="connsiteY1" fmla="*/ 927247 h 927247"/>
                  <a:gd name="connsiteX2" fmla="*/ 210034 w 964825"/>
                  <a:gd name="connsiteY2" fmla="*/ 927247 h 927247"/>
                  <a:gd name="connsiteX3" fmla="*/ 0 w 964825"/>
                  <a:gd name="connsiteY3" fmla="*/ 725398 h 927247"/>
                  <a:gd name="connsiteX4" fmla="*/ 0 w 964825"/>
                  <a:gd name="connsiteY4" fmla="*/ 0 h 927247"/>
                  <a:gd name="connsiteX5" fmla="*/ 0 w 964825"/>
                  <a:gd name="connsiteY5" fmla="*/ 0 h 92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25" h="927247">
                    <a:moveTo>
                      <a:pt x="0" y="0"/>
                    </a:moveTo>
                    <a:lnTo>
                      <a:pt x="964826" y="927247"/>
                    </a:lnTo>
                    <a:lnTo>
                      <a:pt x="210034" y="927247"/>
                    </a:lnTo>
                    <a:cubicBezTo>
                      <a:pt x="94036" y="927247"/>
                      <a:pt x="0" y="836876"/>
                      <a:pt x="0" y="725398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6DB"/>
              </a:solidFill>
              <a:ln w="285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/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6B7E080-38E6-64BE-15DB-DF92AC0DF99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51090" y="3409884"/>
              <a:ext cx="1255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死狗</a:t>
              </a:r>
              <a:r>
                <a:rPr lang="en-US" altLang="zh-CN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.</a:t>
              </a:r>
              <a:r>
                <a:rPr lang="en-US" altLang="zh-CN" sz="2000" err="1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ppsx</a:t>
              </a:r>
              <a:endParaRPr lang="zh-CN" altLang="en-US" sz="20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</p:txBody>
        </p:sp>
      </p:grpSp>
      <p:pic>
        <p:nvPicPr>
          <p:cNvPr id="20" name="图片 19" descr="图片包含 背景图案&#10;&#10;描述已自动生成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09974"/>
            <a:ext cx="14400212" cy="810012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 descr="图片包含 背景图案&#10;&#10;描述已自动生成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  <a14:imgEffect>
                        <a14:saturation sat="10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9" t="11212" r="4729" b="1271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6107434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8632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114%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2998"/>
            <a:chOff x="5690042" y="3148638"/>
            <a:chExt cx="1199811" cy="218718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90042" y="3181494"/>
              <a:ext cx="185863" cy="185862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03990" y="3148638"/>
              <a:ext cx="185863" cy="185862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37264EB-88DE-F7EE-FC73-04174342E4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.</a:t>
            </a:r>
            <a:r>
              <a:rPr lang="en-US" altLang="zh-CN" sz="1400" dirty="0" err="1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ppsx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8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56DEE815-5FB4-C7C5-9697-278CD80F7D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5929649" y="119762"/>
            <a:ext cx="9671479" cy="61303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82B506-D3FE-6EAE-B1F2-AAC259284541}"/>
              </a:ext>
            </a:extLst>
          </p:cNvPr>
          <p:cNvSpPr/>
          <p:nvPr/>
        </p:nvSpPr>
        <p:spPr>
          <a:xfrm>
            <a:off x="0" y="0"/>
            <a:ext cx="14400213" cy="64801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copyright info"/>
          <p:cNvSpPr/>
          <p:nvPr/>
        </p:nvSpPr>
        <p:spPr>
          <a:xfrm>
            <a:off x="7108423" y="3663374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622923" y="3692566"/>
            <a:ext cx="796514" cy="147997"/>
            <a:chOff x="4396748" y="5226980"/>
            <a:chExt cx="702462" cy="130522"/>
          </a:xfrm>
          <a:solidFill>
            <a:srgbClr val="FFFFFF">
              <a:alpha val="40000"/>
            </a:srgbClr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0A59F7">
                <a:alpha val="80000"/>
              </a:srgbClr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>
              <a:grpSpLocks/>
            </p:cNvGrpSpPr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grpFill/>
          </p:grpSpPr>
          <p:sp>
            <p:nvSpPr>
              <p:cNvPr id="26" name="任意多边形: 形状 25"/>
              <p:cNvSpPr>
                <a:spLocks/>
              </p:cNvSpPr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>
                <a:spLocks/>
              </p:cNvSpPr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>
                <a:spLocks/>
              </p:cNvSpPr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>
                <a:spLocks/>
              </p:cNvSpPr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>
                <a:spLocks/>
              </p:cNvSpPr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>
                <a:spLocks/>
              </p:cNvSpPr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>
                <a:spLocks/>
              </p:cNvSpPr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>
                <a:spLocks/>
              </p:cNvSpPr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>
                <a:spLocks/>
              </p:cNvSpPr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419648" y="283086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668869" y="317297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3.0.0.17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25171" y="4299173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5" action="ppaction://hlinksldjump" tooltip="转到上一层级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5" action="ppaction://hlinksldjump" tooltip="转到上一层级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51" name="dead-dog">
            <a:extLst>
              <a:ext uri="{FF2B5EF4-FFF2-40B4-BE49-F238E27FC236}">
                <a16:creationId xmlns:a16="http://schemas.microsoft.com/office/drawing/2014/main" id="{F8A3468E-8D5A-4D1B-21B6-222409A488A3}"/>
              </a:ext>
            </a:extLst>
          </p:cNvPr>
          <p:cNvGrpSpPr/>
          <p:nvPr/>
        </p:nvGrpSpPr>
        <p:grpSpPr>
          <a:xfrm>
            <a:off x="9153552" y="1985165"/>
            <a:ext cx="794166" cy="794166"/>
            <a:chOff x="6294784" y="1750758"/>
            <a:chExt cx="700391" cy="700391"/>
          </a:xfrm>
        </p:grpSpPr>
        <p:sp>
          <p:nvSpPr>
            <p:cNvPr id="46" name="ic_dd_bord">
              <a:extLst>
                <a:ext uri="{FF2B5EF4-FFF2-40B4-BE49-F238E27FC236}">
                  <a16:creationId xmlns:a16="http://schemas.microsoft.com/office/drawing/2014/main" id="{BF2FACDC-1272-47BC-8929-7F8768271995}"/>
                </a:ext>
              </a:extLst>
            </p:cNvPr>
            <p:cNvSpPr/>
            <p:nvPr/>
          </p:nvSpPr>
          <p:spPr>
            <a:xfrm>
              <a:off x="6294784" y="1750758"/>
              <a:ext cx="700391" cy="700391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34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7" name="ic_dd_filled">
              <a:extLst>
                <a:ext uri="{FF2B5EF4-FFF2-40B4-BE49-F238E27FC236}">
                  <a16:creationId xmlns:a16="http://schemas.microsoft.com/office/drawing/2014/main" id="{DC59BFDD-6C99-4400-BE21-D67D0BB99C66}"/>
                </a:ext>
              </a:extLst>
            </p:cNvPr>
            <p:cNvSpPr/>
            <p:nvPr/>
          </p:nvSpPr>
          <p:spPr>
            <a:xfrm>
              <a:off x="6405892" y="1894467"/>
              <a:ext cx="478175" cy="412970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63" name="opin3-GitHub">
            <a:extLst>
              <a:ext uri="{FF2B5EF4-FFF2-40B4-BE49-F238E27FC236}">
                <a16:creationId xmlns:a16="http://schemas.microsoft.com/office/drawing/2014/main" id="{9306A137-77FC-A2D5-99C6-9CCDE46BE14E}"/>
              </a:ext>
            </a:extLst>
          </p:cNvPr>
          <p:cNvGrpSpPr/>
          <p:nvPr/>
        </p:nvGrpSpPr>
        <p:grpSpPr>
          <a:xfrm>
            <a:off x="2680531" y="3391267"/>
            <a:ext cx="3905816" cy="627314"/>
            <a:chOff x="601817" y="3134123"/>
            <a:chExt cx="3444620" cy="553241"/>
          </a:xfrm>
        </p:grpSpPr>
        <p:sp>
          <p:nvSpPr>
            <p:cNvPr id="52" name="Github">
              <a:hlinkClick r:id="rId8" tooltip="前往 GitHub 可以获取最新版本的黑屏"/>
              <a:extLst>
                <a:ext uri="{FF2B5EF4-FFF2-40B4-BE49-F238E27FC236}">
                  <a16:creationId xmlns:a16="http://schemas.microsoft.com/office/drawing/2014/main" id="{6050FAAB-CBCB-40AF-A51F-9968ECEECF0A}"/>
                </a:ext>
              </a:extLst>
            </p:cNvPr>
            <p:cNvSpPr/>
            <p:nvPr/>
          </p:nvSpPr>
          <p:spPr>
            <a:xfrm>
              <a:off x="601817" y="3134123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GitHub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仓库</a:t>
              </a:r>
            </a:p>
          </p:txBody>
        </p:sp>
        <p:sp>
          <p:nvSpPr>
            <p:cNvPr id="18" name="ic_link">
              <a:hlinkClick r:id="rId8" tooltip="前往 GitHub 可以获取最新版本的黑屏"/>
              <a:extLst>
                <a:ext uri="{FF2B5EF4-FFF2-40B4-BE49-F238E27FC236}">
                  <a16:creationId xmlns:a16="http://schemas.microsoft.com/office/drawing/2014/main" id="{B2234E89-4620-EEB6-9186-E98C457B3771}"/>
                </a:ext>
              </a:extLst>
            </p:cNvPr>
            <p:cNvSpPr/>
            <p:nvPr/>
          </p:nvSpPr>
          <p:spPr>
            <a:xfrm>
              <a:off x="3710464" y="331698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5" name="GitHub">
              <a:hlinkClick r:id="rId9" tooltip="前往 GitHub 可以获取最新版本的黑屏"/>
              <a:extLst>
                <a:ext uri="{FF2B5EF4-FFF2-40B4-BE49-F238E27FC236}">
                  <a16:creationId xmlns:a16="http://schemas.microsoft.com/office/drawing/2014/main" id="{1AB568ED-659C-F061-CAB4-65BD083974E3}"/>
                </a:ext>
              </a:extLst>
            </p:cNvPr>
            <p:cNvSpPr/>
            <p:nvPr/>
          </p:nvSpPr>
          <p:spPr>
            <a:xfrm>
              <a:off x="755164" y="3274741"/>
              <a:ext cx="265944" cy="258909"/>
            </a:xfrm>
            <a:custGeom>
              <a:avLst/>
              <a:gdLst>
                <a:gd name="connsiteX0" fmla="*/ 624241 w 1248255"/>
                <a:gd name="connsiteY0" fmla="*/ 110 h 1215235"/>
                <a:gd name="connsiteX1" fmla="*/ 113 w 1248255"/>
                <a:gd name="connsiteY1" fmla="*/ 623113 h 1215235"/>
                <a:gd name="connsiteX2" fmla="*/ 426950 w 1248255"/>
                <a:gd name="connsiteY2" fmla="*/ 1214605 h 1215235"/>
                <a:gd name="connsiteX3" fmla="*/ 480211 w 1248255"/>
                <a:gd name="connsiteY3" fmla="*/ 1164349 h 1215235"/>
                <a:gd name="connsiteX4" fmla="*/ 480211 w 1248255"/>
                <a:gd name="connsiteY4" fmla="*/ 1080331 h 1215235"/>
                <a:gd name="connsiteX5" fmla="*/ 252164 w 1248255"/>
                <a:gd name="connsiteY5" fmla="*/ 996314 h 1215235"/>
                <a:gd name="connsiteX6" fmla="*/ 189151 w 1248255"/>
                <a:gd name="connsiteY6" fmla="*/ 903674 h 1215235"/>
                <a:gd name="connsiteX7" fmla="*/ 193277 w 1248255"/>
                <a:gd name="connsiteY7" fmla="*/ 866160 h 1215235"/>
                <a:gd name="connsiteX8" fmla="*/ 288172 w 1248255"/>
                <a:gd name="connsiteY8" fmla="*/ 924299 h 1215235"/>
                <a:gd name="connsiteX9" fmla="*/ 480211 w 1248255"/>
                <a:gd name="connsiteY9" fmla="*/ 984312 h 1215235"/>
                <a:gd name="connsiteX10" fmla="*/ 494839 w 1248255"/>
                <a:gd name="connsiteY10" fmla="*/ 900669 h 1215235"/>
                <a:gd name="connsiteX11" fmla="*/ 192152 w 1248255"/>
                <a:gd name="connsiteY11" fmla="*/ 596108 h 1215235"/>
                <a:gd name="connsiteX12" fmla="*/ 276169 w 1248255"/>
                <a:gd name="connsiteY12" fmla="*/ 378188 h 1215235"/>
                <a:gd name="connsiteX13" fmla="*/ 284421 w 1248255"/>
                <a:gd name="connsiteY13" fmla="*/ 192150 h 1215235"/>
                <a:gd name="connsiteX14" fmla="*/ 469334 w 1248255"/>
                <a:gd name="connsiteY14" fmla="*/ 275792 h 1215235"/>
                <a:gd name="connsiteX15" fmla="*/ 623866 w 1248255"/>
                <a:gd name="connsiteY15" fmla="*/ 252163 h 1215235"/>
                <a:gd name="connsiteX16" fmla="*/ 778397 w 1248255"/>
                <a:gd name="connsiteY16" fmla="*/ 274668 h 1215235"/>
                <a:gd name="connsiteX17" fmla="*/ 963689 w 1248255"/>
                <a:gd name="connsiteY17" fmla="*/ 192151 h 1215235"/>
                <a:gd name="connsiteX18" fmla="*/ 976441 w 1248255"/>
                <a:gd name="connsiteY18" fmla="*/ 376314 h 1215235"/>
                <a:gd name="connsiteX19" fmla="*/ 1056329 w 1248255"/>
                <a:gd name="connsiteY19" fmla="*/ 596109 h 1215235"/>
                <a:gd name="connsiteX20" fmla="*/ 754017 w 1248255"/>
                <a:gd name="connsiteY20" fmla="*/ 900295 h 1215235"/>
                <a:gd name="connsiteX21" fmla="*/ 768270 w 1248255"/>
                <a:gd name="connsiteY21" fmla="*/ 984312 h 1215235"/>
                <a:gd name="connsiteX22" fmla="*/ 768270 w 1248255"/>
                <a:gd name="connsiteY22" fmla="*/ 1164349 h 1215235"/>
                <a:gd name="connsiteX23" fmla="*/ 821906 w 1248255"/>
                <a:gd name="connsiteY23" fmla="*/ 1214615 h 1215235"/>
                <a:gd name="connsiteX24" fmla="*/ 1248369 w 1248255"/>
                <a:gd name="connsiteY24" fmla="*/ 623114 h 1215235"/>
                <a:gd name="connsiteX25" fmla="*/ 624241 w 1248255"/>
                <a:gd name="connsiteY25" fmla="*/ 112 h 121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48255" h="1215235">
                  <a:moveTo>
                    <a:pt x="624241" y="110"/>
                  </a:moveTo>
                  <a:cubicBezTo>
                    <a:pt x="279545" y="110"/>
                    <a:pt x="113" y="279167"/>
                    <a:pt x="113" y="623113"/>
                  </a:cubicBezTo>
                  <a:cubicBezTo>
                    <a:pt x="113" y="898422"/>
                    <a:pt x="179024" y="1132096"/>
                    <a:pt x="426950" y="1214605"/>
                  </a:cubicBezTo>
                  <a:cubicBezTo>
                    <a:pt x="458081" y="1220232"/>
                    <a:pt x="480211" y="1188354"/>
                    <a:pt x="480211" y="1164349"/>
                  </a:cubicBezTo>
                  <a:cubicBezTo>
                    <a:pt x="480211" y="1149725"/>
                    <a:pt x="480586" y="1132096"/>
                    <a:pt x="480211" y="1080331"/>
                  </a:cubicBezTo>
                  <a:cubicBezTo>
                    <a:pt x="306551" y="1117837"/>
                    <a:pt x="252164" y="996314"/>
                    <a:pt x="252164" y="996314"/>
                  </a:cubicBezTo>
                  <a:cubicBezTo>
                    <a:pt x="223659" y="924299"/>
                    <a:pt x="189151" y="903674"/>
                    <a:pt x="189151" y="903674"/>
                  </a:cubicBezTo>
                  <a:cubicBezTo>
                    <a:pt x="132515" y="865036"/>
                    <a:pt x="193277" y="866160"/>
                    <a:pt x="193277" y="866160"/>
                  </a:cubicBezTo>
                  <a:cubicBezTo>
                    <a:pt x="255915" y="870288"/>
                    <a:pt x="288172" y="924299"/>
                    <a:pt x="288172" y="924299"/>
                  </a:cubicBezTo>
                  <a:cubicBezTo>
                    <a:pt x="336181" y="1008317"/>
                    <a:pt x="444579" y="1000069"/>
                    <a:pt x="480211" y="984312"/>
                  </a:cubicBezTo>
                  <a:cubicBezTo>
                    <a:pt x="480211" y="946057"/>
                    <a:pt x="484337" y="918298"/>
                    <a:pt x="494839" y="900669"/>
                  </a:cubicBezTo>
                  <a:cubicBezTo>
                    <a:pt x="298673" y="866169"/>
                    <a:pt x="191776" y="752891"/>
                    <a:pt x="192152" y="596108"/>
                  </a:cubicBezTo>
                  <a:cubicBezTo>
                    <a:pt x="192527" y="503464"/>
                    <a:pt x="224409" y="431450"/>
                    <a:pt x="276169" y="378188"/>
                  </a:cubicBezTo>
                  <a:cubicBezTo>
                    <a:pt x="253665" y="349683"/>
                    <a:pt x="238286" y="252163"/>
                    <a:pt x="284421" y="192150"/>
                  </a:cubicBezTo>
                  <a:cubicBezTo>
                    <a:pt x="400320" y="192150"/>
                    <a:pt x="469334" y="275792"/>
                    <a:pt x="469334" y="275792"/>
                  </a:cubicBezTo>
                  <a:cubicBezTo>
                    <a:pt x="469334" y="275792"/>
                    <a:pt x="523720" y="252163"/>
                    <a:pt x="623866" y="252163"/>
                  </a:cubicBezTo>
                  <a:cubicBezTo>
                    <a:pt x="724386" y="252163"/>
                    <a:pt x="778397" y="274668"/>
                    <a:pt x="778397" y="274668"/>
                  </a:cubicBezTo>
                  <a:cubicBezTo>
                    <a:pt x="778397" y="274668"/>
                    <a:pt x="847787" y="192151"/>
                    <a:pt x="963689" y="192151"/>
                  </a:cubicBezTo>
                  <a:cubicBezTo>
                    <a:pt x="1009817" y="252164"/>
                    <a:pt x="994444" y="349684"/>
                    <a:pt x="976441" y="376314"/>
                  </a:cubicBezTo>
                  <a:cubicBezTo>
                    <a:pt x="1025949" y="428450"/>
                    <a:pt x="1056329" y="500465"/>
                    <a:pt x="1056329" y="596109"/>
                  </a:cubicBezTo>
                  <a:cubicBezTo>
                    <a:pt x="1056329" y="752891"/>
                    <a:pt x="949805" y="866169"/>
                    <a:pt x="754017" y="900295"/>
                  </a:cubicBezTo>
                  <a:cubicBezTo>
                    <a:pt x="766395" y="919047"/>
                    <a:pt x="768270" y="945309"/>
                    <a:pt x="768270" y="984312"/>
                  </a:cubicBezTo>
                  <a:cubicBezTo>
                    <a:pt x="768270" y="1067580"/>
                    <a:pt x="768270" y="1143724"/>
                    <a:pt x="768270" y="1164349"/>
                  </a:cubicBezTo>
                  <a:cubicBezTo>
                    <a:pt x="768270" y="1188354"/>
                    <a:pt x="790024" y="1220616"/>
                    <a:pt x="821906" y="1214615"/>
                  </a:cubicBezTo>
                  <a:cubicBezTo>
                    <a:pt x="1069830" y="1131721"/>
                    <a:pt x="1248369" y="898422"/>
                    <a:pt x="1248369" y="623114"/>
                  </a:cubicBezTo>
                  <a:cubicBezTo>
                    <a:pt x="1248369" y="279169"/>
                    <a:pt x="968932" y="112"/>
                    <a:pt x="624241" y="11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</p:grpSp>
      <p:grpSp>
        <p:nvGrpSpPr>
          <p:cNvPr id="64" name="opin2-NDW">
            <a:extLst>
              <a:ext uri="{FF2B5EF4-FFF2-40B4-BE49-F238E27FC236}">
                <a16:creationId xmlns:a16="http://schemas.microsoft.com/office/drawing/2014/main" id="{DF43402C-0756-2E67-9ABA-9F72DD9DBA97}"/>
              </a:ext>
            </a:extLst>
          </p:cNvPr>
          <p:cNvGrpSpPr/>
          <p:nvPr/>
        </p:nvGrpSpPr>
        <p:grpSpPr>
          <a:xfrm>
            <a:off x="2680531" y="2652911"/>
            <a:ext cx="3905816" cy="627314"/>
            <a:chOff x="601817" y="2482952"/>
            <a:chExt cx="3444620" cy="553241"/>
          </a:xfrm>
        </p:grpSpPr>
        <p:sp>
          <p:nvSpPr>
            <p:cNvPr id="9" name="Story">
              <a:hlinkClick r:id="rId10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213330A8-C497-5434-89A3-D2AD3577E892}"/>
                </a:ext>
              </a:extLst>
            </p:cNvPr>
            <p:cNvSpPr/>
            <p:nvPr/>
          </p:nvSpPr>
          <p:spPr>
            <a:xfrm>
              <a:off x="601817" y="2482952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ND’s Website</a:t>
              </a:r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2" name="ic_NDW">
              <a:hlinkClick r:id="rId10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C91C8E0A-A395-E30C-CA66-FD1D68F790B9}"/>
                </a:ext>
              </a:extLst>
            </p:cNvPr>
            <p:cNvSpPr/>
            <p:nvPr/>
          </p:nvSpPr>
          <p:spPr>
            <a:xfrm>
              <a:off x="755165" y="2637330"/>
              <a:ext cx="265944" cy="265943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61" name="ic_link">
              <a:hlinkClick r:id="rId10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5897C4A0-4EAE-10B6-70CA-C76991F532B6}"/>
                </a:ext>
              </a:extLst>
            </p:cNvPr>
            <p:cNvSpPr/>
            <p:nvPr/>
          </p:nvSpPr>
          <p:spPr>
            <a:xfrm>
              <a:off x="3710464" y="268196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40" name="opin1-Story-back"/>
          <p:cNvSpPr/>
          <p:nvPr/>
        </p:nvSpPr>
        <p:spPr>
          <a:xfrm>
            <a:off x="2680531" y="1911825"/>
            <a:ext cx="3905816" cy="62731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66" name="story-head">
            <a:extLst>
              <a:ext uri="{FF2B5EF4-FFF2-40B4-BE49-F238E27FC236}">
                <a16:creationId xmlns:a16="http://schemas.microsoft.com/office/drawing/2014/main" id="{22FB5502-F03E-82A3-C9E3-C2383CFEA7FA}"/>
              </a:ext>
            </a:extLst>
          </p:cNvPr>
          <p:cNvGrpSpPr/>
          <p:nvPr/>
        </p:nvGrpSpPr>
        <p:grpSpPr>
          <a:xfrm>
            <a:off x="2680531" y="1911039"/>
            <a:ext cx="3905816" cy="627314"/>
            <a:chOff x="586093" y="1685385"/>
            <a:chExt cx="3444620" cy="553241"/>
          </a:xfrm>
        </p:grpSpPr>
        <p:sp>
          <p:nvSpPr>
            <p:cNvPr id="4" name="ic_jump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3804323" y="1886753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6" name="ic_info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739441" y="1823400"/>
              <a:ext cx="265943" cy="265943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4" name="Storytext">
              <a:extLst>
                <a:ext uri="{FF2B5EF4-FFF2-40B4-BE49-F238E27FC236}">
                  <a16:creationId xmlns:a16="http://schemas.microsoft.com/office/drawing/2014/main" id="{65F8EEE9-73BB-482A-00F7-8DB87229D93D}"/>
                </a:ext>
              </a:extLst>
            </p:cNvPr>
            <p:cNvSpPr/>
            <p:nvPr/>
          </p:nvSpPr>
          <p:spPr>
            <a:xfrm>
              <a:off x="586093" y="1685385"/>
              <a:ext cx="3444620" cy="55324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</p:grpSp>
      <p:grpSp>
        <p:nvGrpSpPr>
          <p:cNvPr id="21" name="celebration">
            <a:extLst>
              <a:ext uri="{FF2B5EF4-FFF2-40B4-BE49-F238E27FC236}">
                <a16:creationId xmlns:a16="http://schemas.microsoft.com/office/drawing/2014/main" id="{A1A1CD28-649A-9CC9-4F1B-8AA8680D5157}"/>
              </a:ext>
            </a:extLst>
          </p:cNvPr>
          <p:cNvGrpSpPr/>
          <p:nvPr/>
        </p:nvGrpSpPr>
        <p:grpSpPr>
          <a:xfrm>
            <a:off x="8170580" y="4463817"/>
            <a:ext cx="2747145" cy="301948"/>
            <a:chOff x="6772037" y="3933411"/>
            <a:chExt cx="2422764" cy="266294"/>
          </a:xfrm>
        </p:grpSpPr>
        <p:sp>
          <p:nvSpPr>
            <p:cNvPr id="7" name="ic-cake">
              <a:extLst>
                <a:ext uri="{FF2B5EF4-FFF2-40B4-BE49-F238E27FC236}">
                  <a16:creationId xmlns:a16="http://schemas.microsoft.com/office/drawing/2014/main" id="{90B07FC7-C7C6-DF29-9172-38F05EBBE619}"/>
                </a:ext>
              </a:extLst>
            </p:cNvPr>
            <p:cNvSpPr/>
            <p:nvPr/>
          </p:nvSpPr>
          <p:spPr>
            <a:xfrm>
              <a:off x="6911867" y="3966881"/>
              <a:ext cx="176694" cy="176682"/>
            </a:xfrm>
            <a:custGeom>
              <a:avLst/>
              <a:gdLst>
                <a:gd name="connsiteX0" fmla="*/ 104788 w 190513"/>
                <a:gd name="connsiteY0" fmla="*/ 57150 h 190500"/>
                <a:gd name="connsiteX1" fmla="*/ 104788 w 190513"/>
                <a:gd name="connsiteY1" fmla="*/ 66675 h 190500"/>
                <a:gd name="connsiteX2" fmla="*/ 161938 w 190513"/>
                <a:gd name="connsiteY2" fmla="*/ 66675 h 190500"/>
                <a:gd name="connsiteX3" fmla="*/ 190513 w 190513"/>
                <a:gd name="connsiteY3" fmla="*/ 95250 h 190500"/>
                <a:gd name="connsiteX4" fmla="*/ 190513 w 190513"/>
                <a:gd name="connsiteY4" fmla="*/ 161925 h 190500"/>
                <a:gd name="connsiteX5" fmla="*/ 161938 w 190513"/>
                <a:gd name="connsiteY5" fmla="*/ 190500 h 190500"/>
                <a:gd name="connsiteX6" fmla="*/ 28588 w 190513"/>
                <a:gd name="connsiteY6" fmla="*/ 190500 h 190500"/>
                <a:gd name="connsiteX7" fmla="*/ 13 w 190513"/>
                <a:gd name="connsiteY7" fmla="*/ 161925 h 190500"/>
                <a:gd name="connsiteX8" fmla="*/ 15 w 190513"/>
                <a:gd name="connsiteY8" fmla="*/ 128797 h 190500"/>
                <a:gd name="connsiteX9" fmla="*/ 5 w 190513"/>
                <a:gd name="connsiteY9" fmla="*/ 128792 h 190500"/>
                <a:gd name="connsiteX10" fmla="*/ 0 w 190513"/>
                <a:gd name="connsiteY10" fmla="*/ 111989 h 190500"/>
                <a:gd name="connsiteX11" fmla="*/ 10 w 190513"/>
                <a:gd name="connsiteY11" fmla="*/ 111995 h 190500"/>
                <a:gd name="connsiteX12" fmla="*/ 13 w 190513"/>
                <a:gd name="connsiteY12" fmla="*/ 95250 h 190500"/>
                <a:gd name="connsiteX13" fmla="*/ 28588 w 190513"/>
                <a:gd name="connsiteY13" fmla="*/ 66675 h 190500"/>
                <a:gd name="connsiteX14" fmla="*/ 85738 w 190513"/>
                <a:gd name="connsiteY14" fmla="*/ 66675 h 190500"/>
                <a:gd name="connsiteX15" fmla="*/ 85738 w 190513"/>
                <a:gd name="connsiteY15" fmla="*/ 57150 h 190500"/>
                <a:gd name="connsiteX16" fmla="*/ 104788 w 190513"/>
                <a:gd name="connsiteY16" fmla="*/ 57150 h 190500"/>
                <a:gd name="connsiteX17" fmla="*/ 132949 w 190513"/>
                <a:gd name="connsiteY17" fmla="*/ 115640 h 190500"/>
                <a:gd name="connsiteX18" fmla="*/ 130205 w 190513"/>
                <a:gd name="connsiteY18" fmla="*/ 116896 h 190500"/>
                <a:gd name="connsiteX19" fmla="*/ 95263 w 190513"/>
                <a:gd name="connsiteY19" fmla="*/ 133350 h 190500"/>
                <a:gd name="connsiteX20" fmla="*/ 61930 w 190513"/>
                <a:gd name="connsiteY20" fmla="*/ 118768 h 190500"/>
                <a:gd name="connsiteX21" fmla="*/ 60423 w 190513"/>
                <a:gd name="connsiteY21" fmla="*/ 117043 h 190500"/>
                <a:gd name="connsiteX22" fmla="*/ 57577 w 190513"/>
                <a:gd name="connsiteY22" fmla="*/ 115640 h 190500"/>
                <a:gd name="connsiteX23" fmla="*/ 54833 w 190513"/>
                <a:gd name="connsiteY23" fmla="*/ 116896 h 190500"/>
                <a:gd name="connsiteX24" fmla="*/ 19891 w 190513"/>
                <a:gd name="connsiteY24" fmla="*/ 133350 h 190500"/>
                <a:gd name="connsiteX25" fmla="*/ 14297 w 190513"/>
                <a:gd name="connsiteY25" fmla="*/ 133011 h 190500"/>
                <a:gd name="connsiteX26" fmla="*/ 14301 w 190513"/>
                <a:gd name="connsiteY26" fmla="*/ 161925 h 190500"/>
                <a:gd name="connsiteX27" fmla="*/ 27212 w 190513"/>
                <a:gd name="connsiteY27" fmla="*/ 176147 h 190500"/>
                <a:gd name="connsiteX28" fmla="*/ 28588 w 190513"/>
                <a:gd name="connsiteY28" fmla="*/ 176213 h 190500"/>
                <a:gd name="connsiteX29" fmla="*/ 161938 w 190513"/>
                <a:gd name="connsiteY29" fmla="*/ 176213 h 190500"/>
                <a:gd name="connsiteX30" fmla="*/ 176160 w 190513"/>
                <a:gd name="connsiteY30" fmla="*/ 163301 h 190500"/>
                <a:gd name="connsiteX31" fmla="*/ 176226 w 190513"/>
                <a:gd name="connsiteY31" fmla="*/ 161925 h 190500"/>
                <a:gd name="connsiteX32" fmla="*/ 176226 w 190513"/>
                <a:gd name="connsiteY32" fmla="*/ 133011 h 190500"/>
                <a:gd name="connsiteX33" fmla="*/ 170634 w 190513"/>
                <a:gd name="connsiteY33" fmla="*/ 133350 h 190500"/>
                <a:gd name="connsiteX34" fmla="*/ 137302 w 190513"/>
                <a:gd name="connsiteY34" fmla="*/ 118768 h 190500"/>
                <a:gd name="connsiteX35" fmla="*/ 135795 w 190513"/>
                <a:gd name="connsiteY35" fmla="*/ 117043 h 190500"/>
                <a:gd name="connsiteX36" fmla="*/ 132949 w 190513"/>
                <a:gd name="connsiteY36" fmla="*/ 115640 h 190500"/>
                <a:gd name="connsiteX37" fmla="*/ 161938 w 190513"/>
                <a:gd name="connsiteY37" fmla="*/ 80963 h 190500"/>
                <a:gd name="connsiteX38" fmla="*/ 28588 w 190513"/>
                <a:gd name="connsiteY38" fmla="*/ 80963 h 190500"/>
                <a:gd name="connsiteX39" fmla="*/ 14366 w 190513"/>
                <a:gd name="connsiteY39" fmla="*/ 93874 h 190500"/>
                <a:gd name="connsiteX40" fmla="*/ 14301 w 190513"/>
                <a:gd name="connsiteY40" fmla="*/ 95250 h 190500"/>
                <a:gd name="connsiteX41" fmla="*/ 14295 w 190513"/>
                <a:gd name="connsiteY41" fmla="*/ 118736 h 190500"/>
                <a:gd name="connsiteX42" fmla="*/ 19891 w 190513"/>
                <a:gd name="connsiteY42" fmla="*/ 119239 h 190500"/>
                <a:gd name="connsiteX43" fmla="*/ 46892 w 190513"/>
                <a:gd name="connsiteY43" fmla="*/ 103224 h 190500"/>
                <a:gd name="connsiteX44" fmla="*/ 47697 w 190513"/>
                <a:gd name="connsiteY44" fmla="*/ 101610 h 190500"/>
                <a:gd name="connsiteX45" fmla="*/ 57577 w 190513"/>
                <a:gd name="connsiteY45" fmla="*/ 95250 h 190500"/>
                <a:gd name="connsiteX46" fmla="*/ 66889 w 190513"/>
                <a:gd name="connsiteY46" fmla="*/ 100516 h 190500"/>
                <a:gd name="connsiteX47" fmla="*/ 67458 w 190513"/>
                <a:gd name="connsiteY47" fmla="*/ 101610 h 190500"/>
                <a:gd name="connsiteX48" fmla="*/ 95263 w 190513"/>
                <a:gd name="connsiteY48" fmla="*/ 119239 h 190500"/>
                <a:gd name="connsiteX49" fmla="*/ 122264 w 190513"/>
                <a:gd name="connsiteY49" fmla="*/ 103224 h 190500"/>
                <a:gd name="connsiteX50" fmla="*/ 123069 w 190513"/>
                <a:gd name="connsiteY50" fmla="*/ 101610 h 190500"/>
                <a:gd name="connsiteX51" fmla="*/ 132949 w 190513"/>
                <a:gd name="connsiteY51" fmla="*/ 95250 h 190500"/>
                <a:gd name="connsiteX52" fmla="*/ 142261 w 190513"/>
                <a:gd name="connsiteY52" fmla="*/ 100516 h 190500"/>
                <a:gd name="connsiteX53" fmla="*/ 142830 w 190513"/>
                <a:gd name="connsiteY53" fmla="*/ 101610 h 190500"/>
                <a:gd name="connsiteX54" fmla="*/ 170634 w 190513"/>
                <a:gd name="connsiteY54" fmla="*/ 119239 h 190500"/>
                <a:gd name="connsiteX55" fmla="*/ 176238 w 190513"/>
                <a:gd name="connsiteY55" fmla="*/ 118734 h 190500"/>
                <a:gd name="connsiteX56" fmla="*/ 176226 w 190513"/>
                <a:gd name="connsiteY56" fmla="*/ 95250 h 190500"/>
                <a:gd name="connsiteX57" fmla="*/ 161938 w 190513"/>
                <a:gd name="connsiteY57" fmla="*/ 80963 h 190500"/>
                <a:gd name="connsiteX58" fmla="*/ 95263 w 190513"/>
                <a:gd name="connsiteY58" fmla="*/ 0 h 190500"/>
                <a:gd name="connsiteX59" fmla="*/ 109551 w 190513"/>
                <a:gd name="connsiteY59" fmla="*/ 30375 h 190500"/>
                <a:gd name="connsiteX60" fmla="*/ 95263 w 190513"/>
                <a:gd name="connsiteY60" fmla="*/ 47625 h 190500"/>
                <a:gd name="connsiteX61" fmla="*/ 80976 w 190513"/>
                <a:gd name="connsiteY61" fmla="*/ 30375 h 190500"/>
                <a:gd name="connsiteX62" fmla="*/ 95263 w 190513"/>
                <a:gd name="connsiteY6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0513" h="190500">
                  <a:moveTo>
                    <a:pt x="104788" y="57150"/>
                  </a:moveTo>
                  <a:lnTo>
                    <a:pt x="104788" y="66675"/>
                  </a:lnTo>
                  <a:lnTo>
                    <a:pt x="161938" y="66675"/>
                  </a:lnTo>
                  <a:cubicBezTo>
                    <a:pt x="177720" y="66675"/>
                    <a:pt x="190513" y="79468"/>
                    <a:pt x="190513" y="95250"/>
                  </a:cubicBezTo>
                  <a:lnTo>
                    <a:pt x="190513" y="161925"/>
                  </a:lnTo>
                  <a:cubicBezTo>
                    <a:pt x="190513" y="177707"/>
                    <a:pt x="177720" y="190500"/>
                    <a:pt x="161938" y="190500"/>
                  </a:cubicBezTo>
                  <a:lnTo>
                    <a:pt x="28588" y="190500"/>
                  </a:lnTo>
                  <a:cubicBezTo>
                    <a:pt x="12807" y="190500"/>
                    <a:pt x="13" y="177707"/>
                    <a:pt x="13" y="161925"/>
                  </a:cubicBezTo>
                  <a:lnTo>
                    <a:pt x="15" y="128797"/>
                  </a:lnTo>
                  <a:cubicBezTo>
                    <a:pt x="12" y="128795"/>
                    <a:pt x="9" y="128794"/>
                    <a:pt x="5" y="128792"/>
                  </a:cubicBezTo>
                  <a:lnTo>
                    <a:pt x="0" y="111989"/>
                  </a:lnTo>
                  <a:lnTo>
                    <a:pt x="10" y="111995"/>
                  </a:lnTo>
                  <a:lnTo>
                    <a:pt x="13" y="95250"/>
                  </a:lnTo>
                  <a:cubicBezTo>
                    <a:pt x="13" y="79468"/>
                    <a:pt x="12807" y="66675"/>
                    <a:pt x="28588" y="66675"/>
                  </a:cubicBezTo>
                  <a:lnTo>
                    <a:pt x="85738" y="66675"/>
                  </a:lnTo>
                  <a:lnTo>
                    <a:pt x="85738" y="57150"/>
                  </a:lnTo>
                  <a:lnTo>
                    <a:pt x="104788" y="57150"/>
                  </a:lnTo>
                  <a:close/>
                  <a:moveTo>
                    <a:pt x="132949" y="115640"/>
                  </a:moveTo>
                  <a:cubicBezTo>
                    <a:pt x="131848" y="115640"/>
                    <a:pt x="130863" y="116128"/>
                    <a:pt x="130205" y="116896"/>
                  </a:cubicBezTo>
                  <a:cubicBezTo>
                    <a:pt x="121988" y="126934"/>
                    <a:pt x="109388" y="133350"/>
                    <a:pt x="95263" y="133350"/>
                  </a:cubicBezTo>
                  <a:cubicBezTo>
                    <a:pt x="82034" y="133350"/>
                    <a:pt x="70142" y="127722"/>
                    <a:pt x="61930" y="118768"/>
                  </a:cubicBezTo>
                  <a:lnTo>
                    <a:pt x="60423" y="117043"/>
                  </a:lnTo>
                  <a:cubicBezTo>
                    <a:pt x="59773" y="116184"/>
                    <a:pt x="58740" y="115640"/>
                    <a:pt x="57577" y="115640"/>
                  </a:cubicBezTo>
                  <a:cubicBezTo>
                    <a:pt x="56476" y="115640"/>
                    <a:pt x="55491" y="116128"/>
                    <a:pt x="54833" y="116896"/>
                  </a:cubicBezTo>
                  <a:cubicBezTo>
                    <a:pt x="46617" y="126934"/>
                    <a:pt x="34016" y="133350"/>
                    <a:pt x="19891" y="133350"/>
                  </a:cubicBezTo>
                  <a:cubicBezTo>
                    <a:pt x="17997" y="133350"/>
                    <a:pt x="16130" y="133235"/>
                    <a:pt x="14297" y="133011"/>
                  </a:cubicBezTo>
                  <a:lnTo>
                    <a:pt x="14301" y="161925"/>
                  </a:lnTo>
                  <a:cubicBezTo>
                    <a:pt x="14301" y="169352"/>
                    <a:pt x="19967" y="175454"/>
                    <a:pt x="27212" y="176147"/>
                  </a:cubicBezTo>
                  <a:lnTo>
                    <a:pt x="28588" y="176213"/>
                  </a:lnTo>
                  <a:lnTo>
                    <a:pt x="161938" y="176213"/>
                  </a:lnTo>
                  <a:cubicBezTo>
                    <a:pt x="169365" y="176213"/>
                    <a:pt x="175467" y="170546"/>
                    <a:pt x="176160" y="163301"/>
                  </a:cubicBezTo>
                  <a:lnTo>
                    <a:pt x="176226" y="161925"/>
                  </a:lnTo>
                  <a:lnTo>
                    <a:pt x="176226" y="133011"/>
                  </a:lnTo>
                  <a:cubicBezTo>
                    <a:pt x="174394" y="133235"/>
                    <a:pt x="172528" y="133350"/>
                    <a:pt x="170634" y="133350"/>
                  </a:cubicBezTo>
                  <a:cubicBezTo>
                    <a:pt x="157405" y="133350"/>
                    <a:pt x="145513" y="127722"/>
                    <a:pt x="137302" y="118768"/>
                  </a:cubicBezTo>
                  <a:lnTo>
                    <a:pt x="135795" y="117043"/>
                  </a:lnTo>
                  <a:cubicBezTo>
                    <a:pt x="135144" y="116184"/>
                    <a:pt x="134111" y="115640"/>
                    <a:pt x="132949" y="115640"/>
                  </a:cubicBezTo>
                  <a:close/>
                  <a:moveTo>
                    <a:pt x="161938" y="80963"/>
                  </a:moveTo>
                  <a:lnTo>
                    <a:pt x="28588" y="80963"/>
                  </a:lnTo>
                  <a:cubicBezTo>
                    <a:pt x="21162" y="80963"/>
                    <a:pt x="15058" y="86629"/>
                    <a:pt x="14366" y="93874"/>
                  </a:cubicBezTo>
                  <a:lnTo>
                    <a:pt x="14301" y="95250"/>
                  </a:lnTo>
                  <a:lnTo>
                    <a:pt x="14295" y="118736"/>
                  </a:lnTo>
                  <a:cubicBezTo>
                    <a:pt x="16109" y="119066"/>
                    <a:pt x="17980" y="119239"/>
                    <a:pt x="19891" y="119239"/>
                  </a:cubicBezTo>
                  <a:cubicBezTo>
                    <a:pt x="31607" y="119239"/>
                    <a:pt x="41781" y="112747"/>
                    <a:pt x="46892" y="103224"/>
                  </a:cubicBezTo>
                  <a:lnTo>
                    <a:pt x="47697" y="101610"/>
                  </a:lnTo>
                  <a:cubicBezTo>
                    <a:pt x="49365" y="97864"/>
                    <a:pt x="53161" y="95250"/>
                    <a:pt x="57577" y="95250"/>
                  </a:cubicBezTo>
                  <a:cubicBezTo>
                    <a:pt x="61552" y="95250"/>
                    <a:pt x="65024" y="97367"/>
                    <a:pt x="66889" y="100516"/>
                  </a:cubicBezTo>
                  <a:lnTo>
                    <a:pt x="67458" y="101610"/>
                  </a:lnTo>
                  <a:cubicBezTo>
                    <a:pt x="72248" y="112006"/>
                    <a:pt x="82896" y="119239"/>
                    <a:pt x="95263" y="119239"/>
                  </a:cubicBezTo>
                  <a:cubicBezTo>
                    <a:pt x="106979" y="119239"/>
                    <a:pt x="117153" y="112747"/>
                    <a:pt x="122264" y="103224"/>
                  </a:cubicBezTo>
                  <a:lnTo>
                    <a:pt x="123069" y="101610"/>
                  </a:lnTo>
                  <a:cubicBezTo>
                    <a:pt x="124737" y="97864"/>
                    <a:pt x="128533" y="95250"/>
                    <a:pt x="132949" y="95250"/>
                  </a:cubicBezTo>
                  <a:cubicBezTo>
                    <a:pt x="136924" y="95250"/>
                    <a:pt x="140395" y="97367"/>
                    <a:pt x="142261" y="100516"/>
                  </a:cubicBezTo>
                  <a:lnTo>
                    <a:pt x="142830" y="101610"/>
                  </a:lnTo>
                  <a:cubicBezTo>
                    <a:pt x="147620" y="112006"/>
                    <a:pt x="158268" y="119239"/>
                    <a:pt x="170634" y="119239"/>
                  </a:cubicBezTo>
                  <a:cubicBezTo>
                    <a:pt x="172549" y="119239"/>
                    <a:pt x="174422" y="119065"/>
                    <a:pt x="176238" y="118734"/>
                  </a:cubicBezTo>
                  <a:lnTo>
                    <a:pt x="176226" y="95250"/>
                  </a:lnTo>
                  <a:cubicBezTo>
                    <a:pt x="176226" y="87359"/>
                    <a:pt x="169829" y="80963"/>
                    <a:pt x="161938" y="80963"/>
                  </a:cubicBezTo>
                  <a:close/>
                  <a:moveTo>
                    <a:pt x="95263" y="0"/>
                  </a:moveTo>
                  <a:cubicBezTo>
                    <a:pt x="98680" y="4500"/>
                    <a:pt x="109551" y="22125"/>
                    <a:pt x="109551" y="30375"/>
                  </a:cubicBezTo>
                  <a:cubicBezTo>
                    <a:pt x="109551" y="39750"/>
                    <a:pt x="103028" y="47625"/>
                    <a:pt x="95263" y="47625"/>
                  </a:cubicBezTo>
                  <a:cubicBezTo>
                    <a:pt x="87188" y="47625"/>
                    <a:pt x="80976" y="39750"/>
                    <a:pt x="80976" y="30375"/>
                  </a:cubicBezTo>
                  <a:cubicBezTo>
                    <a:pt x="80976" y="21375"/>
                    <a:pt x="92157" y="3750"/>
                    <a:pt x="9526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19" name="按钮框">
              <a:hlinkClick r:id="rId11" tooltip="2023年4月23日是死狗诞生一周年纪念日！"/>
              <a:extLst>
                <a:ext uri="{FF2B5EF4-FFF2-40B4-BE49-F238E27FC236}">
                  <a16:creationId xmlns:a16="http://schemas.microsoft.com/office/drawing/2014/main" id="{90297A1F-069C-71EE-09DE-455D485CF935}"/>
                </a:ext>
              </a:extLst>
            </p:cNvPr>
            <p:cNvSpPr>
              <a:spLocks/>
            </p:cNvSpPr>
            <p:nvPr/>
          </p:nvSpPr>
          <p:spPr>
            <a:xfrm>
              <a:off x="6772037" y="3933411"/>
              <a:ext cx="2422764" cy="2662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>
                <a:defRPr/>
              </a:pPr>
              <a:r>
                <a:rPr lang="en-US" altLang="zh-CN" sz="136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Dead Dog 1st anniversary </a:t>
              </a:r>
              <a:endParaRPr lang="zh-CN" altLang="en-US" sz="136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pic>
        <p:nvPicPr>
          <p:cNvPr id="6" name="光标1" descr="图标&#10;&#10;低可信度描述已自动生成">
            <a:extLst>
              <a:ext uri="{FF2B5EF4-FFF2-40B4-BE49-F238E27FC236}">
                <a16:creationId xmlns:a16="http://schemas.microsoft.com/office/drawing/2014/main" id="{1DEF5CD3-FCF4-F944-132A-552ACBF94850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27" y="457124"/>
            <a:ext cx="398069" cy="398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194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Word"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D7B93B9-3161-0F03-C46F-FF5FF4DCB88D}"/>
              </a:ext>
            </a:extLst>
          </p:cNvPr>
          <p:cNvSpPr/>
          <p:nvPr/>
        </p:nvSpPr>
        <p:spPr>
          <a:xfrm>
            <a:off x="14423363" y="0"/>
            <a:ext cx="14400213" cy="64801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copyright info">
            <a:extLst>
              <a:ext uri="{FF2B5EF4-FFF2-40B4-BE49-F238E27FC236}">
                <a16:creationId xmlns:a16="http://schemas.microsoft.com/office/drawing/2014/main" id="{40E7D91E-4371-16E7-437E-CC20B757BA19}"/>
              </a:ext>
            </a:extLst>
          </p:cNvPr>
          <p:cNvSpPr/>
          <p:nvPr/>
        </p:nvSpPr>
        <p:spPr>
          <a:xfrm>
            <a:off x="21508636" y="3663374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13" name="HarmonyOS_logo">
            <a:extLst>
              <a:ext uri="{FF2B5EF4-FFF2-40B4-BE49-F238E27FC236}">
                <a16:creationId xmlns:a16="http://schemas.microsoft.com/office/drawing/2014/main" id="{AC34995A-124E-3782-4E48-132AD219AF51}"/>
              </a:ext>
            </a:extLst>
          </p:cNvPr>
          <p:cNvGrpSpPr/>
          <p:nvPr/>
        </p:nvGrpSpPr>
        <p:grpSpPr>
          <a:xfrm>
            <a:off x="24023136" y="3692566"/>
            <a:ext cx="796514" cy="147997"/>
            <a:chOff x="4396748" y="5226980"/>
            <a:chExt cx="702462" cy="130522"/>
          </a:xfrm>
          <a:solidFill>
            <a:srgbClr val="FFFFFF">
              <a:alpha val="40000"/>
            </a:srgbClr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14B10A6-8477-074A-757D-C8A52CA791F8}"/>
                </a:ext>
              </a:extLst>
            </p:cNvPr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0A59F7">
                <a:alpha val="80000"/>
              </a:srgbClr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10C320C-6660-8104-7CD7-5554179F7F8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grpFill/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1033626A-460B-9243-F69E-21CC94F099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4EF0DF18-DDDE-398A-75ED-76EAE0A794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4C762113-E1B7-41FA-A45B-1A9F21D79F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BC274D5E-8B0E-2D0D-D7F6-5E09D3278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9C9CF12A-E408-8584-493F-16FB0AE4B7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2F1BD9C7-49B6-1CED-227E-3F8145407A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547EF89-39DA-A774-8E03-248A345EEF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D36CEB5B-AA1B-1318-F265-5B358BCBC4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CF8032DC-75A6-BE8C-FCDB-4358718636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2" name="PPTName">
            <a:extLst>
              <a:ext uri="{FF2B5EF4-FFF2-40B4-BE49-F238E27FC236}">
                <a16:creationId xmlns:a16="http://schemas.microsoft.com/office/drawing/2014/main" id="{7C9CD41D-2C69-6FB3-2ADB-7A27079ABA3A}"/>
              </a:ext>
            </a:extLst>
          </p:cNvPr>
          <p:cNvSpPr txBox="1"/>
          <p:nvPr/>
        </p:nvSpPr>
        <p:spPr>
          <a:xfrm>
            <a:off x="22819861" y="283086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3" name="Version">
            <a:extLst>
              <a:ext uri="{FF2B5EF4-FFF2-40B4-BE49-F238E27FC236}">
                <a16:creationId xmlns:a16="http://schemas.microsoft.com/office/drawing/2014/main" id="{209B297B-C073-4A91-F835-E028FC5B431D}"/>
              </a:ext>
            </a:extLst>
          </p:cNvPr>
          <p:cNvSpPr txBox="1"/>
          <p:nvPr/>
        </p:nvSpPr>
        <p:spPr>
          <a:xfrm>
            <a:off x="23069082" y="317297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3.0.0.17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4" name="Quit-bot">
            <a:hlinkClick r:id="" action="ppaction://hlinkshowjump?jump=endshow"/>
            <a:extLst>
              <a:ext uri="{FF2B5EF4-FFF2-40B4-BE49-F238E27FC236}">
                <a16:creationId xmlns:a16="http://schemas.microsoft.com/office/drawing/2014/main" id="{23A36EF1-094A-B131-3D2F-5D9FF26C0A59}"/>
              </a:ext>
            </a:extLst>
          </p:cNvPr>
          <p:cNvSpPr/>
          <p:nvPr/>
        </p:nvSpPr>
        <p:spPr>
          <a:xfrm>
            <a:off x="17325384" y="4299173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35" name="Back-background">
            <a:hlinkClick r:id="rId2" action="ppaction://hlinksldjump" tooltip="转到上一层级"/>
            <a:extLst>
              <a:ext uri="{FF2B5EF4-FFF2-40B4-BE49-F238E27FC236}">
                <a16:creationId xmlns:a16="http://schemas.microsoft.com/office/drawing/2014/main" id="{3D4E6B1F-362C-1D18-8A33-B0250AA0ED17}"/>
              </a:ext>
            </a:extLst>
          </p:cNvPr>
          <p:cNvSpPr/>
          <p:nvPr/>
        </p:nvSpPr>
        <p:spPr>
          <a:xfrm>
            <a:off x="16700952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36" name="Back">
            <a:hlinkClick r:id="rId2" action="ppaction://hlinksldjump" tooltip="转到上一层级"/>
            <a:extLst>
              <a:ext uri="{FF2B5EF4-FFF2-40B4-BE49-F238E27FC236}">
                <a16:creationId xmlns:a16="http://schemas.microsoft.com/office/drawing/2014/main" id="{10BD6F5B-0AD6-7A13-EE2C-9457A266B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52" b="4552"/>
          <a:stretch/>
        </p:blipFill>
        <p:spPr>
          <a:xfrm>
            <a:off x="16797848" y="276701"/>
            <a:ext cx="263631" cy="239633"/>
          </a:xfrm>
          <a:prstGeom prst="rect">
            <a:avLst/>
          </a:prstGeom>
        </p:spPr>
      </p:pic>
      <p:sp>
        <p:nvSpPr>
          <p:cNvPr id="37" name="Title">
            <a:extLst>
              <a:ext uri="{FF2B5EF4-FFF2-40B4-BE49-F238E27FC236}">
                <a16:creationId xmlns:a16="http://schemas.microsoft.com/office/drawing/2014/main" id="{FC048FEA-B649-AC8C-BD4B-0D4829E88B28}"/>
              </a:ext>
            </a:extLst>
          </p:cNvPr>
          <p:cNvSpPr txBox="1"/>
          <p:nvPr/>
        </p:nvSpPr>
        <p:spPr>
          <a:xfrm>
            <a:off x="17216146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38" name="dead-dog">
            <a:extLst>
              <a:ext uri="{FF2B5EF4-FFF2-40B4-BE49-F238E27FC236}">
                <a16:creationId xmlns:a16="http://schemas.microsoft.com/office/drawing/2014/main" id="{C0C89235-4C6F-3EA4-9ACC-83A549FEF529}"/>
              </a:ext>
            </a:extLst>
          </p:cNvPr>
          <p:cNvGrpSpPr/>
          <p:nvPr/>
        </p:nvGrpSpPr>
        <p:grpSpPr>
          <a:xfrm>
            <a:off x="23553765" y="1985165"/>
            <a:ext cx="794166" cy="794166"/>
            <a:chOff x="6294784" y="1750758"/>
            <a:chExt cx="700391" cy="700391"/>
          </a:xfrm>
        </p:grpSpPr>
        <p:sp>
          <p:nvSpPr>
            <p:cNvPr id="39" name="ic_dd_bord">
              <a:extLst>
                <a:ext uri="{FF2B5EF4-FFF2-40B4-BE49-F238E27FC236}">
                  <a16:creationId xmlns:a16="http://schemas.microsoft.com/office/drawing/2014/main" id="{F82EA40E-64C5-3DC1-23DE-1CD2E42906F3}"/>
                </a:ext>
              </a:extLst>
            </p:cNvPr>
            <p:cNvSpPr/>
            <p:nvPr/>
          </p:nvSpPr>
          <p:spPr>
            <a:xfrm>
              <a:off x="6294784" y="1750758"/>
              <a:ext cx="700391" cy="700391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34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0" name="ic_dd_filled">
              <a:extLst>
                <a:ext uri="{FF2B5EF4-FFF2-40B4-BE49-F238E27FC236}">
                  <a16:creationId xmlns:a16="http://schemas.microsoft.com/office/drawing/2014/main" id="{5419E5C4-75D9-31FC-205F-2EA03ABBFB02}"/>
                </a:ext>
              </a:extLst>
            </p:cNvPr>
            <p:cNvSpPr/>
            <p:nvPr/>
          </p:nvSpPr>
          <p:spPr>
            <a:xfrm>
              <a:off x="6405892" y="1894467"/>
              <a:ext cx="478175" cy="412970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42" name="opin3-GitHub">
            <a:extLst>
              <a:ext uri="{FF2B5EF4-FFF2-40B4-BE49-F238E27FC236}">
                <a16:creationId xmlns:a16="http://schemas.microsoft.com/office/drawing/2014/main" id="{5E69764A-9DC1-9D07-6DF7-D6B4F68755B6}"/>
              </a:ext>
            </a:extLst>
          </p:cNvPr>
          <p:cNvGrpSpPr/>
          <p:nvPr/>
        </p:nvGrpSpPr>
        <p:grpSpPr>
          <a:xfrm>
            <a:off x="17080744" y="3391267"/>
            <a:ext cx="3905816" cy="627314"/>
            <a:chOff x="601817" y="3134123"/>
            <a:chExt cx="3444620" cy="553241"/>
          </a:xfrm>
        </p:grpSpPr>
        <p:sp>
          <p:nvSpPr>
            <p:cNvPr id="44" name="Github">
              <a:hlinkClick r:id="rId5" tooltip="前往 GitHub 可以获取最新版本的黑屏"/>
              <a:extLst>
                <a:ext uri="{FF2B5EF4-FFF2-40B4-BE49-F238E27FC236}">
                  <a16:creationId xmlns:a16="http://schemas.microsoft.com/office/drawing/2014/main" id="{4F5C5214-5E57-7700-41DE-43612356C75A}"/>
                </a:ext>
              </a:extLst>
            </p:cNvPr>
            <p:cNvSpPr/>
            <p:nvPr/>
          </p:nvSpPr>
          <p:spPr>
            <a:xfrm>
              <a:off x="601817" y="3134123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GitHub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仓库</a:t>
              </a:r>
            </a:p>
          </p:txBody>
        </p:sp>
        <p:sp>
          <p:nvSpPr>
            <p:cNvPr id="45" name="ic_link">
              <a:hlinkClick r:id="rId5" tooltip="前往 GitHub 可以获取最新版本的黑屏"/>
              <a:extLst>
                <a:ext uri="{FF2B5EF4-FFF2-40B4-BE49-F238E27FC236}">
                  <a16:creationId xmlns:a16="http://schemas.microsoft.com/office/drawing/2014/main" id="{B750522C-9B87-822E-85A8-B3FA97DB8E4F}"/>
                </a:ext>
              </a:extLst>
            </p:cNvPr>
            <p:cNvSpPr/>
            <p:nvPr/>
          </p:nvSpPr>
          <p:spPr>
            <a:xfrm>
              <a:off x="3710464" y="331698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46" name="GitHub">
              <a:hlinkClick r:id="rId6" tooltip="前往 GitHub 可以获取最新版本的黑屏"/>
              <a:extLst>
                <a:ext uri="{FF2B5EF4-FFF2-40B4-BE49-F238E27FC236}">
                  <a16:creationId xmlns:a16="http://schemas.microsoft.com/office/drawing/2014/main" id="{8E3E7063-8DF5-8085-50C9-3FDB358D1D99}"/>
                </a:ext>
              </a:extLst>
            </p:cNvPr>
            <p:cNvSpPr/>
            <p:nvPr/>
          </p:nvSpPr>
          <p:spPr>
            <a:xfrm>
              <a:off x="755164" y="3274741"/>
              <a:ext cx="265944" cy="258909"/>
            </a:xfrm>
            <a:custGeom>
              <a:avLst/>
              <a:gdLst>
                <a:gd name="connsiteX0" fmla="*/ 624241 w 1248255"/>
                <a:gd name="connsiteY0" fmla="*/ 110 h 1215235"/>
                <a:gd name="connsiteX1" fmla="*/ 113 w 1248255"/>
                <a:gd name="connsiteY1" fmla="*/ 623113 h 1215235"/>
                <a:gd name="connsiteX2" fmla="*/ 426950 w 1248255"/>
                <a:gd name="connsiteY2" fmla="*/ 1214605 h 1215235"/>
                <a:gd name="connsiteX3" fmla="*/ 480211 w 1248255"/>
                <a:gd name="connsiteY3" fmla="*/ 1164349 h 1215235"/>
                <a:gd name="connsiteX4" fmla="*/ 480211 w 1248255"/>
                <a:gd name="connsiteY4" fmla="*/ 1080331 h 1215235"/>
                <a:gd name="connsiteX5" fmla="*/ 252164 w 1248255"/>
                <a:gd name="connsiteY5" fmla="*/ 996314 h 1215235"/>
                <a:gd name="connsiteX6" fmla="*/ 189151 w 1248255"/>
                <a:gd name="connsiteY6" fmla="*/ 903674 h 1215235"/>
                <a:gd name="connsiteX7" fmla="*/ 193277 w 1248255"/>
                <a:gd name="connsiteY7" fmla="*/ 866160 h 1215235"/>
                <a:gd name="connsiteX8" fmla="*/ 288172 w 1248255"/>
                <a:gd name="connsiteY8" fmla="*/ 924299 h 1215235"/>
                <a:gd name="connsiteX9" fmla="*/ 480211 w 1248255"/>
                <a:gd name="connsiteY9" fmla="*/ 984312 h 1215235"/>
                <a:gd name="connsiteX10" fmla="*/ 494839 w 1248255"/>
                <a:gd name="connsiteY10" fmla="*/ 900669 h 1215235"/>
                <a:gd name="connsiteX11" fmla="*/ 192152 w 1248255"/>
                <a:gd name="connsiteY11" fmla="*/ 596108 h 1215235"/>
                <a:gd name="connsiteX12" fmla="*/ 276169 w 1248255"/>
                <a:gd name="connsiteY12" fmla="*/ 378188 h 1215235"/>
                <a:gd name="connsiteX13" fmla="*/ 284421 w 1248255"/>
                <a:gd name="connsiteY13" fmla="*/ 192150 h 1215235"/>
                <a:gd name="connsiteX14" fmla="*/ 469334 w 1248255"/>
                <a:gd name="connsiteY14" fmla="*/ 275792 h 1215235"/>
                <a:gd name="connsiteX15" fmla="*/ 623866 w 1248255"/>
                <a:gd name="connsiteY15" fmla="*/ 252163 h 1215235"/>
                <a:gd name="connsiteX16" fmla="*/ 778397 w 1248255"/>
                <a:gd name="connsiteY16" fmla="*/ 274668 h 1215235"/>
                <a:gd name="connsiteX17" fmla="*/ 963689 w 1248255"/>
                <a:gd name="connsiteY17" fmla="*/ 192151 h 1215235"/>
                <a:gd name="connsiteX18" fmla="*/ 976441 w 1248255"/>
                <a:gd name="connsiteY18" fmla="*/ 376314 h 1215235"/>
                <a:gd name="connsiteX19" fmla="*/ 1056329 w 1248255"/>
                <a:gd name="connsiteY19" fmla="*/ 596109 h 1215235"/>
                <a:gd name="connsiteX20" fmla="*/ 754017 w 1248255"/>
                <a:gd name="connsiteY20" fmla="*/ 900295 h 1215235"/>
                <a:gd name="connsiteX21" fmla="*/ 768270 w 1248255"/>
                <a:gd name="connsiteY21" fmla="*/ 984312 h 1215235"/>
                <a:gd name="connsiteX22" fmla="*/ 768270 w 1248255"/>
                <a:gd name="connsiteY22" fmla="*/ 1164349 h 1215235"/>
                <a:gd name="connsiteX23" fmla="*/ 821906 w 1248255"/>
                <a:gd name="connsiteY23" fmla="*/ 1214615 h 1215235"/>
                <a:gd name="connsiteX24" fmla="*/ 1248369 w 1248255"/>
                <a:gd name="connsiteY24" fmla="*/ 623114 h 1215235"/>
                <a:gd name="connsiteX25" fmla="*/ 624241 w 1248255"/>
                <a:gd name="connsiteY25" fmla="*/ 112 h 121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48255" h="1215235">
                  <a:moveTo>
                    <a:pt x="624241" y="110"/>
                  </a:moveTo>
                  <a:cubicBezTo>
                    <a:pt x="279545" y="110"/>
                    <a:pt x="113" y="279167"/>
                    <a:pt x="113" y="623113"/>
                  </a:cubicBezTo>
                  <a:cubicBezTo>
                    <a:pt x="113" y="898422"/>
                    <a:pt x="179024" y="1132096"/>
                    <a:pt x="426950" y="1214605"/>
                  </a:cubicBezTo>
                  <a:cubicBezTo>
                    <a:pt x="458081" y="1220232"/>
                    <a:pt x="480211" y="1188354"/>
                    <a:pt x="480211" y="1164349"/>
                  </a:cubicBezTo>
                  <a:cubicBezTo>
                    <a:pt x="480211" y="1149725"/>
                    <a:pt x="480586" y="1132096"/>
                    <a:pt x="480211" y="1080331"/>
                  </a:cubicBezTo>
                  <a:cubicBezTo>
                    <a:pt x="306551" y="1117837"/>
                    <a:pt x="252164" y="996314"/>
                    <a:pt x="252164" y="996314"/>
                  </a:cubicBezTo>
                  <a:cubicBezTo>
                    <a:pt x="223659" y="924299"/>
                    <a:pt x="189151" y="903674"/>
                    <a:pt x="189151" y="903674"/>
                  </a:cubicBezTo>
                  <a:cubicBezTo>
                    <a:pt x="132515" y="865036"/>
                    <a:pt x="193277" y="866160"/>
                    <a:pt x="193277" y="866160"/>
                  </a:cubicBezTo>
                  <a:cubicBezTo>
                    <a:pt x="255915" y="870288"/>
                    <a:pt x="288172" y="924299"/>
                    <a:pt x="288172" y="924299"/>
                  </a:cubicBezTo>
                  <a:cubicBezTo>
                    <a:pt x="336181" y="1008317"/>
                    <a:pt x="444579" y="1000069"/>
                    <a:pt x="480211" y="984312"/>
                  </a:cubicBezTo>
                  <a:cubicBezTo>
                    <a:pt x="480211" y="946057"/>
                    <a:pt x="484337" y="918298"/>
                    <a:pt x="494839" y="900669"/>
                  </a:cubicBezTo>
                  <a:cubicBezTo>
                    <a:pt x="298673" y="866169"/>
                    <a:pt x="191776" y="752891"/>
                    <a:pt x="192152" y="596108"/>
                  </a:cubicBezTo>
                  <a:cubicBezTo>
                    <a:pt x="192527" y="503464"/>
                    <a:pt x="224409" y="431450"/>
                    <a:pt x="276169" y="378188"/>
                  </a:cubicBezTo>
                  <a:cubicBezTo>
                    <a:pt x="253665" y="349683"/>
                    <a:pt x="238286" y="252163"/>
                    <a:pt x="284421" y="192150"/>
                  </a:cubicBezTo>
                  <a:cubicBezTo>
                    <a:pt x="400320" y="192150"/>
                    <a:pt x="469334" y="275792"/>
                    <a:pt x="469334" y="275792"/>
                  </a:cubicBezTo>
                  <a:cubicBezTo>
                    <a:pt x="469334" y="275792"/>
                    <a:pt x="523720" y="252163"/>
                    <a:pt x="623866" y="252163"/>
                  </a:cubicBezTo>
                  <a:cubicBezTo>
                    <a:pt x="724386" y="252163"/>
                    <a:pt x="778397" y="274668"/>
                    <a:pt x="778397" y="274668"/>
                  </a:cubicBezTo>
                  <a:cubicBezTo>
                    <a:pt x="778397" y="274668"/>
                    <a:pt x="847787" y="192151"/>
                    <a:pt x="963689" y="192151"/>
                  </a:cubicBezTo>
                  <a:cubicBezTo>
                    <a:pt x="1009817" y="252164"/>
                    <a:pt x="994444" y="349684"/>
                    <a:pt x="976441" y="376314"/>
                  </a:cubicBezTo>
                  <a:cubicBezTo>
                    <a:pt x="1025949" y="428450"/>
                    <a:pt x="1056329" y="500465"/>
                    <a:pt x="1056329" y="596109"/>
                  </a:cubicBezTo>
                  <a:cubicBezTo>
                    <a:pt x="1056329" y="752891"/>
                    <a:pt x="949805" y="866169"/>
                    <a:pt x="754017" y="900295"/>
                  </a:cubicBezTo>
                  <a:cubicBezTo>
                    <a:pt x="766395" y="919047"/>
                    <a:pt x="768270" y="945309"/>
                    <a:pt x="768270" y="984312"/>
                  </a:cubicBezTo>
                  <a:cubicBezTo>
                    <a:pt x="768270" y="1067580"/>
                    <a:pt x="768270" y="1143724"/>
                    <a:pt x="768270" y="1164349"/>
                  </a:cubicBezTo>
                  <a:cubicBezTo>
                    <a:pt x="768270" y="1188354"/>
                    <a:pt x="790024" y="1220616"/>
                    <a:pt x="821906" y="1214615"/>
                  </a:cubicBezTo>
                  <a:cubicBezTo>
                    <a:pt x="1069830" y="1131721"/>
                    <a:pt x="1248369" y="898422"/>
                    <a:pt x="1248369" y="623114"/>
                  </a:cubicBezTo>
                  <a:cubicBezTo>
                    <a:pt x="1248369" y="279169"/>
                    <a:pt x="968932" y="112"/>
                    <a:pt x="624241" y="11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</p:grpSp>
      <p:grpSp>
        <p:nvGrpSpPr>
          <p:cNvPr id="47" name="opin2-NDW">
            <a:extLst>
              <a:ext uri="{FF2B5EF4-FFF2-40B4-BE49-F238E27FC236}">
                <a16:creationId xmlns:a16="http://schemas.microsoft.com/office/drawing/2014/main" id="{CF301017-F294-59BF-7B1A-8E1337850BBE}"/>
              </a:ext>
            </a:extLst>
          </p:cNvPr>
          <p:cNvGrpSpPr/>
          <p:nvPr/>
        </p:nvGrpSpPr>
        <p:grpSpPr>
          <a:xfrm>
            <a:off x="17080744" y="2652911"/>
            <a:ext cx="3905816" cy="627314"/>
            <a:chOff x="601817" y="2482952"/>
            <a:chExt cx="3444620" cy="553241"/>
          </a:xfrm>
        </p:grpSpPr>
        <p:sp>
          <p:nvSpPr>
            <p:cNvPr id="48" name="Story">
              <a:hlinkClick r:id="rId7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D774F7C9-FFC1-A93F-431F-38994EEA33F4}"/>
                </a:ext>
              </a:extLst>
            </p:cNvPr>
            <p:cNvSpPr/>
            <p:nvPr/>
          </p:nvSpPr>
          <p:spPr>
            <a:xfrm>
              <a:off x="601817" y="2482952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ND’s Website</a:t>
              </a:r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49" name="ic_NDW">
              <a:hlinkClick r:id="rId7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EE8D2415-2DAF-1A91-AE1F-022463043FB3}"/>
                </a:ext>
              </a:extLst>
            </p:cNvPr>
            <p:cNvSpPr/>
            <p:nvPr/>
          </p:nvSpPr>
          <p:spPr>
            <a:xfrm>
              <a:off x="755165" y="2637330"/>
              <a:ext cx="265944" cy="265943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50" name="ic_link">
              <a:hlinkClick r:id="rId7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CA62591C-2D22-D26D-4956-3E2E3543DEBF}"/>
                </a:ext>
              </a:extLst>
            </p:cNvPr>
            <p:cNvSpPr/>
            <p:nvPr/>
          </p:nvSpPr>
          <p:spPr>
            <a:xfrm>
              <a:off x="3710464" y="268196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51" name="opin1-Story-back">
            <a:extLst>
              <a:ext uri="{FF2B5EF4-FFF2-40B4-BE49-F238E27FC236}">
                <a16:creationId xmlns:a16="http://schemas.microsoft.com/office/drawing/2014/main" id="{23A00C83-7872-9C7C-E8CC-69EA9182CD5C}"/>
              </a:ext>
            </a:extLst>
          </p:cNvPr>
          <p:cNvSpPr/>
          <p:nvPr/>
        </p:nvSpPr>
        <p:spPr>
          <a:xfrm>
            <a:off x="17080744" y="1911825"/>
            <a:ext cx="3905816" cy="62731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52" name="story-head">
            <a:extLst>
              <a:ext uri="{FF2B5EF4-FFF2-40B4-BE49-F238E27FC236}">
                <a16:creationId xmlns:a16="http://schemas.microsoft.com/office/drawing/2014/main" id="{92CDAEDD-9891-67C5-5E62-8C235BD92C91}"/>
              </a:ext>
            </a:extLst>
          </p:cNvPr>
          <p:cNvGrpSpPr/>
          <p:nvPr/>
        </p:nvGrpSpPr>
        <p:grpSpPr>
          <a:xfrm>
            <a:off x="17080744" y="1911039"/>
            <a:ext cx="3905816" cy="627314"/>
            <a:chOff x="586093" y="1685385"/>
            <a:chExt cx="3444620" cy="553241"/>
          </a:xfrm>
        </p:grpSpPr>
        <p:sp>
          <p:nvSpPr>
            <p:cNvPr id="53" name="ic_jump">
              <a:extLst>
                <a:ext uri="{FF2B5EF4-FFF2-40B4-BE49-F238E27FC236}">
                  <a16:creationId xmlns:a16="http://schemas.microsoft.com/office/drawing/2014/main" id="{6E341FE9-8954-9B33-A108-DC8F645B59C4}"/>
                </a:ext>
              </a:extLst>
            </p:cNvPr>
            <p:cNvSpPr/>
            <p:nvPr/>
          </p:nvSpPr>
          <p:spPr>
            <a:xfrm>
              <a:off x="3804323" y="1886753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4" name="ic_info">
              <a:extLst>
                <a:ext uri="{FF2B5EF4-FFF2-40B4-BE49-F238E27FC236}">
                  <a16:creationId xmlns:a16="http://schemas.microsoft.com/office/drawing/2014/main" id="{6C99A730-A089-752B-2734-DBF4B95BFD3D}"/>
                </a:ext>
              </a:extLst>
            </p:cNvPr>
            <p:cNvSpPr/>
            <p:nvPr/>
          </p:nvSpPr>
          <p:spPr>
            <a:xfrm>
              <a:off x="739441" y="1823400"/>
              <a:ext cx="265943" cy="265943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5" name="Storytext">
              <a:extLst>
                <a:ext uri="{FF2B5EF4-FFF2-40B4-BE49-F238E27FC236}">
                  <a16:creationId xmlns:a16="http://schemas.microsoft.com/office/drawing/2014/main" id="{2E6F17F1-7747-FF62-5023-0A04BCAE249F}"/>
                </a:ext>
              </a:extLst>
            </p:cNvPr>
            <p:cNvSpPr/>
            <p:nvPr/>
          </p:nvSpPr>
          <p:spPr>
            <a:xfrm>
              <a:off x="586093" y="1685385"/>
              <a:ext cx="3444620" cy="55324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</p:grpSp>
      <p:grpSp>
        <p:nvGrpSpPr>
          <p:cNvPr id="56" name="celebration">
            <a:extLst>
              <a:ext uri="{FF2B5EF4-FFF2-40B4-BE49-F238E27FC236}">
                <a16:creationId xmlns:a16="http://schemas.microsoft.com/office/drawing/2014/main" id="{3C472BCA-7E2F-38F3-4B1C-3D0861BF8E82}"/>
              </a:ext>
            </a:extLst>
          </p:cNvPr>
          <p:cNvGrpSpPr/>
          <p:nvPr/>
        </p:nvGrpSpPr>
        <p:grpSpPr>
          <a:xfrm>
            <a:off x="22570793" y="4463817"/>
            <a:ext cx="2747145" cy="301948"/>
            <a:chOff x="6772037" y="3933411"/>
            <a:chExt cx="2422764" cy="266294"/>
          </a:xfrm>
        </p:grpSpPr>
        <p:sp>
          <p:nvSpPr>
            <p:cNvPr id="57" name="ic-cake">
              <a:extLst>
                <a:ext uri="{FF2B5EF4-FFF2-40B4-BE49-F238E27FC236}">
                  <a16:creationId xmlns:a16="http://schemas.microsoft.com/office/drawing/2014/main" id="{763AEBDC-633D-E548-9894-54E006351CB4}"/>
                </a:ext>
              </a:extLst>
            </p:cNvPr>
            <p:cNvSpPr/>
            <p:nvPr/>
          </p:nvSpPr>
          <p:spPr>
            <a:xfrm>
              <a:off x="6911867" y="3966881"/>
              <a:ext cx="176694" cy="176682"/>
            </a:xfrm>
            <a:custGeom>
              <a:avLst/>
              <a:gdLst>
                <a:gd name="connsiteX0" fmla="*/ 104788 w 190513"/>
                <a:gd name="connsiteY0" fmla="*/ 57150 h 190500"/>
                <a:gd name="connsiteX1" fmla="*/ 104788 w 190513"/>
                <a:gd name="connsiteY1" fmla="*/ 66675 h 190500"/>
                <a:gd name="connsiteX2" fmla="*/ 161938 w 190513"/>
                <a:gd name="connsiteY2" fmla="*/ 66675 h 190500"/>
                <a:gd name="connsiteX3" fmla="*/ 190513 w 190513"/>
                <a:gd name="connsiteY3" fmla="*/ 95250 h 190500"/>
                <a:gd name="connsiteX4" fmla="*/ 190513 w 190513"/>
                <a:gd name="connsiteY4" fmla="*/ 161925 h 190500"/>
                <a:gd name="connsiteX5" fmla="*/ 161938 w 190513"/>
                <a:gd name="connsiteY5" fmla="*/ 190500 h 190500"/>
                <a:gd name="connsiteX6" fmla="*/ 28588 w 190513"/>
                <a:gd name="connsiteY6" fmla="*/ 190500 h 190500"/>
                <a:gd name="connsiteX7" fmla="*/ 13 w 190513"/>
                <a:gd name="connsiteY7" fmla="*/ 161925 h 190500"/>
                <a:gd name="connsiteX8" fmla="*/ 15 w 190513"/>
                <a:gd name="connsiteY8" fmla="*/ 128797 h 190500"/>
                <a:gd name="connsiteX9" fmla="*/ 5 w 190513"/>
                <a:gd name="connsiteY9" fmla="*/ 128792 h 190500"/>
                <a:gd name="connsiteX10" fmla="*/ 0 w 190513"/>
                <a:gd name="connsiteY10" fmla="*/ 111989 h 190500"/>
                <a:gd name="connsiteX11" fmla="*/ 10 w 190513"/>
                <a:gd name="connsiteY11" fmla="*/ 111995 h 190500"/>
                <a:gd name="connsiteX12" fmla="*/ 13 w 190513"/>
                <a:gd name="connsiteY12" fmla="*/ 95250 h 190500"/>
                <a:gd name="connsiteX13" fmla="*/ 28588 w 190513"/>
                <a:gd name="connsiteY13" fmla="*/ 66675 h 190500"/>
                <a:gd name="connsiteX14" fmla="*/ 85738 w 190513"/>
                <a:gd name="connsiteY14" fmla="*/ 66675 h 190500"/>
                <a:gd name="connsiteX15" fmla="*/ 85738 w 190513"/>
                <a:gd name="connsiteY15" fmla="*/ 57150 h 190500"/>
                <a:gd name="connsiteX16" fmla="*/ 104788 w 190513"/>
                <a:gd name="connsiteY16" fmla="*/ 57150 h 190500"/>
                <a:gd name="connsiteX17" fmla="*/ 132949 w 190513"/>
                <a:gd name="connsiteY17" fmla="*/ 115640 h 190500"/>
                <a:gd name="connsiteX18" fmla="*/ 130205 w 190513"/>
                <a:gd name="connsiteY18" fmla="*/ 116896 h 190500"/>
                <a:gd name="connsiteX19" fmla="*/ 95263 w 190513"/>
                <a:gd name="connsiteY19" fmla="*/ 133350 h 190500"/>
                <a:gd name="connsiteX20" fmla="*/ 61930 w 190513"/>
                <a:gd name="connsiteY20" fmla="*/ 118768 h 190500"/>
                <a:gd name="connsiteX21" fmla="*/ 60423 w 190513"/>
                <a:gd name="connsiteY21" fmla="*/ 117043 h 190500"/>
                <a:gd name="connsiteX22" fmla="*/ 57577 w 190513"/>
                <a:gd name="connsiteY22" fmla="*/ 115640 h 190500"/>
                <a:gd name="connsiteX23" fmla="*/ 54833 w 190513"/>
                <a:gd name="connsiteY23" fmla="*/ 116896 h 190500"/>
                <a:gd name="connsiteX24" fmla="*/ 19891 w 190513"/>
                <a:gd name="connsiteY24" fmla="*/ 133350 h 190500"/>
                <a:gd name="connsiteX25" fmla="*/ 14297 w 190513"/>
                <a:gd name="connsiteY25" fmla="*/ 133011 h 190500"/>
                <a:gd name="connsiteX26" fmla="*/ 14301 w 190513"/>
                <a:gd name="connsiteY26" fmla="*/ 161925 h 190500"/>
                <a:gd name="connsiteX27" fmla="*/ 27212 w 190513"/>
                <a:gd name="connsiteY27" fmla="*/ 176147 h 190500"/>
                <a:gd name="connsiteX28" fmla="*/ 28588 w 190513"/>
                <a:gd name="connsiteY28" fmla="*/ 176213 h 190500"/>
                <a:gd name="connsiteX29" fmla="*/ 161938 w 190513"/>
                <a:gd name="connsiteY29" fmla="*/ 176213 h 190500"/>
                <a:gd name="connsiteX30" fmla="*/ 176160 w 190513"/>
                <a:gd name="connsiteY30" fmla="*/ 163301 h 190500"/>
                <a:gd name="connsiteX31" fmla="*/ 176226 w 190513"/>
                <a:gd name="connsiteY31" fmla="*/ 161925 h 190500"/>
                <a:gd name="connsiteX32" fmla="*/ 176226 w 190513"/>
                <a:gd name="connsiteY32" fmla="*/ 133011 h 190500"/>
                <a:gd name="connsiteX33" fmla="*/ 170634 w 190513"/>
                <a:gd name="connsiteY33" fmla="*/ 133350 h 190500"/>
                <a:gd name="connsiteX34" fmla="*/ 137302 w 190513"/>
                <a:gd name="connsiteY34" fmla="*/ 118768 h 190500"/>
                <a:gd name="connsiteX35" fmla="*/ 135795 w 190513"/>
                <a:gd name="connsiteY35" fmla="*/ 117043 h 190500"/>
                <a:gd name="connsiteX36" fmla="*/ 132949 w 190513"/>
                <a:gd name="connsiteY36" fmla="*/ 115640 h 190500"/>
                <a:gd name="connsiteX37" fmla="*/ 161938 w 190513"/>
                <a:gd name="connsiteY37" fmla="*/ 80963 h 190500"/>
                <a:gd name="connsiteX38" fmla="*/ 28588 w 190513"/>
                <a:gd name="connsiteY38" fmla="*/ 80963 h 190500"/>
                <a:gd name="connsiteX39" fmla="*/ 14366 w 190513"/>
                <a:gd name="connsiteY39" fmla="*/ 93874 h 190500"/>
                <a:gd name="connsiteX40" fmla="*/ 14301 w 190513"/>
                <a:gd name="connsiteY40" fmla="*/ 95250 h 190500"/>
                <a:gd name="connsiteX41" fmla="*/ 14295 w 190513"/>
                <a:gd name="connsiteY41" fmla="*/ 118736 h 190500"/>
                <a:gd name="connsiteX42" fmla="*/ 19891 w 190513"/>
                <a:gd name="connsiteY42" fmla="*/ 119239 h 190500"/>
                <a:gd name="connsiteX43" fmla="*/ 46892 w 190513"/>
                <a:gd name="connsiteY43" fmla="*/ 103224 h 190500"/>
                <a:gd name="connsiteX44" fmla="*/ 47697 w 190513"/>
                <a:gd name="connsiteY44" fmla="*/ 101610 h 190500"/>
                <a:gd name="connsiteX45" fmla="*/ 57577 w 190513"/>
                <a:gd name="connsiteY45" fmla="*/ 95250 h 190500"/>
                <a:gd name="connsiteX46" fmla="*/ 66889 w 190513"/>
                <a:gd name="connsiteY46" fmla="*/ 100516 h 190500"/>
                <a:gd name="connsiteX47" fmla="*/ 67458 w 190513"/>
                <a:gd name="connsiteY47" fmla="*/ 101610 h 190500"/>
                <a:gd name="connsiteX48" fmla="*/ 95263 w 190513"/>
                <a:gd name="connsiteY48" fmla="*/ 119239 h 190500"/>
                <a:gd name="connsiteX49" fmla="*/ 122264 w 190513"/>
                <a:gd name="connsiteY49" fmla="*/ 103224 h 190500"/>
                <a:gd name="connsiteX50" fmla="*/ 123069 w 190513"/>
                <a:gd name="connsiteY50" fmla="*/ 101610 h 190500"/>
                <a:gd name="connsiteX51" fmla="*/ 132949 w 190513"/>
                <a:gd name="connsiteY51" fmla="*/ 95250 h 190500"/>
                <a:gd name="connsiteX52" fmla="*/ 142261 w 190513"/>
                <a:gd name="connsiteY52" fmla="*/ 100516 h 190500"/>
                <a:gd name="connsiteX53" fmla="*/ 142830 w 190513"/>
                <a:gd name="connsiteY53" fmla="*/ 101610 h 190500"/>
                <a:gd name="connsiteX54" fmla="*/ 170634 w 190513"/>
                <a:gd name="connsiteY54" fmla="*/ 119239 h 190500"/>
                <a:gd name="connsiteX55" fmla="*/ 176238 w 190513"/>
                <a:gd name="connsiteY55" fmla="*/ 118734 h 190500"/>
                <a:gd name="connsiteX56" fmla="*/ 176226 w 190513"/>
                <a:gd name="connsiteY56" fmla="*/ 95250 h 190500"/>
                <a:gd name="connsiteX57" fmla="*/ 161938 w 190513"/>
                <a:gd name="connsiteY57" fmla="*/ 80963 h 190500"/>
                <a:gd name="connsiteX58" fmla="*/ 95263 w 190513"/>
                <a:gd name="connsiteY58" fmla="*/ 0 h 190500"/>
                <a:gd name="connsiteX59" fmla="*/ 109551 w 190513"/>
                <a:gd name="connsiteY59" fmla="*/ 30375 h 190500"/>
                <a:gd name="connsiteX60" fmla="*/ 95263 w 190513"/>
                <a:gd name="connsiteY60" fmla="*/ 47625 h 190500"/>
                <a:gd name="connsiteX61" fmla="*/ 80976 w 190513"/>
                <a:gd name="connsiteY61" fmla="*/ 30375 h 190500"/>
                <a:gd name="connsiteX62" fmla="*/ 95263 w 190513"/>
                <a:gd name="connsiteY6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0513" h="190500">
                  <a:moveTo>
                    <a:pt x="104788" y="57150"/>
                  </a:moveTo>
                  <a:lnTo>
                    <a:pt x="104788" y="66675"/>
                  </a:lnTo>
                  <a:lnTo>
                    <a:pt x="161938" y="66675"/>
                  </a:lnTo>
                  <a:cubicBezTo>
                    <a:pt x="177720" y="66675"/>
                    <a:pt x="190513" y="79468"/>
                    <a:pt x="190513" y="95250"/>
                  </a:cubicBezTo>
                  <a:lnTo>
                    <a:pt x="190513" y="161925"/>
                  </a:lnTo>
                  <a:cubicBezTo>
                    <a:pt x="190513" y="177707"/>
                    <a:pt x="177720" y="190500"/>
                    <a:pt x="161938" y="190500"/>
                  </a:cubicBezTo>
                  <a:lnTo>
                    <a:pt x="28588" y="190500"/>
                  </a:lnTo>
                  <a:cubicBezTo>
                    <a:pt x="12807" y="190500"/>
                    <a:pt x="13" y="177707"/>
                    <a:pt x="13" y="161925"/>
                  </a:cubicBezTo>
                  <a:lnTo>
                    <a:pt x="15" y="128797"/>
                  </a:lnTo>
                  <a:cubicBezTo>
                    <a:pt x="12" y="128795"/>
                    <a:pt x="9" y="128794"/>
                    <a:pt x="5" y="128792"/>
                  </a:cubicBezTo>
                  <a:lnTo>
                    <a:pt x="0" y="111989"/>
                  </a:lnTo>
                  <a:lnTo>
                    <a:pt x="10" y="111995"/>
                  </a:lnTo>
                  <a:lnTo>
                    <a:pt x="13" y="95250"/>
                  </a:lnTo>
                  <a:cubicBezTo>
                    <a:pt x="13" y="79468"/>
                    <a:pt x="12807" y="66675"/>
                    <a:pt x="28588" y="66675"/>
                  </a:cubicBezTo>
                  <a:lnTo>
                    <a:pt x="85738" y="66675"/>
                  </a:lnTo>
                  <a:lnTo>
                    <a:pt x="85738" y="57150"/>
                  </a:lnTo>
                  <a:lnTo>
                    <a:pt x="104788" y="57150"/>
                  </a:lnTo>
                  <a:close/>
                  <a:moveTo>
                    <a:pt x="132949" y="115640"/>
                  </a:moveTo>
                  <a:cubicBezTo>
                    <a:pt x="131848" y="115640"/>
                    <a:pt x="130863" y="116128"/>
                    <a:pt x="130205" y="116896"/>
                  </a:cubicBezTo>
                  <a:cubicBezTo>
                    <a:pt x="121988" y="126934"/>
                    <a:pt x="109388" y="133350"/>
                    <a:pt x="95263" y="133350"/>
                  </a:cubicBezTo>
                  <a:cubicBezTo>
                    <a:pt x="82034" y="133350"/>
                    <a:pt x="70142" y="127722"/>
                    <a:pt x="61930" y="118768"/>
                  </a:cubicBezTo>
                  <a:lnTo>
                    <a:pt x="60423" y="117043"/>
                  </a:lnTo>
                  <a:cubicBezTo>
                    <a:pt x="59773" y="116184"/>
                    <a:pt x="58740" y="115640"/>
                    <a:pt x="57577" y="115640"/>
                  </a:cubicBezTo>
                  <a:cubicBezTo>
                    <a:pt x="56476" y="115640"/>
                    <a:pt x="55491" y="116128"/>
                    <a:pt x="54833" y="116896"/>
                  </a:cubicBezTo>
                  <a:cubicBezTo>
                    <a:pt x="46617" y="126934"/>
                    <a:pt x="34016" y="133350"/>
                    <a:pt x="19891" y="133350"/>
                  </a:cubicBezTo>
                  <a:cubicBezTo>
                    <a:pt x="17997" y="133350"/>
                    <a:pt x="16130" y="133235"/>
                    <a:pt x="14297" y="133011"/>
                  </a:cubicBezTo>
                  <a:lnTo>
                    <a:pt x="14301" y="161925"/>
                  </a:lnTo>
                  <a:cubicBezTo>
                    <a:pt x="14301" y="169352"/>
                    <a:pt x="19967" y="175454"/>
                    <a:pt x="27212" y="176147"/>
                  </a:cubicBezTo>
                  <a:lnTo>
                    <a:pt x="28588" y="176213"/>
                  </a:lnTo>
                  <a:lnTo>
                    <a:pt x="161938" y="176213"/>
                  </a:lnTo>
                  <a:cubicBezTo>
                    <a:pt x="169365" y="176213"/>
                    <a:pt x="175467" y="170546"/>
                    <a:pt x="176160" y="163301"/>
                  </a:cubicBezTo>
                  <a:lnTo>
                    <a:pt x="176226" y="161925"/>
                  </a:lnTo>
                  <a:lnTo>
                    <a:pt x="176226" y="133011"/>
                  </a:lnTo>
                  <a:cubicBezTo>
                    <a:pt x="174394" y="133235"/>
                    <a:pt x="172528" y="133350"/>
                    <a:pt x="170634" y="133350"/>
                  </a:cubicBezTo>
                  <a:cubicBezTo>
                    <a:pt x="157405" y="133350"/>
                    <a:pt x="145513" y="127722"/>
                    <a:pt x="137302" y="118768"/>
                  </a:cubicBezTo>
                  <a:lnTo>
                    <a:pt x="135795" y="117043"/>
                  </a:lnTo>
                  <a:cubicBezTo>
                    <a:pt x="135144" y="116184"/>
                    <a:pt x="134111" y="115640"/>
                    <a:pt x="132949" y="115640"/>
                  </a:cubicBezTo>
                  <a:close/>
                  <a:moveTo>
                    <a:pt x="161938" y="80963"/>
                  </a:moveTo>
                  <a:lnTo>
                    <a:pt x="28588" y="80963"/>
                  </a:lnTo>
                  <a:cubicBezTo>
                    <a:pt x="21162" y="80963"/>
                    <a:pt x="15058" y="86629"/>
                    <a:pt x="14366" y="93874"/>
                  </a:cubicBezTo>
                  <a:lnTo>
                    <a:pt x="14301" y="95250"/>
                  </a:lnTo>
                  <a:lnTo>
                    <a:pt x="14295" y="118736"/>
                  </a:lnTo>
                  <a:cubicBezTo>
                    <a:pt x="16109" y="119066"/>
                    <a:pt x="17980" y="119239"/>
                    <a:pt x="19891" y="119239"/>
                  </a:cubicBezTo>
                  <a:cubicBezTo>
                    <a:pt x="31607" y="119239"/>
                    <a:pt x="41781" y="112747"/>
                    <a:pt x="46892" y="103224"/>
                  </a:cubicBezTo>
                  <a:lnTo>
                    <a:pt x="47697" y="101610"/>
                  </a:lnTo>
                  <a:cubicBezTo>
                    <a:pt x="49365" y="97864"/>
                    <a:pt x="53161" y="95250"/>
                    <a:pt x="57577" y="95250"/>
                  </a:cubicBezTo>
                  <a:cubicBezTo>
                    <a:pt x="61552" y="95250"/>
                    <a:pt x="65024" y="97367"/>
                    <a:pt x="66889" y="100516"/>
                  </a:cubicBezTo>
                  <a:lnTo>
                    <a:pt x="67458" y="101610"/>
                  </a:lnTo>
                  <a:cubicBezTo>
                    <a:pt x="72248" y="112006"/>
                    <a:pt x="82896" y="119239"/>
                    <a:pt x="95263" y="119239"/>
                  </a:cubicBezTo>
                  <a:cubicBezTo>
                    <a:pt x="106979" y="119239"/>
                    <a:pt x="117153" y="112747"/>
                    <a:pt x="122264" y="103224"/>
                  </a:cubicBezTo>
                  <a:lnTo>
                    <a:pt x="123069" y="101610"/>
                  </a:lnTo>
                  <a:cubicBezTo>
                    <a:pt x="124737" y="97864"/>
                    <a:pt x="128533" y="95250"/>
                    <a:pt x="132949" y="95250"/>
                  </a:cubicBezTo>
                  <a:cubicBezTo>
                    <a:pt x="136924" y="95250"/>
                    <a:pt x="140395" y="97367"/>
                    <a:pt x="142261" y="100516"/>
                  </a:cubicBezTo>
                  <a:lnTo>
                    <a:pt x="142830" y="101610"/>
                  </a:lnTo>
                  <a:cubicBezTo>
                    <a:pt x="147620" y="112006"/>
                    <a:pt x="158268" y="119239"/>
                    <a:pt x="170634" y="119239"/>
                  </a:cubicBezTo>
                  <a:cubicBezTo>
                    <a:pt x="172549" y="119239"/>
                    <a:pt x="174422" y="119065"/>
                    <a:pt x="176238" y="118734"/>
                  </a:cubicBezTo>
                  <a:lnTo>
                    <a:pt x="176226" y="95250"/>
                  </a:lnTo>
                  <a:cubicBezTo>
                    <a:pt x="176226" y="87359"/>
                    <a:pt x="169829" y="80963"/>
                    <a:pt x="161938" y="80963"/>
                  </a:cubicBezTo>
                  <a:close/>
                  <a:moveTo>
                    <a:pt x="95263" y="0"/>
                  </a:moveTo>
                  <a:cubicBezTo>
                    <a:pt x="98680" y="4500"/>
                    <a:pt x="109551" y="22125"/>
                    <a:pt x="109551" y="30375"/>
                  </a:cubicBezTo>
                  <a:cubicBezTo>
                    <a:pt x="109551" y="39750"/>
                    <a:pt x="103028" y="47625"/>
                    <a:pt x="95263" y="47625"/>
                  </a:cubicBezTo>
                  <a:cubicBezTo>
                    <a:pt x="87188" y="47625"/>
                    <a:pt x="80976" y="39750"/>
                    <a:pt x="80976" y="30375"/>
                  </a:cubicBezTo>
                  <a:cubicBezTo>
                    <a:pt x="80976" y="21375"/>
                    <a:pt x="92157" y="3750"/>
                    <a:pt x="9526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58" name="按钮框">
              <a:hlinkClick r:id="rId8" tooltip="2023年4月23日是死狗诞生一周年纪念日！"/>
              <a:extLst>
                <a:ext uri="{FF2B5EF4-FFF2-40B4-BE49-F238E27FC236}">
                  <a16:creationId xmlns:a16="http://schemas.microsoft.com/office/drawing/2014/main" id="{12CB65DD-7E76-45A8-74E4-A33AA9DCFF9D}"/>
                </a:ext>
              </a:extLst>
            </p:cNvPr>
            <p:cNvSpPr>
              <a:spLocks/>
            </p:cNvSpPr>
            <p:nvPr/>
          </p:nvSpPr>
          <p:spPr>
            <a:xfrm>
              <a:off x="6772037" y="3933411"/>
              <a:ext cx="2422764" cy="2662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>
                <a:defRPr/>
              </a:pPr>
              <a:r>
                <a:rPr lang="en-US" altLang="zh-CN" sz="136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Dead Dog 1st anniversary </a:t>
              </a:r>
              <a:endParaRPr lang="zh-CN" altLang="en-US" sz="136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5CA3558-16C1-5B1F-B696-8B751C9C016D}"/>
              </a:ext>
            </a:extLst>
          </p:cNvPr>
          <p:cNvGrpSpPr/>
          <p:nvPr/>
        </p:nvGrpSpPr>
        <p:grpSpPr>
          <a:xfrm>
            <a:off x="2858190" y="387555"/>
            <a:ext cx="9526056" cy="6092619"/>
            <a:chOff x="2858190" y="387555"/>
            <a:chExt cx="9526056" cy="6092619"/>
          </a:xfrm>
        </p:grpSpPr>
        <p:sp>
          <p:nvSpPr>
            <p:cNvPr id="20" name="Title-dead dog">
              <a:extLst>
                <a:ext uri="{FF2B5EF4-FFF2-40B4-BE49-F238E27FC236}">
                  <a16:creationId xmlns:a16="http://schemas.microsoft.com/office/drawing/2014/main" id="{5B8D31A1-9310-42D3-86AA-CE1B53722EA2}"/>
                </a:ext>
              </a:extLst>
            </p:cNvPr>
            <p:cNvSpPr txBox="1"/>
            <p:nvPr/>
          </p:nvSpPr>
          <p:spPr>
            <a:xfrm>
              <a:off x="2858190" y="387555"/>
              <a:ext cx="1997784" cy="4063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sz="204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  <a:endParaRPr lang="en-US" altLang="zh-CN" sz="2041" dirty="0">
                <a:solidFill>
                  <a:srgbClr val="D1D1D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8" name="Quit bot">
              <a:extLst>
                <a:ext uri="{FF2B5EF4-FFF2-40B4-BE49-F238E27FC236}">
                  <a16:creationId xmlns:a16="http://schemas.microsoft.com/office/drawing/2014/main" id="{D2A833D5-57D0-6DA5-8A24-4C4508564E84}"/>
                </a:ext>
              </a:extLst>
            </p:cNvPr>
            <p:cNvGrpSpPr/>
            <p:nvPr/>
          </p:nvGrpSpPr>
          <p:grpSpPr>
            <a:xfrm>
              <a:off x="2936670" y="4814540"/>
              <a:ext cx="3386925" cy="531027"/>
              <a:chOff x="817891" y="4212581"/>
              <a:chExt cx="2986999" cy="468324"/>
            </a:xfrm>
          </p:grpSpPr>
          <p:sp>
            <p:nvSpPr>
              <p:cNvPr id="4" name="矩形: 圆角 3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ACAA8A6C-C9AD-4A0A-793D-96180027C86D}"/>
                  </a:ext>
                </a:extLst>
              </p:cNvPr>
              <p:cNvSpPr/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04800" dist="50800" dir="5400000" sx="95000" sy="95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/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6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7F47D60E-5CC3-6D8B-C1EB-93A37860FB0A}"/>
                  </a:ext>
                </a:extLst>
              </p:cNvPr>
              <p:cNvSpPr/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10" name="More-opin bot">
              <a:extLst>
                <a:ext uri="{FF2B5EF4-FFF2-40B4-BE49-F238E27FC236}">
                  <a16:creationId xmlns:a16="http://schemas.microsoft.com/office/drawing/2014/main" id="{E039C168-BCA9-2012-07FA-55C12B0F4012}"/>
                </a:ext>
              </a:extLst>
            </p:cNvPr>
            <p:cNvGrpSpPr/>
            <p:nvPr/>
          </p:nvGrpSpPr>
          <p:grpSpPr>
            <a:xfrm>
              <a:off x="2943364" y="4168437"/>
              <a:ext cx="3386925" cy="531027"/>
              <a:chOff x="817891" y="3676231"/>
              <a:chExt cx="2986999" cy="468324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17C02064-B31B-41F2-A5BD-2658E8B1ECE8}"/>
                  </a:ext>
                </a:extLst>
              </p:cNvPr>
              <p:cNvSpPr/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>
                  <a:defRPr/>
                </a:pP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D729C721-9A7F-6217-6EAF-ADE37D1C3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sp>
          <p:nvSpPr>
            <p:cNvPr id="2" name="快捷退出按钮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2AF092A9-996E-8135-5672-1CAB62EB411B}"/>
                </a:ext>
              </a:extLst>
            </p:cNvPr>
            <p:cNvSpPr/>
            <p:nvPr/>
          </p:nvSpPr>
          <p:spPr>
            <a:xfrm flipH="1">
              <a:off x="10022798" y="3190564"/>
              <a:ext cx="2361448" cy="3289610"/>
            </a:xfrm>
            <a:prstGeom prst="round1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808734"/>
              <a:endParaRPr lang="en-US" altLang="zh-CN" sz="1592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9" name="快捷退出提示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70994E62-8480-DE96-654A-718B1F816671}"/>
                </a:ext>
              </a:extLst>
            </p:cNvPr>
            <p:cNvSpPr/>
            <p:nvPr/>
          </p:nvSpPr>
          <p:spPr>
            <a:xfrm>
              <a:off x="10016103" y="3190564"/>
              <a:ext cx="2290515" cy="3240088"/>
            </a:xfrm>
            <a:prstGeom prst="roundRect">
              <a:avLst/>
            </a:prstGeom>
            <a:noFill/>
            <a:ln>
              <a:solidFill>
                <a:srgbClr val="FFFFFF">
                  <a:alpha val="54118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 defTabSz="808734"/>
              <a:endParaRPr lang="en-US" altLang="zh-CN" sz="136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zh-CN" altLang="en-US" sz="1587" b="1" dirty="0">
                  <a:solidFill>
                    <a:srgbClr val="FFFFFF">
                      <a:alpha val="55000"/>
                    </a:srgb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提示：</a:t>
              </a:r>
              <a:endParaRPr lang="en-US" altLang="zh-CN" sz="1587" b="1" dirty="0">
                <a:solidFill>
                  <a:srgbClr val="FFFFFF">
                    <a:alpha val="55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zh-CN" altLang="en-US" sz="1361" dirty="0">
                  <a:solidFill>
                    <a:srgbClr val="FFFFFF">
                      <a:alpha val="55000"/>
                    </a:srgb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在黑屏状态下，点击此处可直接退出黑屏</a:t>
              </a:r>
            </a:p>
          </p:txBody>
        </p:sp>
      </p:grpSp>
      <p:pic>
        <p:nvPicPr>
          <p:cNvPr id="62" name="光标1" descr="图标&#10;&#10;低可信度描述已自动生成">
            <a:extLst>
              <a:ext uri="{FF2B5EF4-FFF2-40B4-BE49-F238E27FC236}">
                <a16:creationId xmlns:a16="http://schemas.microsoft.com/office/drawing/2014/main" id="{899132FE-4C83-229A-3B32-93300B110252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56" y="4234915"/>
            <a:ext cx="398069" cy="398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1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D7B93B9-3161-0F03-C46F-FF5FF4DCB88D}"/>
              </a:ext>
            </a:extLst>
          </p:cNvPr>
          <p:cNvSpPr/>
          <p:nvPr/>
        </p:nvSpPr>
        <p:spPr>
          <a:xfrm>
            <a:off x="14423363" y="0"/>
            <a:ext cx="14400213" cy="64801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9F84BF82-1E6F-2458-1147-6FF5516B6F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24989" y="361290"/>
            <a:ext cx="9671479" cy="6130347"/>
          </a:xfrm>
          <a:prstGeom prst="rect">
            <a:avLst/>
          </a:prstGeom>
        </p:spPr>
      </p:pic>
      <p:sp>
        <p:nvSpPr>
          <p:cNvPr id="12" name="copyright info">
            <a:extLst>
              <a:ext uri="{FF2B5EF4-FFF2-40B4-BE49-F238E27FC236}">
                <a16:creationId xmlns:a16="http://schemas.microsoft.com/office/drawing/2014/main" id="{40E7D91E-4371-16E7-437E-CC20B757BA19}"/>
              </a:ext>
            </a:extLst>
          </p:cNvPr>
          <p:cNvSpPr/>
          <p:nvPr/>
        </p:nvSpPr>
        <p:spPr>
          <a:xfrm>
            <a:off x="21508636" y="3663374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13" name="HarmonyOS_logo">
            <a:extLst>
              <a:ext uri="{FF2B5EF4-FFF2-40B4-BE49-F238E27FC236}">
                <a16:creationId xmlns:a16="http://schemas.microsoft.com/office/drawing/2014/main" id="{AC34995A-124E-3782-4E48-132AD219AF51}"/>
              </a:ext>
            </a:extLst>
          </p:cNvPr>
          <p:cNvGrpSpPr/>
          <p:nvPr/>
        </p:nvGrpSpPr>
        <p:grpSpPr>
          <a:xfrm>
            <a:off x="24023136" y="3692566"/>
            <a:ext cx="796514" cy="147997"/>
            <a:chOff x="4396748" y="5226980"/>
            <a:chExt cx="702462" cy="130522"/>
          </a:xfrm>
          <a:solidFill>
            <a:srgbClr val="FFFFFF">
              <a:alpha val="40000"/>
            </a:srgbClr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14B10A6-8477-074A-757D-C8A52CA791F8}"/>
                </a:ext>
              </a:extLst>
            </p:cNvPr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0A59F7">
                <a:alpha val="80000"/>
              </a:srgbClr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10C320C-6660-8104-7CD7-5554179F7F8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grpFill/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1033626A-460B-9243-F69E-21CC94F099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4EF0DF18-DDDE-398A-75ED-76EAE0A794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4C762113-E1B7-41FA-A45B-1A9F21D79F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BC274D5E-8B0E-2D0D-D7F6-5E09D3278E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9C9CF12A-E408-8584-493F-16FB0AE4B7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2F1BD9C7-49B6-1CED-227E-3F8145407A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547EF89-39DA-A774-8E03-248A345EEF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D36CEB5B-AA1B-1318-F265-5B358BCBC4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CF8032DC-75A6-BE8C-FCDB-4358718636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2" name="PPTName">
            <a:extLst>
              <a:ext uri="{FF2B5EF4-FFF2-40B4-BE49-F238E27FC236}">
                <a16:creationId xmlns:a16="http://schemas.microsoft.com/office/drawing/2014/main" id="{7C9CD41D-2C69-6FB3-2ADB-7A27079ABA3A}"/>
              </a:ext>
            </a:extLst>
          </p:cNvPr>
          <p:cNvSpPr txBox="1"/>
          <p:nvPr/>
        </p:nvSpPr>
        <p:spPr>
          <a:xfrm>
            <a:off x="22819861" y="283086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3" name="Version">
            <a:extLst>
              <a:ext uri="{FF2B5EF4-FFF2-40B4-BE49-F238E27FC236}">
                <a16:creationId xmlns:a16="http://schemas.microsoft.com/office/drawing/2014/main" id="{209B297B-C073-4A91-F835-E028FC5B431D}"/>
              </a:ext>
            </a:extLst>
          </p:cNvPr>
          <p:cNvSpPr txBox="1"/>
          <p:nvPr/>
        </p:nvSpPr>
        <p:spPr>
          <a:xfrm>
            <a:off x="23069082" y="317297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3.0.0.17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4" name="Quit-bot">
            <a:hlinkClick r:id="" action="ppaction://hlinkshowjump?jump=endshow"/>
            <a:extLst>
              <a:ext uri="{FF2B5EF4-FFF2-40B4-BE49-F238E27FC236}">
                <a16:creationId xmlns:a16="http://schemas.microsoft.com/office/drawing/2014/main" id="{23A36EF1-094A-B131-3D2F-5D9FF26C0A59}"/>
              </a:ext>
            </a:extLst>
          </p:cNvPr>
          <p:cNvSpPr/>
          <p:nvPr/>
        </p:nvSpPr>
        <p:spPr>
          <a:xfrm>
            <a:off x="17325384" y="4299173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35" name="Back-background">
            <a:hlinkClick r:id="rId4" action="ppaction://hlinksldjump" tooltip="转到上一层级"/>
            <a:extLst>
              <a:ext uri="{FF2B5EF4-FFF2-40B4-BE49-F238E27FC236}">
                <a16:creationId xmlns:a16="http://schemas.microsoft.com/office/drawing/2014/main" id="{3D4E6B1F-362C-1D18-8A33-B0250AA0ED17}"/>
              </a:ext>
            </a:extLst>
          </p:cNvPr>
          <p:cNvSpPr/>
          <p:nvPr/>
        </p:nvSpPr>
        <p:spPr>
          <a:xfrm>
            <a:off x="16700952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36" name="Back">
            <a:hlinkClick r:id="rId4" action="ppaction://hlinksldjump" tooltip="转到上一层级"/>
            <a:extLst>
              <a:ext uri="{FF2B5EF4-FFF2-40B4-BE49-F238E27FC236}">
                <a16:creationId xmlns:a16="http://schemas.microsoft.com/office/drawing/2014/main" id="{10BD6F5B-0AD6-7A13-EE2C-9457A266B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552" b="4552"/>
          <a:stretch/>
        </p:blipFill>
        <p:spPr>
          <a:xfrm>
            <a:off x="16797848" y="276701"/>
            <a:ext cx="263631" cy="239633"/>
          </a:xfrm>
          <a:prstGeom prst="rect">
            <a:avLst/>
          </a:prstGeom>
        </p:spPr>
      </p:pic>
      <p:sp>
        <p:nvSpPr>
          <p:cNvPr id="37" name="Title">
            <a:extLst>
              <a:ext uri="{FF2B5EF4-FFF2-40B4-BE49-F238E27FC236}">
                <a16:creationId xmlns:a16="http://schemas.microsoft.com/office/drawing/2014/main" id="{FC048FEA-B649-AC8C-BD4B-0D4829E88B28}"/>
              </a:ext>
            </a:extLst>
          </p:cNvPr>
          <p:cNvSpPr txBox="1"/>
          <p:nvPr/>
        </p:nvSpPr>
        <p:spPr>
          <a:xfrm>
            <a:off x="17216146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38" name="dead-dog">
            <a:extLst>
              <a:ext uri="{FF2B5EF4-FFF2-40B4-BE49-F238E27FC236}">
                <a16:creationId xmlns:a16="http://schemas.microsoft.com/office/drawing/2014/main" id="{C0C89235-4C6F-3EA4-9ACC-83A549FEF529}"/>
              </a:ext>
            </a:extLst>
          </p:cNvPr>
          <p:cNvGrpSpPr/>
          <p:nvPr/>
        </p:nvGrpSpPr>
        <p:grpSpPr>
          <a:xfrm>
            <a:off x="23553765" y="1985165"/>
            <a:ext cx="794166" cy="794166"/>
            <a:chOff x="6294784" y="1750758"/>
            <a:chExt cx="700391" cy="700391"/>
          </a:xfrm>
        </p:grpSpPr>
        <p:sp>
          <p:nvSpPr>
            <p:cNvPr id="39" name="ic_dd_bord">
              <a:extLst>
                <a:ext uri="{FF2B5EF4-FFF2-40B4-BE49-F238E27FC236}">
                  <a16:creationId xmlns:a16="http://schemas.microsoft.com/office/drawing/2014/main" id="{F82EA40E-64C5-3DC1-23DE-1CD2E42906F3}"/>
                </a:ext>
              </a:extLst>
            </p:cNvPr>
            <p:cNvSpPr/>
            <p:nvPr/>
          </p:nvSpPr>
          <p:spPr>
            <a:xfrm>
              <a:off x="6294784" y="1750758"/>
              <a:ext cx="700391" cy="700391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34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0" name="ic_dd_filled">
              <a:extLst>
                <a:ext uri="{FF2B5EF4-FFF2-40B4-BE49-F238E27FC236}">
                  <a16:creationId xmlns:a16="http://schemas.microsoft.com/office/drawing/2014/main" id="{5419E5C4-75D9-31FC-205F-2EA03ABBFB02}"/>
                </a:ext>
              </a:extLst>
            </p:cNvPr>
            <p:cNvSpPr/>
            <p:nvPr/>
          </p:nvSpPr>
          <p:spPr>
            <a:xfrm>
              <a:off x="6405892" y="1894467"/>
              <a:ext cx="478175" cy="412970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42" name="opin3-GitHub">
            <a:extLst>
              <a:ext uri="{FF2B5EF4-FFF2-40B4-BE49-F238E27FC236}">
                <a16:creationId xmlns:a16="http://schemas.microsoft.com/office/drawing/2014/main" id="{5E69764A-9DC1-9D07-6DF7-D6B4F68755B6}"/>
              </a:ext>
            </a:extLst>
          </p:cNvPr>
          <p:cNvGrpSpPr/>
          <p:nvPr/>
        </p:nvGrpSpPr>
        <p:grpSpPr>
          <a:xfrm>
            <a:off x="17080744" y="3391267"/>
            <a:ext cx="3905816" cy="627314"/>
            <a:chOff x="601817" y="3134123"/>
            <a:chExt cx="3444620" cy="553241"/>
          </a:xfrm>
        </p:grpSpPr>
        <p:sp>
          <p:nvSpPr>
            <p:cNvPr id="44" name="Github">
              <a:hlinkClick r:id="rId7" tooltip="前往 GitHub 可以获取最新版本的黑屏"/>
              <a:extLst>
                <a:ext uri="{FF2B5EF4-FFF2-40B4-BE49-F238E27FC236}">
                  <a16:creationId xmlns:a16="http://schemas.microsoft.com/office/drawing/2014/main" id="{4F5C5214-5E57-7700-41DE-43612356C75A}"/>
                </a:ext>
              </a:extLst>
            </p:cNvPr>
            <p:cNvSpPr/>
            <p:nvPr/>
          </p:nvSpPr>
          <p:spPr>
            <a:xfrm>
              <a:off x="601817" y="3134123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GitHub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仓库</a:t>
              </a:r>
            </a:p>
          </p:txBody>
        </p:sp>
        <p:sp>
          <p:nvSpPr>
            <p:cNvPr id="45" name="ic_link">
              <a:hlinkClick r:id="rId7" tooltip="前往 GitHub 可以获取最新版本的黑屏"/>
              <a:extLst>
                <a:ext uri="{FF2B5EF4-FFF2-40B4-BE49-F238E27FC236}">
                  <a16:creationId xmlns:a16="http://schemas.microsoft.com/office/drawing/2014/main" id="{B750522C-9B87-822E-85A8-B3FA97DB8E4F}"/>
                </a:ext>
              </a:extLst>
            </p:cNvPr>
            <p:cNvSpPr/>
            <p:nvPr/>
          </p:nvSpPr>
          <p:spPr>
            <a:xfrm>
              <a:off x="3710464" y="331698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46" name="GitHub">
              <a:hlinkClick r:id="rId8" tooltip="前往 GitHub 可以获取最新版本的黑屏"/>
              <a:extLst>
                <a:ext uri="{FF2B5EF4-FFF2-40B4-BE49-F238E27FC236}">
                  <a16:creationId xmlns:a16="http://schemas.microsoft.com/office/drawing/2014/main" id="{8E3E7063-8DF5-8085-50C9-3FDB358D1D99}"/>
                </a:ext>
              </a:extLst>
            </p:cNvPr>
            <p:cNvSpPr/>
            <p:nvPr/>
          </p:nvSpPr>
          <p:spPr>
            <a:xfrm>
              <a:off x="755164" y="3274741"/>
              <a:ext cx="265944" cy="258909"/>
            </a:xfrm>
            <a:custGeom>
              <a:avLst/>
              <a:gdLst>
                <a:gd name="connsiteX0" fmla="*/ 624241 w 1248255"/>
                <a:gd name="connsiteY0" fmla="*/ 110 h 1215235"/>
                <a:gd name="connsiteX1" fmla="*/ 113 w 1248255"/>
                <a:gd name="connsiteY1" fmla="*/ 623113 h 1215235"/>
                <a:gd name="connsiteX2" fmla="*/ 426950 w 1248255"/>
                <a:gd name="connsiteY2" fmla="*/ 1214605 h 1215235"/>
                <a:gd name="connsiteX3" fmla="*/ 480211 w 1248255"/>
                <a:gd name="connsiteY3" fmla="*/ 1164349 h 1215235"/>
                <a:gd name="connsiteX4" fmla="*/ 480211 w 1248255"/>
                <a:gd name="connsiteY4" fmla="*/ 1080331 h 1215235"/>
                <a:gd name="connsiteX5" fmla="*/ 252164 w 1248255"/>
                <a:gd name="connsiteY5" fmla="*/ 996314 h 1215235"/>
                <a:gd name="connsiteX6" fmla="*/ 189151 w 1248255"/>
                <a:gd name="connsiteY6" fmla="*/ 903674 h 1215235"/>
                <a:gd name="connsiteX7" fmla="*/ 193277 w 1248255"/>
                <a:gd name="connsiteY7" fmla="*/ 866160 h 1215235"/>
                <a:gd name="connsiteX8" fmla="*/ 288172 w 1248255"/>
                <a:gd name="connsiteY8" fmla="*/ 924299 h 1215235"/>
                <a:gd name="connsiteX9" fmla="*/ 480211 w 1248255"/>
                <a:gd name="connsiteY9" fmla="*/ 984312 h 1215235"/>
                <a:gd name="connsiteX10" fmla="*/ 494839 w 1248255"/>
                <a:gd name="connsiteY10" fmla="*/ 900669 h 1215235"/>
                <a:gd name="connsiteX11" fmla="*/ 192152 w 1248255"/>
                <a:gd name="connsiteY11" fmla="*/ 596108 h 1215235"/>
                <a:gd name="connsiteX12" fmla="*/ 276169 w 1248255"/>
                <a:gd name="connsiteY12" fmla="*/ 378188 h 1215235"/>
                <a:gd name="connsiteX13" fmla="*/ 284421 w 1248255"/>
                <a:gd name="connsiteY13" fmla="*/ 192150 h 1215235"/>
                <a:gd name="connsiteX14" fmla="*/ 469334 w 1248255"/>
                <a:gd name="connsiteY14" fmla="*/ 275792 h 1215235"/>
                <a:gd name="connsiteX15" fmla="*/ 623866 w 1248255"/>
                <a:gd name="connsiteY15" fmla="*/ 252163 h 1215235"/>
                <a:gd name="connsiteX16" fmla="*/ 778397 w 1248255"/>
                <a:gd name="connsiteY16" fmla="*/ 274668 h 1215235"/>
                <a:gd name="connsiteX17" fmla="*/ 963689 w 1248255"/>
                <a:gd name="connsiteY17" fmla="*/ 192151 h 1215235"/>
                <a:gd name="connsiteX18" fmla="*/ 976441 w 1248255"/>
                <a:gd name="connsiteY18" fmla="*/ 376314 h 1215235"/>
                <a:gd name="connsiteX19" fmla="*/ 1056329 w 1248255"/>
                <a:gd name="connsiteY19" fmla="*/ 596109 h 1215235"/>
                <a:gd name="connsiteX20" fmla="*/ 754017 w 1248255"/>
                <a:gd name="connsiteY20" fmla="*/ 900295 h 1215235"/>
                <a:gd name="connsiteX21" fmla="*/ 768270 w 1248255"/>
                <a:gd name="connsiteY21" fmla="*/ 984312 h 1215235"/>
                <a:gd name="connsiteX22" fmla="*/ 768270 w 1248255"/>
                <a:gd name="connsiteY22" fmla="*/ 1164349 h 1215235"/>
                <a:gd name="connsiteX23" fmla="*/ 821906 w 1248255"/>
                <a:gd name="connsiteY23" fmla="*/ 1214615 h 1215235"/>
                <a:gd name="connsiteX24" fmla="*/ 1248369 w 1248255"/>
                <a:gd name="connsiteY24" fmla="*/ 623114 h 1215235"/>
                <a:gd name="connsiteX25" fmla="*/ 624241 w 1248255"/>
                <a:gd name="connsiteY25" fmla="*/ 112 h 121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48255" h="1215235">
                  <a:moveTo>
                    <a:pt x="624241" y="110"/>
                  </a:moveTo>
                  <a:cubicBezTo>
                    <a:pt x="279545" y="110"/>
                    <a:pt x="113" y="279167"/>
                    <a:pt x="113" y="623113"/>
                  </a:cubicBezTo>
                  <a:cubicBezTo>
                    <a:pt x="113" y="898422"/>
                    <a:pt x="179024" y="1132096"/>
                    <a:pt x="426950" y="1214605"/>
                  </a:cubicBezTo>
                  <a:cubicBezTo>
                    <a:pt x="458081" y="1220232"/>
                    <a:pt x="480211" y="1188354"/>
                    <a:pt x="480211" y="1164349"/>
                  </a:cubicBezTo>
                  <a:cubicBezTo>
                    <a:pt x="480211" y="1149725"/>
                    <a:pt x="480586" y="1132096"/>
                    <a:pt x="480211" y="1080331"/>
                  </a:cubicBezTo>
                  <a:cubicBezTo>
                    <a:pt x="306551" y="1117837"/>
                    <a:pt x="252164" y="996314"/>
                    <a:pt x="252164" y="996314"/>
                  </a:cubicBezTo>
                  <a:cubicBezTo>
                    <a:pt x="223659" y="924299"/>
                    <a:pt x="189151" y="903674"/>
                    <a:pt x="189151" y="903674"/>
                  </a:cubicBezTo>
                  <a:cubicBezTo>
                    <a:pt x="132515" y="865036"/>
                    <a:pt x="193277" y="866160"/>
                    <a:pt x="193277" y="866160"/>
                  </a:cubicBezTo>
                  <a:cubicBezTo>
                    <a:pt x="255915" y="870288"/>
                    <a:pt x="288172" y="924299"/>
                    <a:pt x="288172" y="924299"/>
                  </a:cubicBezTo>
                  <a:cubicBezTo>
                    <a:pt x="336181" y="1008317"/>
                    <a:pt x="444579" y="1000069"/>
                    <a:pt x="480211" y="984312"/>
                  </a:cubicBezTo>
                  <a:cubicBezTo>
                    <a:pt x="480211" y="946057"/>
                    <a:pt x="484337" y="918298"/>
                    <a:pt x="494839" y="900669"/>
                  </a:cubicBezTo>
                  <a:cubicBezTo>
                    <a:pt x="298673" y="866169"/>
                    <a:pt x="191776" y="752891"/>
                    <a:pt x="192152" y="596108"/>
                  </a:cubicBezTo>
                  <a:cubicBezTo>
                    <a:pt x="192527" y="503464"/>
                    <a:pt x="224409" y="431450"/>
                    <a:pt x="276169" y="378188"/>
                  </a:cubicBezTo>
                  <a:cubicBezTo>
                    <a:pt x="253665" y="349683"/>
                    <a:pt x="238286" y="252163"/>
                    <a:pt x="284421" y="192150"/>
                  </a:cubicBezTo>
                  <a:cubicBezTo>
                    <a:pt x="400320" y="192150"/>
                    <a:pt x="469334" y="275792"/>
                    <a:pt x="469334" y="275792"/>
                  </a:cubicBezTo>
                  <a:cubicBezTo>
                    <a:pt x="469334" y="275792"/>
                    <a:pt x="523720" y="252163"/>
                    <a:pt x="623866" y="252163"/>
                  </a:cubicBezTo>
                  <a:cubicBezTo>
                    <a:pt x="724386" y="252163"/>
                    <a:pt x="778397" y="274668"/>
                    <a:pt x="778397" y="274668"/>
                  </a:cubicBezTo>
                  <a:cubicBezTo>
                    <a:pt x="778397" y="274668"/>
                    <a:pt x="847787" y="192151"/>
                    <a:pt x="963689" y="192151"/>
                  </a:cubicBezTo>
                  <a:cubicBezTo>
                    <a:pt x="1009817" y="252164"/>
                    <a:pt x="994444" y="349684"/>
                    <a:pt x="976441" y="376314"/>
                  </a:cubicBezTo>
                  <a:cubicBezTo>
                    <a:pt x="1025949" y="428450"/>
                    <a:pt x="1056329" y="500465"/>
                    <a:pt x="1056329" y="596109"/>
                  </a:cubicBezTo>
                  <a:cubicBezTo>
                    <a:pt x="1056329" y="752891"/>
                    <a:pt x="949805" y="866169"/>
                    <a:pt x="754017" y="900295"/>
                  </a:cubicBezTo>
                  <a:cubicBezTo>
                    <a:pt x="766395" y="919047"/>
                    <a:pt x="768270" y="945309"/>
                    <a:pt x="768270" y="984312"/>
                  </a:cubicBezTo>
                  <a:cubicBezTo>
                    <a:pt x="768270" y="1067580"/>
                    <a:pt x="768270" y="1143724"/>
                    <a:pt x="768270" y="1164349"/>
                  </a:cubicBezTo>
                  <a:cubicBezTo>
                    <a:pt x="768270" y="1188354"/>
                    <a:pt x="790024" y="1220616"/>
                    <a:pt x="821906" y="1214615"/>
                  </a:cubicBezTo>
                  <a:cubicBezTo>
                    <a:pt x="1069830" y="1131721"/>
                    <a:pt x="1248369" y="898422"/>
                    <a:pt x="1248369" y="623114"/>
                  </a:cubicBezTo>
                  <a:cubicBezTo>
                    <a:pt x="1248369" y="279169"/>
                    <a:pt x="968932" y="112"/>
                    <a:pt x="624241" y="112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</p:grpSp>
      <p:grpSp>
        <p:nvGrpSpPr>
          <p:cNvPr id="47" name="opin2-NDW">
            <a:extLst>
              <a:ext uri="{FF2B5EF4-FFF2-40B4-BE49-F238E27FC236}">
                <a16:creationId xmlns:a16="http://schemas.microsoft.com/office/drawing/2014/main" id="{CF301017-F294-59BF-7B1A-8E1337850BBE}"/>
              </a:ext>
            </a:extLst>
          </p:cNvPr>
          <p:cNvGrpSpPr/>
          <p:nvPr/>
        </p:nvGrpSpPr>
        <p:grpSpPr>
          <a:xfrm>
            <a:off x="17080744" y="2652911"/>
            <a:ext cx="3905816" cy="627314"/>
            <a:chOff x="601817" y="2482952"/>
            <a:chExt cx="3444620" cy="553241"/>
          </a:xfrm>
        </p:grpSpPr>
        <p:sp>
          <p:nvSpPr>
            <p:cNvPr id="48" name="Story">
              <a:hlinkClick r:id="rId9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D774F7C9-FFC1-A93F-431F-38994EEA33F4}"/>
                </a:ext>
              </a:extLst>
            </p:cNvPr>
            <p:cNvSpPr/>
            <p:nvPr/>
          </p:nvSpPr>
          <p:spPr>
            <a:xfrm>
              <a:off x="601817" y="2482952"/>
              <a:ext cx="3444620" cy="553241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ND’s Website</a:t>
              </a:r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49" name="ic_NDW">
              <a:hlinkClick r:id="rId9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EE8D2415-2DAF-1A91-AE1F-022463043FB3}"/>
                </a:ext>
              </a:extLst>
            </p:cNvPr>
            <p:cNvSpPr/>
            <p:nvPr/>
          </p:nvSpPr>
          <p:spPr>
            <a:xfrm>
              <a:off x="755165" y="2637330"/>
              <a:ext cx="265944" cy="265943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50" name="ic_link">
              <a:hlinkClick r:id="rId9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CA62591C-2D22-D26D-4956-3E2E3543DEBF}"/>
                </a:ext>
              </a:extLst>
            </p:cNvPr>
            <p:cNvSpPr/>
            <p:nvPr/>
          </p:nvSpPr>
          <p:spPr>
            <a:xfrm>
              <a:off x="3710464" y="2681960"/>
              <a:ext cx="176681" cy="176681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51" name="opin1-Story-back">
            <a:extLst>
              <a:ext uri="{FF2B5EF4-FFF2-40B4-BE49-F238E27FC236}">
                <a16:creationId xmlns:a16="http://schemas.microsoft.com/office/drawing/2014/main" id="{23A00C83-7872-9C7C-E8CC-69EA9182CD5C}"/>
              </a:ext>
            </a:extLst>
          </p:cNvPr>
          <p:cNvSpPr/>
          <p:nvPr/>
        </p:nvSpPr>
        <p:spPr>
          <a:xfrm>
            <a:off x="17080744" y="1911825"/>
            <a:ext cx="3905816" cy="62731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52" name="story-head">
            <a:extLst>
              <a:ext uri="{FF2B5EF4-FFF2-40B4-BE49-F238E27FC236}">
                <a16:creationId xmlns:a16="http://schemas.microsoft.com/office/drawing/2014/main" id="{92CDAEDD-9891-67C5-5E62-8C235BD92C91}"/>
              </a:ext>
            </a:extLst>
          </p:cNvPr>
          <p:cNvGrpSpPr/>
          <p:nvPr/>
        </p:nvGrpSpPr>
        <p:grpSpPr>
          <a:xfrm>
            <a:off x="17080744" y="1911039"/>
            <a:ext cx="3905816" cy="627314"/>
            <a:chOff x="586093" y="1685385"/>
            <a:chExt cx="3444620" cy="553241"/>
          </a:xfrm>
        </p:grpSpPr>
        <p:sp>
          <p:nvSpPr>
            <p:cNvPr id="53" name="ic_jump">
              <a:extLst>
                <a:ext uri="{FF2B5EF4-FFF2-40B4-BE49-F238E27FC236}">
                  <a16:creationId xmlns:a16="http://schemas.microsoft.com/office/drawing/2014/main" id="{6E341FE9-8954-9B33-A108-DC8F645B59C4}"/>
                </a:ext>
              </a:extLst>
            </p:cNvPr>
            <p:cNvSpPr/>
            <p:nvPr/>
          </p:nvSpPr>
          <p:spPr>
            <a:xfrm>
              <a:off x="3804323" y="1886753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4" name="ic_info">
              <a:extLst>
                <a:ext uri="{FF2B5EF4-FFF2-40B4-BE49-F238E27FC236}">
                  <a16:creationId xmlns:a16="http://schemas.microsoft.com/office/drawing/2014/main" id="{6C99A730-A089-752B-2734-DBF4B95BFD3D}"/>
                </a:ext>
              </a:extLst>
            </p:cNvPr>
            <p:cNvSpPr/>
            <p:nvPr/>
          </p:nvSpPr>
          <p:spPr>
            <a:xfrm>
              <a:off x="739441" y="1823400"/>
              <a:ext cx="265943" cy="265943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55" name="Storytext">
              <a:extLst>
                <a:ext uri="{FF2B5EF4-FFF2-40B4-BE49-F238E27FC236}">
                  <a16:creationId xmlns:a16="http://schemas.microsoft.com/office/drawing/2014/main" id="{2E6F17F1-7747-FF62-5023-0A04BCAE249F}"/>
                </a:ext>
              </a:extLst>
            </p:cNvPr>
            <p:cNvSpPr/>
            <p:nvPr/>
          </p:nvSpPr>
          <p:spPr>
            <a:xfrm>
              <a:off x="586093" y="1685385"/>
              <a:ext cx="3444620" cy="55324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</p:grpSp>
      <p:grpSp>
        <p:nvGrpSpPr>
          <p:cNvPr id="56" name="celebration">
            <a:extLst>
              <a:ext uri="{FF2B5EF4-FFF2-40B4-BE49-F238E27FC236}">
                <a16:creationId xmlns:a16="http://schemas.microsoft.com/office/drawing/2014/main" id="{3C472BCA-7E2F-38F3-4B1C-3D0861BF8E82}"/>
              </a:ext>
            </a:extLst>
          </p:cNvPr>
          <p:cNvGrpSpPr/>
          <p:nvPr/>
        </p:nvGrpSpPr>
        <p:grpSpPr>
          <a:xfrm>
            <a:off x="22570793" y="4463817"/>
            <a:ext cx="2747145" cy="301948"/>
            <a:chOff x="6772037" y="3933411"/>
            <a:chExt cx="2422764" cy="266294"/>
          </a:xfrm>
        </p:grpSpPr>
        <p:sp>
          <p:nvSpPr>
            <p:cNvPr id="57" name="ic-cake">
              <a:extLst>
                <a:ext uri="{FF2B5EF4-FFF2-40B4-BE49-F238E27FC236}">
                  <a16:creationId xmlns:a16="http://schemas.microsoft.com/office/drawing/2014/main" id="{763AEBDC-633D-E548-9894-54E006351CB4}"/>
                </a:ext>
              </a:extLst>
            </p:cNvPr>
            <p:cNvSpPr/>
            <p:nvPr/>
          </p:nvSpPr>
          <p:spPr>
            <a:xfrm>
              <a:off x="6911867" y="3966881"/>
              <a:ext cx="176694" cy="176682"/>
            </a:xfrm>
            <a:custGeom>
              <a:avLst/>
              <a:gdLst>
                <a:gd name="connsiteX0" fmla="*/ 104788 w 190513"/>
                <a:gd name="connsiteY0" fmla="*/ 57150 h 190500"/>
                <a:gd name="connsiteX1" fmla="*/ 104788 w 190513"/>
                <a:gd name="connsiteY1" fmla="*/ 66675 h 190500"/>
                <a:gd name="connsiteX2" fmla="*/ 161938 w 190513"/>
                <a:gd name="connsiteY2" fmla="*/ 66675 h 190500"/>
                <a:gd name="connsiteX3" fmla="*/ 190513 w 190513"/>
                <a:gd name="connsiteY3" fmla="*/ 95250 h 190500"/>
                <a:gd name="connsiteX4" fmla="*/ 190513 w 190513"/>
                <a:gd name="connsiteY4" fmla="*/ 161925 h 190500"/>
                <a:gd name="connsiteX5" fmla="*/ 161938 w 190513"/>
                <a:gd name="connsiteY5" fmla="*/ 190500 h 190500"/>
                <a:gd name="connsiteX6" fmla="*/ 28588 w 190513"/>
                <a:gd name="connsiteY6" fmla="*/ 190500 h 190500"/>
                <a:gd name="connsiteX7" fmla="*/ 13 w 190513"/>
                <a:gd name="connsiteY7" fmla="*/ 161925 h 190500"/>
                <a:gd name="connsiteX8" fmla="*/ 15 w 190513"/>
                <a:gd name="connsiteY8" fmla="*/ 128797 h 190500"/>
                <a:gd name="connsiteX9" fmla="*/ 5 w 190513"/>
                <a:gd name="connsiteY9" fmla="*/ 128792 h 190500"/>
                <a:gd name="connsiteX10" fmla="*/ 0 w 190513"/>
                <a:gd name="connsiteY10" fmla="*/ 111989 h 190500"/>
                <a:gd name="connsiteX11" fmla="*/ 10 w 190513"/>
                <a:gd name="connsiteY11" fmla="*/ 111995 h 190500"/>
                <a:gd name="connsiteX12" fmla="*/ 13 w 190513"/>
                <a:gd name="connsiteY12" fmla="*/ 95250 h 190500"/>
                <a:gd name="connsiteX13" fmla="*/ 28588 w 190513"/>
                <a:gd name="connsiteY13" fmla="*/ 66675 h 190500"/>
                <a:gd name="connsiteX14" fmla="*/ 85738 w 190513"/>
                <a:gd name="connsiteY14" fmla="*/ 66675 h 190500"/>
                <a:gd name="connsiteX15" fmla="*/ 85738 w 190513"/>
                <a:gd name="connsiteY15" fmla="*/ 57150 h 190500"/>
                <a:gd name="connsiteX16" fmla="*/ 104788 w 190513"/>
                <a:gd name="connsiteY16" fmla="*/ 57150 h 190500"/>
                <a:gd name="connsiteX17" fmla="*/ 132949 w 190513"/>
                <a:gd name="connsiteY17" fmla="*/ 115640 h 190500"/>
                <a:gd name="connsiteX18" fmla="*/ 130205 w 190513"/>
                <a:gd name="connsiteY18" fmla="*/ 116896 h 190500"/>
                <a:gd name="connsiteX19" fmla="*/ 95263 w 190513"/>
                <a:gd name="connsiteY19" fmla="*/ 133350 h 190500"/>
                <a:gd name="connsiteX20" fmla="*/ 61930 w 190513"/>
                <a:gd name="connsiteY20" fmla="*/ 118768 h 190500"/>
                <a:gd name="connsiteX21" fmla="*/ 60423 w 190513"/>
                <a:gd name="connsiteY21" fmla="*/ 117043 h 190500"/>
                <a:gd name="connsiteX22" fmla="*/ 57577 w 190513"/>
                <a:gd name="connsiteY22" fmla="*/ 115640 h 190500"/>
                <a:gd name="connsiteX23" fmla="*/ 54833 w 190513"/>
                <a:gd name="connsiteY23" fmla="*/ 116896 h 190500"/>
                <a:gd name="connsiteX24" fmla="*/ 19891 w 190513"/>
                <a:gd name="connsiteY24" fmla="*/ 133350 h 190500"/>
                <a:gd name="connsiteX25" fmla="*/ 14297 w 190513"/>
                <a:gd name="connsiteY25" fmla="*/ 133011 h 190500"/>
                <a:gd name="connsiteX26" fmla="*/ 14301 w 190513"/>
                <a:gd name="connsiteY26" fmla="*/ 161925 h 190500"/>
                <a:gd name="connsiteX27" fmla="*/ 27212 w 190513"/>
                <a:gd name="connsiteY27" fmla="*/ 176147 h 190500"/>
                <a:gd name="connsiteX28" fmla="*/ 28588 w 190513"/>
                <a:gd name="connsiteY28" fmla="*/ 176213 h 190500"/>
                <a:gd name="connsiteX29" fmla="*/ 161938 w 190513"/>
                <a:gd name="connsiteY29" fmla="*/ 176213 h 190500"/>
                <a:gd name="connsiteX30" fmla="*/ 176160 w 190513"/>
                <a:gd name="connsiteY30" fmla="*/ 163301 h 190500"/>
                <a:gd name="connsiteX31" fmla="*/ 176226 w 190513"/>
                <a:gd name="connsiteY31" fmla="*/ 161925 h 190500"/>
                <a:gd name="connsiteX32" fmla="*/ 176226 w 190513"/>
                <a:gd name="connsiteY32" fmla="*/ 133011 h 190500"/>
                <a:gd name="connsiteX33" fmla="*/ 170634 w 190513"/>
                <a:gd name="connsiteY33" fmla="*/ 133350 h 190500"/>
                <a:gd name="connsiteX34" fmla="*/ 137302 w 190513"/>
                <a:gd name="connsiteY34" fmla="*/ 118768 h 190500"/>
                <a:gd name="connsiteX35" fmla="*/ 135795 w 190513"/>
                <a:gd name="connsiteY35" fmla="*/ 117043 h 190500"/>
                <a:gd name="connsiteX36" fmla="*/ 132949 w 190513"/>
                <a:gd name="connsiteY36" fmla="*/ 115640 h 190500"/>
                <a:gd name="connsiteX37" fmla="*/ 161938 w 190513"/>
                <a:gd name="connsiteY37" fmla="*/ 80963 h 190500"/>
                <a:gd name="connsiteX38" fmla="*/ 28588 w 190513"/>
                <a:gd name="connsiteY38" fmla="*/ 80963 h 190500"/>
                <a:gd name="connsiteX39" fmla="*/ 14366 w 190513"/>
                <a:gd name="connsiteY39" fmla="*/ 93874 h 190500"/>
                <a:gd name="connsiteX40" fmla="*/ 14301 w 190513"/>
                <a:gd name="connsiteY40" fmla="*/ 95250 h 190500"/>
                <a:gd name="connsiteX41" fmla="*/ 14295 w 190513"/>
                <a:gd name="connsiteY41" fmla="*/ 118736 h 190500"/>
                <a:gd name="connsiteX42" fmla="*/ 19891 w 190513"/>
                <a:gd name="connsiteY42" fmla="*/ 119239 h 190500"/>
                <a:gd name="connsiteX43" fmla="*/ 46892 w 190513"/>
                <a:gd name="connsiteY43" fmla="*/ 103224 h 190500"/>
                <a:gd name="connsiteX44" fmla="*/ 47697 w 190513"/>
                <a:gd name="connsiteY44" fmla="*/ 101610 h 190500"/>
                <a:gd name="connsiteX45" fmla="*/ 57577 w 190513"/>
                <a:gd name="connsiteY45" fmla="*/ 95250 h 190500"/>
                <a:gd name="connsiteX46" fmla="*/ 66889 w 190513"/>
                <a:gd name="connsiteY46" fmla="*/ 100516 h 190500"/>
                <a:gd name="connsiteX47" fmla="*/ 67458 w 190513"/>
                <a:gd name="connsiteY47" fmla="*/ 101610 h 190500"/>
                <a:gd name="connsiteX48" fmla="*/ 95263 w 190513"/>
                <a:gd name="connsiteY48" fmla="*/ 119239 h 190500"/>
                <a:gd name="connsiteX49" fmla="*/ 122264 w 190513"/>
                <a:gd name="connsiteY49" fmla="*/ 103224 h 190500"/>
                <a:gd name="connsiteX50" fmla="*/ 123069 w 190513"/>
                <a:gd name="connsiteY50" fmla="*/ 101610 h 190500"/>
                <a:gd name="connsiteX51" fmla="*/ 132949 w 190513"/>
                <a:gd name="connsiteY51" fmla="*/ 95250 h 190500"/>
                <a:gd name="connsiteX52" fmla="*/ 142261 w 190513"/>
                <a:gd name="connsiteY52" fmla="*/ 100516 h 190500"/>
                <a:gd name="connsiteX53" fmla="*/ 142830 w 190513"/>
                <a:gd name="connsiteY53" fmla="*/ 101610 h 190500"/>
                <a:gd name="connsiteX54" fmla="*/ 170634 w 190513"/>
                <a:gd name="connsiteY54" fmla="*/ 119239 h 190500"/>
                <a:gd name="connsiteX55" fmla="*/ 176238 w 190513"/>
                <a:gd name="connsiteY55" fmla="*/ 118734 h 190500"/>
                <a:gd name="connsiteX56" fmla="*/ 176226 w 190513"/>
                <a:gd name="connsiteY56" fmla="*/ 95250 h 190500"/>
                <a:gd name="connsiteX57" fmla="*/ 161938 w 190513"/>
                <a:gd name="connsiteY57" fmla="*/ 80963 h 190500"/>
                <a:gd name="connsiteX58" fmla="*/ 95263 w 190513"/>
                <a:gd name="connsiteY58" fmla="*/ 0 h 190500"/>
                <a:gd name="connsiteX59" fmla="*/ 109551 w 190513"/>
                <a:gd name="connsiteY59" fmla="*/ 30375 h 190500"/>
                <a:gd name="connsiteX60" fmla="*/ 95263 w 190513"/>
                <a:gd name="connsiteY60" fmla="*/ 47625 h 190500"/>
                <a:gd name="connsiteX61" fmla="*/ 80976 w 190513"/>
                <a:gd name="connsiteY61" fmla="*/ 30375 h 190500"/>
                <a:gd name="connsiteX62" fmla="*/ 95263 w 190513"/>
                <a:gd name="connsiteY6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0513" h="190500">
                  <a:moveTo>
                    <a:pt x="104788" y="57150"/>
                  </a:moveTo>
                  <a:lnTo>
                    <a:pt x="104788" y="66675"/>
                  </a:lnTo>
                  <a:lnTo>
                    <a:pt x="161938" y="66675"/>
                  </a:lnTo>
                  <a:cubicBezTo>
                    <a:pt x="177720" y="66675"/>
                    <a:pt x="190513" y="79468"/>
                    <a:pt x="190513" y="95250"/>
                  </a:cubicBezTo>
                  <a:lnTo>
                    <a:pt x="190513" y="161925"/>
                  </a:lnTo>
                  <a:cubicBezTo>
                    <a:pt x="190513" y="177707"/>
                    <a:pt x="177720" y="190500"/>
                    <a:pt x="161938" y="190500"/>
                  </a:cubicBezTo>
                  <a:lnTo>
                    <a:pt x="28588" y="190500"/>
                  </a:lnTo>
                  <a:cubicBezTo>
                    <a:pt x="12807" y="190500"/>
                    <a:pt x="13" y="177707"/>
                    <a:pt x="13" y="161925"/>
                  </a:cubicBezTo>
                  <a:lnTo>
                    <a:pt x="15" y="128797"/>
                  </a:lnTo>
                  <a:cubicBezTo>
                    <a:pt x="12" y="128795"/>
                    <a:pt x="9" y="128794"/>
                    <a:pt x="5" y="128792"/>
                  </a:cubicBezTo>
                  <a:lnTo>
                    <a:pt x="0" y="111989"/>
                  </a:lnTo>
                  <a:lnTo>
                    <a:pt x="10" y="111995"/>
                  </a:lnTo>
                  <a:lnTo>
                    <a:pt x="13" y="95250"/>
                  </a:lnTo>
                  <a:cubicBezTo>
                    <a:pt x="13" y="79468"/>
                    <a:pt x="12807" y="66675"/>
                    <a:pt x="28588" y="66675"/>
                  </a:cubicBezTo>
                  <a:lnTo>
                    <a:pt x="85738" y="66675"/>
                  </a:lnTo>
                  <a:lnTo>
                    <a:pt x="85738" y="57150"/>
                  </a:lnTo>
                  <a:lnTo>
                    <a:pt x="104788" y="57150"/>
                  </a:lnTo>
                  <a:close/>
                  <a:moveTo>
                    <a:pt x="132949" y="115640"/>
                  </a:moveTo>
                  <a:cubicBezTo>
                    <a:pt x="131848" y="115640"/>
                    <a:pt x="130863" y="116128"/>
                    <a:pt x="130205" y="116896"/>
                  </a:cubicBezTo>
                  <a:cubicBezTo>
                    <a:pt x="121988" y="126934"/>
                    <a:pt x="109388" y="133350"/>
                    <a:pt x="95263" y="133350"/>
                  </a:cubicBezTo>
                  <a:cubicBezTo>
                    <a:pt x="82034" y="133350"/>
                    <a:pt x="70142" y="127722"/>
                    <a:pt x="61930" y="118768"/>
                  </a:cubicBezTo>
                  <a:lnTo>
                    <a:pt x="60423" y="117043"/>
                  </a:lnTo>
                  <a:cubicBezTo>
                    <a:pt x="59773" y="116184"/>
                    <a:pt x="58740" y="115640"/>
                    <a:pt x="57577" y="115640"/>
                  </a:cubicBezTo>
                  <a:cubicBezTo>
                    <a:pt x="56476" y="115640"/>
                    <a:pt x="55491" y="116128"/>
                    <a:pt x="54833" y="116896"/>
                  </a:cubicBezTo>
                  <a:cubicBezTo>
                    <a:pt x="46617" y="126934"/>
                    <a:pt x="34016" y="133350"/>
                    <a:pt x="19891" y="133350"/>
                  </a:cubicBezTo>
                  <a:cubicBezTo>
                    <a:pt x="17997" y="133350"/>
                    <a:pt x="16130" y="133235"/>
                    <a:pt x="14297" y="133011"/>
                  </a:cubicBezTo>
                  <a:lnTo>
                    <a:pt x="14301" y="161925"/>
                  </a:lnTo>
                  <a:cubicBezTo>
                    <a:pt x="14301" y="169352"/>
                    <a:pt x="19967" y="175454"/>
                    <a:pt x="27212" y="176147"/>
                  </a:cubicBezTo>
                  <a:lnTo>
                    <a:pt x="28588" y="176213"/>
                  </a:lnTo>
                  <a:lnTo>
                    <a:pt x="161938" y="176213"/>
                  </a:lnTo>
                  <a:cubicBezTo>
                    <a:pt x="169365" y="176213"/>
                    <a:pt x="175467" y="170546"/>
                    <a:pt x="176160" y="163301"/>
                  </a:cubicBezTo>
                  <a:lnTo>
                    <a:pt x="176226" y="161925"/>
                  </a:lnTo>
                  <a:lnTo>
                    <a:pt x="176226" y="133011"/>
                  </a:lnTo>
                  <a:cubicBezTo>
                    <a:pt x="174394" y="133235"/>
                    <a:pt x="172528" y="133350"/>
                    <a:pt x="170634" y="133350"/>
                  </a:cubicBezTo>
                  <a:cubicBezTo>
                    <a:pt x="157405" y="133350"/>
                    <a:pt x="145513" y="127722"/>
                    <a:pt x="137302" y="118768"/>
                  </a:cubicBezTo>
                  <a:lnTo>
                    <a:pt x="135795" y="117043"/>
                  </a:lnTo>
                  <a:cubicBezTo>
                    <a:pt x="135144" y="116184"/>
                    <a:pt x="134111" y="115640"/>
                    <a:pt x="132949" y="115640"/>
                  </a:cubicBezTo>
                  <a:close/>
                  <a:moveTo>
                    <a:pt x="161938" y="80963"/>
                  </a:moveTo>
                  <a:lnTo>
                    <a:pt x="28588" y="80963"/>
                  </a:lnTo>
                  <a:cubicBezTo>
                    <a:pt x="21162" y="80963"/>
                    <a:pt x="15058" y="86629"/>
                    <a:pt x="14366" y="93874"/>
                  </a:cubicBezTo>
                  <a:lnTo>
                    <a:pt x="14301" y="95250"/>
                  </a:lnTo>
                  <a:lnTo>
                    <a:pt x="14295" y="118736"/>
                  </a:lnTo>
                  <a:cubicBezTo>
                    <a:pt x="16109" y="119066"/>
                    <a:pt x="17980" y="119239"/>
                    <a:pt x="19891" y="119239"/>
                  </a:cubicBezTo>
                  <a:cubicBezTo>
                    <a:pt x="31607" y="119239"/>
                    <a:pt x="41781" y="112747"/>
                    <a:pt x="46892" y="103224"/>
                  </a:cubicBezTo>
                  <a:lnTo>
                    <a:pt x="47697" y="101610"/>
                  </a:lnTo>
                  <a:cubicBezTo>
                    <a:pt x="49365" y="97864"/>
                    <a:pt x="53161" y="95250"/>
                    <a:pt x="57577" y="95250"/>
                  </a:cubicBezTo>
                  <a:cubicBezTo>
                    <a:pt x="61552" y="95250"/>
                    <a:pt x="65024" y="97367"/>
                    <a:pt x="66889" y="100516"/>
                  </a:cubicBezTo>
                  <a:lnTo>
                    <a:pt x="67458" y="101610"/>
                  </a:lnTo>
                  <a:cubicBezTo>
                    <a:pt x="72248" y="112006"/>
                    <a:pt x="82896" y="119239"/>
                    <a:pt x="95263" y="119239"/>
                  </a:cubicBezTo>
                  <a:cubicBezTo>
                    <a:pt x="106979" y="119239"/>
                    <a:pt x="117153" y="112747"/>
                    <a:pt x="122264" y="103224"/>
                  </a:cubicBezTo>
                  <a:lnTo>
                    <a:pt x="123069" y="101610"/>
                  </a:lnTo>
                  <a:cubicBezTo>
                    <a:pt x="124737" y="97864"/>
                    <a:pt x="128533" y="95250"/>
                    <a:pt x="132949" y="95250"/>
                  </a:cubicBezTo>
                  <a:cubicBezTo>
                    <a:pt x="136924" y="95250"/>
                    <a:pt x="140395" y="97367"/>
                    <a:pt x="142261" y="100516"/>
                  </a:cubicBezTo>
                  <a:lnTo>
                    <a:pt x="142830" y="101610"/>
                  </a:lnTo>
                  <a:cubicBezTo>
                    <a:pt x="147620" y="112006"/>
                    <a:pt x="158268" y="119239"/>
                    <a:pt x="170634" y="119239"/>
                  </a:cubicBezTo>
                  <a:cubicBezTo>
                    <a:pt x="172549" y="119239"/>
                    <a:pt x="174422" y="119065"/>
                    <a:pt x="176238" y="118734"/>
                  </a:cubicBezTo>
                  <a:lnTo>
                    <a:pt x="176226" y="95250"/>
                  </a:lnTo>
                  <a:cubicBezTo>
                    <a:pt x="176226" y="87359"/>
                    <a:pt x="169829" y="80963"/>
                    <a:pt x="161938" y="80963"/>
                  </a:cubicBezTo>
                  <a:close/>
                  <a:moveTo>
                    <a:pt x="95263" y="0"/>
                  </a:moveTo>
                  <a:cubicBezTo>
                    <a:pt x="98680" y="4500"/>
                    <a:pt x="109551" y="22125"/>
                    <a:pt x="109551" y="30375"/>
                  </a:cubicBezTo>
                  <a:cubicBezTo>
                    <a:pt x="109551" y="39750"/>
                    <a:pt x="103028" y="47625"/>
                    <a:pt x="95263" y="47625"/>
                  </a:cubicBezTo>
                  <a:cubicBezTo>
                    <a:pt x="87188" y="47625"/>
                    <a:pt x="80976" y="39750"/>
                    <a:pt x="80976" y="30375"/>
                  </a:cubicBezTo>
                  <a:cubicBezTo>
                    <a:pt x="80976" y="21375"/>
                    <a:pt x="92157" y="3750"/>
                    <a:pt x="9526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>
                <a:solidFill>
                  <a:prstClr val="black"/>
                </a:solidFill>
                <a:latin typeface="HarmonyOS Sans SC"/>
                <a:ea typeface="HarmonyOS Sans SC"/>
              </a:endParaRPr>
            </a:p>
          </p:txBody>
        </p:sp>
        <p:sp>
          <p:nvSpPr>
            <p:cNvPr id="58" name="按钮框">
              <a:hlinkClick r:id="rId10" tooltip="2023年4月23日是死狗诞生一周年纪念日！"/>
              <a:extLst>
                <a:ext uri="{FF2B5EF4-FFF2-40B4-BE49-F238E27FC236}">
                  <a16:creationId xmlns:a16="http://schemas.microsoft.com/office/drawing/2014/main" id="{12CB65DD-7E76-45A8-74E4-A33AA9DCFF9D}"/>
                </a:ext>
              </a:extLst>
            </p:cNvPr>
            <p:cNvSpPr>
              <a:spLocks/>
            </p:cNvSpPr>
            <p:nvPr/>
          </p:nvSpPr>
          <p:spPr>
            <a:xfrm>
              <a:off x="6772037" y="3933411"/>
              <a:ext cx="2422764" cy="2662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29">
                <a:defRPr/>
              </a:pPr>
              <a:r>
                <a:rPr lang="en-US" altLang="zh-CN" sz="136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Dead Dog 1st anniversary </a:t>
              </a:r>
              <a:endParaRPr lang="zh-CN" altLang="en-US" sz="136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pic>
        <p:nvPicPr>
          <p:cNvPr id="62" name="光标1" descr="图标&#10;&#10;低可信度描述已自动生成">
            <a:extLst>
              <a:ext uri="{FF2B5EF4-FFF2-40B4-BE49-F238E27FC236}">
                <a16:creationId xmlns:a16="http://schemas.microsoft.com/office/drawing/2014/main" id="{899132FE-4C83-229A-3B32-93300B110252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56" y="4234915"/>
            <a:ext cx="398069" cy="398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271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F94D7FA-81BB-F27E-FE3B-1D78F3D4D1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02941" y="-296562"/>
            <a:ext cx="11520000" cy="7200000"/>
          </a:xfrm>
          <a:prstGeom prst="roundRect">
            <a:avLst>
              <a:gd name="adj" fmla="val 562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4C269AC2-16DC-B329-A4FA-3025253E33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24989" y="361290"/>
            <a:ext cx="9671479" cy="6130347"/>
          </a:xfrm>
          <a:prstGeom prst="rect">
            <a:avLst/>
          </a:prstGeom>
        </p:spPr>
      </p:pic>
      <p:grpSp>
        <p:nvGrpSpPr>
          <p:cNvPr id="2" name="投影仪主体">
            <a:extLst>
              <a:ext uri="{FF2B5EF4-FFF2-40B4-BE49-F238E27FC236}">
                <a16:creationId xmlns:a16="http://schemas.microsoft.com/office/drawing/2014/main" id="{9B8AA247-2217-2906-F1E8-C015E45BCC3D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053132" y="-1533466"/>
            <a:ext cx="2987465" cy="825103"/>
            <a:chOff x="6830277" y="974571"/>
            <a:chExt cx="739655" cy="2042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2FD4807D-6556-FBAD-3206-823A5D3682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0277" y="974571"/>
              <a:ext cx="739655" cy="204284"/>
            </a:xfrm>
            <a:prstGeom prst="roundRect">
              <a:avLst>
                <a:gd name="adj" fmla="val 19884"/>
              </a:avLst>
            </a:prstGeom>
            <a:solidFill>
              <a:schemeClr val="bg1">
                <a:lumMod val="85000"/>
              </a:schemeClr>
            </a:solidFill>
            <a:ln>
              <a:gradFill flip="none" rotWithShape="1">
                <a:gsLst>
                  <a:gs pos="36000">
                    <a:schemeClr val="bg1">
                      <a:lumMod val="66000"/>
                    </a:schemeClr>
                  </a:gs>
                  <a:gs pos="99000">
                    <a:schemeClr val="bg1"/>
                  </a:gs>
                  <a:gs pos="78000">
                    <a:schemeClr val="bg1">
                      <a:lumMod val="6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effectLst>
              <a:outerShdw blurRad="431800" dist="2374900" dir="6060000" sx="105000" sy="105000" algn="tr" rotWithShape="0">
                <a:schemeClr val="tx1">
                  <a:alpha val="67000"/>
                </a:schemeClr>
              </a:outerShdw>
            </a:effectLst>
            <a:scene3d>
              <a:camera prst="obliqueBottomRight">
                <a:rot lat="21000000" lon="21060000" rev="240000"/>
              </a:camera>
              <a:lightRig rig="brightRoom" dir="t"/>
            </a:scene3d>
            <a:sp3d extrusionH="825500" prstMaterial="flat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100" i="1" dirty="0">
                  <a:solidFill>
                    <a:schemeClr val="tx1"/>
                  </a:solidFill>
                  <a:latin typeface="HarmonyOS Sans Medium" panose="00000600000000000000" pitchFamily="2" charset="0"/>
                </a:rPr>
                <a:t>             PC</a:t>
              </a:r>
              <a:endParaRPr lang="zh-CN" altLang="en-US" sz="1100" i="1" dirty="0">
                <a:solidFill>
                  <a:schemeClr val="tx1"/>
                </a:solidFill>
                <a:latin typeface="HarmonyOS Sans Medium" panose="00000600000000000000" pitchFamily="2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F6BDD9C-6D6E-395A-EB2C-9728DB41163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47408"/>
            <a:stretch/>
          </p:blipFill>
          <p:spPr>
            <a:xfrm>
              <a:off x="7107726" y="1046719"/>
              <a:ext cx="128379" cy="59988"/>
            </a:xfrm>
            <a:prstGeom prst="rect">
              <a:avLst/>
            </a:prstGeom>
          </p:spPr>
        </p:pic>
      </p:grpSp>
      <p:grpSp>
        <p:nvGrpSpPr>
          <p:cNvPr id="5" name="·电脑">
            <a:extLst>
              <a:ext uri="{FF2B5EF4-FFF2-40B4-BE49-F238E27FC236}">
                <a16:creationId xmlns:a16="http://schemas.microsoft.com/office/drawing/2014/main" id="{C92F88D8-30B5-006C-6C73-0E93DCCA44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-3188515" y="4462068"/>
            <a:ext cx="3008044" cy="4505400"/>
            <a:chOff x="2731254" y="2413713"/>
            <a:chExt cx="1861443" cy="278803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BB81DBA-934B-201A-26C9-459370309DC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731254" y="2413713"/>
              <a:ext cx="1861443" cy="2788039"/>
              <a:chOff x="2651647" y="2413713"/>
              <a:chExt cx="1861443" cy="2788039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5B2847F9-493D-2C05-E8C1-059A42B4F26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09642" y="2413713"/>
                <a:ext cx="1503448" cy="992985"/>
                <a:chOff x="3009642" y="2413713"/>
                <a:chExt cx="1503448" cy="992985"/>
              </a:xfrm>
            </p:grpSpPr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ED7880F2-A15A-4D99-3A32-2B3F784461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009642" y="2413713"/>
                  <a:ext cx="1503448" cy="992985"/>
                </a:xfrm>
                <a:prstGeom prst="roundRect">
                  <a:avLst>
                    <a:gd name="adj" fmla="val 4975"/>
                  </a:avLst>
                </a:prstGeom>
                <a:solidFill>
                  <a:schemeClr val="bg1">
                    <a:lumMod val="85000"/>
                    <a:alpha val="0"/>
                  </a:schemeClr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  <a:alpha val="0"/>
                        </a:schemeClr>
                      </a:gs>
                      <a:gs pos="99000">
                        <a:schemeClr val="bg1">
                          <a:alpha val="0"/>
                        </a:schemeClr>
                      </a:gs>
                      <a:gs pos="78000">
                        <a:schemeClr val="bg1">
                          <a:lumMod val="65000"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/>
                <a:scene3d>
                  <a:camera prst="obliqueBottomRight"/>
                  <a:lightRig rig="brightRoom" dir="t"/>
                </a:scene3d>
                <a:sp3d extrusionH="95250" prstMaterial="flat">
                  <a:bevelT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10D62FAD-0DC3-301A-4DC9-0010AEA8208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>
                  <a:alphaModFix amt="0"/>
                </a:blip>
                <a:srcRect r="47408"/>
                <a:stretch/>
              </p:blipFill>
              <p:spPr>
                <a:xfrm>
                  <a:off x="3618280" y="2742710"/>
                  <a:ext cx="199635" cy="9328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2" name="梯形 21">
                  <a:extLst>
                    <a:ext uri="{FF2B5EF4-FFF2-40B4-BE49-F238E27FC236}">
                      <a16:creationId xmlns:a16="http://schemas.microsoft.com/office/drawing/2014/main" id="{26FD9FE2-D81E-DBDD-B746-4BC3979A17C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V="1">
                  <a:off x="3237520" y="3254959"/>
                  <a:ext cx="1130310" cy="75896"/>
                </a:xfrm>
                <a:prstGeom prst="trapezoid">
                  <a:avLst>
                    <a:gd name="adj" fmla="val 69617"/>
                  </a:avLst>
                </a:prstGeom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15120C12-02A4-A88A-E392-DE3779C4FA0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21439" y="3275912"/>
                  <a:ext cx="18000" cy="18000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5318F64E-C7A6-C6A1-A64E-E60CAF34F5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19268" y="3299310"/>
                  <a:ext cx="18000" cy="18000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D041F5B-005D-9B30-B49C-7DF92DD784E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91265" y="3285377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5C8D2F6-DD29-6655-7BA2-4106667E3FB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547734" y="3286272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梯形 26">
                  <a:extLst>
                    <a:ext uri="{FF2B5EF4-FFF2-40B4-BE49-F238E27FC236}">
                      <a16:creationId xmlns:a16="http://schemas.microsoft.com/office/drawing/2014/main" id="{FF0BC6EF-4891-B2D2-526E-61B22E7F3F4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602635" y="3295865"/>
                  <a:ext cx="43200" cy="14400"/>
                </a:xfrm>
                <a:prstGeom prst="trapezoid">
                  <a:avLst>
                    <a:gd name="adj" fmla="val 54954"/>
                  </a:avLst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F7C1A42A-EA14-D46B-0502-F0247872A35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761366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49597B54-AE35-5CE3-23EB-D5DB7A79F0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815569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7E792427-85B7-DAD5-A1B7-BF90CFAB9AA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868852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3A6978C4-F039-A665-99E7-582863EF9C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3055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794A0FD6-D7A3-4AE9-82C2-FCC0E904CA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75014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C4AF3B9E-EC2E-1437-E53D-10D1F0E4607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28297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322F810F-E6AC-8301-92C2-E8BD70AB68B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82500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F8B35ECB-032D-1EF3-6EE7-353474CABF3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83916" y="3270512"/>
                  <a:ext cx="10800" cy="10800"/>
                </a:xfrm>
                <a:prstGeom prst="ellipse">
                  <a:avLst/>
                </a:prstGeom>
                <a:solidFill>
                  <a:srgbClr val="C80051">
                    <a:alpha val="0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F348B8C-B9A5-36A6-E3FF-B00B4428F7B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38137" y="3270512"/>
                  <a:ext cx="10800" cy="10800"/>
                </a:xfrm>
                <a:prstGeom prst="ellipse">
                  <a:avLst/>
                </a:prstGeom>
                <a:solidFill>
                  <a:srgbClr val="C80051">
                    <a:alpha val="0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B92E38E3-9F39-2618-E1DD-B33DFEC7EA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91436" y="3270512"/>
                  <a:ext cx="10800" cy="10800"/>
                </a:xfrm>
                <a:prstGeom prst="ellipse">
                  <a:avLst/>
                </a:prstGeom>
                <a:solidFill>
                  <a:srgbClr val="C80051">
                    <a:alpha val="0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546AC197-D76C-6210-B13A-8EC06F8869B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651647" y="3469343"/>
                <a:ext cx="1861443" cy="1732409"/>
                <a:chOff x="2651647" y="3515644"/>
                <a:chExt cx="1861443" cy="1732409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E8EF6A24-CE29-A2D7-F8A9-5E3E146EFDE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009642" y="3515644"/>
                  <a:ext cx="1503448" cy="992985"/>
                </a:xfrm>
                <a:prstGeom prst="roundRect">
                  <a:avLst>
                    <a:gd name="adj" fmla="val 4975"/>
                  </a:avLst>
                </a:prstGeom>
                <a:solidFill>
                  <a:schemeClr val="bg1">
                    <a:lumMod val="85000"/>
                    <a:alpha val="0"/>
                  </a:schemeClr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  <a:alpha val="0"/>
                        </a:schemeClr>
                      </a:gs>
                      <a:gs pos="99000">
                        <a:schemeClr val="bg1">
                          <a:alpha val="0"/>
                        </a:schemeClr>
                      </a:gs>
                      <a:gs pos="78000">
                        <a:schemeClr val="bg1">
                          <a:lumMod val="65000"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/>
                <a:scene3d>
                  <a:camera prst="obliqueBottomRight"/>
                  <a:lightRig rig="brightRoom" dir="t"/>
                </a:scene3d>
                <a:sp3d extrusionH="95250" prstMaterial="flat">
                  <a:bevelT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sp>
              <p:nvSpPr>
                <p:cNvPr id="11" name="任意多边形: 形状 10">
                  <a:extLst>
                    <a:ext uri="{FF2B5EF4-FFF2-40B4-BE49-F238E27FC236}">
                      <a16:creationId xmlns:a16="http://schemas.microsoft.com/office/drawing/2014/main" id="{50824200-1B37-F708-5879-C47B53876CA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131610" y="3749820"/>
                  <a:ext cx="1261606" cy="621726"/>
                </a:xfrm>
                <a:custGeom>
                  <a:avLst/>
                  <a:gdLst>
                    <a:gd name="connsiteX0" fmla="*/ 0 w 1117600"/>
                    <a:gd name="connsiteY0" fmla="*/ 0 h 558800"/>
                    <a:gd name="connsiteX1" fmla="*/ 1117600 w 1117600"/>
                    <a:gd name="connsiteY1" fmla="*/ 0 h 558800"/>
                    <a:gd name="connsiteX2" fmla="*/ 1117600 w 1117600"/>
                    <a:gd name="connsiteY2" fmla="*/ 421640 h 558800"/>
                    <a:gd name="connsiteX3" fmla="*/ 1021080 w 1117600"/>
                    <a:gd name="connsiteY3" fmla="*/ 421640 h 558800"/>
                    <a:gd name="connsiteX4" fmla="*/ 1000760 w 1117600"/>
                    <a:gd name="connsiteY4" fmla="*/ 558800 h 558800"/>
                    <a:gd name="connsiteX5" fmla="*/ 355600 w 1117600"/>
                    <a:gd name="connsiteY5" fmla="*/ 558800 h 558800"/>
                    <a:gd name="connsiteX6" fmla="*/ 314960 w 1117600"/>
                    <a:gd name="connsiteY6" fmla="*/ 477520 h 558800"/>
                    <a:gd name="connsiteX7" fmla="*/ 20320 w 1117600"/>
                    <a:gd name="connsiteY7" fmla="*/ 477520 h 558800"/>
                    <a:gd name="connsiteX8" fmla="*/ 0 w 1117600"/>
                    <a:gd name="connsiteY8" fmla="*/ 0 h 558800"/>
                    <a:gd name="connsiteX0" fmla="*/ 0 w 1117600"/>
                    <a:gd name="connsiteY0" fmla="*/ 0 h 558800"/>
                    <a:gd name="connsiteX1" fmla="*/ 1117600 w 1117600"/>
                    <a:gd name="connsiteY1" fmla="*/ 0 h 558800"/>
                    <a:gd name="connsiteX2" fmla="*/ 1117600 w 1117600"/>
                    <a:gd name="connsiteY2" fmla="*/ 421640 h 558800"/>
                    <a:gd name="connsiteX3" fmla="*/ 1021080 w 1117600"/>
                    <a:gd name="connsiteY3" fmla="*/ 421640 h 558800"/>
                    <a:gd name="connsiteX4" fmla="*/ 1000760 w 1117600"/>
                    <a:gd name="connsiteY4" fmla="*/ 558800 h 558800"/>
                    <a:gd name="connsiteX5" fmla="*/ 355600 w 1117600"/>
                    <a:gd name="connsiteY5" fmla="*/ 558800 h 558800"/>
                    <a:gd name="connsiteX6" fmla="*/ 314960 w 1117600"/>
                    <a:gd name="connsiteY6" fmla="*/ 477520 h 558800"/>
                    <a:gd name="connsiteX7" fmla="*/ 5080 w 1117600"/>
                    <a:gd name="connsiteY7" fmla="*/ 482600 h 558800"/>
                    <a:gd name="connsiteX8" fmla="*/ 0 w 1117600"/>
                    <a:gd name="connsiteY8" fmla="*/ 0 h 55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17600" h="558800">
                      <a:moveTo>
                        <a:pt x="0" y="0"/>
                      </a:moveTo>
                      <a:lnTo>
                        <a:pt x="1117600" y="0"/>
                      </a:lnTo>
                      <a:lnTo>
                        <a:pt x="1117600" y="421640"/>
                      </a:lnTo>
                      <a:lnTo>
                        <a:pt x="1021080" y="421640"/>
                      </a:lnTo>
                      <a:lnTo>
                        <a:pt x="1000760" y="558800"/>
                      </a:lnTo>
                      <a:lnTo>
                        <a:pt x="355600" y="558800"/>
                      </a:lnTo>
                      <a:lnTo>
                        <a:pt x="314960" y="477520"/>
                      </a:lnTo>
                      <a:cubicBezTo>
                        <a:pt x="216747" y="477520"/>
                        <a:pt x="103293" y="482600"/>
                        <a:pt x="5080" y="482600"/>
                      </a:cubicBezTo>
                      <a:cubicBezTo>
                        <a:pt x="3387" y="330200"/>
                        <a:pt x="16933" y="172720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50000"/>
                        <a:alpha val="0"/>
                      </a:schemeClr>
                    </a:gs>
                    <a:gs pos="38000">
                      <a:srgbClr val="838383">
                        <a:alpha val="0"/>
                      </a:srgbClr>
                    </a:gs>
                  </a:gsLst>
                  <a:lin ang="18900000" scaled="1"/>
                  <a:tileRect/>
                </a:gra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7506661-BA8D-CDB2-2D20-798E7C85F03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3344482" y="3646633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D7EAC1B0-828E-2F06-43CC-A3AE6D40DA9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3469844" y="3645284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D14FD301-799A-A4B0-CE32-F760E74E0CA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51647" y="4255068"/>
                  <a:ext cx="1783605" cy="992985"/>
                </a:xfrm>
                <a:prstGeom prst="roundRect">
                  <a:avLst>
                    <a:gd name="adj" fmla="val 4975"/>
                  </a:avLst>
                </a:prstGeom>
                <a:solidFill>
                  <a:schemeClr val="bg1">
                    <a:lumMod val="85000"/>
                    <a:alpha val="0"/>
                  </a:schemeClr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  <a:alpha val="0"/>
                        </a:schemeClr>
                      </a:gs>
                      <a:gs pos="99000">
                        <a:schemeClr val="bg1">
                          <a:alpha val="0"/>
                        </a:schemeClr>
                      </a:gs>
                      <a:gs pos="78000">
                        <a:schemeClr val="bg1">
                          <a:lumMod val="65000"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</p:grpSp>
        </p:grp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500D2D4-8A07-85EC-4C8F-6CC1AF0954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903375" y="2773187"/>
              <a:ext cx="59484" cy="35957"/>
            </a:xfrm>
            <a:custGeom>
              <a:avLst/>
              <a:gdLst/>
              <a:ahLst/>
              <a:cxnLst/>
              <a:rect l="l" t="t" r="r" b="b"/>
              <a:pathLst>
                <a:path w="59484" h="35957">
                  <a:moveTo>
                    <a:pt x="10335" y="5001"/>
                  </a:moveTo>
                  <a:lnTo>
                    <a:pt x="8049" y="18193"/>
                  </a:lnTo>
                  <a:lnTo>
                    <a:pt x="13811" y="18193"/>
                  </a:lnTo>
                  <a:cubicBezTo>
                    <a:pt x="16129" y="18193"/>
                    <a:pt x="18026" y="17653"/>
                    <a:pt x="19503" y="16574"/>
                  </a:cubicBezTo>
                  <a:cubicBezTo>
                    <a:pt x="20979" y="15494"/>
                    <a:pt x="21892" y="13939"/>
                    <a:pt x="22241" y="11907"/>
                  </a:cubicBezTo>
                  <a:cubicBezTo>
                    <a:pt x="22336" y="11430"/>
                    <a:pt x="22384" y="10970"/>
                    <a:pt x="22384" y="10526"/>
                  </a:cubicBezTo>
                  <a:cubicBezTo>
                    <a:pt x="22384" y="8875"/>
                    <a:pt x="21804" y="7541"/>
                    <a:pt x="20646" y="6525"/>
                  </a:cubicBezTo>
                  <a:cubicBezTo>
                    <a:pt x="19487" y="5509"/>
                    <a:pt x="17732" y="5001"/>
                    <a:pt x="15383" y="5001"/>
                  </a:cubicBezTo>
                  <a:close/>
                  <a:moveTo>
                    <a:pt x="6048" y="572"/>
                  </a:moveTo>
                  <a:lnTo>
                    <a:pt x="16478" y="572"/>
                  </a:lnTo>
                  <a:cubicBezTo>
                    <a:pt x="18796" y="572"/>
                    <a:pt x="20804" y="993"/>
                    <a:pt x="22503" y="1834"/>
                  </a:cubicBezTo>
                  <a:cubicBezTo>
                    <a:pt x="24202" y="2675"/>
                    <a:pt x="25495" y="3826"/>
                    <a:pt x="26384" y="5287"/>
                  </a:cubicBezTo>
                  <a:cubicBezTo>
                    <a:pt x="27273" y="6747"/>
                    <a:pt x="27718" y="8414"/>
                    <a:pt x="27718" y="10287"/>
                  </a:cubicBezTo>
                  <a:cubicBezTo>
                    <a:pt x="27718" y="11145"/>
                    <a:pt x="27654" y="11907"/>
                    <a:pt x="27527" y="12573"/>
                  </a:cubicBezTo>
                  <a:cubicBezTo>
                    <a:pt x="26988" y="15748"/>
                    <a:pt x="25503" y="18217"/>
                    <a:pt x="23074" y="19979"/>
                  </a:cubicBezTo>
                  <a:cubicBezTo>
                    <a:pt x="20646" y="21741"/>
                    <a:pt x="17605" y="22622"/>
                    <a:pt x="13954" y="22622"/>
                  </a:cubicBezTo>
                  <a:lnTo>
                    <a:pt x="7287" y="22622"/>
                  </a:lnTo>
                  <a:lnTo>
                    <a:pt x="5048" y="35433"/>
                  </a:lnTo>
                  <a:lnTo>
                    <a:pt x="0" y="35433"/>
                  </a:lnTo>
                  <a:close/>
                  <a:moveTo>
                    <a:pt x="47625" y="0"/>
                  </a:moveTo>
                  <a:cubicBezTo>
                    <a:pt x="49752" y="0"/>
                    <a:pt x="51649" y="381"/>
                    <a:pt x="53316" y="1143"/>
                  </a:cubicBezTo>
                  <a:cubicBezTo>
                    <a:pt x="54983" y="1905"/>
                    <a:pt x="56340" y="2929"/>
                    <a:pt x="57388" y="4215"/>
                  </a:cubicBezTo>
                  <a:cubicBezTo>
                    <a:pt x="58436" y="5501"/>
                    <a:pt x="59134" y="6906"/>
                    <a:pt x="59484" y="8430"/>
                  </a:cubicBezTo>
                  <a:lnTo>
                    <a:pt x="55055" y="10573"/>
                  </a:lnTo>
                  <a:cubicBezTo>
                    <a:pt x="54515" y="8795"/>
                    <a:pt x="53610" y="7366"/>
                    <a:pt x="52340" y="6287"/>
                  </a:cubicBezTo>
                  <a:cubicBezTo>
                    <a:pt x="51070" y="5207"/>
                    <a:pt x="49387" y="4668"/>
                    <a:pt x="47292" y="4668"/>
                  </a:cubicBezTo>
                  <a:cubicBezTo>
                    <a:pt x="44371" y="4668"/>
                    <a:pt x="41831" y="5739"/>
                    <a:pt x="39672" y="7882"/>
                  </a:cubicBezTo>
                  <a:cubicBezTo>
                    <a:pt x="37513" y="10025"/>
                    <a:pt x="36084" y="13050"/>
                    <a:pt x="35385" y="16955"/>
                  </a:cubicBezTo>
                  <a:cubicBezTo>
                    <a:pt x="35195" y="18130"/>
                    <a:pt x="35100" y="19273"/>
                    <a:pt x="35100" y="20384"/>
                  </a:cubicBezTo>
                  <a:cubicBezTo>
                    <a:pt x="35100" y="23622"/>
                    <a:pt x="35909" y="26250"/>
                    <a:pt x="37529" y="28266"/>
                  </a:cubicBezTo>
                  <a:cubicBezTo>
                    <a:pt x="39148" y="30282"/>
                    <a:pt x="41418" y="31290"/>
                    <a:pt x="44339" y="31290"/>
                  </a:cubicBezTo>
                  <a:cubicBezTo>
                    <a:pt x="46022" y="31290"/>
                    <a:pt x="47482" y="30925"/>
                    <a:pt x="48720" y="30195"/>
                  </a:cubicBezTo>
                  <a:cubicBezTo>
                    <a:pt x="49959" y="29464"/>
                    <a:pt x="51102" y="28306"/>
                    <a:pt x="52149" y="26718"/>
                  </a:cubicBezTo>
                  <a:lnTo>
                    <a:pt x="55960" y="29528"/>
                  </a:lnTo>
                  <a:cubicBezTo>
                    <a:pt x="54689" y="31687"/>
                    <a:pt x="53038" y="33298"/>
                    <a:pt x="51006" y="34362"/>
                  </a:cubicBezTo>
                  <a:cubicBezTo>
                    <a:pt x="48974" y="35425"/>
                    <a:pt x="46704" y="35957"/>
                    <a:pt x="44196" y="35957"/>
                  </a:cubicBezTo>
                  <a:cubicBezTo>
                    <a:pt x="41307" y="35957"/>
                    <a:pt x="38775" y="35298"/>
                    <a:pt x="36600" y="33981"/>
                  </a:cubicBezTo>
                  <a:cubicBezTo>
                    <a:pt x="34425" y="32663"/>
                    <a:pt x="32742" y="30830"/>
                    <a:pt x="31552" y="28480"/>
                  </a:cubicBezTo>
                  <a:cubicBezTo>
                    <a:pt x="30361" y="26131"/>
                    <a:pt x="29766" y="23480"/>
                    <a:pt x="29766" y="20527"/>
                  </a:cubicBezTo>
                  <a:cubicBezTo>
                    <a:pt x="29766" y="19320"/>
                    <a:pt x="29893" y="17987"/>
                    <a:pt x="30147" y="16526"/>
                  </a:cubicBezTo>
                  <a:cubicBezTo>
                    <a:pt x="30750" y="13066"/>
                    <a:pt x="31917" y="10089"/>
                    <a:pt x="33647" y="7597"/>
                  </a:cubicBezTo>
                  <a:cubicBezTo>
                    <a:pt x="35377" y="5104"/>
                    <a:pt x="37457" y="3215"/>
                    <a:pt x="39886" y="1929"/>
                  </a:cubicBezTo>
                  <a:cubicBezTo>
                    <a:pt x="42315" y="643"/>
                    <a:pt x="44895" y="0"/>
                    <a:pt x="47625" y="0"/>
                  </a:cubicBezTo>
                  <a:close/>
                </a:path>
              </a:pathLst>
            </a:cu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形 40">
            <a:extLst>
              <a:ext uri="{FF2B5EF4-FFF2-40B4-BE49-F238E27FC236}">
                <a16:creationId xmlns:a16="http://schemas.microsoft.com/office/drawing/2014/main" id="{6FF881A0-7F74-A377-4629-D411CD3A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601049" y="4680931"/>
            <a:ext cx="2420578" cy="17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砖">
            <a:extLst>
              <a:ext uri="{FF2B5EF4-FFF2-40B4-BE49-F238E27FC236}">
                <a16:creationId xmlns:a16="http://schemas.microsoft.com/office/drawing/2014/main" id="{10BE264D-2970-5DBC-EEE7-C4D5A399D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-5172767" y="5358466"/>
            <a:ext cx="25065236" cy="4456707"/>
          </a:xfrm>
          <a:prstGeom prst="rect">
            <a:avLst/>
          </a:prstGeom>
        </p:spPr>
      </p:pic>
      <p:grpSp>
        <p:nvGrpSpPr>
          <p:cNvPr id="205" name="·时间表">
            <a:extLst>
              <a:ext uri="{FF2B5EF4-FFF2-40B4-BE49-F238E27FC236}">
                <a16:creationId xmlns:a16="http://schemas.microsoft.com/office/drawing/2014/main" id="{3D88AE60-0C67-E9D5-42FF-782AFAC9E3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4251239" y="934950"/>
            <a:ext cx="4047826" cy="2393759"/>
            <a:chOff x="309143" y="1596913"/>
            <a:chExt cx="2496727" cy="1476487"/>
          </a:xfrm>
        </p:grpSpPr>
        <p:sp>
          <p:nvSpPr>
            <p:cNvPr id="206" name="矩形: 圆角 1128">
              <a:extLst>
                <a:ext uri="{FF2B5EF4-FFF2-40B4-BE49-F238E27FC236}">
                  <a16:creationId xmlns:a16="http://schemas.microsoft.com/office/drawing/2014/main" id="{FF8C9233-DFDB-426F-1980-045F89C75B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09143" y="1596913"/>
              <a:ext cx="2496727" cy="1476487"/>
            </a:xfrm>
            <a:custGeom>
              <a:avLst/>
              <a:gdLst>
                <a:gd name="connsiteX0" fmla="*/ 0 w 2496727"/>
                <a:gd name="connsiteY0" fmla="*/ 114768 h 1586293"/>
                <a:gd name="connsiteX1" fmla="*/ 114768 w 2496727"/>
                <a:gd name="connsiteY1" fmla="*/ 0 h 1586293"/>
                <a:gd name="connsiteX2" fmla="*/ 2381959 w 2496727"/>
                <a:gd name="connsiteY2" fmla="*/ 0 h 1586293"/>
                <a:gd name="connsiteX3" fmla="*/ 2496727 w 2496727"/>
                <a:gd name="connsiteY3" fmla="*/ 114768 h 1586293"/>
                <a:gd name="connsiteX4" fmla="*/ 2496727 w 2496727"/>
                <a:gd name="connsiteY4" fmla="*/ 1471525 h 1586293"/>
                <a:gd name="connsiteX5" fmla="*/ 2381959 w 2496727"/>
                <a:gd name="connsiteY5" fmla="*/ 1586293 h 1586293"/>
                <a:gd name="connsiteX6" fmla="*/ 114768 w 2496727"/>
                <a:gd name="connsiteY6" fmla="*/ 1586293 h 1586293"/>
                <a:gd name="connsiteX7" fmla="*/ 0 w 2496727"/>
                <a:gd name="connsiteY7" fmla="*/ 1471525 h 1586293"/>
                <a:gd name="connsiteX8" fmla="*/ 0 w 2496727"/>
                <a:gd name="connsiteY8" fmla="*/ 114768 h 1586293"/>
                <a:gd name="connsiteX0" fmla="*/ 0 w 2496727"/>
                <a:gd name="connsiteY0" fmla="*/ 117043 h 1588568"/>
                <a:gd name="connsiteX1" fmla="*/ 114768 w 2496727"/>
                <a:gd name="connsiteY1" fmla="*/ 2275 h 1588568"/>
                <a:gd name="connsiteX2" fmla="*/ 1334373 w 2496727"/>
                <a:gd name="connsiteY2" fmla="*/ 0 h 1588568"/>
                <a:gd name="connsiteX3" fmla="*/ 2381959 w 2496727"/>
                <a:gd name="connsiteY3" fmla="*/ 2275 h 1588568"/>
                <a:gd name="connsiteX4" fmla="*/ 2496727 w 2496727"/>
                <a:gd name="connsiteY4" fmla="*/ 117043 h 1588568"/>
                <a:gd name="connsiteX5" fmla="*/ 2496727 w 2496727"/>
                <a:gd name="connsiteY5" fmla="*/ 1473800 h 1588568"/>
                <a:gd name="connsiteX6" fmla="*/ 2381959 w 2496727"/>
                <a:gd name="connsiteY6" fmla="*/ 1588568 h 1588568"/>
                <a:gd name="connsiteX7" fmla="*/ 114768 w 2496727"/>
                <a:gd name="connsiteY7" fmla="*/ 1588568 h 1588568"/>
                <a:gd name="connsiteX8" fmla="*/ 0 w 2496727"/>
                <a:gd name="connsiteY8" fmla="*/ 1473800 h 1588568"/>
                <a:gd name="connsiteX9" fmla="*/ 0 w 2496727"/>
                <a:gd name="connsiteY9" fmla="*/ 117043 h 1588568"/>
                <a:gd name="connsiteX0" fmla="*/ 0 w 2496727"/>
                <a:gd name="connsiteY0" fmla="*/ 117043 h 1588568"/>
                <a:gd name="connsiteX1" fmla="*/ 114768 w 2496727"/>
                <a:gd name="connsiteY1" fmla="*/ 2275 h 1588568"/>
                <a:gd name="connsiteX2" fmla="*/ 1273413 w 2496727"/>
                <a:gd name="connsiteY2" fmla="*/ 3810 h 1588568"/>
                <a:gd name="connsiteX3" fmla="*/ 1334373 w 2496727"/>
                <a:gd name="connsiteY3" fmla="*/ 0 h 1588568"/>
                <a:gd name="connsiteX4" fmla="*/ 2381959 w 2496727"/>
                <a:gd name="connsiteY4" fmla="*/ 2275 h 1588568"/>
                <a:gd name="connsiteX5" fmla="*/ 2496727 w 2496727"/>
                <a:gd name="connsiteY5" fmla="*/ 117043 h 1588568"/>
                <a:gd name="connsiteX6" fmla="*/ 2496727 w 2496727"/>
                <a:gd name="connsiteY6" fmla="*/ 1473800 h 1588568"/>
                <a:gd name="connsiteX7" fmla="*/ 2381959 w 2496727"/>
                <a:gd name="connsiteY7" fmla="*/ 1588568 h 1588568"/>
                <a:gd name="connsiteX8" fmla="*/ 114768 w 2496727"/>
                <a:gd name="connsiteY8" fmla="*/ 1588568 h 1588568"/>
                <a:gd name="connsiteX9" fmla="*/ 0 w 2496727"/>
                <a:gd name="connsiteY9" fmla="*/ 1473800 h 1588568"/>
                <a:gd name="connsiteX10" fmla="*/ 0 w 2496727"/>
                <a:gd name="connsiteY10" fmla="*/ 117043 h 1588568"/>
                <a:gd name="connsiteX0" fmla="*/ 0 w 2496727"/>
                <a:gd name="connsiteY0" fmla="*/ 120853 h 1592378"/>
                <a:gd name="connsiteX1" fmla="*/ 114768 w 2496727"/>
                <a:gd name="connsiteY1" fmla="*/ 6085 h 1592378"/>
                <a:gd name="connsiteX2" fmla="*/ 1273413 w 2496727"/>
                <a:gd name="connsiteY2" fmla="*/ 7620 h 1592378"/>
                <a:gd name="connsiteX3" fmla="*/ 1334373 w 2496727"/>
                <a:gd name="connsiteY3" fmla="*/ 3810 h 1592378"/>
                <a:gd name="connsiteX4" fmla="*/ 1303893 w 2496727"/>
                <a:gd name="connsiteY4" fmla="*/ 0 h 1592378"/>
                <a:gd name="connsiteX5" fmla="*/ 2381959 w 2496727"/>
                <a:gd name="connsiteY5" fmla="*/ 6085 h 1592378"/>
                <a:gd name="connsiteX6" fmla="*/ 2496727 w 2496727"/>
                <a:gd name="connsiteY6" fmla="*/ 120853 h 1592378"/>
                <a:gd name="connsiteX7" fmla="*/ 2496727 w 2496727"/>
                <a:gd name="connsiteY7" fmla="*/ 1477610 h 1592378"/>
                <a:gd name="connsiteX8" fmla="*/ 2381959 w 2496727"/>
                <a:gd name="connsiteY8" fmla="*/ 1592378 h 1592378"/>
                <a:gd name="connsiteX9" fmla="*/ 114768 w 2496727"/>
                <a:gd name="connsiteY9" fmla="*/ 1592378 h 1592378"/>
                <a:gd name="connsiteX10" fmla="*/ 0 w 2496727"/>
                <a:gd name="connsiteY10" fmla="*/ 1477610 h 1592378"/>
                <a:gd name="connsiteX11" fmla="*/ 0 w 2496727"/>
                <a:gd name="connsiteY11" fmla="*/ 120853 h 1592378"/>
                <a:gd name="connsiteX0" fmla="*/ 0 w 2496727"/>
                <a:gd name="connsiteY0" fmla="*/ 172288 h 1643813"/>
                <a:gd name="connsiteX1" fmla="*/ 114768 w 2496727"/>
                <a:gd name="connsiteY1" fmla="*/ 57520 h 1643813"/>
                <a:gd name="connsiteX2" fmla="*/ 1273413 w 2496727"/>
                <a:gd name="connsiteY2" fmla="*/ 59055 h 1643813"/>
                <a:gd name="connsiteX3" fmla="*/ 1292463 w 2496727"/>
                <a:gd name="connsiteY3" fmla="*/ 0 h 1643813"/>
                <a:gd name="connsiteX4" fmla="*/ 1303893 w 2496727"/>
                <a:gd name="connsiteY4" fmla="*/ 51435 h 1643813"/>
                <a:gd name="connsiteX5" fmla="*/ 2381959 w 2496727"/>
                <a:gd name="connsiteY5" fmla="*/ 57520 h 1643813"/>
                <a:gd name="connsiteX6" fmla="*/ 2496727 w 2496727"/>
                <a:gd name="connsiteY6" fmla="*/ 172288 h 1643813"/>
                <a:gd name="connsiteX7" fmla="*/ 2496727 w 2496727"/>
                <a:gd name="connsiteY7" fmla="*/ 1529045 h 1643813"/>
                <a:gd name="connsiteX8" fmla="*/ 2381959 w 2496727"/>
                <a:gd name="connsiteY8" fmla="*/ 1643813 h 1643813"/>
                <a:gd name="connsiteX9" fmla="*/ 114768 w 2496727"/>
                <a:gd name="connsiteY9" fmla="*/ 1643813 h 1643813"/>
                <a:gd name="connsiteX10" fmla="*/ 0 w 2496727"/>
                <a:gd name="connsiteY10" fmla="*/ 1529045 h 1643813"/>
                <a:gd name="connsiteX11" fmla="*/ 0 w 2496727"/>
                <a:gd name="connsiteY11" fmla="*/ 172288 h 1643813"/>
                <a:gd name="connsiteX0" fmla="*/ 0 w 2496727"/>
                <a:gd name="connsiteY0" fmla="*/ 172288 h 1643813"/>
                <a:gd name="connsiteX1" fmla="*/ 114768 w 2496727"/>
                <a:gd name="connsiteY1" fmla="*/ 57520 h 1643813"/>
                <a:gd name="connsiteX2" fmla="*/ 1273413 w 2496727"/>
                <a:gd name="connsiteY2" fmla="*/ 59055 h 1643813"/>
                <a:gd name="connsiteX3" fmla="*/ 1292463 w 2496727"/>
                <a:gd name="connsiteY3" fmla="*/ 0 h 1643813"/>
                <a:gd name="connsiteX4" fmla="*/ 1338183 w 2496727"/>
                <a:gd name="connsiteY4" fmla="*/ 53340 h 1643813"/>
                <a:gd name="connsiteX5" fmla="*/ 2381959 w 2496727"/>
                <a:gd name="connsiteY5" fmla="*/ 57520 h 1643813"/>
                <a:gd name="connsiteX6" fmla="*/ 2496727 w 2496727"/>
                <a:gd name="connsiteY6" fmla="*/ 172288 h 1643813"/>
                <a:gd name="connsiteX7" fmla="*/ 2496727 w 2496727"/>
                <a:gd name="connsiteY7" fmla="*/ 1529045 h 1643813"/>
                <a:gd name="connsiteX8" fmla="*/ 2381959 w 2496727"/>
                <a:gd name="connsiteY8" fmla="*/ 1643813 h 1643813"/>
                <a:gd name="connsiteX9" fmla="*/ 114768 w 2496727"/>
                <a:gd name="connsiteY9" fmla="*/ 1643813 h 1643813"/>
                <a:gd name="connsiteX10" fmla="*/ 0 w 2496727"/>
                <a:gd name="connsiteY10" fmla="*/ 1529045 h 1643813"/>
                <a:gd name="connsiteX11" fmla="*/ 0 w 2496727"/>
                <a:gd name="connsiteY11" fmla="*/ 172288 h 1643813"/>
                <a:gd name="connsiteX0" fmla="*/ 0 w 2496727"/>
                <a:gd name="connsiteY0" fmla="*/ 155143 h 1626668"/>
                <a:gd name="connsiteX1" fmla="*/ 114768 w 2496727"/>
                <a:gd name="connsiteY1" fmla="*/ 40375 h 1626668"/>
                <a:gd name="connsiteX2" fmla="*/ 1273413 w 2496727"/>
                <a:gd name="connsiteY2" fmla="*/ 41910 h 1626668"/>
                <a:gd name="connsiteX3" fmla="*/ 1296273 w 2496727"/>
                <a:gd name="connsiteY3" fmla="*/ 0 h 1626668"/>
                <a:gd name="connsiteX4" fmla="*/ 1338183 w 2496727"/>
                <a:gd name="connsiteY4" fmla="*/ 36195 h 1626668"/>
                <a:gd name="connsiteX5" fmla="*/ 2381959 w 2496727"/>
                <a:gd name="connsiteY5" fmla="*/ 40375 h 1626668"/>
                <a:gd name="connsiteX6" fmla="*/ 2496727 w 2496727"/>
                <a:gd name="connsiteY6" fmla="*/ 155143 h 1626668"/>
                <a:gd name="connsiteX7" fmla="*/ 2496727 w 2496727"/>
                <a:gd name="connsiteY7" fmla="*/ 1511900 h 1626668"/>
                <a:gd name="connsiteX8" fmla="*/ 2381959 w 2496727"/>
                <a:gd name="connsiteY8" fmla="*/ 1626668 h 1626668"/>
                <a:gd name="connsiteX9" fmla="*/ 114768 w 2496727"/>
                <a:gd name="connsiteY9" fmla="*/ 1626668 h 1626668"/>
                <a:gd name="connsiteX10" fmla="*/ 0 w 2496727"/>
                <a:gd name="connsiteY10" fmla="*/ 1511900 h 1626668"/>
                <a:gd name="connsiteX11" fmla="*/ 0 w 2496727"/>
                <a:gd name="connsiteY11" fmla="*/ 155143 h 1626668"/>
                <a:gd name="connsiteX0" fmla="*/ 0 w 2496727"/>
                <a:gd name="connsiteY0" fmla="*/ 155143 h 1626668"/>
                <a:gd name="connsiteX1" fmla="*/ 114768 w 2496727"/>
                <a:gd name="connsiteY1" fmla="*/ 40375 h 1626668"/>
                <a:gd name="connsiteX2" fmla="*/ 1261983 w 2496727"/>
                <a:gd name="connsiteY2" fmla="*/ 40005 h 1626668"/>
                <a:gd name="connsiteX3" fmla="*/ 1296273 w 2496727"/>
                <a:gd name="connsiteY3" fmla="*/ 0 h 1626668"/>
                <a:gd name="connsiteX4" fmla="*/ 1338183 w 2496727"/>
                <a:gd name="connsiteY4" fmla="*/ 36195 h 1626668"/>
                <a:gd name="connsiteX5" fmla="*/ 2381959 w 2496727"/>
                <a:gd name="connsiteY5" fmla="*/ 40375 h 1626668"/>
                <a:gd name="connsiteX6" fmla="*/ 2496727 w 2496727"/>
                <a:gd name="connsiteY6" fmla="*/ 155143 h 1626668"/>
                <a:gd name="connsiteX7" fmla="*/ 2496727 w 2496727"/>
                <a:gd name="connsiteY7" fmla="*/ 1511900 h 1626668"/>
                <a:gd name="connsiteX8" fmla="*/ 2381959 w 2496727"/>
                <a:gd name="connsiteY8" fmla="*/ 1626668 h 1626668"/>
                <a:gd name="connsiteX9" fmla="*/ 114768 w 2496727"/>
                <a:gd name="connsiteY9" fmla="*/ 1626668 h 1626668"/>
                <a:gd name="connsiteX10" fmla="*/ 0 w 2496727"/>
                <a:gd name="connsiteY10" fmla="*/ 1511900 h 1626668"/>
                <a:gd name="connsiteX11" fmla="*/ 0 w 2496727"/>
                <a:gd name="connsiteY11" fmla="*/ 155143 h 1626668"/>
                <a:gd name="connsiteX0" fmla="*/ 0 w 2496727"/>
                <a:gd name="connsiteY0" fmla="*/ 155143 h 1626668"/>
                <a:gd name="connsiteX1" fmla="*/ 114768 w 2496727"/>
                <a:gd name="connsiteY1" fmla="*/ 40375 h 1626668"/>
                <a:gd name="connsiteX2" fmla="*/ 1188323 w 2496727"/>
                <a:gd name="connsiteY2" fmla="*/ 40005 h 1626668"/>
                <a:gd name="connsiteX3" fmla="*/ 1296273 w 2496727"/>
                <a:gd name="connsiteY3" fmla="*/ 0 h 1626668"/>
                <a:gd name="connsiteX4" fmla="*/ 1338183 w 2496727"/>
                <a:gd name="connsiteY4" fmla="*/ 36195 h 1626668"/>
                <a:gd name="connsiteX5" fmla="*/ 2381959 w 2496727"/>
                <a:gd name="connsiteY5" fmla="*/ 40375 h 1626668"/>
                <a:gd name="connsiteX6" fmla="*/ 2496727 w 2496727"/>
                <a:gd name="connsiteY6" fmla="*/ 155143 h 1626668"/>
                <a:gd name="connsiteX7" fmla="*/ 2496727 w 2496727"/>
                <a:gd name="connsiteY7" fmla="*/ 1511900 h 1626668"/>
                <a:gd name="connsiteX8" fmla="*/ 2381959 w 2496727"/>
                <a:gd name="connsiteY8" fmla="*/ 1626668 h 1626668"/>
                <a:gd name="connsiteX9" fmla="*/ 114768 w 2496727"/>
                <a:gd name="connsiteY9" fmla="*/ 1626668 h 1626668"/>
                <a:gd name="connsiteX10" fmla="*/ 0 w 2496727"/>
                <a:gd name="connsiteY10" fmla="*/ 1511900 h 1626668"/>
                <a:gd name="connsiteX11" fmla="*/ 0 w 2496727"/>
                <a:gd name="connsiteY11" fmla="*/ 155143 h 1626668"/>
                <a:gd name="connsiteX0" fmla="*/ 0 w 2496727"/>
                <a:gd name="connsiteY0" fmla="*/ 169256 h 1640781"/>
                <a:gd name="connsiteX1" fmla="*/ 114768 w 2496727"/>
                <a:gd name="connsiteY1" fmla="*/ 54488 h 1640781"/>
                <a:gd name="connsiteX2" fmla="*/ 1188323 w 2496727"/>
                <a:gd name="connsiteY2" fmla="*/ 54118 h 1640781"/>
                <a:gd name="connsiteX3" fmla="*/ 1225153 w 2496727"/>
                <a:gd name="connsiteY3" fmla="*/ 0 h 1640781"/>
                <a:gd name="connsiteX4" fmla="*/ 1338183 w 2496727"/>
                <a:gd name="connsiteY4" fmla="*/ 50308 h 1640781"/>
                <a:gd name="connsiteX5" fmla="*/ 2381959 w 2496727"/>
                <a:gd name="connsiteY5" fmla="*/ 54488 h 1640781"/>
                <a:gd name="connsiteX6" fmla="*/ 2496727 w 2496727"/>
                <a:gd name="connsiteY6" fmla="*/ 169256 h 1640781"/>
                <a:gd name="connsiteX7" fmla="*/ 2496727 w 2496727"/>
                <a:gd name="connsiteY7" fmla="*/ 1526013 h 1640781"/>
                <a:gd name="connsiteX8" fmla="*/ 2381959 w 2496727"/>
                <a:gd name="connsiteY8" fmla="*/ 1640781 h 1640781"/>
                <a:gd name="connsiteX9" fmla="*/ 114768 w 2496727"/>
                <a:gd name="connsiteY9" fmla="*/ 1640781 h 1640781"/>
                <a:gd name="connsiteX10" fmla="*/ 0 w 2496727"/>
                <a:gd name="connsiteY10" fmla="*/ 1526013 h 1640781"/>
                <a:gd name="connsiteX11" fmla="*/ 0 w 2496727"/>
                <a:gd name="connsiteY11" fmla="*/ 169256 h 1640781"/>
                <a:gd name="connsiteX0" fmla="*/ 0 w 2496727"/>
                <a:gd name="connsiteY0" fmla="*/ 169256 h 1640781"/>
                <a:gd name="connsiteX1" fmla="*/ 114768 w 2496727"/>
                <a:gd name="connsiteY1" fmla="*/ 54488 h 1640781"/>
                <a:gd name="connsiteX2" fmla="*/ 1188323 w 2496727"/>
                <a:gd name="connsiteY2" fmla="*/ 54118 h 1640781"/>
                <a:gd name="connsiteX3" fmla="*/ 1225153 w 2496727"/>
                <a:gd name="connsiteY3" fmla="*/ 0 h 1640781"/>
                <a:gd name="connsiteX4" fmla="*/ 1269603 w 2496727"/>
                <a:gd name="connsiteY4" fmla="*/ 55954 h 1640781"/>
                <a:gd name="connsiteX5" fmla="*/ 2381959 w 2496727"/>
                <a:gd name="connsiteY5" fmla="*/ 54488 h 1640781"/>
                <a:gd name="connsiteX6" fmla="*/ 2496727 w 2496727"/>
                <a:gd name="connsiteY6" fmla="*/ 169256 h 1640781"/>
                <a:gd name="connsiteX7" fmla="*/ 2496727 w 2496727"/>
                <a:gd name="connsiteY7" fmla="*/ 1526013 h 1640781"/>
                <a:gd name="connsiteX8" fmla="*/ 2381959 w 2496727"/>
                <a:gd name="connsiteY8" fmla="*/ 1640781 h 1640781"/>
                <a:gd name="connsiteX9" fmla="*/ 114768 w 2496727"/>
                <a:gd name="connsiteY9" fmla="*/ 1640781 h 1640781"/>
                <a:gd name="connsiteX10" fmla="*/ 0 w 2496727"/>
                <a:gd name="connsiteY10" fmla="*/ 1526013 h 1640781"/>
                <a:gd name="connsiteX11" fmla="*/ 0 w 2496727"/>
                <a:gd name="connsiteY11" fmla="*/ 169256 h 16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96727" h="1640781">
                  <a:moveTo>
                    <a:pt x="0" y="169256"/>
                  </a:moveTo>
                  <a:cubicBezTo>
                    <a:pt x="0" y="105871"/>
                    <a:pt x="51383" y="54488"/>
                    <a:pt x="114768" y="54488"/>
                  </a:cubicBezTo>
                  <a:lnTo>
                    <a:pt x="1188323" y="54118"/>
                  </a:lnTo>
                  <a:lnTo>
                    <a:pt x="1225153" y="0"/>
                  </a:lnTo>
                  <a:lnTo>
                    <a:pt x="1269603" y="55954"/>
                  </a:lnTo>
                  <a:lnTo>
                    <a:pt x="2381959" y="54488"/>
                  </a:lnTo>
                  <a:cubicBezTo>
                    <a:pt x="2445344" y="54488"/>
                    <a:pt x="2496727" y="105871"/>
                    <a:pt x="2496727" y="169256"/>
                  </a:cubicBezTo>
                  <a:lnTo>
                    <a:pt x="2496727" y="1526013"/>
                  </a:lnTo>
                  <a:cubicBezTo>
                    <a:pt x="2496727" y="1589398"/>
                    <a:pt x="2445344" y="1640781"/>
                    <a:pt x="2381959" y="1640781"/>
                  </a:cubicBezTo>
                  <a:lnTo>
                    <a:pt x="114768" y="1640781"/>
                  </a:lnTo>
                  <a:cubicBezTo>
                    <a:pt x="51383" y="1640781"/>
                    <a:pt x="0" y="1589398"/>
                    <a:pt x="0" y="1526013"/>
                  </a:cubicBezTo>
                  <a:lnTo>
                    <a:pt x="0" y="169256"/>
                  </a:lnTo>
                  <a:close/>
                </a:path>
              </a:pathLst>
            </a:custGeom>
            <a:gradFill>
              <a:gsLst>
                <a:gs pos="31000">
                  <a:srgbClr val="004C34">
                    <a:alpha val="0"/>
                  </a:srgbClr>
                </a:gs>
                <a:gs pos="100000">
                  <a:srgbClr val="005250">
                    <a:alpha val="0"/>
                  </a:srgbClr>
                </a:gs>
                <a:gs pos="0">
                  <a:srgbClr val="00462F">
                    <a:alpha val="0"/>
                  </a:srgbClr>
                </a:gs>
              </a:gsLst>
              <a:path path="circle">
                <a:fillToRect l="100000" t="100000"/>
              </a:path>
            </a:gradFill>
            <a:ln w="57150">
              <a:solidFill>
                <a:srgbClr val="7E5840">
                  <a:alpha val="0"/>
                </a:srgb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200000"/>
                </a:lnSpc>
              </a:pPr>
              <a:endParaRPr lang="zh-CN" altLang="en-US" sz="8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19A73CC8-6A4A-DB2E-4DD3-3AA19F2D1BC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23" y="1765496"/>
              <a:ext cx="2182529" cy="1222858"/>
            </a:xfrm>
            <a:custGeom>
              <a:avLst/>
              <a:gdLst/>
              <a:ahLst/>
              <a:cxnLst/>
              <a:rect l="l" t="t" r="r" b="b"/>
              <a:pathLst>
                <a:path w="2182529" h="1222858">
                  <a:moveTo>
                    <a:pt x="1551745" y="1215000"/>
                  </a:moveTo>
                  <a:lnTo>
                    <a:pt x="1554345" y="1215000"/>
                  </a:lnTo>
                  <a:lnTo>
                    <a:pt x="1554345" y="1217628"/>
                  </a:lnTo>
                  <a:lnTo>
                    <a:pt x="1551745" y="1217628"/>
                  </a:lnTo>
                  <a:close/>
                  <a:moveTo>
                    <a:pt x="718939" y="1215000"/>
                  </a:moveTo>
                  <a:lnTo>
                    <a:pt x="720232" y="1215000"/>
                  </a:lnTo>
                  <a:lnTo>
                    <a:pt x="720232" y="1217628"/>
                  </a:lnTo>
                  <a:lnTo>
                    <a:pt x="717631" y="1217628"/>
                  </a:lnTo>
                  <a:lnTo>
                    <a:pt x="717631" y="1216524"/>
                  </a:lnTo>
                  <a:lnTo>
                    <a:pt x="719070" y="1215085"/>
                  </a:lnTo>
                  <a:close/>
                  <a:moveTo>
                    <a:pt x="1175174" y="1214628"/>
                  </a:moveTo>
                  <a:lnTo>
                    <a:pt x="1175174" y="1215877"/>
                  </a:lnTo>
                  <a:lnTo>
                    <a:pt x="1175600" y="1216143"/>
                  </a:lnTo>
                  <a:lnTo>
                    <a:pt x="1189690" y="1216143"/>
                  </a:lnTo>
                  <a:lnTo>
                    <a:pt x="1189690" y="1214628"/>
                  </a:lnTo>
                  <a:close/>
                  <a:moveTo>
                    <a:pt x="294388" y="1213771"/>
                  </a:moveTo>
                  <a:lnTo>
                    <a:pt x="298246" y="1213771"/>
                  </a:lnTo>
                  <a:lnTo>
                    <a:pt x="298246" y="1217628"/>
                  </a:lnTo>
                  <a:lnTo>
                    <a:pt x="294388" y="1217628"/>
                  </a:lnTo>
                  <a:close/>
                  <a:moveTo>
                    <a:pt x="1354577" y="1213599"/>
                  </a:moveTo>
                  <a:cubicBezTo>
                    <a:pt x="1354273" y="1213599"/>
                    <a:pt x="1354011" y="1213709"/>
                    <a:pt x="1353792" y="1213928"/>
                  </a:cubicBezTo>
                  <a:cubicBezTo>
                    <a:pt x="1353573" y="1214147"/>
                    <a:pt x="1353463" y="1214409"/>
                    <a:pt x="1353463" y="1214714"/>
                  </a:cubicBezTo>
                  <a:cubicBezTo>
                    <a:pt x="1353463" y="1215019"/>
                    <a:pt x="1353573" y="1215281"/>
                    <a:pt x="1353792" y="1215500"/>
                  </a:cubicBezTo>
                  <a:cubicBezTo>
                    <a:pt x="1354011" y="1215719"/>
                    <a:pt x="1354273" y="1215828"/>
                    <a:pt x="1354577" y="1215828"/>
                  </a:cubicBezTo>
                  <a:cubicBezTo>
                    <a:pt x="1354882" y="1215828"/>
                    <a:pt x="1355144" y="1215719"/>
                    <a:pt x="1355363" y="1215500"/>
                  </a:cubicBezTo>
                  <a:cubicBezTo>
                    <a:pt x="1355582" y="1215281"/>
                    <a:pt x="1355692" y="1215019"/>
                    <a:pt x="1355692" y="1214714"/>
                  </a:cubicBezTo>
                  <a:cubicBezTo>
                    <a:pt x="1355692" y="1214409"/>
                    <a:pt x="1355582" y="1214147"/>
                    <a:pt x="1355363" y="1213928"/>
                  </a:cubicBezTo>
                  <a:cubicBezTo>
                    <a:pt x="1355144" y="1213709"/>
                    <a:pt x="1354882" y="1213599"/>
                    <a:pt x="1354577" y="1213599"/>
                  </a:cubicBezTo>
                  <a:close/>
                  <a:moveTo>
                    <a:pt x="1006524" y="1213428"/>
                  </a:moveTo>
                  <a:lnTo>
                    <a:pt x="1007610" y="1215714"/>
                  </a:lnTo>
                  <a:cubicBezTo>
                    <a:pt x="1006410" y="1216304"/>
                    <a:pt x="1005110" y="1216709"/>
                    <a:pt x="1003710" y="1216928"/>
                  </a:cubicBezTo>
                  <a:cubicBezTo>
                    <a:pt x="1002310" y="1217147"/>
                    <a:pt x="1001000" y="1217257"/>
                    <a:pt x="999781" y="1217257"/>
                  </a:cubicBezTo>
                  <a:cubicBezTo>
                    <a:pt x="998943" y="1217257"/>
                    <a:pt x="998495" y="1217228"/>
                    <a:pt x="998438" y="1217171"/>
                  </a:cubicBezTo>
                  <a:lnTo>
                    <a:pt x="998638" y="1214714"/>
                  </a:lnTo>
                  <a:cubicBezTo>
                    <a:pt x="998904" y="1214733"/>
                    <a:pt x="999295" y="1214742"/>
                    <a:pt x="999809" y="1214742"/>
                  </a:cubicBezTo>
                  <a:cubicBezTo>
                    <a:pt x="1002476" y="1214742"/>
                    <a:pt x="1004715" y="1214304"/>
                    <a:pt x="1006524" y="1213428"/>
                  </a:cubicBezTo>
                  <a:close/>
                  <a:moveTo>
                    <a:pt x="1761800" y="1213199"/>
                  </a:moveTo>
                  <a:lnTo>
                    <a:pt x="1774802" y="1216428"/>
                  </a:lnTo>
                  <a:lnTo>
                    <a:pt x="1774173" y="1218857"/>
                  </a:lnTo>
                  <a:lnTo>
                    <a:pt x="1761200" y="1215628"/>
                  </a:lnTo>
                  <a:close/>
                  <a:moveTo>
                    <a:pt x="1758971" y="1213085"/>
                  </a:moveTo>
                  <a:lnTo>
                    <a:pt x="1760057" y="1215314"/>
                  </a:lnTo>
                  <a:cubicBezTo>
                    <a:pt x="1758838" y="1215904"/>
                    <a:pt x="1757528" y="1216309"/>
                    <a:pt x="1756128" y="1216528"/>
                  </a:cubicBezTo>
                  <a:cubicBezTo>
                    <a:pt x="1754728" y="1216747"/>
                    <a:pt x="1753389" y="1216857"/>
                    <a:pt x="1752113" y="1216857"/>
                  </a:cubicBezTo>
                  <a:lnTo>
                    <a:pt x="1750741" y="1216828"/>
                  </a:lnTo>
                  <a:lnTo>
                    <a:pt x="1750941" y="1214314"/>
                  </a:lnTo>
                  <a:cubicBezTo>
                    <a:pt x="1751227" y="1214333"/>
                    <a:pt x="1751656" y="1214342"/>
                    <a:pt x="1752227" y="1214342"/>
                  </a:cubicBezTo>
                  <a:cubicBezTo>
                    <a:pt x="1754932" y="1214342"/>
                    <a:pt x="1757180" y="1213923"/>
                    <a:pt x="1758971" y="1213085"/>
                  </a:cubicBezTo>
                  <a:close/>
                  <a:moveTo>
                    <a:pt x="950775" y="1212656"/>
                  </a:moveTo>
                  <a:lnTo>
                    <a:pt x="952432" y="1217457"/>
                  </a:lnTo>
                  <a:lnTo>
                    <a:pt x="950060" y="1218257"/>
                  </a:lnTo>
                  <a:lnTo>
                    <a:pt x="948403" y="1213457"/>
                  </a:lnTo>
                  <a:close/>
                  <a:moveTo>
                    <a:pt x="957261" y="1212628"/>
                  </a:moveTo>
                  <a:lnTo>
                    <a:pt x="959118" y="1217371"/>
                  </a:lnTo>
                  <a:lnTo>
                    <a:pt x="956804" y="1218286"/>
                  </a:lnTo>
                  <a:lnTo>
                    <a:pt x="954918" y="1213542"/>
                  </a:lnTo>
                  <a:close/>
                  <a:moveTo>
                    <a:pt x="963891" y="1212571"/>
                  </a:moveTo>
                  <a:lnTo>
                    <a:pt x="965862" y="1217371"/>
                  </a:lnTo>
                  <a:lnTo>
                    <a:pt x="963519" y="1218343"/>
                  </a:lnTo>
                  <a:lnTo>
                    <a:pt x="961605" y="1213542"/>
                  </a:lnTo>
                  <a:close/>
                  <a:moveTo>
                    <a:pt x="659805" y="1212428"/>
                  </a:moveTo>
                  <a:lnTo>
                    <a:pt x="660977" y="1217886"/>
                  </a:lnTo>
                  <a:lnTo>
                    <a:pt x="658491" y="1218400"/>
                  </a:lnTo>
                  <a:lnTo>
                    <a:pt x="657347" y="1212942"/>
                  </a:lnTo>
                  <a:close/>
                  <a:moveTo>
                    <a:pt x="653118" y="1212428"/>
                  </a:moveTo>
                  <a:lnTo>
                    <a:pt x="654290" y="1217886"/>
                  </a:lnTo>
                  <a:lnTo>
                    <a:pt x="651833" y="1218400"/>
                  </a:lnTo>
                  <a:lnTo>
                    <a:pt x="650690" y="1212942"/>
                  </a:lnTo>
                  <a:close/>
                  <a:moveTo>
                    <a:pt x="646432" y="1212428"/>
                  </a:moveTo>
                  <a:lnTo>
                    <a:pt x="647632" y="1217886"/>
                  </a:lnTo>
                  <a:lnTo>
                    <a:pt x="645175" y="1218400"/>
                  </a:lnTo>
                  <a:lnTo>
                    <a:pt x="644003" y="1212942"/>
                  </a:lnTo>
                  <a:close/>
                  <a:moveTo>
                    <a:pt x="1354577" y="1211799"/>
                  </a:moveTo>
                  <a:cubicBezTo>
                    <a:pt x="1355397" y="1211799"/>
                    <a:pt x="1356087" y="1212080"/>
                    <a:pt x="1356649" y="1212642"/>
                  </a:cubicBezTo>
                  <a:cubicBezTo>
                    <a:pt x="1357211" y="1213204"/>
                    <a:pt x="1357492" y="1213895"/>
                    <a:pt x="1357492" y="1214714"/>
                  </a:cubicBezTo>
                  <a:cubicBezTo>
                    <a:pt x="1357492" y="1215533"/>
                    <a:pt x="1357211" y="1216223"/>
                    <a:pt x="1356649" y="1216786"/>
                  </a:cubicBezTo>
                  <a:cubicBezTo>
                    <a:pt x="1356087" y="1217347"/>
                    <a:pt x="1355397" y="1217628"/>
                    <a:pt x="1354577" y="1217628"/>
                  </a:cubicBezTo>
                  <a:cubicBezTo>
                    <a:pt x="1353758" y="1217628"/>
                    <a:pt x="1353068" y="1217347"/>
                    <a:pt x="1352506" y="1216786"/>
                  </a:cubicBezTo>
                  <a:cubicBezTo>
                    <a:pt x="1351944" y="1216223"/>
                    <a:pt x="1351663" y="1215533"/>
                    <a:pt x="1351663" y="1214714"/>
                  </a:cubicBezTo>
                  <a:cubicBezTo>
                    <a:pt x="1351663" y="1213895"/>
                    <a:pt x="1351944" y="1213204"/>
                    <a:pt x="1352506" y="1212642"/>
                  </a:cubicBezTo>
                  <a:cubicBezTo>
                    <a:pt x="1353068" y="1212080"/>
                    <a:pt x="1353758" y="1211799"/>
                    <a:pt x="1354577" y="1211799"/>
                  </a:cubicBezTo>
                  <a:close/>
                  <a:moveTo>
                    <a:pt x="1076409" y="1211371"/>
                  </a:moveTo>
                  <a:lnTo>
                    <a:pt x="1078867" y="1211942"/>
                  </a:lnTo>
                  <a:cubicBezTo>
                    <a:pt x="1078333" y="1214133"/>
                    <a:pt x="1077657" y="1216123"/>
                    <a:pt x="1076838" y="1217914"/>
                  </a:cubicBezTo>
                  <a:lnTo>
                    <a:pt x="1074523" y="1216857"/>
                  </a:lnTo>
                  <a:cubicBezTo>
                    <a:pt x="1075266" y="1215314"/>
                    <a:pt x="1075895" y="1213485"/>
                    <a:pt x="1076409" y="1211371"/>
                  </a:cubicBezTo>
                  <a:close/>
                  <a:moveTo>
                    <a:pt x="1403346" y="1211313"/>
                  </a:moveTo>
                  <a:lnTo>
                    <a:pt x="1403346" y="1215171"/>
                  </a:lnTo>
                  <a:lnTo>
                    <a:pt x="1418662" y="1215171"/>
                  </a:lnTo>
                  <a:lnTo>
                    <a:pt x="1418662" y="1211313"/>
                  </a:lnTo>
                  <a:close/>
                  <a:moveTo>
                    <a:pt x="1167611" y="1211170"/>
                  </a:moveTo>
                  <a:lnTo>
                    <a:pt x="1172688" y="1214330"/>
                  </a:lnTo>
                  <a:lnTo>
                    <a:pt x="1172688" y="1211170"/>
                  </a:lnTo>
                  <a:close/>
                  <a:moveTo>
                    <a:pt x="1022403" y="1210713"/>
                  </a:moveTo>
                  <a:lnTo>
                    <a:pt x="1021726" y="1210734"/>
                  </a:lnTo>
                  <a:lnTo>
                    <a:pt x="1021726" y="1214766"/>
                  </a:lnTo>
                  <a:lnTo>
                    <a:pt x="1022403" y="1213742"/>
                  </a:lnTo>
                  <a:close/>
                  <a:moveTo>
                    <a:pt x="1089382" y="1210628"/>
                  </a:moveTo>
                  <a:lnTo>
                    <a:pt x="1090925" y="1214257"/>
                  </a:lnTo>
                  <a:lnTo>
                    <a:pt x="1088611" y="1215228"/>
                  </a:lnTo>
                  <a:lnTo>
                    <a:pt x="1087096" y="1211571"/>
                  </a:lnTo>
                  <a:close/>
                  <a:moveTo>
                    <a:pt x="1176012" y="1210370"/>
                  </a:moveTo>
                  <a:lnTo>
                    <a:pt x="1176012" y="1211170"/>
                  </a:lnTo>
                  <a:lnTo>
                    <a:pt x="1175174" y="1211170"/>
                  </a:lnTo>
                  <a:lnTo>
                    <a:pt x="1175174" y="1212113"/>
                  </a:lnTo>
                  <a:lnTo>
                    <a:pt x="1189690" y="1212113"/>
                  </a:lnTo>
                  <a:lnTo>
                    <a:pt x="1189690" y="1210370"/>
                  </a:lnTo>
                  <a:close/>
                  <a:moveTo>
                    <a:pt x="857525" y="1210027"/>
                  </a:moveTo>
                  <a:lnTo>
                    <a:pt x="857525" y="1215314"/>
                  </a:lnTo>
                  <a:lnTo>
                    <a:pt x="865888" y="1215314"/>
                  </a:lnTo>
                  <a:lnTo>
                    <a:pt x="865888" y="1214857"/>
                  </a:lnTo>
                  <a:lnTo>
                    <a:pt x="867069" y="1214857"/>
                  </a:lnTo>
                  <a:lnTo>
                    <a:pt x="867069" y="1210027"/>
                  </a:lnTo>
                  <a:close/>
                  <a:moveTo>
                    <a:pt x="1265690" y="1209999"/>
                  </a:moveTo>
                  <a:cubicBezTo>
                    <a:pt x="1267062" y="1212304"/>
                    <a:pt x="1268700" y="1214247"/>
                    <a:pt x="1270605" y="1215828"/>
                  </a:cubicBezTo>
                  <a:lnTo>
                    <a:pt x="1268976" y="1217771"/>
                  </a:lnTo>
                  <a:cubicBezTo>
                    <a:pt x="1266824" y="1215962"/>
                    <a:pt x="1264995" y="1213771"/>
                    <a:pt x="1263490" y="1211199"/>
                  </a:cubicBezTo>
                  <a:close/>
                  <a:moveTo>
                    <a:pt x="1011211" y="1209685"/>
                  </a:moveTo>
                  <a:lnTo>
                    <a:pt x="1011211" y="1215142"/>
                  </a:lnTo>
                  <a:lnTo>
                    <a:pt x="1019240" y="1215142"/>
                  </a:lnTo>
                  <a:lnTo>
                    <a:pt x="1019240" y="1210742"/>
                  </a:lnTo>
                  <a:lnTo>
                    <a:pt x="1016945" y="1210742"/>
                  </a:lnTo>
                  <a:lnTo>
                    <a:pt x="1016945" y="1209685"/>
                  </a:lnTo>
                  <a:close/>
                  <a:moveTo>
                    <a:pt x="1212093" y="1209027"/>
                  </a:moveTo>
                  <a:lnTo>
                    <a:pt x="1211207" y="1210970"/>
                  </a:lnTo>
                  <a:cubicBezTo>
                    <a:pt x="1212407" y="1211294"/>
                    <a:pt x="1213855" y="1211761"/>
                    <a:pt x="1215551" y="1212371"/>
                  </a:cubicBezTo>
                  <a:cubicBezTo>
                    <a:pt x="1216770" y="1211380"/>
                    <a:pt x="1217665" y="1210266"/>
                    <a:pt x="1218237" y="1209027"/>
                  </a:cubicBezTo>
                  <a:close/>
                  <a:moveTo>
                    <a:pt x="1953595" y="1208542"/>
                  </a:moveTo>
                  <a:lnTo>
                    <a:pt x="1953595" y="1215085"/>
                  </a:lnTo>
                  <a:lnTo>
                    <a:pt x="1959653" y="1215085"/>
                  </a:lnTo>
                  <a:lnTo>
                    <a:pt x="1959653" y="1208542"/>
                  </a:lnTo>
                  <a:close/>
                  <a:moveTo>
                    <a:pt x="1048720" y="1208542"/>
                  </a:moveTo>
                  <a:lnTo>
                    <a:pt x="1048720" y="1215085"/>
                  </a:lnTo>
                  <a:lnTo>
                    <a:pt x="1054778" y="1215085"/>
                  </a:lnTo>
                  <a:lnTo>
                    <a:pt x="1054778" y="1208542"/>
                  </a:lnTo>
                  <a:close/>
                  <a:moveTo>
                    <a:pt x="552840" y="1208484"/>
                  </a:moveTo>
                  <a:cubicBezTo>
                    <a:pt x="550782" y="1211189"/>
                    <a:pt x="548877" y="1213380"/>
                    <a:pt x="547125" y="1215057"/>
                  </a:cubicBezTo>
                  <a:lnTo>
                    <a:pt x="552954" y="1215057"/>
                  </a:lnTo>
                  <a:cubicBezTo>
                    <a:pt x="554325" y="1215038"/>
                    <a:pt x="555583" y="1214947"/>
                    <a:pt x="556726" y="1214785"/>
                  </a:cubicBezTo>
                  <a:cubicBezTo>
                    <a:pt x="557869" y="1214623"/>
                    <a:pt x="558945" y="1214333"/>
                    <a:pt x="559955" y="1213914"/>
                  </a:cubicBezTo>
                  <a:lnTo>
                    <a:pt x="557754" y="1210828"/>
                  </a:lnTo>
                  <a:lnTo>
                    <a:pt x="559812" y="1209370"/>
                  </a:lnTo>
                  <a:lnTo>
                    <a:pt x="559888" y="1209478"/>
                  </a:lnTo>
                  <a:lnTo>
                    <a:pt x="561153" y="1208484"/>
                  </a:lnTo>
                  <a:close/>
                  <a:moveTo>
                    <a:pt x="624982" y="1208456"/>
                  </a:moveTo>
                  <a:lnTo>
                    <a:pt x="624982" y="1210828"/>
                  </a:lnTo>
                  <a:lnTo>
                    <a:pt x="637383" y="1210828"/>
                  </a:lnTo>
                  <a:lnTo>
                    <a:pt x="637383" y="1208456"/>
                  </a:lnTo>
                  <a:close/>
                  <a:moveTo>
                    <a:pt x="186832" y="1208456"/>
                  </a:moveTo>
                  <a:lnTo>
                    <a:pt x="186832" y="1210828"/>
                  </a:lnTo>
                  <a:lnTo>
                    <a:pt x="199233" y="1210828"/>
                  </a:lnTo>
                  <a:lnTo>
                    <a:pt x="199233" y="1208456"/>
                  </a:lnTo>
                  <a:close/>
                  <a:moveTo>
                    <a:pt x="1099343" y="1208313"/>
                  </a:moveTo>
                  <a:lnTo>
                    <a:pt x="1099469" y="1208399"/>
                  </a:lnTo>
                  <a:lnTo>
                    <a:pt x="1099371" y="1209262"/>
                  </a:lnTo>
                  <a:lnTo>
                    <a:pt x="1100631" y="1208399"/>
                  </a:lnTo>
                  <a:cubicBezTo>
                    <a:pt x="1102155" y="1210132"/>
                    <a:pt x="1104108" y="1211590"/>
                    <a:pt x="1106489" y="1212771"/>
                  </a:cubicBezTo>
                  <a:cubicBezTo>
                    <a:pt x="1107975" y="1212047"/>
                    <a:pt x="1109190" y="1211294"/>
                    <a:pt x="1110133" y="1210513"/>
                  </a:cubicBezTo>
                  <a:cubicBezTo>
                    <a:pt x="1111076" y="1209732"/>
                    <a:pt x="1111804" y="1208999"/>
                    <a:pt x="1112319" y="1208313"/>
                  </a:cubicBezTo>
                  <a:close/>
                  <a:moveTo>
                    <a:pt x="1763343" y="1208056"/>
                  </a:moveTo>
                  <a:lnTo>
                    <a:pt x="1773544" y="1210427"/>
                  </a:lnTo>
                  <a:lnTo>
                    <a:pt x="1773001" y="1212856"/>
                  </a:lnTo>
                  <a:lnTo>
                    <a:pt x="1762772" y="1210513"/>
                  </a:lnTo>
                  <a:close/>
                  <a:moveTo>
                    <a:pt x="1551929" y="1207942"/>
                  </a:moveTo>
                  <a:lnTo>
                    <a:pt x="1554173" y="1207942"/>
                  </a:lnTo>
                  <a:lnTo>
                    <a:pt x="1554125" y="1210942"/>
                  </a:lnTo>
                  <a:lnTo>
                    <a:pt x="1551986" y="1210942"/>
                  </a:lnTo>
                  <a:close/>
                  <a:moveTo>
                    <a:pt x="1988571" y="1207427"/>
                  </a:moveTo>
                  <a:cubicBezTo>
                    <a:pt x="1987885" y="1208303"/>
                    <a:pt x="1987352" y="1208951"/>
                    <a:pt x="1986971" y="1209370"/>
                  </a:cubicBezTo>
                  <a:lnTo>
                    <a:pt x="1998300" y="1209370"/>
                  </a:lnTo>
                  <a:lnTo>
                    <a:pt x="2000773" y="1207427"/>
                  </a:lnTo>
                  <a:close/>
                  <a:moveTo>
                    <a:pt x="1399926" y="1207027"/>
                  </a:moveTo>
                  <a:lnTo>
                    <a:pt x="1399926" y="1215371"/>
                  </a:lnTo>
                  <a:cubicBezTo>
                    <a:pt x="1399926" y="1215561"/>
                    <a:pt x="1399974" y="1215704"/>
                    <a:pt x="1400069" y="1215800"/>
                  </a:cubicBezTo>
                  <a:cubicBezTo>
                    <a:pt x="1400107" y="1215838"/>
                    <a:pt x="1400231" y="1215857"/>
                    <a:pt x="1400440" y="1215857"/>
                  </a:cubicBezTo>
                  <a:lnTo>
                    <a:pt x="1400859" y="1215857"/>
                  </a:lnTo>
                  <a:lnTo>
                    <a:pt x="1400859" y="1207027"/>
                  </a:lnTo>
                  <a:close/>
                  <a:moveTo>
                    <a:pt x="1141522" y="1206941"/>
                  </a:moveTo>
                  <a:lnTo>
                    <a:pt x="1141522" y="1210113"/>
                  </a:lnTo>
                  <a:lnTo>
                    <a:pt x="1145123" y="1210113"/>
                  </a:lnTo>
                  <a:lnTo>
                    <a:pt x="1145123" y="1206941"/>
                  </a:lnTo>
                  <a:close/>
                  <a:moveTo>
                    <a:pt x="1135493" y="1206941"/>
                  </a:moveTo>
                  <a:lnTo>
                    <a:pt x="1135493" y="1210056"/>
                  </a:lnTo>
                  <a:lnTo>
                    <a:pt x="1135493" y="1210113"/>
                  </a:lnTo>
                  <a:lnTo>
                    <a:pt x="1139008" y="1210113"/>
                  </a:lnTo>
                  <a:lnTo>
                    <a:pt x="1139008" y="1206941"/>
                  </a:lnTo>
                  <a:close/>
                  <a:moveTo>
                    <a:pt x="1727796" y="1206770"/>
                  </a:moveTo>
                  <a:lnTo>
                    <a:pt x="1727796" y="1214257"/>
                  </a:lnTo>
                  <a:lnTo>
                    <a:pt x="1741912" y="1214257"/>
                  </a:lnTo>
                  <a:lnTo>
                    <a:pt x="1741912" y="1206770"/>
                  </a:lnTo>
                  <a:close/>
                  <a:moveTo>
                    <a:pt x="1931107" y="1206513"/>
                  </a:moveTo>
                  <a:lnTo>
                    <a:pt x="1931107" y="1214142"/>
                  </a:lnTo>
                  <a:lnTo>
                    <a:pt x="1934564" y="1214142"/>
                  </a:lnTo>
                  <a:lnTo>
                    <a:pt x="1934564" y="1206513"/>
                  </a:lnTo>
                  <a:close/>
                  <a:moveTo>
                    <a:pt x="1175174" y="1206141"/>
                  </a:moveTo>
                  <a:lnTo>
                    <a:pt x="1175174" y="1207884"/>
                  </a:lnTo>
                  <a:lnTo>
                    <a:pt x="1189690" y="1207884"/>
                  </a:lnTo>
                  <a:lnTo>
                    <a:pt x="1189690" y="1206141"/>
                  </a:lnTo>
                  <a:close/>
                  <a:moveTo>
                    <a:pt x="590235" y="1205970"/>
                  </a:moveTo>
                  <a:lnTo>
                    <a:pt x="612494" y="1205970"/>
                  </a:lnTo>
                  <a:lnTo>
                    <a:pt x="612494" y="1208484"/>
                  </a:lnTo>
                  <a:lnTo>
                    <a:pt x="600464" y="1208484"/>
                  </a:lnTo>
                  <a:cubicBezTo>
                    <a:pt x="598407" y="1211189"/>
                    <a:pt x="596502" y="1213380"/>
                    <a:pt x="594750" y="1215057"/>
                  </a:cubicBezTo>
                  <a:lnTo>
                    <a:pt x="600579" y="1215057"/>
                  </a:lnTo>
                  <a:cubicBezTo>
                    <a:pt x="601950" y="1215038"/>
                    <a:pt x="603208" y="1214947"/>
                    <a:pt x="604351" y="1214785"/>
                  </a:cubicBezTo>
                  <a:cubicBezTo>
                    <a:pt x="605494" y="1214623"/>
                    <a:pt x="606570" y="1214333"/>
                    <a:pt x="607580" y="1213914"/>
                  </a:cubicBezTo>
                  <a:lnTo>
                    <a:pt x="605379" y="1210828"/>
                  </a:lnTo>
                  <a:lnTo>
                    <a:pt x="607437" y="1209370"/>
                  </a:lnTo>
                  <a:lnTo>
                    <a:pt x="613009" y="1217228"/>
                  </a:lnTo>
                  <a:lnTo>
                    <a:pt x="610980" y="1218657"/>
                  </a:lnTo>
                  <a:lnTo>
                    <a:pt x="609065" y="1215971"/>
                  </a:lnTo>
                  <a:cubicBezTo>
                    <a:pt x="606875" y="1216981"/>
                    <a:pt x="604046" y="1217505"/>
                    <a:pt x="600579" y="1217543"/>
                  </a:cubicBezTo>
                  <a:lnTo>
                    <a:pt x="592121" y="1217543"/>
                  </a:lnTo>
                  <a:cubicBezTo>
                    <a:pt x="591778" y="1217543"/>
                    <a:pt x="591482" y="1217424"/>
                    <a:pt x="591235" y="1217185"/>
                  </a:cubicBezTo>
                  <a:cubicBezTo>
                    <a:pt x="590987" y="1216947"/>
                    <a:pt x="590863" y="1216647"/>
                    <a:pt x="590863" y="1216285"/>
                  </a:cubicBezTo>
                  <a:lnTo>
                    <a:pt x="590863" y="1215685"/>
                  </a:lnTo>
                  <a:cubicBezTo>
                    <a:pt x="590863" y="1215247"/>
                    <a:pt x="591025" y="1214914"/>
                    <a:pt x="591349" y="1214685"/>
                  </a:cubicBezTo>
                  <a:cubicBezTo>
                    <a:pt x="593292" y="1213123"/>
                    <a:pt x="595273" y="1211056"/>
                    <a:pt x="597293" y="1208484"/>
                  </a:cubicBezTo>
                  <a:lnTo>
                    <a:pt x="590235" y="1208484"/>
                  </a:lnTo>
                  <a:close/>
                  <a:moveTo>
                    <a:pt x="982407" y="1205913"/>
                  </a:moveTo>
                  <a:lnTo>
                    <a:pt x="982407" y="1209370"/>
                  </a:lnTo>
                  <a:lnTo>
                    <a:pt x="988122" y="1209370"/>
                  </a:lnTo>
                  <a:lnTo>
                    <a:pt x="988122" y="1205913"/>
                  </a:lnTo>
                  <a:close/>
                  <a:moveTo>
                    <a:pt x="1554212" y="1205456"/>
                  </a:moveTo>
                  <a:lnTo>
                    <a:pt x="1555069" y="1205456"/>
                  </a:lnTo>
                  <a:lnTo>
                    <a:pt x="1555069" y="1207942"/>
                  </a:lnTo>
                  <a:lnTo>
                    <a:pt x="1554173" y="1207942"/>
                  </a:lnTo>
                  <a:close/>
                  <a:moveTo>
                    <a:pt x="1538667" y="1205456"/>
                  </a:moveTo>
                  <a:lnTo>
                    <a:pt x="1551882" y="1205456"/>
                  </a:lnTo>
                  <a:lnTo>
                    <a:pt x="1551929" y="1207942"/>
                  </a:lnTo>
                  <a:lnTo>
                    <a:pt x="1548097" y="1207942"/>
                  </a:lnTo>
                  <a:lnTo>
                    <a:pt x="1548097" y="1210942"/>
                  </a:lnTo>
                  <a:lnTo>
                    <a:pt x="1551986" y="1210942"/>
                  </a:lnTo>
                  <a:lnTo>
                    <a:pt x="1552031" y="1213285"/>
                  </a:lnTo>
                  <a:lnTo>
                    <a:pt x="1554088" y="1213285"/>
                  </a:lnTo>
                  <a:lnTo>
                    <a:pt x="1554125" y="1210942"/>
                  </a:lnTo>
                  <a:lnTo>
                    <a:pt x="1556784" y="1210942"/>
                  </a:lnTo>
                  <a:lnTo>
                    <a:pt x="1556784" y="1213428"/>
                  </a:lnTo>
                  <a:lnTo>
                    <a:pt x="1548097" y="1213428"/>
                  </a:lnTo>
                  <a:lnTo>
                    <a:pt x="1548097" y="1218600"/>
                  </a:lnTo>
                  <a:lnTo>
                    <a:pt x="1545611" y="1218600"/>
                  </a:lnTo>
                  <a:lnTo>
                    <a:pt x="1545611" y="1213428"/>
                  </a:lnTo>
                  <a:lnTo>
                    <a:pt x="1537324" y="1213428"/>
                  </a:lnTo>
                  <a:lnTo>
                    <a:pt x="1537324" y="1210942"/>
                  </a:lnTo>
                  <a:lnTo>
                    <a:pt x="1545611" y="1210942"/>
                  </a:lnTo>
                  <a:lnTo>
                    <a:pt x="1545611" y="1207942"/>
                  </a:lnTo>
                  <a:lnTo>
                    <a:pt x="1538667" y="1207942"/>
                  </a:lnTo>
                  <a:close/>
                  <a:moveTo>
                    <a:pt x="1281063" y="1205313"/>
                  </a:moveTo>
                  <a:lnTo>
                    <a:pt x="1283549" y="1205313"/>
                  </a:lnTo>
                  <a:lnTo>
                    <a:pt x="1283549" y="1207713"/>
                  </a:lnTo>
                  <a:lnTo>
                    <a:pt x="1289236" y="1207713"/>
                  </a:lnTo>
                  <a:lnTo>
                    <a:pt x="1289236" y="1210256"/>
                  </a:lnTo>
                  <a:lnTo>
                    <a:pt x="1283549" y="1210256"/>
                  </a:lnTo>
                  <a:lnTo>
                    <a:pt x="1283549" y="1215142"/>
                  </a:lnTo>
                  <a:cubicBezTo>
                    <a:pt x="1285626" y="1215104"/>
                    <a:pt x="1287445" y="1214599"/>
                    <a:pt x="1289007" y="1213628"/>
                  </a:cubicBezTo>
                  <a:lnTo>
                    <a:pt x="1290465" y="1215714"/>
                  </a:lnTo>
                  <a:cubicBezTo>
                    <a:pt x="1289436" y="1216343"/>
                    <a:pt x="1288317" y="1216819"/>
                    <a:pt x="1287107" y="1217143"/>
                  </a:cubicBezTo>
                  <a:cubicBezTo>
                    <a:pt x="1285897" y="1217467"/>
                    <a:pt x="1284674" y="1217628"/>
                    <a:pt x="1283435" y="1217628"/>
                  </a:cubicBezTo>
                  <a:lnTo>
                    <a:pt x="1274863" y="1217628"/>
                  </a:lnTo>
                  <a:lnTo>
                    <a:pt x="1274863" y="1215142"/>
                  </a:lnTo>
                  <a:lnTo>
                    <a:pt x="1281063" y="1215142"/>
                  </a:lnTo>
                  <a:lnTo>
                    <a:pt x="1281063" y="1210256"/>
                  </a:lnTo>
                  <a:lnTo>
                    <a:pt x="1275377" y="1210256"/>
                  </a:lnTo>
                  <a:lnTo>
                    <a:pt x="1275377" y="1207713"/>
                  </a:lnTo>
                  <a:lnTo>
                    <a:pt x="1281063" y="1207713"/>
                  </a:lnTo>
                  <a:close/>
                  <a:moveTo>
                    <a:pt x="294388" y="1205084"/>
                  </a:moveTo>
                  <a:lnTo>
                    <a:pt x="298246" y="1205084"/>
                  </a:lnTo>
                  <a:lnTo>
                    <a:pt x="298246" y="1208942"/>
                  </a:lnTo>
                  <a:lnTo>
                    <a:pt x="294388" y="1208942"/>
                  </a:lnTo>
                  <a:close/>
                  <a:moveTo>
                    <a:pt x="264870" y="1205027"/>
                  </a:moveTo>
                  <a:lnTo>
                    <a:pt x="276843" y="1205027"/>
                  </a:lnTo>
                  <a:lnTo>
                    <a:pt x="276843" y="1207513"/>
                  </a:lnTo>
                  <a:lnTo>
                    <a:pt x="272871" y="1207513"/>
                  </a:lnTo>
                  <a:lnTo>
                    <a:pt x="272871" y="1210027"/>
                  </a:lnTo>
                  <a:lnTo>
                    <a:pt x="276357" y="1210027"/>
                  </a:lnTo>
                  <a:lnTo>
                    <a:pt x="276357" y="1212514"/>
                  </a:lnTo>
                  <a:lnTo>
                    <a:pt x="272871" y="1212514"/>
                  </a:lnTo>
                  <a:lnTo>
                    <a:pt x="272871" y="1215457"/>
                  </a:lnTo>
                  <a:cubicBezTo>
                    <a:pt x="273195" y="1215514"/>
                    <a:pt x="273509" y="1215542"/>
                    <a:pt x="273814" y="1215542"/>
                  </a:cubicBezTo>
                  <a:lnTo>
                    <a:pt x="290445" y="1215542"/>
                  </a:lnTo>
                  <a:lnTo>
                    <a:pt x="290445" y="1218028"/>
                  </a:lnTo>
                  <a:lnTo>
                    <a:pt x="273814" y="1218028"/>
                  </a:lnTo>
                  <a:cubicBezTo>
                    <a:pt x="272709" y="1218047"/>
                    <a:pt x="271652" y="1217828"/>
                    <a:pt x="270642" y="1217371"/>
                  </a:cubicBezTo>
                  <a:cubicBezTo>
                    <a:pt x="269633" y="1216914"/>
                    <a:pt x="268699" y="1216295"/>
                    <a:pt x="267842" y="1215514"/>
                  </a:cubicBezTo>
                  <a:cubicBezTo>
                    <a:pt x="267537" y="1216428"/>
                    <a:pt x="267137" y="1217314"/>
                    <a:pt x="266642" y="1218171"/>
                  </a:cubicBezTo>
                  <a:lnTo>
                    <a:pt x="264527" y="1216886"/>
                  </a:lnTo>
                  <a:cubicBezTo>
                    <a:pt x="265175" y="1215723"/>
                    <a:pt x="265651" y="1214480"/>
                    <a:pt x="265956" y="1213157"/>
                  </a:cubicBezTo>
                  <a:cubicBezTo>
                    <a:pt x="266261" y="1211832"/>
                    <a:pt x="266480" y="1210370"/>
                    <a:pt x="266613" y="1208770"/>
                  </a:cubicBezTo>
                  <a:lnTo>
                    <a:pt x="269156" y="1208856"/>
                  </a:lnTo>
                  <a:cubicBezTo>
                    <a:pt x="269023" y="1210437"/>
                    <a:pt x="268842" y="1211713"/>
                    <a:pt x="268613" y="1212685"/>
                  </a:cubicBezTo>
                  <a:cubicBezTo>
                    <a:pt x="269185" y="1213371"/>
                    <a:pt x="269766" y="1213923"/>
                    <a:pt x="270357" y="1214342"/>
                  </a:cubicBezTo>
                  <a:lnTo>
                    <a:pt x="270357" y="1207513"/>
                  </a:lnTo>
                  <a:lnTo>
                    <a:pt x="264870" y="1207513"/>
                  </a:lnTo>
                  <a:close/>
                  <a:moveTo>
                    <a:pt x="1403346" y="1204884"/>
                  </a:moveTo>
                  <a:lnTo>
                    <a:pt x="1403346" y="1208770"/>
                  </a:lnTo>
                  <a:lnTo>
                    <a:pt x="1418662" y="1208770"/>
                  </a:lnTo>
                  <a:lnTo>
                    <a:pt x="1418662" y="1204884"/>
                  </a:lnTo>
                  <a:close/>
                  <a:moveTo>
                    <a:pt x="1905084" y="1204855"/>
                  </a:moveTo>
                  <a:lnTo>
                    <a:pt x="1907542" y="1205227"/>
                  </a:lnTo>
                  <a:cubicBezTo>
                    <a:pt x="1907123" y="1207741"/>
                    <a:pt x="1906447" y="1209951"/>
                    <a:pt x="1905513" y="1211856"/>
                  </a:cubicBezTo>
                  <a:lnTo>
                    <a:pt x="1903284" y="1210742"/>
                  </a:lnTo>
                  <a:cubicBezTo>
                    <a:pt x="1904046" y="1209123"/>
                    <a:pt x="1904646" y="1207161"/>
                    <a:pt x="1905084" y="1204855"/>
                  </a:cubicBezTo>
                  <a:close/>
                  <a:moveTo>
                    <a:pt x="1211236" y="1204770"/>
                  </a:moveTo>
                  <a:lnTo>
                    <a:pt x="1213522" y="1205827"/>
                  </a:lnTo>
                  <a:lnTo>
                    <a:pt x="1213207" y="1206513"/>
                  </a:lnTo>
                  <a:lnTo>
                    <a:pt x="1223695" y="1206513"/>
                  </a:lnTo>
                  <a:lnTo>
                    <a:pt x="1223695" y="1209027"/>
                  </a:lnTo>
                  <a:lnTo>
                    <a:pt x="1220951" y="1209027"/>
                  </a:lnTo>
                  <a:cubicBezTo>
                    <a:pt x="1220418" y="1210666"/>
                    <a:pt x="1219494" y="1212123"/>
                    <a:pt x="1218179" y="1213399"/>
                  </a:cubicBezTo>
                  <a:cubicBezTo>
                    <a:pt x="1220008" y="1214161"/>
                    <a:pt x="1221932" y="1215066"/>
                    <a:pt x="1223952" y="1216114"/>
                  </a:cubicBezTo>
                  <a:lnTo>
                    <a:pt x="1222752" y="1218343"/>
                  </a:lnTo>
                  <a:cubicBezTo>
                    <a:pt x="1220294" y="1217066"/>
                    <a:pt x="1218018" y="1216019"/>
                    <a:pt x="1215922" y="1215200"/>
                  </a:cubicBezTo>
                  <a:cubicBezTo>
                    <a:pt x="1213503" y="1216743"/>
                    <a:pt x="1210483" y="1217828"/>
                    <a:pt x="1206864" y="1218457"/>
                  </a:cubicBezTo>
                  <a:lnTo>
                    <a:pt x="1206550" y="1215971"/>
                  </a:lnTo>
                  <a:cubicBezTo>
                    <a:pt x="1209045" y="1215476"/>
                    <a:pt x="1211112" y="1214838"/>
                    <a:pt x="1212750" y="1214057"/>
                  </a:cubicBezTo>
                  <a:cubicBezTo>
                    <a:pt x="1211493" y="1213656"/>
                    <a:pt x="1210302" y="1213323"/>
                    <a:pt x="1209178" y="1213056"/>
                  </a:cubicBezTo>
                  <a:cubicBezTo>
                    <a:pt x="1208835" y="1212980"/>
                    <a:pt x="1208550" y="1212761"/>
                    <a:pt x="1208321" y="1212399"/>
                  </a:cubicBezTo>
                  <a:cubicBezTo>
                    <a:pt x="1208245" y="1212247"/>
                    <a:pt x="1208207" y="1212066"/>
                    <a:pt x="1208207" y="1211856"/>
                  </a:cubicBezTo>
                  <a:cubicBezTo>
                    <a:pt x="1208207" y="1211647"/>
                    <a:pt x="1208245" y="1211466"/>
                    <a:pt x="1208321" y="1211313"/>
                  </a:cubicBezTo>
                  <a:lnTo>
                    <a:pt x="1209350" y="1209027"/>
                  </a:lnTo>
                  <a:lnTo>
                    <a:pt x="1206321" y="1209027"/>
                  </a:lnTo>
                  <a:lnTo>
                    <a:pt x="1206321" y="1206513"/>
                  </a:lnTo>
                  <a:lnTo>
                    <a:pt x="1210464" y="1206513"/>
                  </a:lnTo>
                  <a:close/>
                  <a:moveTo>
                    <a:pt x="1082582" y="1204770"/>
                  </a:moveTo>
                  <a:lnTo>
                    <a:pt x="1082582" y="1207084"/>
                  </a:lnTo>
                  <a:lnTo>
                    <a:pt x="1086353" y="1207084"/>
                  </a:lnTo>
                  <a:lnTo>
                    <a:pt x="1086353" y="1204770"/>
                  </a:lnTo>
                  <a:close/>
                  <a:moveTo>
                    <a:pt x="1652272" y="1204627"/>
                  </a:moveTo>
                  <a:lnTo>
                    <a:pt x="1652272" y="1210113"/>
                  </a:lnTo>
                  <a:lnTo>
                    <a:pt x="1661987" y="1210113"/>
                  </a:lnTo>
                  <a:lnTo>
                    <a:pt x="1661987" y="1212628"/>
                  </a:lnTo>
                  <a:lnTo>
                    <a:pt x="1658039" y="1212628"/>
                  </a:lnTo>
                  <a:lnTo>
                    <a:pt x="1658835" y="1213285"/>
                  </a:lnTo>
                  <a:cubicBezTo>
                    <a:pt x="1659635" y="1213723"/>
                    <a:pt x="1660568" y="1213942"/>
                    <a:pt x="1661635" y="1213942"/>
                  </a:cubicBezTo>
                  <a:cubicBezTo>
                    <a:pt x="1662511" y="1213942"/>
                    <a:pt x="1663283" y="1213728"/>
                    <a:pt x="1663950" y="1213299"/>
                  </a:cubicBezTo>
                  <a:cubicBezTo>
                    <a:pt x="1664616" y="1212871"/>
                    <a:pt x="1665131" y="1212285"/>
                    <a:pt x="1665493" y="1211542"/>
                  </a:cubicBezTo>
                  <a:cubicBezTo>
                    <a:pt x="1665855" y="1210799"/>
                    <a:pt x="1666036" y="1209980"/>
                    <a:pt x="1666036" y="1209085"/>
                  </a:cubicBezTo>
                  <a:cubicBezTo>
                    <a:pt x="1666036" y="1207980"/>
                    <a:pt x="1665750" y="1207065"/>
                    <a:pt x="1665178" y="1206341"/>
                  </a:cubicBezTo>
                  <a:cubicBezTo>
                    <a:pt x="1664607" y="1205617"/>
                    <a:pt x="1663807" y="1205170"/>
                    <a:pt x="1662778" y="1204998"/>
                  </a:cubicBezTo>
                  <a:cubicBezTo>
                    <a:pt x="1662416" y="1204941"/>
                    <a:pt x="1662064" y="1204913"/>
                    <a:pt x="1661721" y="1204913"/>
                  </a:cubicBezTo>
                  <a:cubicBezTo>
                    <a:pt x="1661149" y="1204913"/>
                    <a:pt x="1660621" y="1204993"/>
                    <a:pt x="1660135" y="1205155"/>
                  </a:cubicBezTo>
                  <a:cubicBezTo>
                    <a:pt x="1659649" y="1205317"/>
                    <a:pt x="1659082" y="1205560"/>
                    <a:pt x="1658434" y="1205884"/>
                  </a:cubicBezTo>
                  <a:lnTo>
                    <a:pt x="1656577" y="1205227"/>
                  </a:lnTo>
                  <a:lnTo>
                    <a:pt x="1656647" y="1204627"/>
                  </a:lnTo>
                  <a:close/>
                  <a:moveTo>
                    <a:pt x="1643071" y="1204627"/>
                  </a:moveTo>
                  <a:lnTo>
                    <a:pt x="1643071" y="1210113"/>
                  </a:lnTo>
                  <a:lnTo>
                    <a:pt x="1649786" y="1210113"/>
                  </a:lnTo>
                  <a:lnTo>
                    <a:pt x="1649786" y="1204627"/>
                  </a:lnTo>
                  <a:close/>
                  <a:moveTo>
                    <a:pt x="2105643" y="1204312"/>
                  </a:moveTo>
                  <a:lnTo>
                    <a:pt x="2108872" y="1204312"/>
                  </a:lnTo>
                  <a:lnTo>
                    <a:pt x="2108872" y="1207541"/>
                  </a:lnTo>
                  <a:lnTo>
                    <a:pt x="2105643" y="1207541"/>
                  </a:lnTo>
                  <a:close/>
                  <a:moveTo>
                    <a:pt x="2099556" y="1204312"/>
                  </a:moveTo>
                  <a:lnTo>
                    <a:pt x="2102785" y="1204312"/>
                  </a:lnTo>
                  <a:lnTo>
                    <a:pt x="2102785" y="1207541"/>
                  </a:lnTo>
                  <a:lnTo>
                    <a:pt x="2099556" y="1207541"/>
                  </a:lnTo>
                  <a:close/>
                  <a:moveTo>
                    <a:pt x="2093470" y="1204312"/>
                  </a:moveTo>
                  <a:lnTo>
                    <a:pt x="2096699" y="1204312"/>
                  </a:lnTo>
                  <a:lnTo>
                    <a:pt x="2096699" y="1207541"/>
                  </a:lnTo>
                  <a:lnTo>
                    <a:pt x="2093470" y="1207541"/>
                  </a:lnTo>
                  <a:close/>
                  <a:moveTo>
                    <a:pt x="2086593" y="1204312"/>
                  </a:moveTo>
                  <a:lnTo>
                    <a:pt x="2089822" y="1204312"/>
                  </a:lnTo>
                  <a:lnTo>
                    <a:pt x="2089822" y="1207541"/>
                  </a:lnTo>
                  <a:lnTo>
                    <a:pt x="2086593" y="1207541"/>
                  </a:lnTo>
                  <a:close/>
                  <a:moveTo>
                    <a:pt x="2080506" y="1204312"/>
                  </a:moveTo>
                  <a:lnTo>
                    <a:pt x="2083735" y="1204312"/>
                  </a:lnTo>
                  <a:lnTo>
                    <a:pt x="2083735" y="1207541"/>
                  </a:lnTo>
                  <a:lnTo>
                    <a:pt x="2080506" y="1207541"/>
                  </a:lnTo>
                  <a:close/>
                  <a:moveTo>
                    <a:pt x="2074420" y="1204312"/>
                  </a:moveTo>
                  <a:lnTo>
                    <a:pt x="2077649" y="1204312"/>
                  </a:lnTo>
                  <a:lnTo>
                    <a:pt x="2077649" y="1207541"/>
                  </a:lnTo>
                  <a:lnTo>
                    <a:pt x="2074420" y="1207541"/>
                  </a:lnTo>
                  <a:close/>
                  <a:moveTo>
                    <a:pt x="1127321" y="1204027"/>
                  </a:moveTo>
                  <a:lnTo>
                    <a:pt x="1127321" y="1213085"/>
                  </a:lnTo>
                  <a:lnTo>
                    <a:pt x="1128978" y="1213085"/>
                  </a:lnTo>
                  <a:lnTo>
                    <a:pt x="1128978" y="1204027"/>
                  </a:lnTo>
                  <a:close/>
                  <a:moveTo>
                    <a:pt x="1479069" y="1203798"/>
                  </a:moveTo>
                  <a:lnTo>
                    <a:pt x="1479069" y="1206488"/>
                  </a:lnTo>
                  <a:lnTo>
                    <a:pt x="1483346" y="1203798"/>
                  </a:lnTo>
                  <a:close/>
                  <a:moveTo>
                    <a:pt x="1326669" y="1203798"/>
                  </a:moveTo>
                  <a:lnTo>
                    <a:pt x="1326669" y="1206488"/>
                  </a:lnTo>
                  <a:lnTo>
                    <a:pt x="1330946" y="1203798"/>
                  </a:lnTo>
                  <a:close/>
                  <a:moveTo>
                    <a:pt x="624982" y="1203770"/>
                  </a:moveTo>
                  <a:lnTo>
                    <a:pt x="624982" y="1205941"/>
                  </a:lnTo>
                  <a:lnTo>
                    <a:pt x="637383" y="1205941"/>
                  </a:lnTo>
                  <a:lnTo>
                    <a:pt x="637383" y="1203770"/>
                  </a:lnTo>
                  <a:close/>
                  <a:moveTo>
                    <a:pt x="186832" y="1203770"/>
                  </a:moveTo>
                  <a:lnTo>
                    <a:pt x="186832" y="1205941"/>
                  </a:lnTo>
                  <a:lnTo>
                    <a:pt x="199233" y="1205941"/>
                  </a:lnTo>
                  <a:lnTo>
                    <a:pt x="199233" y="1203770"/>
                  </a:lnTo>
                  <a:close/>
                  <a:moveTo>
                    <a:pt x="1908142" y="1203655"/>
                  </a:moveTo>
                  <a:lnTo>
                    <a:pt x="1910628" y="1203655"/>
                  </a:lnTo>
                  <a:lnTo>
                    <a:pt x="1910628" y="1210828"/>
                  </a:lnTo>
                  <a:cubicBezTo>
                    <a:pt x="1911809" y="1209037"/>
                    <a:pt x="1912438" y="1207180"/>
                    <a:pt x="1912514" y="1205255"/>
                  </a:cubicBezTo>
                  <a:lnTo>
                    <a:pt x="1915000" y="1205198"/>
                  </a:lnTo>
                  <a:cubicBezTo>
                    <a:pt x="1914943" y="1207294"/>
                    <a:pt x="1914376" y="1209285"/>
                    <a:pt x="1913300" y="1211170"/>
                  </a:cubicBezTo>
                  <a:cubicBezTo>
                    <a:pt x="1912223" y="1213056"/>
                    <a:pt x="1910800" y="1214676"/>
                    <a:pt x="1909028" y="1216028"/>
                  </a:cubicBezTo>
                  <a:cubicBezTo>
                    <a:pt x="1907256" y="1217381"/>
                    <a:pt x="1905342" y="1218343"/>
                    <a:pt x="1903284" y="1218914"/>
                  </a:cubicBezTo>
                  <a:lnTo>
                    <a:pt x="1902513" y="1216571"/>
                  </a:lnTo>
                  <a:cubicBezTo>
                    <a:pt x="1903961" y="1216152"/>
                    <a:pt x="1905323" y="1215528"/>
                    <a:pt x="1906599" y="1214699"/>
                  </a:cubicBezTo>
                  <a:cubicBezTo>
                    <a:pt x="1907875" y="1213871"/>
                    <a:pt x="1908980" y="1212894"/>
                    <a:pt x="1909914" y="1211771"/>
                  </a:cubicBezTo>
                  <a:lnTo>
                    <a:pt x="1908142" y="1211771"/>
                  </a:lnTo>
                  <a:close/>
                  <a:moveTo>
                    <a:pt x="1551844" y="1203427"/>
                  </a:moveTo>
                  <a:lnTo>
                    <a:pt x="1554244" y="1203427"/>
                  </a:lnTo>
                  <a:lnTo>
                    <a:pt x="1554212" y="1205456"/>
                  </a:lnTo>
                  <a:lnTo>
                    <a:pt x="1551882" y="1205456"/>
                  </a:lnTo>
                  <a:close/>
                  <a:moveTo>
                    <a:pt x="641574" y="1203369"/>
                  </a:moveTo>
                  <a:lnTo>
                    <a:pt x="641574" y="1208313"/>
                  </a:lnTo>
                  <a:lnTo>
                    <a:pt x="656290" y="1208313"/>
                  </a:lnTo>
                  <a:lnTo>
                    <a:pt x="656290" y="1203369"/>
                  </a:lnTo>
                  <a:close/>
                  <a:moveTo>
                    <a:pt x="245639" y="1203255"/>
                  </a:moveTo>
                  <a:lnTo>
                    <a:pt x="245639" y="1209713"/>
                  </a:lnTo>
                  <a:lnTo>
                    <a:pt x="252240" y="1209713"/>
                  </a:lnTo>
                  <a:lnTo>
                    <a:pt x="252240" y="1203255"/>
                  </a:lnTo>
                  <a:close/>
                  <a:moveTo>
                    <a:pt x="1924563" y="1203084"/>
                  </a:moveTo>
                  <a:lnTo>
                    <a:pt x="1922915" y="1204413"/>
                  </a:lnTo>
                  <a:lnTo>
                    <a:pt x="1922915" y="1209570"/>
                  </a:lnTo>
                  <a:cubicBezTo>
                    <a:pt x="1922896" y="1210123"/>
                    <a:pt x="1922801" y="1210713"/>
                    <a:pt x="1922629" y="1211342"/>
                  </a:cubicBezTo>
                  <a:lnTo>
                    <a:pt x="1924563" y="1212938"/>
                  </a:lnTo>
                  <a:close/>
                  <a:moveTo>
                    <a:pt x="1154381" y="1203084"/>
                  </a:moveTo>
                  <a:lnTo>
                    <a:pt x="1161325" y="1205484"/>
                  </a:lnTo>
                  <a:lnTo>
                    <a:pt x="1160496" y="1207856"/>
                  </a:lnTo>
                  <a:lnTo>
                    <a:pt x="1153552" y="1205456"/>
                  </a:lnTo>
                  <a:close/>
                  <a:moveTo>
                    <a:pt x="821006" y="1203084"/>
                  </a:moveTo>
                  <a:lnTo>
                    <a:pt x="827950" y="1205484"/>
                  </a:lnTo>
                  <a:lnTo>
                    <a:pt x="827121" y="1207856"/>
                  </a:lnTo>
                  <a:lnTo>
                    <a:pt x="820177" y="1205456"/>
                  </a:lnTo>
                  <a:close/>
                  <a:moveTo>
                    <a:pt x="1967083" y="1202969"/>
                  </a:moveTo>
                  <a:lnTo>
                    <a:pt x="1969797" y="1209970"/>
                  </a:lnTo>
                  <a:lnTo>
                    <a:pt x="1967454" y="1210856"/>
                  </a:lnTo>
                  <a:lnTo>
                    <a:pt x="1964740" y="1203884"/>
                  </a:lnTo>
                  <a:close/>
                  <a:moveTo>
                    <a:pt x="1062208" y="1202969"/>
                  </a:moveTo>
                  <a:lnTo>
                    <a:pt x="1064922" y="1209970"/>
                  </a:lnTo>
                  <a:lnTo>
                    <a:pt x="1062579" y="1210856"/>
                  </a:lnTo>
                  <a:lnTo>
                    <a:pt x="1059864" y="1203884"/>
                  </a:lnTo>
                  <a:close/>
                  <a:moveTo>
                    <a:pt x="1682457" y="1202884"/>
                  </a:moveTo>
                  <a:lnTo>
                    <a:pt x="1682457" y="1207313"/>
                  </a:lnTo>
                  <a:lnTo>
                    <a:pt x="1695258" y="1207313"/>
                  </a:lnTo>
                  <a:lnTo>
                    <a:pt x="1695258" y="1202884"/>
                  </a:lnTo>
                  <a:close/>
                  <a:moveTo>
                    <a:pt x="501204" y="1202712"/>
                  </a:moveTo>
                  <a:lnTo>
                    <a:pt x="503690" y="1202712"/>
                  </a:lnTo>
                  <a:lnTo>
                    <a:pt x="503690" y="1209570"/>
                  </a:lnTo>
                  <a:cubicBezTo>
                    <a:pt x="503671" y="1210123"/>
                    <a:pt x="503576" y="1210713"/>
                    <a:pt x="503405" y="1211342"/>
                  </a:cubicBezTo>
                  <a:lnTo>
                    <a:pt x="509948" y="1216743"/>
                  </a:lnTo>
                  <a:lnTo>
                    <a:pt x="508320" y="1218686"/>
                  </a:lnTo>
                  <a:lnTo>
                    <a:pt x="502262" y="1213685"/>
                  </a:lnTo>
                  <a:cubicBezTo>
                    <a:pt x="501595" y="1214657"/>
                    <a:pt x="500743" y="1215542"/>
                    <a:pt x="499704" y="1216343"/>
                  </a:cubicBezTo>
                  <a:cubicBezTo>
                    <a:pt x="498666" y="1217143"/>
                    <a:pt x="497499" y="1217895"/>
                    <a:pt x="496204" y="1218600"/>
                  </a:cubicBezTo>
                  <a:lnTo>
                    <a:pt x="495118" y="1216343"/>
                  </a:lnTo>
                  <a:cubicBezTo>
                    <a:pt x="495861" y="1215981"/>
                    <a:pt x="496704" y="1215457"/>
                    <a:pt x="497647" y="1214771"/>
                  </a:cubicBezTo>
                  <a:cubicBezTo>
                    <a:pt x="498590" y="1214085"/>
                    <a:pt x="499419" y="1213285"/>
                    <a:pt x="500133" y="1212371"/>
                  </a:cubicBezTo>
                  <a:cubicBezTo>
                    <a:pt x="500847" y="1211456"/>
                    <a:pt x="501204" y="1210523"/>
                    <a:pt x="501204" y="1209570"/>
                  </a:cubicBezTo>
                  <a:close/>
                  <a:moveTo>
                    <a:pt x="2014879" y="1202398"/>
                  </a:moveTo>
                  <a:lnTo>
                    <a:pt x="2024366" y="1209027"/>
                  </a:lnTo>
                  <a:lnTo>
                    <a:pt x="2022909" y="1211085"/>
                  </a:lnTo>
                  <a:lnTo>
                    <a:pt x="2013450" y="1204427"/>
                  </a:lnTo>
                  <a:close/>
                  <a:moveTo>
                    <a:pt x="1857393" y="1202398"/>
                  </a:moveTo>
                  <a:lnTo>
                    <a:pt x="1859879" y="1202398"/>
                  </a:lnTo>
                  <a:lnTo>
                    <a:pt x="1859879" y="1218543"/>
                  </a:lnTo>
                  <a:lnTo>
                    <a:pt x="1857393" y="1218543"/>
                  </a:lnTo>
                  <a:close/>
                  <a:moveTo>
                    <a:pt x="757579" y="1202398"/>
                  </a:moveTo>
                  <a:lnTo>
                    <a:pt x="767066" y="1209027"/>
                  </a:lnTo>
                  <a:lnTo>
                    <a:pt x="765609" y="1211085"/>
                  </a:lnTo>
                  <a:lnTo>
                    <a:pt x="756150" y="1204427"/>
                  </a:lnTo>
                  <a:close/>
                  <a:moveTo>
                    <a:pt x="576604" y="1202398"/>
                  </a:moveTo>
                  <a:lnTo>
                    <a:pt x="586091" y="1209027"/>
                  </a:lnTo>
                  <a:lnTo>
                    <a:pt x="584634" y="1211085"/>
                  </a:lnTo>
                  <a:lnTo>
                    <a:pt x="575176" y="1204427"/>
                  </a:lnTo>
                  <a:close/>
                  <a:moveTo>
                    <a:pt x="361968" y="1202398"/>
                  </a:moveTo>
                  <a:lnTo>
                    <a:pt x="364454" y="1202398"/>
                  </a:lnTo>
                  <a:lnTo>
                    <a:pt x="364454" y="1218543"/>
                  </a:lnTo>
                  <a:lnTo>
                    <a:pt x="361968" y="1218543"/>
                  </a:lnTo>
                  <a:close/>
                  <a:moveTo>
                    <a:pt x="219093" y="1202398"/>
                  </a:moveTo>
                  <a:lnTo>
                    <a:pt x="221579" y="1202398"/>
                  </a:lnTo>
                  <a:lnTo>
                    <a:pt x="221579" y="1218543"/>
                  </a:lnTo>
                  <a:lnTo>
                    <a:pt x="219093" y="1218543"/>
                  </a:lnTo>
                  <a:close/>
                  <a:moveTo>
                    <a:pt x="1081324" y="1202227"/>
                  </a:moveTo>
                  <a:lnTo>
                    <a:pt x="1087611" y="1202227"/>
                  </a:lnTo>
                  <a:cubicBezTo>
                    <a:pt x="1087954" y="1202227"/>
                    <a:pt x="1088249" y="1202350"/>
                    <a:pt x="1088497" y="1202598"/>
                  </a:cubicBezTo>
                  <a:cubicBezTo>
                    <a:pt x="1088744" y="1202846"/>
                    <a:pt x="1088868" y="1203150"/>
                    <a:pt x="1088868" y="1203512"/>
                  </a:cubicBezTo>
                  <a:lnTo>
                    <a:pt x="1088868" y="1208342"/>
                  </a:lnTo>
                  <a:cubicBezTo>
                    <a:pt x="1088868" y="1208703"/>
                    <a:pt x="1088744" y="1209008"/>
                    <a:pt x="1088497" y="1209256"/>
                  </a:cubicBezTo>
                  <a:cubicBezTo>
                    <a:pt x="1088249" y="1209504"/>
                    <a:pt x="1087954" y="1209627"/>
                    <a:pt x="1087611" y="1209627"/>
                  </a:cubicBezTo>
                  <a:lnTo>
                    <a:pt x="1081324" y="1209627"/>
                  </a:lnTo>
                  <a:cubicBezTo>
                    <a:pt x="1080981" y="1209627"/>
                    <a:pt x="1080691" y="1209504"/>
                    <a:pt x="1080453" y="1209256"/>
                  </a:cubicBezTo>
                  <a:cubicBezTo>
                    <a:pt x="1080215" y="1209008"/>
                    <a:pt x="1080096" y="1208703"/>
                    <a:pt x="1080096" y="1208342"/>
                  </a:cubicBezTo>
                  <a:lnTo>
                    <a:pt x="1080096" y="1203512"/>
                  </a:lnTo>
                  <a:cubicBezTo>
                    <a:pt x="1080096" y="1203150"/>
                    <a:pt x="1080215" y="1202846"/>
                    <a:pt x="1080453" y="1202598"/>
                  </a:cubicBezTo>
                  <a:cubicBezTo>
                    <a:pt x="1080691" y="1202350"/>
                    <a:pt x="1080981" y="1202227"/>
                    <a:pt x="1081324" y="1202227"/>
                  </a:cubicBezTo>
                  <a:close/>
                  <a:moveTo>
                    <a:pt x="526436" y="1202227"/>
                  </a:moveTo>
                  <a:lnTo>
                    <a:pt x="526436" y="1205456"/>
                  </a:lnTo>
                  <a:lnTo>
                    <a:pt x="533151" y="1205456"/>
                  </a:lnTo>
                  <a:lnTo>
                    <a:pt x="533151" y="1202227"/>
                  </a:lnTo>
                  <a:close/>
                  <a:moveTo>
                    <a:pt x="517206" y="1202227"/>
                  </a:moveTo>
                  <a:lnTo>
                    <a:pt x="517206" y="1205456"/>
                  </a:lnTo>
                  <a:lnTo>
                    <a:pt x="523922" y="1205456"/>
                  </a:lnTo>
                  <a:lnTo>
                    <a:pt x="523922" y="1202227"/>
                  </a:lnTo>
                  <a:close/>
                  <a:moveTo>
                    <a:pt x="676350" y="1202198"/>
                  </a:moveTo>
                  <a:lnTo>
                    <a:pt x="678864" y="1202198"/>
                  </a:lnTo>
                  <a:lnTo>
                    <a:pt x="678864" y="1206484"/>
                  </a:lnTo>
                  <a:lnTo>
                    <a:pt x="683208" y="1206484"/>
                  </a:lnTo>
                  <a:lnTo>
                    <a:pt x="682351" y="1204655"/>
                  </a:lnTo>
                  <a:lnTo>
                    <a:pt x="684608" y="1203627"/>
                  </a:lnTo>
                  <a:lnTo>
                    <a:pt x="685951" y="1206484"/>
                  </a:lnTo>
                  <a:lnTo>
                    <a:pt x="689837" y="1206484"/>
                  </a:lnTo>
                  <a:lnTo>
                    <a:pt x="689837" y="1208999"/>
                  </a:lnTo>
                  <a:lnTo>
                    <a:pt x="679093" y="1208999"/>
                  </a:lnTo>
                  <a:cubicBezTo>
                    <a:pt x="679531" y="1210142"/>
                    <a:pt x="680450" y="1211218"/>
                    <a:pt x="681851" y="1212228"/>
                  </a:cubicBezTo>
                  <a:cubicBezTo>
                    <a:pt x="683251" y="1213237"/>
                    <a:pt x="684756" y="1214085"/>
                    <a:pt x="686365" y="1214771"/>
                  </a:cubicBezTo>
                  <a:cubicBezTo>
                    <a:pt x="687975" y="1215457"/>
                    <a:pt x="689418" y="1215981"/>
                    <a:pt x="690694" y="1216343"/>
                  </a:cubicBezTo>
                  <a:lnTo>
                    <a:pt x="690037" y="1218771"/>
                  </a:lnTo>
                  <a:cubicBezTo>
                    <a:pt x="688170" y="1218238"/>
                    <a:pt x="685965" y="1217381"/>
                    <a:pt x="683422" y="1216200"/>
                  </a:cubicBezTo>
                  <a:cubicBezTo>
                    <a:pt x="680879" y="1215019"/>
                    <a:pt x="678941" y="1213466"/>
                    <a:pt x="677607" y="1211542"/>
                  </a:cubicBezTo>
                  <a:cubicBezTo>
                    <a:pt x="676255" y="1213466"/>
                    <a:pt x="674307" y="1215019"/>
                    <a:pt x="671764" y="1216200"/>
                  </a:cubicBezTo>
                  <a:cubicBezTo>
                    <a:pt x="669220" y="1217381"/>
                    <a:pt x="667015" y="1218238"/>
                    <a:pt x="665148" y="1218771"/>
                  </a:cubicBezTo>
                  <a:lnTo>
                    <a:pt x="664491" y="1216343"/>
                  </a:lnTo>
                  <a:cubicBezTo>
                    <a:pt x="665768" y="1215981"/>
                    <a:pt x="667215" y="1215457"/>
                    <a:pt x="668835" y="1214771"/>
                  </a:cubicBezTo>
                  <a:cubicBezTo>
                    <a:pt x="670454" y="1214085"/>
                    <a:pt x="671964" y="1213237"/>
                    <a:pt x="673364" y="1212228"/>
                  </a:cubicBezTo>
                  <a:cubicBezTo>
                    <a:pt x="674764" y="1211218"/>
                    <a:pt x="675683" y="1210142"/>
                    <a:pt x="676121" y="1208999"/>
                  </a:cubicBezTo>
                  <a:lnTo>
                    <a:pt x="665349" y="1208999"/>
                  </a:lnTo>
                  <a:lnTo>
                    <a:pt x="665349" y="1206484"/>
                  </a:lnTo>
                  <a:lnTo>
                    <a:pt x="676350" y="1206484"/>
                  </a:lnTo>
                  <a:close/>
                  <a:moveTo>
                    <a:pt x="1175174" y="1201969"/>
                  </a:moveTo>
                  <a:lnTo>
                    <a:pt x="1175174" y="1203655"/>
                  </a:lnTo>
                  <a:lnTo>
                    <a:pt x="1189690" y="1203655"/>
                  </a:lnTo>
                  <a:lnTo>
                    <a:pt x="1189690" y="1201969"/>
                  </a:lnTo>
                  <a:close/>
                  <a:moveTo>
                    <a:pt x="1141522" y="1201741"/>
                  </a:moveTo>
                  <a:lnTo>
                    <a:pt x="1141522" y="1204427"/>
                  </a:lnTo>
                  <a:lnTo>
                    <a:pt x="1145123" y="1204427"/>
                  </a:lnTo>
                  <a:lnTo>
                    <a:pt x="1145123" y="1201741"/>
                  </a:lnTo>
                  <a:close/>
                  <a:moveTo>
                    <a:pt x="1135493" y="1201741"/>
                  </a:moveTo>
                  <a:lnTo>
                    <a:pt x="1135493" y="1204427"/>
                  </a:lnTo>
                  <a:lnTo>
                    <a:pt x="1139008" y="1204427"/>
                  </a:lnTo>
                  <a:lnTo>
                    <a:pt x="1139008" y="1201741"/>
                  </a:lnTo>
                  <a:close/>
                  <a:moveTo>
                    <a:pt x="1827170" y="1201398"/>
                  </a:moveTo>
                  <a:lnTo>
                    <a:pt x="1831113" y="1201398"/>
                  </a:lnTo>
                  <a:cubicBezTo>
                    <a:pt x="1831456" y="1201398"/>
                    <a:pt x="1831751" y="1201522"/>
                    <a:pt x="1831999" y="1201769"/>
                  </a:cubicBezTo>
                  <a:cubicBezTo>
                    <a:pt x="1832247" y="1202017"/>
                    <a:pt x="1832371" y="1202312"/>
                    <a:pt x="1832371" y="1202655"/>
                  </a:cubicBezTo>
                  <a:lnTo>
                    <a:pt x="1832371" y="1212656"/>
                  </a:lnTo>
                  <a:cubicBezTo>
                    <a:pt x="1832371" y="1212847"/>
                    <a:pt x="1832361" y="1212990"/>
                    <a:pt x="1832342" y="1213085"/>
                  </a:cubicBezTo>
                  <a:cubicBezTo>
                    <a:pt x="1832647" y="1213866"/>
                    <a:pt x="1833171" y="1214509"/>
                    <a:pt x="1833914" y="1215014"/>
                  </a:cubicBezTo>
                  <a:cubicBezTo>
                    <a:pt x="1834657" y="1215519"/>
                    <a:pt x="1835447" y="1215752"/>
                    <a:pt x="1836285" y="1215714"/>
                  </a:cubicBezTo>
                  <a:lnTo>
                    <a:pt x="1852516" y="1215714"/>
                  </a:lnTo>
                  <a:lnTo>
                    <a:pt x="1852516" y="1218200"/>
                  </a:lnTo>
                  <a:lnTo>
                    <a:pt x="1836285" y="1218200"/>
                  </a:lnTo>
                  <a:cubicBezTo>
                    <a:pt x="1835180" y="1218200"/>
                    <a:pt x="1834199" y="1217986"/>
                    <a:pt x="1833342" y="1217557"/>
                  </a:cubicBezTo>
                  <a:cubicBezTo>
                    <a:pt x="1832485" y="1217128"/>
                    <a:pt x="1831771" y="1216581"/>
                    <a:pt x="1831199" y="1215914"/>
                  </a:cubicBezTo>
                  <a:cubicBezTo>
                    <a:pt x="1830342" y="1216943"/>
                    <a:pt x="1829151" y="1217800"/>
                    <a:pt x="1827627" y="1218486"/>
                  </a:cubicBezTo>
                  <a:lnTo>
                    <a:pt x="1826741" y="1216171"/>
                  </a:lnTo>
                  <a:cubicBezTo>
                    <a:pt x="1828780" y="1215181"/>
                    <a:pt x="1829818" y="1214009"/>
                    <a:pt x="1829856" y="1212656"/>
                  </a:cubicBezTo>
                  <a:lnTo>
                    <a:pt x="1829856" y="1203912"/>
                  </a:lnTo>
                  <a:lnTo>
                    <a:pt x="1827170" y="1203912"/>
                  </a:lnTo>
                  <a:close/>
                  <a:moveTo>
                    <a:pt x="322220" y="1201398"/>
                  </a:moveTo>
                  <a:lnTo>
                    <a:pt x="326163" y="1201398"/>
                  </a:lnTo>
                  <a:cubicBezTo>
                    <a:pt x="326507" y="1201398"/>
                    <a:pt x="326802" y="1201522"/>
                    <a:pt x="327049" y="1201769"/>
                  </a:cubicBezTo>
                  <a:cubicBezTo>
                    <a:pt x="327297" y="1202017"/>
                    <a:pt x="327421" y="1202312"/>
                    <a:pt x="327421" y="1202655"/>
                  </a:cubicBezTo>
                  <a:lnTo>
                    <a:pt x="327421" y="1212656"/>
                  </a:lnTo>
                  <a:cubicBezTo>
                    <a:pt x="327421" y="1212847"/>
                    <a:pt x="327411" y="1212990"/>
                    <a:pt x="327392" y="1213085"/>
                  </a:cubicBezTo>
                  <a:cubicBezTo>
                    <a:pt x="327697" y="1213866"/>
                    <a:pt x="328221" y="1214509"/>
                    <a:pt x="328964" y="1215014"/>
                  </a:cubicBezTo>
                  <a:cubicBezTo>
                    <a:pt x="329707" y="1215519"/>
                    <a:pt x="330497" y="1215752"/>
                    <a:pt x="331336" y="1215714"/>
                  </a:cubicBezTo>
                  <a:lnTo>
                    <a:pt x="347566" y="1215714"/>
                  </a:lnTo>
                  <a:lnTo>
                    <a:pt x="347566" y="1218200"/>
                  </a:lnTo>
                  <a:lnTo>
                    <a:pt x="331336" y="1218200"/>
                  </a:lnTo>
                  <a:cubicBezTo>
                    <a:pt x="330231" y="1218200"/>
                    <a:pt x="329250" y="1217986"/>
                    <a:pt x="328392" y="1217557"/>
                  </a:cubicBezTo>
                  <a:cubicBezTo>
                    <a:pt x="327535" y="1217128"/>
                    <a:pt x="326821" y="1216581"/>
                    <a:pt x="326249" y="1215914"/>
                  </a:cubicBezTo>
                  <a:cubicBezTo>
                    <a:pt x="325392" y="1216943"/>
                    <a:pt x="324201" y="1217800"/>
                    <a:pt x="322677" y="1218486"/>
                  </a:cubicBezTo>
                  <a:lnTo>
                    <a:pt x="321792" y="1216171"/>
                  </a:lnTo>
                  <a:cubicBezTo>
                    <a:pt x="323830" y="1215181"/>
                    <a:pt x="324868" y="1214009"/>
                    <a:pt x="324906" y="1212656"/>
                  </a:cubicBezTo>
                  <a:lnTo>
                    <a:pt x="324906" y="1203912"/>
                  </a:lnTo>
                  <a:lnTo>
                    <a:pt x="322220" y="1203912"/>
                  </a:lnTo>
                  <a:close/>
                  <a:moveTo>
                    <a:pt x="981321" y="1201026"/>
                  </a:moveTo>
                  <a:lnTo>
                    <a:pt x="982521" y="1203427"/>
                  </a:lnTo>
                  <a:lnTo>
                    <a:pt x="988236" y="1203427"/>
                  </a:lnTo>
                  <a:lnTo>
                    <a:pt x="989465" y="1201026"/>
                  </a:lnTo>
                  <a:close/>
                  <a:moveTo>
                    <a:pt x="1554284" y="1200883"/>
                  </a:moveTo>
                  <a:lnTo>
                    <a:pt x="1556812" y="1200883"/>
                  </a:lnTo>
                  <a:lnTo>
                    <a:pt x="1556812" y="1203427"/>
                  </a:lnTo>
                  <a:lnTo>
                    <a:pt x="1554244" y="1203427"/>
                  </a:lnTo>
                  <a:close/>
                  <a:moveTo>
                    <a:pt x="1534867" y="1200883"/>
                  </a:moveTo>
                  <a:lnTo>
                    <a:pt x="1551795" y="1200883"/>
                  </a:lnTo>
                  <a:lnTo>
                    <a:pt x="1551844" y="1203427"/>
                  </a:lnTo>
                  <a:lnTo>
                    <a:pt x="1536095" y="1203427"/>
                  </a:lnTo>
                  <a:lnTo>
                    <a:pt x="1536095" y="1212799"/>
                  </a:lnTo>
                  <a:cubicBezTo>
                    <a:pt x="1536076" y="1213790"/>
                    <a:pt x="1535848" y="1214747"/>
                    <a:pt x="1535410" y="1215671"/>
                  </a:cubicBezTo>
                  <a:cubicBezTo>
                    <a:pt x="1534971" y="1216595"/>
                    <a:pt x="1534381" y="1217438"/>
                    <a:pt x="1533638" y="1218200"/>
                  </a:cubicBezTo>
                  <a:lnTo>
                    <a:pt x="1531895" y="1216428"/>
                  </a:lnTo>
                  <a:cubicBezTo>
                    <a:pt x="1533019" y="1215171"/>
                    <a:pt x="1533590" y="1213961"/>
                    <a:pt x="1533609" y="1212799"/>
                  </a:cubicBezTo>
                  <a:lnTo>
                    <a:pt x="1533609" y="1202169"/>
                  </a:lnTo>
                  <a:cubicBezTo>
                    <a:pt x="1533609" y="1201826"/>
                    <a:pt x="1533733" y="1201526"/>
                    <a:pt x="1533981" y="1201269"/>
                  </a:cubicBezTo>
                  <a:cubicBezTo>
                    <a:pt x="1534229" y="1201012"/>
                    <a:pt x="1534524" y="1200883"/>
                    <a:pt x="1534867" y="1200883"/>
                  </a:cubicBezTo>
                  <a:close/>
                  <a:moveTo>
                    <a:pt x="781496" y="1200883"/>
                  </a:moveTo>
                  <a:lnTo>
                    <a:pt x="784411" y="1206856"/>
                  </a:lnTo>
                  <a:lnTo>
                    <a:pt x="782182" y="1207970"/>
                  </a:lnTo>
                  <a:lnTo>
                    <a:pt x="779239" y="1201998"/>
                  </a:lnTo>
                  <a:close/>
                  <a:moveTo>
                    <a:pt x="244382" y="1200741"/>
                  </a:moveTo>
                  <a:lnTo>
                    <a:pt x="253497" y="1200741"/>
                  </a:lnTo>
                  <a:cubicBezTo>
                    <a:pt x="253840" y="1200741"/>
                    <a:pt x="254131" y="1200864"/>
                    <a:pt x="254369" y="1201112"/>
                  </a:cubicBezTo>
                  <a:cubicBezTo>
                    <a:pt x="254607" y="1201360"/>
                    <a:pt x="254726" y="1201655"/>
                    <a:pt x="254726" y="1201998"/>
                  </a:cubicBezTo>
                  <a:lnTo>
                    <a:pt x="254726" y="1210970"/>
                  </a:lnTo>
                  <a:cubicBezTo>
                    <a:pt x="254726" y="1211313"/>
                    <a:pt x="254607" y="1211609"/>
                    <a:pt x="254369" y="1211856"/>
                  </a:cubicBezTo>
                  <a:cubicBezTo>
                    <a:pt x="254131" y="1212104"/>
                    <a:pt x="253840" y="1212228"/>
                    <a:pt x="253497" y="1212228"/>
                  </a:cubicBezTo>
                  <a:lnTo>
                    <a:pt x="245639" y="1212228"/>
                  </a:lnTo>
                  <a:lnTo>
                    <a:pt x="245639" y="1212942"/>
                  </a:lnTo>
                  <a:lnTo>
                    <a:pt x="243153" y="1212942"/>
                  </a:lnTo>
                  <a:lnTo>
                    <a:pt x="243153" y="1201998"/>
                  </a:lnTo>
                  <a:cubicBezTo>
                    <a:pt x="243153" y="1201655"/>
                    <a:pt x="243272" y="1201360"/>
                    <a:pt x="243510" y="1201112"/>
                  </a:cubicBezTo>
                  <a:cubicBezTo>
                    <a:pt x="243749" y="1200864"/>
                    <a:pt x="244039" y="1200741"/>
                    <a:pt x="244382" y="1200741"/>
                  </a:cubicBezTo>
                  <a:close/>
                  <a:moveTo>
                    <a:pt x="593664" y="1200598"/>
                  </a:moveTo>
                  <a:lnTo>
                    <a:pt x="609094" y="1200598"/>
                  </a:lnTo>
                  <a:lnTo>
                    <a:pt x="609094" y="1203112"/>
                  </a:lnTo>
                  <a:lnTo>
                    <a:pt x="593664" y="1203112"/>
                  </a:lnTo>
                  <a:close/>
                  <a:moveTo>
                    <a:pt x="546039" y="1200598"/>
                  </a:moveTo>
                  <a:lnTo>
                    <a:pt x="561469" y="1200598"/>
                  </a:lnTo>
                  <a:lnTo>
                    <a:pt x="561469" y="1203112"/>
                  </a:lnTo>
                  <a:lnTo>
                    <a:pt x="546039" y="1203112"/>
                  </a:lnTo>
                  <a:close/>
                  <a:moveTo>
                    <a:pt x="268899" y="1200083"/>
                  </a:moveTo>
                  <a:lnTo>
                    <a:pt x="268899" y="1201541"/>
                  </a:lnTo>
                  <a:lnTo>
                    <a:pt x="273271" y="1201541"/>
                  </a:lnTo>
                  <a:lnTo>
                    <a:pt x="273271" y="1200083"/>
                  </a:lnTo>
                  <a:close/>
                  <a:moveTo>
                    <a:pt x="1695258" y="1200052"/>
                  </a:moveTo>
                  <a:lnTo>
                    <a:pt x="1694870" y="1200398"/>
                  </a:lnTo>
                  <a:lnTo>
                    <a:pt x="1695258" y="1200398"/>
                  </a:lnTo>
                  <a:close/>
                  <a:moveTo>
                    <a:pt x="451551" y="1200026"/>
                  </a:moveTo>
                  <a:lnTo>
                    <a:pt x="454037" y="1200026"/>
                  </a:lnTo>
                  <a:lnTo>
                    <a:pt x="454037" y="1205398"/>
                  </a:lnTo>
                  <a:lnTo>
                    <a:pt x="460552" y="1205398"/>
                  </a:lnTo>
                  <a:lnTo>
                    <a:pt x="460552" y="1207884"/>
                  </a:lnTo>
                  <a:lnTo>
                    <a:pt x="454037" y="1207884"/>
                  </a:lnTo>
                  <a:lnTo>
                    <a:pt x="454037" y="1215085"/>
                  </a:lnTo>
                  <a:lnTo>
                    <a:pt x="461866" y="1215085"/>
                  </a:lnTo>
                  <a:lnTo>
                    <a:pt x="461866" y="1217571"/>
                  </a:lnTo>
                  <a:lnTo>
                    <a:pt x="443893" y="1217571"/>
                  </a:lnTo>
                  <a:lnTo>
                    <a:pt x="443893" y="1215085"/>
                  </a:lnTo>
                  <a:lnTo>
                    <a:pt x="451551" y="1215085"/>
                  </a:lnTo>
                  <a:lnTo>
                    <a:pt x="451551" y="1207884"/>
                  </a:lnTo>
                  <a:lnTo>
                    <a:pt x="445036" y="1207884"/>
                  </a:lnTo>
                  <a:lnTo>
                    <a:pt x="445036" y="1205398"/>
                  </a:lnTo>
                  <a:lnTo>
                    <a:pt x="451551" y="1205398"/>
                  </a:lnTo>
                  <a:close/>
                  <a:moveTo>
                    <a:pt x="1098314" y="1199980"/>
                  </a:moveTo>
                  <a:lnTo>
                    <a:pt x="1098038" y="1200512"/>
                  </a:lnTo>
                  <a:lnTo>
                    <a:pt x="1098545" y="1200512"/>
                  </a:lnTo>
                  <a:close/>
                  <a:moveTo>
                    <a:pt x="1469411" y="1199940"/>
                  </a:moveTo>
                  <a:lnTo>
                    <a:pt x="1469411" y="1207627"/>
                  </a:lnTo>
                  <a:lnTo>
                    <a:pt x="1476526" y="1207627"/>
                  </a:lnTo>
                  <a:lnTo>
                    <a:pt x="1476526" y="1203798"/>
                  </a:lnTo>
                  <a:lnTo>
                    <a:pt x="1474716" y="1203798"/>
                  </a:lnTo>
                  <a:lnTo>
                    <a:pt x="1474716" y="1201312"/>
                  </a:lnTo>
                  <a:lnTo>
                    <a:pt x="1476526" y="1201312"/>
                  </a:lnTo>
                  <a:lnTo>
                    <a:pt x="1476526" y="1199940"/>
                  </a:lnTo>
                  <a:close/>
                  <a:moveTo>
                    <a:pt x="1459753" y="1199940"/>
                  </a:moveTo>
                  <a:lnTo>
                    <a:pt x="1459753" y="1207627"/>
                  </a:lnTo>
                  <a:lnTo>
                    <a:pt x="1466868" y="1207627"/>
                  </a:lnTo>
                  <a:lnTo>
                    <a:pt x="1466868" y="1199940"/>
                  </a:lnTo>
                  <a:close/>
                  <a:moveTo>
                    <a:pt x="1317011" y="1199940"/>
                  </a:moveTo>
                  <a:lnTo>
                    <a:pt x="1317011" y="1207627"/>
                  </a:lnTo>
                  <a:lnTo>
                    <a:pt x="1324126" y="1207627"/>
                  </a:lnTo>
                  <a:lnTo>
                    <a:pt x="1324126" y="1203798"/>
                  </a:lnTo>
                  <a:lnTo>
                    <a:pt x="1322316" y="1203798"/>
                  </a:lnTo>
                  <a:lnTo>
                    <a:pt x="1322316" y="1201312"/>
                  </a:lnTo>
                  <a:lnTo>
                    <a:pt x="1324126" y="1201312"/>
                  </a:lnTo>
                  <a:lnTo>
                    <a:pt x="1324126" y="1199940"/>
                  </a:lnTo>
                  <a:close/>
                  <a:moveTo>
                    <a:pt x="1307353" y="1199940"/>
                  </a:moveTo>
                  <a:lnTo>
                    <a:pt x="1307353" y="1207627"/>
                  </a:lnTo>
                  <a:lnTo>
                    <a:pt x="1314468" y="1207627"/>
                  </a:lnTo>
                  <a:lnTo>
                    <a:pt x="1314468" y="1199940"/>
                  </a:lnTo>
                  <a:close/>
                  <a:moveTo>
                    <a:pt x="237353" y="1199398"/>
                  </a:moveTo>
                  <a:lnTo>
                    <a:pt x="239867" y="1199398"/>
                  </a:lnTo>
                  <a:lnTo>
                    <a:pt x="239867" y="1218657"/>
                  </a:lnTo>
                  <a:lnTo>
                    <a:pt x="237353" y="1218657"/>
                  </a:lnTo>
                  <a:close/>
                  <a:moveTo>
                    <a:pt x="1156296" y="1199198"/>
                  </a:moveTo>
                  <a:lnTo>
                    <a:pt x="1163211" y="1201598"/>
                  </a:lnTo>
                  <a:lnTo>
                    <a:pt x="1162411" y="1203970"/>
                  </a:lnTo>
                  <a:lnTo>
                    <a:pt x="1155467" y="1201569"/>
                  </a:lnTo>
                  <a:close/>
                  <a:moveTo>
                    <a:pt x="822921" y="1199198"/>
                  </a:moveTo>
                  <a:lnTo>
                    <a:pt x="829836" y="1201598"/>
                  </a:lnTo>
                  <a:lnTo>
                    <a:pt x="829036" y="1203970"/>
                  </a:lnTo>
                  <a:lnTo>
                    <a:pt x="822092" y="1201569"/>
                  </a:lnTo>
                  <a:close/>
                  <a:moveTo>
                    <a:pt x="799803" y="1199198"/>
                  </a:moveTo>
                  <a:lnTo>
                    <a:pt x="799803" y="1205341"/>
                  </a:lnTo>
                  <a:lnTo>
                    <a:pt x="809433" y="1205341"/>
                  </a:lnTo>
                  <a:lnTo>
                    <a:pt x="809433" y="1199198"/>
                  </a:lnTo>
                  <a:close/>
                  <a:moveTo>
                    <a:pt x="1953595" y="1199140"/>
                  </a:moveTo>
                  <a:lnTo>
                    <a:pt x="1953595" y="1206055"/>
                  </a:lnTo>
                  <a:lnTo>
                    <a:pt x="1959653" y="1206055"/>
                  </a:lnTo>
                  <a:lnTo>
                    <a:pt x="1959653" y="1199140"/>
                  </a:lnTo>
                  <a:close/>
                  <a:moveTo>
                    <a:pt x="1048720" y="1199140"/>
                  </a:moveTo>
                  <a:lnTo>
                    <a:pt x="1048720" y="1206055"/>
                  </a:lnTo>
                  <a:lnTo>
                    <a:pt x="1054778" y="1206055"/>
                  </a:lnTo>
                  <a:lnTo>
                    <a:pt x="1054778" y="1199140"/>
                  </a:lnTo>
                  <a:close/>
                  <a:moveTo>
                    <a:pt x="1941508" y="1199055"/>
                  </a:moveTo>
                  <a:cubicBezTo>
                    <a:pt x="1941127" y="1199893"/>
                    <a:pt x="1940822" y="1200502"/>
                    <a:pt x="1940594" y="1200883"/>
                  </a:cubicBezTo>
                  <a:lnTo>
                    <a:pt x="1941822" y="1200798"/>
                  </a:lnTo>
                  <a:cubicBezTo>
                    <a:pt x="1941860" y="1201503"/>
                    <a:pt x="1941965" y="1202393"/>
                    <a:pt x="1942137" y="1203469"/>
                  </a:cubicBezTo>
                  <a:cubicBezTo>
                    <a:pt x="1942308" y="1204546"/>
                    <a:pt x="1942565" y="1205684"/>
                    <a:pt x="1942908" y="1206884"/>
                  </a:cubicBezTo>
                  <a:cubicBezTo>
                    <a:pt x="1943632" y="1204484"/>
                    <a:pt x="1944042" y="1201874"/>
                    <a:pt x="1944137" y="1199055"/>
                  </a:cubicBezTo>
                  <a:close/>
                  <a:moveTo>
                    <a:pt x="1080096" y="1199026"/>
                  </a:moveTo>
                  <a:lnTo>
                    <a:pt x="1088954" y="1199026"/>
                  </a:lnTo>
                  <a:lnTo>
                    <a:pt x="1088954" y="1201541"/>
                  </a:lnTo>
                  <a:lnTo>
                    <a:pt x="1080096" y="1201541"/>
                  </a:lnTo>
                  <a:close/>
                  <a:moveTo>
                    <a:pt x="1554316" y="1198872"/>
                  </a:moveTo>
                  <a:lnTo>
                    <a:pt x="1554284" y="1200883"/>
                  </a:lnTo>
                  <a:lnTo>
                    <a:pt x="1551795" y="1200883"/>
                  </a:lnTo>
                  <a:lnTo>
                    <a:pt x="1551762" y="1199140"/>
                  </a:lnTo>
                  <a:lnTo>
                    <a:pt x="1553640" y="1199140"/>
                  </a:lnTo>
                  <a:close/>
                  <a:moveTo>
                    <a:pt x="1403346" y="1198855"/>
                  </a:moveTo>
                  <a:lnTo>
                    <a:pt x="1403346" y="1202398"/>
                  </a:lnTo>
                  <a:lnTo>
                    <a:pt x="1418662" y="1202398"/>
                  </a:lnTo>
                  <a:lnTo>
                    <a:pt x="1418662" y="1198855"/>
                  </a:lnTo>
                  <a:close/>
                  <a:moveTo>
                    <a:pt x="831350" y="1198798"/>
                  </a:moveTo>
                  <a:lnTo>
                    <a:pt x="833893" y="1198798"/>
                  </a:lnTo>
                  <a:lnTo>
                    <a:pt x="833893" y="1206770"/>
                  </a:lnTo>
                  <a:cubicBezTo>
                    <a:pt x="833874" y="1207341"/>
                    <a:pt x="833779" y="1207980"/>
                    <a:pt x="833608" y="1208684"/>
                  </a:cubicBezTo>
                  <a:lnTo>
                    <a:pt x="842637" y="1208684"/>
                  </a:lnTo>
                  <a:lnTo>
                    <a:pt x="842637" y="1211170"/>
                  </a:lnTo>
                  <a:lnTo>
                    <a:pt x="834236" y="1211170"/>
                  </a:lnTo>
                  <a:lnTo>
                    <a:pt x="842409" y="1216257"/>
                  </a:lnTo>
                  <a:lnTo>
                    <a:pt x="841066" y="1218400"/>
                  </a:lnTo>
                  <a:lnTo>
                    <a:pt x="831607" y="1212485"/>
                  </a:lnTo>
                  <a:cubicBezTo>
                    <a:pt x="830179" y="1214142"/>
                    <a:pt x="828297" y="1215428"/>
                    <a:pt x="825964" y="1216343"/>
                  </a:cubicBezTo>
                  <a:cubicBezTo>
                    <a:pt x="823630" y="1217257"/>
                    <a:pt x="821025" y="1217990"/>
                    <a:pt x="818149" y="1218543"/>
                  </a:cubicBezTo>
                  <a:lnTo>
                    <a:pt x="817834" y="1216057"/>
                  </a:lnTo>
                  <a:cubicBezTo>
                    <a:pt x="819606" y="1215676"/>
                    <a:pt x="821130" y="1215304"/>
                    <a:pt x="822406" y="1214942"/>
                  </a:cubicBezTo>
                  <a:cubicBezTo>
                    <a:pt x="823683" y="1214580"/>
                    <a:pt x="824954" y="1214090"/>
                    <a:pt x="826221" y="1213471"/>
                  </a:cubicBezTo>
                  <a:cubicBezTo>
                    <a:pt x="827488" y="1212852"/>
                    <a:pt x="828540" y="1212085"/>
                    <a:pt x="829379" y="1211170"/>
                  </a:cubicBezTo>
                  <a:lnTo>
                    <a:pt x="817320" y="1211170"/>
                  </a:lnTo>
                  <a:lnTo>
                    <a:pt x="817320" y="1208684"/>
                  </a:lnTo>
                  <a:lnTo>
                    <a:pt x="830893" y="1208684"/>
                  </a:lnTo>
                  <a:cubicBezTo>
                    <a:pt x="831102" y="1208113"/>
                    <a:pt x="831255" y="1207475"/>
                    <a:pt x="831350" y="1206770"/>
                  </a:cubicBezTo>
                  <a:close/>
                  <a:moveTo>
                    <a:pt x="1849516" y="1198740"/>
                  </a:moveTo>
                  <a:lnTo>
                    <a:pt x="1849244" y="1199375"/>
                  </a:lnTo>
                  <a:lnTo>
                    <a:pt x="1849992" y="1198869"/>
                  </a:lnTo>
                  <a:lnTo>
                    <a:pt x="1850093" y="1198740"/>
                  </a:lnTo>
                  <a:close/>
                  <a:moveTo>
                    <a:pt x="1479069" y="1198740"/>
                  </a:moveTo>
                  <a:lnTo>
                    <a:pt x="1479069" y="1201312"/>
                  </a:lnTo>
                  <a:lnTo>
                    <a:pt x="1486175" y="1201312"/>
                  </a:lnTo>
                  <a:lnTo>
                    <a:pt x="1486175" y="1198740"/>
                  </a:lnTo>
                  <a:close/>
                  <a:moveTo>
                    <a:pt x="1326669" y="1198740"/>
                  </a:moveTo>
                  <a:lnTo>
                    <a:pt x="1326669" y="1201312"/>
                  </a:lnTo>
                  <a:lnTo>
                    <a:pt x="1333775" y="1201312"/>
                  </a:lnTo>
                  <a:lnTo>
                    <a:pt x="1333775" y="1198740"/>
                  </a:lnTo>
                  <a:close/>
                  <a:moveTo>
                    <a:pt x="681265" y="1198455"/>
                  </a:moveTo>
                  <a:cubicBezTo>
                    <a:pt x="683875" y="1200017"/>
                    <a:pt x="686837" y="1201245"/>
                    <a:pt x="690152" y="1202141"/>
                  </a:cubicBezTo>
                  <a:lnTo>
                    <a:pt x="689552" y="1204570"/>
                  </a:lnTo>
                  <a:cubicBezTo>
                    <a:pt x="685875" y="1203579"/>
                    <a:pt x="682646" y="1202227"/>
                    <a:pt x="679865" y="1200512"/>
                  </a:cubicBezTo>
                  <a:close/>
                  <a:moveTo>
                    <a:pt x="674178" y="1198455"/>
                  </a:moveTo>
                  <a:lnTo>
                    <a:pt x="675578" y="1200512"/>
                  </a:lnTo>
                  <a:cubicBezTo>
                    <a:pt x="672835" y="1202207"/>
                    <a:pt x="669616" y="1203560"/>
                    <a:pt x="665920" y="1204570"/>
                  </a:cubicBezTo>
                  <a:lnTo>
                    <a:pt x="665291" y="1202169"/>
                  </a:lnTo>
                  <a:cubicBezTo>
                    <a:pt x="668568" y="1201255"/>
                    <a:pt x="671530" y="1200017"/>
                    <a:pt x="674178" y="1198455"/>
                  </a:cubicBezTo>
                  <a:close/>
                  <a:moveTo>
                    <a:pt x="1652272" y="1198197"/>
                  </a:moveTo>
                  <a:lnTo>
                    <a:pt x="1652272" y="1202141"/>
                  </a:lnTo>
                  <a:lnTo>
                    <a:pt x="1656936" y="1202141"/>
                  </a:lnTo>
                  <a:lnTo>
                    <a:pt x="1657394" y="1198197"/>
                  </a:lnTo>
                  <a:close/>
                  <a:moveTo>
                    <a:pt x="1211607" y="1198197"/>
                  </a:moveTo>
                  <a:lnTo>
                    <a:pt x="1212665" y="1201684"/>
                  </a:lnTo>
                  <a:lnTo>
                    <a:pt x="1217437" y="1201684"/>
                  </a:lnTo>
                  <a:lnTo>
                    <a:pt x="1218494" y="1198197"/>
                  </a:lnTo>
                  <a:lnTo>
                    <a:pt x="1220923" y="1198912"/>
                  </a:lnTo>
                  <a:lnTo>
                    <a:pt x="1220094" y="1201684"/>
                  </a:lnTo>
                  <a:lnTo>
                    <a:pt x="1223695" y="1201684"/>
                  </a:lnTo>
                  <a:lnTo>
                    <a:pt x="1223695" y="1204198"/>
                  </a:lnTo>
                  <a:lnTo>
                    <a:pt x="1206321" y="1204198"/>
                  </a:lnTo>
                  <a:lnTo>
                    <a:pt x="1206321" y="1201684"/>
                  </a:lnTo>
                  <a:lnTo>
                    <a:pt x="1210036" y="1201684"/>
                  </a:lnTo>
                  <a:lnTo>
                    <a:pt x="1209207" y="1198912"/>
                  </a:lnTo>
                  <a:close/>
                  <a:moveTo>
                    <a:pt x="1890340" y="1198112"/>
                  </a:moveTo>
                  <a:lnTo>
                    <a:pt x="1892854" y="1198112"/>
                  </a:lnTo>
                  <a:lnTo>
                    <a:pt x="1892854" y="1205398"/>
                  </a:lnTo>
                  <a:cubicBezTo>
                    <a:pt x="1892797" y="1206979"/>
                    <a:pt x="1892445" y="1208513"/>
                    <a:pt x="1891797" y="1209999"/>
                  </a:cubicBezTo>
                  <a:lnTo>
                    <a:pt x="1894026" y="1209999"/>
                  </a:lnTo>
                  <a:lnTo>
                    <a:pt x="1894026" y="1215714"/>
                  </a:lnTo>
                  <a:cubicBezTo>
                    <a:pt x="1894045" y="1215790"/>
                    <a:pt x="1894131" y="1215828"/>
                    <a:pt x="1894283" y="1215828"/>
                  </a:cubicBezTo>
                  <a:lnTo>
                    <a:pt x="1896912" y="1215828"/>
                  </a:lnTo>
                  <a:cubicBezTo>
                    <a:pt x="1897522" y="1215828"/>
                    <a:pt x="1898017" y="1215438"/>
                    <a:pt x="1898398" y="1214657"/>
                  </a:cubicBezTo>
                  <a:lnTo>
                    <a:pt x="1900741" y="1215542"/>
                  </a:lnTo>
                  <a:cubicBezTo>
                    <a:pt x="1900474" y="1216228"/>
                    <a:pt x="1900012" y="1216866"/>
                    <a:pt x="1899355" y="1217457"/>
                  </a:cubicBezTo>
                  <a:cubicBezTo>
                    <a:pt x="1898698" y="1218047"/>
                    <a:pt x="1897884" y="1218343"/>
                    <a:pt x="1896912" y="1218343"/>
                  </a:cubicBezTo>
                  <a:lnTo>
                    <a:pt x="1894283" y="1218343"/>
                  </a:lnTo>
                  <a:cubicBezTo>
                    <a:pt x="1893445" y="1218343"/>
                    <a:pt x="1892793" y="1218076"/>
                    <a:pt x="1892326" y="1217543"/>
                  </a:cubicBezTo>
                  <a:cubicBezTo>
                    <a:pt x="1891859" y="1217009"/>
                    <a:pt x="1891597" y="1216428"/>
                    <a:pt x="1891540" y="1215800"/>
                  </a:cubicBezTo>
                  <a:lnTo>
                    <a:pt x="1891540" y="1210570"/>
                  </a:lnTo>
                  <a:cubicBezTo>
                    <a:pt x="1890092" y="1213504"/>
                    <a:pt x="1887520" y="1216276"/>
                    <a:pt x="1883825" y="1218886"/>
                  </a:cubicBezTo>
                  <a:lnTo>
                    <a:pt x="1882482" y="1216800"/>
                  </a:lnTo>
                  <a:cubicBezTo>
                    <a:pt x="1884749" y="1215123"/>
                    <a:pt x="1886601" y="1213361"/>
                    <a:pt x="1888039" y="1211513"/>
                  </a:cubicBezTo>
                  <a:cubicBezTo>
                    <a:pt x="1889478" y="1209666"/>
                    <a:pt x="1890245" y="1207627"/>
                    <a:pt x="1890340" y="1205398"/>
                  </a:cubicBezTo>
                  <a:close/>
                  <a:moveTo>
                    <a:pt x="908836" y="1198055"/>
                  </a:moveTo>
                  <a:lnTo>
                    <a:pt x="911351" y="1198055"/>
                  </a:lnTo>
                  <a:lnTo>
                    <a:pt x="911351" y="1206456"/>
                  </a:lnTo>
                  <a:cubicBezTo>
                    <a:pt x="911351" y="1206741"/>
                    <a:pt x="911313" y="1207170"/>
                    <a:pt x="911236" y="1207741"/>
                  </a:cubicBezTo>
                  <a:lnTo>
                    <a:pt x="912551" y="1207741"/>
                  </a:lnTo>
                  <a:lnTo>
                    <a:pt x="912551" y="1214514"/>
                  </a:lnTo>
                  <a:cubicBezTo>
                    <a:pt x="912589" y="1214723"/>
                    <a:pt x="912675" y="1214885"/>
                    <a:pt x="912808" y="1215000"/>
                  </a:cubicBezTo>
                  <a:cubicBezTo>
                    <a:pt x="912941" y="1215114"/>
                    <a:pt x="913122" y="1215171"/>
                    <a:pt x="913351" y="1215171"/>
                  </a:cubicBezTo>
                  <a:lnTo>
                    <a:pt x="915751" y="1215171"/>
                  </a:lnTo>
                  <a:cubicBezTo>
                    <a:pt x="916037" y="1215171"/>
                    <a:pt x="916304" y="1215104"/>
                    <a:pt x="916551" y="1214971"/>
                  </a:cubicBezTo>
                  <a:cubicBezTo>
                    <a:pt x="916799" y="1214838"/>
                    <a:pt x="916999" y="1214666"/>
                    <a:pt x="917151" y="1214457"/>
                  </a:cubicBezTo>
                  <a:lnTo>
                    <a:pt x="919266" y="1215828"/>
                  </a:lnTo>
                  <a:cubicBezTo>
                    <a:pt x="918961" y="1216285"/>
                    <a:pt x="918499" y="1216709"/>
                    <a:pt x="917880" y="1217100"/>
                  </a:cubicBezTo>
                  <a:cubicBezTo>
                    <a:pt x="917261" y="1217490"/>
                    <a:pt x="916561" y="1217686"/>
                    <a:pt x="915780" y="1217686"/>
                  </a:cubicBezTo>
                  <a:lnTo>
                    <a:pt x="913351" y="1217686"/>
                  </a:lnTo>
                  <a:cubicBezTo>
                    <a:pt x="912665" y="1217686"/>
                    <a:pt x="912084" y="1217524"/>
                    <a:pt x="911608" y="1217200"/>
                  </a:cubicBezTo>
                  <a:cubicBezTo>
                    <a:pt x="911132" y="1216876"/>
                    <a:pt x="910765" y="1216481"/>
                    <a:pt x="910508" y="1216014"/>
                  </a:cubicBezTo>
                  <a:cubicBezTo>
                    <a:pt x="910250" y="1215547"/>
                    <a:pt x="910103" y="1215095"/>
                    <a:pt x="910065" y="1214657"/>
                  </a:cubicBezTo>
                  <a:lnTo>
                    <a:pt x="910065" y="1211170"/>
                  </a:lnTo>
                  <a:cubicBezTo>
                    <a:pt x="908598" y="1213818"/>
                    <a:pt x="906045" y="1216152"/>
                    <a:pt x="902407" y="1218171"/>
                  </a:cubicBezTo>
                  <a:lnTo>
                    <a:pt x="901264" y="1215943"/>
                  </a:lnTo>
                  <a:cubicBezTo>
                    <a:pt x="906179" y="1213142"/>
                    <a:pt x="908703" y="1209980"/>
                    <a:pt x="908836" y="1206456"/>
                  </a:cubicBezTo>
                  <a:close/>
                  <a:moveTo>
                    <a:pt x="1379466" y="1197940"/>
                  </a:moveTo>
                  <a:lnTo>
                    <a:pt x="1386524" y="1197940"/>
                  </a:lnTo>
                  <a:cubicBezTo>
                    <a:pt x="1386867" y="1197940"/>
                    <a:pt x="1387167" y="1198059"/>
                    <a:pt x="1387424" y="1198297"/>
                  </a:cubicBezTo>
                  <a:cubicBezTo>
                    <a:pt x="1387682" y="1198536"/>
                    <a:pt x="1387810" y="1198826"/>
                    <a:pt x="1387810" y="1199169"/>
                  </a:cubicBezTo>
                  <a:lnTo>
                    <a:pt x="1387810" y="1199598"/>
                  </a:lnTo>
                  <a:lnTo>
                    <a:pt x="1387782" y="1199855"/>
                  </a:lnTo>
                  <a:cubicBezTo>
                    <a:pt x="1387324" y="1201569"/>
                    <a:pt x="1386591" y="1203331"/>
                    <a:pt x="1385581" y="1205141"/>
                  </a:cubicBezTo>
                  <a:lnTo>
                    <a:pt x="1389239" y="1209056"/>
                  </a:lnTo>
                  <a:lnTo>
                    <a:pt x="1387410" y="1210770"/>
                  </a:lnTo>
                  <a:lnTo>
                    <a:pt x="1385467" y="1208684"/>
                  </a:lnTo>
                  <a:lnTo>
                    <a:pt x="1385467" y="1218714"/>
                  </a:lnTo>
                  <a:lnTo>
                    <a:pt x="1382981" y="1218714"/>
                  </a:lnTo>
                  <a:lnTo>
                    <a:pt x="1382981" y="1208799"/>
                  </a:lnTo>
                  <a:cubicBezTo>
                    <a:pt x="1382067" y="1209847"/>
                    <a:pt x="1381114" y="1210790"/>
                    <a:pt x="1380124" y="1211628"/>
                  </a:cubicBezTo>
                  <a:lnTo>
                    <a:pt x="1378523" y="1209685"/>
                  </a:lnTo>
                  <a:cubicBezTo>
                    <a:pt x="1380295" y="1208199"/>
                    <a:pt x="1381695" y="1206627"/>
                    <a:pt x="1382724" y="1204970"/>
                  </a:cubicBezTo>
                  <a:cubicBezTo>
                    <a:pt x="1383753" y="1203312"/>
                    <a:pt x="1384505" y="1201798"/>
                    <a:pt x="1384981" y="1200426"/>
                  </a:cubicBezTo>
                  <a:lnTo>
                    <a:pt x="1379466" y="1200426"/>
                  </a:lnTo>
                  <a:close/>
                  <a:moveTo>
                    <a:pt x="1092869" y="1197940"/>
                  </a:moveTo>
                  <a:cubicBezTo>
                    <a:pt x="1093097" y="1200036"/>
                    <a:pt x="1093488" y="1201779"/>
                    <a:pt x="1094040" y="1203169"/>
                  </a:cubicBezTo>
                  <a:lnTo>
                    <a:pt x="1094202" y="1202839"/>
                  </a:lnTo>
                  <a:lnTo>
                    <a:pt x="1094202" y="1201769"/>
                  </a:lnTo>
                  <a:cubicBezTo>
                    <a:pt x="1094202" y="1201426"/>
                    <a:pt x="1094326" y="1201131"/>
                    <a:pt x="1094574" y="1200883"/>
                  </a:cubicBezTo>
                  <a:lnTo>
                    <a:pt x="1095311" y="1200574"/>
                  </a:lnTo>
                  <a:lnTo>
                    <a:pt x="1096069" y="1199026"/>
                  </a:lnTo>
                  <a:lnTo>
                    <a:pt x="1098119" y="1199533"/>
                  </a:lnTo>
                  <a:lnTo>
                    <a:pt x="1097426" y="1197940"/>
                  </a:lnTo>
                  <a:close/>
                  <a:moveTo>
                    <a:pt x="1175155" y="1197769"/>
                  </a:moveTo>
                  <a:lnTo>
                    <a:pt x="1175155" y="1199483"/>
                  </a:lnTo>
                  <a:lnTo>
                    <a:pt x="1178889" y="1199483"/>
                  </a:lnTo>
                  <a:lnTo>
                    <a:pt x="1179432" y="1197769"/>
                  </a:lnTo>
                  <a:close/>
                  <a:moveTo>
                    <a:pt x="1594931" y="1197712"/>
                  </a:moveTo>
                  <a:cubicBezTo>
                    <a:pt x="1594093" y="1197712"/>
                    <a:pt x="1593364" y="1198069"/>
                    <a:pt x="1592745" y="1198783"/>
                  </a:cubicBezTo>
                  <a:cubicBezTo>
                    <a:pt x="1592126" y="1199498"/>
                    <a:pt x="1591655" y="1200493"/>
                    <a:pt x="1591331" y="1201769"/>
                  </a:cubicBezTo>
                  <a:cubicBezTo>
                    <a:pt x="1591007" y="1203046"/>
                    <a:pt x="1590845" y="1204494"/>
                    <a:pt x="1590845" y="1206113"/>
                  </a:cubicBezTo>
                  <a:cubicBezTo>
                    <a:pt x="1590845" y="1208551"/>
                    <a:pt x="1591198" y="1210509"/>
                    <a:pt x="1591902" y="1211985"/>
                  </a:cubicBezTo>
                  <a:cubicBezTo>
                    <a:pt x="1592607" y="1213461"/>
                    <a:pt x="1593655" y="1214199"/>
                    <a:pt x="1595046" y="1214199"/>
                  </a:cubicBezTo>
                  <a:cubicBezTo>
                    <a:pt x="1596360" y="1214199"/>
                    <a:pt x="1597351" y="1213452"/>
                    <a:pt x="1598017" y="1211956"/>
                  </a:cubicBezTo>
                  <a:cubicBezTo>
                    <a:pt x="1598684" y="1210461"/>
                    <a:pt x="1599018" y="1208513"/>
                    <a:pt x="1599018" y="1206113"/>
                  </a:cubicBezTo>
                  <a:cubicBezTo>
                    <a:pt x="1599018" y="1203484"/>
                    <a:pt x="1598651" y="1201426"/>
                    <a:pt x="1597917" y="1199940"/>
                  </a:cubicBezTo>
                  <a:cubicBezTo>
                    <a:pt x="1597184" y="1198455"/>
                    <a:pt x="1596189" y="1197712"/>
                    <a:pt x="1594931" y="1197712"/>
                  </a:cubicBezTo>
                  <a:close/>
                  <a:moveTo>
                    <a:pt x="1699535" y="1197683"/>
                  </a:moveTo>
                  <a:lnTo>
                    <a:pt x="1697773" y="1198237"/>
                  </a:lnTo>
                  <a:lnTo>
                    <a:pt x="1697773" y="1209771"/>
                  </a:lnTo>
                  <a:lnTo>
                    <a:pt x="1697892" y="1209670"/>
                  </a:lnTo>
                  <a:cubicBezTo>
                    <a:pt x="1699368" y="1208175"/>
                    <a:pt x="1700564" y="1206675"/>
                    <a:pt x="1701478" y="1205170"/>
                  </a:cubicBezTo>
                  <a:cubicBezTo>
                    <a:pt x="1702393" y="1203665"/>
                    <a:pt x="1702850" y="1202331"/>
                    <a:pt x="1702850" y="1201169"/>
                  </a:cubicBezTo>
                  <a:cubicBezTo>
                    <a:pt x="1702850" y="1200064"/>
                    <a:pt x="1702554" y="1199207"/>
                    <a:pt x="1701964" y="1198598"/>
                  </a:cubicBezTo>
                  <a:cubicBezTo>
                    <a:pt x="1701373" y="1197988"/>
                    <a:pt x="1700564" y="1197683"/>
                    <a:pt x="1699535" y="1197683"/>
                  </a:cubicBezTo>
                  <a:close/>
                  <a:moveTo>
                    <a:pt x="1764715" y="1197397"/>
                  </a:moveTo>
                  <a:cubicBezTo>
                    <a:pt x="1764562" y="1197626"/>
                    <a:pt x="1764438" y="1197797"/>
                    <a:pt x="1764343" y="1197912"/>
                  </a:cubicBezTo>
                  <a:cubicBezTo>
                    <a:pt x="1765296" y="1199474"/>
                    <a:pt x="1766562" y="1200874"/>
                    <a:pt x="1768144" y="1202112"/>
                  </a:cubicBezTo>
                  <a:cubicBezTo>
                    <a:pt x="1769953" y="1200741"/>
                    <a:pt x="1771392" y="1199169"/>
                    <a:pt x="1772458" y="1197397"/>
                  </a:cubicBezTo>
                  <a:close/>
                  <a:moveTo>
                    <a:pt x="1136493" y="1197369"/>
                  </a:moveTo>
                  <a:cubicBezTo>
                    <a:pt x="1135960" y="1198055"/>
                    <a:pt x="1135388" y="1198674"/>
                    <a:pt x="1134779" y="1199226"/>
                  </a:cubicBezTo>
                  <a:lnTo>
                    <a:pt x="1139579" y="1199226"/>
                  </a:lnTo>
                  <a:cubicBezTo>
                    <a:pt x="1140151" y="1198807"/>
                    <a:pt x="1140827" y="1198188"/>
                    <a:pt x="1141608" y="1197369"/>
                  </a:cubicBezTo>
                  <a:close/>
                  <a:moveTo>
                    <a:pt x="1391725" y="1197340"/>
                  </a:moveTo>
                  <a:lnTo>
                    <a:pt x="1391725" y="1204541"/>
                  </a:lnTo>
                  <a:lnTo>
                    <a:pt x="1400640" y="1204541"/>
                  </a:lnTo>
                  <a:lnTo>
                    <a:pt x="1400640" y="1197340"/>
                  </a:lnTo>
                  <a:close/>
                  <a:moveTo>
                    <a:pt x="1019259" y="1197197"/>
                  </a:moveTo>
                  <a:lnTo>
                    <a:pt x="1020469" y="1198926"/>
                  </a:lnTo>
                  <a:lnTo>
                    <a:pt x="1021790" y="1200341"/>
                  </a:lnTo>
                  <a:lnTo>
                    <a:pt x="1022403" y="1200341"/>
                  </a:lnTo>
                  <a:lnTo>
                    <a:pt x="1022403" y="1197197"/>
                  </a:lnTo>
                  <a:close/>
                  <a:moveTo>
                    <a:pt x="2004116" y="1196712"/>
                  </a:moveTo>
                  <a:lnTo>
                    <a:pt x="2004116" y="1198312"/>
                  </a:lnTo>
                  <a:lnTo>
                    <a:pt x="1993286" y="1198312"/>
                  </a:lnTo>
                  <a:cubicBezTo>
                    <a:pt x="1993134" y="1198769"/>
                    <a:pt x="1992886" y="1199455"/>
                    <a:pt x="1992543" y="1200369"/>
                  </a:cubicBezTo>
                  <a:lnTo>
                    <a:pt x="2003030" y="1200369"/>
                  </a:lnTo>
                  <a:lnTo>
                    <a:pt x="2003030" y="1202855"/>
                  </a:lnTo>
                  <a:lnTo>
                    <a:pt x="1991400" y="1202855"/>
                  </a:lnTo>
                  <a:cubicBezTo>
                    <a:pt x="1991171" y="1203331"/>
                    <a:pt x="1990790" y="1204027"/>
                    <a:pt x="1990257" y="1204941"/>
                  </a:cubicBezTo>
                  <a:lnTo>
                    <a:pt x="2003936" y="1204941"/>
                  </a:lnTo>
                  <a:lnTo>
                    <a:pt x="2004864" y="1204212"/>
                  </a:lnTo>
                  <a:cubicBezTo>
                    <a:pt x="2006931" y="1201974"/>
                    <a:pt x="2008669" y="1199474"/>
                    <a:pt x="2010078" y="1196712"/>
                  </a:cubicBezTo>
                  <a:close/>
                  <a:moveTo>
                    <a:pt x="1816140" y="1196654"/>
                  </a:moveTo>
                  <a:lnTo>
                    <a:pt x="1816140" y="1205313"/>
                  </a:lnTo>
                  <a:lnTo>
                    <a:pt x="1819683" y="1205313"/>
                  </a:lnTo>
                  <a:lnTo>
                    <a:pt x="1819683" y="1196654"/>
                  </a:lnTo>
                  <a:close/>
                  <a:moveTo>
                    <a:pt x="1810254" y="1196654"/>
                  </a:moveTo>
                  <a:lnTo>
                    <a:pt x="1810254" y="1205313"/>
                  </a:lnTo>
                  <a:lnTo>
                    <a:pt x="1813625" y="1205313"/>
                  </a:lnTo>
                  <a:lnTo>
                    <a:pt x="1813625" y="1196654"/>
                  </a:lnTo>
                  <a:close/>
                  <a:moveTo>
                    <a:pt x="1727796" y="1196654"/>
                  </a:moveTo>
                  <a:lnTo>
                    <a:pt x="1727796" y="1204284"/>
                  </a:lnTo>
                  <a:lnTo>
                    <a:pt x="1741912" y="1204284"/>
                  </a:lnTo>
                  <a:lnTo>
                    <a:pt x="1741912" y="1196654"/>
                  </a:lnTo>
                  <a:close/>
                  <a:moveTo>
                    <a:pt x="1922601" y="1196569"/>
                  </a:moveTo>
                  <a:lnTo>
                    <a:pt x="1921801" y="1199169"/>
                  </a:lnTo>
                  <a:lnTo>
                    <a:pt x="1924234" y="1199169"/>
                  </a:lnTo>
                  <a:lnTo>
                    <a:pt x="1924806" y="1198512"/>
                  </a:lnTo>
                  <a:lnTo>
                    <a:pt x="1925368" y="1196569"/>
                  </a:lnTo>
                  <a:close/>
                  <a:moveTo>
                    <a:pt x="1250498" y="1196569"/>
                  </a:moveTo>
                  <a:lnTo>
                    <a:pt x="1250498" y="1198712"/>
                  </a:lnTo>
                  <a:lnTo>
                    <a:pt x="1240811" y="1198712"/>
                  </a:lnTo>
                  <a:lnTo>
                    <a:pt x="1240811" y="1205027"/>
                  </a:lnTo>
                  <a:lnTo>
                    <a:pt x="1251647" y="1205027"/>
                  </a:lnTo>
                  <a:lnTo>
                    <a:pt x="1254917" y="1203512"/>
                  </a:lnTo>
                  <a:lnTo>
                    <a:pt x="1249117" y="1202427"/>
                  </a:lnTo>
                  <a:cubicBezTo>
                    <a:pt x="1248831" y="1202388"/>
                    <a:pt x="1248588" y="1202250"/>
                    <a:pt x="1248388" y="1202012"/>
                  </a:cubicBezTo>
                  <a:cubicBezTo>
                    <a:pt x="1248188" y="1201774"/>
                    <a:pt x="1248088" y="1201512"/>
                    <a:pt x="1248088" y="1201226"/>
                  </a:cubicBezTo>
                  <a:lnTo>
                    <a:pt x="1248088" y="1201055"/>
                  </a:lnTo>
                  <a:cubicBezTo>
                    <a:pt x="1248088" y="1200807"/>
                    <a:pt x="1248150" y="1200583"/>
                    <a:pt x="1248274" y="1200383"/>
                  </a:cubicBezTo>
                  <a:cubicBezTo>
                    <a:pt x="1248398" y="1200183"/>
                    <a:pt x="1248564" y="1200026"/>
                    <a:pt x="1248774" y="1199912"/>
                  </a:cubicBezTo>
                  <a:cubicBezTo>
                    <a:pt x="1250584" y="1199017"/>
                    <a:pt x="1252508" y="1197902"/>
                    <a:pt x="1254546" y="1196569"/>
                  </a:cubicBezTo>
                  <a:close/>
                  <a:moveTo>
                    <a:pt x="526436" y="1196511"/>
                  </a:moveTo>
                  <a:lnTo>
                    <a:pt x="526436" y="1199740"/>
                  </a:lnTo>
                  <a:lnTo>
                    <a:pt x="533151" y="1199740"/>
                  </a:lnTo>
                  <a:lnTo>
                    <a:pt x="533151" y="1196511"/>
                  </a:lnTo>
                  <a:close/>
                  <a:moveTo>
                    <a:pt x="517206" y="1196511"/>
                  </a:moveTo>
                  <a:lnTo>
                    <a:pt x="517206" y="1199740"/>
                  </a:lnTo>
                  <a:lnTo>
                    <a:pt x="523922" y="1199740"/>
                  </a:lnTo>
                  <a:lnTo>
                    <a:pt x="523922" y="1196511"/>
                  </a:lnTo>
                  <a:close/>
                  <a:moveTo>
                    <a:pt x="1099812" y="1196483"/>
                  </a:moveTo>
                  <a:lnTo>
                    <a:pt x="1099812" y="1197213"/>
                  </a:lnTo>
                  <a:lnTo>
                    <a:pt x="1100946" y="1199769"/>
                  </a:lnTo>
                  <a:lnTo>
                    <a:pt x="1099288" y="1200512"/>
                  </a:lnTo>
                  <a:lnTo>
                    <a:pt x="1105603" y="1200512"/>
                  </a:lnTo>
                  <a:lnTo>
                    <a:pt x="1104232" y="1197426"/>
                  </a:lnTo>
                  <a:lnTo>
                    <a:pt x="1106461" y="1196483"/>
                  </a:lnTo>
                  <a:close/>
                  <a:moveTo>
                    <a:pt x="957890" y="1196426"/>
                  </a:moveTo>
                  <a:lnTo>
                    <a:pt x="960233" y="1197312"/>
                  </a:lnTo>
                  <a:lnTo>
                    <a:pt x="958718" y="1201312"/>
                  </a:lnTo>
                  <a:lnTo>
                    <a:pt x="956375" y="1200426"/>
                  </a:lnTo>
                  <a:close/>
                  <a:moveTo>
                    <a:pt x="1775602" y="1196283"/>
                  </a:moveTo>
                  <a:lnTo>
                    <a:pt x="1775602" y="1196483"/>
                  </a:lnTo>
                  <a:cubicBezTo>
                    <a:pt x="1775602" y="1196559"/>
                    <a:pt x="1775563" y="1196693"/>
                    <a:pt x="1775487" y="1196883"/>
                  </a:cubicBezTo>
                  <a:lnTo>
                    <a:pt x="1770470" y="1203369"/>
                  </a:lnTo>
                  <a:lnTo>
                    <a:pt x="1781822" y="1203369"/>
                  </a:lnTo>
                  <a:lnTo>
                    <a:pt x="1781822" y="1196283"/>
                  </a:lnTo>
                  <a:close/>
                  <a:moveTo>
                    <a:pt x="1291579" y="1196197"/>
                  </a:moveTo>
                  <a:lnTo>
                    <a:pt x="1294065" y="1196197"/>
                  </a:lnTo>
                  <a:lnTo>
                    <a:pt x="1294065" y="1213085"/>
                  </a:lnTo>
                  <a:lnTo>
                    <a:pt x="1291579" y="1213085"/>
                  </a:lnTo>
                  <a:close/>
                  <a:moveTo>
                    <a:pt x="268899" y="1196140"/>
                  </a:moveTo>
                  <a:lnTo>
                    <a:pt x="268899" y="1197597"/>
                  </a:lnTo>
                  <a:lnTo>
                    <a:pt x="273271" y="1197597"/>
                  </a:lnTo>
                  <a:lnTo>
                    <a:pt x="273271" y="1196140"/>
                  </a:lnTo>
                  <a:close/>
                  <a:moveTo>
                    <a:pt x="1014897" y="1196111"/>
                  </a:moveTo>
                  <a:cubicBezTo>
                    <a:pt x="1014078" y="1197331"/>
                    <a:pt x="1013287" y="1198469"/>
                    <a:pt x="1012525" y="1199526"/>
                  </a:cubicBezTo>
                  <a:cubicBezTo>
                    <a:pt x="1011763" y="1200583"/>
                    <a:pt x="1010896" y="1201626"/>
                    <a:pt x="1009925" y="1202655"/>
                  </a:cubicBezTo>
                  <a:lnTo>
                    <a:pt x="1016945" y="1202655"/>
                  </a:lnTo>
                  <a:lnTo>
                    <a:pt x="1016945" y="1200341"/>
                  </a:lnTo>
                  <a:lnTo>
                    <a:pt x="1018786" y="1200341"/>
                  </a:lnTo>
                  <a:lnTo>
                    <a:pt x="1015554" y="1196111"/>
                  </a:lnTo>
                  <a:close/>
                  <a:moveTo>
                    <a:pt x="975063" y="1196111"/>
                  </a:moveTo>
                  <a:lnTo>
                    <a:pt x="975063" y="1198512"/>
                  </a:lnTo>
                  <a:lnTo>
                    <a:pt x="991437" y="1198512"/>
                  </a:lnTo>
                  <a:lnTo>
                    <a:pt x="991437" y="1196111"/>
                  </a:lnTo>
                  <a:close/>
                  <a:moveTo>
                    <a:pt x="955061" y="1196026"/>
                  </a:moveTo>
                  <a:lnTo>
                    <a:pt x="955061" y="1201512"/>
                  </a:lnTo>
                  <a:lnTo>
                    <a:pt x="962062" y="1201512"/>
                  </a:lnTo>
                  <a:lnTo>
                    <a:pt x="962062" y="1196026"/>
                  </a:lnTo>
                  <a:close/>
                  <a:moveTo>
                    <a:pt x="947641" y="1196026"/>
                  </a:moveTo>
                  <a:lnTo>
                    <a:pt x="947641" y="1197220"/>
                  </a:lnTo>
                  <a:lnTo>
                    <a:pt x="949717" y="1196426"/>
                  </a:lnTo>
                  <a:lnTo>
                    <a:pt x="951232" y="1200426"/>
                  </a:lnTo>
                  <a:lnTo>
                    <a:pt x="948917" y="1201312"/>
                  </a:lnTo>
                  <a:lnTo>
                    <a:pt x="947641" y="1197941"/>
                  </a:lnTo>
                  <a:lnTo>
                    <a:pt x="947641" y="1198112"/>
                  </a:lnTo>
                  <a:lnTo>
                    <a:pt x="945603" y="1198112"/>
                  </a:lnTo>
                  <a:lnTo>
                    <a:pt x="945603" y="1201512"/>
                  </a:lnTo>
                  <a:lnTo>
                    <a:pt x="952546" y="1201512"/>
                  </a:lnTo>
                  <a:lnTo>
                    <a:pt x="952546" y="1196026"/>
                  </a:lnTo>
                  <a:close/>
                  <a:moveTo>
                    <a:pt x="1682457" y="1195940"/>
                  </a:moveTo>
                  <a:lnTo>
                    <a:pt x="1682457" y="1200398"/>
                  </a:lnTo>
                  <a:lnTo>
                    <a:pt x="1694550" y="1200398"/>
                  </a:lnTo>
                  <a:lnTo>
                    <a:pt x="1693134" y="1198483"/>
                  </a:lnTo>
                  <a:lnTo>
                    <a:pt x="1695258" y="1196742"/>
                  </a:lnTo>
                  <a:lnTo>
                    <a:pt x="1695258" y="1195940"/>
                  </a:lnTo>
                  <a:close/>
                  <a:moveTo>
                    <a:pt x="1712184" y="1195540"/>
                  </a:moveTo>
                  <a:lnTo>
                    <a:pt x="1724957" y="1195540"/>
                  </a:lnTo>
                  <a:lnTo>
                    <a:pt x="1724957" y="1197597"/>
                  </a:lnTo>
                  <a:lnTo>
                    <a:pt x="1724557" y="1197997"/>
                  </a:lnTo>
                  <a:cubicBezTo>
                    <a:pt x="1724119" y="1198436"/>
                    <a:pt x="1723481" y="1199341"/>
                    <a:pt x="1722643" y="1200712"/>
                  </a:cubicBezTo>
                  <a:cubicBezTo>
                    <a:pt x="1721366" y="1202731"/>
                    <a:pt x="1720395" y="1205065"/>
                    <a:pt x="1719728" y="1207713"/>
                  </a:cubicBezTo>
                  <a:cubicBezTo>
                    <a:pt x="1719061" y="1210361"/>
                    <a:pt x="1718728" y="1213228"/>
                    <a:pt x="1718728" y="1216314"/>
                  </a:cubicBezTo>
                  <a:lnTo>
                    <a:pt x="1716185" y="1216314"/>
                  </a:lnTo>
                  <a:cubicBezTo>
                    <a:pt x="1716185" y="1212352"/>
                    <a:pt x="1716661" y="1208866"/>
                    <a:pt x="1717613" y="1205856"/>
                  </a:cubicBezTo>
                  <a:cubicBezTo>
                    <a:pt x="1718566" y="1202846"/>
                    <a:pt x="1719814" y="1200245"/>
                    <a:pt x="1721357" y="1198055"/>
                  </a:cubicBezTo>
                  <a:lnTo>
                    <a:pt x="1712184" y="1198055"/>
                  </a:lnTo>
                  <a:close/>
                  <a:moveTo>
                    <a:pt x="1594931" y="1195226"/>
                  </a:moveTo>
                  <a:cubicBezTo>
                    <a:pt x="1597065" y="1195226"/>
                    <a:pt x="1598694" y="1196169"/>
                    <a:pt x="1599818" y="1198055"/>
                  </a:cubicBezTo>
                  <a:cubicBezTo>
                    <a:pt x="1600942" y="1199940"/>
                    <a:pt x="1601504" y="1202626"/>
                    <a:pt x="1601504" y="1206113"/>
                  </a:cubicBezTo>
                  <a:cubicBezTo>
                    <a:pt x="1601504" y="1209370"/>
                    <a:pt x="1600961" y="1211937"/>
                    <a:pt x="1599875" y="1213814"/>
                  </a:cubicBezTo>
                  <a:cubicBezTo>
                    <a:pt x="1598789" y="1215690"/>
                    <a:pt x="1597179" y="1216628"/>
                    <a:pt x="1595046" y="1216628"/>
                  </a:cubicBezTo>
                  <a:lnTo>
                    <a:pt x="1591636" y="1214663"/>
                  </a:lnTo>
                  <a:lnTo>
                    <a:pt x="1591636" y="1213799"/>
                  </a:lnTo>
                  <a:lnTo>
                    <a:pt x="1590137" y="1213799"/>
                  </a:lnTo>
                  <a:lnTo>
                    <a:pt x="1590088" y="1213771"/>
                  </a:lnTo>
                  <a:lnTo>
                    <a:pt x="1588665" y="1207466"/>
                  </a:lnTo>
                  <a:lnTo>
                    <a:pt x="1588821" y="1207299"/>
                  </a:lnTo>
                  <a:cubicBezTo>
                    <a:pt x="1590336" y="1205251"/>
                    <a:pt x="1591093" y="1203179"/>
                    <a:pt x="1591093" y="1201084"/>
                  </a:cubicBezTo>
                  <a:lnTo>
                    <a:pt x="1590053" y="1198220"/>
                  </a:lnTo>
                  <a:lnTo>
                    <a:pt x="1590074" y="1198126"/>
                  </a:lnTo>
                  <a:cubicBezTo>
                    <a:pt x="1591217" y="1196192"/>
                    <a:pt x="1592836" y="1195226"/>
                    <a:pt x="1594931" y="1195226"/>
                  </a:cubicBezTo>
                  <a:close/>
                  <a:moveTo>
                    <a:pt x="1551688" y="1195226"/>
                  </a:moveTo>
                  <a:lnTo>
                    <a:pt x="1552412" y="1195226"/>
                  </a:lnTo>
                  <a:lnTo>
                    <a:pt x="1552412" y="1196654"/>
                  </a:lnTo>
                  <a:lnTo>
                    <a:pt x="1551715" y="1196654"/>
                  </a:lnTo>
                  <a:close/>
                  <a:moveTo>
                    <a:pt x="1613810" y="1195169"/>
                  </a:moveTo>
                  <a:cubicBezTo>
                    <a:pt x="1615620" y="1195169"/>
                    <a:pt x="1617048" y="1195697"/>
                    <a:pt x="1618096" y="1196754"/>
                  </a:cubicBezTo>
                  <a:lnTo>
                    <a:pt x="1618207" y="1197060"/>
                  </a:lnTo>
                  <a:lnTo>
                    <a:pt x="1617563" y="1197454"/>
                  </a:lnTo>
                  <a:lnTo>
                    <a:pt x="1618992" y="1199769"/>
                  </a:lnTo>
                  <a:lnTo>
                    <a:pt x="1619148" y="1199653"/>
                  </a:lnTo>
                  <a:lnTo>
                    <a:pt x="1619668" y="1201084"/>
                  </a:lnTo>
                  <a:cubicBezTo>
                    <a:pt x="1619668" y="1203179"/>
                    <a:pt x="1618911" y="1205251"/>
                    <a:pt x="1617396" y="1207299"/>
                  </a:cubicBezTo>
                  <a:cubicBezTo>
                    <a:pt x="1615882" y="1209346"/>
                    <a:pt x="1613858" y="1211513"/>
                    <a:pt x="1611324" y="1213799"/>
                  </a:cubicBezTo>
                  <a:lnTo>
                    <a:pt x="1617272" y="1213799"/>
                  </a:lnTo>
                  <a:lnTo>
                    <a:pt x="1616934" y="1214428"/>
                  </a:lnTo>
                  <a:cubicBezTo>
                    <a:pt x="1617848" y="1215285"/>
                    <a:pt x="1618801" y="1215895"/>
                    <a:pt x="1619792" y="1216257"/>
                  </a:cubicBezTo>
                  <a:lnTo>
                    <a:pt x="1620147" y="1216314"/>
                  </a:lnTo>
                  <a:lnTo>
                    <a:pt x="1607523" y="1216314"/>
                  </a:lnTo>
                  <a:lnTo>
                    <a:pt x="1607523" y="1213599"/>
                  </a:lnTo>
                  <a:cubicBezTo>
                    <a:pt x="1609143" y="1212475"/>
                    <a:pt x="1610690" y="1211166"/>
                    <a:pt x="1612167" y="1209670"/>
                  </a:cubicBezTo>
                  <a:cubicBezTo>
                    <a:pt x="1613643" y="1208175"/>
                    <a:pt x="1614839" y="1206675"/>
                    <a:pt x="1615753" y="1205170"/>
                  </a:cubicBezTo>
                  <a:cubicBezTo>
                    <a:pt x="1616667" y="1203665"/>
                    <a:pt x="1617125" y="1202331"/>
                    <a:pt x="1617125" y="1201169"/>
                  </a:cubicBezTo>
                  <a:cubicBezTo>
                    <a:pt x="1617125" y="1200064"/>
                    <a:pt x="1616829" y="1199207"/>
                    <a:pt x="1616239" y="1198598"/>
                  </a:cubicBezTo>
                  <a:cubicBezTo>
                    <a:pt x="1615648" y="1197988"/>
                    <a:pt x="1614839" y="1197683"/>
                    <a:pt x="1613810" y="1197683"/>
                  </a:cubicBezTo>
                  <a:cubicBezTo>
                    <a:pt x="1612991" y="1197683"/>
                    <a:pt x="1612157" y="1197945"/>
                    <a:pt x="1611310" y="1198469"/>
                  </a:cubicBezTo>
                  <a:cubicBezTo>
                    <a:pt x="1610462" y="1198993"/>
                    <a:pt x="1609676" y="1199693"/>
                    <a:pt x="1608952" y="1200569"/>
                  </a:cubicBezTo>
                  <a:lnTo>
                    <a:pt x="1607409" y="1198483"/>
                  </a:lnTo>
                  <a:cubicBezTo>
                    <a:pt x="1608381" y="1197397"/>
                    <a:pt x="1609386" y="1196573"/>
                    <a:pt x="1610424" y="1196011"/>
                  </a:cubicBezTo>
                  <a:cubicBezTo>
                    <a:pt x="1611462" y="1195449"/>
                    <a:pt x="1612591" y="1195169"/>
                    <a:pt x="1613810" y="1195169"/>
                  </a:cubicBezTo>
                  <a:close/>
                  <a:moveTo>
                    <a:pt x="1585235" y="1195169"/>
                  </a:moveTo>
                  <a:cubicBezTo>
                    <a:pt x="1587045" y="1195169"/>
                    <a:pt x="1588473" y="1195697"/>
                    <a:pt x="1589521" y="1196754"/>
                  </a:cubicBezTo>
                  <a:lnTo>
                    <a:pt x="1590053" y="1198220"/>
                  </a:lnTo>
                  <a:lnTo>
                    <a:pt x="1588359" y="1206113"/>
                  </a:lnTo>
                  <a:lnTo>
                    <a:pt x="1588665" y="1207466"/>
                  </a:lnTo>
                  <a:lnTo>
                    <a:pt x="1582749" y="1213799"/>
                  </a:lnTo>
                  <a:lnTo>
                    <a:pt x="1590137" y="1213799"/>
                  </a:lnTo>
                  <a:lnTo>
                    <a:pt x="1591636" y="1214663"/>
                  </a:lnTo>
                  <a:lnTo>
                    <a:pt x="1591636" y="1216314"/>
                  </a:lnTo>
                  <a:lnTo>
                    <a:pt x="1578948" y="1216314"/>
                  </a:lnTo>
                  <a:lnTo>
                    <a:pt x="1578948" y="1213599"/>
                  </a:lnTo>
                  <a:cubicBezTo>
                    <a:pt x="1580568" y="1212475"/>
                    <a:pt x="1582115" y="1211166"/>
                    <a:pt x="1583592" y="1209670"/>
                  </a:cubicBezTo>
                  <a:cubicBezTo>
                    <a:pt x="1585068" y="1208175"/>
                    <a:pt x="1586264" y="1206675"/>
                    <a:pt x="1587178" y="1205170"/>
                  </a:cubicBezTo>
                  <a:cubicBezTo>
                    <a:pt x="1588092" y="1203665"/>
                    <a:pt x="1588550" y="1202331"/>
                    <a:pt x="1588550" y="1201169"/>
                  </a:cubicBezTo>
                  <a:cubicBezTo>
                    <a:pt x="1588550" y="1200064"/>
                    <a:pt x="1588254" y="1199207"/>
                    <a:pt x="1587664" y="1198598"/>
                  </a:cubicBezTo>
                  <a:cubicBezTo>
                    <a:pt x="1587073" y="1197988"/>
                    <a:pt x="1586264" y="1197683"/>
                    <a:pt x="1585235" y="1197683"/>
                  </a:cubicBezTo>
                  <a:cubicBezTo>
                    <a:pt x="1584416" y="1197683"/>
                    <a:pt x="1583582" y="1197945"/>
                    <a:pt x="1582735" y="1198469"/>
                  </a:cubicBezTo>
                  <a:cubicBezTo>
                    <a:pt x="1581887" y="1198993"/>
                    <a:pt x="1581101" y="1199693"/>
                    <a:pt x="1580377" y="1200569"/>
                  </a:cubicBezTo>
                  <a:lnTo>
                    <a:pt x="1578834" y="1198483"/>
                  </a:lnTo>
                  <a:cubicBezTo>
                    <a:pt x="1579806" y="1197397"/>
                    <a:pt x="1580811" y="1196573"/>
                    <a:pt x="1581849" y="1196011"/>
                  </a:cubicBezTo>
                  <a:cubicBezTo>
                    <a:pt x="1582887" y="1195449"/>
                    <a:pt x="1584016" y="1195169"/>
                    <a:pt x="1585235" y="1195169"/>
                  </a:cubicBezTo>
                  <a:close/>
                  <a:moveTo>
                    <a:pt x="1623535" y="1195054"/>
                  </a:moveTo>
                  <a:cubicBezTo>
                    <a:pt x="1626011" y="1195054"/>
                    <a:pt x="1627707" y="1195931"/>
                    <a:pt x="1628621" y="1197683"/>
                  </a:cubicBezTo>
                  <a:cubicBezTo>
                    <a:pt x="1628983" y="1198407"/>
                    <a:pt x="1629164" y="1199169"/>
                    <a:pt x="1629164" y="1199969"/>
                  </a:cubicBezTo>
                  <a:cubicBezTo>
                    <a:pt x="1629164" y="1200998"/>
                    <a:pt x="1628893" y="1201969"/>
                    <a:pt x="1628350" y="1202884"/>
                  </a:cubicBezTo>
                  <a:cubicBezTo>
                    <a:pt x="1627807" y="1203798"/>
                    <a:pt x="1627107" y="1204503"/>
                    <a:pt x="1626249" y="1204998"/>
                  </a:cubicBezTo>
                  <a:cubicBezTo>
                    <a:pt x="1627316" y="1205341"/>
                    <a:pt x="1628202" y="1206013"/>
                    <a:pt x="1628907" y="1207013"/>
                  </a:cubicBezTo>
                  <a:cubicBezTo>
                    <a:pt x="1629612" y="1208013"/>
                    <a:pt x="1629964" y="1209161"/>
                    <a:pt x="1629964" y="1210456"/>
                  </a:cubicBezTo>
                  <a:cubicBezTo>
                    <a:pt x="1629964" y="1212399"/>
                    <a:pt x="1629364" y="1213942"/>
                    <a:pt x="1628164" y="1215085"/>
                  </a:cubicBezTo>
                  <a:cubicBezTo>
                    <a:pt x="1626964" y="1216228"/>
                    <a:pt x="1625297" y="1216800"/>
                    <a:pt x="1623163" y="1216800"/>
                  </a:cubicBezTo>
                  <a:lnTo>
                    <a:pt x="1620147" y="1216314"/>
                  </a:lnTo>
                  <a:lnTo>
                    <a:pt x="1620211" y="1216314"/>
                  </a:lnTo>
                  <a:lnTo>
                    <a:pt x="1620211" y="1213799"/>
                  </a:lnTo>
                  <a:lnTo>
                    <a:pt x="1617272" y="1213799"/>
                  </a:lnTo>
                  <a:lnTo>
                    <a:pt x="1618163" y="1212142"/>
                  </a:lnTo>
                  <a:cubicBezTo>
                    <a:pt x="1619001" y="1212847"/>
                    <a:pt x="1619844" y="1213376"/>
                    <a:pt x="1620692" y="1213728"/>
                  </a:cubicBezTo>
                  <a:cubicBezTo>
                    <a:pt x="1621539" y="1214080"/>
                    <a:pt x="1622354" y="1214257"/>
                    <a:pt x="1623135" y="1214257"/>
                  </a:cubicBezTo>
                  <a:cubicBezTo>
                    <a:pt x="1624373" y="1214257"/>
                    <a:pt x="1625364" y="1213937"/>
                    <a:pt x="1626107" y="1213299"/>
                  </a:cubicBezTo>
                  <a:cubicBezTo>
                    <a:pt x="1626850" y="1212661"/>
                    <a:pt x="1627221" y="1211790"/>
                    <a:pt x="1627221" y="1210685"/>
                  </a:cubicBezTo>
                  <a:cubicBezTo>
                    <a:pt x="1627221" y="1209485"/>
                    <a:pt x="1626816" y="1208518"/>
                    <a:pt x="1626007" y="1207784"/>
                  </a:cubicBezTo>
                  <a:cubicBezTo>
                    <a:pt x="1625197" y="1207051"/>
                    <a:pt x="1624078" y="1206684"/>
                    <a:pt x="1622649" y="1206684"/>
                  </a:cubicBezTo>
                  <a:cubicBezTo>
                    <a:pt x="1622306" y="1206684"/>
                    <a:pt x="1621935" y="1206713"/>
                    <a:pt x="1621535" y="1206770"/>
                  </a:cubicBezTo>
                  <a:lnTo>
                    <a:pt x="1620163" y="1206941"/>
                  </a:lnTo>
                  <a:lnTo>
                    <a:pt x="1620163" y="1204112"/>
                  </a:lnTo>
                  <a:lnTo>
                    <a:pt x="1621277" y="1203998"/>
                  </a:lnTo>
                  <a:cubicBezTo>
                    <a:pt x="1622744" y="1203846"/>
                    <a:pt x="1623973" y="1203450"/>
                    <a:pt x="1624964" y="1202812"/>
                  </a:cubicBezTo>
                  <a:cubicBezTo>
                    <a:pt x="1625954" y="1202174"/>
                    <a:pt x="1626449" y="1201207"/>
                    <a:pt x="1626449" y="1199912"/>
                  </a:cubicBezTo>
                  <a:cubicBezTo>
                    <a:pt x="1626449" y="1199283"/>
                    <a:pt x="1626207" y="1198736"/>
                    <a:pt x="1625721" y="1198269"/>
                  </a:cubicBezTo>
                  <a:cubicBezTo>
                    <a:pt x="1625235" y="1197802"/>
                    <a:pt x="1624535" y="1197569"/>
                    <a:pt x="1623621" y="1197569"/>
                  </a:cubicBezTo>
                  <a:cubicBezTo>
                    <a:pt x="1622801" y="1197569"/>
                    <a:pt x="1621982" y="1197769"/>
                    <a:pt x="1621163" y="1198169"/>
                  </a:cubicBezTo>
                  <a:lnTo>
                    <a:pt x="1619148" y="1199653"/>
                  </a:lnTo>
                  <a:lnTo>
                    <a:pt x="1618207" y="1197060"/>
                  </a:lnTo>
                  <a:lnTo>
                    <a:pt x="1620220" y="1195826"/>
                  </a:lnTo>
                  <a:cubicBezTo>
                    <a:pt x="1621439" y="1195311"/>
                    <a:pt x="1622544" y="1195054"/>
                    <a:pt x="1623535" y="1195054"/>
                  </a:cubicBezTo>
                  <a:close/>
                  <a:moveTo>
                    <a:pt x="1123006" y="1194626"/>
                  </a:moveTo>
                  <a:lnTo>
                    <a:pt x="1131892" y="1194626"/>
                  </a:lnTo>
                  <a:lnTo>
                    <a:pt x="1131892" y="1197140"/>
                  </a:lnTo>
                  <a:lnTo>
                    <a:pt x="1127463" y="1197140"/>
                  </a:lnTo>
                  <a:cubicBezTo>
                    <a:pt x="1127101" y="1198855"/>
                    <a:pt x="1126749" y="1200322"/>
                    <a:pt x="1126406" y="1201541"/>
                  </a:cubicBezTo>
                  <a:lnTo>
                    <a:pt x="1130207" y="1201541"/>
                  </a:lnTo>
                  <a:cubicBezTo>
                    <a:pt x="1130550" y="1201541"/>
                    <a:pt x="1130845" y="1201664"/>
                    <a:pt x="1131092" y="1201912"/>
                  </a:cubicBezTo>
                  <a:cubicBezTo>
                    <a:pt x="1131340" y="1202160"/>
                    <a:pt x="1131464" y="1202455"/>
                    <a:pt x="1131464" y="1202798"/>
                  </a:cubicBezTo>
                  <a:lnTo>
                    <a:pt x="1131464" y="1214314"/>
                  </a:lnTo>
                  <a:cubicBezTo>
                    <a:pt x="1131464" y="1214657"/>
                    <a:pt x="1131340" y="1214952"/>
                    <a:pt x="1131092" y="1215200"/>
                  </a:cubicBezTo>
                  <a:cubicBezTo>
                    <a:pt x="1130845" y="1215447"/>
                    <a:pt x="1130550" y="1215571"/>
                    <a:pt x="1130207" y="1215571"/>
                  </a:cubicBezTo>
                  <a:lnTo>
                    <a:pt x="1127321" y="1215571"/>
                  </a:lnTo>
                  <a:lnTo>
                    <a:pt x="1127321" y="1216600"/>
                  </a:lnTo>
                  <a:lnTo>
                    <a:pt x="1124834" y="1216600"/>
                  </a:lnTo>
                  <a:lnTo>
                    <a:pt x="1124834" y="1206256"/>
                  </a:lnTo>
                  <a:cubicBezTo>
                    <a:pt x="1124701" y="1206618"/>
                    <a:pt x="1124482" y="1207161"/>
                    <a:pt x="1124177" y="1207884"/>
                  </a:cubicBezTo>
                  <a:lnTo>
                    <a:pt x="1121863" y="1206884"/>
                  </a:lnTo>
                  <a:cubicBezTo>
                    <a:pt x="1123158" y="1203874"/>
                    <a:pt x="1124168" y="1200626"/>
                    <a:pt x="1124892" y="1197140"/>
                  </a:cubicBezTo>
                  <a:lnTo>
                    <a:pt x="1123006" y="1197140"/>
                  </a:lnTo>
                  <a:close/>
                  <a:moveTo>
                    <a:pt x="1275377" y="1194397"/>
                  </a:moveTo>
                  <a:lnTo>
                    <a:pt x="1289750" y="1194397"/>
                  </a:lnTo>
                  <a:lnTo>
                    <a:pt x="1289750" y="1196912"/>
                  </a:lnTo>
                  <a:lnTo>
                    <a:pt x="1282092" y="1196912"/>
                  </a:lnTo>
                  <a:cubicBezTo>
                    <a:pt x="1281197" y="1198855"/>
                    <a:pt x="1280216" y="1200560"/>
                    <a:pt x="1279149" y="1202027"/>
                  </a:cubicBezTo>
                  <a:lnTo>
                    <a:pt x="1282092" y="1202027"/>
                  </a:lnTo>
                  <a:cubicBezTo>
                    <a:pt x="1283426" y="1202027"/>
                    <a:pt x="1284597" y="1201884"/>
                    <a:pt x="1285607" y="1201598"/>
                  </a:cubicBezTo>
                  <a:lnTo>
                    <a:pt x="1284264" y="1198626"/>
                  </a:lnTo>
                  <a:lnTo>
                    <a:pt x="1286521" y="1197597"/>
                  </a:lnTo>
                  <a:lnTo>
                    <a:pt x="1289465" y="1204112"/>
                  </a:lnTo>
                  <a:lnTo>
                    <a:pt x="1287207" y="1205141"/>
                  </a:lnTo>
                  <a:lnTo>
                    <a:pt x="1286636" y="1203912"/>
                  </a:lnTo>
                  <a:cubicBezTo>
                    <a:pt x="1285512" y="1204293"/>
                    <a:pt x="1283997" y="1204503"/>
                    <a:pt x="1282092" y="1204541"/>
                  </a:cubicBezTo>
                  <a:lnTo>
                    <a:pt x="1276892" y="1204541"/>
                  </a:lnTo>
                  <a:cubicBezTo>
                    <a:pt x="1276549" y="1204541"/>
                    <a:pt x="1276253" y="1204417"/>
                    <a:pt x="1276006" y="1204170"/>
                  </a:cubicBezTo>
                  <a:cubicBezTo>
                    <a:pt x="1275758" y="1203922"/>
                    <a:pt x="1275634" y="1203627"/>
                    <a:pt x="1275634" y="1203284"/>
                  </a:cubicBezTo>
                  <a:lnTo>
                    <a:pt x="1275634" y="1202827"/>
                  </a:lnTo>
                  <a:cubicBezTo>
                    <a:pt x="1275634" y="1202503"/>
                    <a:pt x="1275758" y="1202217"/>
                    <a:pt x="1276006" y="1201969"/>
                  </a:cubicBezTo>
                  <a:cubicBezTo>
                    <a:pt x="1277244" y="1200579"/>
                    <a:pt x="1278349" y="1198893"/>
                    <a:pt x="1279320" y="1196912"/>
                  </a:cubicBezTo>
                  <a:lnTo>
                    <a:pt x="1275377" y="1196912"/>
                  </a:lnTo>
                  <a:close/>
                  <a:moveTo>
                    <a:pt x="1428206" y="1194311"/>
                  </a:moveTo>
                  <a:lnTo>
                    <a:pt x="1447180" y="1194311"/>
                  </a:lnTo>
                  <a:cubicBezTo>
                    <a:pt x="1447522" y="1194311"/>
                    <a:pt x="1447813" y="1194435"/>
                    <a:pt x="1448051" y="1194683"/>
                  </a:cubicBezTo>
                  <a:cubicBezTo>
                    <a:pt x="1448289" y="1194930"/>
                    <a:pt x="1448408" y="1195226"/>
                    <a:pt x="1448408" y="1195568"/>
                  </a:cubicBezTo>
                  <a:lnTo>
                    <a:pt x="1448408" y="1204398"/>
                  </a:lnTo>
                  <a:cubicBezTo>
                    <a:pt x="1448408" y="1204741"/>
                    <a:pt x="1448289" y="1205036"/>
                    <a:pt x="1448051" y="1205284"/>
                  </a:cubicBezTo>
                  <a:cubicBezTo>
                    <a:pt x="1447813" y="1205532"/>
                    <a:pt x="1447522" y="1205656"/>
                    <a:pt x="1447180" y="1205656"/>
                  </a:cubicBezTo>
                  <a:lnTo>
                    <a:pt x="1430892" y="1205656"/>
                  </a:lnTo>
                  <a:lnTo>
                    <a:pt x="1430892" y="1213371"/>
                  </a:lnTo>
                  <a:cubicBezTo>
                    <a:pt x="1430892" y="1213695"/>
                    <a:pt x="1431025" y="1214009"/>
                    <a:pt x="1431292" y="1214314"/>
                  </a:cubicBezTo>
                  <a:cubicBezTo>
                    <a:pt x="1431521" y="1214542"/>
                    <a:pt x="1431844" y="1214718"/>
                    <a:pt x="1432264" y="1214842"/>
                  </a:cubicBezTo>
                  <a:cubicBezTo>
                    <a:pt x="1432683" y="1214966"/>
                    <a:pt x="1433168" y="1215028"/>
                    <a:pt x="1433721" y="1215028"/>
                  </a:cubicBezTo>
                  <a:lnTo>
                    <a:pt x="1446408" y="1215028"/>
                  </a:lnTo>
                  <a:cubicBezTo>
                    <a:pt x="1446903" y="1215009"/>
                    <a:pt x="1447308" y="1214838"/>
                    <a:pt x="1447622" y="1214514"/>
                  </a:cubicBezTo>
                  <a:cubicBezTo>
                    <a:pt x="1447937" y="1214190"/>
                    <a:pt x="1448294" y="1213723"/>
                    <a:pt x="1448694" y="1213114"/>
                  </a:cubicBezTo>
                  <a:lnTo>
                    <a:pt x="1450951" y="1214114"/>
                  </a:lnTo>
                  <a:cubicBezTo>
                    <a:pt x="1450494" y="1215085"/>
                    <a:pt x="1449866" y="1215900"/>
                    <a:pt x="1449066" y="1216557"/>
                  </a:cubicBezTo>
                  <a:cubicBezTo>
                    <a:pt x="1448265" y="1217214"/>
                    <a:pt x="1447380" y="1217533"/>
                    <a:pt x="1446408" y="1217514"/>
                  </a:cubicBezTo>
                  <a:lnTo>
                    <a:pt x="1433721" y="1217514"/>
                  </a:lnTo>
                  <a:cubicBezTo>
                    <a:pt x="1431816" y="1217514"/>
                    <a:pt x="1430396" y="1217009"/>
                    <a:pt x="1429463" y="1216000"/>
                  </a:cubicBezTo>
                  <a:cubicBezTo>
                    <a:pt x="1429120" y="1215638"/>
                    <a:pt x="1428858" y="1215223"/>
                    <a:pt x="1428677" y="1214757"/>
                  </a:cubicBezTo>
                  <a:cubicBezTo>
                    <a:pt x="1428496" y="1214290"/>
                    <a:pt x="1428406" y="1213809"/>
                    <a:pt x="1428406" y="1213314"/>
                  </a:cubicBezTo>
                  <a:lnTo>
                    <a:pt x="1428406" y="1204398"/>
                  </a:lnTo>
                  <a:cubicBezTo>
                    <a:pt x="1428406" y="1204055"/>
                    <a:pt x="1428530" y="1203760"/>
                    <a:pt x="1428777" y="1203512"/>
                  </a:cubicBezTo>
                  <a:cubicBezTo>
                    <a:pt x="1429025" y="1203265"/>
                    <a:pt x="1429320" y="1203141"/>
                    <a:pt x="1429663" y="1203141"/>
                  </a:cubicBezTo>
                  <a:lnTo>
                    <a:pt x="1445922" y="1203141"/>
                  </a:lnTo>
                  <a:lnTo>
                    <a:pt x="1445922" y="1196797"/>
                  </a:lnTo>
                  <a:lnTo>
                    <a:pt x="1428206" y="1196797"/>
                  </a:lnTo>
                  <a:close/>
                  <a:moveTo>
                    <a:pt x="893491" y="1194254"/>
                  </a:moveTo>
                  <a:lnTo>
                    <a:pt x="902178" y="1194254"/>
                  </a:lnTo>
                  <a:lnTo>
                    <a:pt x="902178" y="1196740"/>
                  </a:lnTo>
                  <a:lnTo>
                    <a:pt x="899092" y="1196740"/>
                  </a:lnTo>
                  <a:lnTo>
                    <a:pt x="899092" y="1202427"/>
                  </a:lnTo>
                  <a:lnTo>
                    <a:pt x="901921" y="1202427"/>
                  </a:lnTo>
                  <a:lnTo>
                    <a:pt x="901921" y="1204913"/>
                  </a:lnTo>
                  <a:lnTo>
                    <a:pt x="899092" y="1204913"/>
                  </a:lnTo>
                  <a:lnTo>
                    <a:pt x="899092" y="1212542"/>
                  </a:lnTo>
                  <a:cubicBezTo>
                    <a:pt x="899949" y="1212180"/>
                    <a:pt x="900683" y="1211828"/>
                    <a:pt x="901292" y="1211485"/>
                  </a:cubicBezTo>
                  <a:lnTo>
                    <a:pt x="902521" y="1213656"/>
                  </a:lnTo>
                  <a:cubicBezTo>
                    <a:pt x="899816" y="1215161"/>
                    <a:pt x="896777" y="1216171"/>
                    <a:pt x="893406" y="1216686"/>
                  </a:cubicBezTo>
                  <a:lnTo>
                    <a:pt x="893091" y="1214199"/>
                  </a:lnTo>
                  <a:cubicBezTo>
                    <a:pt x="894291" y="1213990"/>
                    <a:pt x="895453" y="1213733"/>
                    <a:pt x="896577" y="1213428"/>
                  </a:cubicBezTo>
                  <a:lnTo>
                    <a:pt x="896577" y="1204913"/>
                  </a:lnTo>
                  <a:lnTo>
                    <a:pt x="893491" y="1204913"/>
                  </a:lnTo>
                  <a:lnTo>
                    <a:pt x="893491" y="1202427"/>
                  </a:lnTo>
                  <a:lnTo>
                    <a:pt x="896577" y="1202427"/>
                  </a:lnTo>
                  <a:lnTo>
                    <a:pt x="896577" y="1196740"/>
                  </a:lnTo>
                  <a:lnTo>
                    <a:pt x="893491" y="1196740"/>
                  </a:lnTo>
                  <a:close/>
                  <a:moveTo>
                    <a:pt x="741434" y="1194226"/>
                  </a:moveTo>
                  <a:lnTo>
                    <a:pt x="766323" y="1194226"/>
                  </a:lnTo>
                  <a:lnTo>
                    <a:pt x="766323" y="1196712"/>
                  </a:lnTo>
                  <a:lnTo>
                    <a:pt x="755579" y="1196712"/>
                  </a:lnTo>
                  <a:cubicBezTo>
                    <a:pt x="754931" y="1198083"/>
                    <a:pt x="754293" y="1199293"/>
                    <a:pt x="753664" y="1200341"/>
                  </a:cubicBezTo>
                  <a:lnTo>
                    <a:pt x="755122" y="1200341"/>
                  </a:lnTo>
                  <a:lnTo>
                    <a:pt x="755122" y="1217600"/>
                  </a:lnTo>
                  <a:lnTo>
                    <a:pt x="752636" y="1217600"/>
                  </a:lnTo>
                  <a:lnTo>
                    <a:pt x="752636" y="1201912"/>
                  </a:lnTo>
                  <a:cubicBezTo>
                    <a:pt x="751188" y="1204008"/>
                    <a:pt x="749540" y="1205913"/>
                    <a:pt x="747692" y="1207627"/>
                  </a:cubicBezTo>
                  <a:cubicBezTo>
                    <a:pt x="745844" y="1209342"/>
                    <a:pt x="743844" y="1210790"/>
                    <a:pt x="741691" y="1211971"/>
                  </a:cubicBezTo>
                  <a:lnTo>
                    <a:pt x="740491" y="1209770"/>
                  </a:lnTo>
                  <a:cubicBezTo>
                    <a:pt x="743139" y="1208303"/>
                    <a:pt x="745497" y="1206451"/>
                    <a:pt x="747564" y="1204212"/>
                  </a:cubicBezTo>
                  <a:cubicBezTo>
                    <a:pt x="749630" y="1201974"/>
                    <a:pt x="751369" y="1199474"/>
                    <a:pt x="752778" y="1196712"/>
                  </a:cubicBezTo>
                  <a:lnTo>
                    <a:pt x="741434" y="1196712"/>
                  </a:lnTo>
                  <a:close/>
                  <a:moveTo>
                    <a:pt x="693266" y="1194226"/>
                  </a:moveTo>
                  <a:lnTo>
                    <a:pt x="717498" y="1194226"/>
                  </a:lnTo>
                  <a:lnTo>
                    <a:pt x="717498" y="1196109"/>
                  </a:lnTo>
                  <a:lnTo>
                    <a:pt x="717603" y="1196054"/>
                  </a:lnTo>
                  <a:cubicBezTo>
                    <a:pt x="718174" y="1195921"/>
                    <a:pt x="718698" y="1195854"/>
                    <a:pt x="719174" y="1195854"/>
                  </a:cubicBezTo>
                  <a:cubicBezTo>
                    <a:pt x="720413" y="1195854"/>
                    <a:pt x="721517" y="1196173"/>
                    <a:pt x="722489" y="1196812"/>
                  </a:cubicBezTo>
                  <a:cubicBezTo>
                    <a:pt x="723461" y="1197450"/>
                    <a:pt x="724156" y="1198369"/>
                    <a:pt x="724575" y="1199569"/>
                  </a:cubicBezTo>
                  <a:cubicBezTo>
                    <a:pt x="724766" y="1200274"/>
                    <a:pt x="724861" y="1200855"/>
                    <a:pt x="724861" y="1201312"/>
                  </a:cubicBezTo>
                  <a:cubicBezTo>
                    <a:pt x="724861" y="1202303"/>
                    <a:pt x="724613" y="1203241"/>
                    <a:pt x="724118" y="1204127"/>
                  </a:cubicBezTo>
                  <a:cubicBezTo>
                    <a:pt x="723622" y="1205013"/>
                    <a:pt x="722803" y="1206122"/>
                    <a:pt x="721660" y="1207456"/>
                  </a:cubicBezTo>
                  <a:lnTo>
                    <a:pt x="721346" y="1207856"/>
                  </a:lnTo>
                  <a:cubicBezTo>
                    <a:pt x="720546" y="1208808"/>
                    <a:pt x="720146" y="1209961"/>
                    <a:pt x="720146" y="1211313"/>
                  </a:cubicBezTo>
                  <a:lnTo>
                    <a:pt x="720174" y="1211656"/>
                  </a:lnTo>
                  <a:cubicBezTo>
                    <a:pt x="720174" y="1211694"/>
                    <a:pt x="720179" y="1211723"/>
                    <a:pt x="720189" y="1211742"/>
                  </a:cubicBezTo>
                  <a:cubicBezTo>
                    <a:pt x="720198" y="1211761"/>
                    <a:pt x="720203" y="1211780"/>
                    <a:pt x="720203" y="1211799"/>
                  </a:cubicBezTo>
                  <a:lnTo>
                    <a:pt x="717688" y="1211799"/>
                  </a:lnTo>
                  <a:cubicBezTo>
                    <a:pt x="717574" y="1209570"/>
                    <a:pt x="718146" y="1207722"/>
                    <a:pt x="719403" y="1206256"/>
                  </a:cubicBezTo>
                  <a:lnTo>
                    <a:pt x="719774" y="1205827"/>
                  </a:lnTo>
                  <a:cubicBezTo>
                    <a:pt x="720727" y="1204703"/>
                    <a:pt x="721389" y="1203822"/>
                    <a:pt x="721760" y="1203184"/>
                  </a:cubicBezTo>
                  <a:cubicBezTo>
                    <a:pt x="722132" y="1202546"/>
                    <a:pt x="722317" y="1201922"/>
                    <a:pt x="722317" y="1201312"/>
                  </a:cubicBezTo>
                  <a:cubicBezTo>
                    <a:pt x="722317" y="1201103"/>
                    <a:pt x="722270" y="1200788"/>
                    <a:pt x="722175" y="1200369"/>
                  </a:cubicBezTo>
                  <a:cubicBezTo>
                    <a:pt x="721946" y="1199683"/>
                    <a:pt x="721570" y="1199183"/>
                    <a:pt x="721046" y="1198869"/>
                  </a:cubicBezTo>
                  <a:cubicBezTo>
                    <a:pt x="720522" y="1198555"/>
                    <a:pt x="719917" y="1198397"/>
                    <a:pt x="719231" y="1198397"/>
                  </a:cubicBezTo>
                  <a:cubicBezTo>
                    <a:pt x="718812" y="1198397"/>
                    <a:pt x="718450" y="1198445"/>
                    <a:pt x="718146" y="1198540"/>
                  </a:cubicBezTo>
                  <a:cubicBezTo>
                    <a:pt x="717784" y="1198617"/>
                    <a:pt x="717431" y="1198793"/>
                    <a:pt x="717088" y="1199069"/>
                  </a:cubicBezTo>
                  <a:cubicBezTo>
                    <a:pt x="716745" y="1199345"/>
                    <a:pt x="716464" y="1199655"/>
                    <a:pt x="716245" y="1199998"/>
                  </a:cubicBezTo>
                  <a:cubicBezTo>
                    <a:pt x="716026" y="1200341"/>
                    <a:pt x="715917" y="1200607"/>
                    <a:pt x="715917" y="1200798"/>
                  </a:cubicBezTo>
                  <a:lnTo>
                    <a:pt x="713488" y="1200112"/>
                  </a:lnTo>
                  <a:cubicBezTo>
                    <a:pt x="713526" y="1199921"/>
                    <a:pt x="713688" y="1199531"/>
                    <a:pt x="713974" y="1198940"/>
                  </a:cubicBezTo>
                  <a:cubicBezTo>
                    <a:pt x="714297" y="1198331"/>
                    <a:pt x="714774" y="1197750"/>
                    <a:pt x="715402" y="1197197"/>
                  </a:cubicBezTo>
                  <a:lnTo>
                    <a:pt x="716337" y="1196712"/>
                  </a:lnTo>
                  <a:lnTo>
                    <a:pt x="710840" y="1196712"/>
                  </a:lnTo>
                  <a:lnTo>
                    <a:pt x="710840" y="1212799"/>
                  </a:lnTo>
                  <a:cubicBezTo>
                    <a:pt x="710840" y="1213276"/>
                    <a:pt x="710973" y="1213747"/>
                    <a:pt x="711240" y="1214214"/>
                  </a:cubicBezTo>
                  <a:cubicBezTo>
                    <a:pt x="711507" y="1214680"/>
                    <a:pt x="712012" y="1214914"/>
                    <a:pt x="712754" y="1214914"/>
                  </a:cubicBezTo>
                  <a:lnTo>
                    <a:pt x="715098" y="1214914"/>
                  </a:lnTo>
                  <a:cubicBezTo>
                    <a:pt x="715764" y="1214895"/>
                    <a:pt x="716393" y="1214495"/>
                    <a:pt x="716984" y="1213714"/>
                  </a:cubicBezTo>
                  <a:lnTo>
                    <a:pt x="718939" y="1215000"/>
                  </a:lnTo>
                  <a:lnTo>
                    <a:pt x="717631" y="1215000"/>
                  </a:lnTo>
                  <a:lnTo>
                    <a:pt x="717631" y="1216524"/>
                  </a:lnTo>
                  <a:lnTo>
                    <a:pt x="717541" y="1216614"/>
                  </a:lnTo>
                  <a:cubicBezTo>
                    <a:pt x="716884" y="1217138"/>
                    <a:pt x="716069" y="1217400"/>
                    <a:pt x="715098" y="1217400"/>
                  </a:cubicBezTo>
                  <a:lnTo>
                    <a:pt x="712754" y="1217400"/>
                  </a:lnTo>
                  <a:cubicBezTo>
                    <a:pt x="711745" y="1217400"/>
                    <a:pt x="710911" y="1217157"/>
                    <a:pt x="710254" y="1216671"/>
                  </a:cubicBezTo>
                  <a:cubicBezTo>
                    <a:pt x="709597" y="1216185"/>
                    <a:pt x="709116" y="1215590"/>
                    <a:pt x="708811" y="1214885"/>
                  </a:cubicBezTo>
                  <a:cubicBezTo>
                    <a:pt x="708506" y="1214180"/>
                    <a:pt x="708354" y="1213485"/>
                    <a:pt x="708354" y="1212799"/>
                  </a:cubicBezTo>
                  <a:lnTo>
                    <a:pt x="708354" y="1196712"/>
                  </a:lnTo>
                  <a:lnTo>
                    <a:pt x="701982" y="1196712"/>
                  </a:lnTo>
                  <a:lnTo>
                    <a:pt x="701982" y="1205227"/>
                  </a:lnTo>
                  <a:cubicBezTo>
                    <a:pt x="701982" y="1207627"/>
                    <a:pt x="701353" y="1209899"/>
                    <a:pt x="700096" y="1212042"/>
                  </a:cubicBezTo>
                  <a:cubicBezTo>
                    <a:pt x="698838" y="1214185"/>
                    <a:pt x="697200" y="1216038"/>
                    <a:pt x="695181" y="1217600"/>
                  </a:cubicBezTo>
                  <a:lnTo>
                    <a:pt x="693723" y="1215571"/>
                  </a:lnTo>
                  <a:cubicBezTo>
                    <a:pt x="695419" y="1214257"/>
                    <a:pt x="696800" y="1212694"/>
                    <a:pt x="697867" y="1210885"/>
                  </a:cubicBezTo>
                  <a:cubicBezTo>
                    <a:pt x="698934" y="1209075"/>
                    <a:pt x="699467" y="1207189"/>
                    <a:pt x="699467" y="1205227"/>
                  </a:cubicBezTo>
                  <a:lnTo>
                    <a:pt x="699467" y="1196712"/>
                  </a:lnTo>
                  <a:lnTo>
                    <a:pt x="693266" y="1196712"/>
                  </a:lnTo>
                  <a:close/>
                  <a:moveTo>
                    <a:pt x="1809025" y="1194140"/>
                  </a:moveTo>
                  <a:lnTo>
                    <a:pt x="1820941" y="1194140"/>
                  </a:lnTo>
                  <a:cubicBezTo>
                    <a:pt x="1821283" y="1194140"/>
                    <a:pt x="1821584" y="1194264"/>
                    <a:pt x="1821841" y="1194511"/>
                  </a:cubicBezTo>
                  <a:cubicBezTo>
                    <a:pt x="1822098" y="1194759"/>
                    <a:pt x="1822226" y="1195054"/>
                    <a:pt x="1822226" y="1195397"/>
                  </a:cubicBezTo>
                  <a:lnTo>
                    <a:pt x="1822226" y="1206570"/>
                  </a:lnTo>
                  <a:cubicBezTo>
                    <a:pt x="1822226" y="1206913"/>
                    <a:pt x="1822098" y="1207208"/>
                    <a:pt x="1821841" y="1207456"/>
                  </a:cubicBezTo>
                  <a:cubicBezTo>
                    <a:pt x="1821584" y="1207703"/>
                    <a:pt x="1821283" y="1207827"/>
                    <a:pt x="1820941" y="1207827"/>
                  </a:cubicBezTo>
                  <a:lnTo>
                    <a:pt x="1810254" y="1207827"/>
                  </a:lnTo>
                  <a:lnTo>
                    <a:pt x="1810254" y="1214228"/>
                  </a:lnTo>
                  <a:cubicBezTo>
                    <a:pt x="1810254" y="1214361"/>
                    <a:pt x="1810282" y="1214518"/>
                    <a:pt x="1810339" y="1214699"/>
                  </a:cubicBezTo>
                  <a:cubicBezTo>
                    <a:pt x="1810397" y="1214881"/>
                    <a:pt x="1810473" y="1215019"/>
                    <a:pt x="1810568" y="1215114"/>
                  </a:cubicBezTo>
                  <a:cubicBezTo>
                    <a:pt x="1810644" y="1215247"/>
                    <a:pt x="1810835" y="1215314"/>
                    <a:pt x="1811139" y="1215314"/>
                  </a:cubicBezTo>
                  <a:lnTo>
                    <a:pt x="1818197" y="1215314"/>
                  </a:lnTo>
                  <a:cubicBezTo>
                    <a:pt x="1818979" y="1215314"/>
                    <a:pt x="1819712" y="1215190"/>
                    <a:pt x="1820398" y="1214942"/>
                  </a:cubicBezTo>
                  <a:cubicBezTo>
                    <a:pt x="1821084" y="1214695"/>
                    <a:pt x="1821665" y="1214323"/>
                    <a:pt x="1822141" y="1213828"/>
                  </a:cubicBezTo>
                  <a:lnTo>
                    <a:pt x="1824055" y="1215400"/>
                  </a:lnTo>
                  <a:cubicBezTo>
                    <a:pt x="1823351" y="1216200"/>
                    <a:pt x="1822479" y="1216809"/>
                    <a:pt x="1821441" y="1217228"/>
                  </a:cubicBezTo>
                  <a:cubicBezTo>
                    <a:pt x="1820402" y="1217648"/>
                    <a:pt x="1819321" y="1217848"/>
                    <a:pt x="1818197" y="1217828"/>
                  </a:cubicBezTo>
                  <a:lnTo>
                    <a:pt x="1811139" y="1217828"/>
                  </a:lnTo>
                  <a:cubicBezTo>
                    <a:pt x="1810130" y="1217828"/>
                    <a:pt x="1809320" y="1217505"/>
                    <a:pt x="1808711" y="1216857"/>
                  </a:cubicBezTo>
                  <a:cubicBezTo>
                    <a:pt x="1808101" y="1216190"/>
                    <a:pt x="1807777" y="1215295"/>
                    <a:pt x="1807739" y="1214171"/>
                  </a:cubicBezTo>
                  <a:lnTo>
                    <a:pt x="1807739" y="1195397"/>
                  </a:lnTo>
                  <a:cubicBezTo>
                    <a:pt x="1807739" y="1195054"/>
                    <a:pt x="1807868" y="1194759"/>
                    <a:pt x="1808125" y="1194511"/>
                  </a:cubicBezTo>
                  <a:cubicBezTo>
                    <a:pt x="1808382" y="1194264"/>
                    <a:pt x="1808682" y="1194140"/>
                    <a:pt x="1809025" y="1194140"/>
                  </a:cubicBezTo>
                  <a:close/>
                  <a:moveTo>
                    <a:pt x="1726538" y="1194140"/>
                  </a:moveTo>
                  <a:lnTo>
                    <a:pt x="1743169" y="1194140"/>
                  </a:lnTo>
                  <a:cubicBezTo>
                    <a:pt x="1743512" y="1194140"/>
                    <a:pt x="1743807" y="1194264"/>
                    <a:pt x="1744055" y="1194511"/>
                  </a:cubicBezTo>
                  <a:cubicBezTo>
                    <a:pt x="1744302" y="1194759"/>
                    <a:pt x="1744426" y="1195054"/>
                    <a:pt x="1744426" y="1195397"/>
                  </a:cubicBezTo>
                  <a:lnTo>
                    <a:pt x="1744426" y="1217686"/>
                  </a:lnTo>
                  <a:lnTo>
                    <a:pt x="1741912" y="1217686"/>
                  </a:lnTo>
                  <a:lnTo>
                    <a:pt x="1741912" y="1216743"/>
                  </a:lnTo>
                  <a:lnTo>
                    <a:pt x="1727796" y="1216743"/>
                  </a:lnTo>
                  <a:lnTo>
                    <a:pt x="1727796" y="1217686"/>
                  </a:lnTo>
                  <a:lnTo>
                    <a:pt x="1725281" y="1217686"/>
                  </a:lnTo>
                  <a:lnTo>
                    <a:pt x="1725281" y="1195397"/>
                  </a:lnTo>
                  <a:cubicBezTo>
                    <a:pt x="1725281" y="1195054"/>
                    <a:pt x="1725405" y="1194759"/>
                    <a:pt x="1725653" y="1194511"/>
                  </a:cubicBezTo>
                  <a:cubicBezTo>
                    <a:pt x="1725900" y="1194264"/>
                    <a:pt x="1726195" y="1194140"/>
                    <a:pt x="1726538" y="1194140"/>
                  </a:cubicBezTo>
                  <a:close/>
                  <a:moveTo>
                    <a:pt x="869841" y="1194083"/>
                  </a:moveTo>
                  <a:lnTo>
                    <a:pt x="870384" y="1196511"/>
                  </a:lnTo>
                  <a:cubicBezTo>
                    <a:pt x="868383" y="1196835"/>
                    <a:pt x="866012" y="1197045"/>
                    <a:pt x="863268" y="1197140"/>
                  </a:cubicBezTo>
                  <a:lnTo>
                    <a:pt x="863268" y="1200998"/>
                  </a:lnTo>
                  <a:lnTo>
                    <a:pt x="871241" y="1200998"/>
                  </a:lnTo>
                  <a:lnTo>
                    <a:pt x="871241" y="1203484"/>
                  </a:lnTo>
                  <a:lnTo>
                    <a:pt x="863268" y="1203484"/>
                  </a:lnTo>
                  <a:lnTo>
                    <a:pt x="863268" y="1207513"/>
                  </a:lnTo>
                  <a:lnTo>
                    <a:pt x="868326" y="1207513"/>
                  </a:lnTo>
                  <a:cubicBezTo>
                    <a:pt x="868669" y="1207513"/>
                    <a:pt x="868960" y="1207637"/>
                    <a:pt x="869198" y="1207884"/>
                  </a:cubicBezTo>
                  <a:cubicBezTo>
                    <a:pt x="869436" y="1208132"/>
                    <a:pt x="869555" y="1208427"/>
                    <a:pt x="869555" y="1208770"/>
                  </a:cubicBezTo>
                  <a:lnTo>
                    <a:pt x="869555" y="1214857"/>
                  </a:lnTo>
                  <a:lnTo>
                    <a:pt x="869717" y="1214857"/>
                  </a:lnTo>
                  <a:lnTo>
                    <a:pt x="869717" y="1218857"/>
                  </a:lnTo>
                  <a:cubicBezTo>
                    <a:pt x="869717" y="1220686"/>
                    <a:pt x="868764" y="1222019"/>
                    <a:pt x="866859" y="1222858"/>
                  </a:cubicBezTo>
                  <a:lnTo>
                    <a:pt x="866031" y="1221629"/>
                  </a:lnTo>
                  <a:cubicBezTo>
                    <a:pt x="866488" y="1221343"/>
                    <a:pt x="866864" y="1220957"/>
                    <a:pt x="867159" y="1220472"/>
                  </a:cubicBezTo>
                  <a:cubicBezTo>
                    <a:pt x="867455" y="1219986"/>
                    <a:pt x="867602" y="1219448"/>
                    <a:pt x="867602" y="1218857"/>
                  </a:cubicBezTo>
                  <a:lnTo>
                    <a:pt x="867602" y="1218657"/>
                  </a:lnTo>
                  <a:lnTo>
                    <a:pt x="865888" y="1218657"/>
                  </a:lnTo>
                  <a:lnTo>
                    <a:pt x="865888" y="1217828"/>
                  </a:lnTo>
                  <a:lnTo>
                    <a:pt x="857525" y="1217828"/>
                  </a:lnTo>
                  <a:lnTo>
                    <a:pt x="857525" y="1218200"/>
                  </a:lnTo>
                  <a:lnTo>
                    <a:pt x="855039" y="1218200"/>
                  </a:lnTo>
                  <a:lnTo>
                    <a:pt x="855039" y="1213171"/>
                  </a:lnTo>
                  <a:cubicBezTo>
                    <a:pt x="853858" y="1214809"/>
                    <a:pt x="852343" y="1216276"/>
                    <a:pt x="850495" y="1217571"/>
                  </a:cubicBezTo>
                  <a:cubicBezTo>
                    <a:pt x="850305" y="1217743"/>
                    <a:pt x="850067" y="1217828"/>
                    <a:pt x="849781" y="1217828"/>
                  </a:cubicBezTo>
                  <a:cubicBezTo>
                    <a:pt x="849591" y="1217828"/>
                    <a:pt x="849400" y="1217781"/>
                    <a:pt x="849210" y="1217686"/>
                  </a:cubicBezTo>
                  <a:cubicBezTo>
                    <a:pt x="849000" y="1217590"/>
                    <a:pt x="848833" y="1217443"/>
                    <a:pt x="848709" y="1217243"/>
                  </a:cubicBezTo>
                  <a:cubicBezTo>
                    <a:pt x="848586" y="1217043"/>
                    <a:pt x="848524" y="1216819"/>
                    <a:pt x="848524" y="1216571"/>
                  </a:cubicBezTo>
                  <a:lnTo>
                    <a:pt x="848524" y="1203741"/>
                  </a:lnTo>
                  <a:lnTo>
                    <a:pt x="845838" y="1203741"/>
                  </a:lnTo>
                  <a:lnTo>
                    <a:pt x="845838" y="1201255"/>
                  </a:lnTo>
                  <a:lnTo>
                    <a:pt x="849781" y="1201255"/>
                  </a:lnTo>
                  <a:cubicBezTo>
                    <a:pt x="850124" y="1201255"/>
                    <a:pt x="850419" y="1201374"/>
                    <a:pt x="850667" y="1201612"/>
                  </a:cubicBezTo>
                  <a:cubicBezTo>
                    <a:pt x="850915" y="1201850"/>
                    <a:pt x="851038" y="1202141"/>
                    <a:pt x="851038" y="1202484"/>
                  </a:cubicBezTo>
                  <a:lnTo>
                    <a:pt x="851038" y="1213885"/>
                  </a:lnTo>
                  <a:cubicBezTo>
                    <a:pt x="851896" y="1213085"/>
                    <a:pt x="852581" y="1212314"/>
                    <a:pt x="853096" y="1211571"/>
                  </a:cubicBezTo>
                  <a:lnTo>
                    <a:pt x="855039" y="1212885"/>
                  </a:lnTo>
                  <a:lnTo>
                    <a:pt x="855039" y="1208770"/>
                  </a:lnTo>
                  <a:cubicBezTo>
                    <a:pt x="855039" y="1208427"/>
                    <a:pt x="855163" y="1208132"/>
                    <a:pt x="855410" y="1207884"/>
                  </a:cubicBezTo>
                  <a:cubicBezTo>
                    <a:pt x="855658" y="1207637"/>
                    <a:pt x="855953" y="1207513"/>
                    <a:pt x="856296" y="1207513"/>
                  </a:cubicBezTo>
                  <a:lnTo>
                    <a:pt x="860725" y="1207513"/>
                  </a:lnTo>
                  <a:lnTo>
                    <a:pt x="860725" y="1203484"/>
                  </a:lnTo>
                  <a:lnTo>
                    <a:pt x="852753" y="1203484"/>
                  </a:lnTo>
                  <a:lnTo>
                    <a:pt x="852753" y="1200998"/>
                  </a:lnTo>
                  <a:lnTo>
                    <a:pt x="860725" y="1200998"/>
                  </a:lnTo>
                  <a:lnTo>
                    <a:pt x="860725" y="1197197"/>
                  </a:lnTo>
                  <a:cubicBezTo>
                    <a:pt x="860078" y="1197216"/>
                    <a:pt x="859106" y="1197226"/>
                    <a:pt x="857811" y="1197226"/>
                  </a:cubicBezTo>
                  <a:lnTo>
                    <a:pt x="854210" y="1197226"/>
                  </a:lnTo>
                  <a:lnTo>
                    <a:pt x="854210" y="1194740"/>
                  </a:lnTo>
                  <a:lnTo>
                    <a:pt x="857811" y="1194740"/>
                  </a:lnTo>
                  <a:cubicBezTo>
                    <a:pt x="860535" y="1194721"/>
                    <a:pt x="862783" y="1194673"/>
                    <a:pt x="864554" y="1194597"/>
                  </a:cubicBezTo>
                  <a:cubicBezTo>
                    <a:pt x="866326" y="1194521"/>
                    <a:pt x="868088" y="1194349"/>
                    <a:pt x="869841" y="1194083"/>
                  </a:cubicBezTo>
                  <a:close/>
                  <a:moveTo>
                    <a:pt x="244353" y="1194083"/>
                  </a:moveTo>
                  <a:lnTo>
                    <a:pt x="259270" y="1194083"/>
                  </a:lnTo>
                  <a:cubicBezTo>
                    <a:pt x="259612" y="1194083"/>
                    <a:pt x="259908" y="1194207"/>
                    <a:pt x="260155" y="1194454"/>
                  </a:cubicBezTo>
                  <a:cubicBezTo>
                    <a:pt x="260403" y="1194702"/>
                    <a:pt x="260527" y="1194997"/>
                    <a:pt x="260527" y="1195340"/>
                  </a:cubicBezTo>
                  <a:lnTo>
                    <a:pt x="260527" y="1214057"/>
                  </a:lnTo>
                  <a:cubicBezTo>
                    <a:pt x="260527" y="1215066"/>
                    <a:pt x="260303" y="1215938"/>
                    <a:pt x="259855" y="1216671"/>
                  </a:cubicBezTo>
                  <a:cubicBezTo>
                    <a:pt x="259408" y="1217405"/>
                    <a:pt x="258869" y="1217981"/>
                    <a:pt x="258241" y="1218400"/>
                  </a:cubicBezTo>
                  <a:cubicBezTo>
                    <a:pt x="257612" y="1218819"/>
                    <a:pt x="257012" y="1219105"/>
                    <a:pt x="256440" y="1219257"/>
                  </a:cubicBezTo>
                  <a:lnTo>
                    <a:pt x="255783" y="1216857"/>
                  </a:lnTo>
                  <a:cubicBezTo>
                    <a:pt x="256183" y="1216762"/>
                    <a:pt x="256655" y="1216495"/>
                    <a:pt x="257198" y="1216057"/>
                  </a:cubicBezTo>
                  <a:cubicBezTo>
                    <a:pt x="257741" y="1215619"/>
                    <a:pt x="258012" y="1214952"/>
                    <a:pt x="258012" y="1214057"/>
                  </a:cubicBezTo>
                  <a:lnTo>
                    <a:pt x="258012" y="1196626"/>
                  </a:lnTo>
                  <a:lnTo>
                    <a:pt x="244353" y="1196626"/>
                  </a:lnTo>
                  <a:close/>
                  <a:moveTo>
                    <a:pt x="2056827" y="1194054"/>
                  </a:moveTo>
                  <a:lnTo>
                    <a:pt x="2078401" y="1194054"/>
                  </a:lnTo>
                  <a:cubicBezTo>
                    <a:pt x="2078763" y="1194054"/>
                    <a:pt x="2079063" y="1194173"/>
                    <a:pt x="2079301" y="1194411"/>
                  </a:cubicBezTo>
                  <a:cubicBezTo>
                    <a:pt x="2079540" y="1194649"/>
                    <a:pt x="2079659" y="1194949"/>
                    <a:pt x="2079659" y="1195311"/>
                  </a:cubicBezTo>
                  <a:lnTo>
                    <a:pt x="2079659" y="1195740"/>
                  </a:lnTo>
                  <a:cubicBezTo>
                    <a:pt x="2079659" y="1196064"/>
                    <a:pt x="2079554" y="1196331"/>
                    <a:pt x="2079344" y="1196540"/>
                  </a:cubicBezTo>
                  <a:cubicBezTo>
                    <a:pt x="2077820" y="1198140"/>
                    <a:pt x="2076287" y="1199493"/>
                    <a:pt x="2074744" y="1200598"/>
                  </a:cubicBezTo>
                  <a:cubicBezTo>
                    <a:pt x="2073201" y="1201703"/>
                    <a:pt x="2071562" y="1202474"/>
                    <a:pt x="2069829" y="1202912"/>
                  </a:cubicBezTo>
                  <a:lnTo>
                    <a:pt x="2069829" y="1212914"/>
                  </a:lnTo>
                  <a:cubicBezTo>
                    <a:pt x="2069829" y="1214095"/>
                    <a:pt x="2069453" y="1215047"/>
                    <a:pt x="2068700" y="1215771"/>
                  </a:cubicBezTo>
                  <a:cubicBezTo>
                    <a:pt x="2067948" y="1216495"/>
                    <a:pt x="2067043" y="1217009"/>
                    <a:pt x="2065986" y="1217314"/>
                  </a:cubicBezTo>
                  <a:cubicBezTo>
                    <a:pt x="2064928" y="1217619"/>
                    <a:pt x="2063923" y="1217771"/>
                    <a:pt x="2062971" y="1217771"/>
                  </a:cubicBezTo>
                  <a:lnTo>
                    <a:pt x="2062971" y="1215285"/>
                  </a:lnTo>
                  <a:cubicBezTo>
                    <a:pt x="2063790" y="1215209"/>
                    <a:pt x="2064476" y="1215119"/>
                    <a:pt x="2065028" y="1215014"/>
                  </a:cubicBezTo>
                  <a:cubicBezTo>
                    <a:pt x="2065581" y="1214909"/>
                    <a:pt x="2066086" y="1214690"/>
                    <a:pt x="2066543" y="1214357"/>
                  </a:cubicBezTo>
                  <a:cubicBezTo>
                    <a:pt x="2067000" y="1214023"/>
                    <a:pt x="2067267" y="1213542"/>
                    <a:pt x="2067343" y="1212914"/>
                  </a:cubicBezTo>
                  <a:lnTo>
                    <a:pt x="2067343" y="1201884"/>
                  </a:lnTo>
                  <a:cubicBezTo>
                    <a:pt x="2067343" y="1201560"/>
                    <a:pt x="2067448" y="1201279"/>
                    <a:pt x="2067657" y="1201041"/>
                  </a:cubicBezTo>
                  <a:cubicBezTo>
                    <a:pt x="2067867" y="1200802"/>
                    <a:pt x="2068133" y="1200664"/>
                    <a:pt x="2068457" y="1200626"/>
                  </a:cubicBezTo>
                  <a:cubicBezTo>
                    <a:pt x="2069581" y="1200531"/>
                    <a:pt x="2070791" y="1200088"/>
                    <a:pt x="2072086" y="1199298"/>
                  </a:cubicBezTo>
                  <a:cubicBezTo>
                    <a:pt x="2073382" y="1198507"/>
                    <a:pt x="2074610" y="1197588"/>
                    <a:pt x="2075772" y="1196540"/>
                  </a:cubicBezTo>
                  <a:lnTo>
                    <a:pt x="2056827" y="1196540"/>
                  </a:lnTo>
                  <a:close/>
                  <a:moveTo>
                    <a:pt x="1885996" y="1194054"/>
                  </a:moveTo>
                  <a:lnTo>
                    <a:pt x="1897169" y="1194054"/>
                  </a:lnTo>
                  <a:cubicBezTo>
                    <a:pt x="1897531" y="1194054"/>
                    <a:pt x="1897831" y="1194173"/>
                    <a:pt x="1898069" y="1194411"/>
                  </a:cubicBezTo>
                  <a:cubicBezTo>
                    <a:pt x="1898307" y="1194649"/>
                    <a:pt x="1898426" y="1194949"/>
                    <a:pt x="1898426" y="1195311"/>
                  </a:cubicBezTo>
                  <a:lnTo>
                    <a:pt x="1898426" y="1210542"/>
                  </a:lnTo>
                  <a:lnTo>
                    <a:pt x="1895940" y="1210542"/>
                  </a:lnTo>
                  <a:lnTo>
                    <a:pt x="1895940" y="1196540"/>
                  </a:lnTo>
                  <a:lnTo>
                    <a:pt x="1887254" y="1196540"/>
                  </a:lnTo>
                  <a:lnTo>
                    <a:pt x="1887254" y="1210542"/>
                  </a:lnTo>
                  <a:lnTo>
                    <a:pt x="1884768" y="1210542"/>
                  </a:lnTo>
                  <a:lnTo>
                    <a:pt x="1884768" y="1209056"/>
                  </a:lnTo>
                  <a:lnTo>
                    <a:pt x="1883168" y="1210942"/>
                  </a:lnTo>
                  <a:lnTo>
                    <a:pt x="1880624" y="1208799"/>
                  </a:lnTo>
                  <a:lnTo>
                    <a:pt x="1880624" y="1218686"/>
                  </a:lnTo>
                  <a:lnTo>
                    <a:pt x="1878110" y="1218686"/>
                  </a:lnTo>
                  <a:lnTo>
                    <a:pt x="1878110" y="1208599"/>
                  </a:lnTo>
                  <a:cubicBezTo>
                    <a:pt x="1877176" y="1209513"/>
                    <a:pt x="1876195" y="1210313"/>
                    <a:pt x="1875166" y="1210999"/>
                  </a:cubicBezTo>
                  <a:lnTo>
                    <a:pt x="1873738" y="1208942"/>
                  </a:lnTo>
                  <a:cubicBezTo>
                    <a:pt x="1875471" y="1207780"/>
                    <a:pt x="1876909" y="1206446"/>
                    <a:pt x="1878053" y="1204941"/>
                  </a:cubicBezTo>
                  <a:cubicBezTo>
                    <a:pt x="1879196" y="1203436"/>
                    <a:pt x="1880091" y="1201988"/>
                    <a:pt x="1880739" y="1200598"/>
                  </a:cubicBezTo>
                  <a:lnTo>
                    <a:pt x="1874995" y="1200598"/>
                  </a:lnTo>
                  <a:lnTo>
                    <a:pt x="1874995" y="1198083"/>
                  </a:lnTo>
                  <a:lnTo>
                    <a:pt x="1882510" y="1198083"/>
                  </a:lnTo>
                  <a:cubicBezTo>
                    <a:pt x="1882872" y="1198083"/>
                    <a:pt x="1883172" y="1198207"/>
                    <a:pt x="1883410" y="1198455"/>
                  </a:cubicBezTo>
                  <a:cubicBezTo>
                    <a:pt x="1883648" y="1198702"/>
                    <a:pt x="1883767" y="1198997"/>
                    <a:pt x="1883767" y="1199341"/>
                  </a:cubicBezTo>
                  <a:lnTo>
                    <a:pt x="1883767" y="1199598"/>
                  </a:lnTo>
                  <a:cubicBezTo>
                    <a:pt x="1883767" y="1199674"/>
                    <a:pt x="1883748" y="1199807"/>
                    <a:pt x="1883710" y="1199998"/>
                  </a:cubicBezTo>
                  <a:cubicBezTo>
                    <a:pt x="1882948" y="1201979"/>
                    <a:pt x="1881948" y="1203836"/>
                    <a:pt x="1880710" y="1205570"/>
                  </a:cubicBezTo>
                  <a:lnTo>
                    <a:pt x="1884768" y="1208999"/>
                  </a:lnTo>
                  <a:lnTo>
                    <a:pt x="1884768" y="1195311"/>
                  </a:lnTo>
                  <a:cubicBezTo>
                    <a:pt x="1884768" y="1194949"/>
                    <a:pt x="1884887" y="1194649"/>
                    <a:pt x="1885125" y="1194411"/>
                  </a:cubicBezTo>
                  <a:cubicBezTo>
                    <a:pt x="1885363" y="1194173"/>
                    <a:pt x="1885654" y="1194054"/>
                    <a:pt x="1885996" y="1194054"/>
                  </a:cubicBezTo>
                  <a:close/>
                  <a:moveTo>
                    <a:pt x="773352" y="1194054"/>
                  </a:moveTo>
                  <a:lnTo>
                    <a:pt x="775981" y="1198112"/>
                  </a:lnTo>
                  <a:lnTo>
                    <a:pt x="773867" y="1199483"/>
                  </a:lnTo>
                  <a:lnTo>
                    <a:pt x="771238" y="1195397"/>
                  </a:lnTo>
                  <a:close/>
                  <a:moveTo>
                    <a:pt x="496032" y="1194054"/>
                  </a:moveTo>
                  <a:lnTo>
                    <a:pt x="509263" y="1194054"/>
                  </a:lnTo>
                  <a:lnTo>
                    <a:pt x="509263" y="1196569"/>
                  </a:lnTo>
                  <a:lnTo>
                    <a:pt x="503376" y="1196569"/>
                  </a:lnTo>
                  <a:lnTo>
                    <a:pt x="502576" y="1199169"/>
                  </a:lnTo>
                  <a:lnTo>
                    <a:pt x="507262" y="1199169"/>
                  </a:lnTo>
                  <a:cubicBezTo>
                    <a:pt x="507605" y="1199169"/>
                    <a:pt x="507896" y="1199293"/>
                    <a:pt x="508134" y="1199540"/>
                  </a:cubicBezTo>
                  <a:cubicBezTo>
                    <a:pt x="508372" y="1199788"/>
                    <a:pt x="508491" y="1200083"/>
                    <a:pt x="508491" y="1200426"/>
                  </a:cubicBezTo>
                  <a:lnTo>
                    <a:pt x="508491" y="1212856"/>
                  </a:lnTo>
                  <a:lnTo>
                    <a:pt x="506005" y="1212856"/>
                  </a:lnTo>
                  <a:lnTo>
                    <a:pt x="506005" y="1201712"/>
                  </a:lnTo>
                  <a:lnTo>
                    <a:pt x="498890" y="1201712"/>
                  </a:lnTo>
                  <a:lnTo>
                    <a:pt x="498890" y="1212856"/>
                  </a:lnTo>
                  <a:lnTo>
                    <a:pt x="496404" y="1212856"/>
                  </a:lnTo>
                  <a:lnTo>
                    <a:pt x="496404" y="1200426"/>
                  </a:lnTo>
                  <a:cubicBezTo>
                    <a:pt x="496404" y="1200083"/>
                    <a:pt x="496528" y="1199788"/>
                    <a:pt x="496775" y="1199540"/>
                  </a:cubicBezTo>
                  <a:cubicBezTo>
                    <a:pt x="497023" y="1199293"/>
                    <a:pt x="497318" y="1199169"/>
                    <a:pt x="497661" y="1199169"/>
                  </a:cubicBezTo>
                  <a:lnTo>
                    <a:pt x="499976" y="1199169"/>
                  </a:lnTo>
                  <a:lnTo>
                    <a:pt x="500747" y="1196569"/>
                  </a:lnTo>
                  <a:lnTo>
                    <a:pt x="496032" y="1196569"/>
                  </a:lnTo>
                  <a:close/>
                  <a:moveTo>
                    <a:pt x="1552412" y="1194025"/>
                  </a:moveTo>
                  <a:lnTo>
                    <a:pt x="1554898" y="1194025"/>
                  </a:lnTo>
                  <a:lnTo>
                    <a:pt x="1554898" y="1197883"/>
                  </a:lnTo>
                  <a:cubicBezTo>
                    <a:pt x="1554898" y="1198245"/>
                    <a:pt x="1554779" y="1198545"/>
                    <a:pt x="1554540" y="1198783"/>
                  </a:cubicBezTo>
                  <a:lnTo>
                    <a:pt x="1554316" y="1198872"/>
                  </a:lnTo>
                  <a:lnTo>
                    <a:pt x="1554374" y="1195226"/>
                  </a:lnTo>
                  <a:lnTo>
                    <a:pt x="1552412" y="1195226"/>
                  </a:lnTo>
                  <a:close/>
                  <a:moveTo>
                    <a:pt x="515949" y="1194025"/>
                  </a:moveTo>
                  <a:lnTo>
                    <a:pt x="534409" y="1194025"/>
                  </a:lnTo>
                  <a:cubicBezTo>
                    <a:pt x="534752" y="1194025"/>
                    <a:pt x="535047" y="1194145"/>
                    <a:pt x="535294" y="1194383"/>
                  </a:cubicBezTo>
                  <a:cubicBezTo>
                    <a:pt x="535542" y="1194621"/>
                    <a:pt x="535666" y="1194911"/>
                    <a:pt x="535666" y="1195254"/>
                  </a:cubicBezTo>
                  <a:lnTo>
                    <a:pt x="535666" y="1206713"/>
                  </a:lnTo>
                  <a:cubicBezTo>
                    <a:pt x="535666" y="1207056"/>
                    <a:pt x="535542" y="1207346"/>
                    <a:pt x="535294" y="1207584"/>
                  </a:cubicBezTo>
                  <a:cubicBezTo>
                    <a:pt x="535047" y="1207822"/>
                    <a:pt x="534752" y="1207942"/>
                    <a:pt x="534409" y="1207942"/>
                  </a:cubicBezTo>
                  <a:lnTo>
                    <a:pt x="526436" y="1207942"/>
                  </a:lnTo>
                  <a:lnTo>
                    <a:pt x="526436" y="1210056"/>
                  </a:lnTo>
                  <a:lnTo>
                    <a:pt x="536380" y="1210056"/>
                  </a:lnTo>
                  <a:lnTo>
                    <a:pt x="536380" y="1212542"/>
                  </a:lnTo>
                  <a:lnTo>
                    <a:pt x="526436" y="1212542"/>
                  </a:lnTo>
                  <a:lnTo>
                    <a:pt x="526436" y="1215314"/>
                  </a:lnTo>
                  <a:lnTo>
                    <a:pt x="537980" y="1215314"/>
                  </a:lnTo>
                  <a:lnTo>
                    <a:pt x="537980" y="1217800"/>
                  </a:lnTo>
                  <a:lnTo>
                    <a:pt x="512377" y="1217800"/>
                  </a:lnTo>
                  <a:lnTo>
                    <a:pt x="512377" y="1215314"/>
                  </a:lnTo>
                  <a:lnTo>
                    <a:pt x="523922" y="1215314"/>
                  </a:lnTo>
                  <a:lnTo>
                    <a:pt x="523922" y="1212542"/>
                  </a:lnTo>
                  <a:lnTo>
                    <a:pt x="513977" y="1212542"/>
                  </a:lnTo>
                  <a:lnTo>
                    <a:pt x="513977" y="1210056"/>
                  </a:lnTo>
                  <a:lnTo>
                    <a:pt x="523922" y="1210056"/>
                  </a:lnTo>
                  <a:lnTo>
                    <a:pt x="523922" y="1207942"/>
                  </a:lnTo>
                  <a:lnTo>
                    <a:pt x="515949" y="1207942"/>
                  </a:lnTo>
                  <a:cubicBezTo>
                    <a:pt x="515606" y="1207942"/>
                    <a:pt x="515311" y="1207822"/>
                    <a:pt x="515063" y="1207584"/>
                  </a:cubicBezTo>
                  <a:cubicBezTo>
                    <a:pt x="514816" y="1207346"/>
                    <a:pt x="514692" y="1207056"/>
                    <a:pt x="514692" y="1206713"/>
                  </a:cubicBezTo>
                  <a:lnTo>
                    <a:pt x="514692" y="1195254"/>
                  </a:lnTo>
                  <a:cubicBezTo>
                    <a:pt x="514692" y="1194911"/>
                    <a:pt x="514816" y="1194621"/>
                    <a:pt x="515063" y="1194383"/>
                  </a:cubicBezTo>
                  <a:cubicBezTo>
                    <a:pt x="515311" y="1194145"/>
                    <a:pt x="515606" y="1194025"/>
                    <a:pt x="515949" y="1194025"/>
                  </a:cubicBezTo>
                  <a:close/>
                  <a:moveTo>
                    <a:pt x="1830628" y="1193997"/>
                  </a:moveTo>
                  <a:lnTo>
                    <a:pt x="1833256" y="1198055"/>
                  </a:lnTo>
                  <a:lnTo>
                    <a:pt x="1831142" y="1199398"/>
                  </a:lnTo>
                  <a:lnTo>
                    <a:pt x="1828513" y="1195340"/>
                  </a:lnTo>
                  <a:close/>
                  <a:moveTo>
                    <a:pt x="325678" y="1193997"/>
                  </a:moveTo>
                  <a:lnTo>
                    <a:pt x="328307" y="1198055"/>
                  </a:lnTo>
                  <a:lnTo>
                    <a:pt x="326192" y="1199398"/>
                  </a:lnTo>
                  <a:lnTo>
                    <a:pt x="323563" y="1195340"/>
                  </a:lnTo>
                  <a:close/>
                  <a:moveTo>
                    <a:pt x="277557" y="1193940"/>
                  </a:moveTo>
                  <a:lnTo>
                    <a:pt x="289816" y="1193940"/>
                  </a:lnTo>
                  <a:lnTo>
                    <a:pt x="289816" y="1196483"/>
                  </a:lnTo>
                  <a:lnTo>
                    <a:pt x="284387" y="1196483"/>
                  </a:lnTo>
                  <a:lnTo>
                    <a:pt x="283701" y="1198312"/>
                  </a:lnTo>
                  <a:lnTo>
                    <a:pt x="287987" y="1198312"/>
                  </a:lnTo>
                  <a:cubicBezTo>
                    <a:pt x="288330" y="1198312"/>
                    <a:pt x="288621" y="1198436"/>
                    <a:pt x="288859" y="1198683"/>
                  </a:cubicBezTo>
                  <a:cubicBezTo>
                    <a:pt x="289097" y="1198931"/>
                    <a:pt x="289216" y="1199226"/>
                    <a:pt x="289216" y="1199569"/>
                  </a:cubicBezTo>
                  <a:lnTo>
                    <a:pt x="289216" y="1210113"/>
                  </a:lnTo>
                  <a:lnTo>
                    <a:pt x="286816" y="1210113"/>
                  </a:lnTo>
                  <a:lnTo>
                    <a:pt x="290502" y="1213056"/>
                  </a:lnTo>
                  <a:lnTo>
                    <a:pt x="288959" y="1215028"/>
                  </a:lnTo>
                  <a:lnTo>
                    <a:pt x="283587" y="1210742"/>
                  </a:lnTo>
                  <a:cubicBezTo>
                    <a:pt x="282787" y="1211847"/>
                    <a:pt x="281806" y="1212775"/>
                    <a:pt x="280644" y="1213528"/>
                  </a:cubicBezTo>
                  <a:cubicBezTo>
                    <a:pt x="279481" y="1214280"/>
                    <a:pt x="278510" y="1214828"/>
                    <a:pt x="277729" y="1215171"/>
                  </a:cubicBezTo>
                  <a:lnTo>
                    <a:pt x="276700" y="1212914"/>
                  </a:lnTo>
                  <a:cubicBezTo>
                    <a:pt x="277939" y="1212342"/>
                    <a:pt x="279181" y="1211542"/>
                    <a:pt x="280429" y="1210513"/>
                  </a:cubicBezTo>
                  <a:cubicBezTo>
                    <a:pt x="281677" y="1209485"/>
                    <a:pt x="282301" y="1208418"/>
                    <a:pt x="282301" y="1207313"/>
                  </a:cubicBezTo>
                  <a:lnTo>
                    <a:pt x="282301" y="1201512"/>
                  </a:lnTo>
                  <a:lnTo>
                    <a:pt x="284787" y="1201512"/>
                  </a:lnTo>
                  <a:lnTo>
                    <a:pt x="284787" y="1207313"/>
                  </a:lnTo>
                  <a:cubicBezTo>
                    <a:pt x="284787" y="1207732"/>
                    <a:pt x="284749" y="1208094"/>
                    <a:pt x="284673" y="1208399"/>
                  </a:cubicBezTo>
                  <a:lnTo>
                    <a:pt x="286730" y="1210056"/>
                  </a:lnTo>
                  <a:lnTo>
                    <a:pt x="286730" y="1200826"/>
                  </a:lnTo>
                  <a:lnTo>
                    <a:pt x="280329" y="1200826"/>
                  </a:lnTo>
                  <a:lnTo>
                    <a:pt x="280329" y="1210113"/>
                  </a:lnTo>
                  <a:lnTo>
                    <a:pt x="277815" y="1210113"/>
                  </a:lnTo>
                  <a:lnTo>
                    <a:pt x="277815" y="1199569"/>
                  </a:lnTo>
                  <a:cubicBezTo>
                    <a:pt x="277815" y="1199226"/>
                    <a:pt x="277939" y="1198931"/>
                    <a:pt x="278186" y="1198683"/>
                  </a:cubicBezTo>
                  <a:cubicBezTo>
                    <a:pt x="278434" y="1198436"/>
                    <a:pt x="278729" y="1198312"/>
                    <a:pt x="279072" y="1198312"/>
                  </a:cubicBezTo>
                  <a:lnTo>
                    <a:pt x="281044" y="1198312"/>
                  </a:lnTo>
                  <a:lnTo>
                    <a:pt x="281729" y="1196483"/>
                  </a:lnTo>
                  <a:lnTo>
                    <a:pt x="277557" y="1196483"/>
                  </a:lnTo>
                  <a:close/>
                  <a:moveTo>
                    <a:pt x="1039005" y="1193825"/>
                  </a:moveTo>
                  <a:lnTo>
                    <a:pt x="1040548" y="1198197"/>
                  </a:lnTo>
                  <a:lnTo>
                    <a:pt x="1038176" y="1199026"/>
                  </a:lnTo>
                  <a:lnTo>
                    <a:pt x="1036633" y="1194683"/>
                  </a:lnTo>
                  <a:close/>
                  <a:moveTo>
                    <a:pt x="1513635" y="1193768"/>
                  </a:moveTo>
                  <a:lnTo>
                    <a:pt x="1516150" y="1193768"/>
                  </a:lnTo>
                  <a:lnTo>
                    <a:pt x="1516150" y="1201312"/>
                  </a:lnTo>
                  <a:lnTo>
                    <a:pt x="1526437" y="1201312"/>
                  </a:lnTo>
                  <a:lnTo>
                    <a:pt x="1526437" y="1203798"/>
                  </a:lnTo>
                  <a:lnTo>
                    <a:pt x="1516150" y="1203798"/>
                  </a:lnTo>
                  <a:lnTo>
                    <a:pt x="1516150" y="1215571"/>
                  </a:lnTo>
                  <a:lnTo>
                    <a:pt x="1528437" y="1215571"/>
                  </a:lnTo>
                  <a:lnTo>
                    <a:pt x="1528437" y="1218057"/>
                  </a:lnTo>
                  <a:lnTo>
                    <a:pt x="1503120" y="1218057"/>
                  </a:lnTo>
                  <a:lnTo>
                    <a:pt x="1503120" y="1215571"/>
                  </a:lnTo>
                  <a:lnTo>
                    <a:pt x="1513635" y="1215571"/>
                  </a:lnTo>
                  <a:close/>
                  <a:moveTo>
                    <a:pt x="904721" y="1193683"/>
                  </a:moveTo>
                  <a:lnTo>
                    <a:pt x="915951" y="1193683"/>
                  </a:lnTo>
                  <a:cubicBezTo>
                    <a:pt x="916294" y="1193683"/>
                    <a:pt x="916585" y="1193806"/>
                    <a:pt x="916823" y="1194054"/>
                  </a:cubicBezTo>
                  <a:cubicBezTo>
                    <a:pt x="917061" y="1194302"/>
                    <a:pt x="917180" y="1194597"/>
                    <a:pt x="917180" y="1194940"/>
                  </a:cubicBezTo>
                  <a:lnTo>
                    <a:pt x="917180" y="1209885"/>
                  </a:lnTo>
                  <a:lnTo>
                    <a:pt x="914694" y="1209885"/>
                  </a:lnTo>
                  <a:lnTo>
                    <a:pt x="914694" y="1196197"/>
                  </a:lnTo>
                  <a:lnTo>
                    <a:pt x="905979" y="1196197"/>
                  </a:lnTo>
                  <a:lnTo>
                    <a:pt x="905979" y="1209885"/>
                  </a:lnTo>
                  <a:lnTo>
                    <a:pt x="903493" y="1209885"/>
                  </a:lnTo>
                  <a:lnTo>
                    <a:pt x="903493" y="1194940"/>
                  </a:lnTo>
                  <a:cubicBezTo>
                    <a:pt x="903493" y="1194597"/>
                    <a:pt x="903612" y="1194302"/>
                    <a:pt x="903850" y="1194054"/>
                  </a:cubicBezTo>
                  <a:cubicBezTo>
                    <a:pt x="904088" y="1193806"/>
                    <a:pt x="904378" y="1193683"/>
                    <a:pt x="904721" y="1193683"/>
                  </a:cubicBezTo>
                  <a:close/>
                  <a:moveTo>
                    <a:pt x="267642" y="1193654"/>
                  </a:moveTo>
                  <a:lnTo>
                    <a:pt x="274500" y="1193654"/>
                  </a:lnTo>
                  <a:cubicBezTo>
                    <a:pt x="274843" y="1193654"/>
                    <a:pt x="275138" y="1193778"/>
                    <a:pt x="275386" y="1194025"/>
                  </a:cubicBezTo>
                  <a:cubicBezTo>
                    <a:pt x="275633" y="1194273"/>
                    <a:pt x="275757" y="1194568"/>
                    <a:pt x="275757" y="1194911"/>
                  </a:cubicBezTo>
                  <a:lnTo>
                    <a:pt x="275757" y="1202798"/>
                  </a:lnTo>
                  <a:cubicBezTo>
                    <a:pt x="275757" y="1203141"/>
                    <a:pt x="275633" y="1203431"/>
                    <a:pt x="275386" y="1203670"/>
                  </a:cubicBezTo>
                  <a:cubicBezTo>
                    <a:pt x="275138" y="1203908"/>
                    <a:pt x="274843" y="1204027"/>
                    <a:pt x="274500" y="1204027"/>
                  </a:cubicBezTo>
                  <a:lnTo>
                    <a:pt x="267642" y="1204027"/>
                  </a:lnTo>
                  <a:cubicBezTo>
                    <a:pt x="267299" y="1204027"/>
                    <a:pt x="267004" y="1203908"/>
                    <a:pt x="266756" y="1203670"/>
                  </a:cubicBezTo>
                  <a:cubicBezTo>
                    <a:pt x="266508" y="1203431"/>
                    <a:pt x="266385" y="1203141"/>
                    <a:pt x="266385" y="1202798"/>
                  </a:cubicBezTo>
                  <a:lnTo>
                    <a:pt x="266385" y="1194911"/>
                  </a:lnTo>
                  <a:cubicBezTo>
                    <a:pt x="266385" y="1194568"/>
                    <a:pt x="266508" y="1194273"/>
                    <a:pt x="266756" y="1194025"/>
                  </a:cubicBezTo>
                  <a:cubicBezTo>
                    <a:pt x="267004" y="1193778"/>
                    <a:pt x="267299" y="1193654"/>
                    <a:pt x="267642" y="1193654"/>
                  </a:cubicBezTo>
                  <a:close/>
                  <a:moveTo>
                    <a:pt x="973806" y="1193625"/>
                  </a:moveTo>
                  <a:lnTo>
                    <a:pt x="992694" y="1193625"/>
                  </a:lnTo>
                  <a:cubicBezTo>
                    <a:pt x="993037" y="1193625"/>
                    <a:pt x="993332" y="1193744"/>
                    <a:pt x="993580" y="1193983"/>
                  </a:cubicBezTo>
                  <a:cubicBezTo>
                    <a:pt x="993828" y="1194221"/>
                    <a:pt x="993951" y="1194521"/>
                    <a:pt x="993951" y="1194883"/>
                  </a:cubicBezTo>
                  <a:lnTo>
                    <a:pt x="993951" y="1199769"/>
                  </a:lnTo>
                  <a:cubicBezTo>
                    <a:pt x="993951" y="1200112"/>
                    <a:pt x="993828" y="1200407"/>
                    <a:pt x="993580" y="1200655"/>
                  </a:cubicBezTo>
                  <a:cubicBezTo>
                    <a:pt x="993332" y="1200902"/>
                    <a:pt x="993037" y="1201026"/>
                    <a:pt x="992694" y="1201026"/>
                  </a:cubicBezTo>
                  <a:lnTo>
                    <a:pt x="989979" y="1201026"/>
                  </a:lnTo>
                  <a:lnTo>
                    <a:pt x="991808" y="1201969"/>
                  </a:lnTo>
                  <a:lnTo>
                    <a:pt x="991065" y="1203427"/>
                  </a:lnTo>
                  <a:lnTo>
                    <a:pt x="994037" y="1203427"/>
                  </a:lnTo>
                  <a:lnTo>
                    <a:pt x="994037" y="1205913"/>
                  </a:lnTo>
                  <a:lnTo>
                    <a:pt x="990665" y="1205913"/>
                  </a:lnTo>
                  <a:lnTo>
                    <a:pt x="990665" y="1209370"/>
                  </a:lnTo>
                  <a:lnTo>
                    <a:pt x="995266" y="1209370"/>
                  </a:lnTo>
                  <a:lnTo>
                    <a:pt x="995266" y="1211856"/>
                  </a:lnTo>
                  <a:lnTo>
                    <a:pt x="990665" y="1211856"/>
                  </a:lnTo>
                  <a:lnTo>
                    <a:pt x="990665" y="1218228"/>
                  </a:lnTo>
                  <a:lnTo>
                    <a:pt x="988122" y="1218228"/>
                  </a:lnTo>
                  <a:lnTo>
                    <a:pt x="988122" y="1211856"/>
                  </a:lnTo>
                  <a:lnTo>
                    <a:pt x="982264" y="1211856"/>
                  </a:lnTo>
                  <a:cubicBezTo>
                    <a:pt x="981978" y="1213190"/>
                    <a:pt x="981398" y="1214428"/>
                    <a:pt x="980521" y="1215571"/>
                  </a:cubicBezTo>
                  <a:cubicBezTo>
                    <a:pt x="979645" y="1216714"/>
                    <a:pt x="978873" y="1217590"/>
                    <a:pt x="978207" y="1218200"/>
                  </a:cubicBezTo>
                  <a:lnTo>
                    <a:pt x="976492" y="1216314"/>
                  </a:lnTo>
                  <a:cubicBezTo>
                    <a:pt x="977026" y="1215857"/>
                    <a:pt x="977621" y="1215204"/>
                    <a:pt x="978278" y="1214357"/>
                  </a:cubicBezTo>
                  <a:cubicBezTo>
                    <a:pt x="978935" y="1213509"/>
                    <a:pt x="979407" y="1212675"/>
                    <a:pt x="979692" y="1211856"/>
                  </a:cubicBezTo>
                  <a:lnTo>
                    <a:pt x="975549" y="1211856"/>
                  </a:lnTo>
                  <a:lnTo>
                    <a:pt x="975549" y="1209370"/>
                  </a:lnTo>
                  <a:lnTo>
                    <a:pt x="979921" y="1209370"/>
                  </a:lnTo>
                  <a:lnTo>
                    <a:pt x="979921" y="1205913"/>
                  </a:lnTo>
                  <a:lnTo>
                    <a:pt x="976435" y="1205913"/>
                  </a:lnTo>
                  <a:lnTo>
                    <a:pt x="976435" y="1203427"/>
                  </a:lnTo>
                  <a:lnTo>
                    <a:pt x="979692" y="1203427"/>
                  </a:lnTo>
                  <a:lnTo>
                    <a:pt x="978950" y="1201969"/>
                  </a:lnTo>
                  <a:lnTo>
                    <a:pt x="980807" y="1201026"/>
                  </a:lnTo>
                  <a:lnTo>
                    <a:pt x="975063" y="1201026"/>
                  </a:lnTo>
                  <a:lnTo>
                    <a:pt x="975063" y="1209799"/>
                  </a:lnTo>
                  <a:cubicBezTo>
                    <a:pt x="975063" y="1211323"/>
                    <a:pt x="974697" y="1212780"/>
                    <a:pt x="973963" y="1214171"/>
                  </a:cubicBezTo>
                  <a:cubicBezTo>
                    <a:pt x="973230" y="1215561"/>
                    <a:pt x="972254" y="1216781"/>
                    <a:pt x="971034" y="1217828"/>
                  </a:cubicBezTo>
                  <a:lnTo>
                    <a:pt x="969463" y="1215914"/>
                  </a:lnTo>
                  <a:cubicBezTo>
                    <a:pt x="970377" y="1215057"/>
                    <a:pt x="971115" y="1214104"/>
                    <a:pt x="971677" y="1213056"/>
                  </a:cubicBezTo>
                  <a:cubicBezTo>
                    <a:pt x="972239" y="1212009"/>
                    <a:pt x="972520" y="1210923"/>
                    <a:pt x="972520" y="1209799"/>
                  </a:cubicBezTo>
                  <a:lnTo>
                    <a:pt x="972520" y="1194883"/>
                  </a:lnTo>
                  <a:cubicBezTo>
                    <a:pt x="972520" y="1194540"/>
                    <a:pt x="972649" y="1194245"/>
                    <a:pt x="972906" y="1193997"/>
                  </a:cubicBezTo>
                  <a:cubicBezTo>
                    <a:pt x="973163" y="1193749"/>
                    <a:pt x="973463" y="1193625"/>
                    <a:pt x="973806" y="1193625"/>
                  </a:cubicBezTo>
                  <a:close/>
                  <a:moveTo>
                    <a:pt x="849524" y="1193625"/>
                  </a:moveTo>
                  <a:lnTo>
                    <a:pt x="852239" y="1198426"/>
                  </a:lnTo>
                  <a:lnTo>
                    <a:pt x="850067" y="1199626"/>
                  </a:lnTo>
                  <a:lnTo>
                    <a:pt x="847352" y="1194883"/>
                  </a:lnTo>
                  <a:close/>
                  <a:moveTo>
                    <a:pt x="431805" y="1193625"/>
                  </a:moveTo>
                  <a:lnTo>
                    <a:pt x="433034" y="1195826"/>
                  </a:lnTo>
                  <a:cubicBezTo>
                    <a:pt x="431434" y="1196626"/>
                    <a:pt x="429567" y="1197026"/>
                    <a:pt x="427433" y="1197026"/>
                  </a:cubicBezTo>
                  <a:lnTo>
                    <a:pt x="420890" y="1197026"/>
                  </a:lnTo>
                  <a:lnTo>
                    <a:pt x="420890" y="1201684"/>
                  </a:lnTo>
                  <a:lnTo>
                    <a:pt x="433320" y="1201684"/>
                  </a:lnTo>
                  <a:lnTo>
                    <a:pt x="433320" y="1204198"/>
                  </a:lnTo>
                  <a:lnTo>
                    <a:pt x="429033" y="1204198"/>
                  </a:lnTo>
                  <a:lnTo>
                    <a:pt x="429033" y="1218400"/>
                  </a:lnTo>
                  <a:lnTo>
                    <a:pt x="426519" y="1218400"/>
                  </a:lnTo>
                  <a:lnTo>
                    <a:pt x="426519" y="1204198"/>
                  </a:lnTo>
                  <a:lnTo>
                    <a:pt x="420890" y="1204198"/>
                  </a:lnTo>
                  <a:lnTo>
                    <a:pt x="420890" y="1210599"/>
                  </a:lnTo>
                  <a:cubicBezTo>
                    <a:pt x="420890" y="1212104"/>
                    <a:pt x="420523" y="1213533"/>
                    <a:pt x="419790" y="1214885"/>
                  </a:cubicBezTo>
                  <a:cubicBezTo>
                    <a:pt x="419056" y="1216238"/>
                    <a:pt x="418089" y="1217419"/>
                    <a:pt x="416889" y="1218429"/>
                  </a:cubicBezTo>
                  <a:lnTo>
                    <a:pt x="415346" y="1216428"/>
                  </a:lnTo>
                  <a:cubicBezTo>
                    <a:pt x="416242" y="1215666"/>
                    <a:pt x="416970" y="1214776"/>
                    <a:pt x="417532" y="1213756"/>
                  </a:cubicBezTo>
                  <a:cubicBezTo>
                    <a:pt x="418094" y="1212737"/>
                    <a:pt x="418375" y="1211685"/>
                    <a:pt x="418375" y="1210599"/>
                  </a:cubicBezTo>
                  <a:lnTo>
                    <a:pt x="418375" y="1195797"/>
                  </a:lnTo>
                  <a:cubicBezTo>
                    <a:pt x="418375" y="1195454"/>
                    <a:pt x="418494" y="1195159"/>
                    <a:pt x="418732" y="1194911"/>
                  </a:cubicBezTo>
                  <a:cubicBezTo>
                    <a:pt x="418970" y="1194664"/>
                    <a:pt x="419261" y="1194540"/>
                    <a:pt x="419604" y="1194540"/>
                  </a:cubicBezTo>
                  <a:lnTo>
                    <a:pt x="427433" y="1194540"/>
                  </a:lnTo>
                  <a:cubicBezTo>
                    <a:pt x="429110" y="1194540"/>
                    <a:pt x="430567" y="1194235"/>
                    <a:pt x="431805" y="1193625"/>
                  </a:cubicBezTo>
                  <a:close/>
                  <a:moveTo>
                    <a:pt x="1002895" y="1193511"/>
                  </a:moveTo>
                  <a:lnTo>
                    <a:pt x="1005210" y="1194483"/>
                  </a:lnTo>
                  <a:cubicBezTo>
                    <a:pt x="1004505" y="1196121"/>
                    <a:pt x="1003829" y="1197588"/>
                    <a:pt x="1003181" y="1198883"/>
                  </a:cubicBezTo>
                  <a:cubicBezTo>
                    <a:pt x="1002533" y="1200179"/>
                    <a:pt x="1001829" y="1201398"/>
                    <a:pt x="1001067" y="1202541"/>
                  </a:cubicBezTo>
                  <a:lnTo>
                    <a:pt x="1002753" y="1203055"/>
                  </a:lnTo>
                  <a:cubicBezTo>
                    <a:pt x="1003229" y="1202255"/>
                    <a:pt x="1003905" y="1201036"/>
                    <a:pt x="1004781" y="1199398"/>
                  </a:cubicBezTo>
                  <a:lnTo>
                    <a:pt x="1005124" y="1198769"/>
                  </a:lnTo>
                  <a:lnTo>
                    <a:pt x="1007382" y="1199940"/>
                  </a:lnTo>
                  <a:cubicBezTo>
                    <a:pt x="1006372" y="1201826"/>
                    <a:pt x="1005439" y="1203479"/>
                    <a:pt x="1004581" y="1204898"/>
                  </a:cubicBezTo>
                  <a:cubicBezTo>
                    <a:pt x="1003724" y="1206318"/>
                    <a:pt x="1002810" y="1207656"/>
                    <a:pt x="1001838" y="1208913"/>
                  </a:cubicBezTo>
                  <a:lnTo>
                    <a:pt x="1002924" y="1208913"/>
                  </a:lnTo>
                  <a:cubicBezTo>
                    <a:pt x="1003877" y="1208894"/>
                    <a:pt x="1004924" y="1208646"/>
                    <a:pt x="1006067" y="1208170"/>
                  </a:cubicBezTo>
                  <a:lnTo>
                    <a:pt x="1007067" y="1210456"/>
                  </a:lnTo>
                  <a:cubicBezTo>
                    <a:pt x="1005715" y="1211066"/>
                    <a:pt x="1004334" y="1211380"/>
                    <a:pt x="1002924" y="1211399"/>
                  </a:cubicBezTo>
                  <a:lnTo>
                    <a:pt x="999381" y="1211399"/>
                  </a:lnTo>
                  <a:cubicBezTo>
                    <a:pt x="999038" y="1211399"/>
                    <a:pt x="998738" y="1211275"/>
                    <a:pt x="998481" y="1211028"/>
                  </a:cubicBezTo>
                  <a:cubicBezTo>
                    <a:pt x="998223" y="1210780"/>
                    <a:pt x="998095" y="1210485"/>
                    <a:pt x="998095" y="1210142"/>
                  </a:cubicBezTo>
                  <a:lnTo>
                    <a:pt x="998095" y="1209885"/>
                  </a:lnTo>
                  <a:cubicBezTo>
                    <a:pt x="998095" y="1209561"/>
                    <a:pt x="998228" y="1209265"/>
                    <a:pt x="998495" y="1208999"/>
                  </a:cubicBezTo>
                  <a:cubicBezTo>
                    <a:pt x="999428" y="1207989"/>
                    <a:pt x="1000390" y="1206741"/>
                    <a:pt x="1001381" y="1205255"/>
                  </a:cubicBezTo>
                  <a:lnTo>
                    <a:pt x="998866" y="1204427"/>
                  </a:lnTo>
                  <a:cubicBezTo>
                    <a:pt x="998619" y="1204351"/>
                    <a:pt x="998414" y="1204203"/>
                    <a:pt x="998252" y="1203984"/>
                  </a:cubicBezTo>
                  <a:cubicBezTo>
                    <a:pt x="998090" y="1203765"/>
                    <a:pt x="998009" y="1203522"/>
                    <a:pt x="998009" y="1203255"/>
                  </a:cubicBezTo>
                  <a:lnTo>
                    <a:pt x="998009" y="1202827"/>
                  </a:lnTo>
                  <a:cubicBezTo>
                    <a:pt x="998009" y="1202541"/>
                    <a:pt x="998114" y="1202255"/>
                    <a:pt x="998323" y="1201969"/>
                  </a:cubicBezTo>
                  <a:cubicBezTo>
                    <a:pt x="999047" y="1201188"/>
                    <a:pt x="999852" y="1199926"/>
                    <a:pt x="1000738" y="1198183"/>
                  </a:cubicBezTo>
                  <a:cubicBezTo>
                    <a:pt x="1001624" y="1196440"/>
                    <a:pt x="1002343" y="1194883"/>
                    <a:pt x="1002895" y="1193511"/>
                  </a:cubicBezTo>
                  <a:close/>
                  <a:moveTo>
                    <a:pt x="1681228" y="1193454"/>
                  </a:moveTo>
                  <a:lnTo>
                    <a:pt x="1696516" y="1193454"/>
                  </a:lnTo>
                  <a:cubicBezTo>
                    <a:pt x="1696878" y="1193454"/>
                    <a:pt x="1697178" y="1193578"/>
                    <a:pt x="1697416" y="1193825"/>
                  </a:cubicBezTo>
                  <a:cubicBezTo>
                    <a:pt x="1697654" y="1194073"/>
                    <a:pt x="1697773" y="1194368"/>
                    <a:pt x="1697773" y="1194711"/>
                  </a:cubicBezTo>
                  <a:lnTo>
                    <a:pt x="1697773" y="1195607"/>
                  </a:lnTo>
                  <a:lnTo>
                    <a:pt x="1699535" y="1195169"/>
                  </a:lnTo>
                  <a:cubicBezTo>
                    <a:pt x="1701345" y="1195169"/>
                    <a:pt x="1702773" y="1195697"/>
                    <a:pt x="1703821" y="1196754"/>
                  </a:cubicBezTo>
                  <a:cubicBezTo>
                    <a:pt x="1704869" y="1197812"/>
                    <a:pt x="1705393" y="1199255"/>
                    <a:pt x="1705393" y="1201084"/>
                  </a:cubicBezTo>
                  <a:cubicBezTo>
                    <a:pt x="1705393" y="1203179"/>
                    <a:pt x="1704636" y="1205251"/>
                    <a:pt x="1703121" y="1207299"/>
                  </a:cubicBezTo>
                  <a:lnTo>
                    <a:pt x="1697773" y="1213024"/>
                  </a:lnTo>
                  <a:lnTo>
                    <a:pt x="1697773" y="1213656"/>
                  </a:lnTo>
                  <a:lnTo>
                    <a:pt x="1697684" y="1213799"/>
                  </a:lnTo>
                  <a:lnTo>
                    <a:pt x="1705936" y="1213799"/>
                  </a:lnTo>
                  <a:lnTo>
                    <a:pt x="1705936" y="1216314"/>
                  </a:lnTo>
                  <a:lnTo>
                    <a:pt x="1696129" y="1216314"/>
                  </a:lnTo>
                  <a:lnTo>
                    <a:pt x="1695687" y="1217028"/>
                  </a:lnTo>
                  <a:cubicBezTo>
                    <a:pt x="1694296" y="1217714"/>
                    <a:pt x="1692991" y="1218171"/>
                    <a:pt x="1691772" y="1218400"/>
                  </a:cubicBezTo>
                  <a:lnTo>
                    <a:pt x="1691401" y="1215943"/>
                  </a:lnTo>
                  <a:lnTo>
                    <a:pt x="1693248" y="1215330"/>
                  </a:lnTo>
                  <a:lnTo>
                    <a:pt x="1693248" y="1213599"/>
                  </a:lnTo>
                  <a:lnTo>
                    <a:pt x="1695258" y="1211899"/>
                  </a:lnTo>
                  <a:lnTo>
                    <a:pt x="1695258" y="1209828"/>
                  </a:lnTo>
                  <a:lnTo>
                    <a:pt x="1682457" y="1209828"/>
                  </a:lnTo>
                  <a:lnTo>
                    <a:pt x="1682457" y="1209999"/>
                  </a:lnTo>
                  <a:cubicBezTo>
                    <a:pt x="1682476" y="1211580"/>
                    <a:pt x="1682090" y="1213080"/>
                    <a:pt x="1681299" y="1214499"/>
                  </a:cubicBezTo>
                  <a:cubicBezTo>
                    <a:pt x="1680509" y="1215919"/>
                    <a:pt x="1679466" y="1217143"/>
                    <a:pt x="1678170" y="1218171"/>
                  </a:cubicBezTo>
                  <a:lnTo>
                    <a:pt x="1677427" y="1217143"/>
                  </a:lnTo>
                  <a:lnTo>
                    <a:pt x="1676684" y="1216143"/>
                  </a:lnTo>
                  <a:cubicBezTo>
                    <a:pt x="1677675" y="1215342"/>
                    <a:pt x="1678475" y="1214409"/>
                    <a:pt x="1679085" y="1213342"/>
                  </a:cubicBezTo>
                  <a:cubicBezTo>
                    <a:pt x="1679694" y="1212275"/>
                    <a:pt x="1679990" y="1211161"/>
                    <a:pt x="1679971" y="1209999"/>
                  </a:cubicBezTo>
                  <a:lnTo>
                    <a:pt x="1679971" y="1194711"/>
                  </a:lnTo>
                  <a:cubicBezTo>
                    <a:pt x="1679971" y="1194368"/>
                    <a:pt x="1680090" y="1194073"/>
                    <a:pt x="1680328" y="1193825"/>
                  </a:cubicBezTo>
                  <a:cubicBezTo>
                    <a:pt x="1680566" y="1193578"/>
                    <a:pt x="1680866" y="1193454"/>
                    <a:pt x="1681228" y="1193454"/>
                  </a:cubicBezTo>
                  <a:close/>
                  <a:moveTo>
                    <a:pt x="1297037" y="1193454"/>
                  </a:moveTo>
                  <a:lnTo>
                    <a:pt x="1299523" y="1193454"/>
                  </a:lnTo>
                  <a:lnTo>
                    <a:pt x="1299523" y="1213171"/>
                  </a:lnTo>
                  <a:cubicBezTo>
                    <a:pt x="1299523" y="1214333"/>
                    <a:pt x="1299171" y="1215295"/>
                    <a:pt x="1298466" y="1216057"/>
                  </a:cubicBezTo>
                  <a:cubicBezTo>
                    <a:pt x="1297761" y="1216819"/>
                    <a:pt x="1296918" y="1217381"/>
                    <a:pt x="1295937" y="1217743"/>
                  </a:cubicBezTo>
                  <a:cubicBezTo>
                    <a:pt x="1294956" y="1218105"/>
                    <a:pt x="1294027" y="1218324"/>
                    <a:pt x="1293151" y="1218400"/>
                  </a:cubicBezTo>
                  <a:lnTo>
                    <a:pt x="1292951" y="1215943"/>
                  </a:lnTo>
                  <a:cubicBezTo>
                    <a:pt x="1294094" y="1215752"/>
                    <a:pt x="1295046" y="1215466"/>
                    <a:pt x="1295808" y="1215085"/>
                  </a:cubicBezTo>
                  <a:cubicBezTo>
                    <a:pt x="1296570" y="1214704"/>
                    <a:pt x="1296980" y="1214066"/>
                    <a:pt x="1297037" y="1213171"/>
                  </a:cubicBezTo>
                  <a:close/>
                  <a:moveTo>
                    <a:pt x="1965997" y="1193340"/>
                  </a:moveTo>
                  <a:lnTo>
                    <a:pt x="1968340" y="1194111"/>
                  </a:lnTo>
                  <a:cubicBezTo>
                    <a:pt x="1968035" y="1194988"/>
                    <a:pt x="1967788" y="1195645"/>
                    <a:pt x="1967597" y="1196083"/>
                  </a:cubicBezTo>
                  <a:lnTo>
                    <a:pt x="1974569" y="1196083"/>
                  </a:lnTo>
                  <a:cubicBezTo>
                    <a:pt x="1974912" y="1196083"/>
                    <a:pt x="1975203" y="1196207"/>
                    <a:pt x="1975441" y="1196454"/>
                  </a:cubicBezTo>
                  <a:cubicBezTo>
                    <a:pt x="1975679" y="1196702"/>
                    <a:pt x="1975798" y="1196997"/>
                    <a:pt x="1975798" y="1197340"/>
                  </a:cubicBezTo>
                  <a:lnTo>
                    <a:pt x="1975798" y="1213485"/>
                  </a:lnTo>
                  <a:cubicBezTo>
                    <a:pt x="1975798" y="1214609"/>
                    <a:pt x="1975450" y="1215538"/>
                    <a:pt x="1974755" y="1216271"/>
                  </a:cubicBezTo>
                  <a:cubicBezTo>
                    <a:pt x="1974060" y="1217005"/>
                    <a:pt x="1973226" y="1217543"/>
                    <a:pt x="1972255" y="1217886"/>
                  </a:cubicBezTo>
                  <a:cubicBezTo>
                    <a:pt x="1971283" y="1218228"/>
                    <a:pt x="1970321" y="1218438"/>
                    <a:pt x="1969369" y="1218514"/>
                  </a:cubicBezTo>
                  <a:lnTo>
                    <a:pt x="1969197" y="1216000"/>
                  </a:lnTo>
                  <a:cubicBezTo>
                    <a:pt x="1969997" y="1215866"/>
                    <a:pt x="1970650" y="1215733"/>
                    <a:pt x="1971155" y="1215600"/>
                  </a:cubicBezTo>
                  <a:cubicBezTo>
                    <a:pt x="1971659" y="1215466"/>
                    <a:pt x="1972126" y="1215228"/>
                    <a:pt x="1972555" y="1214885"/>
                  </a:cubicBezTo>
                  <a:cubicBezTo>
                    <a:pt x="1972983" y="1214542"/>
                    <a:pt x="1973236" y="1214076"/>
                    <a:pt x="1973312" y="1213485"/>
                  </a:cubicBezTo>
                  <a:lnTo>
                    <a:pt x="1973312" y="1198598"/>
                  </a:lnTo>
                  <a:lnTo>
                    <a:pt x="1966454" y="1198598"/>
                  </a:lnTo>
                  <a:cubicBezTo>
                    <a:pt x="1965749" y="1199950"/>
                    <a:pt x="1964978" y="1201198"/>
                    <a:pt x="1964139" y="1202341"/>
                  </a:cubicBezTo>
                  <a:lnTo>
                    <a:pt x="1962139" y="1200855"/>
                  </a:lnTo>
                  <a:cubicBezTo>
                    <a:pt x="1962920" y="1199769"/>
                    <a:pt x="1963616" y="1198621"/>
                    <a:pt x="1964225" y="1197412"/>
                  </a:cubicBezTo>
                  <a:cubicBezTo>
                    <a:pt x="1964835" y="1196202"/>
                    <a:pt x="1965425" y="1194845"/>
                    <a:pt x="1965997" y="1193340"/>
                  </a:cubicBezTo>
                  <a:close/>
                  <a:moveTo>
                    <a:pt x="1061122" y="1193340"/>
                  </a:moveTo>
                  <a:lnTo>
                    <a:pt x="1063465" y="1194111"/>
                  </a:lnTo>
                  <a:cubicBezTo>
                    <a:pt x="1063160" y="1194988"/>
                    <a:pt x="1062912" y="1195645"/>
                    <a:pt x="1062722" y="1196083"/>
                  </a:cubicBezTo>
                  <a:lnTo>
                    <a:pt x="1069694" y="1196083"/>
                  </a:lnTo>
                  <a:cubicBezTo>
                    <a:pt x="1070037" y="1196083"/>
                    <a:pt x="1070328" y="1196207"/>
                    <a:pt x="1070566" y="1196454"/>
                  </a:cubicBezTo>
                  <a:cubicBezTo>
                    <a:pt x="1070804" y="1196702"/>
                    <a:pt x="1070923" y="1196997"/>
                    <a:pt x="1070923" y="1197340"/>
                  </a:cubicBezTo>
                  <a:lnTo>
                    <a:pt x="1070923" y="1213485"/>
                  </a:lnTo>
                  <a:cubicBezTo>
                    <a:pt x="1070923" y="1214609"/>
                    <a:pt x="1070575" y="1215538"/>
                    <a:pt x="1069880" y="1216271"/>
                  </a:cubicBezTo>
                  <a:cubicBezTo>
                    <a:pt x="1069185" y="1217005"/>
                    <a:pt x="1068351" y="1217543"/>
                    <a:pt x="1067380" y="1217886"/>
                  </a:cubicBezTo>
                  <a:cubicBezTo>
                    <a:pt x="1066408" y="1218228"/>
                    <a:pt x="1065446" y="1218438"/>
                    <a:pt x="1064494" y="1218514"/>
                  </a:cubicBezTo>
                  <a:lnTo>
                    <a:pt x="1064322" y="1216000"/>
                  </a:lnTo>
                  <a:cubicBezTo>
                    <a:pt x="1065122" y="1215866"/>
                    <a:pt x="1065775" y="1215733"/>
                    <a:pt x="1066280" y="1215600"/>
                  </a:cubicBezTo>
                  <a:cubicBezTo>
                    <a:pt x="1066784" y="1215466"/>
                    <a:pt x="1067251" y="1215228"/>
                    <a:pt x="1067680" y="1214885"/>
                  </a:cubicBezTo>
                  <a:cubicBezTo>
                    <a:pt x="1068108" y="1214542"/>
                    <a:pt x="1068361" y="1214076"/>
                    <a:pt x="1068437" y="1213485"/>
                  </a:cubicBezTo>
                  <a:lnTo>
                    <a:pt x="1068437" y="1198598"/>
                  </a:lnTo>
                  <a:lnTo>
                    <a:pt x="1061579" y="1198598"/>
                  </a:lnTo>
                  <a:cubicBezTo>
                    <a:pt x="1060874" y="1199950"/>
                    <a:pt x="1060103" y="1201198"/>
                    <a:pt x="1059264" y="1202341"/>
                  </a:cubicBezTo>
                  <a:lnTo>
                    <a:pt x="1057264" y="1200855"/>
                  </a:lnTo>
                  <a:cubicBezTo>
                    <a:pt x="1058045" y="1199769"/>
                    <a:pt x="1058740" y="1198621"/>
                    <a:pt x="1059350" y="1197412"/>
                  </a:cubicBezTo>
                  <a:cubicBezTo>
                    <a:pt x="1059960" y="1196202"/>
                    <a:pt x="1060550" y="1194845"/>
                    <a:pt x="1061122" y="1193340"/>
                  </a:cubicBezTo>
                  <a:close/>
                  <a:moveTo>
                    <a:pt x="338879" y="1193340"/>
                  </a:moveTo>
                  <a:lnTo>
                    <a:pt x="339994" y="1196226"/>
                  </a:lnTo>
                  <a:lnTo>
                    <a:pt x="347309" y="1196226"/>
                  </a:lnTo>
                  <a:lnTo>
                    <a:pt x="347309" y="1198740"/>
                  </a:lnTo>
                  <a:lnTo>
                    <a:pt x="344566" y="1198740"/>
                  </a:lnTo>
                  <a:cubicBezTo>
                    <a:pt x="344032" y="1201826"/>
                    <a:pt x="342804" y="1204694"/>
                    <a:pt x="340880" y="1207341"/>
                  </a:cubicBezTo>
                  <a:lnTo>
                    <a:pt x="346538" y="1212799"/>
                  </a:lnTo>
                  <a:lnTo>
                    <a:pt x="344794" y="1214599"/>
                  </a:lnTo>
                  <a:lnTo>
                    <a:pt x="339308" y="1209285"/>
                  </a:lnTo>
                  <a:cubicBezTo>
                    <a:pt x="337060" y="1211761"/>
                    <a:pt x="334431" y="1213618"/>
                    <a:pt x="331421" y="1214857"/>
                  </a:cubicBezTo>
                  <a:lnTo>
                    <a:pt x="330421" y="1212542"/>
                  </a:lnTo>
                  <a:cubicBezTo>
                    <a:pt x="333126" y="1211418"/>
                    <a:pt x="335479" y="1209751"/>
                    <a:pt x="337479" y="1207541"/>
                  </a:cubicBezTo>
                  <a:lnTo>
                    <a:pt x="331193" y="1201455"/>
                  </a:lnTo>
                  <a:lnTo>
                    <a:pt x="332936" y="1199626"/>
                  </a:lnTo>
                  <a:lnTo>
                    <a:pt x="339051" y="1205541"/>
                  </a:lnTo>
                  <a:cubicBezTo>
                    <a:pt x="340518" y="1203446"/>
                    <a:pt x="341499" y="1201179"/>
                    <a:pt x="341994" y="1198740"/>
                  </a:cubicBezTo>
                  <a:lnTo>
                    <a:pt x="329993" y="1198740"/>
                  </a:lnTo>
                  <a:lnTo>
                    <a:pt x="329993" y="1196226"/>
                  </a:lnTo>
                  <a:lnTo>
                    <a:pt x="337308" y="1196226"/>
                  </a:lnTo>
                  <a:lnTo>
                    <a:pt x="336565" y="1194226"/>
                  </a:lnTo>
                  <a:close/>
                  <a:moveTo>
                    <a:pt x="1955138" y="1193283"/>
                  </a:moveTo>
                  <a:lnTo>
                    <a:pt x="1957481" y="1194140"/>
                  </a:lnTo>
                  <a:lnTo>
                    <a:pt x="1956596" y="1196654"/>
                  </a:lnTo>
                  <a:lnTo>
                    <a:pt x="1960882" y="1196654"/>
                  </a:lnTo>
                  <a:cubicBezTo>
                    <a:pt x="1961244" y="1196654"/>
                    <a:pt x="1961544" y="1196774"/>
                    <a:pt x="1961782" y="1197012"/>
                  </a:cubicBezTo>
                  <a:cubicBezTo>
                    <a:pt x="1962020" y="1197250"/>
                    <a:pt x="1962139" y="1197540"/>
                    <a:pt x="1962139" y="1197883"/>
                  </a:cubicBezTo>
                  <a:lnTo>
                    <a:pt x="1962139" y="1200855"/>
                  </a:lnTo>
                  <a:lnTo>
                    <a:pt x="1962139" y="1218171"/>
                  </a:lnTo>
                  <a:lnTo>
                    <a:pt x="1959653" y="1218171"/>
                  </a:lnTo>
                  <a:lnTo>
                    <a:pt x="1959653" y="1217571"/>
                  </a:lnTo>
                  <a:lnTo>
                    <a:pt x="1953595" y="1217571"/>
                  </a:lnTo>
                  <a:lnTo>
                    <a:pt x="1953595" y="1218171"/>
                  </a:lnTo>
                  <a:lnTo>
                    <a:pt x="1951081" y="1218171"/>
                  </a:lnTo>
                  <a:lnTo>
                    <a:pt x="1951081" y="1197883"/>
                  </a:lnTo>
                  <a:cubicBezTo>
                    <a:pt x="1951081" y="1197540"/>
                    <a:pt x="1951200" y="1197250"/>
                    <a:pt x="1951438" y="1197012"/>
                  </a:cubicBezTo>
                  <a:cubicBezTo>
                    <a:pt x="1951676" y="1196774"/>
                    <a:pt x="1951976" y="1196654"/>
                    <a:pt x="1952338" y="1196654"/>
                  </a:cubicBezTo>
                  <a:lnTo>
                    <a:pt x="1953967" y="1196654"/>
                  </a:lnTo>
                  <a:close/>
                  <a:moveTo>
                    <a:pt x="1854992" y="1193283"/>
                  </a:moveTo>
                  <a:lnTo>
                    <a:pt x="1862393" y="1193283"/>
                  </a:lnTo>
                  <a:cubicBezTo>
                    <a:pt x="1862603" y="1193283"/>
                    <a:pt x="1862803" y="1193335"/>
                    <a:pt x="1862993" y="1193440"/>
                  </a:cubicBezTo>
                  <a:cubicBezTo>
                    <a:pt x="1863184" y="1193544"/>
                    <a:pt x="1863336" y="1193692"/>
                    <a:pt x="1863451" y="1193883"/>
                  </a:cubicBezTo>
                  <a:cubicBezTo>
                    <a:pt x="1864803" y="1195883"/>
                    <a:pt x="1866113" y="1197545"/>
                    <a:pt x="1867380" y="1198869"/>
                  </a:cubicBezTo>
                  <a:cubicBezTo>
                    <a:pt x="1868647" y="1200193"/>
                    <a:pt x="1870109" y="1201179"/>
                    <a:pt x="1871766" y="1201826"/>
                  </a:cubicBezTo>
                  <a:lnTo>
                    <a:pt x="1870966" y="1204198"/>
                  </a:lnTo>
                  <a:cubicBezTo>
                    <a:pt x="1869099" y="1203589"/>
                    <a:pt x="1867351" y="1202431"/>
                    <a:pt x="1865723" y="1200726"/>
                  </a:cubicBezTo>
                  <a:cubicBezTo>
                    <a:pt x="1864094" y="1199021"/>
                    <a:pt x="1862755" y="1197378"/>
                    <a:pt x="1861708" y="1195797"/>
                  </a:cubicBezTo>
                  <a:lnTo>
                    <a:pt x="1855678" y="1195797"/>
                  </a:lnTo>
                  <a:cubicBezTo>
                    <a:pt x="1854593" y="1197397"/>
                    <a:pt x="1853235" y="1199045"/>
                    <a:pt x="1851606" y="1200741"/>
                  </a:cubicBezTo>
                  <a:lnTo>
                    <a:pt x="1847479" y="1203492"/>
                  </a:lnTo>
                  <a:lnTo>
                    <a:pt x="1845830" y="1207341"/>
                  </a:lnTo>
                  <a:lnTo>
                    <a:pt x="1851487" y="1212799"/>
                  </a:lnTo>
                  <a:lnTo>
                    <a:pt x="1849744" y="1214599"/>
                  </a:lnTo>
                  <a:lnTo>
                    <a:pt x="1844258" y="1209285"/>
                  </a:lnTo>
                  <a:cubicBezTo>
                    <a:pt x="1842010" y="1211761"/>
                    <a:pt x="1839381" y="1213618"/>
                    <a:pt x="1836371" y="1214857"/>
                  </a:cubicBezTo>
                  <a:lnTo>
                    <a:pt x="1835371" y="1212542"/>
                  </a:lnTo>
                  <a:cubicBezTo>
                    <a:pt x="1838076" y="1211418"/>
                    <a:pt x="1840429" y="1209751"/>
                    <a:pt x="1842429" y="1207541"/>
                  </a:cubicBezTo>
                  <a:lnTo>
                    <a:pt x="1836142" y="1201455"/>
                  </a:lnTo>
                  <a:lnTo>
                    <a:pt x="1837886" y="1199626"/>
                  </a:lnTo>
                  <a:lnTo>
                    <a:pt x="1844001" y="1205541"/>
                  </a:lnTo>
                  <a:cubicBezTo>
                    <a:pt x="1845467" y="1203446"/>
                    <a:pt x="1846449" y="1201179"/>
                    <a:pt x="1846944" y="1198740"/>
                  </a:cubicBezTo>
                  <a:lnTo>
                    <a:pt x="1834942" y="1198740"/>
                  </a:lnTo>
                  <a:lnTo>
                    <a:pt x="1834942" y="1196226"/>
                  </a:lnTo>
                  <a:lnTo>
                    <a:pt x="1842258" y="1196226"/>
                  </a:lnTo>
                  <a:lnTo>
                    <a:pt x="1841515" y="1194226"/>
                  </a:lnTo>
                  <a:lnTo>
                    <a:pt x="1843829" y="1193340"/>
                  </a:lnTo>
                  <a:lnTo>
                    <a:pt x="1844944" y="1196226"/>
                  </a:lnTo>
                  <a:lnTo>
                    <a:pt x="1852067" y="1196226"/>
                  </a:lnTo>
                  <a:lnTo>
                    <a:pt x="1853907" y="1193883"/>
                  </a:lnTo>
                  <a:cubicBezTo>
                    <a:pt x="1854021" y="1193692"/>
                    <a:pt x="1854178" y="1193544"/>
                    <a:pt x="1854378" y="1193440"/>
                  </a:cubicBezTo>
                  <a:cubicBezTo>
                    <a:pt x="1854578" y="1193335"/>
                    <a:pt x="1854783" y="1193283"/>
                    <a:pt x="1854992" y="1193283"/>
                  </a:cubicBezTo>
                  <a:close/>
                  <a:moveTo>
                    <a:pt x="1050263" y="1193283"/>
                  </a:moveTo>
                  <a:lnTo>
                    <a:pt x="1052606" y="1194140"/>
                  </a:lnTo>
                  <a:lnTo>
                    <a:pt x="1051721" y="1196654"/>
                  </a:lnTo>
                  <a:lnTo>
                    <a:pt x="1056007" y="1196654"/>
                  </a:lnTo>
                  <a:cubicBezTo>
                    <a:pt x="1056369" y="1196654"/>
                    <a:pt x="1056669" y="1196774"/>
                    <a:pt x="1056907" y="1197012"/>
                  </a:cubicBezTo>
                  <a:cubicBezTo>
                    <a:pt x="1057145" y="1197250"/>
                    <a:pt x="1057264" y="1197540"/>
                    <a:pt x="1057264" y="1197883"/>
                  </a:cubicBezTo>
                  <a:lnTo>
                    <a:pt x="1057264" y="1200855"/>
                  </a:lnTo>
                  <a:lnTo>
                    <a:pt x="1057264" y="1218171"/>
                  </a:lnTo>
                  <a:lnTo>
                    <a:pt x="1054778" y="1218171"/>
                  </a:lnTo>
                  <a:lnTo>
                    <a:pt x="1054778" y="1217571"/>
                  </a:lnTo>
                  <a:lnTo>
                    <a:pt x="1048720" y="1217571"/>
                  </a:lnTo>
                  <a:lnTo>
                    <a:pt x="1048720" y="1218171"/>
                  </a:lnTo>
                  <a:lnTo>
                    <a:pt x="1046206" y="1218171"/>
                  </a:lnTo>
                  <a:lnTo>
                    <a:pt x="1046206" y="1197883"/>
                  </a:lnTo>
                  <a:cubicBezTo>
                    <a:pt x="1046206" y="1197540"/>
                    <a:pt x="1046325" y="1197250"/>
                    <a:pt x="1046563" y="1197012"/>
                  </a:cubicBezTo>
                  <a:cubicBezTo>
                    <a:pt x="1046801" y="1196774"/>
                    <a:pt x="1047101" y="1196654"/>
                    <a:pt x="1047463" y="1196654"/>
                  </a:cubicBezTo>
                  <a:lnTo>
                    <a:pt x="1049092" y="1196654"/>
                  </a:lnTo>
                  <a:close/>
                  <a:moveTo>
                    <a:pt x="359568" y="1193283"/>
                  </a:moveTo>
                  <a:lnTo>
                    <a:pt x="366969" y="1193283"/>
                  </a:lnTo>
                  <a:cubicBezTo>
                    <a:pt x="367178" y="1193283"/>
                    <a:pt x="367378" y="1193335"/>
                    <a:pt x="367569" y="1193440"/>
                  </a:cubicBezTo>
                  <a:cubicBezTo>
                    <a:pt x="367759" y="1193544"/>
                    <a:pt x="367912" y="1193692"/>
                    <a:pt x="368026" y="1193883"/>
                  </a:cubicBezTo>
                  <a:cubicBezTo>
                    <a:pt x="369378" y="1195883"/>
                    <a:pt x="370688" y="1197545"/>
                    <a:pt x="371955" y="1198869"/>
                  </a:cubicBezTo>
                  <a:cubicBezTo>
                    <a:pt x="373222" y="1200193"/>
                    <a:pt x="374684" y="1201179"/>
                    <a:pt x="376341" y="1201826"/>
                  </a:cubicBezTo>
                  <a:lnTo>
                    <a:pt x="375541" y="1204198"/>
                  </a:lnTo>
                  <a:cubicBezTo>
                    <a:pt x="373674" y="1203589"/>
                    <a:pt x="371926" y="1202431"/>
                    <a:pt x="370298" y="1200726"/>
                  </a:cubicBezTo>
                  <a:cubicBezTo>
                    <a:pt x="368669" y="1199021"/>
                    <a:pt x="367331" y="1197378"/>
                    <a:pt x="366283" y="1195797"/>
                  </a:cubicBezTo>
                  <a:lnTo>
                    <a:pt x="360253" y="1195797"/>
                  </a:lnTo>
                  <a:cubicBezTo>
                    <a:pt x="359167" y="1197397"/>
                    <a:pt x="357810" y="1199045"/>
                    <a:pt x="356182" y="1200741"/>
                  </a:cubicBezTo>
                  <a:cubicBezTo>
                    <a:pt x="354553" y="1202436"/>
                    <a:pt x="352824" y="1203589"/>
                    <a:pt x="350995" y="1204198"/>
                  </a:cubicBezTo>
                  <a:lnTo>
                    <a:pt x="350195" y="1201826"/>
                  </a:lnTo>
                  <a:cubicBezTo>
                    <a:pt x="351871" y="1201160"/>
                    <a:pt x="353329" y="1200174"/>
                    <a:pt x="354567" y="1198869"/>
                  </a:cubicBezTo>
                  <a:cubicBezTo>
                    <a:pt x="355805" y="1197564"/>
                    <a:pt x="357110" y="1195902"/>
                    <a:pt x="358482" y="1193883"/>
                  </a:cubicBezTo>
                  <a:cubicBezTo>
                    <a:pt x="358596" y="1193692"/>
                    <a:pt x="358753" y="1193544"/>
                    <a:pt x="358953" y="1193440"/>
                  </a:cubicBezTo>
                  <a:cubicBezTo>
                    <a:pt x="359153" y="1193335"/>
                    <a:pt x="359358" y="1193283"/>
                    <a:pt x="359568" y="1193283"/>
                  </a:cubicBezTo>
                  <a:close/>
                  <a:moveTo>
                    <a:pt x="216693" y="1193283"/>
                  </a:moveTo>
                  <a:lnTo>
                    <a:pt x="224094" y="1193283"/>
                  </a:lnTo>
                  <a:cubicBezTo>
                    <a:pt x="224303" y="1193283"/>
                    <a:pt x="224503" y="1193335"/>
                    <a:pt x="224694" y="1193440"/>
                  </a:cubicBezTo>
                  <a:cubicBezTo>
                    <a:pt x="224884" y="1193544"/>
                    <a:pt x="225037" y="1193692"/>
                    <a:pt x="225151" y="1193883"/>
                  </a:cubicBezTo>
                  <a:cubicBezTo>
                    <a:pt x="226503" y="1195883"/>
                    <a:pt x="227813" y="1197545"/>
                    <a:pt x="229080" y="1198869"/>
                  </a:cubicBezTo>
                  <a:cubicBezTo>
                    <a:pt x="230347" y="1200193"/>
                    <a:pt x="231809" y="1201179"/>
                    <a:pt x="233466" y="1201826"/>
                  </a:cubicBezTo>
                  <a:lnTo>
                    <a:pt x="232666" y="1204198"/>
                  </a:lnTo>
                  <a:cubicBezTo>
                    <a:pt x="230799" y="1203589"/>
                    <a:pt x="229051" y="1202431"/>
                    <a:pt x="227423" y="1200726"/>
                  </a:cubicBezTo>
                  <a:cubicBezTo>
                    <a:pt x="225794" y="1199021"/>
                    <a:pt x="224456" y="1197378"/>
                    <a:pt x="223408" y="1195797"/>
                  </a:cubicBezTo>
                  <a:lnTo>
                    <a:pt x="217378" y="1195797"/>
                  </a:lnTo>
                  <a:cubicBezTo>
                    <a:pt x="216293" y="1197397"/>
                    <a:pt x="214935" y="1199045"/>
                    <a:pt x="213307" y="1200741"/>
                  </a:cubicBezTo>
                  <a:cubicBezTo>
                    <a:pt x="211678" y="1202436"/>
                    <a:pt x="209949" y="1203589"/>
                    <a:pt x="208120" y="1204198"/>
                  </a:cubicBezTo>
                  <a:lnTo>
                    <a:pt x="207320" y="1201826"/>
                  </a:lnTo>
                  <a:cubicBezTo>
                    <a:pt x="208996" y="1201160"/>
                    <a:pt x="210454" y="1200174"/>
                    <a:pt x="211692" y="1198869"/>
                  </a:cubicBezTo>
                  <a:cubicBezTo>
                    <a:pt x="212930" y="1197564"/>
                    <a:pt x="214235" y="1195902"/>
                    <a:pt x="215607" y="1193883"/>
                  </a:cubicBezTo>
                  <a:cubicBezTo>
                    <a:pt x="215721" y="1193692"/>
                    <a:pt x="215878" y="1193544"/>
                    <a:pt x="216078" y="1193440"/>
                  </a:cubicBezTo>
                  <a:cubicBezTo>
                    <a:pt x="216278" y="1193335"/>
                    <a:pt x="216483" y="1193283"/>
                    <a:pt x="216693" y="1193283"/>
                  </a:cubicBezTo>
                  <a:close/>
                  <a:moveTo>
                    <a:pt x="1987657" y="1193254"/>
                  </a:moveTo>
                  <a:lnTo>
                    <a:pt x="1988342" y="1195797"/>
                  </a:lnTo>
                  <a:lnTo>
                    <a:pt x="1996601" y="1195797"/>
                  </a:lnTo>
                  <a:lnTo>
                    <a:pt x="1997315" y="1193254"/>
                  </a:lnTo>
                  <a:lnTo>
                    <a:pt x="1999715" y="1193940"/>
                  </a:lnTo>
                  <a:lnTo>
                    <a:pt x="1999636" y="1194226"/>
                  </a:lnTo>
                  <a:lnTo>
                    <a:pt x="2023623" y="1194226"/>
                  </a:lnTo>
                  <a:lnTo>
                    <a:pt x="2023623" y="1196712"/>
                  </a:lnTo>
                  <a:lnTo>
                    <a:pt x="2012879" y="1196712"/>
                  </a:lnTo>
                  <a:cubicBezTo>
                    <a:pt x="2012231" y="1198083"/>
                    <a:pt x="2011593" y="1199293"/>
                    <a:pt x="2010964" y="1200341"/>
                  </a:cubicBezTo>
                  <a:lnTo>
                    <a:pt x="2012422" y="1200341"/>
                  </a:lnTo>
                  <a:lnTo>
                    <a:pt x="2012422" y="1217600"/>
                  </a:lnTo>
                  <a:lnTo>
                    <a:pt x="2009936" y="1217600"/>
                  </a:lnTo>
                  <a:lnTo>
                    <a:pt x="2009936" y="1201912"/>
                  </a:lnTo>
                  <a:cubicBezTo>
                    <a:pt x="2008488" y="1204008"/>
                    <a:pt x="2006840" y="1205913"/>
                    <a:pt x="2004992" y="1207627"/>
                  </a:cubicBezTo>
                  <a:lnTo>
                    <a:pt x="2002584" y="1209370"/>
                  </a:lnTo>
                  <a:lnTo>
                    <a:pt x="2002601" y="1209370"/>
                  </a:lnTo>
                  <a:lnTo>
                    <a:pt x="2002601" y="1211856"/>
                  </a:lnTo>
                  <a:lnTo>
                    <a:pt x="1999149" y="1211856"/>
                  </a:lnTo>
                  <a:lnTo>
                    <a:pt x="1998991" y="1211971"/>
                  </a:lnTo>
                  <a:lnTo>
                    <a:pt x="1998929" y="1211856"/>
                  </a:lnTo>
                  <a:lnTo>
                    <a:pt x="1995400" y="1211856"/>
                  </a:lnTo>
                  <a:lnTo>
                    <a:pt x="1995400" y="1216057"/>
                  </a:lnTo>
                  <a:lnTo>
                    <a:pt x="2005002" y="1216057"/>
                  </a:lnTo>
                  <a:lnTo>
                    <a:pt x="2005002" y="1218571"/>
                  </a:lnTo>
                  <a:lnTo>
                    <a:pt x="1982513" y="1218571"/>
                  </a:lnTo>
                  <a:lnTo>
                    <a:pt x="1982513" y="1216057"/>
                  </a:lnTo>
                  <a:lnTo>
                    <a:pt x="1992914" y="1216057"/>
                  </a:lnTo>
                  <a:lnTo>
                    <a:pt x="1992914" y="1211856"/>
                  </a:lnTo>
                  <a:lnTo>
                    <a:pt x="1986028" y="1211856"/>
                  </a:lnTo>
                  <a:lnTo>
                    <a:pt x="1986028" y="1210370"/>
                  </a:lnTo>
                  <a:cubicBezTo>
                    <a:pt x="1984275" y="1212123"/>
                    <a:pt x="1982342" y="1213561"/>
                    <a:pt x="1980227" y="1214685"/>
                  </a:cubicBezTo>
                  <a:lnTo>
                    <a:pt x="1979056" y="1212485"/>
                  </a:lnTo>
                  <a:cubicBezTo>
                    <a:pt x="1981361" y="1211228"/>
                    <a:pt x="1983456" y="1209542"/>
                    <a:pt x="1985342" y="1207427"/>
                  </a:cubicBezTo>
                  <a:lnTo>
                    <a:pt x="1979627" y="1207427"/>
                  </a:lnTo>
                  <a:lnTo>
                    <a:pt x="1979627" y="1204941"/>
                  </a:lnTo>
                  <a:lnTo>
                    <a:pt x="1987257" y="1204941"/>
                  </a:lnTo>
                  <a:cubicBezTo>
                    <a:pt x="1987752" y="1204198"/>
                    <a:pt x="1988181" y="1203503"/>
                    <a:pt x="1988542" y="1202855"/>
                  </a:cubicBezTo>
                  <a:lnTo>
                    <a:pt x="1981542" y="1202855"/>
                  </a:lnTo>
                  <a:lnTo>
                    <a:pt x="1981542" y="1200369"/>
                  </a:lnTo>
                  <a:lnTo>
                    <a:pt x="1989800" y="1200369"/>
                  </a:lnTo>
                  <a:cubicBezTo>
                    <a:pt x="1990181" y="1199455"/>
                    <a:pt x="1990457" y="1198769"/>
                    <a:pt x="1990629" y="1198312"/>
                  </a:cubicBezTo>
                  <a:lnTo>
                    <a:pt x="1980713" y="1198312"/>
                  </a:lnTo>
                  <a:lnTo>
                    <a:pt x="1980713" y="1195797"/>
                  </a:lnTo>
                  <a:lnTo>
                    <a:pt x="1985771" y="1195797"/>
                  </a:lnTo>
                  <a:lnTo>
                    <a:pt x="1985256" y="1193911"/>
                  </a:lnTo>
                  <a:close/>
                  <a:moveTo>
                    <a:pt x="830779" y="1193254"/>
                  </a:moveTo>
                  <a:lnTo>
                    <a:pt x="831436" y="1195311"/>
                  </a:lnTo>
                  <a:lnTo>
                    <a:pt x="840523" y="1195311"/>
                  </a:lnTo>
                  <a:cubicBezTo>
                    <a:pt x="840866" y="1195311"/>
                    <a:pt x="841161" y="1195430"/>
                    <a:pt x="841409" y="1195668"/>
                  </a:cubicBezTo>
                  <a:cubicBezTo>
                    <a:pt x="841656" y="1195907"/>
                    <a:pt x="841780" y="1196197"/>
                    <a:pt x="841780" y="1196540"/>
                  </a:cubicBezTo>
                  <a:lnTo>
                    <a:pt x="841780" y="1200198"/>
                  </a:lnTo>
                  <a:lnTo>
                    <a:pt x="839265" y="1200198"/>
                  </a:lnTo>
                  <a:lnTo>
                    <a:pt x="839265" y="1197797"/>
                  </a:lnTo>
                  <a:lnTo>
                    <a:pt x="820777" y="1197797"/>
                  </a:lnTo>
                  <a:lnTo>
                    <a:pt x="820777" y="1200198"/>
                  </a:lnTo>
                  <a:lnTo>
                    <a:pt x="818291" y="1200198"/>
                  </a:lnTo>
                  <a:lnTo>
                    <a:pt x="818291" y="1196540"/>
                  </a:lnTo>
                  <a:cubicBezTo>
                    <a:pt x="818291" y="1196197"/>
                    <a:pt x="818410" y="1195907"/>
                    <a:pt x="818649" y="1195668"/>
                  </a:cubicBezTo>
                  <a:cubicBezTo>
                    <a:pt x="818887" y="1195430"/>
                    <a:pt x="819177" y="1195311"/>
                    <a:pt x="819520" y="1195311"/>
                  </a:cubicBezTo>
                  <a:lnTo>
                    <a:pt x="828778" y="1195311"/>
                  </a:lnTo>
                  <a:lnTo>
                    <a:pt x="828378" y="1194025"/>
                  </a:lnTo>
                  <a:close/>
                  <a:moveTo>
                    <a:pt x="1926335" y="1193225"/>
                  </a:moveTo>
                  <a:lnTo>
                    <a:pt x="1928821" y="1193425"/>
                  </a:lnTo>
                  <a:lnTo>
                    <a:pt x="1928487" y="1194592"/>
                  </a:lnTo>
                  <a:lnTo>
                    <a:pt x="1928487" y="1196569"/>
                  </a:lnTo>
                  <a:lnTo>
                    <a:pt x="1927923" y="1196569"/>
                  </a:lnTo>
                  <a:lnTo>
                    <a:pt x="1927105" y="1199432"/>
                  </a:lnTo>
                  <a:lnTo>
                    <a:pt x="1927359" y="1199540"/>
                  </a:lnTo>
                  <a:cubicBezTo>
                    <a:pt x="1927597" y="1199788"/>
                    <a:pt x="1927716" y="1200083"/>
                    <a:pt x="1927716" y="1200426"/>
                  </a:cubicBezTo>
                  <a:lnTo>
                    <a:pt x="1927716" y="1212856"/>
                  </a:lnTo>
                  <a:lnTo>
                    <a:pt x="1927049" y="1212856"/>
                  </a:lnTo>
                  <a:lnTo>
                    <a:pt x="1927049" y="1214990"/>
                  </a:lnTo>
                  <a:lnTo>
                    <a:pt x="1928564" y="1216239"/>
                  </a:lnTo>
                  <a:lnTo>
                    <a:pt x="1928564" y="1205255"/>
                  </a:lnTo>
                  <a:cubicBezTo>
                    <a:pt x="1928564" y="1204913"/>
                    <a:pt x="1928692" y="1204617"/>
                    <a:pt x="1928949" y="1204370"/>
                  </a:cubicBezTo>
                  <a:cubicBezTo>
                    <a:pt x="1929207" y="1204122"/>
                    <a:pt x="1929507" y="1203998"/>
                    <a:pt x="1929850" y="1203998"/>
                  </a:cubicBezTo>
                  <a:lnTo>
                    <a:pt x="1931678" y="1203998"/>
                  </a:lnTo>
                  <a:lnTo>
                    <a:pt x="1931678" y="1200255"/>
                  </a:lnTo>
                  <a:lnTo>
                    <a:pt x="1928335" y="1200255"/>
                  </a:lnTo>
                  <a:lnTo>
                    <a:pt x="1928335" y="1197769"/>
                  </a:lnTo>
                  <a:lnTo>
                    <a:pt x="1931678" y="1197769"/>
                  </a:lnTo>
                  <a:lnTo>
                    <a:pt x="1931678" y="1193340"/>
                  </a:lnTo>
                  <a:lnTo>
                    <a:pt x="1934193" y="1193340"/>
                  </a:lnTo>
                  <a:lnTo>
                    <a:pt x="1934193" y="1197769"/>
                  </a:lnTo>
                  <a:lnTo>
                    <a:pt x="1937250" y="1197769"/>
                  </a:lnTo>
                  <a:lnTo>
                    <a:pt x="1937250" y="1200255"/>
                  </a:lnTo>
                  <a:lnTo>
                    <a:pt x="1934193" y="1200255"/>
                  </a:lnTo>
                  <a:lnTo>
                    <a:pt x="1934193" y="1203998"/>
                  </a:lnTo>
                  <a:lnTo>
                    <a:pt x="1935793" y="1203998"/>
                  </a:lnTo>
                  <a:cubicBezTo>
                    <a:pt x="1936136" y="1203998"/>
                    <a:pt x="1936431" y="1204122"/>
                    <a:pt x="1936679" y="1204370"/>
                  </a:cubicBezTo>
                  <a:cubicBezTo>
                    <a:pt x="1936927" y="1204617"/>
                    <a:pt x="1937050" y="1204913"/>
                    <a:pt x="1937050" y="1205255"/>
                  </a:cubicBezTo>
                  <a:lnTo>
                    <a:pt x="1937050" y="1215371"/>
                  </a:lnTo>
                  <a:cubicBezTo>
                    <a:pt x="1937050" y="1215714"/>
                    <a:pt x="1936927" y="1216014"/>
                    <a:pt x="1936679" y="1216271"/>
                  </a:cubicBezTo>
                  <a:cubicBezTo>
                    <a:pt x="1936431" y="1216528"/>
                    <a:pt x="1936136" y="1216657"/>
                    <a:pt x="1935793" y="1216657"/>
                  </a:cubicBezTo>
                  <a:lnTo>
                    <a:pt x="1931107" y="1216657"/>
                  </a:lnTo>
                  <a:lnTo>
                    <a:pt x="1931107" y="1217371"/>
                  </a:lnTo>
                  <a:lnTo>
                    <a:pt x="1928646" y="1217371"/>
                  </a:lnTo>
                  <a:lnTo>
                    <a:pt x="1927544" y="1218686"/>
                  </a:lnTo>
                  <a:lnTo>
                    <a:pt x="1927049" y="1218277"/>
                  </a:lnTo>
                  <a:lnTo>
                    <a:pt x="1927049" y="1218600"/>
                  </a:lnTo>
                  <a:lnTo>
                    <a:pt x="1924563" y="1218600"/>
                  </a:lnTo>
                  <a:lnTo>
                    <a:pt x="1924563" y="1216225"/>
                  </a:lnTo>
                  <a:lnTo>
                    <a:pt x="1921487" y="1213685"/>
                  </a:lnTo>
                  <a:cubicBezTo>
                    <a:pt x="1920820" y="1214657"/>
                    <a:pt x="1919967" y="1215542"/>
                    <a:pt x="1918929" y="1216343"/>
                  </a:cubicBezTo>
                  <a:cubicBezTo>
                    <a:pt x="1917891" y="1217143"/>
                    <a:pt x="1916724" y="1217895"/>
                    <a:pt x="1915429" y="1218600"/>
                  </a:cubicBezTo>
                  <a:lnTo>
                    <a:pt x="1914343" y="1216343"/>
                  </a:lnTo>
                  <a:cubicBezTo>
                    <a:pt x="1915086" y="1215981"/>
                    <a:pt x="1915929" y="1215457"/>
                    <a:pt x="1916872" y="1214771"/>
                  </a:cubicBezTo>
                  <a:cubicBezTo>
                    <a:pt x="1917815" y="1214085"/>
                    <a:pt x="1918643" y="1213285"/>
                    <a:pt x="1919358" y="1212371"/>
                  </a:cubicBezTo>
                  <a:cubicBezTo>
                    <a:pt x="1920072" y="1211456"/>
                    <a:pt x="1920429" y="1210523"/>
                    <a:pt x="1920429" y="1209570"/>
                  </a:cubicBezTo>
                  <a:lnTo>
                    <a:pt x="1920429" y="1202712"/>
                  </a:lnTo>
                  <a:lnTo>
                    <a:pt x="1921663" y="1202712"/>
                  </a:lnTo>
                  <a:lnTo>
                    <a:pt x="1921448" y="1202369"/>
                  </a:lnTo>
                  <a:lnTo>
                    <a:pt x="1922021" y="1201712"/>
                  </a:lnTo>
                  <a:lnTo>
                    <a:pt x="1918115" y="1201712"/>
                  </a:lnTo>
                  <a:lnTo>
                    <a:pt x="1918115" y="1212856"/>
                  </a:lnTo>
                  <a:lnTo>
                    <a:pt x="1915629" y="1212856"/>
                  </a:lnTo>
                  <a:lnTo>
                    <a:pt x="1915629" y="1200426"/>
                  </a:lnTo>
                  <a:cubicBezTo>
                    <a:pt x="1915629" y="1200083"/>
                    <a:pt x="1915752" y="1199788"/>
                    <a:pt x="1916000" y="1199540"/>
                  </a:cubicBezTo>
                  <a:cubicBezTo>
                    <a:pt x="1916248" y="1199293"/>
                    <a:pt x="1916543" y="1199169"/>
                    <a:pt x="1916886" y="1199169"/>
                  </a:cubicBezTo>
                  <a:lnTo>
                    <a:pt x="1919200" y="1199169"/>
                  </a:lnTo>
                  <a:lnTo>
                    <a:pt x="1919972" y="1196569"/>
                  </a:lnTo>
                  <a:lnTo>
                    <a:pt x="1915257" y="1196569"/>
                  </a:lnTo>
                  <a:lnTo>
                    <a:pt x="1915257" y="1194054"/>
                  </a:lnTo>
                  <a:lnTo>
                    <a:pt x="1926095" y="1194054"/>
                  </a:lnTo>
                  <a:close/>
                  <a:moveTo>
                    <a:pt x="1543325" y="1193225"/>
                  </a:moveTo>
                  <a:lnTo>
                    <a:pt x="1545839" y="1193225"/>
                  </a:lnTo>
                  <a:lnTo>
                    <a:pt x="1545839" y="1196654"/>
                  </a:lnTo>
                  <a:lnTo>
                    <a:pt x="1551715" y="1196654"/>
                  </a:lnTo>
                  <a:lnTo>
                    <a:pt x="1551762" y="1199140"/>
                  </a:lnTo>
                  <a:lnTo>
                    <a:pt x="1535238" y="1199140"/>
                  </a:lnTo>
                  <a:cubicBezTo>
                    <a:pt x="1534895" y="1199140"/>
                    <a:pt x="1534605" y="1199021"/>
                    <a:pt x="1534367" y="1198783"/>
                  </a:cubicBezTo>
                  <a:cubicBezTo>
                    <a:pt x="1534129" y="1198545"/>
                    <a:pt x="1534009" y="1198245"/>
                    <a:pt x="1534009" y="1197883"/>
                  </a:cubicBezTo>
                  <a:lnTo>
                    <a:pt x="1534009" y="1194025"/>
                  </a:lnTo>
                  <a:lnTo>
                    <a:pt x="1536496" y="1194025"/>
                  </a:lnTo>
                  <a:lnTo>
                    <a:pt x="1536496" y="1196654"/>
                  </a:lnTo>
                  <a:lnTo>
                    <a:pt x="1543325" y="1196654"/>
                  </a:lnTo>
                  <a:close/>
                  <a:moveTo>
                    <a:pt x="1940451" y="1193197"/>
                  </a:moveTo>
                  <a:lnTo>
                    <a:pt x="1942965" y="1193454"/>
                  </a:lnTo>
                  <a:cubicBezTo>
                    <a:pt x="1942813" y="1194559"/>
                    <a:pt x="1942603" y="1195588"/>
                    <a:pt x="1942337" y="1196540"/>
                  </a:cubicBezTo>
                  <a:lnTo>
                    <a:pt x="1948109" y="1196540"/>
                  </a:lnTo>
                  <a:lnTo>
                    <a:pt x="1948109" y="1199055"/>
                  </a:lnTo>
                  <a:lnTo>
                    <a:pt x="1946652" y="1199055"/>
                  </a:lnTo>
                  <a:cubicBezTo>
                    <a:pt x="1946594" y="1203150"/>
                    <a:pt x="1945804" y="1206989"/>
                    <a:pt x="1944280" y="1210570"/>
                  </a:cubicBezTo>
                  <a:cubicBezTo>
                    <a:pt x="1945328" y="1212933"/>
                    <a:pt x="1946671" y="1214971"/>
                    <a:pt x="1948309" y="1216686"/>
                  </a:cubicBezTo>
                  <a:lnTo>
                    <a:pt x="1946509" y="1218429"/>
                  </a:lnTo>
                  <a:cubicBezTo>
                    <a:pt x="1945156" y="1217019"/>
                    <a:pt x="1943947" y="1215333"/>
                    <a:pt x="1942880" y="1213371"/>
                  </a:cubicBezTo>
                  <a:cubicBezTo>
                    <a:pt x="1941660" y="1215390"/>
                    <a:pt x="1940318" y="1217085"/>
                    <a:pt x="1938851" y="1218457"/>
                  </a:cubicBezTo>
                  <a:lnTo>
                    <a:pt x="1937136" y="1216657"/>
                  </a:lnTo>
                  <a:cubicBezTo>
                    <a:pt x="1938927" y="1214961"/>
                    <a:pt x="1940394" y="1212914"/>
                    <a:pt x="1941537" y="1210513"/>
                  </a:cubicBezTo>
                  <a:cubicBezTo>
                    <a:pt x="1940527" y="1208056"/>
                    <a:pt x="1939832" y="1205389"/>
                    <a:pt x="1939451" y="1202512"/>
                  </a:cubicBezTo>
                  <a:cubicBezTo>
                    <a:pt x="1939279" y="1202741"/>
                    <a:pt x="1939098" y="1202950"/>
                    <a:pt x="1938908" y="1203141"/>
                  </a:cubicBezTo>
                  <a:lnTo>
                    <a:pt x="1937108" y="1201426"/>
                  </a:lnTo>
                  <a:cubicBezTo>
                    <a:pt x="1938060" y="1200360"/>
                    <a:pt x="1938793" y="1199140"/>
                    <a:pt x="1939308" y="1197769"/>
                  </a:cubicBezTo>
                  <a:cubicBezTo>
                    <a:pt x="1939822" y="1196397"/>
                    <a:pt x="1940203" y="1194873"/>
                    <a:pt x="1940451" y="1193197"/>
                  </a:cubicBezTo>
                  <a:close/>
                  <a:moveTo>
                    <a:pt x="1801138" y="1193197"/>
                  </a:moveTo>
                  <a:lnTo>
                    <a:pt x="1803653" y="1193197"/>
                  </a:lnTo>
                  <a:lnTo>
                    <a:pt x="1803653" y="1197369"/>
                  </a:lnTo>
                  <a:lnTo>
                    <a:pt x="1806225" y="1197369"/>
                  </a:lnTo>
                  <a:lnTo>
                    <a:pt x="1806225" y="1199883"/>
                  </a:lnTo>
                  <a:lnTo>
                    <a:pt x="1803653" y="1199883"/>
                  </a:lnTo>
                  <a:lnTo>
                    <a:pt x="1803653" y="1205027"/>
                  </a:lnTo>
                  <a:cubicBezTo>
                    <a:pt x="1804301" y="1204627"/>
                    <a:pt x="1804872" y="1204217"/>
                    <a:pt x="1805367" y="1203798"/>
                  </a:cubicBezTo>
                  <a:lnTo>
                    <a:pt x="1806939" y="1205741"/>
                  </a:lnTo>
                  <a:cubicBezTo>
                    <a:pt x="1806006" y="1206503"/>
                    <a:pt x="1804910" y="1207237"/>
                    <a:pt x="1803653" y="1207942"/>
                  </a:cubicBezTo>
                  <a:lnTo>
                    <a:pt x="1803653" y="1213799"/>
                  </a:lnTo>
                  <a:cubicBezTo>
                    <a:pt x="1803653" y="1215114"/>
                    <a:pt x="1803157" y="1216181"/>
                    <a:pt x="1802167" y="1217000"/>
                  </a:cubicBezTo>
                  <a:cubicBezTo>
                    <a:pt x="1801176" y="1217819"/>
                    <a:pt x="1800100" y="1218371"/>
                    <a:pt x="1798938" y="1218657"/>
                  </a:cubicBezTo>
                  <a:lnTo>
                    <a:pt x="1798366" y="1216200"/>
                  </a:lnTo>
                  <a:cubicBezTo>
                    <a:pt x="1799147" y="1215952"/>
                    <a:pt x="1799795" y="1215647"/>
                    <a:pt x="1800309" y="1215285"/>
                  </a:cubicBezTo>
                  <a:cubicBezTo>
                    <a:pt x="1800824" y="1214923"/>
                    <a:pt x="1801100" y="1214428"/>
                    <a:pt x="1801138" y="1213799"/>
                  </a:cubicBezTo>
                  <a:lnTo>
                    <a:pt x="1801138" y="1209142"/>
                  </a:lnTo>
                  <a:cubicBezTo>
                    <a:pt x="1800338" y="1209446"/>
                    <a:pt x="1799538" y="1209732"/>
                    <a:pt x="1798738" y="1209999"/>
                  </a:cubicBezTo>
                  <a:lnTo>
                    <a:pt x="1798052" y="1207599"/>
                  </a:lnTo>
                  <a:cubicBezTo>
                    <a:pt x="1799024" y="1207275"/>
                    <a:pt x="1800052" y="1206865"/>
                    <a:pt x="1801138" y="1206370"/>
                  </a:cubicBezTo>
                  <a:lnTo>
                    <a:pt x="1801138" y="1199883"/>
                  </a:lnTo>
                  <a:lnTo>
                    <a:pt x="1798309" y="1199883"/>
                  </a:lnTo>
                  <a:lnTo>
                    <a:pt x="1798309" y="1197369"/>
                  </a:lnTo>
                  <a:lnTo>
                    <a:pt x="1801138" y="1197369"/>
                  </a:lnTo>
                  <a:close/>
                  <a:moveTo>
                    <a:pt x="1180918" y="1193197"/>
                  </a:moveTo>
                  <a:lnTo>
                    <a:pt x="1183289" y="1193997"/>
                  </a:lnTo>
                  <a:lnTo>
                    <a:pt x="1182889" y="1195254"/>
                  </a:lnTo>
                  <a:lnTo>
                    <a:pt x="1194834" y="1195254"/>
                  </a:lnTo>
                  <a:lnTo>
                    <a:pt x="1194834" y="1197769"/>
                  </a:lnTo>
                  <a:lnTo>
                    <a:pt x="1182061" y="1197769"/>
                  </a:lnTo>
                  <a:lnTo>
                    <a:pt x="1181489" y="1199483"/>
                  </a:lnTo>
                  <a:lnTo>
                    <a:pt x="1190948" y="1199483"/>
                  </a:lnTo>
                  <a:cubicBezTo>
                    <a:pt x="1191290" y="1199483"/>
                    <a:pt x="1191586" y="1199602"/>
                    <a:pt x="1191833" y="1199840"/>
                  </a:cubicBezTo>
                  <a:cubicBezTo>
                    <a:pt x="1192081" y="1200079"/>
                    <a:pt x="1192205" y="1200369"/>
                    <a:pt x="1192205" y="1200712"/>
                  </a:cubicBezTo>
                  <a:lnTo>
                    <a:pt x="1192205" y="1216143"/>
                  </a:lnTo>
                  <a:lnTo>
                    <a:pt x="1195320" y="1216143"/>
                  </a:lnTo>
                  <a:lnTo>
                    <a:pt x="1195320" y="1218629"/>
                  </a:lnTo>
                  <a:lnTo>
                    <a:pt x="1169459" y="1218629"/>
                  </a:lnTo>
                  <a:lnTo>
                    <a:pt x="1169459" y="1216143"/>
                  </a:lnTo>
                  <a:lnTo>
                    <a:pt x="1170831" y="1216143"/>
                  </a:lnTo>
                  <a:lnTo>
                    <a:pt x="1164982" y="1212485"/>
                  </a:lnTo>
                  <a:cubicBezTo>
                    <a:pt x="1163554" y="1214142"/>
                    <a:pt x="1161672" y="1215428"/>
                    <a:pt x="1159339" y="1216343"/>
                  </a:cubicBezTo>
                  <a:cubicBezTo>
                    <a:pt x="1157005" y="1217257"/>
                    <a:pt x="1154400" y="1217990"/>
                    <a:pt x="1151524" y="1218543"/>
                  </a:cubicBezTo>
                  <a:lnTo>
                    <a:pt x="1151209" y="1216057"/>
                  </a:lnTo>
                  <a:cubicBezTo>
                    <a:pt x="1152981" y="1215676"/>
                    <a:pt x="1154505" y="1215304"/>
                    <a:pt x="1155781" y="1214942"/>
                  </a:cubicBezTo>
                  <a:cubicBezTo>
                    <a:pt x="1157058" y="1214580"/>
                    <a:pt x="1158329" y="1214090"/>
                    <a:pt x="1159596" y="1213471"/>
                  </a:cubicBezTo>
                  <a:cubicBezTo>
                    <a:pt x="1160863" y="1212852"/>
                    <a:pt x="1161915" y="1212085"/>
                    <a:pt x="1162754" y="1211170"/>
                  </a:cubicBezTo>
                  <a:lnTo>
                    <a:pt x="1150695" y="1211170"/>
                  </a:lnTo>
                  <a:lnTo>
                    <a:pt x="1150695" y="1208684"/>
                  </a:lnTo>
                  <a:lnTo>
                    <a:pt x="1164268" y="1208684"/>
                  </a:lnTo>
                  <a:cubicBezTo>
                    <a:pt x="1164478" y="1208113"/>
                    <a:pt x="1164630" y="1207475"/>
                    <a:pt x="1164725" y="1206770"/>
                  </a:cubicBezTo>
                  <a:lnTo>
                    <a:pt x="1164725" y="1198798"/>
                  </a:lnTo>
                  <a:lnTo>
                    <a:pt x="1167268" y="1198798"/>
                  </a:lnTo>
                  <a:lnTo>
                    <a:pt x="1167268" y="1206770"/>
                  </a:lnTo>
                  <a:cubicBezTo>
                    <a:pt x="1167249" y="1207341"/>
                    <a:pt x="1167154" y="1207980"/>
                    <a:pt x="1166983" y="1208684"/>
                  </a:cubicBezTo>
                  <a:lnTo>
                    <a:pt x="1172688" y="1208684"/>
                  </a:lnTo>
                  <a:lnTo>
                    <a:pt x="1172688" y="1200712"/>
                  </a:lnTo>
                  <a:lnTo>
                    <a:pt x="1172899" y="1200198"/>
                  </a:lnTo>
                  <a:lnTo>
                    <a:pt x="1172640" y="1200198"/>
                  </a:lnTo>
                  <a:lnTo>
                    <a:pt x="1172640" y="1197797"/>
                  </a:lnTo>
                  <a:lnTo>
                    <a:pt x="1154152" y="1197797"/>
                  </a:lnTo>
                  <a:lnTo>
                    <a:pt x="1154152" y="1200198"/>
                  </a:lnTo>
                  <a:lnTo>
                    <a:pt x="1151666" y="1200198"/>
                  </a:lnTo>
                  <a:lnTo>
                    <a:pt x="1151666" y="1196540"/>
                  </a:lnTo>
                  <a:cubicBezTo>
                    <a:pt x="1151666" y="1196197"/>
                    <a:pt x="1151786" y="1195907"/>
                    <a:pt x="1152024" y="1195668"/>
                  </a:cubicBezTo>
                  <a:cubicBezTo>
                    <a:pt x="1152262" y="1195430"/>
                    <a:pt x="1152552" y="1195311"/>
                    <a:pt x="1152895" y="1195311"/>
                  </a:cubicBezTo>
                  <a:lnTo>
                    <a:pt x="1162153" y="1195311"/>
                  </a:lnTo>
                  <a:lnTo>
                    <a:pt x="1161753" y="1194025"/>
                  </a:lnTo>
                  <a:lnTo>
                    <a:pt x="1164154" y="1193254"/>
                  </a:lnTo>
                  <a:lnTo>
                    <a:pt x="1164811" y="1195311"/>
                  </a:lnTo>
                  <a:lnTo>
                    <a:pt x="1170059" y="1195311"/>
                  </a:lnTo>
                  <a:lnTo>
                    <a:pt x="1170059" y="1195254"/>
                  </a:lnTo>
                  <a:lnTo>
                    <a:pt x="1180260" y="1195254"/>
                  </a:lnTo>
                  <a:close/>
                  <a:moveTo>
                    <a:pt x="931153" y="1193197"/>
                  </a:moveTo>
                  <a:lnTo>
                    <a:pt x="933611" y="1193597"/>
                  </a:lnTo>
                  <a:cubicBezTo>
                    <a:pt x="933458" y="1194321"/>
                    <a:pt x="933287" y="1194997"/>
                    <a:pt x="933096" y="1195626"/>
                  </a:cubicBezTo>
                  <a:lnTo>
                    <a:pt x="943059" y="1195626"/>
                  </a:lnTo>
                  <a:lnTo>
                    <a:pt x="943059" y="1194740"/>
                  </a:lnTo>
                  <a:cubicBezTo>
                    <a:pt x="943059" y="1194397"/>
                    <a:pt x="943188" y="1194102"/>
                    <a:pt x="943445" y="1193854"/>
                  </a:cubicBezTo>
                  <a:cubicBezTo>
                    <a:pt x="943702" y="1193606"/>
                    <a:pt x="944002" y="1193483"/>
                    <a:pt x="944345" y="1193483"/>
                  </a:cubicBezTo>
                  <a:lnTo>
                    <a:pt x="963290" y="1193483"/>
                  </a:lnTo>
                  <a:cubicBezTo>
                    <a:pt x="963633" y="1193483"/>
                    <a:pt x="963929" y="1193606"/>
                    <a:pt x="964176" y="1193854"/>
                  </a:cubicBezTo>
                  <a:cubicBezTo>
                    <a:pt x="964424" y="1194102"/>
                    <a:pt x="964548" y="1194397"/>
                    <a:pt x="964548" y="1194740"/>
                  </a:cubicBezTo>
                  <a:lnTo>
                    <a:pt x="964548" y="1202770"/>
                  </a:lnTo>
                  <a:cubicBezTo>
                    <a:pt x="964548" y="1203112"/>
                    <a:pt x="964424" y="1203403"/>
                    <a:pt x="964176" y="1203641"/>
                  </a:cubicBezTo>
                  <a:cubicBezTo>
                    <a:pt x="963929" y="1203879"/>
                    <a:pt x="963633" y="1203998"/>
                    <a:pt x="963290" y="1203998"/>
                  </a:cubicBezTo>
                  <a:lnTo>
                    <a:pt x="955061" y="1203998"/>
                  </a:lnTo>
                  <a:lnTo>
                    <a:pt x="955061" y="1205513"/>
                  </a:lnTo>
                  <a:lnTo>
                    <a:pt x="964919" y="1205513"/>
                  </a:lnTo>
                  <a:lnTo>
                    <a:pt x="964919" y="1208027"/>
                  </a:lnTo>
                  <a:lnTo>
                    <a:pt x="955061" y="1208027"/>
                  </a:lnTo>
                  <a:lnTo>
                    <a:pt x="955061" y="1209427"/>
                  </a:lnTo>
                  <a:lnTo>
                    <a:pt x="966691" y="1209427"/>
                  </a:lnTo>
                  <a:lnTo>
                    <a:pt x="966691" y="1211971"/>
                  </a:lnTo>
                  <a:lnTo>
                    <a:pt x="940916" y="1211971"/>
                  </a:lnTo>
                  <a:lnTo>
                    <a:pt x="940916" y="1209427"/>
                  </a:lnTo>
                  <a:lnTo>
                    <a:pt x="952546" y="1209427"/>
                  </a:lnTo>
                  <a:lnTo>
                    <a:pt x="952546" y="1208027"/>
                  </a:lnTo>
                  <a:lnTo>
                    <a:pt x="942688" y="1208027"/>
                  </a:lnTo>
                  <a:lnTo>
                    <a:pt x="942688" y="1207884"/>
                  </a:lnTo>
                  <a:lnTo>
                    <a:pt x="939811" y="1207884"/>
                  </a:lnTo>
                  <a:lnTo>
                    <a:pt x="939811" y="1215085"/>
                  </a:lnTo>
                  <a:lnTo>
                    <a:pt x="942601" y="1215085"/>
                  </a:lnTo>
                  <a:lnTo>
                    <a:pt x="943774" y="1212542"/>
                  </a:lnTo>
                  <a:lnTo>
                    <a:pt x="946060" y="1213599"/>
                  </a:lnTo>
                  <a:lnTo>
                    <a:pt x="945375" y="1215085"/>
                  </a:lnTo>
                  <a:lnTo>
                    <a:pt x="947641" y="1215085"/>
                  </a:lnTo>
                  <a:lnTo>
                    <a:pt x="947641" y="1217571"/>
                  </a:lnTo>
                  <a:lnTo>
                    <a:pt x="944228" y="1217571"/>
                  </a:lnTo>
                  <a:lnTo>
                    <a:pt x="943859" y="1218371"/>
                  </a:lnTo>
                  <a:lnTo>
                    <a:pt x="942130" y="1217571"/>
                  </a:lnTo>
                  <a:lnTo>
                    <a:pt x="929667" y="1217571"/>
                  </a:lnTo>
                  <a:lnTo>
                    <a:pt x="929667" y="1215085"/>
                  </a:lnTo>
                  <a:lnTo>
                    <a:pt x="937325" y="1215085"/>
                  </a:lnTo>
                  <a:lnTo>
                    <a:pt x="937325" y="1207884"/>
                  </a:lnTo>
                  <a:lnTo>
                    <a:pt x="930810" y="1207884"/>
                  </a:lnTo>
                  <a:lnTo>
                    <a:pt x="930810" y="1205398"/>
                  </a:lnTo>
                  <a:lnTo>
                    <a:pt x="937325" y="1205398"/>
                  </a:lnTo>
                  <a:lnTo>
                    <a:pt x="937325" y="1200026"/>
                  </a:lnTo>
                  <a:lnTo>
                    <a:pt x="939811" y="1200026"/>
                  </a:lnTo>
                  <a:lnTo>
                    <a:pt x="939811" y="1205398"/>
                  </a:lnTo>
                  <a:lnTo>
                    <a:pt x="946326" y="1205398"/>
                  </a:lnTo>
                  <a:lnTo>
                    <a:pt x="946326" y="1205513"/>
                  </a:lnTo>
                  <a:lnTo>
                    <a:pt x="952546" y="1205513"/>
                  </a:lnTo>
                  <a:lnTo>
                    <a:pt x="952546" y="1203998"/>
                  </a:lnTo>
                  <a:lnTo>
                    <a:pt x="944345" y="1203998"/>
                  </a:lnTo>
                  <a:cubicBezTo>
                    <a:pt x="944002" y="1203998"/>
                    <a:pt x="943702" y="1203879"/>
                    <a:pt x="943445" y="1203641"/>
                  </a:cubicBezTo>
                  <a:cubicBezTo>
                    <a:pt x="943188" y="1203403"/>
                    <a:pt x="943059" y="1203112"/>
                    <a:pt x="943059" y="1202770"/>
                  </a:cubicBezTo>
                  <a:lnTo>
                    <a:pt x="943059" y="1198112"/>
                  </a:lnTo>
                  <a:lnTo>
                    <a:pt x="932096" y="1198112"/>
                  </a:lnTo>
                  <a:cubicBezTo>
                    <a:pt x="931182" y="1200017"/>
                    <a:pt x="930039" y="1201741"/>
                    <a:pt x="928667" y="1203284"/>
                  </a:cubicBezTo>
                  <a:lnTo>
                    <a:pt x="928667" y="1218629"/>
                  </a:lnTo>
                  <a:lnTo>
                    <a:pt x="926181" y="1218629"/>
                  </a:lnTo>
                  <a:lnTo>
                    <a:pt x="926181" y="1205627"/>
                  </a:lnTo>
                  <a:cubicBezTo>
                    <a:pt x="925248" y="1206389"/>
                    <a:pt x="924219" y="1207084"/>
                    <a:pt x="923095" y="1207713"/>
                  </a:cubicBezTo>
                  <a:lnTo>
                    <a:pt x="921838" y="1205541"/>
                  </a:lnTo>
                  <a:cubicBezTo>
                    <a:pt x="923419" y="1204665"/>
                    <a:pt x="924843" y="1203593"/>
                    <a:pt x="926110" y="1202327"/>
                  </a:cubicBezTo>
                  <a:cubicBezTo>
                    <a:pt x="927376" y="1201060"/>
                    <a:pt x="928429" y="1199655"/>
                    <a:pt x="929267" y="1198112"/>
                  </a:cubicBezTo>
                  <a:lnTo>
                    <a:pt x="923038" y="1198112"/>
                  </a:lnTo>
                  <a:lnTo>
                    <a:pt x="923038" y="1195626"/>
                  </a:lnTo>
                  <a:lnTo>
                    <a:pt x="930439" y="1195626"/>
                  </a:lnTo>
                  <a:cubicBezTo>
                    <a:pt x="930782" y="1194692"/>
                    <a:pt x="931020" y="1193883"/>
                    <a:pt x="931153" y="1193197"/>
                  </a:cubicBezTo>
                  <a:close/>
                  <a:moveTo>
                    <a:pt x="445378" y="1193197"/>
                  </a:moveTo>
                  <a:lnTo>
                    <a:pt x="447836" y="1193597"/>
                  </a:lnTo>
                  <a:cubicBezTo>
                    <a:pt x="447684" y="1194321"/>
                    <a:pt x="447512" y="1194997"/>
                    <a:pt x="447322" y="1195626"/>
                  </a:cubicBezTo>
                  <a:lnTo>
                    <a:pt x="461866" y="1195626"/>
                  </a:lnTo>
                  <a:lnTo>
                    <a:pt x="461866" y="1198112"/>
                  </a:lnTo>
                  <a:lnTo>
                    <a:pt x="446321" y="1198112"/>
                  </a:lnTo>
                  <a:cubicBezTo>
                    <a:pt x="445407" y="1200017"/>
                    <a:pt x="444264" y="1201741"/>
                    <a:pt x="442892" y="1203284"/>
                  </a:cubicBezTo>
                  <a:lnTo>
                    <a:pt x="442892" y="1218629"/>
                  </a:lnTo>
                  <a:lnTo>
                    <a:pt x="440406" y="1218629"/>
                  </a:lnTo>
                  <a:lnTo>
                    <a:pt x="440406" y="1205627"/>
                  </a:lnTo>
                  <a:cubicBezTo>
                    <a:pt x="439473" y="1206389"/>
                    <a:pt x="438444" y="1207084"/>
                    <a:pt x="437320" y="1207713"/>
                  </a:cubicBezTo>
                  <a:lnTo>
                    <a:pt x="436063" y="1205541"/>
                  </a:lnTo>
                  <a:cubicBezTo>
                    <a:pt x="437644" y="1204665"/>
                    <a:pt x="439068" y="1203593"/>
                    <a:pt x="440335" y="1202327"/>
                  </a:cubicBezTo>
                  <a:cubicBezTo>
                    <a:pt x="441602" y="1201060"/>
                    <a:pt x="442654" y="1199655"/>
                    <a:pt x="443493" y="1198112"/>
                  </a:cubicBezTo>
                  <a:lnTo>
                    <a:pt x="437263" y="1198112"/>
                  </a:lnTo>
                  <a:lnTo>
                    <a:pt x="437263" y="1195626"/>
                  </a:lnTo>
                  <a:lnTo>
                    <a:pt x="444664" y="1195626"/>
                  </a:lnTo>
                  <a:cubicBezTo>
                    <a:pt x="445007" y="1194692"/>
                    <a:pt x="445245" y="1193883"/>
                    <a:pt x="445378" y="1193197"/>
                  </a:cubicBezTo>
                  <a:close/>
                  <a:moveTo>
                    <a:pt x="411031" y="1193197"/>
                  </a:moveTo>
                  <a:lnTo>
                    <a:pt x="413575" y="1193197"/>
                  </a:lnTo>
                  <a:lnTo>
                    <a:pt x="413575" y="1197369"/>
                  </a:lnTo>
                  <a:lnTo>
                    <a:pt x="416604" y="1197369"/>
                  </a:lnTo>
                  <a:lnTo>
                    <a:pt x="416604" y="1199883"/>
                  </a:lnTo>
                  <a:lnTo>
                    <a:pt x="413575" y="1199883"/>
                  </a:lnTo>
                  <a:lnTo>
                    <a:pt x="413575" y="1205141"/>
                  </a:lnTo>
                  <a:cubicBezTo>
                    <a:pt x="414279" y="1204779"/>
                    <a:pt x="415013" y="1204322"/>
                    <a:pt x="415775" y="1203770"/>
                  </a:cubicBezTo>
                  <a:lnTo>
                    <a:pt x="417261" y="1205798"/>
                  </a:lnTo>
                  <a:cubicBezTo>
                    <a:pt x="416156" y="1206579"/>
                    <a:pt x="414927" y="1207294"/>
                    <a:pt x="413575" y="1207942"/>
                  </a:cubicBezTo>
                  <a:lnTo>
                    <a:pt x="413575" y="1213799"/>
                  </a:lnTo>
                  <a:cubicBezTo>
                    <a:pt x="413575" y="1214733"/>
                    <a:pt x="413294" y="1215538"/>
                    <a:pt x="412731" y="1216214"/>
                  </a:cubicBezTo>
                  <a:cubicBezTo>
                    <a:pt x="412170" y="1216890"/>
                    <a:pt x="411488" y="1217428"/>
                    <a:pt x="410688" y="1217828"/>
                  </a:cubicBezTo>
                  <a:cubicBezTo>
                    <a:pt x="409888" y="1218228"/>
                    <a:pt x="409107" y="1218505"/>
                    <a:pt x="408345" y="1218657"/>
                  </a:cubicBezTo>
                  <a:lnTo>
                    <a:pt x="407859" y="1216200"/>
                  </a:lnTo>
                  <a:cubicBezTo>
                    <a:pt x="408507" y="1216066"/>
                    <a:pt x="409198" y="1215785"/>
                    <a:pt x="409931" y="1215357"/>
                  </a:cubicBezTo>
                  <a:cubicBezTo>
                    <a:pt x="410664" y="1214928"/>
                    <a:pt x="411031" y="1214409"/>
                    <a:pt x="411031" y="1213799"/>
                  </a:cubicBezTo>
                  <a:lnTo>
                    <a:pt x="411031" y="1209027"/>
                  </a:lnTo>
                  <a:cubicBezTo>
                    <a:pt x="409945" y="1209446"/>
                    <a:pt x="408974" y="1209780"/>
                    <a:pt x="408117" y="1210027"/>
                  </a:cubicBezTo>
                  <a:lnTo>
                    <a:pt x="407488" y="1207599"/>
                  </a:lnTo>
                  <a:cubicBezTo>
                    <a:pt x="408840" y="1207180"/>
                    <a:pt x="410022" y="1206760"/>
                    <a:pt x="411031" y="1206341"/>
                  </a:cubicBezTo>
                  <a:lnTo>
                    <a:pt x="411031" y="1199883"/>
                  </a:lnTo>
                  <a:lnTo>
                    <a:pt x="407716" y="1199883"/>
                  </a:lnTo>
                  <a:lnTo>
                    <a:pt x="407716" y="1197369"/>
                  </a:lnTo>
                  <a:lnTo>
                    <a:pt x="411031" y="1197369"/>
                  </a:lnTo>
                  <a:close/>
                  <a:moveTo>
                    <a:pt x="1408432" y="1193168"/>
                  </a:moveTo>
                  <a:lnTo>
                    <a:pt x="1410632" y="1194368"/>
                  </a:lnTo>
                  <a:lnTo>
                    <a:pt x="1409546" y="1196311"/>
                  </a:lnTo>
                  <a:lnTo>
                    <a:pt x="1419919" y="1196311"/>
                  </a:lnTo>
                  <a:cubicBezTo>
                    <a:pt x="1420262" y="1196311"/>
                    <a:pt x="1420557" y="1196435"/>
                    <a:pt x="1420805" y="1196683"/>
                  </a:cubicBezTo>
                  <a:cubicBezTo>
                    <a:pt x="1421052" y="1196931"/>
                    <a:pt x="1421176" y="1197226"/>
                    <a:pt x="1421176" y="1197569"/>
                  </a:cubicBezTo>
                  <a:lnTo>
                    <a:pt x="1421176" y="1218629"/>
                  </a:lnTo>
                  <a:lnTo>
                    <a:pt x="1418662" y="1218629"/>
                  </a:lnTo>
                  <a:lnTo>
                    <a:pt x="1418662" y="1217686"/>
                  </a:lnTo>
                  <a:lnTo>
                    <a:pt x="1404255" y="1217686"/>
                  </a:lnTo>
                  <a:lnTo>
                    <a:pt x="1403346" y="1218000"/>
                  </a:lnTo>
                  <a:lnTo>
                    <a:pt x="1403346" y="1218629"/>
                  </a:lnTo>
                  <a:lnTo>
                    <a:pt x="1400859" y="1218629"/>
                  </a:lnTo>
                  <a:lnTo>
                    <a:pt x="1400859" y="1218371"/>
                  </a:lnTo>
                  <a:lnTo>
                    <a:pt x="1400440" y="1218371"/>
                  </a:lnTo>
                  <a:cubicBezTo>
                    <a:pt x="1399507" y="1218371"/>
                    <a:pt x="1398774" y="1218086"/>
                    <a:pt x="1398240" y="1217514"/>
                  </a:cubicBezTo>
                  <a:cubicBezTo>
                    <a:pt x="1397707" y="1216962"/>
                    <a:pt x="1397440" y="1216228"/>
                    <a:pt x="1397440" y="1215314"/>
                  </a:cubicBezTo>
                  <a:lnTo>
                    <a:pt x="1397440" y="1207027"/>
                  </a:lnTo>
                  <a:lnTo>
                    <a:pt x="1394640" y="1207027"/>
                  </a:lnTo>
                  <a:lnTo>
                    <a:pt x="1394640" y="1209713"/>
                  </a:lnTo>
                  <a:cubicBezTo>
                    <a:pt x="1394621" y="1211561"/>
                    <a:pt x="1394059" y="1213261"/>
                    <a:pt x="1392954" y="1214814"/>
                  </a:cubicBezTo>
                  <a:cubicBezTo>
                    <a:pt x="1391849" y="1216366"/>
                    <a:pt x="1390449" y="1217724"/>
                    <a:pt x="1388753" y="1218886"/>
                  </a:cubicBezTo>
                  <a:lnTo>
                    <a:pt x="1387439" y="1216743"/>
                  </a:lnTo>
                  <a:cubicBezTo>
                    <a:pt x="1388791" y="1215828"/>
                    <a:pt x="1389910" y="1214776"/>
                    <a:pt x="1390796" y="1213585"/>
                  </a:cubicBezTo>
                  <a:cubicBezTo>
                    <a:pt x="1391682" y="1212395"/>
                    <a:pt x="1392135" y="1211104"/>
                    <a:pt x="1392154" y="1209713"/>
                  </a:cubicBezTo>
                  <a:lnTo>
                    <a:pt x="1392154" y="1207027"/>
                  </a:lnTo>
                  <a:lnTo>
                    <a:pt x="1390468" y="1207027"/>
                  </a:lnTo>
                  <a:cubicBezTo>
                    <a:pt x="1390125" y="1207027"/>
                    <a:pt x="1389834" y="1206908"/>
                    <a:pt x="1389596" y="1206670"/>
                  </a:cubicBezTo>
                  <a:cubicBezTo>
                    <a:pt x="1389358" y="1206432"/>
                    <a:pt x="1389239" y="1206132"/>
                    <a:pt x="1389239" y="1205770"/>
                  </a:cubicBezTo>
                  <a:lnTo>
                    <a:pt x="1389239" y="1196083"/>
                  </a:lnTo>
                  <a:cubicBezTo>
                    <a:pt x="1389239" y="1195740"/>
                    <a:pt x="1389358" y="1195445"/>
                    <a:pt x="1389596" y="1195197"/>
                  </a:cubicBezTo>
                  <a:cubicBezTo>
                    <a:pt x="1389834" y="1194949"/>
                    <a:pt x="1390125" y="1194826"/>
                    <a:pt x="1390468" y="1194826"/>
                  </a:cubicBezTo>
                  <a:lnTo>
                    <a:pt x="1401869" y="1194826"/>
                  </a:lnTo>
                  <a:cubicBezTo>
                    <a:pt x="1402212" y="1194826"/>
                    <a:pt x="1402507" y="1194949"/>
                    <a:pt x="1402755" y="1195197"/>
                  </a:cubicBezTo>
                  <a:cubicBezTo>
                    <a:pt x="1403003" y="1195445"/>
                    <a:pt x="1403126" y="1195740"/>
                    <a:pt x="1403126" y="1196083"/>
                  </a:cubicBezTo>
                  <a:lnTo>
                    <a:pt x="1403126" y="1196311"/>
                  </a:lnTo>
                  <a:lnTo>
                    <a:pt x="1406717" y="1196311"/>
                  </a:lnTo>
                  <a:close/>
                  <a:moveTo>
                    <a:pt x="1215579" y="1193168"/>
                  </a:moveTo>
                  <a:lnTo>
                    <a:pt x="1216036" y="1195111"/>
                  </a:lnTo>
                  <a:lnTo>
                    <a:pt x="1222837" y="1195111"/>
                  </a:lnTo>
                  <a:lnTo>
                    <a:pt x="1222837" y="1197597"/>
                  </a:lnTo>
                  <a:lnTo>
                    <a:pt x="1207178" y="1197597"/>
                  </a:lnTo>
                  <a:lnTo>
                    <a:pt x="1207178" y="1195111"/>
                  </a:lnTo>
                  <a:lnTo>
                    <a:pt x="1213465" y="1195111"/>
                  </a:lnTo>
                  <a:lnTo>
                    <a:pt x="1213150" y="1193711"/>
                  </a:lnTo>
                  <a:close/>
                  <a:moveTo>
                    <a:pt x="1200920" y="1193168"/>
                  </a:moveTo>
                  <a:lnTo>
                    <a:pt x="1203463" y="1193168"/>
                  </a:lnTo>
                  <a:lnTo>
                    <a:pt x="1203463" y="1197369"/>
                  </a:lnTo>
                  <a:lnTo>
                    <a:pt x="1205807" y="1197369"/>
                  </a:lnTo>
                  <a:lnTo>
                    <a:pt x="1205807" y="1199855"/>
                  </a:lnTo>
                  <a:lnTo>
                    <a:pt x="1203463" y="1199855"/>
                  </a:lnTo>
                  <a:lnTo>
                    <a:pt x="1203463" y="1204913"/>
                  </a:lnTo>
                  <a:cubicBezTo>
                    <a:pt x="1203978" y="1204570"/>
                    <a:pt x="1204463" y="1204198"/>
                    <a:pt x="1204921" y="1203798"/>
                  </a:cubicBezTo>
                  <a:lnTo>
                    <a:pt x="1206578" y="1205713"/>
                  </a:lnTo>
                  <a:cubicBezTo>
                    <a:pt x="1205683" y="1206475"/>
                    <a:pt x="1204644" y="1207199"/>
                    <a:pt x="1203463" y="1207884"/>
                  </a:cubicBezTo>
                  <a:lnTo>
                    <a:pt x="1203463" y="1213799"/>
                  </a:lnTo>
                  <a:cubicBezTo>
                    <a:pt x="1203463" y="1214695"/>
                    <a:pt x="1203221" y="1215481"/>
                    <a:pt x="1202735" y="1216157"/>
                  </a:cubicBezTo>
                  <a:cubicBezTo>
                    <a:pt x="1202249" y="1216833"/>
                    <a:pt x="1201658" y="1217376"/>
                    <a:pt x="1200963" y="1217786"/>
                  </a:cubicBezTo>
                  <a:cubicBezTo>
                    <a:pt x="1200268" y="1218195"/>
                    <a:pt x="1199596" y="1218476"/>
                    <a:pt x="1198949" y="1218629"/>
                  </a:cubicBezTo>
                  <a:lnTo>
                    <a:pt x="1198320" y="1216200"/>
                  </a:lnTo>
                  <a:cubicBezTo>
                    <a:pt x="1200015" y="1215685"/>
                    <a:pt x="1200882" y="1214885"/>
                    <a:pt x="1200920" y="1213799"/>
                  </a:cubicBezTo>
                  <a:lnTo>
                    <a:pt x="1200920" y="1209142"/>
                  </a:lnTo>
                  <a:cubicBezTo>
                    <a:pt x="1200177" y="1209465"/>
                    <a:pt x="1199453" y="1209751"/>
                    <a:pt x="1198749" y="1209999"/>
                  </a:cubicBezTo>
                  <a:lnTo>
                    <a:pt x="1198006" y="1207599"/>
                  </a:lnTo>
                  <a:cubicBezTo>
                    <a:pt x="1199091" y="1207218"/>
                    <a:pt x="1200063" y="1206818"/>
                    <a:pt x="1200920" y="1206399"/>
                  </a:cubicBezTo>
                  <a:lnTo>
                    <a:pt x="1200920" y="1199855"/>
                  </a:lnTo>
                  <a:lnTo>
                    <a:pt x="1198320" y="1199855"/>
                  </a:lnTo>
                  <a:lnTo>
                    <a:pt x="1198320" y="1197369"/>
                  </a:lnTo>
                  <a:lnTo>
                    <a:pt x="1200920" y="1197369"/>
                  </a:lnTo>
                  <a:close/>
                  <a:moveTo>
                    <a:pt x="1096840" y="1193168"/>
                  </a:moveTo>
                  <a:lnTo>
                    <a:pt x="1097124" y="1193997"/>
                  </a:lnTo>
                  <a:lnTo>
                    <a:pt x="1111290" y="1193997"/>
                  </a:lnTo>
                  <a:cubicBezTo>
                    <a:pt x="1113138" y="1193997"/>
                    <a:pt x="1115043" y="1193721"/>
                    <a:pt x="1117005" y="1193168"/>
                  </a:cubicBezTo>
                  <a:lnTo>
                    <a:pt x="1117776" y="1195568"/>
                  </a:lnTo>
                  <a:cubicBezTo>
                    <a:pt x="1115548" y="1196178"/>
                    <a:pt x="1113385" y="1196483"/>
                    <a:pt x="1111290" y="1196483"/>
                  </a:cubicBezTo>
                  <a:lnTo>
                    <a:pt x="1106518" y="1196483"/>
                  </a:lnTo>
                  <a:lnTo>
                    <a:pt x="1107975" y="1199769"/>
                  </a:lnTo>
                  <a:lnTo>
                    <a:pt x="1106346" y="1200512"/>
                  </a:lnTo>
                  <a:lnTo>
                    <a:pt x="1110633" y="1200512"/>
                  </a:lnTo>
                  <a:cubicBezTo>
                    <a:pt x="1111547" y="1199636"/>
                    <a:pt x="1112309" y="1198388"/>
                    <a:pt x="1112919" y="1196769"/>
                  </a:cubicBezTo>
                  <a:lnTo>
                    <a:pt x="1115262" y="1197626"/>
                  </a:lnTo>
                  <a:cubicBezTo>
                    <a:pt x="1114900" y="1198617"/>
                    <a:pt x="1114424" y="1199579"/>
                    <a:pt x="1113833" y="1200512"/>
                  </a:cubicBezTo>
                  <a:lnTo>
                    <a:pt x="1117091" y="1200512"/>
                  </a:lnTo>
                  <a:cubicBezTo>
                    <a:pt x="1117434" y="1200512"/>
                    <a:pt x="1117724" y="1200636"/>
                    <a:pt x="1117962" y="1200883"/>
                  </a:cubicBezTo>
                  <a:cubicBezTo>
                    <a:pt x="1118200" y="1201131"/>
                    <a:pt x="1118319" y="1201426"/>
                    <a:pt x="1118319" y="1201769"/>
                  </a:cubicBezTo>
                  <a:lnTo>
                    <a:pt x="1118319" y="1205284"/>
                  </a:lnTo>
                  <a:lnTo>
                    <a:pt x="1115833" y="1205284"/>
                  </a:lnTo>
                  <a:lnTo>
                    <a:pt x="1115833" y="1203027"/>
                  </a:lnTo>
                  <a:lnTo>
                    <a:pt x="1096733" y="1203027"/>
                  </a:lnTo>
                  <a:lnTo>
                    <a:pt x="1096717" y="1203058"/>
                  </a:lnTo>
                  <a:lnTo>
                    <a:pt x="1096717" y="1205284"/>
                  </a:lnTo>
                  <a:lnTo>
                    <a:pt x="1095561" y="1205284"/>
                  </a:lnTo>
                  <a:lnTo>
                    <a:pt x="1095383" y="1205627"/>
                  </a:lnTo>
                  <a:lnTo>
                    <a:pt x="1096831" y="1206609"/>
                  </a:lnTo>
                  <a:lnTo>
                    <a:pt x="1096831" y="1205827"/>
                  </a:lnTo>
                  <a:lnTo>
                    <a:pt x="1114090" y="1205827"/>
                  </a:lnTo>
                  <a:cubicBezTo>
                    <a:pt x="1114433" y="1205827"/>
                    <a:pt x="1114728" y="1205946"/>
                    <a:pt x="1114976" y="1206184"/>
                  </a:cubicBezTo>
                  <a:cubicBezTo>
                    <a:pt x="1115224" y="1206422"/>
                    <a:pt x="1115348" y="1206713"/>
                    <a:pt x="1115348" y="1207056"/>
                  </a:cubicBezTo>
                  <a:lnTo>
                    <a:pt x="1115348" y="1207856"/>
                  </a:lnTo>
                  <a:cubicBezTo>
                    <a:pt x="1115348" y="1208027"/>
                    <a:pt x="1115309" y="1208189"/>
                    <a:pt x="1115233" y="1208342"/>
                  </a:cubicBezTo>
                  <a:cubicBezTo>
                    <a:pt x="1113862" y="1210590"/>
                    <a:pt x="1111928" y="1212494"/>
                    <a:pt x="1109432" y="1214057"/>
                  </a:cubicBezTo>
                  <a:cubicBezTo>
                    <a:pt x="1112138" y="1215009"/>
                    <a:pt x="1115205" y="1215714"/>
                    <a:pt x="1118634" y="1216171"/>
                  </a:cubicBezTo>
                  <a:lnTo>
                    <a:pt x="1118319" y="1218657"/>
                  </a:lnTo>
                  <a:cubicBezTo>
                    <a:pt x="1113671" y="1218047"/>
                    <a:pt x="1109728" y="1217019"/>
                    <a:pt x="1106489" y="1215571"/>
                  </a:cubicBezTo>
                  <a:cubicBezTo>
                    <a:pt x="1103270" y="1217000"/>
                    <a:pt x="1099136" y="1218028"/>
                    <a:pt x="1094088" y="1218657"/>
                  </a:cubicBezTo>
                  <a:lnTo>
                    <a:pt x="1093944" y="1217519"/>
                  </a:lnTo>
                  <a:lnTo>
                    <a:pt x="1093683" y="1217800"/>
                  </a:lnTo>
                  <a:cubicBezTo>
                    <a:pt x="1092778" y="1218371"/>
                    <a:pt x="1091821" y="1218648"/>
                    <a:pt x="1090811" y="1218629"/>
                  </a:cubicBezTo>
                  <a:lnTo>
                    <a:pt x="1084382" y="1218629"/>
                  </a:lnTo>
                  <a:cubicBezTo>
                    <a:pt x="1083582" y="1218629"/>
                    <a:pt x="1082920" y="1218433"/>
                    <a:pt x="1082396" y="1218043"/>
                  </a:cubicBezTo>
                  <a:cubicBezTo>
                    <a:pt x="1081872" y="1217652"/>
                    <a:pt x="1081486" y="1217166"/>
                    <a:pt x="1081239" y="1216585"/>
                  </a:cubicBezTo>
                  <a:cubicBezTo>
                    <a:pt x="1080991" y="1216004"/>
                    <a:pt x="1080867" y="1215438"/>
                    <a:pt x="1080867" y="1214885"/>
                  </a:cubicBezTo>
                  <a:lnTo>
                    <a:pt x="1080867" y="1211113"/>
                  </a:lnTo>
                  <a:lnTo>
                    <a:pt x="1083382" y="1211113"/>
                  </a:lnTo>
                  <a:lnTo>
                    <a:pt x="1083382" y="1214885"/>
                  </a:lnTo>
                  <a:cubicBezTo>
                    <a:pt x="1083439" y="1215723"/>
                    <a:pt x="1083772" y="1216143"/>
                    <a:pt x="1084382" y="1216143"/>
                  </a:cubicBezTo>
                  <a:lnTo>
                    <a:pt x="1090811" y="1216143"/>
                  </a:lnTo>
                  <a:cubicBezTo>
                    <a:pt x="1091364" y="1216162"/>
                    <a:pt x="1091883" y="1216004"/>
                    <a:pt x="1092368" y="1215671"/>
                  </a:cubicBezTo>
                  <a:cubicBezTo>
                    <a:pt x="1092854" y="1215338"/>
                    <a:pt x="1093231" y="1214923"/>
                    <a:pt x="1093497" y="1214428"/>
                  </a:cubicBezTo>
                  <a:lnTo>
                    <a:pt x="1095755" y="1215571"/>
                  </a:lnTo>
                  <a:lnTo>
                    <a:pt x="1095563" y="1215778"/>
                  </a:lnTo>
                  <a:lnTo>
                    <a:pt x="1096498" y="1215572"/>
                  </a:lnTo>
                  <a:lnTo>
                    <a:pt x="1094783" y="1212285"/>
                  </a:lnTo>
                  <a:lnTo>
                    <a:pt x="1096955" y="1210999"/>
                  </a:lnTo>
                  <a:lnTo>
                    <a:pt x="1099055" y="1215010"/>
                  </a:lnTo>
                  <a:lnTo>
                    <a:pt x="1103518" y="1214028"/>
                  </a:lnTo>
                  <a:lnTo>
                    <a:pt x="1099240" y="1210415"/>
                  </a:lnTo>
                  <a:lnTo>
                    <a:pt x="1099184" y="1210913"/>
                  </a:lnTo>
                  <a:cubicBezTo>
                    <a:pt x="1096898" y="1210456"/>
                    <a:pt x="1095050" y="1209342"/>
                    <a:pt x="1093640" y="1207570"/>
                  </a:cubicBezTo>
                  <a:cubicBezTo>
                    <a:pt x="1092649" y="1208522"/>
                    <a:pt x="1091573" y="1209342"/>
                    <a:pt x="1090411" y="1210027"/>
                  </a:cubicBezTo>
                  <a:lnTo>
                    <a:pt x="1089125" y="1207827"/>
                  </a:lnTo>
                  <a:cubicBezTo>
                    <a:pt x="1090325" y="1207122"/>
                    <a:pt x="1091373" y="1206294"/>
                    <a:pt x="1092268" y="1205341"/>
                  </a:cubicBezTo>
                  <a:cubicBezTo>
                    <a:pt x="1091354" y="1203455"/>
                    <a:pt x="1090706" y="1200988"/>
                    <a:pt x="1090325" y="1197940"/>
                  </a:cubicBezTo>
                  <a:lnTo>
                    <a:pt x="1079324" y="1197940"/>
                  </a:lnTo>
                  <a:lnTo>
                    <a:pt x="1079324" y="1204398"/>
                  </a:lnTo>
                  <a:cubicBezTo>
                    <a:pt x="1079267" y="1206684"/>
                    <a:pt x="1078267" y="1208942"/>
                    <a:pt x="1076324" y="1211170"/>
                  </a:cubicBezTo>
                  <a:lnTo>
                    <a:pt x="1074495" y="1209456"/>
                  </a:lnTo>
                  <a:cubicBezTo>
                    <a:pt x="1076019" y="1207646"/>
                    <a:pt x="1076800" y="1205960"/>
                    <a:pt x="1076838" y="1204398"/>
                  </a:cubicBezTo>
                  <a:lnTo>
                    <a:pt x="1076838" y="1196683"/>
                  </a:lnTo>
                  <a:cubicBezTo>
                    <a:pt x="1076838" y="1196340"/>
                    <a:pt x="1076957" y="1196045"/>
                    <a:pt x="1077195" y="1195797"/>
                  </a:cubicBezTo>
                  <a:cubicBezTo>
                    <a:pt x="1077433" y="1195549"/>
                    <a:pt x="1077733" y="1195426"/>
                    <a:pt x="1078095" y="1195426"/>
                  </a:cubicBezTo>
                  <a:lnTo>
                    <a:pt x="1090097" y="1195426"/>
                  </a:lnTo>
                  <a:cubicBezTo>
                    <a:pt x="1090059" y="1195026"/>
                    <a:pt x="1090021" y="1194407"/>
                    <a:pt x="1089983" y="1193568"/>
                  </a:cubicBezTo>
                  <a:lnTo>
                    <a:pt x="1092497" y="1193568"/>
                  </a:lnTo>
                  <a:lnTo>
                    <a:pt x="1092640" y="1195426"/>
                  </a:lnTo>
                  <a:lnTo>
                    <a:pt x="1094926" y="1195426"/>
                  </a:lnTo>
                  <a:lnTo>
                    <a:pt x="1094440" y="1193940"/>
                  </a:lnTo>
                  <a:close/>
                  <a:moveTo>
                    <a:pt x="597664" y="1193168"/>
                  </a:moveTo>
                  <a:lnTo>
                    <a:pt x="605094" y="1193168"/>
                  </a:lnTo>
                  <a:cubicBezTo>
                    <a:pt x="605303" y="1193168"/>
                    <a:pt x="605498" y="1193216"/>
                    <a:pt x="605679" y="1193311"/>
                  </a:cubicBezTo>
                  <a:cubicBezTo>
                    <a:pt x="605860" y="1193406"/>
                    <a:pt x="606008" y="1193530"/>
                    <a:pt x="606122" y="1193683"/>
                  </a:cubicBezTo>
                  <a:cubicBezTo>
                    <a:pt x="607437" y="1195397"/>
                    <a:pt x="608756" y="1196850"/>
                    <a:pt x="610080" y="1198040"/>
                  </a:cubicBezTo>
                  <a:cubicBezTo>
                    <a:pt x="611404" y="1199231"/>
                    <a:pt x="612866" y="1200102"/>
                    <a:pt x="614466" y="1200655"/>
                  </a:cubicBezTo>
                  <a:lnTo>
                    <a:pt x="613780" y="1203055"/>
                  </a:lnTo>
                  <a:cubicBezTo>
                    <a:pt x="611913" y="1202522"/>
                    <a:pt x="610147" y="1201498"/>
                    <a:pt x="608480" y="1199983"/>
                  </a:cubicBezTo>
                  <a:cubicBezTo>
                    <a:pt x="606813" y="1198469"/>
                    <a:pt x="605475" y="1197026"/>
                    <a:pt x="604465" y="1195654"/>
                  </a:cubicBezTo>
                  <a:lnTo>
                    <a:pt x="598293" y="1195654"/>
                  </a:lnTo>
                  <a:cubicBezTo>
                    <a:pt x="597150" y="1197121"/>
                    <a:pt x="595773" y="1198588"/>
                    <a:pt x="594164" y="1200055"/>
                  </a:cubicBezTo>
                  <a:cubicBezTo>
                    <a:pt x="592554" y="1201522"/>
                    <a:pt x="590825" y="1202522"/>
                    <a:pt x="588977" y="1203055"/>
                  </a:cubicBezTo>
                  <a:lnTo>
                    <a:pt x="588292" y="1200655"/>
                  </a:lnTo>
                  <a:cubicBezTo>
                    <a:pt x="589930" y="1200102"/>
                    <a:pt x="591401" y="1199236"/>
                    <a:pt x="592706" y="1198055"/>
                  </a:cubicBezTo>
                  <a:cubicBezTo>
                    <a:pt x="594011" y="1196874"/>
                    <a:pt x="595321" y="1195416"/>
                    <a:pt x="596635" y="1193683"/>
                  </a:cubicBezTo>
                  <a:cubicBezTo>
                    <a:pt x="596750" y="1193530"/>
                    <a:pt x="596902" y="1193406"/>
                    <a:pt x="597093" y="1193311"/>
                  </a:cubicBezTo>
                  <a:cubicBezTo>
                    <a:pt x="597283" y="1193216"/>
                    <a:pt x="597474" y="1193168"/>
                    <a:pt x="597664" y="1193168"/>
                  </a:cubicBezTo>
                  <a:close/>
                  <a:moveTo>
                    <a:pt x="550039" y="1193168"/>
                  </a:moveTo>
                  <a:lnTo>
                    <a:pt x="557469" y="1193168"/>
                  </a:lnTo>
                  <a:cubicBezTo>
                    <a:pt x="557678" y="1193168"/>
                    <a:pt x="557873" y="1193216"/>
                    <a:pt x="558054" y="1193311"/>
                  </a:cubicBezTo>
                  <a:cubicBezTo>
                    <a:pt x="558235" y="1193406"/>
                    <a:pt x="558383" y="1193530"/>
                    <a:pt x="558497" y="1193683"/>
                  </a:cubicBezTo>
                  <a:lnTo>
                    <a:pt x="560460" y="1195843"/>
                  </a:lnTo>
                  <a:lnTo>
                    <a:pt x="560460" y="1194226"/>
                  </a:lnTo>
                  <a:lnTo>
                    <a:pt x="585348" y="1194226"/>
                  </a:lnTo>
                  <a:lnTo>
                    <a:pt x="585348" y="1196712"/>
                  </a:lnTo>
                  <a:lnTo>
                    <a:pt x="574604" y="1196712"/>
                  </a:lnTo>
                  <a:cubicBezTo>
                    <a:pt x="573956" y="1198083"/>
                    <a:pt x="573318" y="1199293"/>
                    <a:pt x="572690" y="1200341"/>
                  </a:cubicBezTo>
                  <a:lnTo>
                    <a:pt x="574147" y="1200341"/>
                  </a:lnTo>
                  <a:lnTo>
                    <a:pt x="574147" y="1217600"/>
                  </a:lnTo>
                  <a:lnTo>
                    <a:pt x="571661" y="1217600"/>
                  </a:lnTo>
                  <a:lnTo>
                    <a:pt x="571661" y="1201912"/>
                  </a:lnTo>
                  <a:cubicBezTo>
                    <a:pt x="570213" y="1204008"/>
                    <a:pt x="568565" y="1205913"/>
                    <a:pt x="566717" y="1207627"/>
                  </a:cubicBezTo>
                  <a:lnTo>
                    <a:pt x="561337" y="1211521"/>
                  </a:lnTo>
                  <a:lnTo>
                    <a:pt x="565384" y="1217228"/>
                  </a:lnTo>
                  <a:lnTo>
                    <a:pt x="563355" y="1218657"/>
                  </a:lnTo>
                  <a:lnTo>
                    <a:pt x="561441" y="1215971"/>
                  </a:lnTo>
                  <a:cubicBezTo>
                    <a:pt x="559250" y="1216981"/>
                    <a:pt x="556421" y="1217505"/>
                    <a:pt x="552954" y="1217543"/>
                  </a:cubicBezTo>
                  <a:lnTo>
                    <a:pt x="544496" y="1217543"/>
                  </a:lnTo>
                  <a:cubicBezTo>
                    <a:pt x="544153" y="1217543"/>
                    <a:pt x="543857" y="1217424"/>
                    <a:pt x="543610" y="1217185"/>
                  </a:cubicBezTo>
                  <a:cubicBezTo>
                    <a:pt x="543362" y="1216947"/>
                    <a:pt x="543238" y="1216647"/>
                    <a:pt x="543238" y="1216285"/>
                  </a:cubicBezTo>
                  <a:lnTo>
                    <a:pt x="543238" y="1215685"/>
                  </a:lnTo>
                  <a:cubicBezTo>
                    <a:pt x="543238" y="1215247"/>
                    <a:pt x="543400" y="1214914"/>
                    <a:pt x="543724" y="1214685"/>
                  </a:cubicBezTo>
                  <a:cubicBezTo>
                    <a:pt x="545667" y="1213123"/>
                    <a:pt x="547648" y="1211056"/>
                    <a:pt x="549668" y="1208484"/>
                  </a:cubicBezTo>
                  <a:lnTo>
                    <a:pt x="542610" y="1208484"/>
                  </a:lnTo>
                  <a:lnTo>
                    <a:pt x="542610" y="1205970"/>
                  </a:lnTo>
                  <a:lnTo>
                    <a:pt x="564353" y="1205970"/>
                  </a:lnTo>
                  <a:lnTo>
                    <a:pt x="566589" y="1204212"/>
                  </a:lnTo>
                  <a:cubicBezTo>
                    <a:pt x="568656" y="1201974"/>
                    <a:pt x="570394" y="1199474"/>
                    <a:pt x="571804" y="1196712"/>
                  </a:cubicBezTo>
                  <a:lnTo>
                    <a:pt x="561248" y="1196712"/>
                  </a:lnTo>
                  <a:lnTo>
                    <a:pt x="562455" y="1198040"/>
                  </a:lnTo>
                  <a:cubicBezTo>
                    <a:pt x="563779" y="1199231"/>
                    <a:pt x="565241" y="1200102"/>
                    <a:pt x="566841" y="1200655"/>
                  </a:cubicBezTo>
                  <a:lnTo>
                    <a:pt x="566155" y="1203055"/>
                  </a:lnTo>
                  <a:cubicBezTo>
                    <a:pt x="564289" y="1202522"/>
                    <a:pt x="562522" y="1201498"/>
                    <a:pt x="560855" y="1199983"/>
                  </a:cubicBezTo>
                  <a:cubicBezTo>
                    <a:pt x="559188" y="1198469"/>
                    <a:pt x="557850" y="1197026"/>
                    <a:pt x="556840" y="1195654"/>
                  </a:cubicBezTo>
                  <a:lnTo>
                    <a:pt x="550668" y="1195654"/>
                  </a:lnTo>
                  <a:cubicBezTo>
                    <a:pt x="549525" y="1197121"/>
                    <a:pt x="548148" y="1198588"/>
                    <a:pt x="546539" y="1200055"/>
                  </a:cubicBezTo>
                  <a:cubicBezTo>
                    <a:pt x="544929" y="1201522"/>
                    <a:pt x="543200" y="1202522"/>
                    <a:pt x="541352" y="1203055"/>
                  </a:cubicBezTo>
                  <a:lnTo>
                    <a:pt x="540667" y="1200655"/>
                  </a:lnTo>
                  <a:cubicBezTo>
                    <a:pt x="542305" y="1200102"/>
                    <a:pt x="543776" y="1199236"/>
                    <a:pt x="545081" y="1198055"/>
                  </a:cubicBezTo>
                  <a:cubicBezTo>
                    <a:pt x="546386" y="1196874"/>
                    <a:pt x="547696" y="1195416"/>
                    <a:pt x="549010" y="1193683"/>
                  </a:cubicBezTo>
                  <a:cubicBezTo>
                    <a:pt x="549125" y="1193530"/>
                    <a:pt x="549277" y="1193406"/>
                    <a:pt x="549468" y="1193311"/>
                  </a:cubicBezTo>
                  <a:cubicBezTo>
                    <a:pt x="549658" y="1193216"/>
                    <a:pt x="549849" y="1193168"/>
                    <a:pt x="550039" y="1193168"/>
                  </a:cubicBezTo>
                  <a:close/>
                  <a:moveTo>
                    <a:pt x="1755313" y="1193140"/>
                  </a:moveTo>
                  <a:lnTo>
                    <a:pt x="1757628" y="1194083"/>
                  </a:lnTo>
                  <a:cubicBezTo>
                    <a:pt x="1756885" y="1195778"/>
                    <a:pt x="1756199" y="1197245"/>
                    <a:pt x="1755571" y="1198483"/>
                  </a:cubicBezTo>
                  <a:cubicBezTo>
                    <a:pt x="1754942" y="1199721"/>
                    <a:pt x="1754256" y="1200893"/>
                    <a:pt x="1753513" y="1201998"/>
                  </a:cubicBezTo>
                  <a:lnTo>
                    <a:pt x="1755313" y="1202398"/>
                  </a:lnTo>
                  <a:cubicBezTo>
                    <a:pt x="1755828" y="1201522"/>
                    <a:pt x="1756580" y="1200188"/>
                    <a:pt x="1757571" y="1198398"/>
                  </a:cubicBezTo>
                  <a:lnTo>
                    <a:pt x="1759828" y="1199540"/>
                  </a:lnTo>
                  <a:cubicBezTo>
                    <a:pt x="1757904" y="1203141"/>
                    <a:pt x="1756028" y="1206141"/>
                    <a:pt x="1754199" y="1208542"/>
                  </a:cubicBezTo>
                  <a:lnTo>
                    <a:pt x="1755313" y="1208542"/>
                  </a:lnTo>
                  <a:cubicBezTo>
                    <a:pt x="1756361" y="1208522"/>
                    <a:pt x="1757428" y="1208275"/>
                    <a:pt x="1758514" y="1207799"/>
                  </a:cubicBezTo>
                  <a:lnTo>
                    <a:pt x="1759514" y="1210085"/>
                  </a:lnTo>
                  <a:cubicBezTo>
                    <a:pt x="1757990" y="1210713"/>
                    <a:pt x="1756590" y="1211028"/>
                    <a:pt x="1755313" y="1211028"/>
                  </a:cubicBezTo>
                  <a:lnTo>
                    <a:pt x="1751713" y="1211028"/>
                  </a:lnTo>
                  <a:cubicBezTo>
                    <a:pt x="1751351" y="1211028"/>
                    <a:pt x="1751051" y="1210909"/>
                    <a:pt x="1750813" y="1210670"/>
                  </a:cubicBezTo>
                  <a:cubicBezTo>
                    <a:pt x="1750575" y="1210432"/>
                    <a:pt x="1750456" y="1210142"/>
                    <a:pt x="1750456" y="1209799"/>
                  </a:cubicBezTo>
                  <a:lnTo>
                    <a:pt x="1750456" y="1209485"/>
                  </a:lnTo>
                  <a:cubicBezTo>
                    <a:pt x="1750456" y="1209123"/>
                    <a:pt x="1750570" y="1208827"/>
                    <a:pt x="1750799" y="1208599"/>
                  </a:cubicBezTo>
                  <a:cubicBezTo>
                    <a:pt x="1751942" y="1207361"/>
                    <a:pt x="1752970" y="1206046"/>
                    <a:pt x="1753885" y="1204655"/>
                  </a:cubicBezTo>
                  <a:lnTo>
                    <a:pt x="1751313" y="1204112"/>
                  </a:lnTo>
                  <a:cubicBezTo>
                    <a:pt x="1751027" y="1204036"/>
                    <a:pt x="1750789" y="1203884"/>
                    <a:pt x="1750599" y="1203655"/>
                  </a:cubicBezTo>
                  <a:cubicBezTo>
                    <a:pt x="1750408" y="1203427"/>
                    <a:pt x="1750313" y="1203169"/>
                    <a:pt x="1750313" y="1202884"/>
                  </a:cubicBezTo>
                  <a:lnTo>
                    <a:pt x="1750313" y="1202427"/>
                  </a:lnTo>
                  <a:cubicBezTo>
                    <a:pt x="1750313" y="1202122"/>
                    <a:pt x="1750427" y="1201836"/>
                    <a:pt x="1750656" y="1201569"/>
                  </a:cubicBezTo>
                  <a:cubicBezTo>
                    <a:pt x="1751380" y="1200807"/>
                    <a:pt x="1752189" y="1199560"/>
                    <a:pt x="1753085" y="1197826"/>
                  </a:cubicBezTo>
                  <a:cubicBezTo>
                    <a:pt x="1753980" y="1196092"/>
                    <a:pt x="1754723" y="1194530"/>
                    <a:pt x="1755313" y="1193140"/>
                  </a:cubicBezTo>
                  <a:close/>
                  <a:moveTo>
                    <a:pt x="1466868" y="1193111"/>
                  </a:moveTo>
                  <a:lnTo>
                    <a:pt x="1469411" y="1193111"/>
                  </a:lnTo>
                  <a:lnTo>
                    <a:pt x="1469411" y="1197426"/>
                  </a:lnTo>
                  <a:lnTo>
                    <a:pt x="1477431" y="1197426"/>
                  </a:lnTo>
                  <a:lnTo>
                    <a:pt x="1477431" y="1196254"/>
                  </a:lnTo>
                  <a:lnTo>
                    <a:pt x="1486175" y="1196254"/>
                  </a:lnTo>
                  <a:lnTo>
                    <a:pt x="1486175" y="1193425"/>
                  </a:lnTo>
                  <a:lnTo>
                    <a:pt x="1488689" y="1193425"/>
                  </a:lnTo>
                  <a:lnTo>
                    <a:pt x="1488689" y="1196254"/>
                  </a:lnTo>
                  <a:lnTo>
                    <a:pt x="1497433" y="1196254"/>
                  </a:lnTo>
                  <a:lnTo>
                    <a:pt x="1497433" y="1198740"/>
                  </a:lnTo>
                  <a:lnTo>
                    <a:pt x="1488689" y="1198740"/>
                  </a:lnTo>
                  <a:lnTo>
                    <a:pt x="1488689" y="1201312"/>
                  </a:lnTo>
                  <a:lnTo>
                    <a:pt x="1493719" y="1201312"/>
                  </a:lnTo>
                  <a:lnTo>
                    <a:pt x="1493719" y="1199312"/>
                  </a:lnTo>
                  <a:lnTo>
                    <a:pt x="1496205" y="1199312"/>
                  </a:lnTo>
                  <a:lnTo>
                    <a:pt x="1496205" y="1201312"/>
                  </a:lnTo>
                  <a:lnTo>
                    <a:pt x="1500148" y="1201312"/>
                  </a:lnTo>
                  <a:lnTo>
                    <a:pt x="1500148" y="1203798"/>
                  </a:lnTo>
                  <a:lnTo>
                    <a:pt x="1486889" y="1203798"/>
                  </a:lnTo>
                  <a:cubicBezTo>
                    <a:pt x="1486451" y="1204274"/>
                    <a:pt x="1485946" y="1204789"/>
                    <a:pt x="1485375" y="1205341"/>
                  </a:cubicBezTo>
                  <a:lnTo>
                    <a:pt x="1498005" y="1205341"/>
                  </a:lnTo>
                  <a:lnTo>
                    <a:pt x="1498005" y="1207884"/>
                  </a:lnTo>
                  <a:lnTo>
                    <a:pt x="1484117" y="1207884"/>
                  </a:lnTo>
                  <a:lnTo>
                    <a:pt x="1484117" y="1209170"/>
                  </a:lnTo>
                  <a:lnTo>
                    <a:pt x="1496433" y="1209170"/>
                  </a:lnTo>
                  <a:cubicBezTo>
                    <a:pt x="1496776" y="1209170"/>
                    <a:pt x="1497076" y="1209294"/>
                    <a:pt x="1497333" y="1209542"/>
                  </a:cubicBezTo>
                  <a:cubicBezTo>
                    <a:pt x="1497591" y="1209789"/>
                    <a:pt x="1497719" y="1210085"/>
                    <a:pt x="1497719" y="1210427"/>
                  </a:cubicBezTo>
                  <a:lnTo>
                    <a:pt x="1497719" y="1214914"/>
                  </a:lnTo>
                  <a:cubicBezTo>
                    <a:pt x="1497719" y="1215561"/>
                    <a:pt x="1497453" y="1216133"/>
                    <a:pt x="1496919" y="1216628"/>
                  </a:cubicBezTo>
                  <a:cubicBezTo>
                    <a:pt x="1496214" y="1217295"/>
                    <a:pt x="1495062" y="1217757"/>
                    <a:pt x="1493462" y="1218014"/>
                  </a:cubicBezTo>
                  <a:cubicBezTo>
                    <a:pt x="1491861" y="1218271"/>
                    <a:pt x="1490147" y="1218400"/>
                    <a:pt x="1488318" y="1218400"/>
                  </a:cubicBezTo>
                  <a:cubicBezTo>
                    <a:pt x="1487575" y="1218400"/>
                    <a:pt x="1486861" y="1218381"/>
                    <a:pt x="1486175" y="1218343"/>
                  </a:cubicBezTo>
                  <a:lnTo>
                    <a:pt x="1486318" y="1215828"/>
                  </a:lnTo>
                  <a:cubicBezTo>
                    <a:pt x="1487156" y="1215866"/>
                    <a:pt x="1487785" y="1215885"/>
                    <a:pt x="1488204" y="1215885"/>
                  </a:cubicBezTo>
                  <a:cubicBezTo>
                    <a:pt x="1489956" y="1215885"/>
                    <a:pt x="1491509" y="1215781"/>
                    <a:pt x="1492861" y="1215571"/>
                  </a:cubicBezTo>
                  <a:cubicBezTo>
                    <a:pt x="1494214" y="1215361"/>
                    <a:pt x="1495005" y="1215095"/>
                    <a:pt x="1495233" y="1214771"/>
                  </a:cubicBezTo>
                  <a:lnTo>
                    <a:pt x="1495233" y="1211685"/>
                  </a:lnTo>
                  <a:lnTo>
                    <a:pt x="1482832" y="1211685"/>
                  </a:lnTo>
                  <a:cubicBezTo>
                    <a:pt x="1482508" y="1211685"/>
                    <a:pt x="1482217" y="1211561"/>
                    <a:pt x="1481960" y="1211313"/>
                  </a:cubicBezTo>
                  <a:cubicBezTo>
                    <a:pt x="1481703" y="1211066"/>
                    <a:pt x="1481574" y="1210770"/>
                    <a:pt x="1481574" y="1210427"/>
                  </a:cubicBezTo>
                  <a:lnTo>
                    <a:pt x="1481574" y="1208399"/>
                  </a:lnTo>
                  <a:lnTo>
                    <a:pt x="1479069" y="1209758"/>
                  </a:lnTo>
                  <a:lnTo>
                    <a:pt x="1479069" y="1210913"/>
                  </a:lnTo>
                  <a:lnTo>
                    <a:pt x="1476940" y="1210913"/>
                  </a:lnTo>
                  <a:lnTo>
                    <a:pt x="1475202" y="1211856"/>
                  </a:lnTo>
                  <a:lnTo>
                    <a:pt x="1474501" y="1210113"/>
                  </a:lnTo>
                  <a:lnTo>
                    <a:pt x="1469411" y="1210113"/>
                  </a:lnTo>
                  <a:lnTo>
                    <a:pt x="1469411" y="1218686"/>
                  </a:lnTo>
                  <a:lnTo>
                    <a:pt x="1466868" y="1218686"/>
                  </a:lnTo>
                  <a:lnTo>
                    <a:pt x="1466868" y="1210113"/>
                  </a:lnTo>
                  <a:lnTo>
                    <a:pt x="1459753" y="1210113"/>
                  </a:lnTo>
                  <a:lnTo>
                    <a:pt x="1459753" y="1210913"/>
                  </a:lnTo>
                  <a:lnTo>
                    <a:pt x="1457238" y="1210913"/>
                  </a:lnTo>
                  <a:lnTo>
                    <a:pt x="1457238" y="1198683"/>
                  </a:lnTo>
                  <a:cubicBezTo>
                    <a:pt x="1457238" y="1198340"/>
                    <a:pt x="1457362" y="1198045"/>
                    <a:pt x="1457609" y="1197797"/>
                  </a:cubicBezTo>
                  <a:cubicBezTo>
                    <a:pt x="1457857" y="1197550"/>
                    <a:pt x="1458152" y="1197426"/>
                    <a:pt x="1458495" y="1197426"/>
                  </a:cubicBezTo>
                  <a:lnTo>
                    <a:pt x="1466868" y="1197426"/>
                  </a:lnTo>
                  <a:close/>
                  <a:moveTo>
                    <a:pt x="1314468" y="1193111"/>
                  </a:moveTo>
                  <a:lnTo>
                    <a:pt x="1317011" y="1193111"/>
                  </a:lnTo>
                  <a:lnTo>
                    <a:pt x="1317011" y="1197426"/>
                  </a:lnTo>
                  <a:lnTo>
                    <a:pt x="1325031" y="1197426"/>
                  </a:lnTo>
                  <a:lnTo>
                    <a:pt x="1325031" y="1196254"/>
                  </a:lnTo>
                  <a:lnTo>
                    <a:pt x="1333775" y="1196254"/>
                  </a:lnTo>
                  <a:lnTo>
                    <a:pt x="1333775" y="1193425"/>
                  </a:lnTo>
                  <a:lnTo>
                    <a:pt x="1336289" y="1193425"/>
                  </a:lnTo>
                  <a:lnTo>
                    <a:pt x="1336289" y="1196254"/>
                  </a:lnTo>
                  <a:lnTo>
                    <a:pt x="1345033" y="1196254"/>
                  </a:lnTo>
                  <a:lnTo>
                    <a:pt x="1345033" y="1198740"/>
                  </a:lnTo>
                  <a:lnTo>
                    <a:pt x="1336289" y="1198740"/>
                  </a:lnTo>
                  <a:lnTo>
                    <a:pt x="1336289" y="1201312"/>
                  </a:lnTo>
                  <a:lnTo>
                    <a:pt x="1341319" y="1201312"/>
                  </a:lnTo>
                  <a:lnTo>
                    <a:pt x="1341319" y="1199312"/>
                  </a:lnTo>
                  <a:lnTo>
                    <a:pt x="1343805" y="1199312"/>
                  </a:lnTo>
                  <a:lnTo>
                    <a:pt x="1343805" y="1201312"/>
                  </a:lnTo>
                  <a:lnTo>
                    <a:pt x="1347748" y="1201312"/>
                  </a:lnTo>
                  <a:lnTo>
                    <a:pt x="1347748" y="1203798"/>
                  </a:lnTo>
                  <a:lnTo>
                    <a:pt x="1334489" y="1203798"/>
                  </a:lnTo>
                  <a:cubicBezTo>
                    <a:pt x="1334051" y="1204274"/>
                    <a:pt x="1333546" y="1204789"/>
                    <a:pt x="1332975" y="1205341"/>
                  </a:cubicBezTo>
                  <a:lnTo>
                    <a:pt x="1345605" y="1205341"/>
                  </a:lnTo>
                  <a:lnTo>
                    <a:pt x="1345605" y="1207884"/>
                  </a:lnTo>
                  <a:lnTo>
                    <a:pt x="1331717" y="1207884"/>
                  </a:lnTo>
                  <a:lnTo>
                    <a:pt x="1331717" y="1209170"/>
                  </a:lnTo>
                  <a:lnTo>
                    <a:pt x="1344033" y="1209170"/>
                  </a:lnTo>
                  <a:cubicBezTo>
                    <a:pt x="1344376" y="1209170"/>
                    <a:pt x="1344676" y="1209294"/>
                    <a:pt x="1344933" y="1209542"/>
                  </a:cubicBezTo>
                  <a:cubicBezTo>
                    <a:pt x="1345191" y="1209789"/>
                    <a:pt x="1345319" y="1210085"/>
                    <a:pt x="1345319" y="1210427"/>
                  </a:cubicBezTo>
                  <a:lnTo>
                    <a:pt x="1345319" y="1214914"/>
                  </a:lnTo>
                  <a:cubicBezTo>
                    <a:pt x="1345319" y="1215561"/>
                    <a:pt x="1345053" y="1216133"/>
                    <a:pt x="1344519" y="1216628"/>
                  </a:cubicBezTo>
                  <a:cubicBezTo>
                    <a:pt x="1343814" y="1217295"/>
                    <a:pt x="1342662" y="1217757"/>
                    <a:pt x="1341062" y="1218014"/>
                  </a:cubicBezTo>
                  <a:cubicBezTo>
                    <a:pt x="1339461" y="1218271"/>
                    <a:pt x="1337747" y="1218400"/>
                    <a:pt x="1335918" y="1218400"/>
                  </a:cubicBezTo>
                  <a:cubicBezTo>
                    <a:pt x="1335175" y="1218400"/>
                    <a:pt x="1334461" y="1218381"/>
                    <a:pt x="1333775" y="1218343"/>
                  </a:cubicBezTo>
                  <a:lnTo>
                    <a:pt x="1333918" y="1215828"/>
                  </a:lnTo>
                  <a:cubicBezTo>
                    <a:pt x="1334756" y="1215866"/>
                    <a:pt x="1335385" y="1215885"/>
                    <a:pt x="1335804" y="1215885"/>
                  </a:cubicBezTo>
                  <a:cubicBezTo>
                    <a:pt x="1337556" y="1215885"/>
                    <a:pt x="1339109" y="1215781"/>
                    <a:pt x="1340461" y="1215571"/>
                  </a:cubicBezTo>
                  <a:cubicBezTo>
                    <a:pt x="1341814" y="1215361"/>
                    <a:pt x="1342605" y="1215095"/>
                    <a:pt x="1342833" y="1214771"/>
                  </a:cubicBezTo>
                  <a:lnTo>
                    <a:pt x="1342833" y="1211685"/>
                  </a:lnTo>
                  <a:lnTo>
                    <a:pt x="1330432" y="1211685"/>
                  </a:lnTo>
                  <a:cubicBezTo>
                    <a:pt x="1330108" y="1211685"/>
                    <a:pt x="1329817" y="1211561"/>
                    <a:pt x="1329560" y="1211313"/>
                  </a:cubicBezTo>
                  <a:cubicBezTo>
                    <a:pt x="1329303" y="1211066"/>
                    <a:pt x="1329174" y="1210770"/>
                    <a:pt x="1329174" y="1210427"/>
                  </a:cubicBezTo>
                  <a:lnTo>
                    <a:pt x="1329174" y="1208399"/>
                  </a:lnTo>
                  <a:lnTo>
                    <a:pt x="1326669" y="1209758"/>
                  </a:lnTo>
                  <a:lnTo>
                    <a:pt x="1326669" y="1210913"/>
                  </a:lnTo>
                  <a:lnTo>
                    <a:pt x="1324540" y="1210913"/>
                  </a:lnTo>
                  <a:lnTo>
                    <a:pt x="1322802" y="1211856"/>
                  </a:lnTo>
                  <a:lnTo>
                    <a:pt x="1322101" y="1210113"/>
                  </a:lnTo>
                  <a:lnTo>
                    <a:pt x="1317011" y="1210113"/>
                  </a:lnTo>
                  <a:lnTo>
                    <a:pt x="1317011" y="1218686"/>
                  </a:lnTo>
                  <a:lnTo>
                    <a:pt x="1314468" y="1218686"/>
                  </a:lnTo>
                  <a:lnTo>
                    <a:pt x="1314468" y="1210113"/>
                  </a:lnTo>
                  <a:lnTo>
                    <a:pt x="1307353" y="1210113"/>
                  </a:lnTo>
                  <a:lnTo>
                    <a:pt x="1307353" y="1210913"/>
                  </a:lnTo>
                  <a:lnTo>
                    <a:pt x="1304838" y="1210913"/>
                  </a:lnTo>
                  <a:lnTo>
                    <a:pt x="1304838" y="1198683"/>
                  </a:lnTo>
                  <a:cubicBezTo>
                    <a:pt x="1304838" y="1198340"/>
                    <a:pt x="1304962" y="1198045"/>
                    <a:pt x="1305209" y="1197797"/>
                  </a:cubicBezTo>
                  <a:cubicBezTo>
                    <a:pt x="1305457" y="1197550"/>
                    <a:pt x="1305752" y="1197426"/>
                    <a:pt x="1306095" y="1197426"/>
                  </a:cubicBezTo>
                  <a:lnTo>
                    <a:pt x="1314468" y="1197426"/>
                  </a:lnTo>
                  <a:close/>
                  <a:moveTo>
                    <a:pt x="678036" y="1193054"/>
                  </a:moveTo>
                  <a:lnTo>
                    <a:pt x="679179" y="1195854"/>
                  </a:lnTo>
                  <a:lnTo>
                    <a:pt x="688523" y="1195854"/>
                  </a:lnTo>
                  <a:cubicBezTo>
                    <a:pt x="688866" y="1195854"/>
                    <a:pt x="689161" y="1195983"/>
                    <a:pt x="689409" y="1196240"/>
                  </a:cubicBezTo>
                  <a:cubicBezTo>
                    <a:pt x="689656" y="1196497"/>
                    <a:pt x="689780" y="1196797"/>
                    <a:pt x="689780" y="1197140"/>
                  </a:cubicBezTo>
                  <a:lnTo>
                    <a:pt x="689780" y="1200598"/>
                  </a:lnTo>
                  <a:lnTo>
                    <a:pt x="687237" y="1200598"/>
                  </a:lnTo>
                  <a:lnTo>
                    <a:pt x="687237" y="1198397"/>
                  </a:lnTo>
                  <a:lnTo>
                    <a:pt x="668177" y="1198397"/>
                  </a:lnTo>
                  <a:lnTo>
                    <a:pt x="668177" y="1200655"/>
                  </a:lnTo>
                  <a:lnTo>
                    <a:pt x="665691" y="1200655"/>
                  </a:lnTo>
                  <a:lnTo>
                    <a:pt x="665691" y="1197140"/>
                  </a:lnTo>
                  <a:cubicBezTo>
                    <a:pt x="665691" y="1196797"/>
                    <a:pt x="665810" y="1196497"/>
                    <a:pt x="666049" y="1196240"/>
                  </a:cubicBezTo>
                  <a:cubicBezTo>
                    <a:pt x="666287" y="1195983"/>
                    <a:pt x="666577" y="1195854"/>
                    <a:pt x="666920" y="1195854"/>
                  </a:cubicBezTo>
                  <a:lnTo>
                    <a:pt x="676464" y="1195854"/>
                  </a:lnTo>
                  <a:lnTo>
                    <a:pt x="675750" y="1193997"/>
                  </a:lnTo>
                  <a:close/>
                  <a:moveTo>
                    <a:pt x="394972" y="1193054"/>
                  </a:moveTo>
                  <a:lnTo>
                    <a:pt x="397487" y="1193225"/>
                  </a:lnTo>
                  <a:cubicBezTo>
                    <a:pt x="397449" y="1193664"/>
                    <a:pt x="397373" y="1194397"/>
                    <a:pt x="397258" y="1195426"/>
                  </a:cubicBezTo>
                  <a:lnTo>
                    <a:pt x="403945" y="1195426"/>
                  </a:lnTo>
                  <a:lnTo>
                    <a:pt x="403945" y="1197940"/>
                  </a:lnTo>
                  <a:lnTo>
                    <a:pt x="396944" y="1197940"/>
                  </a:lnTo>
                  <a:cubicBezTo>
                    <a:pt x="396810" y="1198988"/>
                    <a:pt x="396639" y="1200045"/>
                    <a:pt x="396429" y="1201112"/>
                  </a:cubicBezTo>
                  <a:lnTo>
                    <a:pt x="404688" y="1201112"/>
                  </a:lnTo>
                  <a:lnTo>
                    <a:pt x="404688" y="1203627"/>
                  </a:lnTo>
                  <a:lnTo>
                    <a:pt x="395886" y="1203627"/>
                  </a:lnTo>
                  <a:cubicBezTo>
                    <a:pt x="395543" y="1204960"/>
                    <a:pt x="395267" y="1205951"/>
                    <a:pt x="395058" y="1206598"/>
                  </a:cubicBezTo>
                  <a:lnTo>
                    <a:pt x="402544" y="1206598"/>
                  </a:lnTo>
                  <a:cubicBezTo>
                    <a:pt x="402887" y="1206598"/>
                    <a:pt x="403183" y="1206722"/>
                    <a:pt x="403430" y="1206970"/>
                  </a:cubicBezTo>
                  <a:cubicBezTo>
                    <a:pt x="403678" y="1207218"/>
                    <a:pt x="403802" y="1207513"/>
                    <a:pt x="403802" y="1207856"/>
                  </a:cubicBezTo>
                  <a:lnTo>
                    <a:pt x="403802" y="1208170"/>
                  </a:lnTo>
                  <a:cubicBezTo>
                    <a:pt x="403802" y="1208265"/>
                    <a:pt x="403783" y="1208332"/>
                    <a:pt x="403745" y="1208370"/>
                  </a:cubicBezTo>
                  <a:cubicBezTo>
                    <a:pt x="403478" y="1209608"/>
                    <a:pt x="402992" y="1210794"/>
                    <a:pt x="402287" y="1211928"/>
                  </a:cubicBezTo>
                  <a:cubicBezTo>
                    <a:pt x="401583" y="1213061"/>
                    <a:pt x="400725" y="1214085"/>
                    <a:pt x="399716" y="1215000"/>
                  </a:cubicBezTo>
                  <a:lnTo>
                    <a:pt x="403087" y="1216686"/>
                  </a:lnTo>
                  <a:lnTo>
                    <a:pt x="401973" y="1218914"/>
                  </a:lnTo>
                  <a:lnTo>
                    <a:pt x="391114" y="1213457"/>
                  </a:lnTo>
                  <a:lnTo>
                    <a:pt x="392229" y="1211228"/>
                  </a:lnTo>
                  <a:lnTo>
                    <a:pt x="397258" y="1213771"/>
                  </a:lnTo>
                  <a:cubicBezTo>
                    <a:pt x="398973" y="1212456"/>
                    <a:pt x="400211" y="1210904"/>
                    <a:pt x="400973" y="1209113"/>
                  </a:cubicBezTo>
                  <a:lnTo>
                    <a:pt x="393400" y="1209113"/>
                  </a:lnTo>
                  <a:cubicBezTo>
                    <a:pt x="393058" y="1209113"/>
                    <a:pt x="392762" y="1208989"/>
                    <a:pt x="392515" y="1208742"/>
                  </a:cubicBezTo>
                  <a:cubicBezTo>
                    <a:pt x="392267" y="1208494"/>
                    <a:pt x="392143" y="1208199"/>
                    <a:pt x="392143" y="1207856"/>
                  </a:cubicBezTo>
                  <a:lnTo>
                    <a:pt x="392143" y="1207456"/>
                  </a:lnTo>
                  <a:cubicBezTo>
                    <a:pt x="392143" y="1207380"/>
                    <a:pt x="392181" y="1207227"/>
                    <a:pt x="392258" y="1206999"/>
                  </a:cubicBezTo>
                  <a:cubicBezTo>
                    <a:pt x="392657" y="1205856"/>
                    <a:pt x="393000" y="1204732"/>
                    <a:pt x="393286" y="1203627"/>
                  </a:cubicBezTo>
                  <a:lnTo>
                    <a:pt x="390286" y="1203627"/>
                  </a:lnTo>
                  <a:lnTo>
                    <a:pt x="390286" y="1201112"/>
                  </a:lnTo>
                  <a:lnTo>
                    <a:pt x="393858" y="1201112"/>
                  </a:lnTo>
                  <a:cubicBezTo>
                    <a:pt x="393991" y="1200407"/>
                    <a:pt x="394172" y="1199350"/>
                    <a:pt x="394401" y="1197940"/>
                  </a:cubicBezTo>
                  <a:lnTo>
                    <a:pt x="391143" y="1197940"/>
                  </a:lnTo>
                  <a:lnTo>
                    <a:pt x="391143" y="1195426"/>
                  </a:lnTo>
                  <a:lnTo>
                    <a:pt x="394715" y="1195426"/>
                  </a:lnTo>
                  <a:close/>
                  <a:moveTo>
                    <a:pt x="1030889" y="1193025"/>
                  </a:moveTo>
                  <a:lnTo>
                    <a:pt x="1033375" y="1193225"/>
                  </a:lnTo>
                  <a:cubicBezTo>
                    <a:pt x="1033337" y="1195359"/>
                    <a:pt x="1033318" y="1196988"/>
                    <a:pt x="1033318" y="1198112"/>
                  </a:cubicBezTo>
                  <a:cubicBezTo>
                    <a:pt x="1033318" y="1199102"/>
                    <a:pt x="1033328" y="1199845"/>
                    <a:pt x="1033347" y="1200341"/>
                  </a:cubicBezTo>
                  <a:lnTo>
                    <a:pt x="1043062" y="1200341"/>
                  </a:lnTo>
                  <a:lnTo>
                    <a:pt x="1043062" y="1202855"/>
                  </a:lnTo>
                  <a:lnTo>
                    <a:pt x="1033490" y="1202855"/>
                  </a:lnTo>
                  <a:cubicBezTo>
                    <a:pt x="1033680" y="1205236"/>
                    <a:pt x="1034080" y="1207408"/>
                    <a:pt x="1034690" y="1209370"/>
                  </a:cubicBezTo>
                  <a:cubicBezTo>
                    <a:pt x="1036252" y="1207675"/>
                    <a:pt x="1037624" y="1205675"/>
                    <a:pt x="1038805" y="1203369"/>
                  </a:cubicBezTo>
                  <a:lnTo>
                    <a:pt x="1041119" y="1204398"/>
                  </a:lnTo>
                  <a:cubicBezTo>
                    <a:pt x="1039652" y="1207351"/>
                    <a:pt x="1037852" y="1209875"/>
                    <a:pt x="1035719" y="1211971"/>
                  </a:cubicBezTo>
                  <a:cubicBezTo>
                    <a:pt x="1036138" y="1212885"/>
                    <a:pt x="1036700" y="1213809"/>
                    <a:pt x="1037404" y="1214742"/>
                  </a:cubicBezTo>
                  <a:cubicBezTo>
                    <a:pt x="1038452" y="1215790"/>
                    <a:pt x="1039709" y="1216276"/>
                    <a:pt x="1041176" y="1216200"/>
                  </a:cubicBezTo>
                  <a:lnTo>
                    <a:pt x="1041348" y="1218686"/>
                  </a:lnTo>
                  <a:cubicBezTo>
                    <a:pt x="1041234" y="1218705"/>
                    <a:pt x="1041053" y="1218714"/>
                    <a:pt x="1040805" y="1218714"/>
                  </a:cubicBezTo>
                  <a:cubicBezTo>
                    <a:pt x="1038786" y="1218714"/>
                    <a:pt x="1037062" y="1217981"/>
                    <a:pt x="1035633" y="1216514"/>
                  </a:cubicBezTo>
                  <a:cubicBezTo>
                    <a:pt x="1034947" y="1215638"/>
                    <a:pt x="1034337" y="1214695"/>
                    <a:pt x="1033804" y="1213685"/>
                  </a:cubicBezTo>
                  <a:cubicBezTo>
                    <a:pt x="1031823" y="1215304"/>
                    <a:pt x="1029727" y="1216495"/>
                    <a:pt x="1027518" y="1217257"/>
                  </a:cubicBezTo>
                  <a:lnTo>
                    <a:pt x="1026689" y="1214885"/>
                  </a:lnTo>
                  <a:cubicBezTo>
                    <a:pt x="1028918" y="1214066"/>
                    <a:pt x="1030927" y="1212866"/>
                    <a:pt x="1032718" y="1211285"/>
                  </a:cubicBezTo>
                  <a:cubicBezTo>
                    <a:pt x="1031785" y="1208789"/>
                    <a:pt x="1031213" y="1205979"/>
                    <a:pt x="1031004" y="1202855"/>
                  </a:cubicBezTo>
                  <a:lnTo>
                    <a:pt x="1024917" y="1202855"/>
                  </a:lnTo>
                  <a:lnTo>
                    <a:pt x="1024917" y="1207741"/>
                  </a:lnTo>
                  <a:cubicBezTo>
                    <a:pt x="1026022" y="1207456"/>
                    <a:pt x="1027108" y="1206999"/>
                    <a:pt x="1028175" y="1206370"/>
                  </a:cubicBezTo>
                  <a:lnTo>
                    <a:pt x="1029689" y="1208370"/>
                  </a:lnTo>
                  <a:cubicBezTo>
                    <a:pt x="1028337" y="1209304"/>
                    <a:pt x="1026746" y="1209970"/>
                    <a:pt x="1024917" y="1210370"/>
                  </a:cubicBezTo>
                  <a:lnTo>
                    <a:pt x="1024917" y="1213742"/>
                  </a:lnTo>
                  <a:cubicBezTo>
                    <a:pt x="1024917" y="1214752"/>
                    <a:pt x="1024617" y="1215614"/>
                    <a:pt x="1024017" y="1216328"/>
                  </a:cubicBezTo>
                  <a:cubicBezTo>
                    <a:pt x="1023417" y="1217043"/>
                    <a:pt x="1022688" y="1217595"/>
                    <a:pt x="1021831" y="1217986"/>
                  </a:cubicBezTo>
                  <a:lnTo>
                    <a:pt x="1021726" y="1218019"/>
                  </a:lnTo>
                  <a:lnTo>
                    <a:pt x="1021726" y="1218314"/>
                  </a:lnTo>
                  <a:lnTo>
                    <a:pt x="1020805" y="1218314"/>
                  </a:lnTo>
                  <a:lnTo>
                    <a:pt x="1019288" y="1218800"/>
                  </a:lnTo>
                  <a:lnTo>
                    <a:pt x="1019106" y="1217657"/>
                  </a:lnTo>
                  <a:lnTo>
                    <a:pt x="1011211" y="1217657"/>
                  </a:lnTo>
                  <a:lnTo>
                    <a:pt x="1011211" y="1218314"/>
                  </a:lnTo>
                  <a:lnTo>
                    <a:pt x="1008725" y="1218314"/>
                  </a:lnTo>
                  <a:lnTo>
                    <a:pt x="1008725" y="1208456"/>
                  </a:lnTo>
                  <a:cubicBezTo>
                    <a:pt x="1008725" y="1208094"/>
                    <a:pt x="1008844" y="1207794"/>
                    <a:pt x="1009082" y="1207556"/>
                  </a:cubicBezTo>
                  <a:cubicBezTo>
                    <a:pt x="1009320" y="1207318"/>
                    <a:pt x="1009620" y="1207199"/>
                    <a:pt x="1009982" y="1207199"/>
                  </a:cubicBezTo>
                  <a:lnTo>
                    <a:pt x="1020469" y="1207199"/>
                  </a:lnTo>
                  <a:cubicBezTo>
                    <a:pt x="1020831" y="1207199"/>
                    <a:pt x="1021131" y="1207318"/>
                    <a:pt x="1021369" y="1207556"/>
                  </a:cubicBezTo>
                  <a:lnTo>
                    <a:pt x="1021623" y="1208194"/>
                  </a:lnTo>
                  <a:lnTo>
                    <a:pt x="1022403" y="1208170"/>
                  </a:lnTo>
                  <a:lnTo>
                    <a:pt x="1022403" y="1204376"/>
                  </a:lnTo>
                  <a:lnTo>
                    <a:pt x="1022384" y="1204398"/>
                  </a:lnTo>
                  <a:lnTo>
                    <a:pt x="1020730" y="1202855"/>
                  </a:lnTo>
                  <a:lnTo>
                    <a:pt x="1020669" y="1202855"/>
                  </a:lnTo>
                  <a:lnTo>
                    <a:pt x="1020669" y="1205027"/>
                  </a:lnTo>
                  <a:lnTo>
                    <a:pt x="1009782" y="1205027"/>
                  </a:lnTo>
                  <a:lnTo>
                    <a:pt x="1009782" y="1202798"/>
                  </a:lnTo>
                  <a:cubicBezTo>
                    <a:pt x="1009230" y="1203369"/>
                    <a:pt x="1008667" y="1203903"/>
                    <a:pt x="1008096" y="1204398"/>
                  </a:cubicBezTo>
                  <a:lnTo>
                    <a:pt x="1006582" y="1202598"/>
                  </a:lnTo>
                  <a:cubicBezTo>
                    <a:pt x="1007820" y="1201493"/>
                    <a:pt x="1008963" y="1200269"/>
                    <a:pt x="1010011" y="1198926"/>
                  </a:cubicBezTo>
                  <a:cubicBezTo>
                    <a:pt x="1011058" y="1197583"/>
                    <a:pt x="1012135" y="1196045"/>
                    <a:pt x="1013240" y="1194311"/>
                  </a:cubicBezTo>
                  <a:cubicBezTo>
                    <a:pt x="1013430" y="1193949"/>
                    <a:pt x="1013763" y="1193768"/>
                    <a:pt x="1014240" y="1193768"/>
                  </a:cubicBezTo>
                  <a:lnTo>
                    <a:pt x="1016211" y="1193768"/>
                  </a:lnTo>
                  <a:cubicBezTo>
                    <a:pt x="1016669" y="1193768"/>
                    <a:pt x="1017011" y="1193949"/>
                    <a:pt x="1017240" y="1194311"/>
                  </a:cubicBezTo>
                  <a:lnTo>
                    <a:pt x="1017602" y="1194829"/>
                  </a:lnTo>
                  <a:lnTo>
                    <a:pt x="1017602" y="1194711"/>
                  </a:lnTo>
                  <a:lnTo>
                    <a:pt x="1025003" y="1194711"/>
                  </a:lnTo>
                  <a:cubicBezTo>
                    <a:pt x="1025936" y="1194711"/>
                    <a:pt x="1026851" y="1194378"/>
                    <a:pt x="1027746" y="1193711"/>
                  </a:cubicBezTo>
                  <a:lnTo>
                    <a:pt x="1029318" y="1195683"/>
                  </a:lnTo>
                  <a:cubicBezTo>
                    <a:pt x="1028689" y="1196159"/>
                    <a:pt x="1027999" y="1196530"/>
                    <a:pt x="1027246" y="1196797"/>
                  </a:cubicBezTo>
                  <a:cubicBezTo>
                    <a:pt x="1026494" y="1197064"/>
                    <a:pt x="1025746" y="1197197"/>
                    <a:pt x="1025003" y="1197197"/>
                  </a:cubicBezTo>
                  <a:lnTo>
                    <a:pt x="1024917" y="1197197"/>
                  </a:lnTo>
                  <a:lnTo>
                    <a:pt x="1024917" y="1200341"/>
                  </a:lnTo>
                  <a:lnTo>
                    <a:pt x="1030861" y="1200341"/>
                  </a:lnTo>
                  <a:cubicBezTo>
                    <a:pt x="1030823" y="1199121"/>
                    <a:pt x="1030804" y="1198216"/>
                    <a:pt x="1030804" y="1197626"/>
                  </a:cubicBezTo>
                  <a:cubicBezTo>
                    <a:pt x="1030804" y="1196921"/>
                    <a:pt x="1030823" y="1195864"/>
                    <a:pt x="1030861" y="1194454"/>
                  </a:cubicBezTo>
                  <a:close/>
                  <a:moveTo>
                    <a:pt x="1642471" y="1192968"/>
                  </a:moveTo>
                  <a:lnTo>
                    <a:pt x="1644900" y="1193511"/>
                  </a:lnTo>
                  <a:cubicBezTo>
                    <a:pt x="1644652" y="1194368"/>
                    <a:pt x="1644414" y="1195092"/>
                    <a:pt x="1644185" y="1195683"/>
                  </a:cubicBezTo>
                  <a:lnTo>
                    <a:pt x="1657687" y="1195683"/>
                  </a:lnTo>
                  <a:lnTo>
                    <a:pt x="1657720" y="1195397"/>
                  </a:lnTo>
                  <a:lnTo>
                    <a:pt x="1668036" y="1195397"/>
                  </a:lnTo>
                  <a:lnTo>
                    <a:pt x="1668036" y="1197940"/>
                  </a:lnTo>
                  <a:lnTo>
                    <a:pt x="1660673" y="1197940"/>
                  </a:lnTo>
                  <a:lnTo>
                    <a:pt x="1660673" y="1198197"/>
                  </a:lnTo>
                  <a:lnTo>
                    <a:pt x="1659945" y="1198197"/>
                  </a:lnTo>
                  <a:lnTo>
                    <a:pt x="1659453" y="1202141"/>
                  </a:lnTo>
                  <a:lnTo>
                    <a:pt x="1660273" y="1202141"/>
                  </a:lnTo>
                  <a:lnTo>
                    <a:pt x="1660273" y="1202617"/>
                  </a:lnTo>
                  <a:lnTo>
                    <a:pt x="1662064" y="1202369"/>
                  </a:lnTo>
                  <a:cubicBezTo>
                    <a:pt x="1663111" y="1202369"/>
                    <a:pt x="1664026" y="1202522"/>
                    <a:pt x="1664807" y="1202827"/>
                  </a:cubicBezTo>
                  <a:cubicBezTo>
                    <a:pt x="1665950" y="1203265"/>
                    <a:pt x="1666864" y="1203993"/>
                    <a:pt x="1667550" y="1205013"/>
                  </a:cubicBezTo>
                  <a:cubicBezTo>
                    <a:pt x="1668236" y="1206032"/>
                    <a:pt x="1668579" y="1207399"/>
                    <a:pt x="1668579" y="1209113"/>
                  </a:cubicBezTo>
                  <a:cubicBezTo>
                    <a:pt x="1668579" y="1210447"/>
                    <a:pt x="1668288" y="1211675"/>
                    <a:pt x="1667707" y="1212799"/>
                  </a:cubicBezTo>
                  <a:cubicBezTo>
                    <a:pt x="1667126" y="1213923"/>
                    <a:pt x="1666307" y="1214814"/>
                    <a:pt x="1665250" y="1215471"/>
                  </a:cubicBezTo>
                  <a:cubicBezTo>
                    <a:pt x="1664193" y="1216128"/>
                    <a:pt x="1662968" y="1216457"/>
                    <a:pt x="1661578" y="1216457"/>
                  </a:cubicBezTo>
                  <a:cubicBezTo>
                    <a:pt x="1660187" y="1216457"/>
                    <a:pt x="1658982" y="1216219"/>
                    <a:pt x="1657963" y="1215743"/>
                  </a:cubicBezTo>
                  <a:cubicBezTo>
                    <a:pt x="1656944" y="1215266"/>
                    <a:pt x="1655967" y="1214561"/>
                    <a:pt x="1655034" y="1213628"/>
                  </a:cubicBezTo>
                  <a:lnTo>
                    <a:pt x="1655962" y="1212628"/>
                  </a:lnTo>
                  <a:lnTo>
                    <a:pt x="1652272" y="1212628"/>
                  </a:lnTo>
                  <a:lnTo>
                    <a:pt x="1652272" y="1218886"/>
                  </a:lnTo>
                  <a:lnTo>
                    <a:pt x="1649786" y="1218886"/>
                  </a:lnTo>
                  <a:lnTo>
                    <a:pt x="1649786" y="1212628"/>
                  </a:lnTo>
                  <a:lnTo>
                    <a:pt x="1636270" y="1212628"/>
                  </a:lnTo>
                  <a:lnTo>
                    <a:pt x="1636270" y="1210113"/>
                  </a:lnTo>
                  <a:lnTo>
                    <a:pt x="1640585" y="1210113"/>
                  </a:lnTo>
                  <a:lnTo>
                    <a:pt x="1640585" y="1203369"/>
                  </a:lnTo>
                  <a:cubicBezTo>
                    <a:pt x="1640585" y="1203027"/>
                    <a:pt x="1640708" y="1202736"/>
                    <a:pt x="1640956" y="1202498"/>
                  </a:cubicBezTo>
                  <a:cubicBezTo>
                    <a:pt x="1641204" y="1202260"/>
                    <a:pt x="1641499" y="1202141"/>
                    <a:pt x="1641842" y="1202141"/>
                  </a:cubicBezTo>
                  <a:lnTo>
                    <a:pt x="1649786" y="1202141"/>
                  </a:lnTo>
                  <a:lnTo>
                    <a:pt x="1649786" y="1198197"/>
                  </a:lnTo>
                  <a:lnTo>
                    <a:pt x="1642985" y="1198197"/>
                  </a:lnTo>
                  <a:cubicBezTo>
                    <a:pt x="1641537" y="1200750"/>
                    <a:pt x="1639670" y="1202579"/>
                    <a:pt x="1637384" y="1203684"/>
                  </a:cubicBezTo>
                  <a:lnTo>
                    <a:pt x="1636327" y="1201398"/>
                  </a:lnTo>
                  <a:cubicBezTo>
                    <a:pt x="1637870" y="1200636"/>
                    <a:pt x="1639142" y="1199512"/>
                    <a:pt x="1640142" y="1198026"/>
                  </a:cubicBezTo>
                  <a:cubicBezTo>
                    <a:pt x="1641142" y="1196540"/>
                    <a:pt x="1641918" y="1194854"/>
                    <a:pt x="1642471" y="1192968"/>
                  </a:cubicBezTo>
                  <a:close/>
                  <a:moveTo>
                    <a:pt x="1136150" y="1192968"/>
                  </a:moveTo>
                  <a:lnTo>
                    <a:pt x="1138522" y="1193825"/>
                  </a:lnTo>
                  <a:cubicBezTo>
                    <a:pt x="1138370" y="1194245"/>
                    <a:pt x="1138217" y="1194597"/>
                    <a:pt x="1138065" y="1194883"/>
                  </a:cubicBezTo>
                  <a:lnTo>
                    <a:pt x="1143980" y="1194883"/>
                  </a:lnTo>
                  <a:cubicBezTo>
                    <a:pt x="1144323" y="1194883"/>
                    <a:pt x="1144618" y="1195002"/>
                    <a:pt x="1144866" y="1195240"/>
                  </a:cubicBezTo>
                  <a:cubicBezTo>
                    <a:pt x="1145113" y="1195478"/>
                    <a:pt x="1145237" y="1195769"/>
                    <a:pt x="1145237" y="1196111"/>
                  </a:cubicBezTo>
                  <a:lnTo>
                    <a:pt x="1145237" y="1196569"/>
                  </a:lnTo>
                  <a:cubicBezTo>
                    <a:pt x="1145237" y="1196835"/>
                    <a:pt x="1145151" y="1197102"/>
                    <a:pt x="1144980" y="1197369"/>
                  </a:cubicBezTo>
                  <a:cubicBezTo>
                    <a:pt x="1144256" y="1198207"/>
                    <a:pt x="1143704" y="1198826"/>
                    <a:pt x="1143323" y="1199226"/>
                  </a:cubicBezTo>
                  <a:lnTo>
                    <a:pt x="1146409" y="1199226"/>
                  </a:lnTo>
                  <a:cubicBezTo>
                    <a:pt x="1146752" y="1199226"/>
                    <a:pt x="1147047" y="1199350"/>
                    <a:pt x="1147294" y="1199598"/>
                  </a:cubicBezTo>
                  <a:cubicBezTo>
                    <a:pt x="1147542" y="1199845"/>
                    <a:pt x="1147666" y="1200141"/>
                    <a:pt x="1147666" y="1200483"/>
                  </a:cubicBezTo>
                  <a:lnTo>
                    <a:pt x="1147666" y="1214914"/>
                  </a:lnTo>
                  <a:cubicBezTo>
                    <a:pt x="1147666" y="1216019"/>
                    <a:pt x="1147290" y="1216905"/>
                    <a:pt x="1146537" y="1217571"/>
                  </a:cubicBezTo>
                  <a:cubicBezTo>
                    <a:pt x="1145785" y="1218238"/>
                    <a:pt x="1144980" y="1218676"/>
                    <a:pt x="1144123" y="1218886"/>
                  </a:cubicBezTo>
                  <a:lnTo>
                    <a:pt x="1143551" y="1216457"/>
                  </a:lnTo>
                  <a:cubicBezTo>
                    <a:pt x="1144580" y="1216133"/>
                    <a:pt x="1145104" y="1215619"/>
                    <a:pt x="1145123" y="1214914"/>
                  </a:cubicBezTo>
                  <a:lnTo>
                    <a:pt x="1145123" y="1212628"/>
                  </a:lnTo>
                  <a:lnTo>
                    <a:pt x="1141522" y="1212628"/>
                  </a:lnTo>
                  <a:lnTo>
                    <a:pt x="1141522" y="1217686"/>
                  </a:lnTo>
                  <a:lnTo>
                    <a:pt x="1139008" y="1217686"/>
                  </a:lnTo>
                  <a:lnTo>
                    <a:pt x="1139008" y="1212628"/>
                  </a:lnTo>
                  <a:lnTo>
                    <a:pt x="1135207" y="1212628"/>
                  </a:lnTo>
                  <a:cubicBezTo>
                    <a:pt x="1134731" y="1214723"/>
                    <a:pt x="1133759" y="1216676"/>
                    <a:pt x="1132293" y="1218486"/>
                  </a:cubicBezTo>
                  <a:lnTo>
                    <a:pt x="1130407" y="1216857"/>
                  </a:lnTo>
                  <a:lnTo>
                    <a:pt x="1131321" y="1217686"/>
                  </a:lnTo>
                  <a:lnTo>
                    <a:pt x="1130378" y="1216857"/>
                  </a:lnTo>
                  <a:cubicBezTo>
                    <a:pt x="1131178" y="1215847"/>
                    <a:pt x="1131812" y="1214761"/>
                    <a:pt x="1132278" y="1213599"/>
                  </a:cubicBezTo>
                  <a:cubicBezTo>
                    <a:pt x="1132745" y="1212437"/>
                    <a:pt x="1132978" y="1211256"/>
                    <a:pt x="1132978" y="1210056"/>
                  </a:cubicBezTo>
                  <a:lnTo>
                    <a:pt x="1132978" y="1200626"/>
                  </a:lnTo>
                  <a:cubicBezTo>
                    <a:pt x="1132712" y="1200798"/>
                    <a:pt x="1132416" y="1200979"/>
                    <a:pt x="1132093" y="1201169"/>
                  </a:cubicBezTo>
                  <a:lnTo>
                    <a:pt x="1130864" y="1198997"/>
                  </a:lnTo>
                  <a:cubicBezTo>
                    <a:pt x="1132064" y="1198350"/>
                    <a:pt x="1133112" y="1197502"/>
                    <a:pt x="1134007" y="1196454"/>
                  </a:cubicBezTo>
                  <a:cubicBezTo>
                    <a:pt x="1134902" y="1195407"/>
                    <a:pt x="1135617" y="1194245"/>
                    <a:pt x="1136150" y="1192968"/>
                  </a:cubicBezTo>
                  <a:close/>
                  <a:moveTo>
                    <a:pt x="1879510" y="1192940"/>
                  </a:moveTo>
                  <a:lnTo>
                    <a:pt x="1881453" y="1196712"/>
                  </a:lnTo>
                  <a:lnTo>
                    <a:pt x="1879224" y="1197855"/>
                  </a:lnTo>
                  <a:lnTo>
                    <a:pt x="1877252" y="1194083"/>
                  </a:lnTo>
                  <a:close/>
                  <a:moveTo>
                    <a:pt x="1764343" y="1192940"/>
                  </a:moveTo>
                  <a:lnTo>
                    <a:pt x="1766658" y="1193940"/>
                  </a:lnTo>
                  <a:lnTo>
                    <a:pt x="1766172" y="1194911"/>
                  </a:lnTo>
                  <a:lnTo>
                    <a:pt x="1771792" y="1194911"/>
                  </a:lnTo>
                  <a:lnTo>
                    <a:pt x="1771792" y="1193797"/>
                  </a:lnTo>
                  <a:lnTo>
                    <a:pt x="1793166" y="1193797"/>
                  </a:lnTo>
                  <a:lnTo>
                    <a:pt x="1793166" y="1196283"/>
                  </a:lnTo>
                  <a:lnTo>
                    <a:pt x="1784308" y="1196283"/>
                  </a:lnTo>
                  <a:lnTo>
                    <a:pt x="1784308" y="1203369"/>
                  </a:lnTo>
                  <a:lnTo>
                    <a:pt x="1794909" y="1203369"/>
                  </a:lnTo>
                  <a:lnTo>
                    <a:pt x="1794909" y="1205884"/>
                  </a:lnTo>
                  <a:lnTo>
                    <a:pt x="1784308" y="1205884"/>
                  </a:lnTo>
                  <a:lnTo>
                    <a:pt x="1784308" y="1212285"/>
                  </a:lnTo>
                  <a:cubicBezTo>
                    <a:pt x="1784269" y="1213866"/>
                    <a:pt x="1783598" y="1215114"/>
                    <a:pt x="1782293" y="1216028"/>
                  </a:cubicBezTo>
                  <a:cubicBezTo>
                    <a:pt x="1780988" y="1216943"/>
                    <a:pt x="1779440" y="1217609"/>
                    <a:pt x="1777650" y="1218028"/>
                  </a:cubicBezTo>
                  <a:lnTo>
                    <a:pt x="1777192" y="1215571"/>
                  </a:lnTo>
                  <a:cubicBezTo>
                    <a:pt x="1777726" y="1215476"/>
                    <a:pt x="1778350" y="1215285"/>
                    <a:pt x="1779064" y="1215000"/>
                  </a:cubicBezTo>
                  <a:cubicBezTo>
                    <a:pt x="1779778" y="1214714"/>
                    <a:pt x="1780417" y="1214338"/>
                    <a:pt x="1780979" y="1213871"/>
                  </a:cubicBezTo>
                  <a:cubicBezTo>
                    <a:pt x="1781540" y="1213404"/>
                    <a:pt x="1781822" y="1212875"/>
                    <a:pt x="1781822" y="1212285"/>
                  </a:cubicBezTo>
                  <a:lnTo>
                    <a:pt x="1781822" y="1205884"/>
                  </a:lnTo>
                  <a:lnTo>
                    <a:pt x="1776088" y="1205884"/>
                  </a:lnTo>
                  <a:lnTo>
                    <a:pt x="1776516" y="1206055"/>
                  </a:lnTo>
                  <a:lnTo>
                    <a:pt x="1775887" y="1208484"/>
                  </a:lnTo>
                  <a:cubicBezTo>
                    <a:pt x="1772992" y="1207780"/>
                    <a:pt x="1770391" y="1206675"/>
                    <a:pt x="1768086" y="1205170"/>
                  </a:cubicBezTo>
                  <a:cubicBezTo>
                    <a:pt x="1765572" y="1206751"/>
                    <a:pt x="1762800" y="1207856"/>
                    <a:pt x="1759771" y="1208484"/>
                  </a:cubicBezTo>
                  <a:lnTo>
                    <a:pt x="1759228" y="1206055"/>
                  </a:lnTo>
                  <a:cubicBezTo>
                    <a:pt x="1761743" y="1205503"/>
                    <a:pt x="1763981" y="1204665"/>
                    <a:pt x="1765943" y="1203541"/>
                  </a:cubicBezTo>
                  <a:cubicBezTo>
                    <a:pt x="1764705" y="1202493"/>
                    <a:pt x="1763638" y="1201312"/>
                    <a:pt x="1762743" y="1199998"/>
                  </a:cubicBezTo>
                  <a:cubicBezTo>
                    <a:pt x="1762343" y="1200455"/>
                    <a:pt x="1761914" y="1200883"/>
                    <a:pt x="1761457" y="1201284"/>
                  </a:cubicBezTo>
                  <a:lnTo>
                    <a:pt x="1759828" y="1199398"/>
                  </a:lnTo>
                  <a:cubicBezTo>
                    <a:pt x="1761543" y="1197797"/>
                    <a:pt x="1763048" y="1195645"/>
                    <a:pt x="1764343" y="1192940"/>
                  </a:cubicBezTo>
                  <a:close/>
                  <a:moveTo>
                    <a:pt x="1383981" y="1192940"/>
                  </a:moveTo>
                  <a:lnTo>
                    <a:pt x="1385753" y="1196797"/>
                  </a:lnTo>
                  <a:lnTo>
                    <a:pt x="1383467" y="1197855"/>
                  </a:lnTo>
                  <a:lnTo>
                    <a:pt x="1381695" y="1193997"/>
                  </a:lnTo>
                  <a:close/>
                  <a:moveTo>
                    <a:pt x="469810" y="1192940"/>
                  </a:moveTo>
                  <a:lnTo>
                    <a:pt x="471753" y="1196712"/>
                  </a:lnTo>
                  <a:lnTo>
                    <a:pt x="469524" y="1197855"/>
                  </a:lnTo>
                  <a:lnTo>
                    <a:pt x="467553" y="1194083"/>
                  </a:lnTo>
                  <a:close/>
                  <a:moveTo>
                    <a:pt x="1908828" y="1192911"/>
                  </a:moveTo>
                  <a:lnTo>
                    <a:pt x="1911314" y="1192911"/>
                  </a:lnTo>
                  <a:lnTo>
                    <a:pt x="1911314" y="1195026"/>
                  </a:lnTo>
                  <a:lnTo>
                    <a:pt x="1914086" y="1195026"/>
                  </a:lnTo>
                  <a:lnTo>
                    <a:pt x="1914086" y="1197569"/>
                  </a:lnTo>
                  <a:lnTo>
                    <a:pt x="1911314" y="1197569"/>
                  </a:lnTo>
                  <a:lnTo>
                    <a:pt x="1911314" y="1200398"/>
                  </a:lnTo>
                  <a:lnTo>
                    <a:pt x="1914914" y="1200398"/>
                  </a:lnTo>
                  <a:lnTo>
                    <a:pt x="1914914" y="1202884"/>
                  </a:lnTo>
                  <a:lnTo>
                    <a:pt x="1902884" y="1202884"/>
                  </a:lnTo>
                  <a:lnTo>
                    <a:pt x="1902884" y="1200398"/>
                  </a:lnTo>
                  <a:lnTo>
                    <a:pt x="1904427" y="1200398"/>
                  </a:lnTo>
                  <a:lnTo>
                    <a:pt x="1904427" y="1194797"/>
                  </a:lnTo>
                  <a:lnTo>
                    <a:pt x="1906913" y="1194797"/>
                  </a:lnTo>
                  <a:lnTo>
                    <a:pt x="1906913" y="1200398"/>
                  </a:lnTo>
                  <a:lnTo>
                    <a:pt x="1908828" y="1200398"/>
                  </a:lnTo>
                  <a:close/>
                  <a:moveTo>
                    <a:pt x="489603" y="1192911"/>
                  </a:moveTo>
                  <a:lnTo>
                    <a:pt x="492089" y="1192911"/>
                  </a:lnTo>
                  <a:lnTo>
                    <a:pt x="492089" y="1195026"/>
                  </a:lnTo>
                  <a:lnTo>
                    <a:pt x="494861" y="1195026"/>
                  </a:lnTo>
                  <a:lnTo>
                    <a:pt x="494861" y="1197569"/>
                  </a:lnTo>
                  <a:lnTo>
                    <a:pt x="492089" y="1197569"/>
                  </a:lnTo>
                  <a:lnTo>
                    <a:pt x="492089" y="1200398"/>
                  </a:lnTo>
                  <a:lnTo>
                    <a:pt x="495690" y="1200398"/>
                  </a:lnTo>
                  <a:lnTo>
                    <a:pt x="495690" y="1202884"/>
                  </a:lnTo>
                  <a:lnTo>
                    <a:pt x="488727" y="1202884"/>
                  </a:lnTo>
                  <a:lnTo>
                    <a:pt x="488727" y="1210542"/>
                  </a:lnTo>
                  <a:lnTo>
                    <a:pt x="486691" y="1210542"/>
                  </a:lnTo>
                  <a:lnTo>
                    <a:pt x="486288" y="1211856"/>
                  </a:lnTo>
                  <a:lnTo>
                    <a:pt x="484326" y="1210875"/>
                  </a:lnTo>
                  <a:lnTo>
                    <a:pt x="484326" y="1215714"/>
                  </a:lnTo>
                  <a:cubicBezTo>
                    <a:pt x="484345" y="1215790"/>
                    <a:pt x="484431" y="1215828"/>
                    <a:pt x="484583" y="1215828"/>
                  </a:cubicBezTo>
                  <a:lnTo>
                    <a:pt x="484910" y="1215828"/>
                  </a:lnTo>
                  <a:lnTo>
                    <a:pt x="487374" y="1214699"/>
                  </a:lnTo>
                  <a:cubicBezTo>
                    <a:pt x="488651" y="1213871"/>
                    <a:pt x="489755" y="1212894"/>
                    <a:pt x="490689" y="1211771"/>
                  </a:cubicBezTo>
                  <a:lnTo>
                    <a:pt x="488917" y="1211771"/>
                  </a:lnTo>
                  <a:lnTo>
                    <a:pt x="488917" y="1203655"/>
                  </a:lnTo>
                  <a:lnTo>
                    <a:pt x="491403" y="1203655"/>
                  </a:lnTo>
                  <a:lnTo>
                    <a:pt x="491403" y="1210828"/>
                  </a:lnTo>
                  <a:cubicBezTo>
                    <a:pt x="492584" y="1209037"/>
                    <a:pt x="493213" y="1207180"/>
                    <a:pt x="493289" y="1205255"/>
                  </a:cubicBezTo>
                  <a:lnTo>
                    <a:pt x="495775" y="1205198"/>
                  </a:lnTo>
                  <a:cubicBezTo>
                    <a:pt x="495718" y="1207294"/>
                    <a:pt x="495151" y="1209285"/>
                    <a:pt x="494075" y="1211170"/>
                  </a:cubicBezTo>
                  <a:lnTo>
                    <a:pt x="490433" y="1215312"/>
                  </a:lnTo>
                  <a:lnTo>
                    <a:pt x="491041" y="1215542"/>
                  </a:lnTo>
                  <a:cubicBezTo>
                    <a:pt x="490775" y="1216228"/>
                    <a:pt x="490313" y="1216866"/>
                    <a:pt x="489655" y="1217457"/>
                  </a:cubicBezTo>
                  <a:cubicBezTo>
                    <a:pt x="488998" y="1218047"/>
                    <a:pt x="488184" y="1218343"/>
                    <a:pt x="487212" y="1218343"/>
                  </a:cubicBezTo>
                  <a:lnTo>
                    <a:pt x="485197" y="1218343"/>
                  </a:lnTo>
                  <a:lnTo>
                    <a:pt x="484059" y="1218914"/>
                  </a:lnTo>
                  <a:lnTo>
                    <a:pt x="483760" y="1218007"/>
                  </a:lnTo>
                  <a:lnTo>
                    <a:pt x="482626" y="1217543"/>
                  </a:lnTo>
                  <a:cubicBezTo>
                    <a:pt x="482159" y="1217009"/>
                    <a:pt x="481897" y="1216428"/>
                    <a:pt x="481840" y="1215800"/>
                  </a:cubicBezTo>
                  <a:lnTo>
                    <a:pt x="481840" y="1210570"/>
                  </a:lnTo>
                  <a:cubicBezTo>
                    <a:pt x="480392" y="1213504"/>
                    <a:pt x="477821" y="1216276"/>
                    <a:pt x="474125" y="1218886"/>
                  </a:cubicBezTo>
                  <a:lnTo>
                    <a:pt x="472782" y="1216800"/>
                  </a:lnTo>
                  <a:cubicBezTo>
                    <a:pt x="475049" y="1215123"/>
                    <a:pt x="476901" y="1213361"/>
                    <a:pt x="478340" y="1211513"/>
                  </a:cubicBezTo>
                  <a:cubicBezTo>
                    <a:pt x="479778" y="1209666"/>
                    <a:pt x="480545" y="1207627"/>
                    <a:pt x="480640" y="1205398"/>
                  </a:cubicBezTo>
                  <a:lnTo>
                    <a:pt x="480640" y="1198112"/>
                  </a:lnTo>
                  <a:lnTo>
                    <a:pt x="483155" y="1198112"/>
                  </a:lnTo>
                  <a:lnTo>
                    <a:pt x="483155" y="1205398"/>
                  </a:lnTo>
                  <a:cubicBezTo>
                    <a:pt x="483097" y="1206979"/>
                    <a:pt x="482745" y="1208513"/>
                    <a:pt x="482097" y="1209999"/>
                  </a:cubicBezTo>
                  <a:lnTo>
                    <a:pt x="484287" y="1209999"/>
                  </a:lnTo>
                  <a:lnTo>
                    <a:pt x="485860" y="1204855"/>
                  </a:lnTo>
                  <a:lnTo>
                    <a:pt x="486241" y="1204913"/>
                  </a:lnTo>
                  <a:lnTo>
                    <a:pt x="486241" y="1202884"/>
                  </a:lnTo>
                  <a:lnTo>
                    <a:pt x="483659" y="1202884"/>
                  </a:lnTo>
                  <a:lnTo>
                    <a:pt x="483659" y="1200398"/>
                  </a:lnTo>
                  <a:lnTo>
                    <a:pt x="485202" y="1200398"/>
                  </a:lnTo>
                  <a:lnTo>
                    <a:pt x="485202" y="1196540"/>
                  </a:lnTo>
                  <a:lnTo>
                    <a:pt x="477554" y="1196540"/>
                  </a:lnTo>
                  <a:lnTo>
                    <a:pt x="477554" y="1210542"/>
                  </a:lnTo>
                  <a:lnTo>
                    <a:pt x="475068" y="1210542"/>
                  </a:lnTo>
                  <a:lnTo>
                    <a:pt x="475068" y="1209056"/>
                  </a:lnTo>
                  <a:lnTo>
                    <a:pt x="473468" y="1210942"/>
                  </a:lnTo>
                  <a:lnTo>
                    <a:pt x="470924" y="1208799"/>
                  </a:lnTo>
                  <a:lnTo>
                    <a:pt x="470924" y="1218686"/>
                  </a:lnTo>
                  <a:lnTo>
                    <a:pt x="468410" y="1218686"/>
                  </a:lnTo>
                  <a:lnTo>
                    <a:pt x="468410" y="1208599"/>
                  </a:lnTo>
                  <a:cubicBezTo>
                    <a:pt x="467476" y="1209513"/>
                    <a:pt x="466495" y="1210313"/>
                    <a:pt x="465467" y="1210999"/>
                  </a:cubicBezTo>
                  <a:lnTo>
                    <a:pt x="464038" y="1208942"/>
                  </a:lnTo>
                  <a:cubicBezTo>
                    <a:pt x="465772" y="1207780"/>
                    <a:pt x="467210" y="1206446"/>
                    <a:pt x="468353" y="1204941"/>
                  </a:cubicBezTo>
                  <a:cubicBezTo>
                    <a:pt x="469496" y="1203436"/>
                    <a:pt x="470391" y="1201988"/>
                    <a:pt x="471039" y="1200598"/>
                  </a:cubicBezTo>
                  <a:lnTo>
                    <a:pt x="465295" y="1200598"/>
                  </a:lnTo>
                  <a:lnTo>
                    <a:pt x="465295" y="1198083"/>
                  </a:lnTo>
                  <a:lnTo>
                    <a:pt x="472810" y="1198083"/>
                  </a:lnTo>
                  <a:cubicBezTo>
                    <a:pt x="473172" y="1198083"/>
                    <a:pt x="473472" y="1198207"/>
                    <a:pt x="473711" y="1198455"/>
                  </a:cubicBezTo>
                  <a:cubicBezTo>
                    <a:pt x="473949" y="1198702"/>
                    <a:pt x="474068" y="1198997"/>
                    <a:pt x="474068" y="1199341"/>
                  </a:cubicBezTo>
                  <a:lnTo>
                    <a:pt x="474068" y="1199598"/>
                  </a:lnTo>
                  <a:cubicBezTo>
                    <a:pt x="474068" y="1199674"/>
                    <a:pt x="474049" y="1199807"/>
                    <a:pt x="474011" y="1199998"/>
                  </a:cubicBezTo>
                  <a:cubicBezTo>
                    <a:pt x="473249" y="1201979"/>
                    <a:pt x="472248" y="1203836"/>
                    <a:pt x="471010" y="1205570"/>
                  </a:cubicBezTo>
                  <a:lnTo>
                    <a:pt x="475068" y="1208999"/>
                  </a:lnTo>
                  <a:lnTo>
                    <a:pt x="475068" y="1195311"/>
                  </a:lnTo>
                  <a:cubicBezTo>
                    <a:pt x="475068" y="1194949"/>
                    <a:pt x="475187" y="1194649"/>
                    <a:pt x="475425" y="1194411"/>
                  </a:cubicBezTo>
                  <a:cubicBezTo>
                    <a:pt x="475663" y="1194173"/>
                    <a:pt x="475954" y="1194054"/>
                    <a:pt x="476297" y="1194054"/>
                  </a:cubicBezTo>
                  <a:lnTo>
                    <a:pt x="487469" y="1194054"/>
                  </a:lnTo>
                  <a:cubicBezTo>
                    <a:pt x="487831" y="1194054"/>
                    <a:pt x="488131" y="1194173"/>
                    <a:pt x="488370" y="1194411"/>
                  </a:cubicBezTo>
                  <a:cubicBezTo>
                    <a:pt x="488608" y="1194649"/>
                    <a:pt x="488727" y="1194949"/>
                    <a:pt x="488727" y="1195311"/>
                  </a:cubicBezTo>
                  <a:lnTo>
                    <a:pt x="488727" y="1200398"/>
                  </a:lnTo>
                  <a:lnTo>
                    <a:pt x="489603" y="1200398"/>
                  </a:lnTo>
                  <a:close/>
                  <a:moveTo>
                    <a:pt x="382599" y="1192911"/>
                  </a:moveTo>
                  <a:lnTo>
                    <a:pt x="385057" y="1193397"/>
                  </a:lnTo>
                  <a:lnTo>
                    <a:pt x="384628" y="1195426"/>
                  </a:lnTo>
                  <a:lnTo>
                    <a:pt x="389943" y="1195426"/>
                  </a:lnTo>
                  <a:lnTo>
                    <a:pt x="389943" y="1197940"/>
                  </a:lnTo>
                  <a:lnTo>
                    <a:pt x="384028" y="1197940"/>
                  </a:lnTo>
                  <a:cubicBezTo>
                    <a:pt x="383399" y="1200322"/>
                    <a:pt x="382732" y="1202493"/>
                    <a:pt x="382028" y="1204455"/>
                  </a:cubicBezTo>
                  <a:lnTo>
                    <a:pt x="384171" y="1204455"/>
                  </a:lnTo>
                  <a:lnTo>
                    <a:pt x="384171" y="1199798"/>
                  </a:lnTo>
                  <a:lnTo>
                    <a:pt x="386657" y="1199798"/>
                  </a:lnTo>
                  <a:lnTo>
                    <a:pt x="386657" y="1204455"/>
                  </a:lnTo>
                  <a:lnTo>
                    <a:pt x="389543" y="1204455"/>
                  </a:lnTo>
                  <a:lnTo>
                    <a:pt x="389543" y="1206970"/>
                  </a:lnTo>
                  <a:lnTo>
                    <a:pt x="386657" y="1206970"/>
                  </a:lnTo>
                  <a:lnTo>
                    <a:pt x="386657" y="1210628"/>
                  </a:lnTo>
                  <a:cubicBezTo>
                    <a:pt x="387628" y="1210380"/>
                    <a:pt x="388505" y="1210056"/>
                    <a:pt x="389286" y="1209656"/>
                  </a:cubicBezTo>
                  <a:lnTo>
                    <a:pt x="390600" y="1211799"/>
                  </a:lnTo>
                  <a:cubicBezTo>
                    <a:pt x="389476" y="1212409"/>
                    <a:pt x="388162" y="1212866"/>
                    <a:pt x="386657" y="1213171"/>
                  </a:cubicBezTo>
                  <a:lnTo>
                    <a:pt x="386657" y="1218657"/>
                  </a:lnTo>
                  <a:lnTo>
                    <a:pt x="384171" y="1218657"/>
                  </a:lnTo>
                  <a:lnTo>
                    <a:pt x="384171" y="1213514"/>
                  </a:lnTo>
                  <a:cubicBezTo>
                    <a:pt x="383523" y="1213571"/>
                    <a:pt x="382875" y="1213599"/>
                    <a:pt x="382228" y="1213599"/>
                  </a:cubicBezTo>
                  <a:lnTo>
                    <a:pt x="378970" y="1213599"/>
                  </a:lnTo>
                  <a:lnTo>
                    <a:pt x="378970" y="1211113"/>
                  </a:lnTo>
                  <a:lnTo>
                    <a:pt x="382228" y="1211113"/>
                  </a:lnTo>
                  <a:cubicBezTo>
                    <a:pt x="382894" y="1211113"/>
                    <a:pt x="383542" y="1211085"/>
                    <a:pt x="384171" y="1211028"/>
                  </a:cubicBezTo>
                  <a:lnTo>
                    <a:pt x="384171" y="1206970"/>
                  </a:lnTo>
                  <a:lnTo>
                    <a:pt x="380399" y="1206970"/>
                  </a:lnTo>
                  <a:cubicBezTo>
                    <a:pt x="380056" y="1206970"/>
                    <a:pt x="379761" y="1206846"/>
                    <a:pt x="379513" y="1206598"/>
                  </a:cubicBezTo>
                  <a:cubicBezTo>
                    <a:pt x="379265" y="1206351"/>
                    <a:pt x="379142" y="1206055"/>
                    <a:pt x="379142" y="1205713"/>
                  </a:cubicBezTo>
                  <a:lnTo>
                    <a:pt x="379142" y="1205284"/>
                  </a:lnTo>
                  <a:cubicBezTo>
                    <a:pt x="379142" y="1205170"/>
                    <a:pt x="379160" y="1205017"/>
                    <a:pt x="379199" y="1204827"/>
                  </a:cubicBezTo>
                  <a:cubicBezTo>
                    <a:pt x="380094" y="1202522"/>
                    <a:pt x="380837" y="1200226"/>
                    <a:pt x="381428" y="1197940"/>
                  </a:cubicBezTo>
                  <a:lnTo>
                    <a:pt x="378970" y="1197940"/>
                  </a:lnTo>
                  <a:lnTo>
                    <a:pt x="378970" y="1195426"/>
                  </a:lnTo>
                  <a:lnTo>
                    <a:pt x="382056" y="1195426"/>
                  </a:lnTo>
                  <a:cubicBezTo>
                    <a:pt x="382171" y="1194988"/>
                    <a:pt x="382351" y="1194149"/>
                    <a:pt x="382599" y="1192911"/>
                  </a:cubicBezTo>
                  <a:close/>
                  <a:moveTo>
                    <a:pt x="801089" y="1192854"/>
                  </a:moveTo>
                  <a:lnTo>
                    <a:pt x="802689" y="1195854"/>
                  </a:lnTo>
                  <a:lnTo>
                    <a:pt x="801204" y="1196683"/>
                  </a:lnTo>
                  <a:lnTo>
                    <a:pt x="806376" y="1196683"/>
                  </a:lnTo>
                  <a:cubicBezTo>
                    <a:pt x="806928" y="1195845"/>
                    <a:pt x="807566" y="1194616"/>
                    <a:pt x="808290" y="1192997"/>
                  </a:cubicBezTo>
                  <a:lnTo>
                    <a:pt x="810605" y="1193997"/>
                  </a:lnTo>
                  <a:lnTo>
                    <a:pt x="810290" y="1194654"/>
                  </a:lnTo>
                  <a:cubicBezTo>
                    <a:pt x="810005" y="1195264"/>
                    <a:pt x="809671" y="1195940"/>
                    <a:pt x="809290" y="1196683"/>
                  </a:cubicBezTo>
                  <a:lnTo>
                    <a:pt x="810662" y="1196683"/>
                  </a:lnTo>
                  <a:cubicBezTo>
                    <a:pt x="811005" y="1196683"/>
                    <a:pt x="811300" y="1196812"/>
                    <a:pt x="811548" y="1197069"/>
                  </a:cubicBezTo>
                  <a:cubicBezTo>
                    <a:pt x="811795" y="1197326"/>
                    <a:pt x="811919" y="1197626"/>
                    <a:pt x="811919" y="1197969"/>
                  </a:cubicBezTo>
                  <a:lnTo>
                    <a:pt x="811919" y="1206598"/>
                  </a:lnTo>
                  <a:cubicBezTo>
                    <a:pt x="811919" y="1206941"/>
                    <a:pt x="811795" y="1207237"/>
                    <a:pt x="811548" y="1207484"/>
                  </a:cubicBezTo>
                  <a:cubicBezTo>
                    <a:pt x="811300" y="1207732"/>
                    <a:pt x="811005" y="1207856"/>
                    <a:pt x="810662" y="1207856"/>
                  </a:cubicBezTo>
                  <a:lnTo>
                    <a:pt x="807919" y="1207856"/>
                  </a:lnTo>
                  <a:lnTo>
                    <a:pt x="807919" y="1215857"/>
                  </a:lnTo>
                  <a:cubicBezTo>
                    <a:pt x="808033" y="1216238"/>
                    <a:pt x="808271" y="1216428"/>
                    <a:pt x="808633" y="1216428"/>
                  </a:cubicBezTo>
                  <a:lnTo>
                    <a:pt x="810605" y="1216428"/>
                  </a:lnTo>
                  <a:cubicBezTo>
                    <a:pt x="810910" y="1216428"/>
                    <a:pt x="811210" y="1216300"/>
                    <a:pt x="811505" y="1216043"/>
                  </a:cubicBezTo>
                  <a:cubicBezTo>
                    <a:pt x="811800" y="1215785"/>
                    <a:pt x="812014" y="1215552"/>
                    <a:pt x="812148" y="1215342"/>
                  </a:cubicBezTo>
                  <a:lnTo>
                    <a:pt x="814291" y="1216657"/>
                  </a:lnTo>
                  <a:cubicBezTo>
                    <a:pt x="814005" y="1217038"/>
                    <a:pt x="813748" y="1217362"/>
                    <a:pt x="813519" y="1217628"/>
                  </a:cubicBezTo>
                  <a:cubicBezTo>
                    <a:pt x="813291" y="1217895"/>
                    <a:pt x="812910" y="1218186"/>
                    <a:pt x="812376" y="1218500"/>
                  </a:cubicBezTo>
                  <a:cubicBezTo>
                    <a:pt x="811843" y="1218814"/>
                    <a:pt x="811252" y="1218971"/>
                    <a:pt x="810605" y="1218971"/>
                  </a:cubicBezTo>
                  <a:lnTo>
                    <a:pt x="808633" y="1218971"/>
                  </a:lnTo>
                  <a:cubicBezTo>
                    <a:pt x="807681" y="1218971"/>
                    <a:pt x="806938" y="1218676"/>
                    <a:pt x="806404" y="1218086"/>
                  </a:cubicBezTo>
                  <a:cubicBezTo>
                    <a:pt x="805871" y="1217495"/>
                    <a:pt x="805547" y="1216876"/>
                    <a:pt x="805433" y="1216228"/>
                  </a:cubicBezTo>
                  <a:cubicBezTo>
                    <a:pt x="805414" y="1216190"/>
                    <a:pt x="805404" y="1216114"/>
                    <a:pt x="805404" y="1216000"/>
                  </a:cubicBezTo>
                  <a:lnTo>
                    <a:pt x="805404" y="1207856"/>
                  </a:lnTo>
                  <a:lnTo>
                    <a:pt x="803032" y="1207856"/>
                  </a:lnTo>
                  <a:cubicBezTo>
                    <a:pt x="802766" y="1210180"/>
                    <a:pt x="802075" y="1212342"/>
                    <a:pt x="800961" y="1214342"/>
                  </a:cubicBezTo>
                  <a:cubicBezTo>
                    <a:pt x="799846" y="1216343"/>
                    <a:pt x="798337" y="1217886"/>
                    <a:pt x="796432" y="1218971"/>
                  </a:cubicBezTo>
                  <a:lnTo>
                    <a:pt x="795241" y="1216915"/>
                  </a:lnTo>
                  <a:lnTo>
                    <a:pt x="795241" y="1218257"/>
                  </a:lnTo>
                  <a:lnTo>
                    <a:pt x="779010" y="1218257"/>
                  </a:lnTo>
                  <a:cubicBezTo>
                    <a:pt x="777886" y="1218257"/>
                    <a:pt x="776901" y="1218043"/>
                    <a:pt x="776053" y="1217614"/>
                  </a:cubicBezTo>
                  <a:cubicBezTo>
                    <a:pt x="775205" y="1217185"/>
                    <a:pt x="774495" y="1216628"/>
                    <a:pt x="773924" y="1215943"/>
                  </a:cubicBezTo>
                  <a:cubicBezTo>
                    <a:pt x="773029" y="1217047"/>
                    <a:pt x="771838" y="1217924"/>
                    <a:pt x="770352" y="1218571"/>
                  </a:cubicBezTo>
                  <a:lnTo>
                    <a:pt x="769466" y="1216228"/>
                  </a:lnTo>
                  <a:cubicBezTo>
                    <a:pt x="771505" y="1215238"/>
                    <a:pt x="772543" y="1214066"/>
                    <a:pt x="772581" y="1212714"/>
                  </a:cubicBezTo>
                  <a:lnTo>
                    <a:pt x="772581" y="1203970"/>
                  </a:lnTo>
                  <a:lnTo>
                    <a:pt x="769924" y="1203970"/>
                  </a:lnTo>
                  <a:lnTo>
                    <a:pt x="769924" y="1201484"/>
                  </a:lnTo>
                  <a:lnTo>
                    <a:pt x="773838" y="1201484"/>
                  </a:lnTo>
                  <a:cubicBezTo>
                    <a:pt x="774181" y="1201484"/>
                    <a:pt x="774476" y="1201603"/>
                    <a:pt x="774724" y="1201841"/>
                  </a:cubicBezTo>
                  <a:cubicBezTo>
                    <a:pt x="774972" y="1202079"/>
                    <a:pt x="775096" y="1202369"/>
                    <a:pt x="775096" y="1202712"/>
                  </a:cubicBezTo>
                  <a:lnTo>
                    <a:pt x="775096" y="1212714"/>
                  </a:lnTo>
                  <a:cubicBezTo>
                    <a:pt x="775096" y="1212904"/>
                    <a:pt x="775086" y="1213056"/>
                    <a:pt x="775067" y="1213171"/>
                  </a:cubicBezTo>
                  <a:cubicBezTo>
                    <a:pt x="775372" y="1213952"/>
                    <a:pt x="775896" y="1214590"/>
                    <a:pt x="776639" y="1215085"/>
                  </a:cubicBezTo>
                  <a:cubicBezTo>
                    <a:pt x="777382" y="1215580"/>
                    <a:pt x="778172" y="1215809"/>
                    <a:pt x="779010" y="1215771"/>
                  </a:cubicBezTo>
                  <a:lnTo>
                    <a:pt x="791231" y="1215771"/>
                  </a:lnTo>
                  <a:lnTo>
                    <a:pt x="791231" y="1203941"/>
                  </a:lnTo>
                  <a:lnTo>
                    <a:pt x="791098" y="1203941"/>
                  </a:lnTo>
                  <a:lnTo>
                    <a:pt x="791098" y="1210056"/>
                  </a:lnTo>
                  <a:cubicBezTo>
                    <a:pt x="791098" y="1211161"/>
                    <a:pt x="790764" y="1212075"/>
                    <a:pt x="790097" y="1212799"/>
                  </a:cubicBezTo>
                  <a:cubicBezTo>
                    <a:pt x="789431" y="1213523"/>
                    <a:pt x="788635" y="1214061"/>
                    <a:pt x="787711" y="1214414"/>
                  </a:cubicBezTo>
                  <a:cubicBezTo>
                    <a:pt x="786788" y="1214766"/>
                    <a:pt x="785906" y="1214981"/>
                    <a:pt x="785068" y="1215057"/>
                  </a:cubicBezTo>
                  <a:lnTo>
                    <a:pt x="784897" y="1212542"/>
                  </a:lnTo>
                  <a:cubicBezTo>
                    <a:pt x="785906" y="1212409"/>
                    <a:pt x="786759" y="1212161"/>
                    <a:pt x="787454" y="1211799"/>
                  </a:cubicBezTo>
                  <a:cubicBezTo>
                    <a:pt x="788150" y="1211437"/>
                    <a:pt x="788526" y="1210856"/>
                    <a:pt x="788583" y="1210056"/>
                  </a:cubicBezTo>
                  <a:lnTo>
                    <a:pt x="788583" y="1203941"/>
                  </a:lnTo>
                  <a:lnTo>
                    <a:pt x="788516" y="1203941"/>
                  </a:lnTo>
                  <a:lnTo>
                    <a:pt x="788516" y="1201455"/>
                  </a:lnTo>
                  <a:lnTo>
                    <a:pt x="788583" y="1201455"/>
                  </a:lnTo>
                  <a:lnTo>
                    <a:pt x="788583" y="1199055"/>
                  </a:lnTo>
                  <a:lnTo>
                    <a:pt x="777753" y="1199055"/>
                  </a:lnTo>
                  <a:lnTo>
                    <a:pt x="777753" y="1196540"/>
                  </a:lnTo>
                  <a:lnTo>
                    <a:pt x="788583" y="1196540"/>
                  </a:lnTo>
                  <a:lnTo>
                    <a:pt x="788583" y="1193254"/>
                  </a:lnTo>
                  <a:lnTo>
                    <a:pt x="791098" y="1193254"/>
                  </a:lnTo>
                  <a:lnTo>
                    <a:pt x="791098" y="1194465"/>
                  </a:lnTo>
                  <a:lnTo>
                    <a:pt x="792202" y="1193825"/>
                  </a:lnTo>
                  <a:lnTo>
                    <a:pt x="793747" y="1196540"/>
                  </a:lnTo>
                  <a:lnTo>
                    <a:pt x="795241" y="1196540"/>
                  </a:lnTo>
                  <a:lnTo>
                    <a:pt x="795241" y="1199055"/>
                  </a:lnTo>
                  <a:lnTo>
                    <a:pt x="794120" y="1199055"/>
                  </a:lnTo>
                  <a:lnTo>
                    <a:pt x="792774" y="1199826"/>
                  </a:lnTo>
                  <a:lnTo>
                    <a:pt x="792328" y="1199055"/>
                  </a:lnTo>
                  <a:lnTo>
                    <a:pt x="791098" y="1199055"/>
                  </a:lnTo>
                  <a:lnTo>
                    <a:pt x="791098" y="1201455"/>
                  </a:lnTo>
                  <a:lnTo>
                    <a:pt x="792460" y="1201455"/>
                  </a:lnTo>
                  <a:cubicBezTo>
                    <a:pt x="792803" y="1201455"/>
                    <a:pt x="793098" y="1201574"/>
                    <a:pt x="793345" y="1201812"/>
                  </a:cubicBezTo>
                  <a:cubicBezTo>
                    <a:pt x="793593" y="1202050"/>
                    <a:pt x="793717" y="1202341"/>
                    <a:pt x="793717" y="1202684"/>
                  </a:cubicBezTo>
                  <a:lnTo>
                    <a:pt x="793717" y="1214371"/>
                  </a:lnTo>
                  <a:cubicBezTo>
                    <a:pt x="794612" y="1213666"/>
                    <a:pt x="795336" y="1213018"/>
                    <a:pt x="795889" y="1212428"/>
                  </a:cubicBezTo>
                  <a:lnTo>
                    <a:pt x="797717" y="1214114"/>
                  </a:lnTo>
                  <a:lnTo>
                    <a:pt x="795241" y="1216047"/>
                  </a:lnTo>
                  <a:lnTo>
                    <a:pt x="795241" y="1216731"/>
                  </a:lnTo>
                  <a:lnTo>
                    <a:pt x="798789" y="1213071"/>
                  </a:lnTo>
                  <a:cubicBezTo>
                    <a:pt x="799675" y="1211480"/>
                    <a:pt x="800242" y="1209742"/>
                    <a:pt x="800489" y="1207856"/>
                  </a:cubicBezTo>
                  <a:lnTo>
                    <a:pt x="798546" y="1207856"/>
                  </a:lnTo>
                  <a:cubicBezTo>
                    <a:pt x="798203" y="1207856"/>
                    <a:pt x="797908" y="1207732"/>
                    <a:pt x="797660" y="1207484"/>
                  </a:cubicBezTo>
                  <a:cubicBezTo>
                    <a:pt x="797413" y="1207237"/>
                    <a:pt x="797289" y="1206941"/>
                    <a:pt x="797289" y="1206598"/>
                  </a:cubicBezTo>
                  <a:lnTo>
                    <a:pt x="797289" y="1197969"/>
                  </a:lnTo>
                  <a:cubicBezTo>
                    <a:pt x="797289" y="1197626"/>
                    <a:pt x="797413" y="1197326"/>
                    <a:pt x="797660" y="1197069"/>
                  </a:cubicBezTo>
                  <a:cubicBezTo>
                    <a:pt x="797908" y="1196812"/>
                    <a:pt x="798203" y="1196683"/>
                    <a:pt x="798546" y="1196683"/>
                  </a:cubicBezTo>
                  <a:lnTo>
                    <a:pt x="800318" y="1196683"/>
                  </a:lnTo>
                  <a:lnTo>
                    <a:pt x="798860" y="1194083"/>
                  </a:lnTo>
                  <a:close/>
                  <a:moveTo>
                    <a:pt x="627439" y="1192825"/>
                  </a:moveTo>
                  <a:lnTo>
                    <a:pt x="629868" y="1193511"/>
                  </a:lnTo>
                  <a:cubicBezTo>
                    <a:pt x="629715" y="1194006"/>
                    <a:pt x="629449" y="1194730"/>
                    <a:pt x="629068" y="1195683"/>
                  </a:cubicBezTo>
                  <a:lnTo>
                    <a:pt x="642812" y="1195683"/>
                  </a:lnTo>
                  <a:lnTo>
                    <a:pt x="642812" y="1198197"/>
                  </a:lnTo>
                  <a:lnTo>
                    <a:pt x="627868" y="1198197"/>
                  </a:lnTo>
                  <a:cubicBezTo>
                    <a:pt x="627296" y="1199245"/>
                    <a:pt x="626667" y="1200274"/>
                    <a:pt x="625982" y="1201284"/>
                  </a:cubicBezTo>
                  <a:lnTo>
                    <a:pt x="638669" y="1201284"/>
                  </a:lnTo>
                  <a:lnTo>
                    <a:pt x="639327" y="1201549"/>
                  </a:lnTo>
                  <a:lnTo>
                    <a:pt x="639445" y="1201255"/>
                  </a:lnTo>
                  <a:cubicBezTo>
                    <a:pt x="639683" y="1201007"/>
                    <a:pt x="639974" y="1200883"/>
                    <a:pt x="640317" y="1200883"/>
                  </a:cubicBezTo>
                  <a:lnTo>
                    <a:pt x="647146" y="1200883"/>
                  </a:lnTo>
                  <a:lnTo>
                    <a:pt x="647146" y="1193425"/>
                  </a:lnTo>
                  <a:lnTo>
                    <a:pt x="649632" y="1193425"/>
                  </a:lnTo>
                  <a:lnTo>
                    <a:pt x="649632" y="1195740"/>
                  </a:lnTo>
                  <a:lnTo>
                    <a:pt x="660776" y="1195740"/>
                  </a:lnTo>
                  <a:lnTo>
                    <a:pt x="660776" y="1198255"/>
                  </a:lnTo>
                  <a:lnTo>
                    <a:pt x="649632" y="1198255"/>
                  </a:lnTo>
                  <a:lnTo>
                    <a:pt x="649632" y="1200883"/>
                  </a:lnTo>
                  <a:lnTo>
                    <a:pt x="657548" y="1200883"/>
                  </a:lnTo>
                  <a:cubicBezTo>
                    <a:pt x="657890" y="1200883"/>
                    <a:pt x="658186" y="1201007"/>
                    <a:pt x="658433" y="1201255"/>
                  </a:cubicBezTo>
                  <a:cubicBezTo>
                    <a:pt x="658681" y="1201503"/>
                    <a:pt x="658805" y="1201798"/>
                    <a:pt x="658805" y="1202141"/>
                  </a:cubicBezTo>
                  <a:lnTo>
                    <a:pt x="658805" y="1209570"/>
                  </a:lnTo>
                  <a:cubicBezTo>
                    <a:pt x="658805" y="1209913"/>
                    <a:pt x="658681" y="1210204"/>
                    <a:pt x="658433" y="1210442"/>
                  </a:cubicBezTo>
                  <a:cubicBezTo>
                    <a:pt x="658186" y="1210680"/>
                    <a:pt x="657890" y="1210799"/>
                    <a:pt x="657548" y="1210799"/>
                  </a:cubicBezTo>
                  <a:lnTo>
                    <a:pt x="640317" y="1210799"/>
                  </a:lnTo>
                  <a:lnTo>
                    <a:pt x="639926" y="1210639"/>
                  </a:lnTo>
                  <a:lnTo>
                    <a:pt x="639926" y="1212793"/>
                  </a:lnTo>
                  <a:lnTo>
                    <a:pt x="640631" y="1212942"/>
                  </a:lnTo>
                  <a:lnTo>
                    <a:pt x="639488" y="1218400"/>
                  </a:lnTo>
                  <a:lnTo>
                    <a:pt x="637672" y="1218024"/>
                  </a:lnTo>
                  <a:lnTo>
                    <a:pt x="634526" y="1219000"/>
                  </a:lnTo>
                  <a:lnTo>
                    <a:pt x="634326" y="1216485"/>
                  </a:lnTo>
                  <a:cubicBezTo>
                    <a:pt x="634954" y="1216447"/>
                    <a:pt x="635621" y="1216290"/>
                    <a:pt x="636326" y="1216014"/>
                  </a:cubicBezTo>
                  <a:cubicBezTo>
                    <a:pt x="637031" y="1215738"/>
                    <a:pt x="637383" y="1215409"/>
                    <a:pt x="637383" y="1215028"/>
                  </a:cubicBezTo>
                  <a:lnTo>
                    <a:pt x="637383" y="1213342"/>
                  </a:lnTo>
                  <a:lnTo>
                    <a:pt x="624982" y="1213342"/>
                  </a:lnTo>
                  <a:lnTo>
                    <a:pt x="624982" y="1218571"/>
                  </a:lnTo>
                  <a:lnTo>
                    <a:pt x="622496" y="1218571"/>
                  </a:lnTo>
                  <a:lnTo>
                    <a:pt x="622496" y="1205541"/>
                  </a:lnTo>
                  <a:cubicBezTo>
                    <a:pt x="621200" y="1206837"/>
                    <a:pt x="619876" y="1207970"/>
                    <a:pt x="618524" y="1208942"/>
                  </a:cubicBezTo>
                  <a:lnTo>
                    <a:pt x="617066" y="1206884"/>
                  </a:lnTo>
                  <a:cubicBezTo>
                    <a:pt x="620324" y="1204503"/>
                    <a:pt x="622962" y="1201607"/>
                    <a:pt x="624982" y="1198197"/>
                  </a:cubicBezTo>
                  <a:lnTo>
                    <a:pt x="618095" y="1198197"/>
                  </a:lnTo>
                  <a:lnTo>
                    <a:pt x="618095" y="1195683"/>
                  </a:lnTo>
                  <a:lnTo>
                    <a:pt x="626296" y="1195683"/>
                  </a:lnTo>
                  <a:cubicBezTo>
                    <a:pt x="626810" y="1194578"/>
                    <a:pt x="627191" y="1193625"/>
                    <a:pt x="627439" y="1192825"/>
                  </a:cubicBezTo>
                  <a:close/>
                  <a:moveTo>
                    <a:pt x="189289" y="1192825"/>
                  </a:moveTo>
                  <a:lnTo>
                    <a:pt x="191718" y="1193511"/>
                  </a:lnTo>
                  <a:cubicBezTo>
                    <a:pt x="191566" y="1194006"/>
                    <a:pt x="191299" y="1194730"/>
                    <a:pt x="190918" y="1195683"/>
                  </a:cubicBezTo>
                  <a:lnTo>
                    <a:pt x="204663" y="1195683"/>
                  </a:lnTo>
                  <a:lnTo>
                    <a:pt x="204663" y="1198197"/>
                  </a:lnTo>
                  <a:lnTo>
                    <a:pt x="189718" y="1198197"/>
                  </a:lnTo>
                  <a:cubicBezTo>
                    <a:pt x="189146" y="1199245"/>
                    <a:pt x="188518" y="1200274"/>
                    <a:pt x="187832" y="1201284"/>
                  </a:cubicBezTo>
                  <a:lnTo>
                    <a:pt x="200519" y="1201284"/>
                  </a:lnTo>
                  <a:cubicBezTo>
                    <a:pt x="200862" y="1201284"/>
                    <a:pt x="201157" y="1201403"/>
                    <a:pt x="201405" y="1201641"/>
                  </a:cubicBezTo>
                  <a:cubicBezTo>
                    <a:pt x="201653" y="1201879"/>
                    <a:pt x="201777" y="1202179"/>
                    <a:pt x="201777" y="1202541"/>
                  </a:cubicBezTo>
                  <a:lnTo>
                    <a:pt x="201777" y="1215028"/>
                  </a:lnTo>
                  <a:cubicBezTo>
                    <a:pt x="201777" y="1216266"/>
                    <a:pt x="201205" y="1217209"/>
                    <a:pt x="200062" y="1217857"/>
                  </a:cubicBezTo>
                  <a:cubicBezTo>
                    <a:pt x="198919" y="1218505"/>
                    <a:pt x="197690" y="1218886"/>
                    <a:pt x="196376" y="1219000"/>
                  </a:cubicBezTo>
                  <a:lnTo>
                    <a:pt x="196176" y="1216485"/>
                  </a:lnTo>
                  <a:cubicBezTo>
                    <a:pt x="196804" y="1216447"/>
                    <a:pt x="197471" y="1216290"/>
                    <a:pt x="198176" y="1216014"/>
                  </a:cubicBezTo>
                  <a:cubicBezTo>
                    <a:pt x="198881" y="1215738"/>
                    <a:pt x="199233" y="1215409"/>
                    <a:pt x="199233" y="1215028"/>
                  </a:cubicBezTo>
                  <a:lnTo>
                    <a:pt x="199233" y="1213342"/>
                  </a:lnTo>
                  <a:lnTo>
                    <a:pt x="186832" y="1213342"/>
                  </a:lnTo>
                  <a:lnTo>
                    <a:pt x="186832" y="1218571"/>
                  </a:lnTo>
                  <a:lnTo>
                    <a:pt x="184346" y="1218571"/>
                  </a:lnTo>
                  <a:lnTo>
                    <a:pt x="184346" y="1205541"/>
                  </a:lnTo>
                  <a:cubicBezTo>
                    <a:pt x="183050" y="1206837"/>
                    <a:pt x="181726" y="1207970"/>
                    <a:pt x="180374" y="1208942"/>
                  </a:cubicBezTo>
                  <a:lnTo>
                    <a:pt x="178917" y="1206884"/>
                  </a:lnTo>
                  <a:cubicBezTo>
                    <a:pt x="182174" y="1204503"/>
                    <a:pt x="184812" y="1201607"/>
                    <a:pt x="186832" y="1198197"/>
                  </a:cubicBezTo>
                  <a:lnTo>
                    <a:pt x="179945" y="1198197"/>
                  </a:lnTo>
                  <a:lnTo>
                    <a:pt x="179945" y="1195683"/>
                  </a:lnTo>
                  <a:lnTo>
                    <a:pt x="188146" y="1195683"/>
                  </a:lnTo>
                  <a:cubicBezTo>
                    <a:pt x="188661" y="1194578"/>
                    <a:pt x="189042" y="1193625"/>
                    <a:pt x="189289" y="1192825"/>
                  </a:cubicBezTo>
                  <a:close/>
                  <a:moveTo>
                    <a:pt x="1234239" y="1192740"/>
                  </a:moveTo>
                  <a:lnTo>
                    <a:pt x="1235353" y="1196226"/>
                  </a:lnTo>
                  <a:lnTo>
                    <a:pt x="1243183" y="1196226"/>
                  </a:lnTo>
                  <a:lnTo>
                    <a:pt x="1244297" y="1192740"/>
                  </a:lnTo>
                  <a:lnTo>
                    <a:pt x="1246697" y="1193483"/>
                  </a:lnTo>
                  <a:lnTo>
                    <a:pt x="1245812" y="1196226"/>
                  </a:lnTo>
                  <a:lnTo>
                    <a:pt x="1247259" y="1196226"/>
                  </a:lnTo>
                  <a:lnTo>
                    <a:pt x="1247259" y="1194083"/>
                  </a:lnTo>
                  <a:lnTo>
                    <a:pt x="1264290" y="1194083"/>
                  </a:lnTo>
                  <a:cubicBezTo>
                    <a:pt x="1265109" y="1194064"/>
                    <a:pt x="1265919" y="1193987"/>
                    <a:pt x="1266719" y="1193854"/>
                  </a:cubicBezTo>
                  <a:cubicBezTo>
                    <a:pt x="1267519" y="1193721"/>
                    <a:pt x="1268443" y="1193530"/>
                    <a:pt x="1269491" y="1193283"/>
                  </a:cubicBezTo>
                  <a:lnTo>
                    <a:pt x="1270091" y="1195740"/>
                  </a:lnTo>
                  <a:cubicBezTo>
                    <a:pt x="1267919" y="1196273"/>
                    <a:pt x="1265985" y="1196550"/>
                    <a:pt x="1264290" y="1196569"/>
                  </a:cubicBezTo>
                  <a:lnTo>
                    <a:pt x="1259004" y="1196569"/>
                  </a:lnTo>
                  <a:cubicBezTo>
                    <a:pt x="1257003" y="1197997"/>
                    <a:pt x="1254946" y="1199341"/>
                    <a:pt x="1252831" y="1200598"/>
                  </a:cubicBezTo>
                  <a:lnTo>
                    <a:pt x="1258289" y="1201598"/>
                  </a:lnTo>
                  <a:cubicBezTo>
                    <a:pt x="1260061" y="1200531"/>
                    <a:pt x="1262414" y="1199026"/>
                    <a:pt x="1265347" y="1197083"/>
                  </a:cubicBezTo>
                  <a:lnTo>
                    <a:pt x="1266776" y="1199140"/>
                  </a:lnTo>
                  <a:cubicBezTo>
                    <a:pt x="1262166" y="1202284"/>
                    <a:pt x="1257832" y="1204884"/>
                    <a:pt x="1253774" y="1206941"/>
                  </a:cubicBezTo>
                  <a:lnTo>
                    <a:pt x="1258603" y="1206941"/>
                  </a:lnTo>
                  <a:cubicBezTo>
                    <a:pt x="1261213" y="1206903"/>
                    <a:pt x="1263404" y="1206656"/>
                    <a:pt x="1265176" y="1206198"/>
                  </a:cubicBezTo>
                  <a:lnTo>
                    <a:pt x="1263947" y="1204198"/>
                  </a:lnTo>
                  <a:lnTo>
                    <a:pt x="1266062" y="1202884"/>
                  </a:lnTo>
                  <a:lnTo>
                    <a:pt x="1269776" y="1208827"/>
                  </a:lnTo>
                  <a:lnTo>
                    <a:pt x="1267633" y="1210170"/>
                  </a:lnTo>
                  <a:lnTo>
                    <a:pt x="1266547" y="1208427"/>
                  </a:lnTo>
                  <a:cubicBezTo>
                    <a:pt x="1264642" y="1208980"/>
                    <a:pt x="1262509" y="1209304"/>
                    <a:pt x="1260147" y="1209399"/>
                  </a:cubicBezTo>
                  <a:lnTo>
                    <a:pt x="1260147" y="1214428"/>
                  </a:lnTo>
                  <a:cubicBezTo>
                    <a:pt x="1260147" y="1215285"/>
                    <a:pt x="1259866" y="1216014"/>
                    <a:pt x="1259304" y="1216614"/>
                  </a:cubicBezTo>
                  <a:cubicBezTo>
                    <a:pt x="1258742" y="1217214"/>
                    <a:pt x="1258061" y="1217667"/>
                    <a:pt x="1257261" y="1217971"/>
                  </a:cubicBezTo>
                  <a:cubicBezTo>
                    <a:pt x="1256460" y="1218276"/>
                    <a:pt x="1255679" y="1218467"/>
                    <a:pt x="1254917" y="1218543"/>
                  </a:cubicBezTo>
                  <a:lnTo>
                    <a:pt x="1254660" y="1216057"/>
                  </a:lnTo>
                  <a:cubicBezTo>
                    <a:pt x="1255251" y="1216000"/>
                    <a:pt x="1255899" y="1215819"/>
                    <a:pt x="1256603" y="1215514"/>
                  </a:cubicBezTo>
                  <a:cubicBezTo>
                    <a:pt x="1257308" y="1215209"/>
                    <a:pt x="1257661" y="1214847"/>
                    <a:pt x="1257661" y="1214428"/>
                  </a:cubicBezTo>
                  <a:lnTo>
                    <a:pt x="1257661" y="1209427"/>
                  </a:lnTo>
                  <a:lnTo>
                    <a:pt x="1248374" y="1209427"/>
                  </a:lnTo>
                  <a:cubicBezTo>
                    <a:pt x="1248031" y="1209427"/>
                    <a:pt x="1247740" y="1209304"/>
                    <a:pt x="1247502" y="1209056"/>
                  </a:cubicBezTo>
                  <a:cubicBezTo>
                    <a:pt x="1247264" y="1208808"/>
                    <a:pt x="1247145" y="1208513"/>
                    <a:pt x="1247145" y="1208170"/>
                  </a:cubicBezTo>
                  <a:lnTo>
                    <a:pt x="1247145" y="1207913"/>
                  </a:lnTo>
                  <a:lnTo>
                    <a:pt x="1247270" y="1207513"/>
                  </a:lnTo>
                  <a:lnTo>
                    <a:pt x="1241240" y="1207513"/>
                  </a:lnTo>
                  <a:cubicBezTo>
                    <a:pt x="1242021" y="1209685"/>
                    <a:pt x="1243449" y="1211528"/>
                    <a:pt x="1245526" y="1213042"/>
                  </a:cubicBezTo>
                  <a:lnTo>
                    <a:pt x="1247933" y="1214284"/>
                  </a:lnTo>
                  <a:lnTo>
                    <a:pt x="1251545" y="1209999"/>
                  </a:lnTo>
                  <a:lnTo>
                    <a:pt x="1253746" y="1211199"/>
                  </a:lnTo>
                  <a:lnTo>
                    <a:pt x="1250196" y="1215452"/>
                  </a:lnTo>
                  <a:lnTo>
                    <a:pt x="1252698" y="1216743"/>
                  </a:lnTo>
                  <a:lnTo>
                    <a:pt x="1251869" y="1219086"/>
                  </a:lnTo>
                  <a:lnTo>
                    <a:pt x="1248550" y="1217423"/>
                  </a:lnTo>
                  <a:lnTo>
                    <a:pt x="1248259" y="1217771"/>
                  </a:lnTo>
                  <a:lnTo>
                    <a:pt x="1247545" y="1216920"/>
                  </a:lnTo>
                  <a:lnTo>
                    <a:pt x="1244483" y="1215385"/>
                  </a:lnTo>
                  <a:cubicBezTo>
                    <a:pt x="1242302" y="1213871"/>
                    <a:pt x="1240658" y="1212066"/>
                    <a:pt x="1239554" y="1209970"/>
                  </a:cubicBezTo>
                  <a:cubicBezTo>
                    <a:pt x="1238449" y="1212066"/>
                    <a:pt x="1236786" y="1213880"/>
                    <a:pt x="1234567" y="1215414"/>
                  </a:cubicBezTo>
                  <a:cubicBezTo>
                    <a:pt x="1232348" y="1216947"/>
                    <a:pt x="1229905" y="1218171"/>
                    <a:pt x="1227238" y="1219086"/>
                  </a:cubicBezTo>
                  <a:lnTo>
                    <a:pt x="1226409" y="1216743"/>
                  </a:lnTo>
                  <a:cubicBezTo>
                    <a:pt x="1232696" y="1214476"/>
                    <a:pt x="1236525" y="1211399"/>
                    <a:pt x="1237896" y="1207513"/>
                  </a:cubicBezTo>
                  <a:lnTo>
                    <a:pt x="1227324" y="1207513"/>
                  </a:lnTo>
                  <a:lnTo>
                    <a:pt x="1227324" y="1205027"/>
                  </a:lnTo>
                  <a:lnTo>
                    <a:pt x="1238296" y="1205027"/>
                  </a:lnTo>
                  <a:lnTo>
                    <a:pt x="1238296" y="1198712"/>
                  </a:lnTo>
                  <a:lnTo>
                    <a:pt x="1228609" y="1198712"/>
                  </a:lnTo>
                  <a:lnTo>
                    <a:pt x="1228609" y="1196226"/>
                  </a:lnTo>
                  <a:lnTo>
                    <a:pt x="1232696" y="1196226"/>
                  </a:lnTo>
                  <a:lnTo>
                    <a:pt x="1231838" y="1193483"/>
                  </a:lnTo>
                  <a:close/>
                  <a:moveTo>
                    <a:pt x="2036968" y="1192597"/>
                  </a:moveTo>
                  <a:lnTo>
                    <a:pt x="2038968" y="1194083"/>
                  </a:lnTo>
                  <a:lnTo>
                    <a:pt x="2038282" y="1194883"/>
                  </a:lnTo>
                  <a:lnTo>
                    <a:pt x="2049283" y="1194883"/>
                  </a:lnTo>
                  <a:cubicBezTo>
                    <a:pt x="2049512" y="1194883"/>
                    <a:pt x="2049726" y="1194945"/>
                    <a:pt x="2049926" y="1195069"/>
                  </a:cubicBezTo>
                  <a:cubicBezTo>
                    <a:pt x="2050126" y="1195192"/>
                    <a:pt x="2050284" y="1195359"/>
                    <a:pt x="2050398" y="1195568"/>
                  </a:cubicBezTo>
                  <a:cubicBezTo>
                    <a:pt x="2050493" y="1195759"/>
                    <a:pt x="2050541" y="1195950"/>
                    <a:pt x="2050541" y="1196140"/>
                  </a:cubicBezTo>
                  <a:cubicBezTo>
                    <a:pt x="2050541" y="1196426"/>
                    <a:pt x="2050455" y="1196673"/>
                    <a:pt x="2050284" y="1196883"/>
                  </a:cubicBezTo>
                  <a:cubicBezTo>
                    <a:pt x="2047636" y="1199836"/>
                    <a:pt x="2044245" y="1202227"/>
                    <a:pt x="2040111" y="1204055"/>
                  </a:cubicBezTo>
                  <a:lnTo>
                    <a:pt x="2040940" y="1204827"/>
                  </a:lnTo>
                  <a:lnTo>
                    <a:pt x="2039968" y="1205770"/>
                  </a:lnTo>
                  <a:lnTo>
                    <a:pt x="2050569" y="1205770"/>
                  </a:lnTo>
                  <a:cubicBezTo>
                    <a:pt x="2050798" y="1205770"/>
                    <a:pt x="2051017" y="1205836"/>
                    <a:pt x="2051227" y="1205970"/>
                  </a:cubicBezTo>
                  <a:cubicBezTo>
                    <a:pt x="2051436" y="1206103"/>
                    <a:pt x="2051588" y="1206275"/>
                    <a:pt x="2051684" y="1206484"/>
                  </a:cubicBezTo>
                  <a:cubicBezTo>
                    <a:pt x="2051779" y="1206656"/>
                    <a:pt x="2051827" y="1206856"/>
                    <a:pt x="2051827" y="1207084"/>
                  </a:cubicBezTo>
                  <a:cubicBezTo>
                    <a:pt x="2051827" y="1207389"/>
                    <a:pt x="2051750" y="1207627"/>
                    <a:pt x="2051598" y="1207799"/>
                  </a:cubicBezTo>
                  <a:cubicBezTo>
                    <a:pt x="2049712" y="1210066"/>
                    <a:pt x="2047483" y="1212023"/>
                    <a:pt x="2044912" y="1213671"/>
                  </a:cubicBezTo>
                  <a:cubicBezTo>
                    <a:pt x="2042340" y="1215319"/>
                    <a:pt x="2039577" y="1216609"/>
                    <a:pt x="2036625" y="1217543"/>
                  </a:cubicBezTo>
                  <a:cubicBezTo>
                    <a:pt x="2033672" y="1218476"/>
                    <a:pt x="2030681" y="1219029"/>
                    <a:pt x="2027652" y="1219200"/>
                  </a:cubicBezTo>
                  <a:lnTo>
                    <a:pt x="2027509" y="1216686"/>
                  </a:lnTo>
                  <a:cubicBezTo>
                    <a:pt x="2031091" y="1216438"/>
                    <a:pt x="2034434" y="1215723"/>
                    <a:pt x="2037539" y="1214542"/>
                  </a:cubicBezTo>
                  <a:lnTo>
                    <a:pt x="2033796" y="1211999"/>
                  </a:lnTo>
                  <a:lnTo>
                    <a:pt x="2035224" y="1209913"/>
                  </a:lnTo>
                  <a:lnTo>
                    <a:pt x="2040282" y="1213371"/>
                  </a:lnTo>
                  <a:cubicBezTo>
                    <a:pt x="2043121" y="1211980"/>
                    <a:pt x="2045588" y="1210294"/>
                    <a:pt x="2047683" y="1208313"/>
                  </a:cubicBezTo>
                  <a:lnTo>
                    <a:pt x="2036768" y="1208313"/>
                  </a:lnTo>
                  <a:cubicBezTo>
                    <a:pt x="2034501" y="1209856"/>
                    <a:pt x="2032034" y="1211037"/>
                    <a:pt x="2029367" y="1211856"/>
                  </a:cubicBezTo>
                  <a:lnTo>
                    <a:pt x="2028652" y="1209456"/>
                  </a:lnTo>
                  <a:cubicBezTo>
                    <a:pt x="2031376" y="1208637"/>
                    <a:pt x="2033958" y="1207322"/>
                    <a:pt x="2036396" y="1205513"/>
                  </a:cubicBezTo>
                  <a:cubicBezTo>
                    <a:pt x="2033691" y="1206389"/>
                    <a:pt x="2030805" y="1207008"/>
                    <a:pt x="2027738" y="1207370"/>
                  </a:cubicBezTo>
                  <a:lnTo>
                    <a:pt x="2027423" y="1204855"/>
                  </a:lnTo>
                  <a:cubicBezTo>
                    <a:pt x="2030662" y="1204494"/>
                    <a:pt x="2033691" y="1203808"/>
                    <a:pt x="2036510" y="1202798"/>
                  </a:cubicBezTo>
                  <a:lnTo>
                    <a:pt x="2033024" y="1200826"/>
                  </a:lnTo>
                  <a:lnTo>
                    <a:pt x="2034224" y="1198626"/>
                  </a:lnTo>
                  <a:lnTo>
                    <a:pt x="2039454" y="1201598"/>
                  </a:lnTo>
                  <a:cubicBezTo>
                    <a:pt x="2042025" y="1200417"/>
                    <a:pt x="2044283" y="1199007"/>
                    <a:pt x="2046226" y="1197369"/>
                  </a:cubicBezTo>
                  <a:lnTo>
                    <a:pt x="2035682" y="1197369"/>
                  </a:lnTo>
                  <a:lnTo>
                    <a:pt x="2035682" y="1197283"/>
                  </a:lnTo>
                  <a:cubicBezTo>
                    <a:pt x="2033396" y="1199093"/>
                    <a:pt x="2030938" y="1200303"/>
                    <a:pt x="2028309" y="1200912"/>
                  </a:cubicBezTo>
                  <a:lnTo>
                    <a:pt x="2027738" y="1198483"/>
                  </a:lnTo>
                  <a:cubicBezTo>
                    <a:pt x="2029548" y="1198045"/>
                    <a:pt x="2031238" y="1197316"/>
                    <a:pt x="2032810" y="1196297"/>
                  </a:cubicBezTo>
                  <a:cubicBezTo>
                    <a:pt x="2034382" y="1195278"/>
                    <a:pt x="2035767" y="1194045"/>
                    <a:pt x="2036968" y="1192597"/>
                  </a:cubicBezTo>
                  <a:close/>
                  <a:moveTo>
                    <a:pt x="240096" y="1192568"/>
                  </a:moveTo>
                  <a:lnTo>
                    <a:pt x="243067" y="1196654"/>
                  </a:lnTo>
                  <a:lnTo>
                    <a:pt x="241067" y="1198112"/>
                  </a:lnTo>
                  <a:lnTo>
                    <a:pt x="238067" y="1194054"/>
                  </a:lnTo>
                  <a:close/>
                  <a:moveTo>
                    <a:pt x="2058132" y="1057580"/>
                  </a:moveTo>
                  <a:lnTo>
                    <a:pt x="2069657" y="1057580"/>
                  </a:lnTo>
                  <a:lnTo>
                    <a:pt x="2069657" y="1069105"/>
                  </a:lnTo>
                  <a:lnTo>
                    <a:pt x="2058132" y="1069105"/>
                  </a:lnTo>
                  <a:close/>
                  <a:moveTo>
                    <a:pt x="1762857" y="1057580"/>
                  </a:moveTo>
                  <a:lnTo>
                    <a:pt x="1774382" y="1057580"/>
                  </a:lnTo>
                  <a:lnTo>
                    <a:pt x="1774382" y="1069105"/>
                  </a:lnTo>
                  <a:lnTo>
                    <a:pt x="1762857" y="1069105"/>
                  </a:lnTo>
                  <a:close/>
                  <a:moveTo>
                    <a:pt x="1547049" y="1033796"/>
                  </a:moveTo>
                  <a:lnTo>
                    <a:pt x="1547049" y="1061247"/>
                  </a:lnTo>
                  <a:lnTo>
                    <a:pt x="1598808" y="1061247"/>
                  </a:lnTo>
                  <a:lnTo>
                    <a:pt x="1598808" y="1033796"/>
                  </a:lnTo>
                  <a:close/>
                  <a:moveTo>
                    <a:pt x="2058132" y="1027405"/>
                  </a:moveTo>
                  <a:lnTo>
                    <a:pt x="2069657" y="1027405"/>
                  </a:lnTo>
                  <a:lnTo>
                    <a:pt x="2069657" y="1038930"/>
                  </a:lnTo>
                  <a:lnTo>
                    <a:pt x="2058132" y="1038930"/>
                  </a:lnTo>
                  <a:close/>
                  <a:moveTo>
                    <a:pt x="1762857" y="1027405"/>
                  </a:moveTo>
                  <a:lnTo>
                    <a:pt x="1774382" y="1027405"/>
                  </a:lnTo>
                  <a:lnTo>
                    <a:pt x="1774382" y="1038930"/>
                  </a:lnTo>
                  <a:lnTo>
                    <a:pt x="1762857" y="1038930"/>
                  </a:lnTo>
                  <a:close/>
                  <a:moveTo>
                    <a:pt x="2034501" y="1026357"/>
                  </a:moveTo>
                  <a:cubicBezTo>
                    <a:pt x="2031427" y="1026357"/>
                    <a:pt x="2028651" y="1027055"/>
                    <a:pt x="2026171" y="1028452"/>
                  </a:cubicBezTo>
                  <a:cubicBezTo>
                    <a:pt x="2023691" y="1029849"/>
                    <a:pt x="2021683" y="1031665"/>
                    <a:pt x="2020146" y="1033901"/>
                  </a:cubicBezTo>
                  <a:cubicBezTo>
                    <a:pt x="2020356" y="1042841"/>
                    <a:pt x="2021735" y="1049512"/>
                    <a:pt x="2024285" y="1053913"/>
                  </a:cubicBezTo>
                  <a:cubicBezTo>
                    <a:pt x="2026835" y="1058313"/>
                    <a:pt x="2030694" y="1060514"/>
                    <a:pt x="2035863" y="1060514"/>
                  </a:cubicBezTo>
                  <a:cubicBezTo>
                    <a:pt x="2038377" y="1060514"/>
                    <a:pt x="2040647" y="1059728"/>
                    <a:pt x="2042673" y="1058156"/>
                  </a:cubicBezTo>
                  <a:cubicBezTo>
                    <a:pt x="2044699" y="1056585"/>
                    <a:pt x="2046270" y="1054419"/>
                    <a:pt x="2047388" y="1051660"/>
                  </a:cubicBezTo>
                  <a:cubicBezTo>
                    <a:pt x="2048505" y="1048901"/>
                    <a:pt x="2049064" y="1045810"/>
                    <a:pt x="2049064" y="1042387"/>
                  </a:cubicBezTo>
                  <a:cubicBezTo>
                    <a:pt x="2049064" y="1037987"/>
                    <a:pt x="2047772" y="1034215"/>
                    <a:pt x="2045188" y="1031072"/>
                  </a:cubicBezTo>
                  <a:cubicBezTo>
                    <a:pt x="2042603" y="1027929"/>
                    <a:pt x="2039041" y="1026357"/>
                    <a:pt x="2034501" y="1026357"/>
                  </a:cubicBezTo>
                  <a:close/>
                  <a:moveTo>
                    <a:pt x="1272501" y="1026357"/>
                  </a:moveTo>
                  <a:cubicBezTo>
                    <a:pt x="1269427" y="1026357"/>
                    <a:pt x="1266651" y="1027055"/>
                    <a:pt x="1264171" y="1028452"/>
                  </a:cubicBezTo>
                  <a:cubicBezTo>
                    <a:pt x="1261691" y="1029849"/>
                    <a:pt x="1259683" y="1031665"/>
                    <a:pt x="1258146" y="1033901"/>
                  </a:cubicBezTo>
                  <a:cubicBezTo>
                    <a:pt x="1258356" y="1042841"/>
                    <a:pt x="1259735" y="1049512"/>
                    <a:pt x="1262285" y="1053913"/>
                  </a:cubicBezTo>
                  <a:cubicBezTo>
                    <a:pt x="1264834" y="1058313"/>
                    <a:pt x="1268694" y="1060514"/>
                    <a:pt x="1273863" y="1060514"/>
                  </a:cubicBezTo>
                  <a:cubicBezTo>
                    <a:pt x="1276377" y="1060514"/>
                    <a:pt x="1278647" y="1059728"/>
                    <a:pt x="1280673" y="1058156"/>
                  </a:cubicBezTo>
                  <a:cubicBezTo>
                    <a:pt x="1282699" y="1056585"/>
                    <a:pt x="1284270" y="1054419"/>
                    <a:pt x="1285388" y="1051660"/>
                  </a:cubicBezTo>
                  <a:cubicBezTo>
                    <a:pt x="1286505" y="1048901"/>
                    <a:pt x="1287064" y="1045810"/>
                    <a:pt x="1287064" y="1042387"/>
                  </a:cubicBezTo>
                  <a:cubicBezTo>
                    <a:pt x="1287064" y="1037987"/>
                    <a:pt x="1285772" y="1034215"/>
                    <a:pt x="1283188" y="1031072"/>
                  </a:cubicBezTo>
                  <a:cubicBezTo>
                    <a:pt x="1280603" y="1027929"/>
                    <a:pt x="1277041" y="1026357"/>
                    <a:pt x="1272501" y="1026357"/>
                  </a:cubicBezTo>
                  <a:close/>
                  <a:moveTo>
                    <a:pt x="1896207" y="1026252"/>
                  </a:moveTo>
                  <a:lnTo>
                    <a:pt x="1943565" y="1026252"/>
                  </a:lnTo>
                  <a:lnTo>
                    <a:pt x="1943565" y="1035053"/>
                  </a:lnTo>
                  <a:lnTo>
                    <a:pt x="1896207" y="1035053"/>
                  </a:lnTo>
                  <a:close/>
                  <a:moveTo>
                    <a:pt x="1169716" y="1025938"/>
                  </a:moveTo>
                  <a:lnTo>
                    <a:pt x="1169716" y="1046055"/>
                  </a:lnTo>
                  <a:lnTo>
                    <a:pt x="1194338" y="1046055"/>
                  </a:lnTo>
                  <a:lnTo>
                    <a:pt x="1194338" y="1025938"/>
                  </a:lnTo>
                  <a:close/>
                  <a:moveTo>
                    <a:pt x="1336356" y="1019547"/>
                  </a:moveTo>
                  <a:lnTo>
                    <a:pt x="1336356" y="1035787"/>
                  </a:lnTo>
                  <a:lnTo>
                    <a:pt x="1383295" y="1035787"/>
                  </a:lnTo>
                  <a:lnTo>
                    <a:pt x="1383295" y="1019547"/>
                  </a:lnTo>
                  <a:close/>
                  <a:moveTo>
                    <a:pt x="9324" y="1018708"/>
                  </a:moveTo>
                  <a:lnTo>
                    <a:pt x="18440" y="1019547"/>
                  </a:lnTo>
                  <a:cubicBezTo>
                    <a:pt x="16414" y="1039524"/>
                    <a:pt x="13760" y="1056951"/>
                    <a:pt x="10477" y="1071829"/>
                  </a:cubicBezTo>
                  <a:lnTo>
                    <a:pt x="1571" y="1069839"/>
                  </a:lnTo>
                  <a:cubicBezTo>
                    <a:pt x="4714" y="1055100"/>
                    <a:pt x="7299" y="1038057"/>
                    <a:pt x="9324" y="1018708"/>
                  </a:cubicBezTo>
                  <a:close/>
                  <a:moveTo>
                    <a:pt x="119757" y="1016298"/>
                  </a:moveTo>
                  <a:lnTo>
                    <a:pt x="184089" y="1016298"/>
                  </a:lnTo>
                  <a:cubicBezTo>
                    <a:pt x="185346" y="1016298"/>
                    <a:pt x="186429" y="1016753"/>
                    <a:pt x="187337" y="1017661"/>
                  </a:cubicBezTo>
                  <a:cubicBezTo>
                    <a:pt x="188245" y="1018569"/>
                    <a:pt x="188699" y="1019651"/>
                    <a:pt x="188699" y="1020909"/>
                  </a:cubicBezTo>
                  <a:lnTo>
                    <a:pt x="188699" y="1022899"/>
                  </a:lnTo>
                  <a:cubicBezTo>
                    <a:pt x="188699" y="1023738"/>
                    <a:pt x="188490" y="1024506"/>
                    <a:pt x="188071" y="1025204"/>
                  </a:cubicBezTo>
                  <a:cubicBezTo>
                    <a:pt x="187651" y="1025903"/>
                    <a:pt x="187093" y="1026427"/>
                    <a:pt x="186394" y="1026776"/>
                  </a:cubicBezTo>
                  <a:lnTo>
                    <a:pt x="161458" y="1041340"/>
                  </a:lnTo>
                  <a:lnTo>
                    <a:pt x="200434" y="1041340"/>
                  </a:lnTo>
                  <a:lnTo>
                    <a:pt x="200434" y="1050560"/>
                  </a:lnTo>
                  <a:lnTo>
                    <a:pt x="161143" y="1050560"/>
                  </a:lnTo>
                  <a:lnTo>
                    <a:pt x="161143" y="1062399"/>
                  </a:lnTo>
                  <a:cubicBezTo>
                    <a:pt x="161143" y="1065962"/>
                    <a:pt x="159869" y="1068896"/>
                    <a:pt x="157319" y="1071201"/>
                  </a:cubicBezTo>
                  <a:cubicBezTo>
                    <a:pt x="154770" y="1073506"/>
                    <a:pt x="151714" y="1075182"/>
                    <a:pt x="148151" y="1076230"/>
                  </a:cubicBezTo>
                  <a:cubicBezTo>
                    <a:pt x="144589" y="1077278"/>
                    <a:pt x="141096" y="1077871"/>
                    <a:pt x="137674" y="1078011"/>
                  </a:cubicBezTo>
                  <a:lnTo>
                    <a:pt x="137359" y="1068896"/>
                  </a:lnTo>
                  <a:cubicBezTo>
                    <a:pt x="140642" y="1068686"/>
                    <a:pt x="143908" y="1068005"/>
                    <a:pt x="147156" y="1066853"/>
                  </a:cubicBezTo>
                  <a:cubicBezTo>
                    <a:pt x="150404" y="1065700"/>
                    <a:pt x="152028" y="1064216"/>
                    <a:pt x="152028" y="1062399"/>
                  </a:cubicBezTo>
                  <a:lnTo>
                    <a:pt x="152028" y="1050560"/>
                  </a:lnTo>
                  <a:lnTo>
                    <a:pt x="106870" y="1050560"/>
                  </a:lnTo>
                  <a:lnTo>
                    <a:pt x="106870" y="1041340"/>
                  </a:lnTo>
                  <a:lnTo>
                    <a:pt x="152028" y="1041340"/>
                  </a:lnTo>
                  <a:lnTo>
                    <a:pt x="152028" y="1038825"/>
                  </a:lnTo>
                  <a:cubicBezTo>
                    <a:pt x="152028" y="1037079"/>
                    <a:pt x="152796" y="1035752"/>
                    <a:pt x="154333" y="1034844"/>
                  </a:cubicBezTo>
                  <a:lnTo>
                    <a:pt x="170468" y="1025519"/>
                  </a:lnTo>
                  <a:lnTo>
                    <a:pt x="119757" y="1025519"/>
                  </a:lnTo>
                  <a:close/>
                  <a:moveTo>
                    <a:pt x="48091" y="1015041"/>
                  </a:moveTo>
                  <a:lnTo>
                    <a:pt x="69151" y="1024995"/>
                  </a:lnTo>
                  <a:lnTo>
                    <a:pt x="65169" y="1033272"/>
                  </a:lnTo>
                  <a:lnTo>
                    <a:pt x="44110" y="1023318"/>
                  </a:lnTo>
                  <a:close/>
                  <a:moveTo>
                    <a:pt x="1738921" y="1010641"/>
                  </a:moveTo>
                  <a:lnTo>
                    <a:pt x="1717861" y="1041340"/>
                  </a:lnTo>
                  <a:lnTo>
                    <a:pt x="1738816" y="1041340"/>
                  </a:lnTo>
                  <a:close/>
                  <a:moveTo>
                    <a:pt x="2158430" y="1000582"/>
                  </a:moveTo>
                  <a:cubicBezTo>
                    <a:pt x="2155357" y="1000582"/>
                    <a:pt x="2152685" y="1001892"/>
                    <a:pt x="2150415" y="1004511"/>
                  </a:cubicBezTo>
                  <a:cubicBezTo>
                    <a:pt x="2148145" y="1007131"/>
                    <a:pt x="2146416" y="1010780"/>
                    <a:pt x="2145229" y="1015460"/>
                  </a:cubicBezTo>
                  <a:cubicBezTo>
                    <a:pt x="2144041" y="1020140"/>
                    <a:pt x="2143447" y="1025449"/>
                    <a:pt x="2143447" y="1031386"/>
                  </a:cubicBezTo>
                  <a:cubicBezTo>
                    <a:pt x="2143447" y="1040327"/>
                    <a:pt x="2144740" y="1047504"/>
                    <a:pt x="2147324" y="1052917"/>
                  </a:cubicBezTo>
                  <a:cubicBezTo>
                    <a:pt x="2149909" y="1058331"/>
                    <a:pt x="2153750" y="1061037"/>
                    <a:pt x="2158849" y="1061037"/>
                  </a:cubicBezTo>
                  <a:cubicBezTo>
                    <a:pt x="2163669" y="1061037"/>
                    <a:pt x="2167301" y="1058296"/>
                    <a:pt x="2169746" y="1052813"/>
                  </a:cubicBezTo>
                  <a:cubicBezTo>
                    <a:pt x="2172191" y="1047329"/>
                    <a:pt x="2173413" y="1040187"/>
                    <a:pt x="2173413" y="1031386"/>
                  </a:cubicBezTo>
                  <a:cubicBezTo>
                    <a:pt x="2173413" y="1021747"/>
                    <a:pt x="2172069" y="1014203"/>
                    <a:pt x="2169379" y="1008755"/>
                  </a:cubicBezTo>
                  <a:cubicBezTo>
                    <a:pt x="2166690" y="1003306"/>
                    <a:pt x="2163040" y="1000582"/>
                    <a:pt x="2158430" y="1000582"/>
                  </a:cubicBezTo>
                  <a:close/>
                  <a:moveTo>
                    <a:pt x="1863156" y="1000582"/>
                  </a:moveTo>
                  <a:cubicBezTo>
                    <a:pt x="1860082" y="1000582"/>
                    <a:pt x="1857410" y="1001892"/>
                    <a:pt x="1855140" y="1004511"/>
                  </a:cubicBezTo>
                  <a:cubicBezTo>
                    <a:pt x="1852870" y="1007131"/>
                    <a:pt x="1851141" y="1010780"/>
                    <a:pt x="1849954" y="1015460"/>
                  </a:cubicBezTo>
                  <a:cubicBezTo>
                    <a:pt x="1848766" y="1020140"/>
                    <a:pt x="1848173" y="1025449"/>
                    <a:pt x="1848173" y="1031386"/>
                  </a:cubicBezTo>
                  <a:cubicBezTo>
                    <a:pt x="1848173" y="1040327"/>
                    <a:pt x="1849465" y="1047504"/>
                    <a:pt x="1852049" y="1052917"/>
                  </a:cubicBezTo>
                  <a:cubicBezTo>
                    <a:pt x="1854634" y="1058331"/>
                    <a:pt x="1858476" y="1061037"/>
                    <a:pt x="1863575" y="1061037"/>
                  </a:cubicBezTo>
                  <a:cubicBezTo>
                    <a:pt x="1868394" y="1061037"/>
                    <a:pt x="1872026" y="1058296"/>
                    <a:pt x="1874471" y="1052813"/>
                  </a:cubicBezTo>
                  <a:cubicBezTo>
                    <a:pt x="1876916" y="1047329"/>
                    <a:pt x="1878138" y="1040187"/>
                    <a:pt x="1878138" y="1031386"/>
                  </a:cubicBezTo>
                  <a:cubicBezTo>
                    <a:pt x="1878138" y="1021747"/>
                    <a:pt x="1876794" y="1014203"/>
                    <a:pt x="1874104" y="1008755"/>
                  </a:cubicBezTo>
                  <a:cubicBezTo>
                    <a:pt x="1871415" y="1003306"/>
                    <a:pt x="1867766" y="1000582"/>
                    <a:pt x="1863156" y="1000582"/>
                  </a:cubicBezTo>
                  <a:close/>
                  <a:moveTo>
                    <a:pt x="996380" y="1000582"/>
                  </a:moveTo>
                  <a:cubicBezTo>
                    <a:pt x="993307" y="1000582"/>
                    <a:pt x="990635" y="1001892"/>
                    <a:pt x="988365" y="1004511"/>
                  </a:cubicBezTo>
                  <a:cubicBezTo>
                    <a:pt x="986095" y="1007131"/>
                    <a:pt x="984366" y="1010780"/>
                    <a:pt x="983179" y="1015460"/>
                  </a:cubicBezTo>
                  <a:cubicBezTo>
                    <a:pt x="981991" y="1020140"/>
                    <a:pt x="981398" y="1025449"/>
                    <a:pt x="981398" y="1031386"/>
                  </a:cubicBezTo>
                  <a:cubicBezTo>
                    <a:pt x="981398" y="1040327"/>
                    <a:pt x="982690" y="1047504"/>
                    <a:pt x="985274" y="1052917"/>
                  </a:cubicBezTo>
                  <a:cubicBezTo>
                    <a:pt x="987859" y="1058331"/>
                    <a:pt x="991700" y="1061037"/>
                    <a:pt x="996799" y="1061037"/>
                  </a:cubicBezTo>
                  <a:cubicBezTo>
                    <a:pt x="1001619" y="1061037"/>
                    <a:pt x="1005251" y="1058296"/>
                    <a:pt x="1007696" y="1052813"/>
                  </a:cubicBezTo>
                  <a:cubicBezTo>
                    <a:pt x="1010141" y="1047329"/>
                    <a:pt x="1011363" y="1040187"/>
                    <a:pt x="1011363" y="1031386"/>
                  </a:cubicBezTo>
                  <a:cubicBezTo>
                    <a:pt x="1011363" y="1021747"/>
                    <a:pt x="1010019" y="1014203"/>
                    <a:pt x="1007329" y="1008755"/>
                  </a:cubicBezTo>
                  <a:cubicBezTo>
                    <a:pt x="1004640" y="1003306"/>
                    <a:pt x="1000990" y="1000582"/>
                    <a:pt x="996380" y="1000582"/>
                  </a:cubicBezTo>
                  <a:close/>
                  <a:moveTo>
                    <a:pt x="1547049" y="996706"/>
                  </a:moveTo>
                  <a:lnTo>
                    <a:pt x="1547049" y="1024681"/>
                  </a:lnTo>
                  <a:lnTo>
                    <a:pt x="1598808" y="1024681"/>
                  </a:lnTo>
                  <a:lnTo>
                    <a:pt x="1598808" y="996706"/>
                  </a:lnTo>
                  <a:close/>
                  <a:moveTo>
                    <a:pt x="1336356" y="994086"/>
                  </a:moveTo>
                  <a:lnTo>
                    <a:pt x="1336356" y="1010431"/>
                  </a:lnTo>
                  <a:lnTo>
                    <a:pt x="1383295" y="1010431"/>
                  </a:lnTo>
                  <a:lnTo>
                    <a:pt x="1383295" y="994086"/>
                  </a:lnTo>
                  <a:close/>
                  <a:moveTo>
                    <a:pt x="1963835" y="992619"/>
                  </a:moveTo>
                  <a:lnTo>
                    <a:pt x="1982066" y="992619"/>
                  </a:lnTo>
                  <a:lnTo>
                    <a:pt x="1982066" y="1059571"/>
                  </a:lnTo>
                  <a:lnTo>
                    <a:pt x="1989609" y="1059571"/>
                  </a:lnTo>
                  <a:lnTo>
                    <a:pt x="1989609" y="1068791"/>
                  </a:lnTo>
                  <a:lnTo>
                    <a:pt x="1963835" y="1068791"/>
                  </a:lnTo>
                  <a:lnTo>
                    <a:pt x="1963835" y="1059571"/>
                  </a:lnTo>
                  <a:lnTo>
                    <a:pt x="1972741" y="1059571"/>
                  </a:lnTo>
                  <a:lnTo>
                    <a:pt x="1972741" y="1001840"/>
                  </a:lnTo>
                  <a:lnTo>
                    <a:pt x="1963835" y="1001840"/>
                  </a:lnTo>
                  <a:close/>
                  <a:moveTo>
                    <a:pt x="1739654" y="992619"/>
                  </a:moveTo>
                  <a:lnTo>
                    <a:pt x="1748246" y="992619"/>
                  </a:lnTo>
                  <a:lnTo>
                    <a:pt x="1748246" y="1041340"/>
                  </a:lnTo>
                  <a:lnTo>
                    <a:pt x="1757256" y="1041340"/>
                  </a:lnTo>
                  <a:lnTo>
                    <a:pt x="1757256" y="1051189"/>
                  </a:lnTo>
                  <a:lnTo>
                    <a:pt x="1748246" y="1051189"/>
                  </a:lnTo>
                  <a:lnTo>
                    <a:pt x="1748246" y="1068791"/>
                  </a:lnTo>
                  <a:lnTo>
                    <a:pt x="1738816" y="1068791"/>
                  </a:lnTo>
                  <a:lnTo>
                    <a:pt x="1738816" y="1051189"/>
                  </a:lnTo>
                  <a:lnTo>
                    <a:pt x="1705707" y="1051189"/>
                  </a:lnTo>
                  <a:lnTo>
                    <a:pt x="1705707" y="1042387"/>
                  </a:lnTo>
                  <a:close/>
                  <a:moveTo>
                    <a:pt x="1659035" y="992619"/>
                  </a:moveTo>
                  <a:lnTo>
                    <a:pt x="1677266" y="992619"/>
                  </a:lnTo>
                  <a:lnTo>
                    <a:pt x="1677266" y="1059571"/>
                  </a:lnTo>
                  <a:lnTo>
                    <a:pt x="1684809" y="1059571"/>
                  </a:lnTo>
                  <a:lnTo>
                    <a:pt x="1684809" y="1068791"/>
                  </a:lnTo>
                  <a:lnTo>
                    <a:pt x="1659035" y="1068791"/>
                  </a:lnTo>
                  <a:lnTo>
                    <a:pt x="1659035" y="1059571"/>
                  </a:lnTo>
                  <a:lnTo>
                    <a:pt x="1667941" y="1059571"/>
                  </a:lnTo>
                  <a:lnTo>
                    <a:pt x="1667941" y="1001840"/>
                  </a:lnTo>
                  <a:lnTo>
                    <a:pt x="1659035" y="1001840"/>
                  </a:lnTo>
                  <a:close/>
                  <a:moveTo>
                    <a:pt x="1478060" y="992619"/>
                  </a:moveTo>
                  <a:lnTo>
                    <a:pt x="1496290" y="992619"/>
                  </a:lnTo>
                  <a:lnTo>
                    <a:pt x="1496290" y="1059571"/>
                  </a:lnTo>
                  <a:lnTo>
                    <a:pt x="1503834" y="1059571"/>
                  </a:lnTo>
                  <a:lnTo>
                    <a:pt x="1503834" y="1068791"/>
                  </a:lnTo>
                  <a:lnTo>
                    <a:pt x="1478060" y="1068791"/>
                  </a:lnTo>
                  <a:lnTo>
                    <a:pt x="1478060" y="1059571"/>
                  </a:lnTo>
                  <a:lnTo>
                    <a:pt x="1486965" y="1059571"/>
                  </a:lnTo>
                  <a:lnTo>
                    <a:pt x="1486965" y="1001840"/>
                  </a:lnTo>
                  <a:lnTo>
                    <a:pt x="1478060" y="1001840"/>
                  </a:lnTo>
                  <a:close/>
                  <a:moveTo>
                    <a:pt x="1420910" y="992619"/>
                  </a:moveTo>
                  <a:lnTo>
                    <a:pt x="1439140" y="992619"/>
                  </a:lnTo>
                  <a:lnTo>
                    <a:pt x="1439140" y="1059571"/>
                  </a:lnTo>
                  <a:lnTo>
                    <a:pt x="1446684" y="1059571"/>
                  </a:lnTo>
                  <a:lnTo>
                    <a:pt x="1446684" y="1068791"/>
                  </a:lnTo>
                  <a:lnTo>
                    <a:pt x="1420910" y="1068791"/>
                  </a:lnTo>
                  <a:lnTo>
                    <a:pt x="1420910" y="1059571"/>
                  </a:lnTo>
                  <a:lnTo>
                    <a:pt x="1429815" y="1059571"/>
                  </a:lnTo>
                  <a:lnTo>
                    <a:pt x="1429815" y="1001840"/>
                  </a:lnTo>
                  <a:lnTo>
                    <a:pt x="1420910" y="1001840"/>
                  </a:lnTo>
                  <a:close/>
                  <a:moveTo>
                    <a:pt x="48091" y="991991"/>
                  </a:moveTo>
                  <a:lnTo>
                    <a:pt x="69151" y="1001944"/>
                  </a:lnTo>
                  <a:lnTo>
                    <a:pt x="65169" y="1010326"/>
                  </a:lnTo>
                  <a:lnTo>
                    <a:pt x="44110" y="1000268"/>
                  </a:lnTo>
                  <a:close/>
                  <a:moveTo>
                    <a:pt x="2158430" y="991467"/>
                  </a:moveTo>
                  <a:cubicBezTo>
                    <a:pt x="2166254" y="991467"/>
                    <a:pt x="2172226" y="994924"/>
                    <a:pt x="2176347" y="1001840"/>
                  </a:cubicBezTo>
                  <a:cubicBezTo>
                    <a:pt x="2180468" y="1008755"/>
                    <a:pt x="2182529" y="1018604"/>
                    <a:pt x="2182529" y="1031386"/>
                  </a:cubicBezTo>
                  <a:cubicBezTo>
                    <a:pt x="2182529" y="1043330"/>
                    <a:pt x="2180538" y="1052743"/>
                    <a:pt x="2176557" y="1059623"/>
                  </a:cubicBezTo>
                  <a:cubicBezTo>
                    <a:pt x="2172575" y="1066503"/>
                    <a:pt x="2166673" y="1069943"/>
                    <a:pt x="2158849" y="1069943"/>
                  </a:cubicBezTo>
                  <a:cubicBezTo>
                    <a:pt x="2150956" y="1069943"/>
                    <a:pt x="2144897" y="1066451"/>
                    <a:pt x="2140671" y="1059466"/>
                  </a:cubicBezTo>
                  <a:cubicBezTo>
                    <a:pt x="2136445" y="1052481"/>
                    <a:pt x="2134332" y="1043121"/>
                    <a:pt x="2134332" y="1031386"/>
                  </a:cubicBezTo>
                  <a:cubicBezTo>
                    <a:pt x="2134332" y="1018953"/>
                    <a:pt x="2136428" y="1009191"/>
                    <a:pt x="2140619" y="1002102"/>
                  </a:cubicBezTo>
                  <a:cubicBezTo>
                    <a:pt x="2144810" y="995012"/>
                    <a:pt x="2150747" y="991467"/>
                    <a:pt x="2158430" y="991467"/>
                  </a:cubicBezTo>
                  <a:close/>
                  <a:moveTo>
                    <a:pt x="1863156" y="991467"/>
                  </a:moveTo>
                  <a:cubicBezTo>
                    <a:pt x="1870979" y="991467"/>
                    <a:pt x="1876951" y="994924"/>
                    <a:pt x="1881072" y="1001840"/>
                  </a:cubicBezTo>
                  <a:cubicBezTo>
                    <a:pt x="1885193" y="1008755"/>
                    <a:pt x="1887254" y="1018604"/>
                    <a:pt x="1887254" y="1031386"/>
                  </a:cubicBezTo>
                  <a:cubicBezTo>
                    <a:pt x="1887254" y="1043330"/>
                    <a:pt x="1885263" y="1052743"/>
                    <a:pt x="1881282" y="1059623"/>
                  </a:cubicBezTo>
                  <a:cubicBezTo>
                    <a:pt x="1877300" y="1066503"/>
                    <a:pt x="1871398" y="1069943"/>
                    <a:pt x="1863575" y="1069943"/>
                  </a:cubicBezTo>
                  <a:cubicBezTo>
                    <a:pt x="1855682" y="1069943"/>
                    <a:pt x="1849622" y="1066451"/>
                    <a:pt x="1845396" y="1059466"/>
                  </a:cubicBezTo>
                  <a:cubicBezTo>
                    <a:pt x="1841170" y="1052481"/>
                    <a:pt x="1839057" y="1043121"/>
                    <a:pt x="1839057" y="1031386"/>
                  </a:cubicBezTo>
                  <a:cubicBezTo>
                    <a:pt x="1839057" y="1018953"/>
                    <a:pt x="1841153" y="1009191"/>
                    <a:pt x="1845344" y="1002102"/>
                  </a:cubicBezTo>
                  <a:cubicBezTo>
                    <a:pt x="1849535" y="995012"/>
                    <a:pt x="1855472" y="991467"/>
                    <a:pt x="1863156" y="991467"/>
                  </a:cubicBezTo>
                  <a:close/>
                  <a:moveTo>
                    <a:pt x="996380" y="991467"/>
                  </a:moveTo>
                  <a:cubicBezTo>
                    <a:pt x="1004204" y="991467"/>
                    <a:pt x="1010176" y="994924"/>
                    <a:pt x="1014297" y="1001840"/>
                  </a:cubicBezTo>
                  <a:cubicBezTo>
                    <a:pt x="1018418" y="1008755"/>
                    <a:pt x="1020479" y="1018604"/>
                    <a:pt x="1020479" y="1031386"/>
                  </a:cubicBezTo>
                  <a:cubicBezTo>
                    <a:pt x="1020479" y="1043330"/>
                    <a:pt x="1018488" y="1052743"/>
                    <a:pt x="1014506" y="1059623"/>
                  </a:cubicBezTo>
                  <a:cubicBezTo>
                    <a:pt x="1010525" y="1066503"/>
                    <a:pt x="1004623" y="1069943"/>
                    <a:pt x="996799" y="1069943"/>
                  </a:cubicBezTo>
                  <a:cubicBezTo>
                    <a:pt x="988906" y="1069943"/>
                    <a:pt x="982847" y="1066451"/>
                    <a:pt x="978621" y="1059466"/>
                  </a:cubicBezTo>
                  <a:cubicBezTo>
                    <a:pt x="974395" y="1052481"/>
                    <a:pt x="972282" y="1043121"/>
                    <a:pt x="972282" y="1031386"/>
                  </a:cubicBezTo>
                  <a:cubicBezTo>
                    <a:pt x="972282" y="1018953"/>
                    <a:pt x="974378" y="1009191"/>
                    <a:pt x="978569" y="1002102"/>
                  </a:cubicBezTo>
                  <a:cubicBezTo>
                    <a:pt x="982760" y="995012"/>
                    <a:pt x="988697" y="991467"/>
                    <a:pt x="996380" y="991467"/>
                  </a:cubicBezTo>
                  <a:close/>
                  <a:moveTo>
                    <a:pt x="2037958" y="991257"/>
                  </a:moveTo>
                  <a:cubicBezTo>
                    <a:pt x="2041660" y="991257"/>
                    <a:pt x="2045188" y="992305"/>
                    <a:pt x="2048540" y="994401"/>
                  </a:cubicBezTo>
                  <a:cubicBezTo>
                    <a:pt x="2051893" y="996496"/>
                    <a:pt x="2054513" y="999709"/>
                    <a:pt x="2056399" y="1004040"/>
                  </a:cubicBezTo>
                  <a:lnTo>
                    <a:pt x="2048436" y="1009279"/>
                  </a:lnTo>
                  <a:cubicBezTo>
                    <a:pt x="2047178" y="1006624"/>
                    <a:pt x="2045677" y="1004511"/>
                    <a:pt x="2043930" y="1002940"/>
                  </a:cubicBezTo>
                  <a:cubicBezTo>
                    <a:pt x="2042184" y="1001368"/>
                    <a:pt x="2039774" y="1000582"/>
                    <a:pt x="2036701" y="1000582"/>
                  </a:cubicBezTo>
                  <a:cubicBezTo>
                    <a:pt x="2032300" y="1000582"/>
                    <a:pt x="2028616" y="1002748"/>
                    <a:pt x="2025647" y="1007078"/>
                  </a:cubicBezTo>
                  <a:cubicBezTo>
                    <a:pt x="2022679" y="1011409"/>
                    <a:pt x="2020915" y="1017276"/>
                    <a:pt x="2020356" y="1024681"/>
                  </a:cubicBezTo>
                  <a:cubicBezTo>
                    <a:pt x="2022521" y="1022166"/>
                    <a:pt x="2025036" y="1020280"/>
                    <a:pt x="2027900" y="1019023"/>
                  </a:cubicBezTo>
                  <a:cubicBezTo>
                    <a:pt x="2030764" y="1017765"/>
                    <a:pt x="2033767" y="1017137"/>
                    <a:pt x="2036910" y="1017137"/>
                  </a:cubicBezTo>
                  <a:cubicBezTo>
                    <a:pt x="2043337" y="1017137"/>
                    <a:pt x="2048540" y="1019285"/>
                    <a:pt x="2052522" y="1023580"/>
                  </a:cubicBezTo>
                  <a:cubicBezTo>
                    <a:pt x="2056503" y="1027876"/>
                    <a:pt x="2058529" y="1034355"/>
                    <a:pt x="2058599" y="1043016"/>
                  </a:cubicBezTo>
                  <a:cubicBezTo>
                    <a:pt x="2058599" y="1048744"/>
                    <a:pt x="2057534" y="1053651"/>
                    <a:pt x="2055403" y="1057737"/>
                  </a:cubicBezTo>
                  <a:cubicBezTo>
                    <a:pt x="2053273" y="1061823"/>
                    <a:pt x="2050461" y="1064897"/>
                    <a:pt x="2046969" y="1066957"/>
                  </a:cubicBezTo>
                  <a:cubicBezTo>
                    <a:pt x="2043476" y="1069018"/>
                    <a:pt x="2039704" y="1070048"/>
                    <a:pt x="2035653" y="1070048"/>
                  </a:cubicBezTo>
                  <a:cubicBezTo>
                    <a:pt x="2029925" y="1070048"/>
                    <a:pt x="2025141" y="1068284"/>
                    <a:pt x="2021299" y="1064757"/>
                  </a:cubicBezTo>
                  <a:cubicBezTo>
                    <a:pt x="2017457" y="1061229"/>
                    <a:pt x="2014646" y="1056497"/>
                    <a:pt x="2012865" y="1050560"/>
                  </a:cubicBezTo>
                  <a:cubicBezTo>
                    <a:pt x="2011083" y="1044623"/>
                    <a:pt x="2010298" y="1038057"/>
                    <a:pt x="2010507" y="1030862"/>
                  </a:cubicBezTo>
                  <a:cubicBezTo>
                    <a:pt x="2010787" y="1021223"/>
                    <a:pt x="2012114" y="1013539"/>
                    <a:pt x="2014489" y="1007812"/>
                  </a:cubicBezTo>
                  <a:cubicBezTo>
                    <a:pt x="2016864" y="1002084"/>
                    <a:pt x="2020216" y="997823"/>
                    <a:pt x="2024547" y="995029"/>
                  </a:cubicBezTo>
                  <a:cubicBezTo>
                    <a:pt x="2026503" y="993842"/>
                    <a:pt x="2028633" y="992916"/>
                    <a:pt x="2030938" y="992253"/>
                  </a:cubicBezTo>
                  <a:cubicBezTo>
                    <a:pt x="2033243" y="991589"/>
                    <a:pt x="2035583" y="991257"/>
                    <a:pt x="2037958" y="991257"/>
                  </a:cubicBezTo>
                  <a:close/>
                  <a:moveTo>
                    <a:pt x="1275958" y="991257"/>
                  </a:moveTo>
                  <a:cubicBezTo>
                    <a:pt x="1279660" y="991257"/>
                    <a:pt x="1283188" y="992305"/>
                    <a:pt x="1286540" y="994401"/>
                  </a:cubicBezTo>
                  <a:cubicBezTo>
                    <a:pt x="1289893" y="996496"/>
                    <a:pt x="1292513" y="999709"/>
                    <a:pt x="1294399" y="1004040"/>
                  </a:cubicBezTo>
                  <a:lnTo>
                    <a:pt x="1286436" y="1009279"/>
                  </a:lnTo>
                  <a:cubicBezTo>
                    <a:pt x="1285178" y="1006624"/>
                    <a:pt x="1283677" y="1004511"/>
                    <a:pt x="1281930" y="1002940"/>
                  </a:cubicBezTo>
                  <a:cubicBezTo>
                    <a:pt x="1280184" y="1001368"/>
                    <a:pt x="1277774" y="1000582"/>
                    <a:pt x="1274701" y="1000582"/>
                  </a:cubicBezTo>
                  <a:cubicBezTo>
                    <a:pt x="1270300" y="1000582"/>
                    <a:pt x="1266616" y="1002748"/>
                    <a:pt x="1263647" y="1007078"/>
                  </a:cubicBezTo>
                  <a:cubicBezTo>
                    <a:pt x="1260678" y="1011409"/>
                    <a:pt x="1258915" y="1017276"/>
                    <a:pt x="1258356" y="1024681"/>
                  </a:cubicBezTo>
                  <a:cubicBezTo>
                    <a:pt x="1260521" y="1022166"/>
                    <a:pt x="1263036" y="1020280"/>
                    <a:pt x="1265900" y="1019023"/>
                  </a:cubicBezTo>
                  <a:cubicBezTo>
                    <a:pt x="1268764" y="1017765"/>
                    <a:pt x="1271767" y="1017137"/>
                    <a:pt x="1274910" y="1017137"/>
                  </a:cubicBezTo>
                  <a:cubicBezTo>
                    <a:pt x="1281337" y="1017137"/>
                    <a:pt x="1286540" y="1019285"/>
                    <a:pt x="1290522" y="1023580"/>
                  </a:cubicBezTo>
                  <a:cubicBezTo>
                    <a:pt x="1294503" y="1027876"/>
                    <a:pt x="1296529" y="1034355"/>
                    <a:pt x="1296599" y="1043016"/>
                  </a:cubicBezTo>
                  <a:cubicBezTo>
                    <a:pt x="1296599" y="1048744"/>
                    <a:pt x="1295534" y="1053651"/>
                    <a:pt x="1293403" y="1057737"/>
                  </a:cubicBezTo>
                  <a:cubicBezTo>
                    <a:pt x="1291273" y="1061823"/>
                    <a:pt x="1288461" y="1064897"/>
                    <a:pt x="1284969" y="1066957"/>
                  </a:cubicBezTo>
                  <a:cubicBezTo>
                    <a:pt x="1281476" y="1069018"/>
                    <a:pt x="1277704" y="1070048"/>
                    <a:pt x="1273653" y="1070048"/>
                  </a:cubicBezTo>
                  <a:cubicBezTo>
                    <a:pt x="1267925" y="1070048"/>
                    <a:pt x="1263141" y="1068284"/>
                    <a:pt x="1259299" y="1064757"/>
                  </a:cubicBezTo>
                  <a:cubicBezTo>
                    <a:pt x="1255457" y="1061229"/>
                    <a:pt x="1252646" y="1056497"/>
                    <a:pt x="1250865" y="1050560"/>
                  </a:cubicBezTo>
                  <a:cubicBezTo>
                    <a:pt x="1249083" y="1044623"/>
                    <a:pt x="1248298" y="1038057"/>
                    <a:pt x="1248507" y="1030862"/>
                  </a:cubicBezTo>
                  <a:cubicBezTo>
                    <a:pt x="1248786" y="1021223"/>
                    <a:pt x="1250114" y="1013539"/>
                    <a:pt x="1252488" y="1007812"/>
                  </a:cubicBezTo>
                  <a:cubicBezTo>
                    <a:pt x="1254863" y="1002084"/>
                    <a:pt x="1258216" y="997823"/>
                    <a:pt x="1262547" y="995029"/>
                  </a:cubicBezTo>
                  <a:cubicBezTo>
                    <a:pt x="1264503" y="993842"/>
                    <a:pt x="1266633" y="992916"/>
                    <a:pt x="1268938" y="992253"/>
                  </a:cubicBezTo>
                  <a:cubicBezTo>
                    <a:pt x="1271243" y="991589"/>
                    <a:pt x="1273583" y="991257"/>
                    <a:pt x="1275958" y="991257"/>
                  </a:cubicBezTo>
                  <a:close/>
                  <a:moveTo>
                    <a:pt x="1052902" y="991257"/>
                  </a:moveTo>
                  <a:cubicBezTo>
                    <a:pt x="1059537" y="991257"/>
                    <a:pt x="1064776" y="993196"/>
                    <a:pt x="1068618" y="997072"/>
                  </a:cubicBezTo>
                  <a:cubicBezTo>
                    <a:pt x="1072460" y="1000949"/>
                    <a:pt x="1074381" y="1006240"/>
                    <a:pt x="1074381" y="1012946"/>
                  </a:cubicBezTo>
                  <a:cubicBezTo>
                    <a:pt x="1074381" y="1020629"/>
                    <a:pt x="1071604" y="1028225"/>
                    <a:pt x="1066051" y="1035734"/>
                  </a:cubicBezTo>
                  <a:cubicBezTo>
                    <a:pt x="1060498" y="1043243"/>
                    <a:pt x="1053076" y="1051189"/>
                    <a:pt x="1043786" y="1059571"/>
                  </a:cubicBezTo>
                  <a:lnTo>
                    <a:pt x="1076371" y="1059571"/>
                  </a:lnTo>
                  <a:lnTo>
                    <a:pt x="1076371" y="1068791"/>
                  </a:lnTo>
                  <a:lnTo>
                    <a:pt x="1029851" y="1068791"/>
                  </a:lnTo>
                  <a:lnTo>
                    <a:pt x="1029851" y="1058837"/>
                  </a:lnTo>
                  <a:cubicBezTo>
                    <a:pt x="1035788" y="1054716"/>
                    <a:pt x="1041464" y="1049914"/>
                    <a:pt x="1046877" y="1044431"/>
                  </a:cubicBezTo>
                  <a:cubicBezTo>
                    <a:pt x="1052290" y="1038947"/>
                    <a:pt x="1056674" y="1033447"/>
                    <a:pt x="1060026" y="1027929"/>
                  </a:cubicBezTo>
                  <a:cubicBezTo>
                    <a:pt x="1063379" y="1022410"/>
                    <a:pt x="1065056" y="1017521"/>
                    <a:pt x="1065056" y="1013260"/>
                  </a:cubicBezTo>
                  <a:cubicBezTo>
                    <a:pt x="1065056" y="1009209"/>
                    <a:pt x="1063973" y="1006065"/>
                    <a:pt x="1061808" y="1003830"/>
                  </a:cubicBezTo>
                  <a:cubicBezTo>
                    <a:pt x="1059642" y="1001595"/>
                    <a:pt x="1056674" y="1000477"/>
                    <a:pt x="1052902" y="1000477"/>
                  </a:cubicBezTo>
                  <a:cubicBezTo>
                    <a:pt x="1049898" y="1000477"/>
                    <a:pt x="1046842" y="1001438"/>
                    <a:pt x="1043734" y="1003359"/>
                  </a:cubicBezTo>
                  <a:cubicBezTo>
                    <a:pt x="1040626" y="1005280"/>
                    <a:pt x="1037744" y="1007847"/>
                    <a:pt x="1035090" y="1011060"/>
                  </a:cubicBezTo>
                  <a:lnTo>
                    <a:pt x="1029432" y="1003411"/>
                  </a:lnTo>
                  <a:cubicBezTo>
                    <a:pt x="1032994" y="999430"/>
                    <a:pt x="1036679" y="996409"/>
                    <a:pt x="1040486" y="994348"/>
                  </a:cubicBezTo>
                  <a:cubicBezTo>
                    <a:pt x="1044293" y="992288"/>
                    <a:pt x="1048431" y="991257"/>
                    <a:pt x="1052902" y="991257"/>
                  </a:cubicBezTo>
                  <a:close/>
                  <a:moveTo>
                    <a:pt x="938602" y="991257"/>
                  </a:moveTo>
                  <a:cubicBezTo>
                    <a:pt x="945237" y="991257"/>
                    <a:pt x="950476" y="993196"/>
                    <a:pt x="954318" y="997072"/>
                  </a:cubicBezTo>
                  <a:cubicBezTo>
                    <a:pt x="958160" y="1000949"/>
                    <a:pt x="960081" y="1006240"/>
                    <a:pt x="960081" y="1012946"/>
                  </a:cubicBezTo>
                  <a:cubicBezTo>
                    <a:pt x="960081" y="1020629"/>
                    <a:pt x="957304" y="1028225"/>
                    <a:pt x="951751" y="1035734"/>
                  </a:cubicBezTo>
                  <a:cubicBezTo>
                    <a:pt x="946198" y="1043243"/>
                    <a:pt x="938776" y="1051189"/>
                    <a:pt x="929486" y="1059571"/>
                  </a:cubicBezTo>
                  <a:lnTo>
                    <a:pt x="962071" y="1059571"/>
                  </a:lnTo>
                  <a:lnTo>
                    <a:pt x="962071" y="1068791"/>
                  </a:lnTo>
                  <a:lnTo>
                    <a:pt x="915551" y="1068791"/>
                  </a:lnTo>
                  <a:lnTo>
                    <a:pt x="915551" y="1058837"/>
                  </a:lnTo>
                  <a:cubicBezTo>
                    <a:pt x="921488" y="1054716"/>
                    <a:pt x="927164" y="1049914"/>
                    <a:pt x="932577" y="1044431"/>
                  </a:cubicBezTo>
                  <a:cubicBezTo>
                    <a:pt x="937991" y="1038947"/>
                    <a:pt x="942374" y="1033447"/>
                    <a:pt x="945726" y="1027929"/>
                  </a:cubicBezTo>
                  <a:cubicBezTo>
                    <a:pt x="949079" y="1022410"/>
                    <a:pt x="950756" y="1017521"/>
                    <a:pt x="950756" y="1013260"/>
                  </a:cubicBezTo>
                  <a:cubicBezTo>
                    <a:pt x="950756" y="1009209"/>
                    <a:pt x="949673" y="1006065"/>
                    <a:pt x="947508" y="1003830"/>
                  </a:cubicBezTo>
                  <a:cubicBezTo>
                    <a:pt x="945342" y="1001595"/>
                    <a:pt x="942374" y="1000477"/>
                    <a:pt x="938602" y="1000477"/>
                  </a:cubicBezTo>
                  <a:cubicBezTo>
                    <a:pt x="935598" y="1000477"/>
                    <a:pt x="932542" y="1001438"/>
                    <a:pt x="929434" y="1003359"/>
                  </a:cubicBezTo>
                  <a:cubicBezTo>
                    <a:pt x="926326" y="1005280"/>
                    <a:pt x="923444" y="1007847"/>
                    <a:pt x="920790" y="1011060"/>
                  </a:cubicBezTo>
                  <a:lnTo>
                    <a:pt x="915132" y="1003411"/>
                  </a:lnTo>
                  <a:cubicBezTo>
                    <a:pt x="918694" y="999430"/>
                    <a:pt x="922379" y="996409"/>
                    <a:pt x="926186" y="994348"/>
                  </a:cubicBezTo>
                  <a:cubicBezTo>
                    <a:pt x="929993" y="992288"/>
                    <a:pt x="934131" y="991257"/>
                    <a:pt x="938602" y="991257"/>
                  </a:cubicBezTo>
                  <a:close/>
                  <a:moveTo>
                    <a:pt x="2101385" y="990838"/>
                  </a:moveTo>
                  <a:cubicBezTo>
                    <a:pt x="2110466" y="990838"/>
                    <a:pt x="2116682" y="994051"/>
                    <a:pt x="2120035" y="1000477"/>
                  </a:cubicBezTo>
                  <a:cubicBezTo>
                    <a:pt x="2121362" y="1003132"/>
                    <a:pt x="2122026" y="1005926"/>
                    <a:pt x="2122026" y="1008859"/>
                  </a:cubicBezTo>
                  <a:cubicBezTo>
                    <a:pt x="2122026" y="1012631"/>
                    <a:pt x="2121030" y="1016194"/>
                    <a:pt x="2119040" y="1019547"/>
                  </a:cubicBezTo>
                  <a:cubicBezTo>
                    <a:pt x="2117049" y="1022899"/>
                    <a:pt x="2114482" y="1025484"/>
                    <a:pt x="2111339" y="1027300"/>
                  </a:cubicBezTo>
                  <a:cubicBezTo>
                    <a:pt x="2115250" y="1028557"/>
                    <a:pt x="2118498" y="1031019"/>
                    <a:pt x="2121083" y="1034687"/>
                  </a:cubicBezTo>
                  <a:cubicBezTo>
                    <a:pt x="2123667" y="1038354"/>
                    <a:pt x="2124960" y="1042562"/>
                    <a:pt x="2124960" y="1047312"/>
                  </a:cubicBezTo>
                  <a:cubicBezTo>
                    <a:pt x="2124960" y="1054437"/>
                    <a:pt x="2122759" y="1060094"/>
                    <a:pt x="2118359" y="1064286"/>
                  </a:cubicBezTo>
                  <a:cubicBezTo>
                    <a:pt x="2113958" y="1068476"/>
                    <a:pt x="2107846" y="1070572"/>
                    <a:pt x="2100023" y="1070572"/>
                  </a:cubicBezTo>
                  <a:cubicBezTo>
                    <a:pt x="2095413" y="1070572"/>
                    <a:pt x="2091292" y="1069908"/>
                    <a:pt x="2087660" y="1068581"/>
                  </a:cubicBezTo>
                  <a:cubicBezTo>
                    <a:pt x="2084027" y="1067254"/>
                    <a:pt x="2080535" y="1065019"/>
                    <a:pt x="2077182" y="1061876"/>
                  </a:cubicBezTo>
                  <a:lnTo>
                    <a:pt x="2081687" y="1053494"/>
                  </a:lnTo>
                  <a:cubicBezTo>
                    <a:pt x="2084761" y="1056078"/>
                    <a:pt x="2087852" y="1058016"/>
                    <a:pt x="2090960" y="1059309"/>
                  </a:cubicBezTo>
                  <a:cubicBezTo>
                    <a:pt x="2094068" y="1060601"/>
                    <a:pt x="2097054" y="1061247"/>
                    <a:pt x="2099918" y="1061247"/>
                  </a:cubicBezTo>
                  <a:cubicBezTo>
                    <a:pt x="2104459" y="1061247"/>
                    <a:pt x="2108091" y="1060077"/>
                    <a:pt x="2110815" y="1057737"/>
                  </a:cubicBezTo>
                  <a:cubicBezTo>
                    <a:pt x="2113539" y="1055397"/>
                    <a:pt x="2114901" y="1052201"/>
                    <a:pt x="2114901" y="1048150"/>
                  </a:cubicBezTo>
                  <a:cubicBezTo>
                    <a:pt x="2114901" y="1043750"/>
                    <a:pt x="2113417" y="1040205"/>
                    <a:pt x="2110448" y="1037515"/>
                  </a:cubicBezTo>
                  <a:cubicBezTo>
                    <a:pt x="2107480" y="1034826"/>
                    <a:pt x="2103376" y="1033482"/>
                    <a:pt x="2098137" y="1033482"/>
                  </a:cubicBezTo>
                  <a:cubicBezTo>
                    <a:pt x="2096880" y="1033482"/>
                    <a:pt x="2095518" y="1033586"/>
                    <a:pt x="2094051" y="1033796"/>
                  </a:cubicBezTo>
                  <a:lnTo>
                    <a:pt x="2089022" y="1034425"/>
                  </a:lnTo>
                  <a:lnTo>
                    <a:pt x="2089022" y="1024052"/>
                  </a:lnTo>
                  <a:lnTo>
                    <a:pt x="2093108" y="1023633"/>
                  </a:lnTo>
                  <a:cubicBezTo>
                    <a:pt x="2098486" y="1023074"/>
                    <a:pt x="2102992" y="1021625"/>
                    <a:pt x="2106624" y="1019285"/>
                  </a:cubicBezTo>
                  <a:cubicBezTo>
                    <a:pt x="2110256" y="1016945"/>
                    <a:pt x="2112072" y="1013400"/>
                    <a:pt x="2112072" y="1008650"/>
                  </a:cubicBezTo>
                  <a:cubicBezTo>
                    <a:pt x="2112072" y="1006345"/>
                    <a:pt x="2111182" y="1004337"/>
                    <a:pt x="2109400" y="1002625"/>
                  </a:cubicBezTo>
                  <a:cubicBezTo>
                    <a:pt x="2107619" y="1000914"/>
                    <a:pt x="2105052" y="1000058"/>
                    <a:pt x="2101699" y="1000058"/>
                  </a:cubicBezTo>
                  <a:cubicBezTo>
                    <a:pt x="2098696" y="1000058"/>
                    <a:pt x="2095692" y="1000792"/>
                    <a:pt x="2092689" y="1002259"/>
                  </a:cubicBezTo>
                  <a:cubicBezTo>
                    <a:pt x="2089685" y="1003725"/>
                    <a:pt x="2087031" y="1005681"/>
                    <a:pt x="2084726" y="1008126"/>
                  </a:cubicBezTo>
                  <a:lnTo>
                    <a:pt x="2079487" y="999639"/>
                  </a:lnTo>
                  <a:cubicBezTo>
                    <a:pt x="2081513" y="997544"/>
                    <a:pt x="2084761" y="995553"/>
                    <a:pt x="2089231" y="993667"/>
                  </a:cubicBezTo>
                  <a:cubicBezTo>
                    <a:pt x="2093702" y="991781"/>
                    <a:pt x="2097753" y="990838"/>
                    <a:pt x="2101385" y="990838"/>
                  </a:cubicBezTo>
                  <a:close/>
                  <a:moveTo>
                    <a:pt x="1806110" y="990838"/>
                  </a:moveTo>
                  <a:cubicBezTo>
                    <a:pt x="1815191" y="990838"/>
                    <a:pt x="1821407" y="994051"/>
                    <a:pt x="1824760" y="1000477"/>
                  </a:cubicBezTo>
                  <a:cubicBezTo>
                    <a:pt x="1826087" y="1003132"/>
                    <a:pt x="1826751" y="1005926"/>
                    <a:pt x="1826751" y="1008859"/>
                  </a:cubicBezTo>
                  <a:cubicBezTo>
                    <a:pt x="1826751" y="1012631"/>
                    <a:pt x="1825755" y="1016194"/>
                    <a:pt x="1823765" y="1019547"/>
                  </a:cubicBezTo>
                  <a:cubicBezTo>
                    <a:pt x="1821774" y="1022899"/>
                    <a:pt x="1819207" y="1025484"/>
                    <a:pt x="1816064" y="1027300"/>
                  </a:cubicBezTo>
                  <a:cubicBezTo>
                    <a:pt x="1819975" y="1028557"/>
                    <a:pt x="1823223" y="1031019"/>
                    <a:pt x="1825808" y="1034687"/>
                  </a:cubicBezTo>
                  <a:cubicBezTo>
                    <a:pt x="1828392" y="1038354"/>
                    <a:pt x="1829685" y="1042562"/>
                    <a:pt x="1829685" y="1047312"/>
                  </a:cubicBezTo>
                  <a:cubicBezTo>
                    <a:pt x="1829685" y="1054437"/>
                    <a:pt x="1827484" y="1060094"/>
                    <a:pt x="1823084" y="1064286"/>
                  </a:cubicBezTo>
                  <a:cubicBezTo>
                    <a:pt x="1818683" y="1068476"/>
                    <a:pt x="1812571" y="1070572"/>
                    <a:pt x="1804748" y="1070572"/>
                  </a:cubicBezTo>
                  <a:cubicBezTo>
                    <a:pt x="1800138" y="1070572"/>
                    <a:pt x="1796017" y="1069908"/>
                    <a:pt x="1792385" y="1068581"/>
                  </a:cubicBezTo>
                  <a:cubicBezTo>
                    <a:pt x="1788752" y="1067254"/>
                    <a:pt x="1785260" y="1065019"/>
                    <a:pt x="1781907" y="1061876"/>
                  </a:cubicBezTo>
                  <a:lnTo>
                    <a:pt x="1786413" y="1053494"/>
                  </a:lnTo>
                  <a:cubicBezTo>
                    <a:pt x="1789486" y="1056078"/>
                    <a:pt x="1792577" y="1058016"/>
                    <a:pt x="1795685" y="1059309"/>
                  </a:cubicBezTo>
                  <a:cubicBezTo>
                    <a:pt x="1798793" y="1060601"/>
                    <a:pt x="1801779" y="1061247"/>
                    <a:pt x="1804643" y="1061247"/>
                  </a:cubicBezTo>
                  <a:cubicBezTo>
                    <a:pt x="1809184" y="1061247"/>
                    <a:pt x="1812816" y="1060077"/>
                    <a:pt x="1815540" y="1057737"/>
                  </a:cubicBezTo>
                  <a:cubicBezTo>
                    <a:pt x="1818264" y="1055397"/>
                    <a:pt x="1819626" y="1052201"/>
                    <a:pt x="1819626" y="1048150"/>
                  </a:cubicBezTo>
                  <a:cubicBezTo>
                    <a:pt x="1819626" y="1043750"/>
                    <a:pt x="1818142" y="1040205"/>
                    <a:pt x="1815173" y="1037515"/>
                  </a:cubicBezTo>
                  <a:cubicBezTo>
                    <a:pt x="1812205" y="1034826"/>
                    <a:pt x="1808101" y="1033482"/>
                    <a:pt x="1802862" y="1033482"/>
                  </a:cubicBezTo>
                  <a:cubicBezTo>
                    <a:pt x="1801605" y="1033482"/>
                    <a:pt x="1800243" y="1033586"/>
                    <a:pt x="1798776" y="1033796"/>
                  </a:cubicBezTo>
                  <a:lnTo>
                    <a:pt x="1793747" y="1034425"/>
                  </a:lnTo>
                  <a:lnTo>
                    <a:pt x="1793747" y="1024052"/>
                  </a:lnTo>
                  <a:lnTo>
                    <a:pt x="1797833" y="1023633"/>
                  </a:lnTo>
                  <a:cubicBezTo>
                    <a:pt x="1803211" y="1023074"/>
                    <a:pt x="1807717" y="1021625"/>
                    <a:pt x="1811349" y="1019285"/>
                  </a:cubicBezTo>
                  <a:cubicBezTo>
                    <a:pt x="1814981" y="1016945"/>
                    <a:pt x="1816797" y="1013400"/>
                    <a:pt x="1816797" y="1008650"/>
                  </a:cubicBezTo>
                  <a:cubicBezTo>
                    <a:pt x="1816797" y="1006345"/>
                    <a:pt x="1815907" y="1004337"/>
                    <a:pt x="1814126" y="1002625"/>
                  </a:cubicBezTo>
                  <a:cubicBezTo>
                    <a:pt x="1812344" y="1000914"/>
                    <a:pt x="1809777" y="1000058"/>
                    <a:pt x="1806425" y="1000058"/>
                  </a:cubicBezTo>
                  <a:cubicBezTo>
                    <a:pt x="1803421" y="1000058"/>
                    <a:pt x="1800417" y="1000792"/>
                    <a:pt x="1797414" y="1002259"/>
                  </a:cubicBezTo>
                  <a:cubicBezTo>
                    <a:pt x="1794410" y="1003725"/>
                    <a:pt x="1791756" y="1005681"/>
                    <a:pt x="1789451" y="1008126"/>
                  </a:cubicBezTo>
                  <a:lnTo>
                    <a:pt x="1784212" y="999639"/>
                  </a:lnTo>
                  <a:cubicBezTo>
                    <a:pt x="1786238" y="997544"/>
                    <a:pt x="1789486" y="995553"/>
                    <a:pt x="1793956" y="993667"/>
                  </a:cubicBezTo>
                  <a:cubicBezTo>
                    <a:pt x="1798427" y="991781"/>
                    <a:pt x="1802478" y="990838"/>
                    <a:pt x="1806110" y="990838"/>
                  </a:cubicBezTo>
                  <a:close/>
                  <a:moveTo>
                    <a:pt x="1110785" y="990838"/>
                  </a:moveTo>
                  <a:cubicBezTo>
                    <a:pt x="1119866" y="990838"/>
                    <a:pt x="1126082" y="994051"/>
                    <a:pt x="1129435" y="1000477"/>
                  </a:cubicBezTo>
                  <a:cubicBezTo>
                    <a:pt x="1130762" y="1003132"/>
                    <a:pt x="1131426" y="1005926"/>
                    <a:pt x="1131426" y="1008859"/>
                  </a:cubicBezTo>
                  <a:cubicBezTo>
                    <a:pt x="1131426" y="1012631"/>
                    <a:pt x="1130430" y="1016194"/>
                    <a:pt x="1128440" y="1019547"/>
                  </a:cubicBezTo>
                  <a:cubicBezTo>
                    <a:pt x="1126449" y="1022899"/>
                    <a:pt x="1123882" y="1025484"/>
                    <a:pt x="1120739" y="1027300"/>
                  </a:cubicBezTo>
                  <a:cubicBezTo>
                    <a:pt x="1124650" y="1028557"/>
                    <a:pt x="1127898" y="1031019"/>
                    <a:pt x="1130483" y="1034687"/>
                  </a:cubicBezTo>
                  <a:cubicBezTo>
                    <a:pt x="1133067" y="1038354"/>
                    <a:pt x="1134359" y="1042562"/>
                    <a:pt x="1134359" y="1047312"/>
                  </a:cubicBezTo>
                  <a:cubicBezTo>
                    <a:pt x="1134359" y="1054437"/>
                    <a:pt x="1132159" y="1060094"/>
                    <a:pt x="1127759" y="1064286"/>
                  </a:cubicBezTo>
                  <a:cubicBezTo>
                    <a:pt x="1123358" y="1068476"/>
                    <a:pt x="1117246" y="1070572"/>
                    <a:pt x="1109423" y="1070572"/>
                  </a:cubicBezTo>
                  <a:cubicBezTo>
                    <a:pt x="1104813" y="1070572"/>
                    <a:pt x="1100692" y="1069908"/>
                    <a:pt x="1097060" y="1068581"/>
                  </a:cubicBezTo>
                  <a:cubicBezTo>
                    <a:pt x="1093427" y="1067254"/>
                    <a:pt x="1089935" y="1065019"/>
                    <a:pt x="1086582" y="1061876"/>
                  </a:cubicBezTo>
                  <a:lnTo>
                    <a:pt x="1091087" y="1053494"/>
                  </a:lnTo>
                  <a:cubicBezTo>
                    <a:pt x="1094161" y="1056078"/>
                    <a:pt x="1097252" y="1058016"/>
                    <a:pt x="1100360" y="1059309"/>
                  </a:cubicBezTo>
                  <a:cubicBezTo>
                    <a:pt x="1103468" y="1060601"/>
                    <a:pt x="1106454" y="1061247"/>
                    <a:pt x="1109318" y="1061247"/>
                  </a:cubicBezTo>
                  <a:cubicBezTo>
                    <a:pt x="1113858" y="1061247"/>
                    <a:pt x="1117491" y="1060077"/>
                    <a:pt x="1120215" y="1057737"/>
                  </a:cubicBezTo>
                  <a:cubicBezTo>
                    <a:pt x="1122939" y="1055397"/>
                    <a:pt x="1124301" y="1052201"/>
                    <a:pt x="1124301" y="1048150"/>
                  </a:cubicBezTo>
                  <a:cubicBezTo>
                    <a:pt x="1124301" y="1043750"/>
                    <a:pt x="1122817" y="1040205"/>
                    <a:pt x="1119848" y="1037515"/>
                  </a:cubicBezTo>
                  <a:cubicBezTo>
                    <a:pt x="1116879" y="1034826"/>
                    <a:pt x="1112776" y="1033482"/>
                    <a:pt x="1107537" y="1033482"/>
                  </a:cubicBezTo>
                  <a:cubicBezTo>
                    <a:pt x="1106280" y="1033482"/>
                    <a:pt x="1104918" y="1033586"/>
                    <a:pt x="1103451" y="1033796"/>
                  </a:cubicBezTo>
                  <a:lnTo>
                    <a:pt x="1098422" y="1034425"/>
                  </a:lnTo>
                  <a:lnTo>
                    <a:pt x="1098422" y="1024052"/>
                  </a:lnTo>
                  <a:lnTo>
                    <a:pt x="1102508" y="1023633"/>
                  </a:lnTo>
                  <a:cubicBezTo>
                    <a:pt x="1107886" y="1023074"/>
                    <a:pt x="1112392" y="1021625"/>
                    <a:pt x="1116024" y="1019285"/>
                  </a:cubicBezTo>
                  <a:cubicBezTo>
                    <a:pt x="1119656" y="1016945"/>
                    <a:pt x="1121472" y="1013400"/>
                    <a:pt x="1121472" y="1008650"/>
                  </a:cubicBezTo>
                  <a:cubicBezTo>
                    <a:pt x="1121472" y="1006345"/>
                    <a:pt x="1120582" y="1004337"/>
                    <a:pt x="1118800" y="1002625"/>
                  </a:cubicBezTo>
                  <a:cubicBezTo>
                    <a:pt x="1117019" y="1000914"/>
                    <a:pt x="1114452" y="1000058"/>
                    <a:pt x="1111099" y="1000058"/>
                  </a:cubicBezTo>
                  <a:cubicBezTo>
                    <a:pt x="1108096" y="1000058"/>
                    <a:pt x="1105092" y="1000792"/>
                    <a:pt x="1102089" y="1002259"/>
                  </a:cubicBezTo>
                  <a:cubicBezTo>
                    <a:pt x="1099085" y="1003725"/>
                    <a:pt x="1096431" y="1005681"/>
                    <a:pt x="1094126" y="1008126"/>
                  </a:cubicBezTo>
                  <a:lnTo>
                    <a:pt x="1088887" y="999639"/>
                  </a:lnTo>
                  <a:cubicBezTo>
                    <a:pt x="1090913" y="997544"/>
                    <a:pt x="1094161" y="995553"/>
                    <a:pt x="1098631" y="993667"/>
                  </a:cubicBezTo>
                  <a:cubicBezTo>
                    <a:pt x="1103102" y="991781"/>
                    <a:pt x="1107153" y="990838"/>
                    <a:pt x="1110785" y="990838"/>
                  </a:cubicBezTo>
                  <a:close/>
                  <a:moveTo>
                    <a:pt x="1542439" y="987485"/>
                  </a:moveTo>
                  <a:lnTo>
                    <a:pt x="1603418" y="987485"/>
                  </a:lnTo>
                  <a:cubicBezTo>
                    <a:pt x="1604675" y="987485"/>
                    <a:pt x="1605758" y="987939"/>
                    <a:pt x="1606666" y="988847"/>
                  </a:cubicBezTo>
                  <a:cubicBezTo>
                    <a:pt x="1607574" y="989756"/>
                    <a:pt x="1608028" y="990838"/>
                    <a:pt x="1608028" y="992096"/>
                  </a:cubicBezTo>
                  <a:lnTo>
                    <a:pt x="1608028" y="1073820"/>
                  </a:lnTo>
                  <a:lnTo>
                    <a:pt x="1598808" y="1073820"/>
                  </a:lnTo>
                  <a:lnTo>
                    <a:pt x="1598808" y="1070362"/>
                  </a:lnTo>
                  <a:lnTo>
                    <a:pt x="1547049" y="1070362"/>
                  </a:lnTo>
                  <a:lnTo>
                    <a:pt x="1547049" y="1073820"/>
                  </a:lnTo>
                  <a:lnTo>
                    <a:pt x="1537829" y="1073820"/>
                  </a:lnTo>
                  <a:lnTo>
                    <a:pt x="1537829" y="992096"/>
                  </a:lnTo>
                  <a:cubicBezTo>
                    <a:pt x="1537829" y="990838"/>
                    <a:pt x="1538283" y="989756"/>
                    <a:pt x="1539191" y="988847"/>
                  </a:cubicBezTo>
                  <a:cubicBezTo>
                    <a:pt x="1540099" y="987939"/>
                    <a:pt x="1541182" y="987485"/>
                    <a:pt x="1542439" y="987485"/>
                  </a:cubicBezTo>
                  <a:close/>
                  <a:moveTo>
                    <a:pt x="1331851" y="984971"/>
                  </a:moveTo>
                  <a:lnTo>
                    <a:pt x="1387905" y="984971"/>
                  </a:lnTo>
                  <a:cubicBezTo>
                    <a:pt x="1389233" y="984971"/>
                    <a:pt x="1390333" y="985425"/>
                    <a:pt x="1391206" y="986333"/>
                  </a:cubicBezTo>
                  <a:cubicBezTo>
                    <a:pt x="1392079" y="987241"/>
                    <a:pt x="1392516" y="988324"/>
                    <a:pt x="1392516" y="989581"/>
                  </a:cubicBezTo>
                  <a:lnTo>
                    <a:pt x="1392516" y="1059047"/>
                  </a:lnTo>
                  <a:cubicBezTo>
                    <a:pt x="1392516" y="1064774"/>
                    <a:pt x="1389966" y="1068896"/>
                    <a:pt x="1384867" y="1071410"/>
                  </a:cubicBezTo>
                  <a:cubicBezTo>
                    <a:pt x="1379768" y="1073925"/>
                    <a:pt x="1374983" y="1075601"/>
                    <a:pt x="1370513" y="1076439"/>
                  </a:cubicBezTo>
                  <a:lnTo>
                    <a:pt x="1369151" y="1067429"/>
                  </a:lnTo>
                  <a:cubicBezTo>
                    <a:pt x="1372154" y="1066940"/>
                    <a:pt x="1375263" y="1065910"/>
                    <a:pt x="1378476" y="1064338"/>
                  </a:cubicBezTo>
                  <a:cubicBezTo>
                    <a:pt x="1381689" y="1062766"/>
                    <a:pt x="1383295" y="1061003"/>
                    <a:pt x="1383295" y="1059047"/>
                  </a:cubicBezTo>
                  <a:lnTo>
                    <a:pt x="1383295" y="1045007"/>
                  </a:lnTo>
                  <a:lnTo>
                    <a:pt x="1336356" y="1045007"/>
                  </a:lnTo>
                  <a:lnTo>
                    <a:pt x="1336356" y="1045635"/>
                  </a:lnTo>
                  <a:cubicBezTo>
                    <a:pt x="1336426" y="1051433"/>
                    <a:pt x="1335011" y="1056934"/>
                    <a:pt x="1332113" y="1062138"/>
                  </a:cubicBezTo>
                  <a:cubicBezTo>
                    <a:pt x="1329214" y="1067341"/>
                    <a:pt x="1325390" y="1071829"/>
                    <a:pt x="1320640" y="1075601"/>
                  </a:cubicBezTo>
                  <a:lnTo>
                    <a:pt x="1317916" y="1071829"/>
                  </a:lnTo>
                  <a:lnTo>
                    <a:pt x="1315192" y="1068162"/>
                  </a:lnTo>
                  <a:cubicBezTo>
                    <a:pt x="1318824" y="1065228"/>
                    <a:pt x="1321757" y="1061806"/>
                    <a:pt x="1323993" y="1057894"/>
                  </a:cubicBezTo>
                  <a:cubicBezTo>
                    <a:pt x="1326228" y="1053983"/>
                    <a:pt x="1327311" y="1049896"/>
                    <a:pt x="1327241" y="1045635"/>
                  </a:cubicBezTo>
                  <a:lnTo>
                    <a:pt x="1327241" y="989581"/>
                  </a:lnTo>
                  <a:cubicBezTo>
                    <a:pt x="1327241" y="988324"/>
                    <a:pt x="1327677" y="987241"/>
                    <a:pt x="1328550" y="986333"/>
                  </a:cubicBezTo>
                  <a:cubicBezTo>
                    <a:pt x="1329424" y="985425"/>
                    <a:pt x="1330524" y="984971"/>
                    <a:pt x="1331851" y="984971"/>
                  </a:cubicBezTo>
                  <a:close/>
                  <a:moveTo>
                    <a:pt x="36985" y="984866"/>
                  </a:moveTo>
                  <a:lnTo>
                    <a:pt x="41805" y="992724"/>
                  </a:lnTo>
                  <a:cubicBezTo>
                    <a:pt x="41735" y="992794"/>
                    <a:pt x="41158" y="993126"/>
                    <a:pt x="40076" y="993719"/>
                  </a:cubicBezTo>
                  <a:cubicBezTo>
                    <a:pt x="38993" y="994313"/>
                    <a:pt x="37474" y="994889"/>
                    <a:pt x="35518" y="995448"/>
                  </a:cubicBezTo>
                  <a:cubicBezTo>
                    <a:pt x="33562" y="996007"/>
                    <a:pt x="31676" y="996286"/>
                    <a:pt x="29860" y="996286"/>
                  </a:cubicBezTo>
                  <a:lnTo>
                    <a:pt x="28603" y="996286"/>
                  </a:lnTo>
                  <a:lnTo>
                    <a:pt x="28603" y="1008021"/>
                  </a:lnTo>
                  <a:lnTo>
                    <a:pt x="40233" y="1008021"/>
                  </a:lnTo>
                  <a:lnTo>
                    <a:pt x="40233" y="1017137"/>
                  </a:lnTo>
                  <a:lnTo>
                    <a:pt x="28603" y="1017137"/>
                  </a:lnTo>
                  <a:lnTo>
                    <a:pt x="28603" y="1017975"/>
                  </a:lnTo>
                  <a:lnTo>
                    <a:pt x="42014" y="1041444"/>
                  </a:lnTo>
                  <a:lnTo>
                    <a:pt x="34156" y="1046055"/>
                  </a:lnTo>
                  <a:lnTo>
                    <a:pt x="28603" y="1036310"/>
                  </a:lnTo>
                  <a:lnTo>
                    <a:pt x="28603" y="1077068"/>
                  </a:lnTo>
                  <a:lnTo>
                    <a:pt x="19383" y="1077068"/>
                  </a:lnTo>
                  <a:lnTo>
                    <a:pt x="19383" y="1017137"/>
                  </a:lnTo>
                  <a:lnTo>
                    <a:pt x="3352" y="1017137"/>
                  </a:lnTo>
                  <a:lnTo>
                    <a:pt x="3352" y="1008021"/>
                  </a:lnTo>
                  <a:lnTo>
                    <a:pt x="19383" y="1008021"/>
                  </a:lnTo>
                  <a:lnTo>
                    <a:pt x="19383" y="996286"/>
                  </a:lnTo>
                  <a:lnTo>
                    <a:pt x="4190" y="996286"/>
                  </a:lnTo>
                  <a:lnTo>
                    <a:pt x="4190" y="987066"/>
                  </a:lnTo>
                  <a:lnTo>
                    <a:pt x="29860" y="987066"/>
                  </a:lnTo>
                  <a:cubicBezTo>
                    <a:pt x="32165" y="987066"/>
                    <a:pt x="34540" y="986333"/>
                    <a:pt x="36985" y="984866"/>
                  </a:cubicBezTo>
                  <a:close/>
                  <a:moveTo>
                    <a:pt x="73656" y="984237"/>
                  </a:moveTo>
                  <a:lnTo>
                    <a:pt x="82772" y="984237"/>
                  </a:lnTo>
                  <a:lnTo>
                    <a:pt x="82772" y="1042911"/>
                  </a:lnTo>
                  <a:lnTo>
                    <a:pt x="96288" y="1042911"/>
                  </a:lnTo>
                  <a:lnTo>
                    <a:pt x="96288" y="1052132"/>
                  </a:lnTo>
                  <a:lnTo>
                    <a:pt x="82772" y="1052132"/>
                  </a:lnTo>
                  <a:lnTo>
                    <a:pt x="82772" y="1077068"/>
                  </a:lnTo>
                  <a:lnTo>
                    <a:pt x="73656" y="1077068"/>
                  </a:lnTo>
                  <a:lnTo>
                    <a:pt x="73656" y="1052132"/>
                  </a:lnTo>
                  <a:lnTo>
                    <a:pt x="41909" y="1052132"/>
                  </a:lnTo>
                  <a:lnTo>
                    <a:pt x="41909" y="1042911"/>
                  </a:lnTo>
                  <a:lnTo>
                    <a:pt x="73656" y="1042911"/>
                  </a:lnTo>
                  <a:close/>
                  <a:moveTo>
                    <a:pt x="1167516" y="983190"/>
                  </a:moveTo>
                  <a:lnTo>
                    <a:pt x="1176422" y="985180"/>
                  </a:lnTo>
                  <a:cubicBezTo>
                    <a:pt x="1175514" y="988324"/>
                    <a:pt x="1174641" y="990978"/>
                    <a:pt x="1173803" y="993143"/>
                  </a:cubicBezTo>
                  <a:lnTo>
                    <a:pt x="1234258" y="993143"/>
                  </a:lnTo>
                  <a:lnTo>
                    <a:pt x="1234258" y="1002363"/>
                  </a:lnTo>
                  <a:lnTo>
                    <a:pt x="1203454" y="1002363"/>
                  </a:lnTo>
                  <a:lnTo>
                    <a:pt x="1203454" y="1016822"/>
                  </a:lnTo>
                  <a:lnTo>
                    <a:pt x="1232791" y="1016822"/>
                  </a:lnTo>
                  <a:lnTo>
                    <a:pt x="1232791" y="1025938"/>
                  </a:lnTo>
                  <a:lnTo>
                    <a:pt x="1203454" y="1025938"/>
                  </a:lnTo>
                  <a:lnTo>
                    <a:pt x="1203454" y="1046055"/>
                  </a:lnTo>
                  <a:lnTo>
                    <a:pt x="1239077" y="1046055"/>
                  </a:lnTo>
                  <a:lnTo>
                    <a:pt x="1239077" y="1055275"/>
                  </a:lnTo>
                  <a:lnTo>
                    <a:pt x="1203454" y="1055275"/>
                  </a:lnTo>
                  <a:lnTo>
                    <a:pt x="1203454" y="1078221"/>
                  </a:lnTo>
                  <a:lnTo>
                    <a:pt x="1194338" y="1078221"/>
                  </a:lnTo>
                  <a:lnTo>
                    <a:pt x="1194338" y="1055275"/>
                  </a:lnTo>
                  <a:lnTo>
                    <a:pt x="1144780" y="1055275"/>
                  </a:lnTo>
                  <a:lnTo>
                    <a:pt x="1144780" y="1046055"/>
                  </a:lnTo>
                  <a:lnTo>
                    <a:pt x="1160601" y="1046055"/>
                  </a:lnTo>
                  <a:lnTo>
                    <a:pt x="1160601" y="1021328"/>
                  </a:lnTo>
                  <a:cubicBezTo>
                    <a:pt x="1160601" y="1020070"/>
                    <a:pt x="1161055" y="1019005"/>
                    <a:pt x="1161963" y="1018132"/>
                  </a:cubicBezTo>
                  <a:cubicBezTo>
                    <a:pt x="1162871" y="1017259"/>
                    <a:pt x="1163954" y="1016822"/>
                    <a:pt x="1165211" y="1016822"/>
                  </a:cubicBezTo>
                  <a:lnTo>
                    <a:pt x="1194338" y="1016822"/>
                  </a:lnTo>
                  <a:lnTo>
                    <a:pt x="1194338" y="1002363"/>
                  </a:lnTo>
                  <a:lnTo>
                    <a:pt x="1169402" y="1002363"/>
                  </a:lnTo>
                  <a:cubicBezTo>
                    <a:pt x="1164093" y="1011723"/>
                    <a:pt x="1157248" y="1018429"/>
                    <a:pt x="1148866" y="1022480"/>
                  </a:cubicBezTo>
                  <a:lnTo>
                    <a:pt x="1144989" y="1014098"/>
                  </a:lnTo>
                  <a:cubicBezTo>
                    <a:pt x="1150647" y="1011304"/>
                    <a:pt x="1155310" y="1007183"/>
                    <a:pt x="1158977" y="1001735"/>
                  </a:cubicBezTo>
                  <a:cubicBezTo>
                    <a:pt x="1162644" y="996286"/>
                    <a:pt x="1165490" y="990105"/>
                    <a:pt x="1167516" y="983190"/>
                  </a:cubicBezTo>
                  <a:close/>
                  <a:moveTo>
                    <a:pt x="180631" y="983190"/>
                  </a:moveTo>
                  <a:lnTo>
                    <a:pt x="188909" y="987171"/>
                  </a:lnTo>
                  <a:cubicBezTo>
                    <a:pt x="186813" y="991432"/>
                    <a:pt x="184683" y="995134"/>
                    <a:pt x="182518" y="998277"/>
                  </a:cubicBezTo>
                  <a:lnTo>
                    <a:pt x="193519" y="998277"/>
                  </a:lnTo>
                  <a:cubicBezTo>
                    <a:pt x="194776" y="998277"/>
                    <a:pt x="195841" y="998714"/>
                    <a:pt x="196715" y="999587"/>
                  </a:cubicBezTo>
                  <a:cubicBezTo>
                    <a:pt x="197588" y="1000460"/>
                    <a:pt x="198024" y="1001525"/>
                    <a:pt x="198024" y="1002783"/>
                  </a:cubicBezTo>
                  <a:lnTo>
                    <a:pt x="198024" y="1016194"/>
                  </a:lnTo>
                  <a:lnTo>
                    <a:pt x="188804" y="1016194"/>
                  </a:lnTo>
                  <a:lnTo>
                    <a:pt x="188804" y="1007393"/>
                  </a:lnTo>
                  <a:lnTo>
                    <a:pt x="119967" y="1007393"/>
                  </a:lnTo>
                  <a:lnTo>
                    <a:pt x="119967" y="1016194"/>
                  </a:lnTo>
                  <a:lnTo>
                    <a:pt x="110851" y="1016194"/>
                  </a:lnTo>
                  <a:lnTo>
                    <a:pt x="110851" y="1002783"/>
                  </a:lnTo>
                  <a:cubicBezTo>
                    <a:pt x="110851" y="1001525"/>
                    <a:pt x="111288" y="1000460"/>
                    <a:pt x="112161" y="999587"/>
                  </a:cubicBezTo>
                  <a:cubicBezTo>
                    <a:pt x="113034" y="998714"/>
                    <a:pt x="114099" y="998277"/>
                    <a:pt x="115357" y="998277"/>
                  </a:cubicBezTo>
                  <a:lnTo>
                    <a:pt x="124786" y="998277"/>
                  </a:lnTo>
                  <a:lnTo>
                    <a:pt x="119338" y="988009"/>
                  </a:lnTo>
                  <a:lnTo>
                    <a:pt x="127406" y="983713"/>
                  </a:lnTo>
                  <a:lnTo>
                    <a:pt x="134111" y="996182"/>
                  </a:lnTo>
                  <a:lnTo>
                    <a:pt x="130235" y="998277"/>
                  </a:lnTo>
                  <a:lnTo>
                    <a:pt x="151609" y="998277"/>
                  </a:lnTo>
                  <a:lnTo>
                    <a:pt x="146265" y="988009"/>
                  </a:lnTo>
                  <a:lnTo>
                    <a:pt x="154333" y="983713"/>
                  </a:lnTo>
                  <a:lnTo>
                    <a:pt x="160934" y="996182"/>
                  </a:lnTo>
                  <a:lnTo>
                    <a:pt x="157057" y="998277"/>
                  </a:lnTo>
                  <a:lnTo>
                    <a:pt x="170992" y="998277"/>
                  </a:lnTo>
                  <a:cubicBezTo>
                    <a:pt x="172808" y="996252"/>
                    <a:pt x="174624" y="993737"/>
                    <a:pt x="176440" y="990733"/>
                  </a:cubicBezTo>
                  <a:cubicBezTo>
                    <a:pt x="178257" y="987730"/>
                    <a:pt x="179654" y="985215"/>
                    <a:pt x="180631" y="983190"/>
                  </a:cubicBezTo>
                  <a:close/>
                  <a:moveTo>
                    <a:pt x="2000982" y="876605"/>
                  </a:moveTo>
                  <a:lnTo>
                    <a:pt x="2012507" y="876605"/>
                  </a:lnTo>
                  <a:lnTo>
                    <a:pt x="2012507" y="888130"/>
                  </a:lnTo>
                  <a:lnTo>
                    <a:pt x="2000982" y="888130"/>
                  </a:lnTo>
                  <a:close/>
                  <a:moveTo>
                    <a:pt x="1705707" y="876605"/>
                  </a:moveTo>
                  <a:lnTo>
                    <a:pt x="1717232" y="876605"/>
                  </a:lnTo>
                  <a:lnTo>
                    <a:pt x="1717232" y="888130"/>
                  </a:lnTo>
                  <a:lnTo>
                    <a:pt x="1705707" y="888130"/>
                  </a:lnTo>
                  <a:close/>
                  <a:moveTo>
                    <a:pt x="19802" y="864870"/>
                  </a:moveTo>
                  <a:lnTo>
                    <a:pt x="17497" y="870633"/>
                  </a:lnTo>
                  <a:cubicBezTo>
                    <a:pt x="19942" y="871680"/>
                    <a:pt x="23539" y="873392"/>
                    <a:pt x="28289" y="875767"/>
                  </a:cubicBezTo>
                  <a:cubicBezTo>
                    <a:pt x="32061" y="872693"/>
                    <a:pt x="34785" y="869061"/>
                    <a:pt x="36462" y="864870"/>
                  </a:cubicBezTo>
                  <a:close/>
                  <a:moveTo>
                    <a:pt x="1547049" y="852821"/>
                  </a:moveTo>
                  <a:lnTo>
                    <a:pt x="1547049" y="880272"/>
                  </a:lnTo>
                  <a:lnTo>
                    <a:pt x="1598808" y="880272"/>
                  </a:lnTo>
                  <a:lnTo>
                    <a:pt x="1598808" y="852821"/>
                  </a:lnTo>
                  <a:close/>
                  <a:moveTo>
                    <a:pt x="2000982" y="846430"/>
                  </a:moveTo>
                  <a:lnTo>
                    <a:pt x="2012507" y="846430"/>
                  </a:lnTo>
                  <a:lnTo>
                    <a:pt x="2012507" y="857955"/>
                  </a:lnTo>
                  <a:lnTo>
                    <a:pt x="2000982" y="857955"/>
                  </a:lnTo>
                  <a:close/>
                  <a:moveTo>
                    <a:pt x="1705707" y="846430"/>
                  </a:moveTo>
                  <a:lnTo>
                    <a:pt x="1717232" y="846430"/>
                  </a:lnTo>
                  <a:lnTo>
                    <a:pt x="1717232" y="857955"/>
                  </a:lnTo>
                  <a:lnTo>
                    <a:pt x="1705707" y="857955"/>
                  </a:lnTo>
                  <a:close/>
                  <a:moveTo>
                    <a:pt x="1272501" y="845382"/>
                  </a:moveTo>
                  <a:cubicBezTo>
                    <a:pt x="1269427" y="845382"/>
                    <a:pt x="1266651" y="846080"/>
                    <a:pt x="1264171" y="847477"/>
                  </a:cubicBezTo>
                  <a:cubicBezTo>
                    <a:pt x="1261691" y="848874"/>
                    <a:pt x="1259683" y="850690"/>
                    <a:pt x="1258146" y="852926"/>
                  </a:cubicBezTo>
                  <a:cubicBezTo>
                    <a:pt x="1258356" y="861866"/>
                    <a:pt x="1259735" y="868537"/>
                    <a:pt x="1262285" y="872938"/>
                  </a:cubicBezTo>
                  <a:cubicBezTo>
                    <a:pt x="1264834" y="877338"/>
                    <a:pt x="1268694" y="879539"/>
                    <a:pt x="1273863" y="879539"/>
                  </a:cubicBezTo>
                  <a:cubicBezTo>
                    <a:pt x="1276377" y="879539"/>
                    <a:pt x="1278647" y="878753"/>
                    <a:pt x="1280673" y="877181"/>
                  </a:cubicBezTo>
                  <a:cubicBezTo>
                    <a:pt x="1282699" y="875610"/>
                    <a:pt x="1284270" y="873444"/>
                    <a:pt x="1285388" y="870685"/>
                  </a:cubicBezTo>
                  <a:cubicBezTo>
                    <a:pt x="1286505" y="867926"/>
                    <a:pt x="1287064" y="864835"/>
                    <a:pt x="1287064" y="861412"/>
                  </a:cubicBezTo>
                  <a:cubicBezTo>
                    <a:pt x="1287064" y="857012"/>
                    <a:pt x="1285772" y="853240"/>
                    <a:pt x="1283188" y="850097"/>
                  </a:cubicBezTo>
                  <a:cubicBezTo>
                    <a:pt x="1280603" y="846953"/>
                    <a:pt x="1277041" y="845382"/>
                    <a:pt x="1272501" y="845382"/>
                  </a:cubicBezTo>
                  <a:close/>
                  <a:moveTo>
                    <a:pt x="1839057" y="845277"/>
                  </a:moveTo>
                  <a:lnTo>
                    <a:pt x="1886415" y="845277"/>
                  </a:lnTo>
                  <a:lnTo>
                    <a:pt x="1886415" y="854078"/>
                  </a:lnTo>
                  <a:lnTo>
                    <a:pt x="1839057" y="854078"/>
                  </a:lnTo>
                  <a:close/>
                  <a:moveTo>
                    <a:pt x="1169716" y="844963"/>
                  </a:moveTo>
                  <a:lnTo>
                    <a:pt x="1169716" y="865080"/>
                  </a:lnTo>
                  <a:lnTo>
                    <a:pt x="1194338" y="865080"/>
                  </a:lnTo>
                  <a:lnTo>
                    <a:pt x="1194338" y="844963"/>
                  </a:lnTo>
                  <a:close/>
                  <a:moveTo>
                    <a:pt x="1336356" y="838572"/>
                  </a:moveTo>
                  <a:lnTo>
                    <a:pt x="1336356" y="854812"/>
                  </a:lnTo>
                  <a:lnTo>
                    <a:pt x="1383295" y="854812"/>
                  </a:lnTo>
                  <a:lnTo>
                    <a:pt x="1383295" y="838572"/>
                  </a:lnTo>
                  <a:close/>
                  <a:moveTo>
                    <a:pt x="119758" y="835323"/>
                  </a:moveTo>
                  <a:lnTo>
                    <a:pt x="184089" y="835323"/>
                  </a:lnTo>
                  <a:cubicBezTo>
                    <a:pt x="185347" y="835323"/>
                    <a:pt x="186430" y="835777"/>
                    <a:pt x="187338" y="836686"/>
                  </a:cubicBezTo>
                  <a:cubicBezTo>
                    <a:pt x="188246" y="837594"/>
                    <a:pt x="188700" y="838676"/>
                    <a:pt x="188700" y="839934"/>
                  </a:cubicBezTo>
                  <a:lnTo>
                    <a:pt x="188700" y="841924"/>
                  </a:lnTo>
                  <a:cubicBezTo>
                    <a:pt x="188700" y="842763"/>
                    <a:pt x="188490" y="843531"/>
                    <a:pt x="188071" y="844229"/>
                  </a:cubicBezTo>
                  <a:cubicBezTo>
                    <a:pt x="187652" y="844928"/>
                    <a:pt x="187093" y="845452"/>
                    <a:pt x="186395" y="845801"/>
                  </a:cubicBezTo>
                  <a:lnTo>
                    <a:pt x="161458" y="860365"/>
                  </a:lnTo>
                  <a:lnTo>
                    <a:pt x="200435" y="860365"/>
                  </a:lnTo>
                  <a:lnTo>
                    <a:pt x="200435" y="869585"/>
                  </a:lnTo>
                  <a:lnTo>
                    <a:pt x="161144" y="869585"/>
                  </a:lnTo>
                  <a:lnTo>
                    <a:pt x="161144" y="881425"/>
                  </a:lnTo>
                  <a:cubicBezTo>
                    <a:pt x="161144" y="884987"/>
                    <a:pt x="159869" y="887921"/>
                    <a:pt x="157320" y="890226"/>
                  </a:cubicBezTo>
                  <a:cubicBezTo>
                    <a:pt x="154770" y="892531"/>
                    <a:pt x="151714" y="894207"/>
                    <a:pt x="148152" y="895255"/>
                  </a:cubicBezTo>
                  <a:cubicBezTo>
                    <a:pt x="144589" y="896303"/>
                    <a:pt x="141097" y="896896"/>
                    <a:pt x="137674" y="897036"/>
                  </a:cubicBezTo>
                  <a:lnTo>
                    <a:pt x="137360" y="887921"/>
                  </a:lnTo>
                  <a:cubicBezTo>
                    <a:pt x="140643" y="887711"/>
                    <a:pt x="143908" y="887030"/>
                    <a:pt x="147156" y="885877"/>
                  </a:cubicBezTo>
                  <a:cubicBezTo>
                    <a:pt x="150405" y="884725"/>
                    <a:pt x="152029" y="883241"/>
                    <a:pt x="152029" y="881425"/>
                  </a:cubicBezTo>
                  <a:lnTo>
                    <a:pt x="152029" y="869585"/>
                  </a:lnTo>
                  <a:lnTo>
                    <a:pt x="106871" y="869585"/>
                  </a:lnTo>
                  <a:lnTo>
                    <a:pt x="106871" y="860365"/>
                  </a:lnTo>
                  <a:lnTo>
                    <a:pt x="152029" y="860365"/>
                  </a:lnTo>
                  <a:lnTo>
                    <a:pt x="152029" y="857850"/>
                  </a:lnTo>
                  <a:cubicBezTo>
                    <a:pt x="152029" y="856104"/>
                    <a:pt x="152797" y="854777"/>
                    <a:pt x="154333" y="853869"/>
                  </a:cubicBezTo>
                  <a:lnTo>
                    <a:pt x="170469" y="844544"/>
                  </a:lnTo>
                  <a:lnTo>
                    <a:pt x="119758" y="844544"/>
                  </a:lnTo>
                  <a:close/>
                  <a:moveTo>
                    <a:pt x="65275" y="824217"/>
                  </a:moveTo>
                  <a:cubicBezTo>
                    <a:pt x="63947" y="827011"/>
                    <a:pt x="62201" y="829875"/>
                    <a:pt x="60036" y="832809"/>
                  </a:cubicBezTo>
                  <a:lnTo>
                    <a:pt x="64541" y="832495"/>
                  </a:lnTo>
                  <a:cubicBezTo>
                    <a:pt x="66148" y="843182"/>
                    <a:pt x="69116" y="852751"/>
                    <a:pt x="73447" y="861203"/>
                  </a:cubicBezTo>
                  <a:cubicBezTo>
                    <a:pt x="78057" y="850865"/>
                    <a:pt x="80537" y="838537"/>
                    <a:pt x="80886" y="824217"/>
                  </a:cubicBezTo>
                  <a:close/>
                  <a:moveTo>
                    <a:pt x="1671922" y="820026"/>
                  </a:moveTo>
                  <a:cubicBezTo>
                    <a:pt x="1669268" y="820026"/>
                    <a:pt x="1666875" y="820847"/>
                    <a:pt x="1664745" y="822489"/>
                  </a:cubicBezTo>
                  <a:cubicBezTo>
                    <a:pt x="1662615" y="824130"/>
                    <a:pt x="1660955" y="826348"/>
                    <a:pt x="1659768" y="829142"/>
                  </a:cubicBezTo>
                  <a:cubicBezTo>
                    <a:pt x="1658581" y="831936"/>
                    <a:pt x="1657987" y="835044"/>
                    <a:pt x="1657987" y="838467"/>
                  </a:cubicBezTo>
                  <a:cubicBezTo>
                    <a:pt x="1657987" y="842728"/>
                    <a:pt x="1659017" y="846377"/>
                    <a:pt x="1661078" y="849416"/>
                  </a:cubicBezTo>
                  <a:cubicBezTo>
                    <a:pt x="1663138" y="852454"/>
                    <a:pt x="1666125" y="854008"/>
                    <a:pt x="1670036" y="854078"/>
                  </a:cubicBezTo>
                  <a:cubicBezTo>
                    <a:pt x="1673808" y="854218"/>
                    <a:pt x="1676934" y="853659"/>
                    <a:pt x="1679413" y="852402"/>
                  </a:cubicBezTo>
                  <a:cubicBezTo>
                    <a:pt x="1681893" y="851144"/>
                    <a:pt x="1684076" y="849154"/>
                    <a:pt x="1685962" y="846430"/>
                  </a:cubicBezTo>
                  <a:cubicBezTo>
                    <a:pt x="1685822" y="837349"/>
                    <a:pt x="1684687" y="830678"/>
                    <a:pt x="1682557" y="826418"/>
                  </a:cubicBezTo>
                  <a:cubicBezTo>
                    <a:pt x="1680426" y="822157"/>
                    <a:pt x="1676881" y="820026"/>
                    <a:pt x="1671922" y="820026"/>
                  </a:cubicBezTo>
                  <a:close/>
                  <a:moveTo>
                    <a:pt x="2101280" y="819607"/>
                  </a:moveTo>
                  <a:cubicBezTo>
                    <a:pt x="2098207" y="819607"/>
                    <a:pt x="2095535" y="820917"/>
                    <a:pt x="2093265" y="823536"/>
                  </a:cubicBezTo>
                  <a:cubicBezTo>
                    <a:pt x="2090995" y="826156"/>
                    <a:pt x="2089266" y="829805"/>
                    <a:pt x="2088079" y="834485"/>
                  </a:cubicBezTo>
                  <a:cubicBezTo>
                    <a:pt x="2086891" y="839165"/>
                    <a:pt x="2086297" y="844474"/>
                    <a:pt x="2086297" y="850411"/>
                  </a:cubicBezTo>
                  <a:cubicBezTo>
                    <a:pt x="2086297" y="859352"/>
                    <a:pt x="2087590" y="866529"/>
                    <a:pt x="2090174" y="871942"/>
                  </a:cubicBezTo>
                  <a:cubicBezTo>
                    <a:pt x="2092759" y="877356"/>
                    <a:pt x="2096600" y="880062"/>
                    <a:pt x="2101699" y="880062"/>
                  </a:cubicBezTo>
                  <a:cubicBezTo>
                    <a:pt x="2106519" y="880062"/>
                    <a:pt x="2110151" y="877321"/>
                    <a:pt x="2112596" y="871838"/>
                  </a:cubicBezTo>
                  <a:cubicBezTo>
                    <a:pt x="2115041" y="866354"/>
                    <a:pt x="2116263" y="859212"/>
                    <a:pt x="2116263" y="850411"/>
                  </a:cubicBezTo>
                  <a:cubicBezTo>
                    <a:pt x="2116263" y="840772"/>
                    <a:pt x="2114919" y="833228"/>
                    <a:pt x="2112229" y="827780"/>
                  </a:cubicBezTo>
                  <a:cubicBezTo>
                    <a:pt x="2109540" y="822331"/>
                    <a:pt x="2105890" y="819607"/>
                    <a:pt x="2101280" y="819607"/>
                  </a:cubicBezTo>
                  <a:close/>
                  <a:moveTo>
                    <a:pt x="2044130" y="819607"/>
                  </a:moveTo>
                  <a:cubicBezTo>
                    <a:pt x="2041057" y="819607"/>
                    <a:pt x="2038385" y="820917"/>
                    <a:pt x="2036115" y="823536"/>
                  </a:cubicBezTo>
                  <a:cubicBezTo>
                    <a:pt x="2033845" y="826156"/>
                    <a:pt x="2032116" y="829805"/>
                    <a:pt x="2030929" y="834485"/>
                  </a:cubicBezTo>
                  <a:cubicBezTo>
                    <a:pt x="2029741" y="839165"/>
                    <a:pt x="2029147" y="844474"/>
                    <a:pt x="2029147" y="850411"/>
                  </a:cubicBezTo>
                  <a:cubicBezTo>
                    <a:pt x="2029147" y="859352"/>
                    <a:pt x="2030440" y="866529"/>
                    <a:pt x="2033024" y="871942"/>
                  </a:cubicBezTo>
                  <a:cubicBezTo>
                    <a:pt x="2035609" y="877356"/>
                    <a:pt x="2039450" y="880062"/>
                    <a:pt x="2044549" y="880062"/>
                  </a:cubicBezTo>
                  <a:cubicBezTo>
                    <a:pt x="2049369" y="880062"/>
                    <a:pt x="2053001" y="877321"/>
                    <a:pt x="2055446" y="871838"/>
                  </a:cubicBezTo>
                  <a:cubicBezTo>
                    <a:pt x="2057891" y="866354"/>
                    <a:pt x="2059113" y="859212"/>
                    <a:pt x="2059113" y="850411"/>
                  </a:cubicBezTo>
                  <a:cubicBezTo>
                    <a:pt x="2059113" y="840772"/>
                    <a:pt x="2057769" y="833228"/>
                    <a:pt x="2055079" y="827780"/>
                  </a:cubicBezTo>
                  <a:cubicBezTo>
                    <a:pt x="2052390" y="822331"/>
                    <a:pt x="2048740" y="819607"/>
                    <a:pt x="2044130" y="819607"/>
                  </a:cubicBezTo>
                  <a:close/>
                  <a:moveTo>
                    <a:pt x="1806006" y="819607"/>
                  </a:moveTo>
                  <a:cubicBezTo>
                    <a:pt x="1802932" y="819607"/>
                    <a:pt x="1800260" y="820917"/>
                    <a:pt x="1797990" y="823536"/>
                  </a:cubicBezTo>
                  <a:cubicBezTo>
                    <a:pt x="1795720" y="826156"/>
                    <a:pt x="1793991" y="829805"/>
                    <a:pt x="1792804" y="834485"/>
                  </a:cubicBezTo>
                  <a:cubicBezTo>
                    <a:pt x="1791616" y="839165"/>
                    <a:pt x="1791023" y="844474"/>
                    <a:pt x="1791023" y="850411"/>
                  </a:cubicBezTo>
                  <a:cubicBezTo>
                    <a:pt x="1791023" y="859352"/>
                    <a:pt x="1792315" y="866529"/>
                    <a:pt x="1794899" y="871942"/>
                  </a:cubicBezTo>
                  <a:cubicBezTo>
                    <a:pt x="1797484" y="877356"/>
                    <a:pt x="1801326" y="880062"/>
                    <a:pt x="1806425" y="880062"/>
                  </a:cubicBezTo>
                  <a:cubicBezTo>
                    <a:pt x="1811244" y="880062"/>
                    <a:pt x="1814876" y="877321"/>
                    <a:pt x="1817321" y="871838"/>
                  </a:cubicBezTo>
                  <a:cubicBezTo>
                    <a:pt x="1819766" y="866354"/>
                    <a:pt x="1820988" y="859212"/>
                    <a:pt x="1820988" y="850411"/>
                  </a:cubicBezTo>
                  <a:cubicBezTo>
                    <a:pt x="1820988" y="840772"/>
                    <a:pt x="1819644" y="833228"/>
                    <a:pt x="1816954" y="827780"/>
                  </a:cubicBezTo>
                  <a:cubicBezTo>
                    <a:pt x="1814265" y="822331"/>
                    <a:pt x="1810616" y="819607"/>
                    <a:pt x="1806006" y="819607"/>
                  </a:cubicBezTo>
                  <a:close/>
                  <a:moveTo>
                    <a:pt x="1748856" y="819607"/>
                  </a:moveTo>
                  <a:cubicBezTo>
                    <a:pt x="1745782" y="819607"/>
                    <a:pt x="1743110" y="820917"/>
                    <a:pt x="1740840" y="823536"/>
                  </a:cubicBezTo>
                  <a:cubicBezTo>
                    <a:pt x="1738570" y="826156"/>
                    <a:pt x="1736841" y="829805"/>
                    <a:pt x="1735654" y="834485"/>
                  </a:cubicBezTo>
                  <a:cubicBezTo>
                    <a:pt x="1734466" y="839165"/>
                    <a:pt x="1733873" y="844474"/>
                    <a:pt x="1733873" y="850411"/>
                  </a:cubicBezTo>
                  <a:cubicBezTo>
                    <a:pt x="1733873" y="859352"/>
                    <a:pt x="1735165" y="866529"/>
                    <a:pt x="1737749" y="871942"/>
                  </a:cubicBezTo>
                  <a:cubicBezTo>
                    <a:pt x="1740334" y="877356"/>
                    <a:pt x="1744176" y="880062"/>
                    <a:pt x="1749275" y="880062"/>
                  </a:cubicBezTo>
                  <a:cubicBezTo>
                    <a:pt x="1754094" y="880062"/>
                    <a:pt x="1757726" y="877321"/>
                    <a:pt x="1760171" y="871838"/>
                  </a:cubicBezTo>
                  <a:cubicBezTo>
                    <a:pt x="1762616" y="866354"/>
                    <a:pt x="1763838" y="859212"/>
                    <a:pt x="1763838" y="850411"/>
                  </a:cubicBezTo>
                  <a:cubicBezTo>
                    <a:pt x="1763838" y="840772"/>
                    <a:pt x="1762494" y="833228"/>
                    <a:pt x="1759804" y="827780"/>
                  </a:cubicBezTo>
                  <a:cubicBezTo>
                    <a:pt x="1757115" y="822331"/>
                    <a:pt x="1753466" y="819607"/>
                    <a:pt x="1748856" y="819607"/>
                  </a:cubicBezTo>
                  <a:close/>
                  <a:moveTo>
                    <a:pt x="996380" y="819607"/>
                  </a:moveTo>
                  <a:cubicBezTo>
                    <a:pt x="993307" y="819607"/>
                    <a:pt x="990635" y="820917"/>
                    <a:pt x="988365" y="823536"/>
                  </a:cubicBezTo>
                  <a:cubicBezTo>
                    <a:pt x="986095" y="826156"/>
                    <a:pt x="984366" y="829805"/>
                    <a:pt x="983179" y="834485"/>
                  </a:cubicBezTo>
                  <a:cubicBezTo>
                    <a:pt x="981991" y="839165"/>
                    <a:pt x="981398" y="844474"/>
                    <a:pt x="981398" y="850411"/>
                  </a:cubicBezTo>
                  <a:cubicBezTo>
                    <a:pt x="981398" y="859352"/>
                    <a:pt x="982690" y="866529"/>
                    <a:pt x="985274" y="871942"/>
                  </a:cubicBezTo>
                  <a:cubicBezTo>
                    <a:pt x="987859" y="877356"/>
                    <a:pt x="991700" y="880062"/>
                    <a:pt x="996799" y="880062"/>
                  </a:cubicBezTo>
                  <a:cubicBezTo>
                    <a:pt x="1001619" y="880062"/>
                    <a:pt x="1005251" y="877321"/>
                    <a:pt x="1007696" y="871838"/>
                  </a:cubicBezTo>
                  <a:cubicBezTo>
                    <a:pt x="1010141" y="866354"/>
                    <a:pt x="1011363" y="859212"/>
                    <a:pt x="1011363" y="850411"/>
                  </a:cubicBezTo>
                  <a:cubicBezTo>
                    <a:pt x="1011363" y="840772"/>
                    <a:pt x="1010019" y="833228"/>
                    <a:pt x="1007329" y="827780"/>
                  </a:cubicBezTo>
                  <a:cubicBezTo>
                    <a:pt x="1004640" y="822331"/>
                    <a:pt x="1000990" y="819607"/>
                    <a:pt x="996380" y="819607"/>
                  </a:cubicBezTo>
                  <a:close/>
                  <a:moveTo>
                    <a:pt x="1547049" y="815731"/>
                  </a:moveTo>
                  <a:lnTo>
                    <a:pt x="1547049" y="843705"/>
                  </a:lnTo>
                  <a:lnTo>
                    <a:pt x="1598808" y="843705"/>
                  </a:lnTo>
                  <a:lnTo>
                    <a:pt x="1598808" y="815731"/>
                  </a:lnTo>
                  <a:close/>
                  <a:moveTo>
                    <a:pt x="1336356" y="813111"/>
                  </a:moveTo>
                  <a:lnTo>
                    <a:pt x="1336356" y="829456"/>
                  </a:lnTo>
                  <a:lnTo>
                    <a:pt x="1383295" y="829456"/>
                  </a:lnTo>
                  <a:lnTo>
                    <a:pt x="1383295" y="813111"/>
                  </a:lnTo>
                  <a:close/>
                  <a:moveTo>
                    <a:pt x="1963835" y="811644"/>
                  </a:moveTo>
                  <a:lnTo>
                    <a:pt x="1982066" y="811644"/>
                  </a:lnTo>
                  <a:lnTo>
                    <a:pt x="1982066" y="878596"/>
                  </a:lnTo>
                  <a:lnTo>
                    <a:pt x="1989609" y="878596"/>
                  </a:lnTo>
                  <a:lnTo>
                    <a:pt x="1989609" y="887816"/>
                  </a:lnTo>
                  <a:lnTo>
                    <a:pt x="1963835" y="887816"/>
                  </a:lnTo>
                  <a:lnTo>
                    <a:pt x="1963835" y="878596"/>
                  </a:lnTo>
                  <a:lnTo>
                    <a:pt x="1972741" y="878596"/>
                  </a:lnTo>
                  <a:lnTo>
                    <a:pt x="1972741" y="820865"/>
                  </a:lnTo>
                  <a:lnTo>
                    <a:pt x="1963835" y="820865"/>
                  </a:lnTo>
                  <a:close/>
                  <a:moveTo>
                    <a:pt x="1906685" y="811644"/>
                  </a:moveTo>
                  <a:lnTo>
                    <a:pt x="1924916" y="811644"/>
                  </a:lnTo>
                  <a:lnTo>
                    <a:pt x="1924916" y="878596"/>
                  </a:lnTo>
                  <a:lnTo>
                    <a:pt x="1932459" y="878596"/>
                  </a:lnTo>
                  <a:lnTo>
                    <a:pt x="1932459" y="887816"/>
                  </a:lnTo>
                  <a:lnTo>
                    <a:pt x="1906685" y="887816"/>
                  </a:lnTo>
                  <a:lnTo>
                    <a:pt x="1906685" y="878596"/>
                  </a:lnTo>
                  <a:lnTo>
                    <a:pt x="1915591" y="878596"/>
                  </a:lnTo>
                  <a:lnTo>
                    <a:pt x="1915591" y="820865"/>
                  </a:lnTo>
                  <a:lnTo>
                    <a:pt x="1906685" y="820865"/>
                  </a:lnTo>
                  <a:close/>
                  <a:moveTo>
                    <a:pt x="1478060" y="811644"/>
                  </a:moveTo>
                  <a:lnTo>
                    <a:pt x="1496290" y="811644"/>
                  </a:lnTo>
                  <a:lnTo>
                    <a:pt x="1496290" y="878596"/>
                  </a:lnTo>
                  <a:lnTo>
                    <a:pt x="1503834" y="878596"/>
                  </a:lnTo>
                  <a:lnTo>
                    <a:pt x="1503834" y="887816"/>
                  </a:lnTo>
                  <a:lnTo>
                    <a:pt x="1478060" y="887816"/>
                  </a:lnTo>
                  <a:lnTo>
                    <a:pt x="1478060" y="878596"/>
                  </a:lnTo>
                  <a:lnTo>
                    <a:pt x="1486965" y="878596"/>
                  </a:lnTo>
                  <a:lnTo>
                    <a:pt x="1486965" y="820865"/>
                  </a:lnTo>
                  <a:lnTo>
                    <a:pt x="1478060" y="820865"/>
                  </a:lnTo>
                  <a:close/>
                  <a:moveTo>
                    <a:pt x="1420910" y="811644"/>
                  </a:moveTo>
                  <a:lnTo>
                    <a:pt x="1439140" y="811644"/>
                  </a:lnTo>
                  <a:lnTo>
                    <a:pt x="1439140" y="878596"/>
                  </a:lnTo>
                  <a:lnTo>
                    <a:pt x="1446684" y="878596"/>
                  </a:lnTo>
                  <a:lnTo>
                    <a:pt x="1446684" y="887816"/>
                  </a:lnTo>
                  <a:lnTo>
                    <a:pt x="1420910" y="887816"/>
                  </a:lnTo>
                  <a:lnTo>
                    <a:pt x="1420910" y="878596"/>
                  </a:lnTo>
                  <a:lnTo>
                    <a:pt x="1429815" y="878596"/>
                  </a:lnTo>
                  <a:lnTo>
                    <a:pt x="1429815" y="820865"/>
                  </a:lnTo>
                  <a:lnTo>
                    <a:pt x="1420910" y="820865"/>
                  </a:lnTo>
                  <a:close/>
                  <a:moveTo>
                    <a:pt x="2101280" y="810492"/>
                  </a:moveTo>
                  <a:cubicBezTo>
                    <a:pt x="2109104" y="810492"/>
                    <a:pt x="2115076" y="813949"/>
                    <a:pt x="2119197" y="820865"/>
                  </a:cubicBezTo>
                  <a:cubicBezTo>
                    <a:pt x="2123318" y="827780"/>
                    <a:pt x="2125379" y="837629"/>
                    <a:pt x="2125379" y="850411"/>
                  </a:cubicBezTo>
                  <a:cubicBezTo>
                    <a:pt x="2125379" y="862355"/>
                    <a:pt x="2123388" y="871768"/>
                    <a:pt x="2119407" y="878648"/>
                  </a:cubicBezTo>
                  <a:cubicBezTo>
                    <a:pt x="2115425" y="885528"/>
                    <a:pt x="2109523" y="888968"/>
                    <a:pt x="2101699" y="888968"/>
                  </a:cubicBezTo>
                  <a:cubicBezTo>
                    <a:pt x="2093806" y="888968"/>
                    <a:pt x="2087747" y="885476"/>
                    <a:pt x="2083521" y="878491"/>
                  </a:cubicBezTo>
                  <a:cubicBezTo>
                    <a:pt x="2079295" y="871506"/>
                    <a:pt x="2077182" y="862146"/>
                    <a:pt x="2077182" y="850411"/>
                  </a:cubicBezTo>
                  <a:cubicBezTo>
                    <a:pt x="2077182" y="837978"/>
                    <a:pt x="2079278" y="828216"/>
                    <a:pt x="2083469" y="821126"/>
                  </a:cubicBezTo>
                  <a:cubicBezTo>
                    <a:pt x="2087660" y="814037"/>
                    <a:pt x="2093597" y="810492"/>
                    <a:pt x="2101280" y="810492"/>
                  </a:cubicBezTo>
                  <a:close/>
                  <a:moveTo>
                    <a:pt x="2044130" y="810492"/>
                  </a:moveTo>
                  <a:cubicBezTo>
                    <a:pt x="2051954" y="810492"/>
                    <a:pt x="2057926" y="813949"/>
                    <a:pt x="2062047" y="820865"/>
                  </a:cubicBezTo>
                  <a:cubicBezTo>
                    <a:pt x="2066168" y="827780"/>
                    <a:pt x="2068229" y="837629"/>
                    <a:pt x="2068229" y="850411"/>
                  </a:cubicBezTo>
                  <a:cubicBezTo>
                    <a:pt x="2068229" y="862355"/>
                    <a:pt x="2066238" y="871768"/>
                    <a:pt x="2062257" y="878648"/>
                  </a:cubicBezTo>
                  <a:cubicBezTo>
                    <a:pt x="2058275" y="885528"/>
                    <a:pt x="2052373" y="888968"/>
                    <a:pt x="2044549" y="888968"/>
                  </a:cubicBezTo>
                  <a:cubicBezTo>
                    <a:pt x="2036656" y="888968"/>
                    <a:pt x="2030597" y="885476"/>
                    <a:pt x="2026371" y="878491"/>
                  </a:cubicBezTo>
                  <a:cubicBezTo>
                    <a:pt x="2022145" y="871506"/>
                    <a:pt x="2020032" y="862146"/>
                    <a:pt x="2020032" y="850411"/>
                  </a:cubicBezTo>
                  <a:cubicBezTo>
                    <a:pt x="2020032" y="837978"/>
                    <a:pt x="2022128" y="828216"/>
                    <a:pt x="2026319" y="821126"/>
                  </a:cubicBezTo>
                  <a:cubicBezTo>
                    <a:pt x="2030510" y="814037"/>
                    <a:pt x="2036447" y="810492"/>
                    <a:pt x="2044130" y="810492"/>
                  </a:cubicBezTo>
                  <a:close/>
                  <a:moveTo>
                    <a:pt x="1806006" y="810492"/>
                  </a:moveTo>
                  <a:cubicBezTo>
                    <a:pt x="1813829" y="810492"/>
                    <a:pt x="1819801" y="813949"/>
                    <a:pt x="1823922" y="820865"/>
                  </a:cubicBezTo>
                  <a:cubicBezTo>
                    <a:pt x="1828043" y="827780"/>
                    <a:pt x="1830104" y="837629"/>
                    <a:pt x="1830104" y="850411"/>
                  </a:cubicBezTo>
                  <a:cubicBezTo>
                    <a:pt x="1830104" y="862355"/>
                    <a:pt x="1828113" y="871768"/>
                    <a:pt x="1824132" y="878648"/>
                  </a:cubicBezTo>
                  <a:cubicBezTo>
                    <a:pt x="1820150" y="885528"/>
                    <a:pt x="1814248" y="888968"/>
                    <a:pt x="1806425" y="888968"/>
                  </a:cubicBezTo>
                  <a:cubicBezTo>
                    <a:pt x="1798532" y="888968"/>
                    <a:pt x="1792472" y="885476"/>
                    <a:pt x="1788246" y="878491"/>
                  </a:cubicBezTo>
                  <a:cubicBezTo>
                    <a:pt x="1784020" y="871506"/>
                    <a:pt x="1781907" y="862146"/>
                    <a:pt x="1781907" y="850411"/>
                  </a:cubicBezTo>
                  <a:cubicBezTo>
                    <a:pt x="1781907" y="837978"/>
                    <a:pt x="1784003" y="828216"/>
                    <a:pt x="1788194" y="821126"/>
                  </a:cubicBezTo>
                  <a:cubicBezTo>
                    <a:pt x="1792385" y="814037"/>
                    <a:pt x="1798322" y="810492"/>
                    <a:pt x="1806006" y="810492"/>
                  </a:cubicBezTo>
                  <a:close/>
                  <a:moveTo>
                    <a:pt x="1748856" y="810492"/>
                  </a:moveTo>
                  <a:cubicBezTo>
                    <a:pt x="1756679" y="810492"/>
                    <a:pt x="1762651" y="813949"/>
                    <a:pt x="1766772" y="820865"/>
                  </a:cubicBezTo>
                  <a:cubicBezTo>
                    <a:pt x="1770893" y="827780"/>
                    <a:pt x="1772954" y="837629"/>
                    <a:pt x="1772954" y="850411"/>
                  </a:cubicBezTo>
                  <a:cubicBezTo>
                    <a:pt x="1772954" y="862355"/>
                    <a:pt x="1770963" y="871768"/>
                    <a:pt x="1766982" y="878648"/>
                  </a:cubicBezTo>
                  <a:cubicBezTo>
                    <a:pt x="1763000" y="885528"/>
                    <a:pt x="1757098" y="888968"/>
                    <a:pt x="1749275" y="888968"/>
                  </a:cubicBezTo>
                  <a:cubicBezTo>
                    <a:pt x="1741382" y="888968"/>
                    <a:pt x="1735322" y="885476"/>
                    <a:pt x="1731096" y="878491"/>
                  </a:cubicBezTo>
                  <a:cubicBezTo>
                    <a:pt x="1726870" y="871506"/>
                    <a:pt x="1724757" y="862146"/>
                    <a:pt x="1724757" y="850411"/>
                  </a:cubicBezTo>
                  <a:cubicBezTo>
                    <a:pt x="1724757" y="837978"/>
                    <a:pt x="1726853" y="828216"/>
                    <a:pt x="1731044" y="821126"/>
                  </a:cubicBezTo>
                  <a:cubicBezTo>
                    <a:pt x="1735235" y="814037"/>
                    <a:pt x="1741172" y="810492"/>
                    <a:pt x="1748856" y="810492"/>
                  </a:cubicBezTo>
                  <a:close/>
                  <a:moveTo>
                    <a:pt x="1671084" y="810492"/>
                  </a:moveTo>
                  <a:cubicBezTo>
                    <a:pt x="1679815" y="810492"/>
                    <a:pt x="1686171" y="814176"/>
                    <a:pt x="1690153" y="821546"/>
                  </a:cubicBezTo>
                  <a:cubicBezTo>
                    <a:pt x="1694134" y="828915"/>
                    <a:pt x="1695950" y="838292"/>
                    <a:pt x="1695601" y="849678"/>
                  </a:cubicBezTo>
                  <a:cubicBezTo>
                    <a:pt x="1695252" y="860295"/>
                    <a:pt x="1694099" y="868467"/>
                    <a:pt x="1692144" y="874195"/>
                  </a:cubicBezTo>
                  <a:cubicBezTo>
                    <a:pt x="1690188" y="879923"/>
                    <a:pt x="1686695" y="884044"/>
                    <a:pt x="1681666" y="886559"/>
                  </a:cubicBezTo>
                  <a:cubicBezTo>
                    <a:pt x="1678313" y="888165"/>
                    <a:pt x="1674856" y="888968"/>
                    <a:pt x="1671293" y="888968"/>
                  </a:cubicBezTo>
                  <a:cubicBezTo>
                    <a:pt x="1666753" y="888968"/>
                    <a:pt x="1662527" y="887868"/>
                    <a:pt x="1658615" y="885668"/>
                  </a:cubicBezTo>
                  <a:cubicBezTo>
                    <a:pt x="1654704" y="883468"/>
                    <a:pt x="1651980" y="880482"/>
                    <a:pt x="1650443" y="876710"/>
                  </a:cubicBezTo>
                  <a:lnTo>
                    <a:pt x="1658615" y="871261"/>
                  </a:lnTo>
                  <a:cubicBezTo>
                    <a:pt x="1661549" y="877059"/>
                    <a:pt x="1665461" y="879958"/>
                    <a:pt x="1670350" y="879958"/>
                  </a:cubicBezTo>
                  <a:cubicBezTo>
                    <a:pt x="1674402" y="879958"/>
                    <a:pt x="1677789" y="877950"/>
                    <a:pt x="1680514" y="873933"/>
                  </a:cubicBezTo>
                  <a:cubicBezTo>
                    <a:pt x="1683238" y="869917"/>
                    <a:pt x="1684949" y="864346"/>
                    <a:pt x="1685648" y="857221"/>
                  </a:cubicBezTo>
                  <a:cubicBezTo>
                    <a:pt x="1683622" y="859526"/>
                    <a:pt x="1681369" y="861133"/>
                    <a:pt x="1678890" y="862041"/>
                  </a:cubicBezTo>
                  <a:cubicBezTo>
                    <a:pt x="1676410" y="862949"/>
                    <a:pt x="1673284" y="863403"/>
                    <a:pt x="1669512" y="863403"/>
                  </a:cubicBezTo>
                  <a:cubicBezTo>
                    <a:pt x="1666089" y="863403"/>
                    <a:pt x="1662772" y="862443"/>
                    <a:pt x="1659559" y="860522"/>
                  </a:cubicBezTo>
                  <a:cubicBezTo>
                    <a:pt x="1656345" y="858601"/>
                    <a:pt x="1653708" y="855685"/>
                    <a:pt x="1651648" y="851773"/>
                  </a:cubicBezTo>
                  <a:cubicBezTo>
                    <a:pt x="1649587" y="847862"/>
                    <a:pt x="1648557" y="843077"/>
                    <a:pt x="1648557" y="837419"/>
                  </a:cubicBezTo>
                  <a:cubicBezTo>
                    <a:pt x="1648557" y="831691"/>
                    <a:pt x="1649570" y="826802"/>
                    <a:pt x="1651595" y="822750"/>
                  </a:cubicBezTo>
                  <a:cubicBezTo>
                    <a:pt x="1653621" y="818699"/>
                    <a:pt x="1656345" y="815643"/>
                    <a:pt x="1659768" y="813583"/>
                  </a:cubicBezTo>
                  <a:cubicBezTo>
                    <a:pt x="1663191" y="811522"/>
                    <a:pt x="1666963" y="810492"/>
                    <a:pt x="1671084" y="810492"/>
                  </a:cubicBezTo>
                  <a:close/>
                  <a:moveTo>
                    <a:pt x="996380" y="810492"/>
                  </a:moveTo>
                  <a:cubicBezTo>
                    <a:pt x="1004204" y="810492"/>
                    <a:pt x="1010176" y="813949"/>
                    <a:pt x="1014297" y="820865"/>
                  </a:cubicBezTo>
                  <a:cubicBezTo>
                    <a:pt x="1018418" y="827780"/>
                    <a:pt x="1020479" y="837629"/>
                    <a:pt x="1020479" y="850411"/>
                  </a:cubicBezTo>
                  <a:cubicBezTo>
                    <a:pt x="1020479" y="862355"/>
                    <a:pt x="1018488" y="871768"/>
                    <a:pt x="1014506" y="878648"/>
                  </a:cubicBezTo>
                  <a:cubicBezTo>
                    <a:pt x="1010525" y="885528"/>
                    <a:pt x="1004623" y="888968"/>
                    <a:pt x="996799" y="888968"/>
                  </a:cubicBezTo>
                  <a:cubicBezTo>
                    <a:pt x="988906" y="888968"/>
                    <a:pt x="982847" y="885476"/>
                    <a:pt x="978621" y="878491"/>
                  </a:cubicBezTo>
                  <a:cubicBezTo>
                    <a:pt x="974395" y="871506"/>
                    <a:pt x="972282" y="862146"/>
                    <a:pt x="972282" y="850411"/>
                  </a:cubicBezTo>
                  <a:cubicBezTo>
                    <a:pt x="972282" y="837978"/>
                    <a:pt x="974378" y="828216"/>
                    <a:pt x="978569" y="821126"/>
                  </a:cubicBezTo>
                  <a:cubicBezTo>
                    <a:pt x="982760" y="814037"/>
                    <a:pt x="988697" y="810492"/>
                    <a:pt x="996380" y="810492"/>
                  </a:cubicBezTo>
                  <a:close/>
                  <a:moveTo>
                    <a:pt x="1275958" y="810282"/>
                  </a:moveTo>
                  <a:cubicBezTo>
                    <a:pt x="1279660" y="810282"/>
                    <a:pt x="1283188" y="811330"/>
                    <a:pt x="1286540" y="813426"/>
                  </a:cubicBezTo>
                  <a:cubicBezTo>
                    <a:pt x="1289893" y="815521"/>
                    <a:pt x="1292513" y="818734"/>
                    <a:pt x="1294399" y="823065"/>
                  </a:cubicBezTo>
                  <a:lnTo>
                    <a:pt x="1286436" y="828304"/>
                  </a:lnTo>
                  <a:cubicBezTo>
                    <a:pt x="1285178" y="825649"/>
                    <a:pt x="1283677" y="823536"/>
                    <a:pt x="1281930" y="821965"/>
                  </a:cubicBezTo>
                  <a:cubicBezTo>
                    <a:pt x="1280184" y="820393"/>
                    <a:pt x="1277774" y="819607"/>
                    <a:pt x="1274701" y="819607"/>
                  </a:cubicBezTo>
                  <a:cubicBezTo>
                    <a:pt x="1270300" y="819607"/>
                    <a:pt x="1266616" y="821773"/>
                    <a:pt x="1263647" y="826103"/>
                  </a:cubicBezTo>
                  <a:cubicBezTo>
                    <a:pt x="1260678" y="830434"/>
                    <a:pt x="1258915" y="836301"/>
                    <a:pt x="1258356" y="843705"/>
                  </a:cubicBezTo>
                  <a:cubicBezTo>
                    <a:pt x="1260521" y="841191"/>
                    <a:pt x="1263036" y="839305"/>
                    <a:pt x="1265900" y="838048"/>
                  </a:cubicBezTo>
                  <a:cubicBezTo>
                    <a:pt x="1268764" y="836790"/>
                    <a:pt x="1271767" y="836162"/>
                    <a:pt x="1274910" y="836162"/>
                  </a:cubicBezTo>
                  <a:cubicBezTo>
                    <a:pt x="1281337" y="836162"/>
                    <a:pt x="1286540" y="838310"/>
                    <a:pt x="1290522" y="842605"/>
                  </a:cubicBezTo>
                  <a:cubicBezTo>
                    <a:pt x="1294503" y="846901"/>
                    <a:pt x="1296529" y="853380"/>
                    <a:pt x="1296599" y="862041"/>
                  </a:cubicBezTo>
                  <a:cubicBezTo>
                    <a:pt x="1296599" y="867769"/>
                    <a:pt x="1295534" y="872676"/>
                    <a:pt x="1293403" y="876762"/>
                  </a:cubicBezTo>
                  <a:cubicBezTo>
                    <a:pt x="1291273" y="880848"/>
                    <a:pt x="1288461" y="883922"/>
                    <a:pt x="1284969" y="885982"/>
                  </a:cubicBezTo>
                  <a:cubicBezTo>
                    <a:pt x="1281476" y="888043"/>
                    <a:pt x="1277704" y="889073"/>
                    <a:pt x="1273653" y="889073"/>
                  </a:cubicBezTo>
                  <a:cubicBezTo>
                    <a:pt x="1267925" y="889073"/>
                    <a:pt x="1263141" y="887309"/>
                    <a:pt x="1259299" y="883782"/>
                  </a:cubicBezTo>
                  <a:cubicBezTo>
                    <a:pt x="1255457" y="880255"/>
                    <a:pt x="1252646" y="875522"/>
                    <a:pt x="1250865" y="869585"/>
                  </a:cubicBezTo>
                  <a:cubicBezTo>
                    <a:pt x="1249083" y="863648"/>
                    <a:pt x="1248298" y="857082"/>
                    <a:pt x="1248507" y="849887"/>
                  </a:cubicBezTo>
                  <a:cubicBezTo>
                    <a:pt x="1248786" y="840248"/>
                    <a:pt x="1250114" y="832564"/>
                    <a:pt x="1252488" y="826837"/>
                  </a:cubicBezTo>
                  <a:cubicBezTo>
                    <a:pt x="1254863" y="821109"/>
                    <a:pt x="1258216" y="816848"/>
                    <a:pt x="1262547" y="814054"/>
                  </a:cubicBezTo>
                  <a:cubicBezTo>
                    <a:pt x="1264503" y="812867"/>
                    <a:pt x="1266633" y="811941"/>
                    <a:pt x="1268938" y="811278"/>
                  </a:cubicBezTo>
                  <a:cubicBezTo>
                    <a:pt x="1271243" y="810614"/>
                    <a:pt x="1273583" y="810282"/>
                    <a:pt x="1275958" y="810282"/>
                  </a:cubicBezTo>
                  <a:close/>
                  <a:moveTo>
                    <a:pt x="1052902" y="810282"/>
                  </a:moveTo>
                  <a:cubicBezTo>
                    <a:pt x="1059537" y="810282"/>
                    <a:pt x="1064776" y="812221"/>
                    <a:pt x="1068618" y="816097"/>
                  </a:cubicBezTo>
                  <a:cubicBezTo>
                    <a:pt x="1072460" y="819974"/>
                    <a:pt x="1074381" y="825265"/>
                    <a:pt x="1074381" y="831971"/>
                  </a:cubicBezTo>
                  <a:cubicBezTo>
                    <a:pt x="1074381" y="839654"/>
                    <a:pt x="1071604" y="847250"/>
                    <a:pt x="1066051" y="854759"/>
                  </a:cubicBezTo>
                  <a:cubicBezTo>
                    <a:pt x="1060498" y="862268"/>
                    <a:pt x="1053076" y="870214"/>
                    <a:pt x="1043786" y="878596"/>
                  </a:cubicBezTo>
                  <a:lnTo>
                    <a:pt x="1076371" y="878596"/>
                  </a:lnTo>
                  <a:lnTo>
                    <a:pt x="1076371" y="887816"/>
                  </a:lnTo>
                  <a:lnTo>
                    <a:pt x="1029851" y="887816"/>
                  </a:lnTo>
                  <a:lnTo>
                    <a:pt x="1029851" y="877862"/>
                  </a:lnTo>
                  <a:cubicBezTo>
                    <a:pt x="1035788" y="873741"/>
                    <a:pt x="1041464" y="868939"/>
                    <a:pt x="1046877" y="863456"/>
                  </a:cubicBezTo>
                  <a:cubicBezTo>
                    <a:pt x="1052290" y="857972"/>
                    <a:pt x="1056674" y="852472"/>
                    <a:pt x="1060026" y="846953"/>
                  </a:cubicBezTo>
                  <a:cubicBezTo>
                    <a:pt x="1063379" y="841435"/>
                    <a:pt x="1065056" y="836546"/>
                    <a:pt x="1065056" y="832285"/>
                  </a:cubicBezTo>
                  <a:cubicBezTo>
                    <a:pt x="1065056" y="828234"/>
                    <a:pt x="1063973" y="825090"/>
                    <a:pt x="1061808" y="822855"/>
                  </a:cubicBezTo>
                  <a:cubicBezTo>
                    <a:pt x="1059642" y="820620"/>
                    <a:pt x="1056674" y="819502"/>
                    <a:pt x="1052902" y="819502"/>
                  </a:cubicBezTo>
                  <a:cubicBezTo>
                    <a:pt x="1049898" y="819502"/>
                    <a:pt x="1046842" y="820463"/>
                    <a:pt x="1043734" y="822384"/>
                  </a:cubicBezTo>
                  <a:cubicBezTo>
                    <a:pt x="1040626" y="824305"/>
                    <a:pt x="1037744" y="826872"/>
                    <a:pt x="1035090" y="830085"/>
                  </a:cubicBezTo>
                  <a:lnTo>
                    <a:pt x="1029432" y="822436"/>
                  </a:lnTo>
                  <a:cubicBezTo>
                    <a:pt x="1032994" y="818455"/>
                    <a:pt x="1036679" y="815434"/>
                    <a:pt x="1040486" y="813373"/>
                  </a:cubicBezTo>
                  <a:cubicBezTo>
                    <a:pt x="1044293" y="811313"/>
                    <a:pt x="1048431" y="810282"/>
                    <a:pt x="1052902" y="810282"/>
                  </a:cubicBezTo>
                  <a:close/>
                  <a:moveTo>
                    <a:pt x="938602" y="810282"/>
                  </a:moveTo>
                  <a:cubicBezTo>
                    <a:pt x="945237" y="810282"/>
                    <a:pt x="950476" y="812221"/>
                    <a:pt x="954318" y="816097"/>
                  </a:cubicBezTo>
                  <a:cubicBezTo>
                    <a:pt x="958160" y="819974"/>
                    <a:pt x="960081" y="825265"/>
                    <a:pt x="960081" y="831971"/>
                  </a:cubicBezTo>
                  <a:cubicBezTo>
                    <a:pt x="960081" y="839654"/>
                    <a:pt x="957304" y="847250"/>
                    <a:pt x="951751" y="854759"/>
                  </a:cubicBezTo>
                  <a:cubicBezTo>
                    <a:pt x="946198" y="862268"/>
                    <a:pt x="938776" y="870214"/>
                    <a:pt x="929486" y="878596"/>
                  </a:cubicBezTo>
                  <a:lnTo>
                    <a:pt x="962071" y="878596"/>
                  </a:lnTo>
                  <a:lnTo>
                    <a:pt x="962071" y="887816"/>
                  </a:lnTo>
                  <a:lnTo>
                    <a:pt x="915551" y="887816"/>
                  </a:lnTo>
                  <a:lnTo>
                    <a:pt x="915551" y="877862"/>
                  </a:lnTo>
                  <a:cubicBezTo>
                    <a:pt x="921488" y="873741"/>
                    <a:pt x="927164" y="868939"/>
                    <a:pt x="932577" y="863456"/>
                  </a:cubicBezTo>
                  <a:cubicBezTo>
                    <a:pt x="937991" y="857972"/>
                    <a:pt x="942374" y="852472"/>
                    <a:pt x="945726" y="846953"/>
                  </a:cubicBezTo>
                  <a:cubicBezTo>
                    <a:pt x="949079" y="841435"/>
                    <a:pt x="950756" y="836546"/>
                    <a:pt x="950756" y="832285"/>
                  </a:cubicBezTo>
                  <a:cubicBezTo>
                    <a:pt x="950756" y="828234"/>
                    <a:pt x="949673" y="825090"/>
                    <a:pt x="947508" y="822855"/>
                  </a:cubicBezTo>
                  <a:cubicBezTo>
                    <a:pt x="945342" y="820620"/>
                    <a:pt x="942374" y="819502"/>
                    <a:pt x="938602" y="819502"/>
                  </a:cubicBezTo>
                  <a:cubicBezTo>
                    <a:pt x="935598" y="819502"/>
                    <a:pt x="932542" y="820463"/>
                    <a:pt x="929434" y="822384"/>
                  </a:cubicBezTo>
                  <a:cubicBezTo>
                    <a:pt x="926326" y="824305"/>
                    <a:pt x="923444" y="826872"/>
                    <a:pt x="920790" y="830085"/>
                  </a:cubicBezTo>
                  <a:lnTo>
                    <a:pt x="915132" y="822436"/>
                  </a:lnTo>
                  <a:cubicBezTo>
                    <a:pt x="918694" y="818455"/>
                    <a:pt x="922379" y="815434"/>
                    <a:pt x="926186" y="813373"/>
                  </a:cubicBezTo>
                  <a:cubicBezTo>
                    <a:pt x="929993" y="811313"/>
                    <a:pt x="934131" y="810282"/>
                    <a:pt x="938602" y="810282"/>
                  </a:cubicBezTo>
                  <a:close/>
                  <a:moveTo>
                    <a:pt x="1110785" y="809863"/>
                  </a:moveTo>
                  <a:cubicBezTo>
                    <a:pt x="1119866" y="809863"/>
                    <a:pt x="1126082" y="813076"/>
                    <a:pt x="1129435" y="819502"/>
                  </a:cubicBezTo>
                  <a:cubicBezTo>
                    <a:pt x="1130762" y="822157"/>
                    <a:pt x="1131426" y="824951"/>
                    <a:pt x="1131426" y="827884"/>
                  </a:cubicBezTo>
                  <a:cubicBezTo>
                    <a:pt x="1131426" y="831656"/>
                    <a:pt x="1130430" y="835219"/>
                    <a:pt x="1128440" y="838572"/>
                  </a:cubicBezTo>
                  <a:cubicBezTo>
                    <a:pt x="1126449" y="841924"/>
                    <a:pt x="1123882" y="844509"/>
                    <a:pt x="1120739" y="846325"/>
                  </a:cubicBezTo>
                  <a:cubicBezTo>
                    <a:pt x="1124650" y="847582"/>
                    <a:pt x="1127898" y="850044"/>
                    <a:pt x="1130483" y="853711"/>
                  </a:cubicBezTo>
                  <a:cubicBezTo>
                    <a:pt x="1133067" y="857379"/>
                    <a:pt x="1134359" y="861587"/>
                    <a:pt x="1134359" y="866337"/>
                  </a:cubicBezTo>
                  <a:cubicBezTo>
                    <a:pt x="1134359" y="873462"/>
                    <a:pt x="1132159" y="879119"/>
                    <a:pt x="1127759" y="883310"/>
                  </a:cubicBezTo>
                  <a:cubicBezTo>
                    <a:pt x="1123358" y="887501"/>
                    <a:pt x="1117246" y="889597"/>
                    <a:pt x="1109423" y="889597"/>
                  </a:cubicBezTo>
                  <a:cubicBezTo>
                    <a:pt x="1104813" y="889597"/>
                    <a:pt x="1100692" y="888933"/>
                    <a:pt x="1097060" y="887606"/>
                  </a:cubicBezTo>
                  <a:cubicBezTo>
                    <a:pt x="1093427" y="886279"/>
                    <a:pt x="1089935" y="884044"/>
                    <a:pt x="1086582" y="880901"/>
                  </a:cubicBezTo>
                  <a:lnTo>
                    <a:pt x="1091087" y="872519"/>
                  </a:lnTo>
                  <a:cubicBezTo>
                    <a:pt x="1094161" y="875103"/>
                    <a:pt x="1097252" y="877041"/>
                    <a:pt x="1100360" y="878334"/>
                  </a:cubicBezTo>
                  <a:cubicBezTo>
                    <a:pt x="1103468" y="879626"/>
                    <a:pt x="1106454" y="880272"/>
                    <a:pt x="1109318" y="880272"/>
                  </a:cubicBezTo>
                  <a:cubicBezTo>
                    <a:pt x="1113858" y="880272"/>
                    <a:pt x="1117491" y="879102"/>
                    <a:pt x="1120215" y="876762"/>
                  </a:cubicBezTo>
                  <a:cubicBezTo>
                    <a:pt x="1122939" y="874422"/>
                    <a:pt x="1124301" y="871226"/>
                    <a:pt x="1124301" y="867175"/>
                  </a:cubicBezTo>
                  <a:cubicBezTo>
                    <a:pt x="1124301" y="862775"/>
                    <a:pt x="1122817" y="859230"/>
                    <a:pt x="1119848" y="856540"/>
                  </a:cubicBezTo>
                  <a:cubicBezTo>
                    <a:pt x="1116879" y="853851"/>
                    <a:pt x="1112776" y="852507"/>
                    <a:pt x="1107537" y="852507"/>
                  </a:cubicBezTo>
                  <a:cubicBezTo>
                    <a:pt x="1106280" y="852507"/>
                    <a:pt x="1104918" y="852611"/>
                    <a:pt x="1103451" y="852821"/>
                  </a:cubicBezTo>
                  <a:lnTo>
                    <a:pt x="1098422" y="853450"/>
                  </a:lnTo>
                  <a:lnTo>
                    <a:pt x="1098422" y="843077"/>
                  </a:lnTo>
                  <a:lnTo>
                    <a:pt x="1102508" y="842658"/>
                  </a:lnTo>
                  <a:cubicBezTo>
                    <a:pt x="1107886" y="842099"/>
                    <a:pt x="1112392" y="840650"/>
                    <a:pt x="1116024" y="838310"/>
                  </a:cubicBezTo>
                  <a:cubicBezTo>
                    <a:pt x="1119656" y="835970"/>
                    <a:pt x="1121472" y="832425"/>
                    <a:pt x="1121472" y="827675"/>
                  </a:cubicBezTo>
                  <a:cubicBezTo>
                    <a:pt x="1121472" y="825370"/>
                    <a:pt x="1120582" y="823362"/>
                    <a:pt x="1118800" y="821650"/>
                  </a:cubicBezTo>
                  <a:cubicBezTo>
                    <a:pt x="1117019" y="819939"/>
                    <a:pt x="1114452" y="819083"/>
                    <a:pt x="1111099" y="819083"/>
                  </a:cubicBezTo>
                  <a:cubicBezTo>
                    <a:pt x="1108096" y="819083"/>
                    <a:pt x="1105092" y="819817"/>
                    <a:pt x="1102089" y="821284"/>
                  </a:cubicBezTo>
                  <a:cubicBezTo>
                    <a:pt x="1099085" y="822750"/>
                    <a:pt x="1096431" y="824706"/>
                    <a:pt x="1094126" y="827151"/>
                  </a:cubicBezTo>
                  <a:lnTo>
                    <a:pt x="1088887" y="818664"/>
                  </a:lnTo>
                  <a:cubicBezTo>
                    <a:pt x="1090913" y="816569"/>
                    <a:pt x="1094161" y="814578"/>
                    <a:pt x="1098631" y="812692"/>
                  </a:cubicBezTo>
                  <a:cubicBezTo>
                    <a:pt x="1103102" y="810806"/>
                    <a:pt x="1107153" y="809863"/>
                    <a:pt x="1110785" y="809863"/>
                  </a:cubicBezTo>
                  <a:close/>
                  <a:moveTo>
                    <a:pt x="1542439" y="806510"/>
                  </a:moveTo>
                  <a:lnTo>
                    <a:pt x="1603418" y="806510"/>
                  </a:lnTo>
                  <a:cubicBezTo>
                    <a:pt x="1604675" y="806510"/>
                    <a:pt x="1605758" y="806964"/>
                    <a:pt x="1606666" y="807872"/>
                  </a:cubicBezTo>
                  <a:cubicBezTo>
                    <a:pt x="1607574" y="808781"/>
                    <a:pt x="1608028" y="809863"/>
                    <a:pt x="1608028" y="811120"/>
                  </a:cubicBezTo>
                  <a:lnTo>
                    <a:pt x="1608028" y="892845"/>
                  </a:lnTo>
                  <a:lnTo>
                    <a:pt x="1598808" y="892845"/>
                  </a:lnTo>
                  <a:lnTo>
                    <a:pt x="1598808" y="889387"/>
                  </a:lnTo>
                  <a:lnTo>
                    <a:pt x="1547049" y="889387"/>
                  </a:lnTo>
                  <a:lnTo>
                    <a:pt x="1547049" y="892845"/>
                  </a:lnTo>
                  <a:lnTo>
                    <a:pt x="1537829" y="892845"/>
                  </a:lnTo>
                  <a:lnTo>
                    <a:pt x="1537829" y="811120"/>
                  </a:lnTo>
                  <a:cubicBezTo>
                    <a:pt x="1537829" y="809863"/>
                    <a:pt x="1538283" y="808781"/>
                    <a:pt x="1539191" y="807872"/>
                  </a:cubicBezTo>
                  <a:cubicBezTo>
                    <a:pt x="1540099" y="806964"/>
                    <a:pt x="1541182" y="806510"/>
                    <a:pt x="1542439" y="806510"/>
                  </a:cubicBezTo>
                  <a:close/>
                  <a:moveTo>
                    <a:pt x="41281" y="804834"/>
                  </a:moveTo>
                  <a:lnTo>
                    <a:pt x="49873" y="808501"/>
                  </a:lnTo>
                  <a:lnTo>
                    <a:pt x="43691" y="822960"/>
                  </a:lnTo>
                  <a:lnTo>
                    <a:pt x="35309" y="819293"/>
                  </a:lnTo>
                  <a:close/>
                  <a:moveTo>
                    <a:pt x="12782" y="804834"/>
                  </a:moveTo>
                  <a:lnTo>
                    <a:pt x="18755" y="819293"/>
                  </a:lnTo>
                  <a:lnTo>
                    <a:pt x="10373" y="822855"/>
                  </a:lnTo>
                  <a:lnTo>
                    <a:pt x="4191" y="808501"/>
                  </a:lnTo>
                  <a:close/>
                  <a:moveTo>
                    <a:pt x="1331851" y="803996"/>
                  </a:moveTo>
                  <a:lnTo>
                    <a:pt x="1387905" y="803996"/>
                  </a:lnTo>
                  <a:cubicBezTo>
                    <a:pt x="1389233" y="803996"/>
                    <a:pt x="1390333" y="804450"/>
                    <a:pt x="1391206" y="805358"/>
                  </a:cubicBezTo>
                  <a:cubicBezTo>
                    <a:pt x="1392079" y="806266"/>
                    <a:pt x="1392516" y="807349"/>
                    <a:pt x="1392516" y="808606"/>
                  </a:cubicBezTo>
                  <a:lnTo>
                    <a:pt x="1392516" y="878072"/>
                  </a:lnTo>
                  <a:cubicBezTo>
                    <a:pt x="1392516" y="883799"/>
                    <a:pt x="1389966" y="887921"/>
                    <a:pt x="1384867" y="890435"/>
                  </a:cubicBezTo>
                  <a:cubicBezTo>
                    <a:pt x="1379768" y="892950"/>
                    <a:pt x="1374983" y="894626"/>
                    <a:pt x="1370513" y="895464"/>
                  </a:cubicBezTo>
                  <a:lnTo>
                    <a:pt x="1369151" y="886454"/>
                  </a:lnTo>
                  <a:cubicBezTo>
                    <a:pt x="1372154" y="885965"/>
                    <a:pt x="1375263" y="884934"/>
                    <a:pt x="1378476" y="883363"/>
                  </a:cubicBezTo>
                  <a:cubicBezTo>
                    <a:pt x="1381689" y="881791"/>
                    <a:pt x="1383295" y="880028"/>
                    <a:pt x="1383295" y="878072"/>
                  </a:cubicBezTo>
                  <a:lnTo>
                    <a:pt x="1383295" y="864032"/>
                  </a:lnTo>
                  <a:lnTo>
                    <a:pt x="1336356" y="864032"/>
                  </a:lnTo>
                  <a:lnTo>
                    <a:pt x="1336356" y="864660"/>
                  </a:lnTo>
                  <a:cubicBezTo>
                    <a:pt x="1336426" y="870458"/>
                    <a:pt x="1335011" y="875959"/>
                    <a:pt x="1332113" y="881163"/>
                  </a:cubicBezTo>
                  <a:cubicBezTo>
                    <a:pt x="1329214" y="886366"/>
                    <a:pt x="1325390" y="890854"/>
                    <a:pt x="1320640" y="894626"/>
                  </a:cubicBezTo>
                  <a:lnTo>
                    <a:pt x="1317916" y="890854"/>
                  </a:lnTo>
                  <a:lnTo>
                    <a:pt x="1315192" y="887187"/>
                  </a:lnTo>
                  <a:cubicBezTo>
                    <a:pt x="1318824" y="884253"/>
                    <a:pt x="1321757" y="880831"/>
                    <a:pt x="1323993" y="876919"/>
                  </a:cubicBezTo>
                  <a:cubicBezTo>
                    <a:pt x="1326228" y="873008"/>
                    <a:pt x="1327311" y="868921"/>
                    <a:pt x="1327241" y="864660"/>
                  </a:cubicBezTo>
                  <a:lnTo>
                    <a:pt x="1327241" y="808606"/>
                  </a:lnTo>
                  <a:cubicBezTo>
                    <a:pt x="1327241" y="807349"/>
                    <a:pt x="1327677" y="806266"/>
                    <a:pt x="1328550" y="805358"/>
                  </a:cubicBezTo>
                  <a:cubicBezTo>
                    <a:pt x="1329424" y="804450"/>
                    <a:pt x="1330524" y="803996"/>
                    <a:pt x="1331851" y="803996"/>
                  </a:cubicBezTo>
                  <a:close/>
                  <a:moveTo>
                    <a:pt x="62446" y="802843"/>
                  </a:moveTo>
                  <a:lnTo>
                    <a:pt x="71561" y="803577"/>
                  </a:lnTo>
                  <a:cubicBezTo>
                    <a:pt x="71212" y="806999"/>
                    <a:pt x="70374" y="810841"/>
                    <a:pt x="69047" y="815102"/>
                  </a:cubicBezTo>
                  <a:lnTo>
                    <a:pt x="95660" y="815102"/>
                  </a:lnTo>
                  <a:lnTo>
                    <a:pt x="95660" y="824217"/>
                  </a:lnTo>
                  <a:lnTo>
                    <a:pt x="90107" y="824217"/>
                  </a:lnTo>
                  <a:cubicBezTo>
                    <a:pt x="89967" y="832460"/>
                    <a:pt x="89024" y="840580"/>
                    <a:pt x="87278" y="848578"/>
                  </a:cubicBezTo>
                  <a:cubicBezTo>
                    <a:pt x="85531" y="856575"/>
                    <a:pt x="82842" y="863927"/>
                    <a:pt x="79210" y="870633"/>
                  </a:cubicBezTo>
                  <a:cubicBezTo>
                    <a:pt x="84379" y="877897"/>
                    <a:pt x="90630" y="883590"/>
                    <a:pt x="97965" y="887711"/>
                  </a:cubicBezTo>
                  <a:lnTo>
                    <a:pt x="93355" y="895674"/>
                  </a:lnTo>
                  <a:cubicBezTo>
                    <a:pt x="85811" y="891483"/>
                    <a:pt x="79315" y="885895"/>
                    <a:pt x="73866" y="878910"/>
                  </a:cubicBezTo>
                  <a:cubicBezTo>
                    <a:pt x="68348" y="886314"/>
                    <a:pt x="61642" y="891972"/>
                    <a:pt x="53749" y="895883"/>
                  </a:cubicBezTo>
                  <a:lnTo>
                    <a:pt x="50501" y="889283"/>
                  </a:lnTo>
                  <a:lnTo>
                    <a:pt x="45787" y="896407"/>
                  </a:lnTo>
                  <a:cubicBezTo>
                    <a:pt x="40129" y="892845"/>
                    <a:pt x="34506" y="889527"/>
                    <a:pt x="28918" y="886454"/>
                  </a:cubicBezTo>
                  <a:cubicBezTo>
                    <a:pt x="22142" y="890784"/>
                    <a:pt x="14110" y="894032"/>
                    <a:pt x="4820" y="896198"/>
                  </a:cubicBezTo>
                  <a:lnTo>
                    <a:pt x="2619" y="887292"/>
                  </a:lnTo>
                  <a:cubicBezTo>
                    <a:pt x="9395" y="885476"/>
                    <a:pt x="14878" y="883555"/>
                    <a:pt x="19069" y="881529"/>
                  </a:cubicBezTo>
                  <a:cubicBezTo>
                    <a:pt x="15856" y="879993"/>
                    <a:pt x="12782" y="878630"/>
                    <a:pt x="9849" y="877443"/>
                  </a:cubicBezTo>
                  <a:cubicBezTo>
                    <a:pt x="8661" y="876884"/>
                    <a:pt x="7823" y="876011"/>
                    <a:pt x="7334" y="874824"/>
                  </a:cubicBezTo>
                  <a:cubicBezTo>
                    <a:pt x="7125" y="874265"/>
                    <a:pt x="7020" y="873636"/>
                    <a:pt x="7020" y="872938"/>
                  </a:cubicBezTo>
                  <a:cubicBezTo>
                    <a:pt x="7020" y="872588"/>
                    <a:pt x="7090" y="872065"/>
                    <a:pt x="7229" y="871366"/>
                  </a:cubicBezTo>
                  <a:lnTo>
                    <a:pt x="9849" y="864870"/>
                  </a:lnTo>
                  <a:lnTo>
                    <a:pt x="1781" y="864870"/>
                  </a:lnTo>
                  <a:lnTo>
                    <a:pt x="1781" y="855545"/>
                  </a:lnTo>
                  <a:lnTo>
                    <a:pt x="13621" y="855545"/>
                  </a:lnTo>
                  <a:lnTo>
                    <a:pt x="15821" y="850097"/>
                  </a:lnTo>
                  <a:lnTo>
                    <a:pt x="24308" y="853450"/>
                  </a:lnTo>
                  <a:lnTo>
                    <a:pt x="23469" y="855545"/>
                  </a:lnTo>
                  <a:lnTo>
                    <a:pt x="53540" y="855545"/>
                  </a:lnTo>
                  <a:lnTo>
                    <a:pt x="53540" y="864870"/>
                  </a:lnTo>
                  <a:lnTo>
                    <a:pt x="46310" y="864870"/>
                  </a:lnTo>
                  <a:cubicBezTo>
                    <a:pt x="44704" y="870598"/>
                    <a:pt x="41526" y="875732"/>
                    <a:pt x="36776" y="880272"/>
                  </a:cubicBezTo>
                  <a:cubicBezTo>
                    <a:pt x="41596" y="882996"/>
                    <a:pt x="45996" y="885650"/>
                    <a:pt x="49978" y="888235"/>
                  </a:cubicBezTo>
                  <a:lnTo>
                    <a:pt x="49663" y="887606"/>
                  </a:lnTo>
                  <a:cubicBezTo>
                    <a:pt x="57067" y="883764"/>
                    <a:pt x="63249" y="878176"/>
                    <a:pt x="68208" y="870842"/>
                  </a:cubicBezTo>
                  <a:cubicBezTo>
                    <a:pt x="62271" y="861063"/>
                    <a:pt x="58220" y="850027"/>
                    <a:pt x="56054" y="837733"/>
                  </a:cubicBezTo>
                  <a:lnTo>
                    <a:pt x="54588" y="839305"/>
                  </a:lnTo>
                  <a:lnTo>
                    <a:pt x="48092" y="832914"/>
                  </a:lnTo>
                  <a:cubicBezTo>
                    <a:pt x="48581" y="832425"/>
                    <a:pt x="48825" y="832180"/>
                    <a:pt x="48825" y="832180"/>
                  </a:cubicBezTo>
                  <a:lnTo>
                    <a:pt x="36671" y="832180"/>
                  </a:lnTo>
                  <a:lnTo>
                    <a:pt x="49663" y="842867"/>
                  </a:lnTo>
                  <a:lnTo>
                    <a:pt x="43691" y="849887"/>
                  </a:lnTo>
                  <a:lnTo>
                    <a:pt x="31851" y="840143"/>
                  </a:lnTo>
                  <a:lnTo>
                    <a:pt x="31851" y="848839"/>
                  </a:lnTo>
                  <a:lnTo>
                    <a:pt x="22631" y="848839"/>
                  </a:lnTo>
                  <a:lnTo>
                    <a:pt x="22631" y="832180"/>
                  </a:lnTo>
                  <a:lnTo>
                    <a:pt x="21688" y="832180"/>
                  </a:lnTo>
                  <a:cubicBezTo>
                    <a:pt x="20012" y="835952"/>
                    <a:pt x="17759" y="839497"/>
                    <a:pt x="14930" y="842815"/>
                  </a:cubicBezTo>
                  <a:cubicBezTo>
                    <a:pt x="12101" y="846133"/>
                    <a:pt x="8941" y="849049"/>
                    <a:pt x="5448" y="851564"/>
                  </a:cubicBezTo>
                  <a:lnTo>
                    <a:pt x="0" y="844229"/>
                  </a:lnTo>
                  <a:cubicBezTo>
                    <a:pt x="4820" y="840737"/>
                    <a:pt x="8591" y="836720"/>
                    <a:pt x="11316" y="832180"/>
                  </a:cubicBezTo>
                  <a:lnTo>
                    <a:pt x="2724" y="832180"/>
                  </a:lnTo>
                  <a:lnTo>
                    <a:pt x="2724" y="823065"/>
                  </a:lnTo>
                  <a:lnTo>
                    <a:pt x="22631" y="823065"/>
                  </a:lnTo>
                  <a:lnTo>
                    <a:pt x="22631" y="804100"/>
                  </a:lnTo>
                  <a:lnTo>
                    <a:pt x="31851" y="804100"/>
                  </a:lnTo>
                  <a:lnTo>
                    <a:pt x="31851" y="823065"/>
                  </a:lnTo>
                  <a:lnTo>
                    <a:pt x="51654" y="823065"/>
                  </a:lnTo>
                  <a:lnTo>
                    <a:pt x="51654" y="828827"/>
                  </a:lnTo>
                  <a:cubicBezTo>
                    <a:pt x="54588" y="825125"/>
                    <a:pt x="56962" y="821057"/>
                    <a:pt x="58779" y="816621"/>
                  </a:cubicBezTo>
                  <a:cubicBezTo>
                    <a:pt x="60595" y="812186"/>
                    <a:pt x="61817" y="807593"/>
                    <a:pt x="62446" y="802843"/>
                  </a:cubicBezTo>
                  <a:close/>
                  <a:moveTo>
                    <a:pt x="1167516" y="802215"/>
                  </a:moveTo>
                  <a:lnTo>
                    <a:pt x="1176422" y="804205"/>
                  </a:lnTo>
                  <a:cubicBezTo>
                    <a:pt x="1175514" y="807349"/>
                    <a:pt x="1174641" y="810003"/>
                    <a:pt x="1173803" y="812168"/>
                  </a:cubicBezTo>
                  <a:lnTo>
                    <a:pt x="1234258" y="812168"/>
                  </a:lnTo>
                  <a:lnTo>
                    <a:pt x="1234258" y="821388"/>
                  </a:lnTo>
                  <a:lnTo>
                    <a:pt x="1203454" y="821388"/>
                  </a:lnTo>
                  <a:lnTo>
                    <a:pt x="1203454" y="835847"/>
                  </a:lnTo>
                  <a:lnTo>
                    <a:pt x="1232791" y="835847"/>
                  </a:lnTo>
                  <a:lnTo>
                    <a:pt x="1232791" y="844963"/>
                  </a:lnTo>
                  <a:lnTo>
                    <a:pt x="1203454" y="844963"/>
                  </a:lnTo>
                  <a:lnTo>
                    <a:pt x="1203454" y="865080"/>
                  </a:lnTo>
                  <a:lnTo>
                    <a:pt x="1239077" y="865080"/>
                  </a:lnTo>
                  <a:lnTo>
                    <a:pt x="1239077" y="874300"/>
                  </a:lnTo>
                  <a:lnTo>
                    <a:pt x="1203454" y="874300"/>
                  </a:lnTo>
                  <a:lnTo>
                    <a:pt x="1203454" y="897246"/>
                  </a:lnTo>
                  <a:lnTo>
                    <a:pt x="1194338" y="897246"/>
                  </a:lnTo>
                  <a:lnTo>
                    <a:pt x="1194338" y="874300"/>
                  </a:lnTo>
                  <a:lnTo>
                    <a:pt x="1144780" y="874300"/>
                  </a:lnTo>
                  <a:lnTo>
                    <a:pt x="1144780" y="865080"/>
                  </a:lnTo>
                  <a:lnTo>
                    <a:pt x="1160601" y="865080"/>
                  </a:lnTo>
                  <a:lnTo>
                    <a:pt x="1160601" y="840353"/>
                  </a:lnTo>
                  <a:cubicBezTo>
                    <a:pt x="1160601" y="839095"/>
                    <a:pt x="1161055" y="838030"/>
                    <a:pt x="1161963" y="837157"/>
                  </a:cubicBezTo>
                  <a:cubicBezTo>
                    <a:pt x="1162871" y="836284"/>
                    <a:pt x="1163954" y="835847"/>
                    <a:pt x="1165211" y="835847"/>
                  </a:cubicBezTo>
                  <a:lnTo>
                    <a:pt x="1194338" y="835847"/>
                  </a:lnTo>
                  <a:lnTo>
                    <a:pt x="1194338" y="821388"/>
                  </a:lnTo>
                  <a:lnTo>
                    <a:pt x="1169402" y="821388"/>
                  </a:lnTo>
                  <a:cubicBezTo>
                    <a:pt x="1164093" y="830748"/>
                    <a:pt x="1157248" y="837454"/>
                    <a:pt x="1148866" y="841505"/>
                  </a:cubicBezTo>
                  <a:lnTo>
                    <a:pt x="1144989" y="833123"/>
                  </a:lnTo>
                  <a:cubicBezTo>
                    <a:pt x="1150647" y="830329"/>
                    <a:pt x="1155310" y="826208"/>
                    <a:pt x="1158977" y="820760"/>
                  </a:cubicBezTo>
                  <a:cubicBezTo>
                    <a:pt x="1162644" y="815311"/>
                    <a:pt x="1165490" y="809130"/>
                    <a:pt x="1167516" y="802215"/>
                  </a:cubicBezTo>
                  <a:close/>
                  <a:moveTo>
                    <a:pt x="180632" y="802215"/>
                  </a:moveTo>
                  <a:lnTo>
                    <a:pt x="188909" y="806196"/>
                  </a:lnTo>
                  <a:cubicBezTo>
                    <a:pt x="186814" y="810457"/>
                    <a:pt x="184683" y="814159"/>
                    <a:pt x="182518" y="817302"/>
                  </a:cubicBezTo>
                  <a:lnTo>
                    <a:pt x="193519" y="817302"/>
                  </a:lnTo>
                  <a:cubicBezTo>
                    <a:pt x="194777" y="817302"/>
                    <a:pt x="195842" y="817739"/>
                    <a:pt x="196715" y="818612"/>
                  </a:cubicBezTo>
                  <a:cubicBezTo>
                    <a:pt x="197588" y="819485"/>
                    <a:pt x="198025" y="820550"/>
                    <a:pt x="198025" y="821807"/>
                  </a:cubicBezTo>
                  <a:lnTo>
                    <a:pt x="198025" y="835219"/>
                  </a:lnTo>
                  <a:lnTo>
                    <a:pt x="188804" y="835219"/>
                  </a:lnTo>
                  <a:lnTo>
                    <a:pt x="188804" y="826418"/>
                  </a:lnTo>
                  <a:lnTo>
                    <a:pt x="119967" y="826418"/>
                  </a:lnTo>
                  <a:lnTo>
                    <a:pt x="119967" y="835219"/>
                  </a:lnTo>
                  <a:lnTo>
                    <a:pt x="110852" y="835219"/>
                  </a:lnTo>
                  <a:lnTo>
                    <a:pt x="110852" y="821807"/>
                  </a:lnTo>
                  <a:cubicBezTo>
                    <a:pt x="110852" y="820550"/>
                    <a:pt x="111289" y="819485"/>
                    <a:pt x="112162" y="818612"/>
                  </a:cubicBezTo>
                  <a:cubicBezTo>
                    <a:pt x="113035" y="817739"/>
                    <a:pt x="114100" y="817302"/>
                    <a:pt x="115357" y="817302"/>
                  </a:cubicBezTo>
                  <a:lnTo>
                    <a:pt x="124787" y="817302"/>
                  </a:lnTo>
                  <a:lnTo>
                    <a:pt x="119339" y="807034"/>
                  </a:lnTo>
                  <a:lnTo>
                    <a:pt x="127406" y="802738"/>
                  </a:lnTo>
                  <a:lnTo>
                    <a:pt x="134112" y="815207"/>
                  </a:lnTo>
                  <a:lnTo>
                    <a:pt x="130235" y="817302"/>
                  </a:lnTo>
                  <a:lnTo>
                    <a:pt x="151609" y="817302"/>
                  </a:lnTo>
                  <a:lnTo>
                    <a:pt x="146266" y="807034"/>
                  </a:lnTo>
                  <a:lnTo>
                    <a:pt x="154333" y="802738"/>
                  </a:lnTo>
                  <a:lnTo>
                    <a:pt x="160934" y="815207"/>
                  </a:lnTo>
                  <a:lnTo>
                    <a:pt x="157058" y="817302"/>
                  </a:lnTo>
                  <a:lnTo>
                    <a:pt x="170993" y="817302"/>
                  </a:lnTo>
                  <a:cubicBezTo>
                    <a:pt x="172809" y="815277"/>
                    <a:pt x="174625" y="812762"/>
                    <a:pt x="176441" y="809758"/>
                  </a:cubicBezTo>
                  <a:cubicBezTo>
                    <a:pt x="178257" y="806755"/>
                    <a:pt x="179654" y="804240"/>
                    <a:pt x="180632" y="802215"/>
                  </a:cubicBezTo>
                  <a:close/>
                  <a:moveTo>
                    <a:pt x="2058132" y="695630"/>
                  </a:moveTo>
                  <a:lnTo>
                    <a:pt x="2069657" y="695630"/>
                  </a:lnTo>
                  <a:lnTo>
                    <a:pt x="2069657" y="707155"/>
                  </a:lnTo>
                  <a:lnTo>
                    <a:pt x="2058132" y="707155"/>
                  </a:lnTo>
                  <a:close/>
                  <a:moveTo>
                    <a:pt x="1762857" y="695630"/>
                  </a:moveTo>
                  <a:lnTo>
                    <a:pt x="1774382" y="695630"/>
                  </a:lnTo>
                  <a:lnTo>
                    <a:pt x="1774382" y="707155"/>
                  </a:lnTo>
                  <a:lnTo>
                    <a:pt x="1762857" y="707155"/>
                  </a:lnTo>
                  <a:close/>
                  <a:moveTo>
                    <a:pt x="212589" y="681171"/>
                  </a:moveTo>
                  <a:lnTo>
                    <a:pt x="281216" y="681171"/>
                  </a:lnTo>
                  <a:lnTo>
                    <a:pt x="281216" y="690286"/>
                  </a:lnTo>
                  <a:lnTo>
                    <a:pt x="212589" y="690286"/>
                  </a:lnTo>
                  <a:close/>
                  <a:moveTo>
                    <a:pt x="1547049" y="671846"/>
                  </a:moveTo>
                  <a:lnTo>
                    <a:pt x="1547049" y="699297"/>
                  </a:lnTo>
                  <a:lnTo>
                    <a:pt x="1598808" y="699297"/>
                  </a:lnTo>
                  <a:lnTo>
                    <a:pt x="1598808" y="671846"/>
                  </a:lnTo>
                  <a:close/>
                  <a:moveTo>
                    <a:pt x="2026547" y="669646"/>
                  </a:moveTo>
                  <a:cubicBezTo>
                    <a:pt x="2021867" y="669646"/>
                    <a:pt x="2017973" y="670973"/>
                    <a:pt x="2014865" y="673627"/>
                  </a:cubicBezTo>
                  <a:cubicBezTo>
                    <a:pt x="2011757" y="676281"/>
                    <a:pt x="2010202" y="679879"/>
                    <a:pt x="2010202" y="684419"/>
                  </a:cubicBezTo>
                  <a:cubicBezTo>
                    <a:pt x="2010202" y="688819"/>
                    <a:pt x="2011757" y="692312"/>
                    <a:pt x="2014865" y="694896"/>
                  </a:cubicBezTo>
                  <a:cubicBezTo>
                    <a:pt x="2017973" y="697481"/>
                    <a:pt x="2021867" y="698773"/>
                    <a:pt x="2026547" y="698773"/>
                  </a:cubicBezTo>
                  <a:cubicBezTo>
                    <a:pt x="2031157" y="698773"/>
                    <a:pt x="2035034" y="697481"/>
                    <a:pt x="2038177" y="694896"/>
                  </a:cubicBezTo>
                  <a:cubicBezTo>
                    <a:pt x="2041320" y="692312"/>
                    <a:pt x="2042892" y="688819"/>
                    <a:pt x="2042892" y="684419"/>
                  </a:cubicBezTo>
                  <a:cubicBezTo>
                    <a:pt x="2042892" y="679879"/>
                    <a:pt x="2041320" y="676281"/>
                    <a:pt x="2038177" y="673627"/>
                  </a:cubicBezTo>
                  <a:cubicBezTo>
                    <a:pt x="2035034" y="670973"/>
                    <a:pt x="2031157" y="669646"/>
                    <a:pt x="2026547" y="669646"/>
                  </a:cubicBezTo>
                  <a:close/>
                  <a:moveTo>
                    <a:pt x="427168" y="668912"/>
                  </a:moveTo>
                  <a:lnTo>
                    <a:pt x="508788" y="668912"/>
                  </a:lnTo>
                  <a:lnTo>
                    <a:pt x="508788" y="678132"/>
                  </a:lnTo>
                  <a:lnTo>
                    <a:pt x="464678" y="678132"/>
                  </a:lnTo>
                  <a:cubicBezTo>
                    <a:pt x="457134" y="688051"/>
                    <a:pt x="450149" y="696084"/>
                    <a:pt x="443723" y="702231"/>
                  </a:cubicBezTo>
                  <a:lnTo>
                    <a:pt x="465097" y="702231"/>
                  </a:lnTo>
                  <a:cubicBezTo>
                    <a:pt x="470126" y="702161"/>
                    <a:pt x="474736" y="701829"/>
                    <a:pt x="478927" y="701235"/>
                  </a:cubicBezTo>
                  <a:cubicBezTo>
                    <a:pt x="483118" y="700642"/>
                    <a:pt x="487065" y="699576"/>
                    <a:pt x="490767" y="698040"/>
                  </a:cubicBezTo>
                  <a:lnTo>
                    <a:pt x="482699" y="686724"/>
                  </a:lnTo>
                  <a:lnTo>
                    <a:pt x="490243" y="681380"/>
                  </a:lnTo>
                  <a:lnTo>
                    <a:pt x="510674" y="710194"/>
                  </a:lnTo>
                  <a:lnTo>
                    <a:pt x="503235" y="715432"/>
                  </a:lnTo>
                  <a:lnTo>
                    <a:pt x="496215" y="705583"/>
                  </a:lnTo>
                  <a:cubicBezTo>
                    <a:pt x="488182" y="709285"/>
                    <a:pt x="477809" y="711206"/>
                    <a:pt x="465097" y="711346"/>
                  </a:cubicBezTo>
                  <a:lnTo>
                    <a:pt x="434084" y="711346"/>
                  </a:lnTo>
                  <a:cubicBezTo>
                    <a:pt x="432826" y="711346"/>
                    <a:pt x="431743" y="710910"/>
                    <a:pt x="430835" y="710036"/>
                  </a:cubicBezTo>
                  <a:cubicBezTo>
                    <a:pt x="429927" y="709163"/>
                    <a:pt x="429473" y="708063"/>
                    <a:pt x="429473" y="706736"/>
                  </a:cubicBezTo>
                  <a:lnTo>
                    <a:pt x="429473" y="704536"/>
                  </a:lnTo>
                  <a:cubicBezTo>
                    <a:pt x="429473" y="702929"/>
                    <a:pt x="430067" y="701707"/>
                    <a:pt x="431255" y="700869"/>
                  </a:cubicBezTo>
                  <a:cubicBezTo>
                    <a:pt x="438379" y="695141"/>
                    <a:pt x="445644" y="687562"/>
                    <a:pt x="453048" y="678132"/>
                  </a:cubicBezTo>
                  <a:lnTo>
                    <a:pt x="427168" y="678132"/>
                  </a:lnTo>
                  <a:close/>
                  <a:moveTo>
                    <a:pt x="2058132" y="665455"/>
                  </a:moveTo>
                  <a:lnTo>
                    <a:pt x="2069657" y="665455"/>
                  </a:lnTo>
                  <a:lnTo>
                    <a:pt x="2069657" y="676980"/>
                  </a:lnTo>
                  <a:lnTo>
                    <a:pt x="2058132" y="676980"/>
                  </a:lnTo>
                  <a:close/>
                  <a:moveTo>
                    <a:pt x="1762857" y="665455"/>
                  </a:moveTo>
                  <a:lnTo>
                    <a:pt x="1774382" y="665455"/>
                  </a:lnTo>
                  <a:lnTo>
                    <a:pt x="1774382" y="676980"/>
                  </a:lnTo>
                  <a:lnTo>
                    <a:pt x="1762857" y="676980"/>
                  </a:lnTo>
                  <a:close/>
                  <a:moveTo>
                    <a:pt x="1272501" y="664407"/>
                  </a:moveTo>
                  <a:cubicBezTo>
                    <a:pt x="1269427" y="664407"/>
                    <a:pt x="1266651" y="665105"/>
                    <a:pt x="1264171" y="666502"/>
                  </a:cubicBezTo>
                  <a:cubicBezTo>
                    <a:pt x="1261691" y="667899"/>
                    <a:pt x="1259683" y="669715"/>
                    <a:pt x="1258146" y="671951"/>
                  </a:cubicBezTo>
                  <a:cubicBezTo>
                    <a:pt x="1258356" y="680891"/>
                    <a:pt x="1259735" y="687562"/>
                    <a:pt x="1262285" y="691963"/>
                  </a:cubicBezTo>
                  <a:cubicBezTo>
                    <a:pt x="1264834" y="696363"/>
                    <a:pt x="1268694" y="698564"/>
                    <a:pt x="1273863" y="698564"/>
                  </a:cubicBezTo>
                  <a:cubicBezTo>
                    <a:pt x="1276377" y="698564"/>
                    <a:pt x="1278647" y="697778"/>
                    <a:pt x="1280673" y="696206"/>
                  </a:cubicBezTo>
                  <a:cubicBezTo>
                    <a:pt x="1282699" y="694635"/>
                    <a:pt x="1284270" y="692469"/>
                    <a:pt x="1285388" y="689710"/>
                  </a:cubicBezTo>
                  <a:cubicBezTo>
                    <a:pt x="1286505" y="686951"/>
                    <a:pt x="1287064" y="683860"/>
                    <a:pt x="1287064" y="680437"/>
                  </a:cubicBezTo>
                  <a:cubicBezTo>
                    <a:pt x="1287064" y="676037"/>
                    <a:pt x="1285772" y="672265"/>
                    <a:pt x="1283188" y="669122"/>
                  </a:cubicBezTo>
                  <a:cubicBezTo>
                    <a:pt x="1280603" y="665978"/>
                    <a:pt x="1277041" y="664407"/>
                    <a:pt x="1272501" y="664407"/>
                  </a:cubicBezTo>
                  <a:close/>
                  <a:moveTo>
                    <a:pt x="1896207" y="664302"/>
                  </a:moveTo>
                  <a:lnTo>
                    <a:pt x="1943565" y="664302"/>
                  </a:lnTo>
                  <a:lnTo>
                    <a:pt x="1943565" y="673103"/>
                  </a:lnTo>
                  <a:lnTo>
                    <a:pt x="1896207" y="673103"/>
                  </a:lnTo>
                  <a:close/>
                  <a:moveTo>
                    <a:pt x="1169716" y="663988"/>
                  </a:moveTo>
                  <a:lnTo>
                    <a:pt x="1169716" y="684105"/>
                  </a:lnTo>
                  <a:lnTo>
                    <a:pt x="1194338" y="684105"/>
                  </a:lnTo>
                  <a:lnTo>
                    <a:pt x="1194338" y="663988"/>
                  </a:lnTo>
                  <a:close/>
                  <a:moveTo>
                    <a:pt x="1336356" y="657597"/>
                  </a:moveTo>
                  <a:lnTo>
                    <a:pt x="1336356" y="673837"/>
                  </a:lnTo>
                  <a:lnTo>
                    <a:pt x="1383295" y="673837"/>
                  </a:lnTo>
                  <a:lnTo>
                    <a:pt x="1383295" y="657597"/>
                  </a:lnTo>
                  <a:close/>
                  <a:moveTo>
                    <a:pt x="439741" y="649215"/>
                  </a:moveTo>
                  <a:lnTo>
                    <a:pt x="496320" y="649215"/>
                  </a:lnTo>
                  <a:lnTo>
                    <a:pt x="496320" y="658435"/>
                  </a:lnTo>
                  <a:lnTo>
                    <a:pt x="439741" y="658435"/>
                  </a:lnTo>
                  <a:close/>
                  <a:moveTo>
                    <a:pt x="157372" y="642299"/>
                  </a:moveTo>
                  <a:lnTo>
                    <a:pt x="157372" y="662102"/>
                  </a:lnTo>
                  <a:lnTo>
                    <a:pt x="181575" y="662102"/>
                  </a:lnTo>
                  <a:lnTo>
                    <a:pt x="181575" y="642299"/>
                  </a:lnTo>
                  <a:close/>
                  <a:moveTo>
                    <a:pt x="124054" y="642299"/>
                  </a:moveTo>
                  <a:lnTo>
                    <a:pt x="124054" y="662102"/>
                  </a:lnTo>
                  <a:lnTo>
                    <a:pt x="148152" y="662102"/>
                  </a:lnTo>
                  <a:lnTo>
                    <a:pt x="148152" y="642299"/>
                  </a:lnTo>
                  <a:close/>
                  <a:moveTo>
                    <a:pt x="318726" y="639680"/>
                  </a:moveTo>
                  <a:lnTo>
                    <a:pt x="344605" y="639680"/>
                  </a:lnTo>
                  <a:cubicBezTo>
                    <a:pt x="345863" y="639680"/>
                    <a:pt x="346963" y="640134"/>
                    <a:pt x="347906" y="641042"/>
                  </a:cubicBezTo>
                  <a:cubicBezTo>
                    <a:pt x="348849" y="641950"/>
                    <a:pt x="349320" y="643033"/>
                    <a:pt x="349320" y="644290"/>
                  </a:cubicBezTo>
                  <a:lnTo>
                    <a:pt x="349320" y="645862"/>
                  </a:lnTo>
                  <a:cubicBezTo>
                    <a:pt x="349320" y="646001"/>
                    <a:pt x="349285" y="646159"/>
                    <a:pt x="349216" y="646333"/>
                  </a:cubicBezTo>
                  <a:cubicBezTo>
                    <a:pt x="349146" y="646508"/>
                    <a:pt x="349111" y="646700"/>
                    <a:pt x="349111" y="646909"/>
                  </a:cubicBezTo>
                  <a:cubicBezTo>
                    <a:pt x="347434" y="653266"/>
                    <a:pt x="344745" y="659692"/>
                    <a:pt x="341043" y="666188"/>
                  </a:cubicBezTo>
                  <a:lnTo>
                    <a:pt x="354559" y="680647"/>
                  </a:lnTo>
                  <a:lnTo>
                    <a:pt x="347853" y="686934"/>
                  </a:lnTo>
                  <a:lnTo>
                    <a:pt x="340729" y="679285"/>
                  </a:lnTo>
                  <a:lnTo>
                    <a:pt x="340729" y="715956"/>
                  </a:lnTo>
                  <a:lnTo>
                    <a:pt x="331613" y="715956"/>
                  </a:lnTo>
                  <a:lnTo>
                    <a:pt x="331613" y="679495"/>
                  </a:lnTo>
                  <a:cubicBezTo>
                    <a:pt x="328260" y="683336"/>
                    <a:pt x="324768" y="686794"/>
                    <a:pt x="321136" y="689867"/>
                  </a:cubicBezTo>
                  <a:lnTo>
                    <a:pt x="315164" y="682952"/>
                  </a:lnTo>
                  <a:cubicBezTo>
                    <a:pt x="321730" y="677504"/>
                    <a:pt x="326898" y="671724"/>
                    <a:pt x="330670" y="665612"/>
                  </a:cubicBezTo>
                  <a:cubicBezTo>
                    <a:pt x="334442" y="659500"/>
                    <a:pt x="337201" y="653894"/>
                    <a:pt x="338948" y="648795"/>
                  </a:cubicBezTo>
                  <a:lnTo>
                    <a:pt x="318726" y="648795"/>
                  </a:lnTo>
                  <a:close/>
                  <a:moveTo>
                    <a:pt x="2026547" y="638737"/>
                  </a:moveTo>
                  <a:cubicBezTo>
                    <a:pt x="2022985" y="638737"/>
                    <a:pt x="2019981" y="639802"/>
                    <a:pt x="2017537" y="641933"/>
                  </a:cubicBezTo>
                  <a:cubicBezTo>
                    <a:pt x="2015092" y="644063"/>
                    <a:pt x="2013870" y="646875"/>
                    <a:pt x="2013870" y="650367"/>
                  </a:cubicBezTo>
                  <a:cubicBezTo>
                    <a:pt x="2013870" y="652393"/>
                    <a:pt x="2014411" y="654366"/>
                    <a:pt x="2015494" y="656287"/>
                  </a:cubicBezTo>
                  <a:cubicBezTo>
                    <a:pt x="2016576" y="658208"/>
                    <a:pt x="2018078" y="659779"/>
                    <a:pt x="2019999" y="661002"/>
                  </a:cubicBezTo>
                  <a:cubicBezTo>
                    <a:pt x="2021920" y="662224"/>
                    <a:pt x="2024102" y="662835"/>
                    <a:pt x="2026547" y="662835"/>
                  </a:cubicBezTo>
                  <a:cubicBezTo>
                    <a:pt x="2028922" y="662835"/>
                    <a:pt x="2031087" y="662207"/>
                    <a:pt x="2033043" y="660949"/>
                  </a:cubicBezTo>
                  <a:cubicBezTo>
                    <a:pt x="2034999" y="659692"/>
                    <a:pt x="2036518" y="658085"/>
                    <a:pt x="2037601" y="656130"/>
                  </a:cubicBezTo>
                  <a:cubicBezTo>
                    <a:pt x="2038684" y="654174"/>
                    <a:pt x="2039225" y="652253"/>
                    <a:pt x="2039225" y="650367"/>
                  </a:cubicBezTo>
                  <a:cubicBezTo>
                    <a:pt x="2039225" y="646875"/>
                    <a:pt x="2038020" y="644063"/>
                    <a:pt x="2035610" y="641933"/>
                  </a:cubicBezTo>
                  <a:cubicBezTo>
                    <a:pt x="2033200" y="639802"/>
                    <a:pt x="2030179" y="638737"/>
                    <a:pt x="2026547" y="638737"/>
                  </a:cubicBezTo>
                  <a:close/>
                  <a:moveTo>
                    <a:pt x="2158430" y="638632"/>
                  </a:moveTo>
                  <a:cubicBezTo>
                    <a:pt x="2155357" y="638632"/>
                    <a:pt x="2152685" y="639942"/>
                    <a:pt x="2150415" y="642561"/>
                  </a:cubicBezTo>
                  <a:cubicBezTo>
                    <a:pt x="2148145" y="645181"/>
                    <a:pt x="2146416" y="648830"/>
                    <a:pt x="2145229" y="653510"/>
                  </a:cubicBezTo>
                  <a:cubicBezTo>
                    <a:pt x="2144041" y="658190"/>
                    <a:pt x="2143447" y="663499"/>
                    <a:pt x="2143447" y="669436"/>
                  </a:cubicBezTo>
                  <a:cubicBezTo>
                    <a:pt x="2143447" y="678377"/>
                    <a:pt x="2144740" y="685554"/>
                    <a:pt x="2147324" y="690967"/>
                  </a:cubicBezTo>
                  <a:cubicBezTo>
                    <a:pt x="2149909" y="696381"/>
                    <a:pt x="2153750" y="699087"/>
                    <a:pt x="2158849" y="699087"/>
                  </a:cubicBezTo>
                  <a:cubicBezTo>
                    <a:pt x="2163669" y="699087"/>
                    <a:pt x="2167301" y="696346"/>
                    <a:pt x="2169746" y="690863"/>
                  </a:cubicBezTo>
                  <a:cubicBezTo>
                    <a:pt x="2172191" y="685379"/>
                    <a:pt x="2173413" y="678237"/>
                    <a:pt x="2173413" y="669436"/>
                  </a:cubicBezTo>
                  <a:cubicBezTo>
                    <a:pt x="2173413" y="659797"/>
                    <a:pt x="2172069" y="652253"/>
                    <a:pt x="2169379" y="646805"/>
                  </a:cubicBezTo>
                  <a:cubicBezTo>
                    <a:pt x="2166690" y="641356"/>
                    <a:pt x="2163040" y="638632"/>
                    <a:pt x="2158430" y="638632"/>
                  </a:cubicBezTo>
                  <a:close/>
                  <a:moveTo>
                    <a:pt x="1863156" y="638632"/>
                  </a:moveTo>
                  <a:cubicBezTo>
                    <a:pt x="1860082" y="638632"/>
                    <a:pt x="1857410" y="639942"/>
                    <a:pt x="1855140" y="642561"/>
                  </a:cubicBezTo>
                  <a:cubicBezTo>
                    <a:pt x="1852870" y="645181"/>
                    <a:pt x="1851141" y="648830"/>
                    <a:pt x="1849954" y="653510"/>
                  </a:cubicBezTo>
                  <a:cubicBezTo>
                    <a:pt x="1848766" y="658190"/>
                    <a:pt x="1848173" y="663499"/>
                    <a:pt x="1848173" y="669436"/>
                  </a:cubicBezTo>
                  <a:cubicBezTo>
                    <a:pt x="1848173" y="678377"/>
                    <a:pt x="1849465" y="685554"/>
                    <a:pt x="1852049" y="690967"/>
                  </a:cubicBezTo>
                  <a:cubicBezTo>
                    <a:pt x="1854634" y="696381"/>
                    <a:pt x="1858476" y="699087"/>
                    <a:pt x="1863575" y="699087"/>
                  </a:cubicBezTo>
                  <a:cubicBezTo>
                    <a:pt x="1868394" y="699087"/>
                    <a:pt x="1872026" y="696346"/>
                    <a:pt x="1874471" y="690863"/>
                  </a:cubicBezTo>
                  <a:cubicBezTo>
                    <a:pt x="1876916" y="685379"/>
                    <a:pt x="1878138" y="678237"/>
                    <a:pt x="1878138" y="669436"/>
                  </a:cubicBezTo>
                  <a:cubicBezTo>
                    <a:pt x="1878138" y="659797"/>
                    <a:pt x="1876794" y="652253"/>
                    <a:pt x="1874104" y="646805"/>
                  </a:cubicBezTo>
                  <a:cubicBezTo>
                    <a:pt x="1871415" y="641356"/>
                    <a:pt x="1867766" y="638632"/>
                    <a:pt x="1863156" y="638632"/>
                  </a:cubicBezTo>
                  <a:close/>
                  <a:moveTo>
                    <a:pt x="1806006" y="638632"/>
                  </a:moveTo>
                  <a:cubicBezTo>
                    <a:pt x="1802932" y="638632"/>
                    <a:pt x="1800260" y="639942"/>
                    <a:pt x="1797990" y="642561"/>
                  </a:cubicBezTo>
                  <a:cubicBezTo>
                    <a:pt x="1795720" y="645181"/>
                    <a:pt x="1793991" y="648830"/>
                    <a:pt x="1792804" y="653510"/>
                  </a:cubicBezTo>
                  <a:cubicBezTo>
                    <a:pt x="1791616" y="658190"/>
                    <a:pt x="1791023" y="663499"/>
                    <a:pt x="1791023" y="669436"/>
                  </a:cubicBezTo>
                  <a:cubicBezTo>
                    <a:pt x="1791023" y="678377"/>
                    <a:pt x="1792315" y="685554"/>
                    <a:pt x="1794899" y="690967"/>
                  </a:cubicBezTo>
                  <a:cubicBezTo>
                    <a:pt x="1797484" y="696381"/>
                    <a:pt x="1801326" y="699087"/>
                    <a:pt x="1806425" y="699087"/>
                  </a:cubicBezTo>
                  <a:cubicBezTo>
                    <a:pt x="1811244" y="699087"/>
                    <a:pt x="1814876" y="696346"/>
                    <a:pt x="1817321" y="690863"/>
                  </a:cubicBezTo>
                  <a:cubicBezTo>
                    <a:pt x="1819766" y="685379"/>
                    <a:pt x="1820988" y="678237"/>
                    <a:pt x="1820988" y="669436"/>
                  </a:cubicBezTo>
                  <a:cubicBezTo>
                    <a:pt x="1820988" y="659797"/>
                    <a:pt x="1819644" y="652253"/>
                    <a:pt x="1816954" y="646805"/>
                  </a:cubicBezTo>
                  <a:cubicBezTo>
                    <a:pt x="1814265" y="641356"/>
                    <a:pt x="1810616" y="638632"/>
                    <a:pt x="1806006" y="638632"/>
                  </a:cubicBezTo>
                  <a:close/>
                  <a:moveTo>
                    <a:pt x="1491680" y="638632"/>
                  </a:moveTo>
                  <a:cubicBezTo>
                    <a:pt x="1488607" y="638632"/>
                    <a:pt x="1485935" y="639942"/>
                    <a:pt x="1483665" y="642561"/>
                  </a:cubicBezTo>
                  <a:cubicBezTo>
                    <a:pt x="1481395" y="645181"/>
                    <a:pt x="1479666" y="648830"/>
                    <a:pt x="1478479" y="653510"/>
                  </a:cubicBezTo>
                  <a:cubicBezTo>
                    <a:pt x="1477291" y="658190"/>
                    <a:pt x="1476697" y="663499"/>
                    <a:pt x="1476697" y="669436"/>
                  </a:cubicBezTo>
                  <a:cubicBezTo>
                    <a:pt x="1476697" y="678377"/>
                    <a:pt x="1477990" y="685554"/>
                    <a:pt x="1480574" y="690967"/>
                  </a:cubicBezTo>
                  <a:cubicBezTo>
                    <a:pt x="1483159" y="696381"/>
                    <a:pt x="1487000" y="699087"/>
                    <a:pt x="1492099" y="699087"/>
                  </a:cubicBezTo>
                  <a:cubicBezTo>
                    <a:pt x="1496919" y="699087"/>
                    <a:pt x="1500551" y="696346"/>
                    <a:pt x="1502996" y="690863"/>
                  </a:cubicBezTo>
                  <a:cubicBezTo>
                    <a:pt x="1505441" y="685379"/>
                    <a:pt x="1506663" y="678237"/>
                    <a:pt x="1506663" y="669436"/>
                  </a:cubicBezTo>
                  <a:cubicBezTo>
                    <a:pt x="1506663" y="659797"/>
                    <a:pt x="1505319" y="652253"/>
                    <a:pt x="1502629" y="646805"/>
                  </a:cubicBezTo>
                  <a:cubicBezTo>
                    <a:pt x="1499940" y="641356"/>
                    <a:pt x="1496290" y="638632"/>
                    <a:pt x="1491680" y="638632"/>
                  </a:cubicBezTo>
                  <a:close/>
                  <a:moveTo>
                    <a:pt x="996380" y="638632"/>
                  </a:moveTo>
                  <a:cubicBezTo>
                    <a:pt x="993307" y="638632"/>
                    <a:pt x="990635" y="639942"/>
                    <a:pt x="988365" y="642561"/>
                  </a:cubicBezTo>
                  <a:cubicBezTo>
                    <a:pt x="986095" y="645181"/>
                    <a:pt x="984366" y="648830"/>
                    <a:pt x="983179" y="653510"/>
                  </a:cubicBezTo>
                  <a:cubicBezTo>
                    <a:pt x="981991" y="658190"/>
                    <a:pt x="981398" y="663499"/>
                    <a:pt x="981398" y="669436"/>
                  </a:cubicBezTo>
                  <a:cubicBezTo>
                    <a:pt x="981398" y="678377"/>
                    <a:pt x="982690" y="685554"/>
                    <a:pt x="985274" y="690967"/>
                  </a:cubicBezTo>
                  <a:cubicBezTo>
                    <a:pt x="987859" y="696381"/>
                    <a:pt x="991700" y="699087"/>
                    <a:pt x="996799" y="699087"/>
                  </a:cubicBezTo>
                  <a:cubicBezTo>
                    <a:pt x="1001619" y="699087"/>
                    <a:pt x="1005251" y="696346"/>
                    <a:pt x="1007696" y="690863"/>
                  </a:cubicBezTo>
                  <a:cubicBezTo>
                    <a:pt x="1010141" y="685379"/>
                    <a:pt x="1011363" y="678237"/>
                    <a:pt x="1011363" y="669436"/>
                  </a:cubicBezTo>
                  <a:cubicBezTo>
                    <a:pt x="1011363" y="659797"/>
                    <a:pt x="1010019" y="652253"/>
                    <a:pt x="1007329" y="646805"/>
                  </a:cubicBezTo>
                  <a:cubicBezTo>
                    <a:pt x="1004640" y="641356"/>
                    <a:pt x="1000990" y="638632"/>
                    <a:pt x="996380" y="638632"/>
                  </a:cubicBezTo>
                  <a:close/>
                  <a:moveTo>
                    <a:pt x="47463" y="638318"/>
                  </a:moveTo>
                  <a:lnTo>
                    <a:pt x="56684" y="638318"/>
                  </a:lnTo>
                  <a:lnTo>
                    <a:pt x="56684" y="651100"/>
                  </a:lnTo>
                  <a:lnTo>
                    <a:pt x="84239" y="651100"/>
                  </a:lnTo>
                  <a:cubicBezTo>
                    <a:pt x="85497" y="651100"/>
                    <a:pt x="86580" y="651555"/>
                    <a:pt x="87488" y="652463"/>
                  </a:cubicBezTo>
                  <a:cubicBezTo>
                    <a:pt x="88396" y="653371"/>
                    <a:pt x="88850" y="654453"/>
                    <a:pt x="88850" y="655711"/>
                  </a:cubicBezTo>
                  <a:lnTo>
                    <a:pt x="88850" y="694687"/>
                  </a:lnTo>
                  <a:cubicBezTo>
                    <a:pt x="88850" y="698738"/>
                    <a:pt x="87662" y="702004"/>
                    <a:pt x="85287" y="704483"/>
                  </a:cubicBezTo>
                  <a:cubicBezTo>
                    <a:pt x="82912" y="706963"/>
                    <a:pt x="80066" y="708727"/>
                    <a:pt x="76748" y="709774"/>
                  </a:cubicBezTo>
                  <a:cubicBezTo>
                    <a:pt x="73430" y="710822"/>
                    <a:pt x="70269" y="711346"/>
                    <a:pt x="67266" y="711346"/>
                  </a:cubicBezTo>
                  <a:lnTo>
                    <a:pt x="67266" y="702231"/>
                  </a:lnTo>
                  <a:cubicBezTo>
                    <a:pt x="70689" y="701951"/>
                    <a:pt x="73552" y="701288"/>
                    <a:pt x="75857" y="700240"/>
                  </a:cubicBezTo>
                  <a:cubicBezTo>
                    <a:pt x="78162" y="699192"/>
                    <a:pt x="79420" y="697341"/>
                    <a:pt x="79629" y="694687"/>
                  </a:cubicBezTo>
                  <a:lnTo>
                    <a:pt x="79629" y="660216"/>
                  </a:lnTo>
                  <a:lnTo>
                    <a:pt x="56684" y="660216"/>
                  </a:lnTo>
                  <a:lnTo>
                    <a:pt x="56684" y="671112"/>
                  </a:lnTo>
                  <a:cubicBezTo>
                    <a:pt x="56334" y="679145"/>
                    <a:pt x="53907" y="686584"/>
                    <a:pt x="49402" y="693430"/>
                  </a:cubicBezTo>
                  <a:cubicBezTo>
                    <a:pt x="44896" y="700275"/>
                    <a:pt x="39012" y="706980"/>
                    <a:pt x="31747" y="713546"/>
                  </a:cubicBezTo>
                  <a:lnTo>
                    <a:pt x="25880" y="706422"/>
                  </a:lnTo>
                  <a:cubicBezTo>
                    <a:pt x="32096" y="700764"/>
                    <a:pt x="37161" y="695106"/>
                    <a:pt x="41072" y="689448"/>
                  </a:cubicBezTo>
                  <a:cubicBezTo>
                    <a:pt x="44984" y="683790"/>
                    <a:pt x="47114" y="677678"/>
                    <a:pt x="47463" y="671112"/>
                  </a:cubicBezTo>
                  <a:lnTo>
                    <a:pt x="47463" y="660216"/>
                  </a:lnTo>
                  <a:lnTo>
                    <a:pt x="28813" y="660216"/>
                  </a:lnTo>
                  <a:lnTo>
                    <a:pt x="28813" y="651100"/>
                  </a:lnTo>
                  <a:lnTo>
                    <a:pt x="47463" y="651100"/>
                  </a:lnTo>
                  <a:close/>
                  <a:moveTo>
                    <a:pt x="1547049" y="634756"/>
                  </a:moveTo>
                  <a:lnTo>
                    <a:pt x="1547049" y="662730"/>
                  </a:lnTo>
                  <a:lnTo>
                    <a:pt x="1598808" y="662730"/>
                  </a:lnTo>
                  <a:lnTo>
                    <a:pt x="1598808" y="634756"/>
                  </a:lnTo>
                  <a:close/>
                  <a:moveTo>
                    <a:pt x="1336356" y="632136"/>
                  </a:moveTo>
                  <a:lnTo>
                    <a:pt x="1336356" y="648481"/>
                  </a:lnTo>
                  <a:lnTo>
                    <a:pt x="1383295" y="648481"/>
                  </a:lnTo>
                  <a:lnTo>
                    <a:pt x="1383295" y="632136"/>
                  </a:lnTo>
                  <a:close/>
                  <a:moveTo>
                    <a:pt x="1963835" y="630669"/>
                  </a:moveTo>
                  <a:lnTo>
                    <a:pt x="1982066" y="630669"/>
                  </a:lnTo>
                  <a:lnTo>
                    <a:pt x="1982066" y="697621"/>
                  </a:lnTo>
                  <a:lnTo>
                    <a:pt x="1989609" y="697621"/>
                  </a:lnTo>
                  <a:lnTo>
                    <a:pt x="1989609" y="706841"/>
                  </a:lnTo>
                  <a:lnTo>
                    <a:pt x="1963835" y="706841"/>
                  </a:lnTo>
                  <a:lnTo>
                    <a:pt x="1963835" y="697621"/>
                  </a:lnTo>
                  <a:lnTo>
                    <a:pt x="1972741" y="697621"/>
                  </a:lnTo>
                  <a:lnTo>
                    <a:pt x="1972741" y="639890"/>
                  </a:lnTo>
                  <a:lnTo>
                    <a:pt x="1963835" y="639890"/>
                  </a:lnTo>
                  <a:close/>
                  <a:moveTo>
                    <a:pt x="1705707" y="630669"/>
                  </a:moveTo>
                  <a:lnTo>
                    <a:pt x="1752542" y="630669"/>
                  </a:lnTo>
                  <a:lnTo>
                    <a:pt x="1752542" y="638213"/>
                  </a:lnTo>
                  <a:lnTo>
                    <a:pt x="1751075" y="639680"/>
                  </a:lnTo>
                  <a:cubicBezTo>
                    <a:pt x="1749468" y="641287"/>
                    <a:pt x="1747128" y="644604"/>
                    <a:pt x="1744055" y="649634"/>
                  </a:cubicBezTo>
                  <a:cubicBezTo>
                    <a:pt x="1739375" y="657038"/>
                    <a:pt x="1735813" y="665594"/>
                    <a:pt x="1733368" y="675303"/>
                  </a:cubicBezTo>
                  <a:cubicBezTo>
                    <a:pt x="1730923" y="685013"/>
                    <a:pt x="1729701" y="695525"/>
                    <a:pt x="1729701" y="706841"/>
                  </a:cubicBezTo>
                  <a:lnTo>
                    <a:pt x="1720376" y="706841"/>
                  </a:lnTo>
                  <a:cubicBezTo>
                    <a:pt x="1720376" y="692312"/>
                    <a:pt x="1722122" y="679529"/>
                    <a:pt x="1725614" y="668493"/>
                  </a:cubicBezTo>
                  <a:cubicBezTo>
                    <a:pt x="1729107" y="657457"/>
                    <a:pt x="1733682" y="647922"/>
                    <a:pt x="1739340" y="639890"/>
                  </a:cubicBezTo>
                  <a:lnTo>
                    <a:pt x="1705707" y="639890"/>
                  </a:lnTo>
                  <a:close/>
                  <a:moveTo>
                    <a:pt x="1659035" y="630669"/>
                  </a:moveTo>
                  <a:lnTo>
                    <a:pt x="1677266" y="630669"/>
                  </a:lnTo>
                  <a:lnTo>
                    <a:pt x="1677266" y="697621"/>
                  </a:lnTo>
                  <a:lnTo>
                    <a:pt x="1684809" y="697621"/>
                  </a:lnTo>
                  <a:lnTo>
                    <a:pt x="1684809" y="706841"/>
                  </a:lnTo>
                  <a:lnTo>
                    <a:pt x="1659035" y="706841"/>
                  </a:lnTo>
                  <a:lnTo>
                    <a:pt x="1659035" y="697621"/>
                  </a:lnTo>
                  <a:lnTo>
                    <a:pt x="1667941" y="697621"/>
                  </a:lnTo>
                  <a:lnTo>
                    <a:pt x="1667941" y="639890"/>
                  </a:lnTo>
                  <a:lnTo>
                    <a:pt x="1659035" y="639890"/>
                  </a:lnTo>
                  <a:close/>
                  <a:moveTo>
                    <a:pt x="1420910" y="630669"/>
                  </a:moveTo>
                  <a:lnTo>
                    <a:pt x="1439140" y="630669"/>
                  </a:lnTo>
                  <a:lnTo>
                    <a:pt x="1439140" y="697621"/>
                  </a:lnTo>
                  <a:lnTo>
                    <a:pt x="1446684" y="697621"/>
                  </a:lnTo>
                  <a:lnTo>
                    <a:pt x="1446684" y="706841"/>
                  </a:lnTo>
                  <a:lnTo>
                    <a:pt x="1420910" y="706841"/>
                  </a:lnTo>
                  <a:lnTo>
                    <a:pt x="1420910" y="697621"/>
                  </a:lnTo>
                  <a:lnTo>
                    <a:pt x="1429815" y="697621"/>
                  </a:lnTo>
                  <a:lnTo>
                    <a:pt x="1429815" y="639890"/>
                  </a:lnTo>
                  <a:lnTo>
                    <a:pt x="1420910" y="639890"/>
                  </a:lnTo>
                  <a:close/>
                  <a:moveTo>
                    <a:pt x="2158430" y="629517"/>
                  </a:moveTo>
                  <a:cubicBezTo>
                    <a:pt x="2166254" y="629517"/>
                    <a:pt x="2172226" y="632974"/>
                    <a:pt x="2176347" y="639890"/>
                  </a:cubicBezTo>
                  <a:cubicBezTo>
                    <a:pt x="2180468" y="646805"/>
                    <a:pt x="2182529" y="656654"/>
                    <a:pt x="2182529" y="669436"/>
                  </a:cubicBezTo>
                  <a:cubicBezTo>
                    <a:pt x="2182529" y="681380"/>
                    <a:pt x="2180538" y="690793"/>
                    <a:pt x="2176557" y="697673"/>
                  </a:cubicBezTo>
                  <a:cubicBezTo>
                    <a:pt x="2172575" y="704553"/>
                    <a:pt x="2166673" y="707993"/>
                    <a:pt x="2158849" y="707993"/>
                  </a:cubicBezTo>
                  <a:cubicBezTo>
                    <a:pt x="2150956" y="707993"/>
                    <a:pt x="2144897" y="704501"/>
                    <a:pt x="2140671" y="697516"/>
                  </a:cubicBezTo>
                  <a:cubicBezTo>
                    <a:pt x="2136445" y="690531"/>
                    <a:pt x="2134332" y="681171"/>
                    <a:pt x="2134332" y="669436"/>
                  </a:cubicBezTo>
                  <a:cubicBezTo>
                    <a:pt x="2134332" y="657003"/>
                    <a:pt x="2136428" y="647241"/>
                    <a:pt x="2140619" y="640151"/>
                  </a:cubicBezTo>
                  <a:cubicBezTo>
                    <a:pt x="2144810" y="633062"/>
                    <a:pt x="2150747" y="629517"/>
                    <a:pt x="2158430" y="629517"/>
                  </a:cubicBezTo>
                  <a:close/>
                  <a:moveTo>
                    <a:pt x="1863156" y="629517"/>
                  </a:moveTo>
                  <a:cubicBezTo>
                    <a:pt x="1870979" y="629517"/>
                    <a:pt x="1876951" y="632974"/>
                    <a:pt x="1881072" y="639890"/>
                  </a:cubicBezTo>
                  <a:cubicBezTo>
                    <a:pt x="1885193" y="646805"/>
                    <a:pt x="1887254" y="656654"/>
                    <a:pt x="1887254" y="669436"/>
                  </a:cubicBezTo>
                  <a:cubicBezTo>
                    <a:pt x="1887254" y="681380"/>
                    <a:pt x="1885263" y="690793"/>
                    <a:pt x="1881282" y="697673"/>
                  </a:cubicBezTo>
                  <a:cubicBezTo>
                    <a:pt x="1877300" y="704553"/>
                    <a:pt x="1871398" y="707993"/>
                    <a:pt x="1863575" y="707993"/>
                  </a:cubicBezTo>
                  <a:cubicBezTo>
                    <a:pt x="1855682" y="707993"/>
                    <a:pt x="1849622" y="704501"/>
                    <a:pt x="1845396" y="697516"/>
                  </a:cubicBezTo>
                  <a:cubicBezTo>
                    <a:pt x="1841170" y="690531"/>
                    <a:pt x="1839057" y="681171"/>
                    <a:pt x="1839057" y="669436"/>
                  </a:cubicBezTo>
                  <a:cubicBezTo>
                    <a:pt x="1839057" y="657003"/>
                    <a:pt x="1841153" y="647241"/>
                    <a:pt x="1845344" y="640151"/>
                  </a:cubicBezTo>
                  <a:cubicBezTo>
                    <a:pt x="1849535" y="633062"/>
                    <a:pt x="1855472" y="629517"/>
                    <a:pt x="1863156" y="629517"/>
                  </a:cubicBezTo>
                  <a:close/>
                  <a:moveTo>
                    <a:pt x="1806006" y="629517"/>
                  </a:moveTo>
                  <a:cubicBezTo>
                    <a:pt x="1813829" y="629517"/>
                    <a:pt x="1819801" y="632974"/>
                    <a:pt x="1823922" y="639890"/>
                  </a:cubicBezTo>
                  <a:cubicBezTo>
                    <a:pt x="1828043" y="646805"/>
                    <a:pt x="1830104" y="656654"/>
                    <a:pt x="1830104" y="669436"/>
                  </a:cubicBezTo>
                  <a:cubicBezTo>
                    <a:pt x="1830104" y="681380"/>
                    <a:pt x="1828113" y="690793"/>
                    <a:pt x="1824132" y="697673"/>
                  </a:cubicBezTo>
                  <a:cubicBezTo>
                    <a:pt x="1820150" y="704553"/>
                    <a:pt x="1814248" y="707993"/>
                    <a:pt x="1806425" y="707993"/>
                  </a:cubicBezTo>
                  <a:cubicBezTo>
                    <a:pt x="1798532" y="707993"/>
                    <a:pt x="1792472" y="704501"/>
                    <a:pt x="1788246" y="697516"/>
                  </a:cubicBezTo>
                  <a:cubicBezTo>
                    <a:pt x="1784020" y="690531"/>
                    <a:pt x="1781907" y="681171"/>
                    <a:pt x="1781907" y="669436"/>
                  </a:cubicBezTo>
                  <a:cubicBezTo>
                    <a:pt x="1781907" y="657003"/>
                    <a:pt x="1784003" y="647241"/>
                    <a:pt x="1788194" y="640151"/>
                  </a:cubicBezTo>
                  <a:cubicBezTo>
                    <a:pt x="1792385" y="633062"/>
                    <a:pt x="1798322" y="629517"/>
                    <a:pt x="1806006" y="629517"/>
                  </a:cubicBezTo>
                  <a:close/>
                  <a:moveTo>
                    <a:pt x="1491680" y="629517"/>
                  </a:moveTo>
                  <a:cubicBezTo>
                    <a:pt x="1499503" y="629517"/>
                    <a:pt x="1505476" y="632974"/>
                    <a:pt x="1509597" y="639890"/>
                  </a:cubicBezTo>
                  <a:cubicBezTo>
                    <a:pt x="1513718" y="646805"/>
                    <a:pt x="1515779" y="656654"/>
                    <a:pt x="1515779" y="669436"/>
                  </a:cubicBezTo>
                  <a:cubicBezTo>
                    <a:pt x="1515779" y="681380"/>
                    <a:pt x="1513788" y="690793"/>
                    <a:pt x="1509806" y="697673"/>
                  </a:cubicBezTo>
                  <a:cubicBezTo>
                    <a:pt x="1505825" y="704553"/>
                    <a:pt x="1499923" y="707993"/>
                    <a:pt x="1492099" y="707993"/>
                  </a:cubicBezTo>
                  <a:cubicBezTo>
                    <a:pt x="1484206" y="707993"/>
                    <a:pt x="1478147" y="704501"/>
                    <a:pt x="1473921" y="697516"/>
                  </a:cubicBezTo>
                  <a:cubicBezTo>
                    <a:pt x="1469695" y="690531"/>
                    <a:pt x="1467582" y="681171"/>
                    <a:pt x="1467582" y="669436"/>
                  </a:cubicBezTo>
                  <a:cubicBezTo>
                    <a:pt x="1467582" y="657003"/>
                    <a:pt x="1469678" y="647241"/>
                    <a:pt x="1473869" y="640151"/>
                  </a:cubicBezTo>
                  <a:cubicBezTo>
                    <a:pt x="1478060" y="633062"/>
                    <a:pt x="1483997" y="629517"/>
                    <a:pt x="1491680" y="629517"/>
                  </a:cubicBezTo>
                  <a:close/>
                  <a:moveTo>
                    <a:pt x="996380" y="629517"/>
                  </a:moveTo>
                  <a:cubicBezTo>
                    <a:pt x="1004204" y="629517"/>
                    <a:pt x="1010176" y="632974"/>
                    <a:pt x="1014297" y="639890"/>
                  </a:cubicBezTo>
                  <a:cubicBezTo>
                    <a:pt x="1018418" y="646805"/>
                    <a:pt x="1020479" y="656654"/>
                    <a:pt x="1020479" y="669436"/>
                  </a:cubicBezTo>
                  <a:cubicBezTo>
                    <a:pt x="1020479" y="681380"/>
                    <a:pt x="1018488" y="690793"/>
                    <a:pt x="1014506" y="697673"/>
                  </a:cubicBezTo>
                  <a:cubicBezTo>
                    <a:pt x="1010525" y="704553"/>
                    <a:pt x="1004623" y="707993"/>
                    <a:pt x="996799" y="707993"/>
                  </a:cubicBezTo>
                  <a:cubicBezTo>
                    <a:pt x="988906" y="707993"/>
                    <a:pt x="982847" y="704501"/>
                    <a:pt x="978621" y="697516"/>
                  </a:cubicBezTo>
                  <a:cubicBezTo>
                    <a:pt x="974395" y="690531"/>
                    <a:pt x="972282" y="681171"/>
                    <a:pt x="972282" y="669436"/>
                  </a:cubicBezTo>
                  <a:cubicBezTo>
                    <a:pt x="972282" y="657003"/>
                    <a:pt x="974378" y="647241"/>
                    <a:pt x="978569" y="640151"/>
                  </a:cubicBezTo>
                  <a:cubicBezTo>
                    <a:pt x="982760" y="633062"/>
                    <a:pt x="988697" y="629517"/>
                    <a:pt x="996380" y="629517"/>
                  </a:cubicBezTo>
                  <a:close/>
                  <a:moveTo>
                    <a:pt x="2026547" y="629412"/>
                  </a:moveTo>
                  <a:cubicBezTo>
                    <a:pt x="2030808" y="629412"/>
                    <a:pt x="2034597" y="630320"/>
                    <a:pt x="2037915" y="632136"/>
                  </a:cubicBezTo>
                  <a:cubicBezTo>
                    <a:pt x="2041233" y="633952"/>
                    <a:pt x="2043818" y="636449"/>
                    <a:pt x="2045669" y="639628"/>
                  </a:cubicBezTo>
                  <a:cubicBezTo>
                    <a:pt x="2047520" y="642806"/>
                    <a:pt x="2048445" y="646386"/>
                    <a:pt x="2048445" y="650367"/>
                  </a:cubicBezTo>
                  <a:cubicBezTo>
                    <a:pt x="2048445" y="656025"/>
                    <a:pt x="2046035" y="661089"/>
                    <a:pt x="2041216" y="665559"/>
                  </a:cubicBezTo>
                  <a:cubicBezTo>
                    <a:pt x="2044778" y="667934"/>
                    <a:pt x="2047502" y="670641"/>
                    <a:pt x="2049388" y="673679"/>
                  </a:cubicBezTo>
                  <a:cubicBezTo>
                    <a:pt x="2051274" y="676718"/>
                    <a:pt x="2052217" y="680437"/>
                    <a:pt x="2052217" y="684838"/>
                  </a:cubicBezTo>
                  <a:cubicBezTo>
                    <a:pt x="2052217" y="689169"/>
                    <a:pt x="2051117" y="693098"/>
                    <a:pt x="2048917" y="696625"/>
                  </a:cubicBezTo>
                  <a:cubicBezTo>
                    <a:pt x="2046716" y="700153"/>
                    <a:pt x="2043660" y="702947"/>
                    <a:pt x="2039749" y="705007"/>
                  </a:cubicBezTo>
                  <a:cubicBezTo>
                    <a:pt x="2035837" y="707068"/>
                    <a:pt x="2031437" y="708098"/>
                    <a:pt x="2026547" y="708098"/>
                  </a:cubicBezTo>
                  <a:cubicBezTo>
                    <a:pt x="2021797" y="708098"/>
                    <a:pt x="2017467" y="707068"/>
                    <a:pt x="2013555" y="705007"/>
                  </a:cubicBezTo>
                  <a:cubicBezTo>
                    <a:pt x="2009644" y="702947"/>
                    <a:pt x="2006570" y="700135"/>
                    <a:pt x="2004335" y="696573"/>
                  </a:cubicBezTo>
                  <a:cubicBezTo>
                    <a:pt x="2002100" y="693010"/>
                    <a:pt x="2000982" y="689099"/>
                    <a:pt x="2000982" y="684838"/>
                  </a:cubicBezTo>
                  <a:cubicBezTo>
                    <a:pt x="2000982" y="680298"/>
                    <a:pt x="2001960" y="676386"/>
                    <a:pt x="2003916" y="673103"/>
                  </a:cubicBezTo>
                  <a:cubicBezTo>
                    <a:pt x="2005872" y="669820"/>
                    <a:pt x="2008561" y="667306"/>
                    <a:pt x="2011984" y="665559"/>
                  </a:cubicBezTo>
                  <a:cubicBezTo>
                    <a:pt x="2007094" y="661299"/>
                    <a:pt x="2004649" y="656234"/>
                    <a:pt x="2004649" y="650367"/>
                  </a:cubicBezTo>
                  <a:cubicBezTo>
                    <a:pt x="2004649" y="646246"/>
                    <a:pt x="2005575" y="642596"/>
                    <a:pt x="2007426" y="639418"/>
                  </a:cubicBezTo>
                  <a:cubicBezTo>
                    <a:pt x="2009277" y="636240"/>
                    <a:pt x="2011879" y="633778"/>
                    <a:pt x="2015231" y="632031"/>
                  </a:cubicBezTo>
                  <a:cubicBezTo>
                    <a:pt x="2018584" y="630285"/>
                    <a:pt x="2022356" y="629412"/>
                    <a:pt x="2026547" y="629412"/>
                  </a:cubicBezTo>
                  <a:close/>
                  <a:moveTo>
                    <a:pt x="1275958" y="629307"/>
                  </a:moveTo>
                  <a:cubicBezTo>
                    <a:pt x="1279660" y="629307"/>
                    <a:pt x="1283188" y="630355"/>
                    <a:pt x="1286540" y="632451"/>
                  </a:cubicBezTo>
                  <a:cubicBezTo>
                    <a:pt x="1289893" y="634546"/>
                    <a:pt x="1292513" y="637759"/>
                    <a:pt x="1294399" y="642090"/>
                  </a:cubicBezTo>
                  <a:lnTo>
                    <a:pt x="1286436" y="647329"/>
                  </a:lnTo>
                  <a:cubicBezTo>
                    <a:pt x="1285178" y="644674"/>
                    <a:pt x="1283677" y="642561"/>
                    <a:pt x="1281930" y="640990"/>
                  </a:cubicBezTo>
                  <a:cubicBezTo>
                    <a:pt x="1280184" y="639418"/>
                    <a:pt x="1277774" y="638632"/>
                    <a:pt x="1274701" y="638632"/>
                  </a:cubicBezTo>
                  <a:cubicBezTo>
                    <a:pt x="1270300" y="638632"/>
                    <a:pt x="1266616" y="640798"/>
                    <a:pt x="1263647" y="645128"/>
                  </a:cubicBezTo>
                  <a:cubicBezTo>
                    <a:pt x="1260678" y="649459"/>
                    <a:pt x="1258915" y="655326"/>
                    <a:pt x="1258356" y="662730"/>
                  </a:cubicBezTo>
                  <a:cubicBezTo>
                    <a:pt x="1260521" y="660216"/>
                    <a:pt x="1263036" y="658330"/>
                    <a:pt x="1265900" y="657073"/>
                  </a:cubicBezTo>
                  <a:cubicBezTo>
                    <a:pt x="1268764" y="655815"/>
                    <a:pt x="1271767" y="655187"/>
                    <a:pt x="1274910" y="655187"/>
                  </a:cubicBezTo>
                  <a:cubicBezTo>
                    <a:pt x="1281337" y="655187"/>
                    <a:pt x="1286540" y="657335"/>
                    <a:pt x="1290522" y="661630"/>
                  </a:cubicBezTo>
                  <a:cubicBezTo>
                    <a:pt x="1294503" y="665926"/>
                    <a:pt x="1296529" y="672405"/>
                    <a:pt x="1296599" y="681066"/>
                  </a:cubicBezTo>
                  <a:cubicBezTo>
                    <a:pt x="1296599" y="686794"/>
                    <a:pt x="1295534" y="691701"/>
                    <a:pt x="1293403" y="695787"/>
                  </a:cubicBezTo>
                  <a:cubicBezTo>
                    <a:pt x="1291273" y="699873"/>
                    <a:pt x="1288461" y="702947"/>
                    <a:pt x="1284969" y="705007"/>
                  </a:cubicBezTo>
                  <a:cubicBezTo>
                    <a:pt x="1281476" y="707068"/>
                    <a:pt x="1277704" y="708098"/>
                    <a:pt x="1273653" y="708098"/>
                  </a:cubicBezTo>
                  <a:cubicBezTo>
                    <a:pt x="1267925" y="708098"/>
                    <a:pt x="1263141" y="706334"/>
                    <a:pt x="1259299" y="702807"/>
                  </a:cubicBezTo>
                  <a:cubicBezTo>
                    <a:pt x="1255457" y="699279"/>
                    <a:pt x="1252646" y="694547"/>
                    <a:pt x="1250865" y="688610"/>
                  </a:cubicBezTo>
                  <a:cubicBezTo>
                    <a:pt x="1249083" y="682673"/>
                    <a:pt x="1248298" y="676107"/>
                    <a:pt x="1248507" y="668912"/>
                  </a:cubicBezTo>
                  <a:cubicBezTo>
                    <a:pt x="1248786" y="659273"/>
                    <a:pt x="1250114" y="651589"/>
                    <a:pt x="1252488" y="645862"/>
                  </a:cubicBezTo>
                  <a:cubicBezTo>
                    <a:pt x="1254863" y="640134"/>
                    <a:pt x="1258216" y="635873"/>
                    <a:pt x="1262547" y="633079"/>
                  </a:cubicBezTo>
                  <a:cubicBezTo>
                    <a:pt x="1264503" y="631892"/>
                    <a:pt x="1266633" y="630966"/>
                    <a:pt x="1268938" y="630303"/>
                  </a:cubicBezTo>
                  <a:cubicBezTo>
                    <a:pt x="1271243" y="629639"/>
                    <a:pt x="1273583" y="629307"/>
                    <a:pt x="1275958" y="629307"/>
                  </a:cubicBezTo>
                  <a:close/>
                  <a:moveTo>
                    <a:pt x="1052902" y="629307"/>
                  </a:moveTo>
                  <a:cubicBezTo>
                    <a:pt x="1059537" y="629307"/>
                    <a:pt x="1064776" y="631246"/>
                    <a:pt x="1068618" y="635122"/>
                  </a:cubicBezTo>
                  <a:cubicBezTo>
                    <a:pt x="1072460" y="638999"/>
                    <a:pt x="1074381" y="644290"/>
                    <a:pt x="1074381" y="650996"/>
                  </a:cubicBezTo>
                  <a:cubicBezTo>
                    <a:pt x="1074381" y="658679"/>
                    <a:pt x="1071604" y="666275"/>
                    <a:pt x="1066051" y="673784"/>
                  </a:cubicBezTo>
                  <a:cubicBezTo>
                    <a:pt x="1060498" y="681293"/>
                    <a:pt x="1053076" y="689239"/>
                    <a:pt x="1043786" y="697621"/>
                  </a:cubicBezTo>
                  <a:lnTo>
                    <a:pt x="1076371" y="697621"/>
                  </a:lnTo>
                  <a:lnTo>
                    <a:pt x="1076371" y="706841"/>
                  </a:lnTo>
                  <a:lnTo>
                    <a:pt x="1029851" y="706841"/>
                  </a:lnTo>
                  <a:lnTo>
                    <a:pt x="1029851" y="696887"/>
                  </a:lnTo>
                  <a:cubicBezTo>
                    <a:pt x="1035788" y="692766"/>
                    <a:pt x="1041464" y="687964"/>
                    <a:pt x="1046877" y="682481"/>
                  </a:cubicBezTo>
                  <a:cubicBezTo>
                    <a:pt x="1052290" y="676997"/>
                    <a:pt x="1056674" y="671497"/>
                    <a:pt x="1060026" y="665978"/>
                  </a:cubicBezTo>
                  <a:cubicBezTo>
                    <a:pt x="1063379" y="660460"/>
                    <a:pt x="1065056" y="655571"/>
                    <a:pt x="1065056" y="651310"/>
                  </a:cubicBezTo>
                  <a:cubicBezTo>
                    <a:pt x="1065056" y="647259"/>
                    <a:pt x="1063973" y="644115"/>
                    <a:pt x="1061808" y="641880"/>
                  </a:cubicBezTo>
                  <a:cubicBezTo>
                    <a:pt x="1059642" y="639645"/>
                    <a:pt x="1056674" y="638527"/>
                    <a:pt x="1052902" y="638527"/>
                  </a:cubicBezTo>
                  <a:cubicBezTo>
                    <a:pt x="1049898" y="638527"/>
                    <a:pt x="1046842" y="639488"/>
                    <a:pt x="1043734" y="641409"/>
                  </a:cubicBezTo>
                  <a:cubicBezTo>
                    <a:pt x="1040626" y="643330"/>
                    <a:pt x="1037744" y="645897"/>
                    <a:pt x="1035090" y="649110"/>
                  </a:cubicBezTo>
                  <a:lnTo>
                    <a:pt x="1029432" y="641461"/>
                  </a:lnTo>
                  <a:cubicBezTo>
                    <a:pt x="1032994" y="637480"/>
                    <a:pt x="1036679" y="634459"/>
                    <a:pt x="1040486" y="632398"/>
                  </a:cubicBezTo>
                  <a:cubicBezTo>
                    <a:pt x="1044293" y="630338"/>
                    <a:pt x="1048431" y="629307"/>
                    <a:pt x="1052902" y="629307"/>
                  </a:cubicBezTo>
                  <a:close/>
                  <a:moveTo>
                    <a:pt x="938602" y="629307"/>
                  </a:moveTo>
                  <a:cubicBezTo>
                    <a:pt x="945237" y="629307"/>
                    <a:pt x="950476" y="631246"/>
                    <a:pt x="954318" y="635122"/>
                  </a:cubicBezTo>
                  <a:cubicBezTo>
                    <a:pt x="958160" y="638999"/>
                    <a:pt x="960081" y="644290"/>
                    <a:pt x="960081" y="650996"/>
                  </a:cubicBezTo>
                  <a:cubicBezTo>
                    <a:pt x="960081" y="658679"/>
                    <a:pt x="957304" y="666275"/>
                    <a:pt x="951751" y="673784"/>
                  </a:cubicBezTo>
                  <a:cubicBezTo>
                    <a:pt x="946198" y="681293"/>
                    <a:pt x="938776" y="689239"/>
                    <a:pt x="929486" y="697621"/>
                  </a:cubicBezTo>
                  <a:lnTo>
                    <a:pt x="962071" y="697621"/>
                  </a:lnTo>
                  <a:lnTo>
                    <a:pt x="962071" y="706841"/>
                  </a:lnTo>
                  <a:lnTo>
                    <a:pt x="915551" y="706841"/>
                  </a:lnTo>
                  <a:lnTo>
                    <a:pt x="915551" y="696887"/>
                  </a:lnTo>
                  <a:cubicBezTo>
                    <a:pt x="921488" y="692766"/>
                    <a:pt x="927164" y="687964"/>
                    <a:pt x="932577" y="682481"/>
                  </a:cubicBezTo>
                  <a:cubicBezTo>
                    <a:pt x="937991" y="676997"/>
                    <a:pt x="942374" y="671497"/>
                    <a:pt x="945726" y="665978"/>
                  </a:cubicBezTo>
                  <a:cubicBezTo>
                    <a:pt x="949079" y="660460"/>
                    <a:pt x="950756" y="655571"/>
                    <a:pt x="950756" y="651310"/>
                  </a:cubicBezTo>
                  <a:cubicBezTo>
                    <a:pt x="950756" y="647259"/>
                    <a:pt x="949673" y="644115"/>
                    <a:pt x="947508" y="641880"/>
                  </a:cubicBezTo>
                  <a:cubicBezTo>
                    <a:pt x="945342" y="639645"/>
                    <a:pt x="942374" y="638527"/>
                    <a:pt x="938602" y="638527"/>
                  </a:cubicBezTo>
                  <a:cubicBezTo>
                    <a:pt x="935598" y="638527"/>
                    <a:pt x="932542" y="639488"/>
                    <a:pt x="929434" y="641409"/>
                  </a:cubicBezTo>
                  <a:cubicBezTo>
                    <a:pt x="926326" y="643330"/>
                    <a:pt x="923444" y="645897"/>
                    <a:pt x="920790" y="649110"/>
                  </a:cubicBezTo>
                  <a:lnTo>
                    <a:pt x="915132" y="641461"/>
                  </a:lnTo>
                  <a:cubicBezTo>
                    <a:pt x="918694" y="637480"/>
                    <a:pt x="922379" y="634459"/>
                    <a:pt x="926186" y="632398"/>
                  </a:cubicBezTo>
                  <a:cubicBezTo>
                    <a:pt x="929993" y="630338"/>
                    <a:pt x="934131" y="629307"/>
                    <a:pt x="938602" y="629307"/>
                  </a:cubicBezTo>
                  <a:close/>
                  <a:moveTo>
                    <a:pt x="2101385" y="628888"/>
                  </a:moveTo>
                  <a:cubicBezTo>
                    <a:pt x="2110466" y="628888"/>
                    <a:pt x="2116682" y="632101"/>
                    <a:pt x="2120035" y="638527"/>
                  </a:cubicBezTo>
                  <a:cubicBezTo>
                    <a:pt x="2121362" y="641182"/>
                    <a:pt x="2122026" y="643976"/>
                    <a:pt x="2122026" y="646909"/>
                  </a:cubicBezTo>
                  <a:cubicBezTo>
                    <a:pt x="2122026" y="650681"/>
                    <a:pt x="2121030" y="654244"/>
                    <a:pt x="2119040" y="657597"/>
                  </a:cubicBezTo>
                  <a:cubicBezTo>
                    <a:pt x="2117049" y="660949"/>
                    <a:pt x="2114482" y="663534"/>
                    <a:pt x="2111339" y="665350"/>
                  </a:cubicBezTo>
                  <a:cubicBezTo>
                    <a:pt x="2115250" y="666607"/>
                    <a:pt x="2118498" y="669069"/>
                    <a:pt x="2121083" y="672736"/>
                  </a:cubicBezTo>
                  <a:cubicBezTo>
                    <a:pt x="2123667" y="676404"/>
                    <a:pt x="2124960" y="680612"/>
                    <a:pt x="2124960" y="685362"/>
                  </a:cubicBezTo>
                  <a:cubicBezTo>
                    <a:pt x="2124960" y="692487"/>
                    <a:pt x="2122759" y="698144"/>
                    <a:pt x="2118359" y="702335"/>
                  </a:cubicBezTo>
                  <a:cubicBezTo>
                    <a:pt x="2113958" y="706526"/>
                    <a:pt x="2107846" y="708622"/>
                    <a:pt x="2100023" y="708622"/>
                  </a:cubicBezTo>
                  <a:cubicBezTo>
                    <a:pt x="2095413" y="708622"/>
                    <a:pt x="2091292" y="707958"/>
                    <a:pt x="2087660" y="706631"/>
                  </a:cubicBezTo>
                  <a:cubicBezTo>
                    <a:pt x="2084027" y="705304"/>
                    <a:pt x="2080535" y="703069"/>
                    <a:pt x="2077182" y="699926"/>
                  </a:cubicBezTo>
                  <a:lnTo>
                    <a:pt x="2081687" y="691544"/>
                  </a:lnTo>
                  <a:cubicBezTo>
                    <a:pt x="2084761" y="694128"/>
                    <a:pt x="2087852" y="696066"/>
                    <a:pt x="2090960" y="697359"/>
                  </a:cubicBezTo>
                  <a:cubicBezTo>
                    <a:pt x="2094068" y="698651"/>
                    <a:pt x="2097054" y="699297"/>
                    <a:pt x="2099918" y="699297"/>
                  </a:cubicBezTo>
                  <a:cubicBezTo>
                    <a:pt x="2104459" y="699297"/>
                    <a:pt x="2108091" y="698127"/>
                    <a:pt x="2110815" y="695787"/>
                  </a:cubicBezTo>
                  <a:cubicBezTo>
                    <a:pt x="2113539" y="693447"/>
                    <a:pt x="2114901" y="690251"/>
                    <a:pt x="2114901" y="686200"/>
                  </a:cubicBezTo>
                  <a:cubicBezTo>
                    <a:pt x="2114901" y="681800"/>
                    <a:pt x="2113417" y="678255"/>
                    <a:pt x="2110448" y="675565"/>
                  </a:cubicBezTo>
                  <a:cubicBezTo>
                    <a:pt x="2107480" y="672876"/>
                    <a:pt x="2103376" y="671532"/>
                    <a:pt x="2098137" y="671532"/>
                  </a:cubicBezTo>
                  <a:cubicBezTo>
                    <a:pt x="2096880" y="671532"/>
                    <a:pt x="2095518" y="671636"/>
                    <a:pt x="2094051" y="671846"/>
                  </a:cubicBezTo>
                  <a:lnTo>
                    <a:pt x="2089022" y="672475"/>
                  </a:lnTo>
                  <a:lnTo>
                    <a:pt x="2089022" y="662102"/>
                  </a:lnTo>
                  <a:lnTo>
                    <a:pt x="2093108" y="661683"/>
                  </a:lnTo>
                  <a:cubicBezTo>
                    <a:pt x="2098486" y="661124"/>
                    <a:pt x="2102992" y="659675"/>
                    <a:pt x="2106624" y="657335"/>
                  </a:cubicBezTo>
                  <a:cubicBezTo>
                    <a:pt x="2110256" y="654995"/>
                    <a:pt x="2112072" y="651450"/>
                    <a:pt x="2112072" y="646700"/>
                  </a:cubicBezTo>
                  <a:cubicBezTo>
                    <a:pt x="2112072" y="644395"/>
                    <a:pt x="2111182" y="642387"/>
                    <a:pt x="2109400" y="640675"/>
                  </a:cubicBezTo>
                  <a:cubicBezTo>
                    <a:pt x="2107619" y="638964"/>
                    <a:pt x="2105052" y="638108"/>
                    <a:pt x="2101699" y="638108"/>
                  </a:cubicBezTo>
                  <a:cubicBezTo>
                    <a:pt x="2098696" y="638108"/>
                    <a:pt x="2095692" y="638842"/>
                    <a:pt x="2092689" y="640309"/>
                  </a:cubicBezTo>
                  <a:cubicBezTo>
                    <a:pt x="2089685" y="641775"/>
                    <a:pt x="2087031" y="643731"/>
                    <a:pt x="2084726" y="646176"/>
                  </a:cubicBezTo>
                  <a:lnTo>
                    <a:pt x="2079487" y="637689"/>
                  </a:lnTo>
                  <a:cubicBezTo>
                    <a:pt x="2081513" y="635594"/>
                    <a:pt x="2084761" y="633603"/>
                    <a:pt x="2089231" y="631717"/>
                  </a:cubicBezTo>
                  <a:cubicBezTo>
                    <a:pt x="2093702" y="629831"/>
                    <a:pt x="2097753" y="628888"/>
                    <a:pt x="2101385" y="628888"/>
                  </a:cubicBezTo>
                  <a:close/>
                  <a:moveTo>
                    <a:pt x="1110785" y="628888"/>
                  </a:moveTo>
                  <a:cubicBezTo>
                    <a:pt x="1119866" y="628888"/>
                    <a:pt x="1126082" y="632101"/>
                    <a:pt x="1129435" y="638527"/>
                  </a:cubicBezTo>
                  <a:cubicBezTo>
                    <a:pt x="1130762" y="641182"/>
                    <a:pt x="1131426" y="643976"/>
                    <a:pt x="1131426" y="646909"/>
                  </a:cubicBezTo>
                  <a:cubicBezTo>
                    <a:pt x="1131426" y="650681"/>
                    <a:pt x="1130430" y="654244"/>
                    <a:pt x="1128440" y="657597"/>
                  </a:cubicBezTo>
                  <a:cubicBezTo>
                    <a:pt x="1126449" y="660949"/>
                    <a:pt x="1123882" y="663534"/>
                    <a:pt x="1120739" y="665350"/>
                  </a:cubicBezTo>
                  <a:cubicBezTo>
                    <a:pt x="1124650" y="666607"/>
                    <a:pt x="1127898" y="669069"/>
                    <a:pt x="1130483" y="672736"/>
                  </a:cubicBezTo>
                  <a:cubicBezTo>
                    <a:pt x="1133067" y="676404"/>
                    <a:pt x="1134359" y="680612"/>
                    <a:pt x="1134359" y="685362"/>
                  </a:cubicBezTo>
                  <a:cubicBezTo>
                    <a:pt x="1134359" y="692487"/>
                    <a:pt x="1132159" y="698144"/>
                    <a:pt x="1127759" y="702335"/>
                  </a:cubicBezTo>
                  <a:cubicBezTo>
                    <a:pt x="1123358" y="706526"/>
                    <a:pt x="1117246" y="708622"/>
                    <a:pt x="1109423" y="708622"/>
                  </a:cubicBezTo>
                  <a:cubicBezTo>
                    <a:pt x="1104813" y="708622"/>
                    <a:pt x="1100692" y="707958"/>
                    <a:pt x="1097060" y="706631"/>
                  </a:cubicBezTo>
                  <a:cubicBezTo>
                    <a:pt x="1093427" y="705304"/>
                    <a:pt x="1089935" y="703069"/>
                    <a:pt x="1086582" y="699926"/>
                  </a:cubicBezTo>
                  <a:lnTo>
                    <a:pt x="1091087" y="691544"/>
                  </a:lnTo>
                  <a:cubicBezTo>
                    <a:pt x="1094161" y="694128"/>
                    <a:pt x="1097252" y="696066"/>
                    <a:pt x="1100360" y="697359"/>
                  </a:cubicBezTo>
                  <a:cubicBezTo>
                    <a:pt x="1103468" y="698651"/>
                    <a:pt x="1106454" y="699297"/>
                    <a:pt x="1109318" y="699297"/>
                  </a:cubicBezTo>
                  <a:cubicBezTo>
                    <a:pt x="1113858" y="699297"/>
                    <a:pt x="1117491" y="698127"/>
                    <a:pt x="1120215" y="695787"/>
                  </a:cubicBezTo>
                  <a:cubicBezTo>
                    <a:pt x="1122939" y="693447"/>
                    <a:pt x="1124301" y="690251"/>
                    <a:pt x="1124301" y="686200"/>
                  </a:cubicBezTo>
                  <a:cubicBezTo>
                    <a:pt x="1124301" y="681800"/>
                    <a:pt x="1122817" y="678255"/>
                    <a:pt x="1119848" y="675565"/>
                  </a:cubicBezTo>
                  <a:cubicBezTo>
                    <a:pt x="1116879" y="672876"/>
                    <a:pt x="1112776" y="671532"/>
                    <a:pt x="1107537" y="671532"/>
                  </a:cubicBezTo>
                  <a:cubicBezTo>
                    <a:pt x="1106280" y="671532"/>
                    <a:pt x="1104918" y="671636"/>
                    <a:pt x="1103451" y="671846"/>
                  </a:cubicBezTo>
                  <a:lnTo>
                    <a:pt x="1098422" y="672475"/>
                  </a:lnTo>
                  <a:lnTo>
                    <a:pt x="1098422" y="662102"/>
                  </a:lnTo>
                  <a:lnTo>
                    <a:pt x="1102508" y="661683"/>
                  </a:lnTo>
                  <a:cubicBezTo>
                    <a:pt x="1107886" y="661124"/>
                    <a:pt x="1112392" y="659675"/>
                    <a:pt x="1116024" y="657335"/>
                  </a:cubicBezTo>
                  <a:cubicBezTo>
                    <a:pt x="1119656" y="654995"/>
                    <a:pt x="1121472" y="651450"/>
                    <a:pt x="1121472" y="646700"/>
                  </a:cubicBezTo>
                  <a:cubicBezTo>
                    <a:pt x="1121472" y="644395"/>
                    <a:pt x="1120582" y="642387"/>
                    <a:pt x="1118800" y="640675"/>
                  </a:cubicBezTo>
                  <a:cubicBezTo>
                    <a:pt x="1117019" y="638964"/>
                    <a:pt x="1114452" y="638108"/>
                    <a:pt x="1111099" y="638108"/>
                  </a:cubicBezTo>
                  <a:cubicBezTo>
                    <a:pt x="1108096" y="638108"/>
                    <a:pt x="1105092" y="638842"/>
                    <a:pt x="1102089" y="640309"/>
                  </a:cubicBezTo>
                  <a:cubicBezTo>
                    <a:pt x="1099085" y="641775"/>
                    <a:pt x="1096431" y="643731"/>
                    <a:pt x="1094126" y="646176"/>
                  </a:cubicBezTo>
                  <a:lnTo>
                    <a:pt x="1088887" y="637689"/>
                  </a:lnTo>
                  <a:cubicBezTo>
                    <a:pt x="1090913" y="635594"/>
                    <a:pt x="1094161" y="633603"/>
                    <a:pt x="1098631" y="631717"/>
                  </a:cubicBezTo>
                  <a:cubicBezTo>
                    <a:pt x="1103102" y="629831"/>
                    <a:pt x="1107153" y="628888"/>
                    <a:pt x="1110785" y="628888"/>
                  </a:cubicBezTo>
                  <a:close/>
                  <a:moveTo>
                    <a:pt x="1542439" y="625535"/>
                  </a:moveTo>
                  <a:lnTo>
                    <a:pt x="1603418" y="625535"/>
                  </a:lnTo>
                  <a:cubicBezTo>
                    <a:pt x="1604675" y="625535"/>
                    <a:pt x="1605758" y="625989"/>
                    <a:pt x="1606666" y="626897"/>
                  </a:cubicBezTo>
                  <a:cubicBezTo>
                    <a:pt x="1607574" y="627806"/>
                    <a:pt x="1608028" y="628888"/>
                    <a:pt x="1608028" y="630145"/>
                  </a:cubicBezTo>
                  <a:lnTo>
                    <a:pt x="1608028" y="711870"/>
                  </a:lnTo>
                  <a:lnTo>
                    <a:pt x="1598808" y="711870"/>
                  </a:lnTo>
                  <a:lnTo>
                    <a:pt x="1598808" y="708412"/>
                  </a:lnTo>
                  <a:lnTo>
                    <a:pt x="1547049" y="708412"/>
                  </a:lnTo>
                  <a:lnTo>
                    <a:pt x="1547049" y="711870"/>
                  </a:lnTo>
                  <a:lnTo>
                    <a:pt x="1537829" y="711870"/>
                  </a:lnTo>
                  <a:lnTo>
                    <a:pt x="1537829" y="630145"/>
                  </a:lnTo>
                  <a:cubicBezTo>
                    <a:pt x="1537829" y="628888"/>
                    <a:pt x="1538283" y="627806"/>
                    <a:pt x="1539191" y="626897"/>
                  </a:cubicBezTo>
                  <a:cubicBezTo>
                    <a:pt x="1540099" y="625989"/>
                    <a:pt x="1541182" y="625535"/>
                    <a:pt x="1542439" y="625535"/>
                  </a:cubicBezTo>
                  <a:close/>
                  <a:moveTo>
                    <a:pt x="16555" y="623964"/>
                  </a:moveTo>
                  <a:lnTo>
                    <a:pt x="96079" y="623964"/>
                  </a:lnTo>
                  <a:lnTo>
                    <a:pt x="96079" y="633184"/>
                  </a:lnTo>
                  <a:lnTo>
                    <a:pt x="21060" y="633184"/>
                  </a:lnTo>
                  <a:lnTo>
                    <a:pt x="21060" y="681904"/>
                  </a:lnTo>
                  <a:cubicBezTo>
                    <a:pt x="21060" y="687422"/>
                    <a:pt x="19907" y="692766"/>
                    <a:pt x="17602" y="697935"/>
                  </a:cubicBezTo>
                  <a:cubicBezTo>
                    <a:pt x="15297" y="703104"/>
                    <a:pt x="12189" y="707819"/>
                    <a:pt x="8278" y="712080"/>
                  </a:cubicBezTo>
                  <a:lnTo>
                    <a:pt x="1781" y="705583"/>
                  </a:lnTo>
                  <a:cubicBezTo>
                    <a:pt x="4855" y="702231"/>
                    <a:pt x="7300" y="698494"/>
                    <a:pt x="9116" y="694373"/>
                  </a:cubicBezTo>
                  <a:cubicBezTo>
                    <a:pt x="10932" y="690251"/>
                    <a:pt x="11840" y="686095"/>
                    <a:pt x="11840" y="681904"/>
                  </a:cubicBezTo>
                  <a:lnTo>
                    <a:pt x="11840" y="628574"/>
                  </a:lnTo>
                  <a:cubicBezTo>
                    <a:pt x="11840" y="627317"/>
                    <a:pt x="12294" y="626234"/>
                    <a:pt x="13202" y="625326"/>
                  </a:cubicBezTo>
                  <a:cubicBezTo>
                    <a:pt x="14110" y="624418"/>
                    <a:pt x="15228" y="623964"/>
                    <a:pt x="16555" y="623964"/>
                  </a:cubicBezTo>
                  <a:close/>
                  <a:moveTo>
                    <a:pt x="376142" y="623230"/>
                  </a:moveTo>
                  <a:lnTo>
                    <a:pt x="385258" y="623230"/>
                  </a:lnTo>
                  <a:lnTo>
                    <a:pt x="385258" y="650472"/>
                  </a:lnTo>
                  <a:lnTo>
                    <a:pt x="407994" y="650472"/>
                  </a:lnTo>
                  <a:lnTo>
                    <a:pt x="407994" y="659692"/>
                  </a:lnTo>
                  <a:lnTo>
                    <a:pt x="385258" y="659692"/>
                  </a:lnTo>
                  <a:lnTo>
                    <a:pt x="385258" y="706003"/>
                  </a:lnTo>
                  <a:lnTo>
                    <a:pt x="411347" y="706003"/>
                  </a:lnTo>
                  <a:lnTo>
                    <a:pt x="411347" y="715327"/>
                  </a:lnTo>
                  <a:lnTo>
                    <a:pt x="350159" y="715327"/>
                  </a:lnTo>
                  <a:lnTo>
                    <a:pt x="350159" y="706003"/>
                  </a:lnTo>
                  <a:lnTo>
                    <a:pt x="376142" y="706003"/>
                  </a:lnTo>
                  <a:lnTo>
                    <a:pt x="376142" y="659692"/>
                  </a:lnTo>
                  <a:lnTo>
                    <a:pt x="353616" y="659692"/>
                  </a:lnTo>
                  <a:lnTo>
                    <a:pt x="353616" y="650472"/>
                  </a:lnTo>
                  <a:lnTo>
                    <a:pt x="376142" y="650472"/>
                  </a:lnTo>
                  <a:close/>
                  <a:moveTo>
                    <a:pt x="1331851" y="623021"/>
                  </a:moveTo>
                  <a:lnTo>
                    <a:pt x="1387905" y="623021"/>
                  </a:lnTo>
                  <a:cubicBezTo>
                    <a:pt x="1389233" y="623021"/>
                    <a:pt x="1390333" y="623475"/>
                    <a:pt x="1391206" y="624383"/>
                  </a:cubicBezTo>
                  <a:cubicBezTo>
                    <a:pt x="1392079" y="625291"/>
                    <a:pt x="1392516" y="626374"/>
                    <a:pt x="1392516" y="627631"/>
                  </a:cubicBezTo>
                  <a:lnTo>
                    <a:pt x="1392516" y="697097"/>
                  </a:lnTo>
                  <a:cubicBezTo>
                    <a:pt x="1392516" y="702824"/>
                    <a:pt x="1389966" y="706946"/>
                    <a:pt x="1384867" y="709460"/>
                  </a:cubicBezTo>
                  <a:cubicBezTo>
                    <a:pt x="1379768" y="711975"/>
                    <a:pt x="1374983" y="713651"/>
                    <a:pt x="1370513" y="714489"/>
                  </a:cubicBezTo>
                  <a:lnTo>
                    <a:pt x="1369151" y="705479"/>
                  </a:lnTo>
                  <a:cubicBezTo>
                    <a:pt x="1372154" y="704990"/>
                    <a:pt x="1375263" y="703959"/>
                    <a:pt x="1378476" y="702388"/>
                  </a:cubicBezTo>
                  <a:cubicBezTo>
                    <a:pt x="1381689" y="700816"/>
                    <a:pt x="1383295" y="699052"/>
                    <a:pt x="1383295" y="697097"/>
                  </a:cubicBezTo>
                  <a:lnTo>
                    <a:pt x="1383295" y="683057"/>
                  </a:lnTo>
                  <a:lnTo>
                    <a:pt x="1336356" y="683057"/>
                  </a:lnTo>
                  <a:lnTo>
                    <a:pt x="1336356" y="683685"/>
                  </a:lnTo>
                  <a:cubicBezTo>
                    <a:pt x="1336426" y="689483"/>
                    <a:pt x="1335011" y="694984"/>
                    <a:pt x="1332113" y="700188"/>
                  </a:cubicBezTo>
                  <a:cubicBezTo>
                    <a:pt x="1329214" y="705391"/>
                    <a:pt x="1325390" y="709879"/>
                    <a:pt x="1320640" y="713651"/>
                  </a:cubicBezTo>
                  <a:lnTo>
                    <a:pt x="1317916" y="709879"/>
                  </a:lnTo>
                  <a:lnTo>
                    <a:pt x="1315192" y="706212"/>
                  </a:lnTo>
                  <a:cubicBezTo>
                    <a:pt x="1318824" y="703278"/>
                    <a:pt x="1321757" y="699856"/>
                    <a:pt x="1323993" y="695944"/>
                  </a:cubicBezTo>
                  <a:cubicBezTo>
                    <a:pt x="1326228" y="692033"/>
                    <a:pt x="1327311" y="687946"/>
                    <a:pt x="1327241" y="683685"/>
                  </a:cubicBezTo>
                  <a:lnTo>
                    <a:pt x="1327241" y="627631"/>
                  </a:lnTo>
                  <a:cubicBezTo>
                    <a:pt x="1327241" y="626374"/>
                    <a:pt x="1327677" y="625291"/>
                    <a:pt x="1328550" y="624383"/>
                  </a:cubicBezTo>
                  <a:cubicBezTo>
                    <a:pt x="1329424" y="623475"/>
                    <a:pt x="1330524" y="623021"/>
                    <a:pt x="1331851" y="623021"/>
                  </a:cubicBezTo>
                  <a:close/>
                  <a:moveTo>
                    <a:pt x="228096" y="622392"/>
                  </a:moveTo>
                  <a:lnTo>
                    <a:pt x="237316" y="622392"/>
                  </a:lnTo>
                  <a:lnTo>
                    <a:pt x="237316" y="632660"/>
                  </a:lnTo>
                  <a:lnTo>
                    <a:pt x="304372" y="632660"/>
                  </a:lnTo>
                  <a:lnTo>
                    <a:pt x="304372" y="641880"/>
                  </a:lnTo>
                  <a:lnTo>
                    <a:pt x="237316" y="641880"/>
                  </a:lnTo>
                  <a:lnTo>
                    <a:pt x="237316" y="658225"/>
                  </a:lnTo>
                  <a:lnTo>
                    <a:pt x="294837" y="658225"/>
                  </a:lnTo>
                  <a:cubicBezTo>
                    <a:pt x="296095" y="658225"/>
                    <a:pt x="297177" y="658679"/>
                    <a:pt x="298085" y="659587"/>
                  </a:cubicBezTo>
                  <a:cubicBezTo>
                    <a:pt x="298994" y="660495"/>
                    <a:pt x="299447" y="661578"/>
                    <a:pt x="299447" y="662835"/>
                  </a:cubicBezTo>
                  <a:lnTo>
                    <a:pt x="299447" y="695211"/>
                  </a:lnTo>
                  <a:cubicBezTo>
                    <a:pt x="299447" y="699961"/>
                    <a:pt x="298033" y="703820"/>
                    <a:pt x="295204" y="706788"/>
                  </a:cubicBezTo>
                  <a:cubicBezTo>
                    <a:pt x="292375" y="709757"/>
                    <a:pt x="288970" y="711852"/>
                    <a:pt x="284988" y="713075"/>
                  </a:cubicBezTo>
                  <a:cubicBezTo>
                    <a:pt x="281007" y="714297"/>
                    <a:pt x="277235" y="714908"/>
                    <a:pt x="273673" y="714908"/>
                  </a:cubicBezTo>
                  <a:lnTo>
                    <a:pt x="273673" y="705688"/>
                  </a:lnTo>
                  <a:cubicBezTo>
                    <a:pt x="278073" y="705479"/>
                    <a:pt x="281932" y="704606"/>
                    <a:pt x="285250" y="703069"/>
                  </a:cubicBezTo>
                  <a:cubicBezTo>
                    <a:pt x="288568" y="701532"/>
                    <a:pt x="290262" y="698913"/>
                    <a:pt x="290332" y="695211"/>
                  </a:cubicBezTo>
                  <a:lnTo>
                    <a:pt x="290332" y="667341"/>
                  </a:lnTo>
                  <a:lnTo>
                    <a:pt x="232706" y="667341"/>
                  </a:lnTo>
                  <a:cubicBezTo>
                    <a:pt x="231448" y="667341"/>
                    <a:pt x="230366" y="666904"/>
                    <a:pt x="229458" y="666031"/>
                  </a:cubicBezTo>
                  <a:cubicBezTo>
                    <a:pt x="228550" y="665158"/>
                    <a:pt x="228096" y="664093"/>
                    <a:pt x="228096" y="662835"/>
                  </a:cubicBezTo>
                  <a:close/>
                  <a:moveTo>
                    <a:pt x="148152" y="622287"/>
                  </a:moveTo>
                  <a:lnTo>
                    <a:pt x="157372" y="622287"/>
                  </a:lnTo>
                  <a:lnTo>
                    <a:pt x="157372" y="633184"/>
                  </a:lnTo>
                  <a:lnTo>
                    <a:pt x="186081" y="633184"/>
                  </a:lnTo>
                  <a:cubicBezTo>
                    <a:pt x="187408" y="633184"/>
                    <a:pt x="188508" y="633620"/>
                    <a:pt x="189381" y="634494"/>
                  </a:cubicBezTo>
                  <a:cubicBezTo>
                    <a:pt x="190254" y="635367"/>
                    <a:pt x="190691" y="636432"/>
                    <a:pt x="190691" y="637689"/>
                  </a:cubicBezTo>
                  <a:lnTo>
                    <a:pt x="190691" y="666607"/>
                  </a:lnTo>
                  <a:cubicBezTo>
                    <a:pt x="190691" y="667934"/>
                    <a:pt x="190254" y="669034"/>
                    <a:pt x="189381" y="669908"/>
                  </a:cubicBezTo>
                  <a:cubicBezTo>
                    <a:pt x="188508" y="670781"/>
                    <a:pt x="187408" y="671217"/>
                    <a:pt x="186081" y="671217"/>
                  </a:cubicBezTo>
                  <a:lnTo>
                    <a:pt x="157268" y="671217"/>
                  </a:lnTo>
                  <a:cubicBezTo>
                    <a:pt x="156709" y="679180"/>
                    <a:pt x="153915" y="686270"/>
                    <a:pt x="148886" y="692487"/>
                  </a:cubicBezTo>
                  <a:cubicBezTo>
                    <a:pt x="162157" y="699821"/>
                    <a:pt x="178712" y="704291"/>
                    <a:pt x="198549" y="705898"/>
                  </a:cubicBezTo>
                  <a:lnTo>
                    <a:pt x="197815" y="715118"/>
                  </a:lnTo>
                  <a:cubicBezTo>
                    <a:pt x="175254" y="713162"/>
                    <a:pt x="156744" y="707923"/>
                    <a:pt x="142285" y="699402"/>
                  </a:cubicBezTo>
                  <a:cubicBezTo>
                    <a:pt x="137605" y="703383"/>
                    <a:pt x="132366" y="706631"/>
                    <a:pt x="126569" y="709146"/>
                  </a:cubicBezTo>
                  <a:cubicBezTo>
                    <a:pt x="120771" y="711660"/>
                    <a:pt x="115358" y="713372"/>
                    <a:pt x="110329" y="714280"/>
                  </a:cubicBezTo>
                  <a:lnTo>
                    <a:pt x="108757" y="705164"/>
                  </a:lnTo>
                  <a:cubicBezTo>
                    <a:pt x="113297" y="704256"/>
                    <a:pt x="117803" y="702859"/>
                    <a:pt x="122273" y="700973"/>
                  </a:cubicBezTo>
                  <a:cubicBezTo>
                    <a:pt x="126743" y="699087"/>
                    <a:pt x="130795" y="696782"/>
                    <a:pt x="134427" y="694058"/>
                  </a:cubicBezTo>
                  <a:cubicBezTo>
                    <a:pt x="129188" y="690077"/>
                    <a:pt x="124718" y="685676"/>
                    <a:pt x="121016" y="680857"/>
                  </a:cubicBezTo>
                  <a:lnTo>
                    <a:pt x="128874" y="676037"/>
                  </a:lnTo>
                  <a:cubicBezTo>
                    <a:pt x="132157" y="680158"/>
                    <a:pt x="136278" y="684035"/>
                    <a:pt x="141237" y="687667"/>
                  </a:cubicBezTo>
                  <a:cubicBezTo>
                    <a:pt x="145288" y="682708"/>
                    <a:pt x="147559" y="677224"/>
                    <a:pt x="148047" y="671217"/>
                  </a:cubicBezTo>
                  <a:lnTo>
                    <a:pt x="119339" y="671217"/>
                  </a:lnTo>
                  <a:cubicBezTo>
                    <a:pt x="118082" y="671217"/>
                    <a:pt x="117017" y="670781"/>
                    <a:pt x="116144" y="669908"/>
                  </a:cubicBezTo>
                  <a:cubicBezTo>
                    <a:pt x="115271" y="669034"/>
                    <a:pt x="114834" y="667934"/>
                    <a:pt x="114834" y="666607"/>
                  </a:cubicBezTo>
                  <a:lnTo>
                    <a:pt x="114834" y="637689"/>
                  </a:lnTo>
                  <a:cubicBezTo>
                    <a:pt x="114834" y="636432"/>
                    <a:pt x="115271" y="635367"/>
                    <a:pt x="116144" y="634494"/>
                  </a:cubicBezTo>
                  <a:cubicBezTo>
                    <a:pt x="117017" y="633620"/>
                    <a:pt x="118082" y="633184"/>
                    <a:pt x="119339" y="633184"/>
                  </a:cubicBezTo>
                  <a:lnTo>
                    <a:pt x="148152" y="633184"/>
                  </a:lnTo>
                  <a:close/>
                  <a:moveTo>
                    <a:pt x="454410" y="621973"/>
                  </a:moveTo>
                  <a:lnTo>
                    <a:pt x="481651" y="621973"/>
                  </a:lnTo>
                  <a:cubicBezTo>
                    <a:pt x="482419" y="621973"/>
                    <a:pt x="483135" y="622148"/>
                    <a:pt x="483799" y="622497"/>
                  </a:cubicBezTo>
                  <a:cubicBezTo>
                    <a:pt x="484462" y="622846"/>
                    <a:pt x="485004" y="623300"/>
                    <a:pt x="485423" y="623859"/>
                  </a:cubicBezTo>
                  <a:cubicBezTo>
                    <a:pt x="490243" y="630145"/>
                    <a:pt x="495080" y="635472"/>
                    <a:pt x="499934" y="639837"/>
                  </a:cubicBezTo>
                  <a:cubicBezTo>
                    <a:pt x="504789" y="644203"/>
                    <a:pt x="510150" y="647398"/>
                    <a:pt x="516017" y="649424"/>
                  </a:cubicBezTo>
                  <a:lnTo>
                    <a:pt x="513503" y="658225"/>
                  </a:lnTo>
                  <a:cubicBezTo>
                    <a:pt x="506657" y="656269"/>
                    <a:pt x="500179" y="652515"/>
                    <a:pt x="494067" y="646962"/>
                  </a:cubicBezTo>
                  <a:cubicBezTo>
                    <a:pt x="487955" y="641409"/>
                    <a:pt x="483048" y="636118"/>
                    <a:pt x="479346" y="631088"/>
                  </a:cubicBezTo>
                  <a:lnTo>
                    <a:pt x="456715" y="631088"/>
                  </a:lnTo>
                  <a:cubicBezTo>
                    <a:pt x="452524" y="636467"/>
                    <a:pt x="447477" y="641845"/>
                    <a:pt x="441575" y="647224"/>
                  </a:cubicBezTo>
                  <a:cubicBezTo>
                    <a:pt x="435672" y="652602"/>
                    <a:pt x="429334" y="656269"/>
                    <a:pt x="422558" y="658225"/>
                  </a:cubicBezTo>
                  <a:lnTo>
                    <a:pt x="420043" y="649424"/>
                  </a:lnTo>
                  <a:cubicBezTo>
                    <a:pt x="426051" y="647398"/>
                    <a:pt x="431447" y="644220"/>
                    <a:pt x="436231" y="639890"/>
                  </a:cubicBezTo>
                  <a:cubicBezTo>
                    <a:pt x="441016" y="635559"/>
                    <a:pt x="445818" y="630215"/>
                    <a:pt x="450638" y="623859"/>
                  </a:cubicBezTo>
                  <a:cubicBezTo>
                    <a:pt x="451057" y="623300"/>
                    <a:pt x="451616" y="622846"/>
                    <a:pt x="452314" y="622497"/>
                  </a:cubicBezTo>
                  <a:cubicBezTo>
                    <a:pt x="453013" y="622148"/>
                    <a:pt x="453711" y="621973"/>
                    <a:pt x="454410" y="621973"/>
                  </a:cubicBezTo>
                  <a:close/>
                  <a:moveTo>
                    <a:pt x="335175" y="621449"/>
                  </a:moveTo>
                  <a:lnTo>
                    <a:pt x="341671" y="635594"/>
                  </a:lnTo>
                  <a:lnTo>
                    <a:pt x="333394" y="639470"/>
                  </a:lnTo>
                  <a:lnTo>
                    <a:pt x="326898" y="625221"/>
                  </a:lnTo>
                  <a:close/>
                  <a:moveTo>
                    <a:pt x="1167516" y="621240"/>
                  </a:moveTo>
                  <a:lnTo>
                    <a:pt x="1176422" y="623230"/>
                  </a:lnTo>
                  <a:cubicBezTo>
                    <a:pt x="1175514" y="626374"/>
                    <a:pt x="1174641" y="629028"/>
                    <a:pt x="1173803" y="631193"/>
                  </a:cubicBezTo>
                  <a:lnTo>
                    <a:pt x="1234258" y="631193"/>
                  </a:lnTo>
                  <a:lnTo>
                    <a:pt x="1234258" y="640413"/>
                  </a:lnTo>
                  <a:lnTo>
                    <a:pt x="1203454" y="640413"/>
                  </a:lnTo>
                  <a:lnTo>
                    <a:pt x="1203454" y="654872"/>
                  </a:lnTo>
                  <a:lnTo>
                    <a:pt x="1232791" y="654872"/>
                  </a:lnTo>
                  <a:lnTo>
                    <a:pt x="1232791" y="663988"/>
                  </a:lnTo>
                  <a:lnTo>
                    <a:pt x="1203454" y="663988"/>
                  </a:lnTo>
                  <a:lnTo>
                    <a:pt x="1203454" y="684105"/>
                  </a:lnTo>
                  <a:lnTo>
                    <a:pt x="1239077" y="684105"/>
                  </a:lnTo>
                  <a:lnTo>
                    <a:pt x="1239077" y="693325"/>
                  </a:lnTo>
                  <a:lnTo>
                    <a:pt x="1203454" y="693325"/>
                  </a:lnTo>
                  <a:lnTo>
                    <a:pt x="1203454" y="716271"/>
                  </a:lnTo>
                  <a:lnTo>
                    <a:pt x="1194338" y="716271"/>
                  </a:lnTo>
                  <a:lnTo>
                    <a:pt x="1194338" y="693325"/>
                  </a:lnTo>
                  <a:lnTo>
                    <a:pt x="1144780" y="693325"/>
                  </a:lnTo>
                  <a:lnTo>
                    <a:pt x="1144780" y="684105"/>
                  </a:lnTo>
                  <a:lnTo>
                    <a:pt x="1160601" y="684105"/>
                  </a:lnTo>
                  <a:lnTo>
                    <a:pt x="1160601" y="659378"/>
                  </a:lnTo>
                  <a:cubicBezTo>
                    <a:pt x="1160601" y="658120"/>
                    <a:pt x="1161055" y="657055"/>
                    <a:pt x="1161963" y="656182"/>
                  </a:cubicBezTo>
                  <a:cubicBezTo>
                    <a:pt x="1162871" y="655309"/>
                    <a:pt x="1163954" y="654872"/>
                    <a:pt x="1165211" y="654872"/>
                  </a:cubicBezTo>
                  <a:lnTo>
                    <a:pt x="1194338" y="654872"/>
                  </a:lnTo>
                  <a:lnTo>
                    <a:pt x="1194338" y="640413"/>
                  </a:lnTo>
                  <a:lnTo>
                    <a:pt x="1169402" y="640413"/>
                  </a:lnTo>
                  <a:cubicBezTo>
                    <a:pt x="1164093" y="649773"/>
                    <a:pt x="1157248" y="656479"/>
                    <a:pt x="1148866" y="660530"/>
                  </a:cubicBezTo>
                  <a:lnTo>
                    <a:pt x="1144989" y="652148"/>
                  </a:lnTo>
                  <a:cubicBezTo>
                    <a:pt x="1150647" y="649354"/>
                    <a:pt x="1155310" y="645233"/>
                    <a:pt x="1158977" y="639785"/>
                  </a:cubicBezTo>
                  <a:cubicBezTo>
                    <a:pt x="1162644" y="634336"/>
                    <a:pt x="1165490" y="628155"/>
                    <a:pt x="1167516" y="621240"/>
                  </a:cubicBezTo>
                  <a:close/>
                  <a:moveTo>
                    <a:pt x="2058132" y="514655"/>
                  </a:moveTo>
                  <a:lnTo>
                    <a:pt x="2069657" y="514655"/>
                  </a:lnTo>
                  <a:lnTo>
                    <a:pt x="2069657" y="526180"/>
                  </a:lnTo>
                  <a:lnTo>
                    <a:pt x="2058132" y="526180"/>
                  </a:lnTo>
                  <a:close/>
                  <a:moveTo>
                    <a:pt x="1762857" y="514655"/>
                  </a:moveTo>
                  <a:lnTo>
                    <a:pt x="1774382" y="514655"/>
                  </a:lnTo>
                  <a:lnTo>
                    <a:pt x="1774382" y="526180"/>
                  </a:lnTo>
                  <a:lnTo>
                    <a:pt x="1762857" y="526180"/>
                  </a:lnTo>
                  <a:close/>
                  <a:moveTo>
                    <a:pt x="147524" y="506797"/>
                  </a:moveTo>
                  <a:lnTo>
                    <a:pt x="147524" y="521360"/>
                  </a:lnTo>
                  <a:lnTo>
                    <a:pt x="184195" y="521360"/>
                  </a:lnTo>
                  <a:lnTo>
                    <a:pt x="184195" y="506797"/>
                  </a:lnTo>
                  <a:close/>
                  <a:moveTo>
                    <a:pt x="1547049" y="490871"/>
                  </a:moveTo>
                  <a:lnTo>
                    <a:pt x="1547049" y="518322"/>
                  </a:lnTo>
                  <a:lnTo>
                    <a:pt x="1598808" y="518322"/>
                  </a:lnTo>
                  <a:lnTo>
                    <a:pt x="1598808" y="490871"/>
                  </a:lnTo>
                  <a:close/>
                  <a:moveTo>
                    <a:pt x="2058132" y="484480"/>
                  </a:moveTo>
                  <a:lnTo>
                    <a:pt x="2069657" y="484480"/>
                  </a:lnTo>
                  <a:lnTo>
                    <a:pt x="2069657" y="496005"/>
                  </a:lnTo>
                  <a:lnTo>
                    <a:pt x="2058132" y="496005"/>
                  </a:lnTo>
                  <a:close/>
                  <a:moveTo>
                    <a:pt x="1762857" y="484480"/>
                  </a:moveTo>
                  <a:lnTo>
                    <a:pt x="1774382" y="484480"/>
                  </a:lnTo>
                  <a:lnTo>
                    <a:pt x="1774382" y="496005"/>
                  </a:lnTo>
                  <a:lnTo>
                    <a:pt x="1762857" y="496005"/>
                  </a:lnTo>
                  <a:close/>
                  <a:moveTo>
                    <a:pt x="2034501" y="483432"/>
                  </a:moveTo>
                  <a:cubicBezTo>
                    <a:pt x="2031427" y="483432"/>
                    <a:pt x="2028651" y="484130"/>
                    <a:pt x="2026171" y="485527"/>
                  </a:cubicBezTo>
                  <a:cubicBezTo>
                    <a:pt x="2023691" y="486924"/>
                    <a:pt x="2021683" y="488740"/>
                    <a:pt x="2020146" y="490976"/>
                  </a:cubicBezTo>
                  <a:cubicBezTo>
                    <a:pt x="2020356" y="499916"/>
                    <a:pt x="2021735" y="506587"/>
                    <a:pt x="2024285" y="510988"/>
                  </a:cubicBezTo>
                  <a:cubicBezTo>
                    <a:pt x="2026835" y="515388"/>
                    <a:pt x="2030694" y="517589"/>
                    <a:pt x="2035863" y="517589"/>
                  </a:cubicBezTo>
                  <a:cubicBezTo>
                    <a:pt x="2038377" y="517589"/>
                    <a:pt x="2040647" y="516803"/>
                    <a:pt x="2042673" y="515231"/>
                  </a:cubicBezTo>
                  <a:cubicBezTo>
                    <a:pt x="2044699" y="513660"/>
                    <a:pt x="2046270" y="511494"/>
                    <a:pt x="2047388" y="508735"/>
                  </a:cubicBezTo>
                  <a:cubicBezTo>
                    <a:pt x="2048505" y="505976"/>
                    <a:pt x="2049064" y="502885"/>
                    <a:pt x="2049064" y="499462"/>
                  </a:cubicBezTo>
                  <a:cubicBezTo>
                    <a:pt x="2049064" y="495062"/>
                    <a:pt x="2047772" y="491290"/>
                    <a:pt x="2045188" y="488147"/>
                  </a:cubicBezTo>
                  <a:cubicBezTo>
                    <a:pt x="2042603" y="485003"/>
                    <a:pt x="2039041" y="483432"/>
                    <a:pt x="2034501" y="483432"/>
                  </a:cubicBezTo>
                  <a:close/>
                  <a:moveTo>
                    <a:pt x="1272501" y="483432"/>
                  </a:moveTo>
                  <a:cubicBezTo>
                    <a:pt x="1269427" y="483432"/>
                    <a:pt x="1266651" y="484130"/>
                    <a:pt x="1264171" y="485527"/>
                  </a:cubicBezTo>
                  <a:cubicBezTo>
                    <a:pt x="1261691" y="486924"/>
                    <a:pt x="1259683" y="488740"/>
                    <a:pt x="1258146" y="490976"/>
                  </a:cubicBezTo>
                  <a:cubicBezTo>
                    <a:pt x="1258356" y="499916"/>
                    <a:pt x="1259735" y="506587"/>
                    <a:pt x="1262285" y="510988"/>
                  </a:cubicBezTo>
                  <a:cubicBezTo>
                    <a:pt x="1264834" y="515388"/>
                    <a:pt x="1268694" y="517589"/>
                    <a:pt x="1273863" y="517589"/>
                  </a:cubicBezTo>
                  <a:cubicBezTo>
                    <a:pt x="1276377" y="517589"/>
                    <a:pt x="1278647" y="516803"/>
                    <a:pt x="1280673" y="515231"/>
                  </a:cubicBezTo>
                  <a:cubicBezTo>
                    <a:pt x="1282699" y="513660"/>
                    <a:pt x="1284270" y="511494"/>
                    <a:pt x="1285388" y="508735"/>
                  </a:cubicBezTo>
                  <a:cubicBezTo>
                    <a:pt x="1286505" y="505976"/>
                    <a:pt x="1287064" y="502885"/>
                    <a:pt x="1287064" y="499462"/>
                  </a:cubicBezTo>
                  <a:cubicBezTo>
                    <a:pt x="1287064" y="495062"/>
                    <a:pt x="1285772" y="491290"/>
                    <a:pt x="1283188" y="488147"/>
                  </a:cubicBezTo>
                  <a:cubicBezTo>
                    <a:pt x="1280603" y="485003"/>
                    <a:pt x="1277041" y="483432"/>
                    <a:pt x="1272501" y="483432"/>
                  </a:cubicBezTo>
                  <a:close/>
                  <a:moveTo>
                    <a:pt x="1896207" y="483327"/>
                  </a:moveTo>
                  <a:lnTo>
                    <a:pt x="1943565" y="483327"/>
                  </a:lnTo>
                  <a:lnTo>
                    <a:pt x="1943565" y="492128"/>
                  </a:lnTo>
                  <a:lnTo>
                    <a:pt x="1896207" y="492128"/>
                  </a:lnTo>
                  <a:close/>
                  <a:moveTo>
                    <a:pt x="1169716" y="483013"/>
                  </a:moveTo>
                  <a:lnTo>
                    <a:pt x="1169716" y="503130"/>
                  </a:lnTo>
                  <a:lnTo>
                    <a:pt x="1194338" y="503130"/>
                  </a:lnTo>
                  <a:lnTo>
                    <a:pt x="1194338" y="483013"/>
                  </a:lnTo>
                  <a:close/>
                  <a:moveTo>
                    <a:pt x="53436" y="480184"/>
                  </a:moveTo>
                  <a:lnTo>
                    <a:pt x="53436" y="497053"/>
                  </a:lnTo>
                  <a:lnTo>
                    <a:pt x="75963" y="497053"/>
                  </a:lnTo>
                  <a:lnTo>
                    <a:pt x="75963" y="480184"/>
                  </a:lnTo>
                  <a:close/>
                  <a:moveTo>
                    <a:pt x="21899" y="480184"/>
                  </a:moveTo>
                  <a:lnTo>
                    <a:pt x="21899" y="497053"/>
                  </a:lnTo>
                  <a:lnTo>
                    <a:pt x="44216" y="497053"/>
                  </a:lnTo>
                  <a:lnTo>
                    <a:pt x="44216" y="480184"/>
                  </a:lnTo>
                  <a:close/>
                  <a:moveTo>
                    <a:pt x="1336356" y="476622"/>
                  </a:moveTo>
                  <a:lnTo>
                    <a:pt x="1336356" y="492862"/>
                  </a:lnTo>
                  <a:lnTo>
                    <a:pt x="1383295" y="492862"/>
                  </a:lnTo>
                  <a:lnTo>
                    <a:pt x="1383295" y="476622"/>
                  </a:lnTo>
                  <a:close/>
                  <a:moveTo>
                    <a:pt x="158106" y="471383"/>
                  </a:moveTo>
                  <a:lnTo>
                    <a:pt x="157059" y="482594"/>
                  </a:lnTo>
                  <a:lnTo>
                    <a:pt x="183462" y="482594"/>
                  </a:lnTo>
                  <a:lnTo>
                    <a:pt x="183462" y="471383"/>
                  </a:lnTo>
                  <a:close/>
                  <a:moveTo>
                    <a:pt x="106243" y="470545"/>
                  </a:moveTo>
                  <a:lnTo>
                    <a:pt x="121435" y="470545"/>
                  </a:lnTo>
                  <a:cubicBezTo>
                    <a:pt x="122693" y="470545"/>
                    <a:pt x="123775" y="470981"/>
                    <a:pt x="124683" y="471854"/>
                  </a:cubicBezTo>
                  <a:cubicBezTo>
                    <a:pt x="125591" y="472727"/>
                    <a:pt x="126045" y="473827"/>
                    <a:pt x="126045" y="475155"/>
                  </a:cubicBezTo>
                  <a:lnTo>
                    <a:pt x="126045" y="517484"/>
                  </a:lnTo>
                  <a:cubicBezTo>
                    <a:pt x="128420" y="515249"/>
                    <a:pt x="130411" y="513118"/>
                    <a:pt x="132017" y="511093"/>
                  </a:cubicBezTo>
                  <a:lnTo>
                    <a:pt x="138409" y="516122"/>
                  </a:lnTo>
                  <a:lnTo>
                    <a:pt x="138409" y="502187"/>
                  </a:lnTo>
                  <a:cubicBezTo>
                    <a:pt x="138409" y="500929"/>
                    <a:pt x="138863" y="499829"/>
                    <a:pt x="139771" y="498886"/>
                  </a:cubicBezTo>
                  <a:cubicBezTo>
                    <a:pt x="140679" y="497943"/>
                    <a:pt x="141762" y="497472"/>
                    <a:pt x="143019" y="497472"/>
                  </a:cubicBezTo>
                  <a:lnTo>
                    <a:pt x="188805" y="497472"/>
                  </a:lnTo>
                  <a:cubicBezTo>
                    <a:pt x="190063" y="497472"/>
                    <a:pt x="191128" y="497943"/>
                    <a:pt x="192001" y="498886"/>
                  </a:cubicBezTo>
                  <a:cubicBezTo>
                    <a:pt x="192874" y="499829"/>
                    <a:pt x="193311" y="500929"/>
                    <a:pt x="193311" y="502187"/>
                  </a:cubicBezTo>
                  <a:lnTo>
                    <a:pt x="193311" y="532781"/>
                  </a:lnTo>
                  <a:lnTo>
                    <a:pt x="184195" y="532781"/>
                  </a:lnTo>
                  <a:lnTo>
                    <a:pt x="184195" y="530581"/>
                  </a:lnTo>
                  <a:lnTo>
                    <a:pt x="147524" y="530581"/>
                  </a:lnTo>
                  <a:lnTo>
                    <a:pt x="147524" y="532781"/>
                  </a:lnTo>
                  <a:lnTo>
                    <a:pt x="138409" y="532781"/>
                  </a:lnTo>
                  <a:lnTo>
                    <a:pt x="138409" y="517798"/>
                  </a:lnTo>
                  <a:cubicBezTo>
                    <a:pt x="133868" y="523316"/>
                    <a:pt x="128839" y="527542"/>
                    <a:pt x="123321" y="530476"/>
                  </a:cubicBezTo>
                  <a:cubicBezTo>
                    <a:pt x="122762" y="530825"/>
                    <a:pt x="122134" y="531000"/>
                    <a:pt x="121435" y="531000"/>
                  </a:cubicBezTo>
                  <a:cubicBezTo>
                    <a:pt x="120527" y="531000"/>
                    <a:pt x="119689" y="530755"/>
                    <a:pt x="118921" y="530266"/>
                  </a:cubicBezTo>
                  <a:cubicBezTo>
                    <a:pt x="117524" y="529428"/>
                    <a:pt x="116825" y="528136"/>
                    <a:pt x="116825" y="526390"/>
                  </a:cubicBezTo>
                  <a:lnTo>
                    <a:pt x="116825" y="479765"/>
                  </a:lnTo>
                  <a:lnTo>
                    <a:pt x="106243" y="479765"/>
                  </a:lnTo>
                  <a:close/>
                  <a:moveTo>
                    <a:pt x="1738921" y="467716"/>
                  </a:moveTo>
                  <a:lnTo>
                    <a:pt x="1717861" y="498415"/>
                  </a:lnTo>
                  <a:lnTo>
                    <a:pt x="1738816" y="498415"/>
                  </a:lnTo>
                  <a:close/>
                  <a:moveTo>
                    <a:pt x="44216" y="463315"/>
                  </a:moveTo>
                  <a:lnTo>
                    <a:pt x="53436" y="463315"/>
                  </a:lnTo>
                  <a:lnTo>
                    <a:pt x="53436" y="470964"/>
                  </a:lnTo>
                  <a:lnTo>
                    <a:pt x="80363" y="470964"/>
                  </a:lnTo>
                  <a:cubicBezTo>
                    <a:pt x="81621" y="470964"/>
                    <a:pt x="82703" y="471418"/>
                    <a:pt x="83611" y="472326"/>
                  </a:cubicBezTo>
                  <a:cubicBezTo>
                    <a:pt x="84519" y="473234"/>
                    <a:pt x="84973" y="474316"/>
                    <a:pt x="84973" y="475574"/>
                  </a:cubicBezTo>
                  <a:lnTo>
                    <a:pt x="84973" y="497053"/>
                  </a:lnTo>
                  <a:lnTo>
                    <a:pt x="95765" y="497053"/>
                  </a:lnTo>
                  <a:lnTo>
                    <a:pt x="95765" y="506063"/>
                  </a:lnTo>
                  <a:lnTo>
                    <a:pt x="55008" y="506063"/>
                  </a:lnTo>
                  <a:cubicBezTo>
                    <a:pt x="56824" y="508927"/>
                    <a:pt x="60124" y="511686"/>
                    <a:pt x="64909" y="514340"/>
                  </a:cubicBezTo>
                  <a:cubicBezTo>
                    <a:pt x="69694" y="516995"/>
                    <a:pt x="74880" y="519282"/>
                    <a:pt x="80468" y="521203"/>
                  </a:cubicBezTo>
                  <a:cubicBezTo>
                    <a:pt x="86056" y="523124"/>
                    <a:pt x="91120" y="524574"/>
                    <a:pt x="95661" y="525551"/>
                  </a:cubicBezTo>
                  <a:lnTo>
                    <a:pt x="93775" y="534457"/>
                  </a:lnTo>
                  <a:cubicBezTo>
                    <a:pt x="90631" y="533829"/>
                    <a:pt x="86318" y="532676"/>
                    <a:pt x="80835" y="531000"/>
                  </a:cubicBezTo>
                  <a:cubicBezTo>
                    <a:pt x="75351" y="529323"/>
                    <a:pt x="69519" y="526948"/>
                    <a:pt x="63337" y="523875"/>
                  </a:cubicBezTo>
                  <a:cubicBezTo>
                    <a:pt x="57155" y="520802"/>
                    <a:pt x="52353" y="517204"/>
                    <a:pt x="48931" y="513083"/>
                  </a:cubicBezTo>
                  <a:cubicBezTo>
                    <a:pt x="45508" y="517204"/>
                    <a:pt x="40688" y="520802"/>
                    <a:pt x="34472" y="523875"/>
                  </a:cubicBezTo>
                  <a:cubicBezTo>
                    <a:pt x="28255" y="526948"/>
                    <a:pt x="22423" y="529323"/>
                    <a:pt x="16974" y="531000"/>
                  </a:cubicBezTo>
                  <a:cubicBezTo>
                    <a:pt x="11526" y="532676"/>
                    <a:pt x="7195" y="533829"/>
                    <a:pt x="3982" y="534457"/>
                  </a:cubicBezTo>
                  <a:lnTo>
                    <a:pt x="2201" y="525551"/>
                  </a:lnTo>
                  <a:cubicBezTo>
                    <a:pt x="6741" y="524574"/>
                    <a:pt x="11788" y="523124"/>
                    <a:pt x="17341" y="521203"/>
                  </a:cubicBezTo>
                  <a:cubicBezTo>
                    <a:pt x="22894" y="519282"/>
                    <a:pt x="28063" y="516995"/>
                    <a:pt x="32848" y="514340"/>
                  </a:cubicBezTo>
                  <a:cubicBezTo>
                    <a:pt x="37632" y="511686"/>
                    <a:pt x="40933" y="508927"/>
                    <a:pt x="42749" y="506063"/>
                  </a:cubicBezTo>
                  <a:lnTo>
                    <a:pt x="2096" y="506063"/>
                  </a:lnTo>
                  <a:lnTo>
                    <a:pt x="2096" y="497053"/>
                  </a:lnTo>
                  <a:lnTo>
                    <a:pt x="12888" y="497053"/>
                  </a:lnTo>
                  <a:lnTo>
                    <a:pt x="12888" y="475574"/>
                  </a:lnTo>
                  <a:cubicBezTo>
                    <a:pt x="12888" y="474316"/>
                    <a:pt x="13325" y="473234"/>
                    <a:pt x="14198" y="472326"/>
                  </a:cubicBezTo>
                  <a:cubicBezTo>
                    <a:pt x="15071" y="471418"/>
                    <a:pt x="16136" y="470964"/>
                    <a:pt x="17393" y="470964"/>
                  </a:cubicBezTo>
                  <a:lnTo>
                    <a:pt x="44216" y="470964"/>
                  </a:lnTo>
                  <a:close/>
                  <a:moveTo>
                    <a:pt x="2158430" y="457657"/>
                  </a:moveTo>
                  <a:cubicBezTo>
                    <a:pt x="2155357" y="457657"/>
                    <a:pt x="2152685" y="458967"/>
                    <a:pt x="2150415" y="461586"/>
                  </a:cubicBezTo>
                  <a:cubicBezTo>
                    <a:pt x="2148145" y="464206"/>
                    <a:pt x="2146416" y="467855"/>
                    <a:pt x="2145229" y="472535"/>
                  </a:cubicBezTo>
                  <a:cubicBezTo>
                    <a:pt x="2144041" y="477215"/>
                    <a:pt x="2143447" y="482524"/>
                    <a:pt x="2143447" y="488461"/>
                  </a:cubicBezTo>
                  <a:cubicBezTo>
                    <a:pt x="2143447" y="497402"/>
                    <a:pt x="2144740" y="504579"/>
                    <a:pt x="2147324" y="509992"/>
                  </a:cubicBezTo>
                  <a:cubicBezTo>
                    <a:pt x="2149909" y="515406"/>
                    <a:pt x="2153750" y="518112"/>
                    <a:pt x="2158849" y="518112"/>
                  </a:cubicBezTo>
                  <a:cubicBezTo>
                    <a:pt x="2163669" y="518112"/>
                    <a:pt x="2167301" y="515371"/>
                    <a:pt x="2169746" y="509888"/>
                  </a:cubicBezTo>
                  <a:cubicBezTo>
                    <a:pt x="2172191" y="504404"/>
                    <a:pt x="2173413" y="497262"/>
                    <a:pt x="2173413" y="488461"/>
                  </a:cubicBezTo>
                  <a:cubicBezTo>
                    <a:pt x="2173413" y="478822"/>
                    <a:pt x="2172069" y="471278"/>
                    <a:pt x="2169379" y="465830"/>
                  </a:cubicBezTo>
                  <a:cubicBezTo>
                    <a:pt x="2166690" y="460381"/>
                    <a:pt x="2163040" y="457657"/>
                    <a:pt x="2158430" y="457657"/>
                  </a:cubicBezTo>
                  <a:close/>
                  <a:moveTo>
                    <a:pt x="1863156" y="457657"/>
                  </a:moveTo>
                  <a:cubicBezTo>
                    <a:pt x="1860082" y="457657"/>
                    <a:pt x="1857410" y="458967"/>
                    <a:pt x="1855140" y="461586"/>
                  </a:cubicBezTo>
                  <a:cubicBezTo>
                    <a:pt x="1852870" y="464206"/>
                    <a:pt x="1851141" y="467855"/>
                    <a:pt x="1849954" y="472535"/>
                  </a:cubicBezTo>
                  <a:cubicBezTo>
                    <a:pt x="1848766" y="477215"/>
                    <a:pt x="1848173" y="482524"/>
                    <a:pt x="1848173" y="488461"/>
                  </a:cubicBezTo>
                  <a:cubicBezTo>
                    <a:pt x="1848173" y="497402"/>
                    <a:pt x="1849465" y="504579"/>
                    <a:pt x="1852049" y="509992"/>
                  </a:cubicBezTo>
                  <a:cubicBezTo>
                    <a:pt x="1854634" y="515406"/>
                    <a:pt x="1858476" y="518112"/>
                    <a:pt x="1863575" y="518112"/>
                  </a:cubicBezTo>
                  <a:cubicBezTo>
                    <a:pt x="1868394" y="518112"/>
                    <a:pt x="1872026" y="515371"/>
                    <a:pt x="1874471" y="509888"/>
                  </a:cubicBezTo>
                  <a:cubicBezTo>
                    <a:pt x="1876916" y="504404"/>
                    <a:pt x="1878138" y="497262"/>
                    <a:pt x="1878138" y="488461"/>
                  </a:cubicBezTo>
                  <a:cubicBezTo>
                    <a:pt x="1878138" y="478822"/>
                    <a:pt x="1876794" y="471278"/>
                    <a:pt x="1874104" y="465830"/>
                  </a:cubicBezTo>
                  <a:cubicBezTo>
                    <a:pt x="1871415" y="460381"/>
                    <a:pt x="1867766" y="457657"/>
                    <a:pt x="1863156" y="457657"/>
                  </a:cubicBezTo>
                  <a:close/>
                  <a:moveTo>
                    <a:pt x="1491680" y="457657"/>
                  </a:moveTo>
                  <a:cubicBezTo>
                    <a:pt x="1488607" y="457657"/>
                    <a:pt x="1485935" y="458967"/>
                    <a:pt x="1483665" y="461586"/>
                  </a:cubicBezTo>
                  <a:cubicBezTo>
                    <a:pt x="1481395" y="464206"/>
                    <a:pt x="1479666" y="467855"/>
                    <a:pt x="1478479" y="472535"/>
                  </a:cubicBezTo>
                  <a:cubicBezTo>
                    <a:pt x="1477291" y="477215"/>
                    <a:pt x="1476697" y="482524"/>
                    <a:pt x="1476697" y="488461"/>
                  </a:cubicBezTo>
                  <a:cubicBezTo>
                    <a:pt x="1476697" y="497402"/>
                    <a:pt x="1477990" y="504579"/>
                    <a:pt x="1480574" y="509992"/>
                  </a:cubicBezTo>
                  <a:cubicBezTo>
                    <a:pt x="1483159" y="515406"/>
                    <a:pt x="1487000" y="518112"/>
                    <a:pt x="1492099" y="518112"/>
                  </a:cubicBezTo>
                  <a:cubicBezTo>
                    <a:pt x="1496919" y="518112"/>
                    <a:pt x="1500551" y="515371"/>
                    <a:pt x="1502996" y="509888"/>
                  </a:cubicBezTo>
                  <a:cubicBezTo>
                    <a:pt x="1505441" y="504404"/>
                    <a:pt x="1506663" y="497262"/>
                    <a:pt x="1506663" y="488461"/>
                  </a:cubicBezTo>
                  <a:cubicBezTo>
                    <a:pt x="1506663" y="478822"/>
                    <a:pt x="1505319" y="471278"/>
                    <a:pt x="1502629" y="465830"/>
                  </a:cubicBezTo>
                  <a:cubicBezTo>
                    <a:pt x="1499940" y="460381"/>
                    <a:pt x="1496290" y="457657"/>
                    <a:pt x="1491680" y="457657"/>
                  </a:cubicBezTo>
                  <a:close/>
                  <a:moveTo>
                    <a:pt x="996380" y="457657"/>
                  </a:moveTo>
                  <a:cubicBezTo>
                    <a:pt x="993307" y="457657"/>
                    <a:pt x="990635" y="458967"/>
                    <a:pt x="988365" y="461586"/>
                  </a:cubicBezTo>
                  <a:cubicBezTo>
                    <a:pt x="986095" y="464206"/>
                    <a:pt x="984366" y="467855"/>
                    <a:pt x="983179" y="472535"/>
                  </a:cubicBezTo>
                  <a:cubicBezTo>
                    <a:pt x="981991" y="477215"/>
                    <a:pt x="981398" y="482524"/>
                    <a:pt x="981398" y="488461"/>
                  </a:cubicBezTo>
                  <a:cubicBezTo>
                    <a:pt x="981398" y="497402"/>
                    <a:pt x="982690" y="504579"/>
                    <a:pt x="985274" y="509992"/>
                  </a:cubicBezTo>
                  <a:cubicBezTo>
                    <a:pt x="987859" y="515406"/>
                    <a:pt x="991700" y="518112"/>
                    <a:pt x="996799" y="518112"/>
                  </a:cubicBezTo>
                  <a:cubicBezTo>
                    <a:pt x="1001619" y="518112"/>
                    <a:pt x="1005251" y="515371"/>
                    <a:pt x="1007696" y="509888"/>
                  </a:cubicBezTo>
                  <a:cubicBezTo>
                    <a:pt x="1010141" y="504404"/>
                    <a:pt x="1011363" y="497262"/>
                    <a:pt x="1011363" y="488461"/>
                  </a:cubicBezTo>
                  <a:cubicBezTo>
                    <a:pt x="1011363" y="478822"/>
                    <a:pt x="1010019" y="471278"/>
                    <a:pt x="1007329" y="465830"/>
                  </a:cubicBezTo>
                  <a:cubicBezTo>
                    <a:pt x="1004640" y="460381"/>
                    <a:pt x="1000990" y="457657"/>
                    <a:pt x="996380" y="457657"/>
                  </a:cubicBezTo>
                  <a:close/>
                  <a:moveTo>
                    <a:pt x="1547049" y="453781"/>
                  </a:moveTo>
                  <a:lnTo>
                    <a:pt x="1547049" y="481755"/>
                  </a:lnTo>
                  <a:lnTo>
                    <a:pt x="1598808" y="481755"/>
                  </a:lnTo>
                  <a:lnTo>
                    <a:pt x="1598808" y="453781"/>
                  </a:lnTo>
                  <a:close/>
                  <a:moveTo>
                    <a:pt x="1336356" y="451161"/>
                  </a:moveTo>
                  <a:lnTo>
                    <a:pt x="1336356" y="467506"/>
                  </a:lnTo>
                  <a:lnTo>
                    <a:pt x="1383295" y="467506"/>
                  </a:lnTo>
                  <a:lnTo>
                    <a:pt x="1383295" y="451161"/>
                  </a:lnTo>
                  <a:close/>
                  <a:moveTo>
                    <a:pt x="2087660" y="449694"/>
                  </a:moveTo>
                  <a:lnTo>
                    <a:pt x="2105890" y="449694"/>
                  </a:lnTo>
                  <a:lnTo>
                    <a:pt x="2105890" y="516646"/>
                  </a:lnTo>
                  <a:lnTo>
                    <a:pt x="2113434" y="516646"/>
                  </a:lnTo>
                  <a:lnTo>
                    <a:pt x="2113434" y="525866"/>
                  </a:lnTo>
                  <a:lnTo>
                    <a:pt x="2087660" y="525866"/>
                  </a:lnTo>
                  <a:lnTo>
                    <a:pt x="2087660" y="516646"/>
                  </a:lnTo>
                  <a:lnTo>
                    <a:pt x="2096565" y="516646"/>
                  </a:lnTo>
                  <a:lnTo>
                    <a:pt x="2096565" y="458915"/>
                  </a:lnTo>
                  <a:lnTo>
                    <a:pt x="2087660" y="458915"/>
                  </a:lnTo>
                  <a:close/>
                  <a:moveTo>
                    <a:pt x="1963835" y="449694"/>
                  </a:moveTo>
                  <a:lnTo>
                    <a:pt x="1982066" y="449694"/>
                  </a:lnTo>
                  <a:lnTo>
                    <a:pt x="1982066" y="516646"/>
                  </a:lnTo>
                  <a:lnTo>
                    <a:pt x="1989609" y="516646"/>
                  </a:lnTo>
                  <a:lnTo>
                    <a:pt x="1989609" y="525866"/>
                  </a:lnTo>
                  <a:lnTo>
                    <a:pt x="1963835" y="525866"/>
                  </a:lnTo>
                  <a:lnTo>
                    <a:pt x="1963835" y="516646"/>
                  </a:lnTo>
                  <a:lnTo>
                    <a:pt x="1972741" y="516646"/>
                  </a:lnTo>
                  <a:lnTo>
                    <a:pt x="1972741" y="458915"/>
                  </a:lnTo>
                  <a:lnTo>
                    <a:pt x="1963835" y="458915"/>
                  </a:lnTo>
                  <a:close/>
                  <a:moveTo>
                    <a:pt x="1739654" y="449694"/>
                  </a:moveTo>
                  <a:lnTo>
                    <a:pt x="1748246" y="449694"/>
                  </a:lnTo>
                  <a:lnTo>
                    <a:pt x="1748246" y="498415"/>
                  </a:lnTo>
                  <a:lnTo>
                    <a:pt x="1757256" y="498415"/>
                  </a:lnTo>
                  <a:lnTo>
                    <a:pt x="1757256" y="508264"/>
                  </a:lnTo>
                  <a:lnTo>
                    <a:pt x="1748246" y="508264"/>
                  </a:lnTo>
                  <a:lnTo>
                    <a:pt x="1748246" y="525866"/>
                  </a:lnTo>
                  <a:lnTo>
                    <a:pt x="1738816" y="525866"/>
                  </a:lnTo>
                  <a:lnTo>
                    <a:pt x="1738816" y="508264"/>
                  </a:lnTo>
                  <a:lnTo>
                    <a:pt x="1705707" y="508264"/>
                  </a:lnTo>
                  <a:lnTo>
                    <a:pt x="1705707" y="499462"/>
                  </a:lnTo>
                  <a:close/>
                  <a:moveTo>
                    <a:pt x="1659035" y="449694"/>
                  </a:moveTo>
                  <a:lnTo>
                    <a:pt x="1677266" y="449694"/>
                  </a:lnTo>
                  <a:lnTo>
                    <a:pt x="1677266" y="516646"/>
                  </a:lnTo>
                  <a:lnTo>
                    <a:pt x="1684809" y="516646"/>
                  </a:lnTo>
                  <a:lnTo>
                    <a:pt x="1684809" y="525866"/>
                  </a:lnTo>
                  <a:lnTo>
                    <a:pt x="1659035" y="525866"/>
                  </a:lnTo>
                  <a:lnTo>
                    <a:pt x="1659035" y="516646"/>
                  </a:lnTo>
                  <a:lnTo>
                    <a:pt x="1667941" y="516646"/>
                  </a:lnTo>
                  <a:lnTo>
                    <a:pt x="1667941" y="458915"/>
                  </a:lnTo>
                  <a:lnTo>
                    <a:pt x="1659035" y="458915"/>
                  </a:lnTo>
                  <a:close/>
                  <a:moveTo>
                    <a:pt x="1420910" y="449694"/>
                  </a:moveTo>
                  <a:lnTo>
                    <a:pt x="1439140" y="449694"/>
                  </a:lnTo>
                  <a:lnTo>
                    <a:pt x="1439140" y="516646"/>
                  </a:lnTo>
                  <a:lnTo>
                    <a:pt x="1446684" y="516646"/>
                  </a:lnTo>
                  <a:lnTo>
                    <a:pt x="1446684" y="525866"/>
                  </a:lnTo>
                  <a:lnTo>
                    <a:pt x="1420910" y="525866"/>
                  </a:lnTo>
                  <a:lnTo>
                    <a:pt x="1420910" y="516646"/>
                  </a:lnTo>
                  <a:lnTo>
                    <a:pt x="1429815" y="516646"/>
                  </a:lnTo>
                  <a:lnTo>
                    <a:pt x="1429815" y="458915"/>
                  </a:lnTo>
                  <a:lnTo>
                    <a:pt x="1420910" y="458915"/>
                  </a:lnTo>
                  <a:close/>
                  <a:moveTo>
                    <a:pt x="2158430" y="448542"/>
                  </a:moveTo>
                  <a:cubicBezTo>
                    <a:pt x="2166254" y="448542"/>
                    <a:pt x="2172226" y="451999"/>
                    <a:pt x="2176347" y="458915"/>
                  </a:cubicBezTo>
                  <a:cubicBezTo>
                    <a:pt x="2180468" y="465830"/>
                    <a:pt x="2182529" y="475679"/>
                    <a:pt x="2182529" y="488461"/>
                  </a:cubicBezTo>
                  <a:cubicBezTo>
                    <a:pt x="2182529" y="500405"/>
                    <a:pt x="2180538" y="509818"/>
                    <a:pt x="2176557" y="516698"/>
                  </a:cubicBezTo>
                  <a:cubicBezTo>
                    <a:pt x="2172575" y="523578"/>
                    <a:pt x="2166673" y="527018"/>
                    <a:pt x="2158849" y="527018"/>
                  </a:cubicBezTo>
                  <a:cubicBezTo>
                    <a:pt x="2150956" y="527018"/>
                    <a:pt x="2144897" y="523526"/>
                    <a:pt x="2140671" y="516541"/>
                  </a:cubicBezTo>
                  <a:cubicBezTo>
                    <a:pt x="2136445" y="509556"/>
                    <a:pt x="2134332" y="500196"/>
                    <a:pt x="2134332" y="488461"/>
                  </a:cubicBezTo>
                  <a:cubicBezTo>
                    <a:pt x="2134332" y="476028"/>
                    <a:pt x="2136428" y="466266"/>
                    <a:pt x="2140619" y="459176"/>
                  </a:cubicBezTo>
                  <a:cubicBezTo>
                    <a:pt x="2144810" y="452087"/>
                    <a:pt x="2150747" y="448542"/>
                    <a:pt x="2158430" y="448542"/>
                  </a:cubicBezTo>
                  <a:close/>
                  <a:moveTo>
                    <a:pt x="1863156" y="448542"/>
                  </a:moveTo>
                  <a:cubicBezTo>
                    <a:pt x="1870979" y="448542"/>
                    <a:pt x="1876951" y="451999"/>
                    <a:pt x="1881072" y="458915"/>
                  </a:cubicBezTo>
                  <a:cubicBezTo>
                    <a:pt x="1885193" y="465830"/>
                    <a:pt x="1887254" y="475679"/>
                    <a:pt x="1887254" y="488461"/>
                  </a:cubicBezTo>
                  <a:cubicBezTo>
                    <a:pt x="1887254" y="500405"/>
                    <a:pt x="1885263" y="509818"/>
                    <a:pt x="1881282" y="516698"/>
                  </a:cubicBezTo>
                  <a:cubicBezTo>
                    <a:pt x="1877300" y="523578"/>
                    <a:pt x="1871398" y="527018"/>
                    <a:pt x="1863575" y="527018"/>
                  </a:cubicBezTo>
                  <a:cubicBezTo>
                    <a:pt x="1855682" y="527018"/>
                    <a:pt x="1849622" y="523526"/>
                    <a:pt x="1845396" y="516541"/>
                  </a:cubicBezTo>
                  <a:cubicBezTo>
                    <a:pt x="1841170" y="509556"/>
                    <a:pt x="1839057" y="500196"/>
                    <a:pt x="1839057" y="488461"/>
                  </a:cubicBezTo>
                  <a:cubicBezTo>
                    <a:pt x="1839057" y="476028"/>
                    <a:pt x="1841153" y="466266"/>
                    <a:pt x="1845344" y="459176"/>
                  </a:cubicBezTo>
                  <a:cubicBezTo>
                    <a:pt x="1849535" y="452087"/>
                    <a:pt x="1855472" y="448542"/>
                    <a:pt x="1863156" y="448542"/>
                  </a:cubicBezTo>
                  <a:close/>
                  <a:moveTo>
                    <a:pt x="1491680" y="448542"/>
                  </a:moveTo>
                  <a:cubicBezTo>
                    <a:pt x="1499503" y="448542"/>
                    <a:pt x="1505476" y="451999"/>
                    <a:pt x="1509597" y="458915"/>
                  </a:cubicBezTo>
                  <a:cubicBezTo>
                    <a:pt x="1513718" y="465830"/>
                    <a:pt x="1515779" y="475679"/>
                    <a:pt x="1515779" y="488461"/>
                  </a:cubicBezTo>
                  <a:cubicBezTo>
                    <a:pt x="1515779" y="500405"/>
                    <a:pt x="1513788" y="509818"/>
                    <a:pt x="1509806" y="516698"/>
                  </a:cubicBezTo>
                  <a:cubicBezTo>
                    <a:pt x="1505825" y="523578"/>
                    <a:pt x="1499923" y="527018"/>
                    <a:pt x="1492099" y="527018"/>
                  </a:cubicBezTo>
                  <a:cubicBezTo>
                    <a:pt x="1484206" y="527018"/>
                    <a:pt x="1478147" y="523526"/>
                    <a:pt x="1473921" y="516541"/>
                  </a:cubicBezTo>
                  <a:cubicBezTo>
                    <a:pt x="1469695" y="509556"/>
                    <a:pt x="1467582" y="500196"/>
                    <a:pt x="1467582" y="488461"/>
                  </a:cubicBezTo>
                  <a:cubicBezTo>
                    <a:pt x="1467582" y="476028"/>
                    <a:pt x="1469678" y="466266"/>
                    <a:pt x="1473869" y="459176"/>
                  </a:cubicBezTo>
                  <a:cubicBezTo>
                    <a:pt x="1478060" y="452087"/>
                    <a:pt x="1483997" y="448542"/>
                    <a:pt x="1491680" y="448542"/>
                  </a:cubicBezTo>
                  <a:close/>
                  <a:moveTo>
                    <a:pt x="996380" y="448542"/>
                  </a:moveTo>
                  <a:cubicBezTo>
                    <a:pt x="1004204" y="448542"/>
                    <a:pt x="1010176" y="451999"/>
                    <a:pt x="1014297" y="458915"/>
                  </a:cubicBezTo>
                  <a:cubicBezTo>
                    <a:pt x="1018418" y="465830"/>
                    <a:pt x="1020479" y="475679"/>
                    <a:pt x="1020479" y="488461"/>
                  </a:cubicBezTo>
                  <a:cubicBezTo>
                    <a:pt x="1020479" y="500405"/>
                    <a:pt x="1018488" y="509818"/>
                    <a:pt x="1014506" y="516698"/>
                  </a:cubicBezTo>
                  <a:cubicBezTo>
                    <a:pt x="1010525" y="523578"/>
                    <a:pt x="1004623" y="527018"/>
                    <a:pt x="996799" y="527018"/>
                  </a:cubicBezTo>
                  <a:cubicBezTo>
                    <a:pt x="988906" y="527018"/>
                    <a:pt x="982847" y="523526"/>
                    <a:pt x="978621" y="516541"/>
                  </a:cubicBezTo>
                  <a:cubicBezTo>
                    <a:pt x="974395" y="509556"/>
                    <a:pt x="972282" y="500196"/>
                    <a:pt x="972282" y="488461"/>
                  </a:cubicBezTo>
                  <a:cubicBezTo>
                    <a:pt x="972282" y="476028"/>
                    <a:pt x="974378" y="466266"/>
                    <a:pt x="978569" y="459176"/>
                  </a:cubicBezTo>
                  <a:cubicBezTo>
                    <a:pt x="982760" y="452087"/>
                    <a:pt x="988697" y="448542"/>
                    <a:pt x="996380" y="448542"/>
                  </a:cubicBezTo>
                  <a:close/>
                  <a:moveTo>
                    <a:pt x="2037958" y="448332"/>
                  </a:moveTo>
                  <a:cubicBezTo>
                    <a:pt x="2041660" y="448332"/>
                    <a:pt x="2045188" y="449380"/>
                    <a:pt x="2048540" y="451476"/>
                  </a:cubicBezTo>
                  <a:cubicBezTo>
                    <a:pt x="2051893" y="453571"/>
                    <a:pt x="2054513" y="456784"/>
                    <a:pt x="2056399" y="461115"/>
                  </a:cubicBezTo>
                  <a:lnTo>
                    <a:pt x="2048436" y="466354"/>
                  </a:lnTo>
                  <a:cubicBezTo>
                    <a:pt x="2047178" y="463699"/>
                    <a:pt x="2045677" y="461586"/>
                    <a:pt x="2043930" y="460015"/>
                  </a:cubicBezTo>
                  <a:cubicBezTo>
                    <a:pt x="2042184" y="458443"/>
                    <a:pt x="2039774" y="457657"/>
                    <a:pt x="2036701" y="457657"/>
                  </a:cubicBezTo>
                  <a:cubicBezTo>
                    <a:pt x="2032300" y="457657"/>
                    <a:pt x="2028616" y="459823"/>
                    <a:pt x="2025647" y="464153"/>
                  </a:cubicBezTo>
                  <a:cubicBezTo>
                    <a:pt x="2022679" y="468484"/>
                    <a:pt x="2020915" y="474351"/>
                    <a:pt x="2020356" y="481755"/>
                  </a:cubicBezTo>
                  <a:cubicBezTo>
                    <a:pt x="2022521" y="479241"/>
                    <a:pt x="2025036" y="477355"/>
                    <a:pt x="2027900" y="476098"/>
                  </a:cubicBezTo>
                  <a:cubicBezTo>
                    <a:pt x="2030764" y="474840"/>
                    <a:pt x="2033767" y="474212"/>
                    <a:pt x="2036910" y="474212"/>
                  </a:cubicBezTo>
                  <a:cubicBezTo>
                    <a:pt x="2043337" y="474212"/>
                    <a:pt x="2048540" y="476360"/>
                    <a:pt x="2052522" y="480655"/>
                  </a:cubicBezTo>
                  <a:cubicBezTo>
                    <a:pt x="2056503" y="484951"/>
                    <a:pt x="2058529" y="491430"/>
                    <a:pt x="2058599" y="500091"/>
                  </a:cubicBezTo>
                  <a:cubicBezTo>
                    <a:pt x="2058599" y="505819"/>
                    <a:pt x="2057534" y="510726"/>
                    <a:pt x="2055403" y="514812"/>
                  </a:cubicBezTo>
                  <a:cubicBezTo>
                    <a:pt x="2053273" y="518898"/>
                    <a:pt x="2050461" y="521972"/>
                    <a:pt x="2046969" y="524032"/>
                  </a:cubicBezTo>
                  <a:cubicBezTo>
                    <a:pt x="2043476" y="526093"/>
                    <a:pt x="2039704" y="527123"/>
                    <a:pt x="2035653" y="527123"/>
                  </a:cubicBezTo>
                  <a:cubicBezTo>
                    <a:pt x="2029925" y="527123"/>
                    <a:pt x="2025141" y="525359"/>
                    <a:pt x="2021299" y="521832"/>
                  </a:cubicBezTo>
                  <a:cubicBezTo>
                    <a:pt x="2017457" y="518304"/>
                    <a:pt x="2014646" y="513572"/>
                    <a:pt x="2012865" y="507635"/>
                  </a:cubicBezTo>
                  <a:cubicBezTo>
                    <a:pt x="2011083" y="501698"/>
                    <a:pt x="2010298" y="495132"/>
                    <a:pt x="2010507" y="487937"/>
                  </a:cubicBezTo>
                  <a:cubicBezTo>
                    <a:pt x="2010787" y="478298"/>
                    <a:pt x="2012114" y="470614"/>
                    <a:pt x="2014489" y="464887"/>
                  </a:cubicBezTo>
                  <a:cubicBezTo>
                    <a:pt x="2016864" y="459159"/>
                    <a:pt x="2020216" y="454898"/>
                    <a:pt x="2024547" y="452104"/>
                  </a:cubicBezTo>
                  <a:cubicBezTo>
                    <a:pt x="2026503" y="450917"/>
                    <a:pt x="2028633" y="449991"/>
                    <a:pt x="2030938" y="449328"/>
                  </a:cubicBezTo>
                  <a:cubicBezTo>
                    <a:pt x="2033243" y="448664"/>
                    <a:pt x="2035583" y="448332"/>
                    <a:pt x="2037958" y="448332"/>
                  </a:cubicBezTo>
                  <a:close/>
                  <a:moveTo>
                    <a:pt x="1275958" y="448332"/>
                  </a:moveTo>
                  <a:cubicBezTo>
                    <a:pt x="1279660" y="448332"/>
                    <a:pt x="1283188" y="449380"/>
                    <a:pt x="1286540" y="451476"/>
                  </a:cubicBezTo>
                  <a:cubicBezTo>
                    <a:pt x="1289893" y="453571"/>
                    <a:pt x="1292513" y="456784"/>
                    <a:pt x="1294399" y="461115"/>
                  </a:cubicBezTo>
                  <a:lnTo>
                    <a:pt x="1286436" y="466354"/>
                  </a:lnTo>
                  <a:cubicBezTo>
                    <a:pt x="1285178" y="463699"/>
                    <a:pt x="1283677" y="461586"/>
                    <a:pt x="1281930" y="460015"/>
                  </a:cubicBezTo>
                  <a:cubicBezTo>
                    <a:pt x="1280184" y="458443"/>
                    <a:pt x="1277774" y="457657"/>
                    <a:pt x="1274701" y="457657"/>
                  </a:cubicBezTo>
                  <a:cubicBezTo>
                    <a:pt x="1270300" y="457657"/>
                    <a:pt x="1266616" y="459823"/>
                    <a:pt x="1263647" y="464153"/>
                  </a:cubicBezTo>
                  <a:cubicBezTo>
                    <a:pt x="1260678" y="468484"/>
                    <a:pt x="1258915" y="474351"/>
                    <a:pt x="1258356" y="481755"/>
                  </a:cubicBezTo>
                  <a:cubicBezTo>
                    <a:pt x="1260521" y="479241"/>
                    <a:pt x="1263036" y="477355"/>
                    <a:pt x="1265900" y="476098"/>
                  </a:cubicBezTo>
                  <a:cubicBezTo>
                    <a:pt x="1268764" y="474840"/>
                    <a:pt x="1271767" y="474212"/>
                    <a:pt x="1274910" y="474212"/>
                  </a:cubicBezTo>
                  <a:cubicBezTo>
                    <a:pt x="1281337" y="474212"/>
                    <a:pt x="1286540" y="476360"/>
                    <a:pt x="1290522" y="480655"/>
                  </a:cubicBezTo>
                  <a:cubicBezTo>
                    <a:pt x="1294503" y="484951"/>
                    <a:pt x="1296529" y="491430"/>
                    <a:pt x="1296599" y="500091"/>
                  </a:cubicBezTo>
                  <a:cubicBezTo>
                    <a:pt x="1296599" y="505819"/>
                    <a:pt x="1295534" y="510726"/>
                    <a:pt x="1293403" y="514812"/>
                  </a:cubicBezTo>
                  <a:cubicBezTo>
                    <a:pt x="1291273" y="518898"/>
                    <a:pt x="1288461" y="521972"/>
                    <a:pt x="1284969" y="524032"/>
                  </a:cubicBezTo>
                  <a:cubicBezTo>
                    <a:pt x="1281476" y="526093"/>
                    <a:pt x="1277704" y="527123"/>
                    <a:pt x="1273653" y="527123"/>
                  </a:cubicBezTo>
                  <a:cubicBezTo>
                    <a:pt x="1267925" y="527123"/>
                    <a:pt x="1263141" y="525359"/>
                    <a:pt x="1259299" y="521832"/>
                  </a:cubicBezTo>
                  <a:cubicBezTo>
                    <a:pt x="1255457" y="518304"/>
                    <a:pt x="1252646" y="513572"/>
                    <a:pt x="1250865" y="507635"/>
                  </a:cubicBezTo>
                  <a:cubicBezTo>
                    <a:pt x="1249083" y="501698"/>
                    <a:pt x="1248298" y="495132"/>
                    <a:pt x="1248507" y="487937"/>
                  </a:cubicBezTo>
                  <a:cubicBezTo>
                    <a:pt x="1248786" y="478298"/>
                    <a:pt x="1250114" y="470614"/>
                    <a:pt x="1252488" y="464887"/>
                  </a:cubicBezTo>
                  <a:cubicBezTo>
                    <a:pt x="1254863" y="459159"/>
                    <a:pt x="1258216" y="454898"/>
                    <a:pt x="1262547" y="452104"/>
                  </a:cubicBezTo>
                  <a:cubicBezTo>
                    <a:pt x="1264503" y="450917"/>
                    <a:pt x="1266633" y="449991"/>
                    <a:pt x="1268938" y="449328"/>
                  </a:cubicBezTo>
                  <a:cubicBezTo>
                    <a:pt x="1271243" y="448664"/>
                    <a:pt x="1273583" y="448332"/>
                    <a:pt x="1275958" y="448332"/>
                  </a:cubicBezTo>
                  <a:close/>
                  <a:moveTo>
                    <a:pt x="1052902" y="448332"/>
                  </a:moveTo>
                  <a:cubicBezTo>
                    <a:pt x="1059537" y="448332"/>
                    <a:pt x="1064776" y="450271"/>
                    <a:pt x="1068618" y="454147"/>
                  </a:cubicBezTo>
                  <a:cubicBezTo>
                    <a:pt x="1072460" y="458024"/>
                    <a:pt x="1074381" y="463315"/>
                    <a:pt x="1074381" y="470021"/>
                  </a:cubicBezTo>
                  <a:cubicBezTo>
                    <a:pt x="1074381" y="477704"/>
                    <a:pt x="1071604" y="485300"/>
                    <a:pt x="1066051" y="492809"/>
                  </a:cubicBezTo>
                  <a:cubicBezTo>
                    <a:pt x="1060498" y="500318"/>
                    <a:pt x="1053076" y="508264"/>
                    <a:pt x="1043786" y="516646"/>
                  </a:cubicBezTo>
                  <a:lnTo>
                    <a:pt x="1076371" y="516646"/>
                  </a:lnTo>
                  <a:lnTo>
                    <a:pt x="1076371" y="525866"/>
                  </a:lnTo>
                  <a:lnTo>
                    <a:pt x="1029851" y="525866"/>
                  </a:lnTo>
                  <a:lnTo>
                    <a:pt x="1029851" y="515912"/>
                  </a:lnTo>
                  <a:cubicBezTo>
                    <a:pt x="1035788" y="511791"/>
                    <a:pt x="1041464" y="506989"/>
                    <a:pt x="1046877" y="501506"/>
                  </a:cubicBezTo>
                  <a:cubicBezTo>
                    <a:pt x="1052290" y="496022"/>
                    <a:pt x="1056674" y="490522"/>
                    <a:pt x="1060026" y="485003"/>
                  </a:cubicBezTo>
                  <a:cubicBezTo>
                    <a:pt x="1063379" y="479485"/>
                    <a:pt x="1065056" y="474596"/>
                    <a:pt x="1065056" y="470335"/>
                  </a:cubicBezTo>
                  <a:cubicBezTo>
                    <a:pt x="1065056" y="466284"/>
                    <a:pt x="1063973" y="463140"/>
                    <a:pt x="1061808" y="460905"/>
                  </a:cubicBezTo>
                  <a:cubicBezTo>
                    <a:pt x="1059642" y="458670"/>
                    <a:pt x="1056674" y="457552"/>
                    <a:pt x="1052902" y="457552"/>
                  </a:cubicBezTo>
                  <a:cubicBezTo>
                    <a:pt x="1049898" y="457552"/>
                    <a:pt x="1046842" y="458513"/>
                    <a:pt x="1043734" y="460434"/>
                  </a:cubicBezTo>
                  <a:cubicBezTo>
                    <a:pt x="1040626" y="462355"/>
                    <a:pt x="1037744" y="464922"/>
                    <a:pt x="1035090" y="468135"/>
                  </a:cubicBezTo>
                  <a:lnTo>
                    <a:pt x="1029432" y="460486"/>
                  </a:lnTo>
                  <a:cubicBezTo>
                    <a:pt x="1032994" y="456505"/>
                    <a:pt x="1036679" y="453484"/>
                    <a:pt x="1040486" y="451423"/>
                  </a:cubicBezTo>
                  <a:cubicBezTo>
                    <a:pt x="1044293" y="449363"/>
                    <a:pt x="1048431" y="448332"/>
                    <a:pt x="1052902" y="448332"/>
                  </a:cubicBezTo>
                  <a:close/>
                  <a:moveTo>
                    <a:pt x="938602" y="448332"/>
                  </a:moveTo>
                  <a:cubicBezTo>
                    <a:pt x="945237" y="448332"/>
                    <a:pt x="950476" y="450271"/>
                    <a:pt x="954318" y="454147"/>
                  </a:cubicBezTo>
                  <a:cubicBezTo>
                    <a:pt x="958160" y="458024"/>
                    <a:pt x="960081" y="463315"/>
                    <a:pt x="960081" y="470021"/>
                  </a:cubicBezTo>
                  <a:cubicBezTo>
                    <a:pt x="960081" y="477704"/>
                    <a:pt x="957304" y="485300"/>
                    <a:pt x="951751" y="492809"/>
                  </a:cubicBezTo>
                  <a:cubicBezTo>
                    <a:pt x="946198" y="500318"/>
                    <a:pt x="938776" y="508264"/>
                    <a:pt x="929486" y="516646"/>
                  </a:cubicBezTo>
                  <a:lnTo>
                    <a:pt x="962071" y="516646"/>
                  </a:lnTo>
                  <a:lnTo>
                    <a:pt x="962071" y="525866"/>
                  </a:lnTo>
                  <a:lnTo>
                    <a:pt x="915551" y="525866"/>
                  </a:lnTo>
                  <a:lnTo>
                    <a:pt x="915551" y="515912"/>
                  </a:lnTo>
                  <a:cubicBezTo>
                    <a:pt x="921488" y="511791"/>
                    <a:pt x="927164" y="506989"/>
                    <a:pt x="932577" y="501506"/>
                  </a:cubicBezTo>
                  <a:cubicBezTo>
                    <a:pt x="937991" y="496022"/>
                    <a:pt x="942374" y="490522"/>
                    <a:pt x="945726" y="485003"/>
                  </a:cubicBezTo>
                  <a:cubicBezTo>
                    <a:pt x="949079" y="479485"/>
                    <a:pt x="950756" y="474596"/>
                    <a:pt x="950756" y="470335"/>
                  </a:cubicBezTo>
                  <a:cubicBezTo>
                    <a:pt x="950756" y="466284"/>
                    <a:pt x="949673" y="463140"/>
                    <a:pt x="947508" y="460905"/>
                  </a:cubicBezTo>
                  <a:cubicBezTo>
                    <a:pt x="945342" y="458670"/>
                    <a:pt x="942374" y="457552"/>
                    <a:pt x="938602" y="457552"/>
                  </a:cubicBezTo>
                  <a:cubicBezTo>
                    <a:pt x="935598" y="457552"/>
                    <a:pt x="932542" y="458513"/>
                    <a:pt x="929434" y="460434"/>
                  </a:cubicBezTo>
                  <a:cubicBezTo>
                    <a:pt x="926326" y="462355"/>
                    <a:pt x="923444" y="464922"/>
                    <a:pt x="920790" y="468135"/>
                  </a:cubicBezTo>
                  <a:lnTo>
                    <a:pt x="915132" y="460486"/>
                  </a:lnTo>
                  <a:cubicBezTo>
                    <a:pt x="918694" y="456505"/>
                    <a:pt x="922379" y="453484"/>
                    <a:pt x="926186" y="451423"/>
                  </a:cubicBezTo>
                  <a:cubicBezTo>
                    <a:pt x="929993" y="449363"/>
                    <a:pt x="934131" y="448332"/>
                    <a:pt x="938602" y="448332"/>
                  </a:cubicBezTo>
                  <a:close/>
                  <a:moveTo>
                    <a:pt x="1806110" y="447913"/>
                  </a:moveTo>
                  <a:cubicBezTo>
                    <a:pt x="1815191" y="447913"/>
                    <a:pt x="1821407" y="451126"/>
                    <a:pt x="1824760" y="457552"/>
                  </a:cubicBezTo>
                  <a:cubicBezTo>
                    <a:pt x="1826087" y="460207"/>
                    <a:pt x="1826751" y="463001"/>
                    <a:pt x="1826751" y="465934"/>
                  </a:cubicBezTo>
                  <a:cubicBezTo>
                    <a:pt x="1826751" y="469706"/>
                    <a:pt x="1825755" y="473269"/>
                    <a:pt x="1823765" y="476622"/>
                  </a:cubicBezTo>
                  <a:cubicBezTo>
                    <a:pt x="1821774" y="479974"/>
                    <a:pt x="1819207" y="482559"/>
                    <a:pt x="1816064" y="484375"/>
                  </a:cubicBezTo>
                  <a:cubicBezTo>
                    <a:pt x="1819975" y="485632"/>
                    <a:pt x="1823223" y="488094"/>
                    <a:pt x="1825808" y="491761"/>
                  </a:cubicBezTo>
                  <a:cubicBezTo>
                    <a:pt x="1828392" y="495429"/>
                    <a:pt x="1829685" y="499637"/>
                    <a:pt x="1829685" y="504387"/>
                  </a:cubicBezTo>
                  <a:cubicBezTo>
                    <a:pt x="1829685" y="511512"/>
                    <a:pt x="1827484" y="517169"/>
                    <a:pt x="1823084" y="521360"/>
                  </a:cubicBezTo>
                  <a:cubicBezTo>
                    <a:pt x="1818683" y="525551"/>
                    <a:pt x="1812571" y="527647"/>
                    <a:pt x="1804748" y="527647"/>
                  </a:cubicBezTo>
                  <a:cubicBezTo>
                    <a:pt x="1800138" y="527647"/>
                    <a:pt x="1796017" y="526983"/>
                    <a:pt x="1792385" y="525656"/>
                  </a:cubicBezTo>
                  <a:cubicBezTo>
                    <a:pt x="1788752" y="524329"/>
                    <a:pt x="1785260" y="522094"/>
                    <a:pt x="1781907" y="518951"/>
                  </a:cubicBezTo>
                  <a:lnTo>
                    <a:pt x="1786413" y="510569"/>
                  </a:lnTo>
                  <a:cubicBezTo>
                    <a:pt x="1789486" y="513153"/>
                    <a:pt x="1792577" y="515091"/>
                    <a:pt x="1795685" y="516384"/>
                  </a:cubicBezTo>
                  <a:cubicBezTo>
                    <a:pt x="1798793" y="517676"/>
                    <a:pt x="1801779" y="518322"/>
                    <a:pt x="1804643" y="518322"/>
                  </a:cubicBezTo>
                  <a:cubicBezTo>
                    <a:pt x="1809184" y="518322"/>
                    <a:pt x="1812816" y="517152"/>
                    <a:pt x="1815540" y="514812"/>
                  </a:cubicBezTo>
                  <a:cubicBezTo>
                    <a:pt x="1818264" y="512472"/>
                    <a:pt x="1819626" y="509276"/>
                    <a:pt x="1819626" y="505225"/>
                  </a:cubicBezTo>
                  <a:cubicBezTo>
                    <a:pt x="1819626" y="500825"/>
                    <a:pt x="1818142" y="497280"/>
                    <a:pt x="1815173" y="494590"/>
                  </a:cubicBezTo>
                  <a:cubicBezTo>
                    <a:pt x="1812205" y="491901"/>
                    <a:pt x="1808101" y="490557"/>
                    <a:pt x="1802862" y="490557"/>
                  </a:cubicBezTo>
                  <a:cubicBezTo>
                    <a:pt x="1801605" y="490557"/>
                    <a:pt x="1800243" y="490661"/>
                    <a:pt x="1798776" y="490871"/>
                  </a:cubicBezTo>
                  <a:lnTo>
                    <a:pt x="1793747" y="491500"/>
                  </a:lnTo>
                  <a:lnTo>
                    <a:pt x="1793747" y="481127"/>
                  </a:lnTo>
                  <a:lnTo>
                    <a:pt x="1797833" y="480708"/>
                  </a:lnTo>
                  <a:cubicBezTo>
                    <a:pt x="1803211" y="480149"/>
                    <a:pt x="1807717" y="478700"/>
                    <a:pt x="1811349" y="476360"/>
                  </a:cubicBezTo>
                  <a:cubicBezTo>
                    <a:pt x="1814981" y="474020"/>
                    <a:pt x="1816797" y="470475"/>
                    <a:pt x="1816797" y="465725"/>
                  </a:cubicBezTo>
                  <a:cubicBezTo>
                    <a:pt x="1816797" y="463420"/>
                    <a:pt x="1815907" y="461412"/>
                    <a:pt x="1814126" y="459700"/>
                  </a:cubicBezTo>
                  <a:cubicBezTo>
                    <a:pt x="1812344" y="457989"/>
                    <a:pt x="1809777" y="457133"/>
                    <a:pt x="1806425" y="457133"/>
                  </a:cubicBezTo>
                  <a:cubicBezTo>
                    <a:pt x="1803421" y="457133"/>
                    <a:pt x="1800417" y="457867"/>
                    <a:pt x="1797414" y="459334"/>
                  </a:cubicBezTo>
                  <a:cubicBezTo>
                    <a:pt x="1794410" y="460800"/>
                    <a:pt x="1791756" y="462756"/>
                    <a:pt x="1789451" y="465201"/>
                  </a:cubicBezTo>
                  <a:lnTo>
                    <a:pt x="1784212" y="456714"/>
                  </a:lnTo>
                  <a:cubicBezTo>
                    <a:pt x="1786238" y="454619"/>
                    <a:pt x="1789486" y="452628"/>
                    <a:pt x="1793956" y="450742"/>
                  </a:cubicBezTo>
                  <a:cubicBezTo>
                    <a:pt x="1798427" y="448856"/>
                    <a:pt x="1802478" y="447913"/>
                    <a:pt x="1806110" y="447913"/>
                  </a:cubicBezTo>
                  <a:close/>
                  <a:moveTo>
                    <a:pt x="1110785" y="447913"/>
                  </a:moveTo>
                  <a:cubicBezTo>
                    <a:pt x="1119866" y="447913"/>
                    <a:pt x="1126082" y="451126"/>
                    <a:pt x="1129435" y="457552"/>
                  </a:cubicBezTo>
                  <a:cubicBezTo>
                    <a:pt x="1130762" y="460207"/>
                    <a:pt x="1131426" y="463001"/>
                    <a:pt x="1131426" y="465934"/>
                  </a:cubicBezTo>
                  <a:cubicBezTo>
                    <a:pt x="1131426" y="469706"/>
                    <a:pt x="1130430" y="473269"/>
                    <a:pt x="1128440" y="476622"/>
                  </a:cubicBezTo>
                  <a:cubicBezTo>
                    <a:pt x="1126449" y="479974"/>
                    <a:pt x="1123882" y="482559"/>
                    <a:pt x="1120739" y="484375"/>
                  </a:cubicBezTo>
                  <a:cubicBezTo>
                    <a:pt x="1124650" y="485632"/>
                    <a:pt x="1127898" y="488094"/>
                    <a:pt x="1130483" y="491761"/>
                  </a:cubicBezTo>
                  <a:cubicBezTo>
                    <a:pt x="1133067" y="495429"/>
                    <a:pt x="1134359" y="499637"/>
                    <a:pt x="1134359" y="504387"/>
                  </a:cubicBezTo>
                  <a:cubicBezTo>
                    <a:pt x="1134359" y="511512"/>
                    <a:pt x="1132159" y="517169"/>
                    <a:pt x="1127759" y="521360"/>
                  </a:cubicBezTo>
                  <a:cubicBezTo>
                    <a:pt x="1123358" y="525551"/>
                    <a:pt x="1117246" y="527647"/>
                    <a:pt x="1109423" y="527647"/>
                  </a:cubicBezTo>
                  <a:cubicBezTo>
                    <a:pt x="1104813" y="527647"/>
                    <a:pt x="1100692" y="526983"/>
                    <a:pt x="1097060" y="525656"/>
                  </a:cubicBezTo>
                  <a:cubicBezTo>
                    <a:pt x="1093427" y="524329"/>
                    <a:pt x="1089935" y="522094"/>
                    <a:pt x="1086582" y="518951"/>
                  </a:cubicBezTo>
                  <a:lnTo>
                    <a:pt x="1091087" y="510569"/>
                  </a:lnTo>
                  <a:cubicBezTo>
                    <a:pt x="1094161" y="513153"/>
                    <a:pt x="1097252" y="515091"/>
                    <a:pt x="1100360" y="516384"/>
                  </a:cubicBezTo>
                  <a:cubicBezTo>
                    <a:pt x="1103468" y="517676"/>
                    <a:pt x="1106454" y="518322"/>
                    <a:pt x="1109318" y="518322"/>
                  </a:cubicBezTo>
                  <a:cubicBezTo>
                    <a:pt x="1113858" y="518322"/>
                    <a:pt x="1117491" y="517152"/>
                    <a:pt x="1120215" y="514812"/>
                  </a:cubicBezTo>
                  <a:cubicBezTo>
                    <a:pt x="1122939" y="512472"/>
                    <a:pt x="1124301" y="509276"/>
                    <a:pt x="1124301" y="505225"/>
                  </a:cubicBezTo>
                  <a:cubicBezTo>
                    <a:pt x="1124301" y="500825"/>
                    <a:pt x="1122817" y="497280"/>
                    <a:pt x="1119848" y="494590"/>
                  </a:cubicBezTo>
                  <a:cubicBezTo>
                    <a:pt x="1116879" y="491901"/>
                    <a:pt x="1112776" y="490557"/>
                    <a:pt x="1107537" y="490557"/>
                  </a:cubicBezTo>
                  <a:cubicBezTo>
                    <a:pt x="1106280" y="490557"/>
                    <a:pt x="1104918" y="490661"/>
                    <a:pt x="1103451" y="490871"/>
                  </a:cubicBezTo>
                  <a:lnTo>
                    <a:pt x="1098422" y="491500"/>
                  </a:lnTo>
                  <a:lnTo>
                    <a:pt x="1098422" y="481127"/>
                  </a:lnTo>
                  <a:lnTo>
                    <a:pt x="1102508" y="480708"/>
                  </a:lnTo>
                  <a:cubicBezTo>
                    <a:pt x="1107886" y="480149"/>
                    <a:pt x="1112392" y="478700"/>
                    <a:pt x="1116024" y="476360"/>
                  </a:cubicBezTo>
                  <a:cubicBezTo>
                    <a:pt x="1119656" y="474020"/>
                    <a:pt x="1121472" y="470475"/>
                    <a:pt x="1121472" y="465725"/>
                  </a:cubicBezTo>
                  <a:cubicBezTo>
                    <a:pt x="1121472" y="463420"/>
                    <a:pt x="1120582" y="461412"/>
                    <a:pt x="1118800" y="459700"/>
                  </a:cubicBezTo>
                  <a:cubicBezTo>
                    <a:pt x="1117019" y="457989"/>
                    <a:pt x="1114452" y="457133"/>
                    <a:pt x="1111099" y="457133"/>
                  </a:cubicBezTo>
                  <a:cubicBezTo>
                    <a:pt x="1108096" y="457133"/>
                    <a:pt x="1105092" y="457867"/>
                    <a:pt x="1102089" y="459334"/>
                  </a:cubicBezTo>
                  <a:cubicBezTo>
                    <a:pt x="1099085" y="460800"/>
                    <a:pt x="1096431" y="462756"/>
                    <a:pt x="1094126" y="465201"/>
                  </a:cubicBezTo>
                  <a:lnTo>
                    <a:pt x="1088887" y="456714"/>
                  </a:lnTo>
                  <a:cubicBezTo>
                    <a:pt x="1090913" y="454619"/>
                    <a:pt x="1094161" y="452628"/>
                    <a:pt x="1098631" y="450742"/>
                  </a:cubicBezTo>
                  <a:cubicBezTo>
                    <a:pt x="1103102" y="448856"/>
                    <a:pt x="1107153" y="447913"/>
                    <a:pt x="1110785" y="447913"/>
                  </a:cubicBezTo>
                  <a:close/>
                  <a:moveTo>
                    <a:pt x="1542439" y="444560"/>
                  </a:moveTo>
                  <a:lnTo>
                    <a:pt x="1603418" y="444560"/>
                  </a:lnTo>
                  <a:cubicBezTo>
                    <a:pt x="1604675" y="444560"/>
                    <a:pt x="1605758" y="445014"/>
                    <a:pt x="1606666" y="445922"/>
                  </a:cubicBezTo>
                  <a:cubicBezTo>
                    <a:pt x="1607574" y="446831"/>
                    <a:pt x="1608028" y="447913"/>
                    <a:pt x="1608028" y="449170"/>
                  </a:cubicBezTo>
                  <a:lnTo>
                    <a:pt x="1608028" y="530895"/>
                  </a:lnTo>
                  <a:lnTo>
                    <a:pt x="1598808" y="530895"/>
                  </a:lnTo>
                  <a:lnTo>
                    <a:pt x="1598808" y="527437"/>
                  </a:lnTo>
                  <a:lnTo>
                    <a:pt x="1547049" y="527437"/>
                  </a:lnTo>
                  <a:lnTo>
                    <a:pt x="1547049" y="530895"/>
                  </a:lnTo>
                  <a:lnTo>
                    <a:pt x="1537829" y="530895"/>
                  </a:lnTo>
                  <a:lnTo>
                    <a:pt x="1537829" y="449170"/>
                  </a:lnTo>
                  <a:cubicBezTo>
                    <a:pt x="1537829" y="447913"/>
                    <a:pt x="1538283" y="446831"/>
                    <a:pt x="1539191" y="445922"/>
                  </a:cubicBezTo>
                  <a:cubicBezTo>
                    <a:pt x="1540099" y="445014"/>
                    <a:pt x="1541182" y="444560"/>
                    <a:pt x="1542439" y="444560"/>
                  </a:cubicBezTo>
                  <a:close/>
                  <a:moveTo>
                    <a:pt x="134218" y="444560"/>
                  </a:moveTo>
                  <a:lnTo>
                    <a:pt x="197502" y="444560"/>
                  </a:lnTo>
                  <a:lnTo>
                    <a:pt x="197502" y="453781"/>
                  </a:lnTo>
                  <a:lnTo>
                    <a:pt x="159888" y="453781"/>
                  </a:lnTo>
                  <a:lnTo>
                    <a:pt x="159049" y="462163"/>
                  </a:lnTo>
                  <a:lnTo>
                    <a:pt x="188072" y="462163"/>
                  </a:lnTo>
                  <a:cubicBezTo>
                    <a:pt x="189329" y="462163"/>
                    <a:pt x="190412" y="462617"/>
                    <a:pt x="191320" y="463525"/>
                  </a:cubicBezTo>
                  <a:cubicBezTo>
                    <a:pt x="192228" y="464433"/>
                    <a:pt x="192682" y="465515"/>
                    <a:pt x="192682" y="466773"/>
                  </a:cubicBezTo>
                  <a:lnTo>
                    <a:pt x="192682" y="482594"/>
                  </a:lnTo>
                  <a:lnTo>
                    <a:pt x="201064" y="482594"/>
                  </a:lnTo>
                  <a:lnTo>
                    <a:pt x="201064" y="491709"/>
                  </a:lnTo>
                  <a:lnTo>
                    <a:pt x="131389" y="491709"/>
                  </a:lnTo>
                  <a:lnTo>
                    <a:pt x="131389" y="482594"/>
                  </a:lnTo>
                  <a:lnTo>
                    <a:pt x="147734" y="482594"/>
                  </a:lnTo>
                  <a:lnTo>
                    <a:pt x="148886" y="471383"/>
                  </a:lnTo>
                  <a:lnTo>
                    <a:pt x="135685" y="471383"/>
                  </a:lnTo>
                  <a:lnTo>
                    <a:pt x="135685" y="462163"/>
                  </a:lnTo>
                  <a:lnTo>
                    <a:pt x="149829" y="462163"/>
                  </a:lnTo>
                  <a:lnTo>
                    <a:pt x="150772" y="453781"/>
                  </a:lnTo>
                  <a:lnTo>
                    <a:pt x="134218" y="453781"/>
                  </a:lnTo>
                  <a:close/>
                  <a:moveTo>
                    <a:pt x="120073" y="442570"/>
                  </a:moveTo>
                  <a:lnTo>
                    <a:pt x="130551" y="460172"/>
                  </a:lnTo>
                  <a:lnTo>
                    <a:pt x="122588" y="464887"/>
                  </a:lnTo>
                  <a:lnTo>
                    <a:pt x="112215" y="447284"/>
                  </a:lnTo>
                  <a:close/>
                  <a:moveTo>
                    <a:pt x="1331851" y="442046"/>
                  </a:moveTo>
                  <a:lnTo>
                    <a:pt x="1387905" y="442046"/>
                  </a:lnTo>
                  <a:cubicBezTo>
                    <a:pt x="1389233" y="442046"/>
                    <a:pt x="1390333" y="442500"/>
                    <a:pt x="1391206" y="443408"/>
                  </a:cubicBezTo>
                  <a:cubicBezTo>
                    <a:pt x="1392079" y="444316"/>
                    <a:pt x="1392516" y="445399"/>
                    <a:pt x="1392516" y="446656"/>
                  </a:cubicBezTo>
                  <a:lnTo>
                    <a:pt x="1392516" y="516122"/>
                  </a:lnTo>
                  <a:cubicBezTo>
                    <a:pt x="1392516" y="521849"/>
                    <a:pt x="1389966" y="525971"/>
                    <a:pt x="1384867" y="528485"/>
                  </a:cubicBezTo>
                  <a:cubicBezTo>
                    <a:pt x="1379768" y="531000"/>
                    <a:pt x="1374983" y="532676"/>
                    <a:pt x="1370513" y="533514"/>
                  </a:cubicBezTo>
                  <a:lnTo>
                    <a:pt x="1369151" y="524504"/>
                  </a:lnTo>
                  <a:cubicBezTo>
                    <a:pt x="1372154" y="524015"/>
                    <a:pt x="1375263" y="522984"/>
                    <a:pt x="1378476" y="521413"/>
                  </a:cubicBezTo>
                  <a:cubicBezTo>
                    <a:pt x="1381689" y="519841"/>
                    <a:pt x="1383295" y="518077"/>
                    <a:pt x="1383295" y="516122"/>
                  </a:cubicBezTo>
                  <a:lnTo>
                    <a:pt x="1383295" y="502082"/>
                  </a:lnTo>
                  <a:lnTo>
                    <a:pt x="1336356" y="502082"/>
                  </a:lnTo>
                  <a:lnTo>
                    <a:pt x="1336356" y="502710"/>
                  </a:lnTo>
                  <a:cubicBezTo>
                    <a:pt x="1336426" y="508508"/>
                    <a:pt x="1335011" y="514009"/>
                    <a:pt x="1332113" y="519213"/>
                  </a:cubicBezTo>
                  <a:cubicBezTo>
                    <a:pt x="1329214" y="524416"/>
                    <a:pt x="1325390" y="528904"/>
                    <a:pt x="1320640" y="532676"/>
                  </a:cubicBezTo>
                  <a:lnTo>
                    <a:pt x="1317916" y="528904"/>
                  </a:lnTo>
                  <a:lnTo>
                    <a:pt x="1315192" y="525237"/>
                  </a:lnTo>
                  <a:cubicBezTo>
                    <a:pt x="1318824" y="522303"/>
                    <a:pt x="1321757" y="518881"/>
                    <a:pt x="1323993" y="514969"/>
                  </a:cubicBezTo>
                  <a:cubicBezTo>
                    <a:pt x="1326228" y="511058"/>
                    <a:pt x="1327311" y="506971"/>
                    <a:pt x="1327241" y="502710"/>
                  </a:cubicBezTo>
                  <a:lnTo>
                    <a:pt x="1327241" y="446656"/>
                  </a:lnTo>
                  <a:cubicBezTo>
                    <a:pt x="1327241" y="445399"/>
                    <a:pt x="1327677" y="444316"/>
                    <a:pt x="1328550" y="443408"/>
                  </a:cubicBezTo>
                  <a:cubicBezTo>
                    <a:pt x="1329424" y="442500"/>
                    <a:pt x="1330524" y="442046"/>
                    <a:pt x="1331851" y="442046"/>
                  </a:cubicBezTo>
                  <a:close/>
                  <a:moveTo>
                    <a:pt x="27137" y="440998"/>
                  </a:moveTo>
                  <a:lnTo>
                    <a:pt x="36253" y="440998"/>
                  </a:lnTo>
                  <a:lnTo>
                    <a:pt x="36253" y="449380"/>
                  </a:lnTo>
                  <a:lnTo>
                    <a:pt x="61608" y="449380"/>
                  </a:lnTo>
                  <a:lnTo>
                    <a:pt x="61608" y="440998"/>
                  </a:lnTo>
                  <a:lnTo>
                    <a:pt x="70724" y="440998"/>
                  </a:lnTo>
                  <a:lnTo>
                    <a:pt x="70724" y="449380"/>
                  </a:lnTo>
                  <a:lnTo>
                    <a:pt x="94718" y="449380"/>
                  </a:lnTo>
                  <a:lnTo>
                    <a:pt x="94718" y="458600"/>
                  </a:lnTo>
                  <a:lnTo>
                    <a:pt x="70724" y="458600"/>
                  </a:lnTo>
                  <a:lnTo>
                    <a:pt x="70724" y="466144"/>
                  </a:lnTo>
                  <a:lnTo>
                    <a:pt x="61608" y="466144"/>
                  </a:lnTo>
                  <a:lnTo>
                    <a:pt x="61608" y="458600"/>
                  </a:lnTo>
                  <a:lnTo>
                    <a:pt x="36253" y="458600"/>
                  </a:lnTo>
                  <a:lnTo>
                    <a:pt x="36253" y="466144"/>
                  </a:lnTo>
                  <a:lnTo>
                    <a:pt x="27137" y="466144"/>
                  </a:lnTo>
                  <a:lnTo>
                    <a:pt x="27137" y="458600"/>
                  </a:lnTo>
                  <a:lnTo>
                    <a:pt x="3039" y="458600"/>
                  </a:lnTo>
                  <a:lnTo>
                    <a:pt x="3039" y="449380"/>
                  </a:lnTo>
                  <a:lnTo>
                    <a:pt x="27137" y="449380"/>
                  </a:lnTo>
                  <a:close/>
                  <a:moveTo>
                    <a:pt x="1167516" y="440265"/>
                  </a:moveTo>
                  <a:lnTo>
                    <a:pt x="1176422" y="442255"/>
                  </a:lnTo>
                  <a:cubicBezTo>
                    <a:pt x="1175514" y="445399"/>
                    <a:pt x="1174641" y="448053"/>
                    <a:pt x="1173803" y="450218"/>
                  </a:cubicBezTo>
                  <a:lnTo>
                    <a:pt x="1234258" y="450218"/>
                  </a:lnTo>
                  <a:lnTo>
                    <a:pt x="1234258" y="459438"/>
                  </a:lnTo>
                  <a:lnTo>
                    <a:pt x="1203454" y="459438"/>
                  </a:lnTo>
                  <a:lnTo>
                    <a:pt x="1203454" y="473897"/>
                  </a:lnTo>
                  <a:lnTo>
                    <a:pt x="1232791" y="473897"/>
                  </a:lnTo>
                  <a:lnTo>
                    <a:pt x="1232791" y="483013"/>
                  </a:lnTo>
                  <a:lnTo>
                    <a:pt x="1203454" y="483013"/>
                  </a:lnTo>
                  <a:lnTo>
                    <a:pt x="1203454" y="503130"/>
                  </a:lnTo>
                  <a:lnTo>
                    <a:pt x="1239077" y="503130"/>
                  </a:lnTo>
                  <a:lnTo>
                    <a:pt x="1239077" y="512350"/>
                  </a:lnTo>
                  <a:lnTo>
                    <a:pt x="1203454" y="512350"/>
                  </a:lnTo>
                  <a:lnTo>
                    <a:pt x="1203454" y="535296"/>
                  </a:lnTo>
                  <a:lnTo>
                    <a:pt x="1194338" y="535296"/>
                  </a:lnTo>
                  <a:lnTo>
                    <a:pt x="1194338" y="512350"/>
                  </a:lnTo>
                  <a:lnTo>
                    <a:pt x="1144780" y="512350"/>
                  </a:lnTo>
                  <a:lnTo>
                    <a:pt x="1144780" y="503130"/>
                  </a:lnTo>
                  <a:lnTo>
                    <a:pt x="1160601" y="503130"/>
                  </a:lnTo>
                  <a:lnTo>
                    <a:pt x="1160601" y="478403"/>
                  </a:lnTo>
                  <a:cubicBezTo>
                    <a:pt x="1160601" y="477145"/>
                    <a:pt x="1161055" y="476080"/>
                    <a:pt x="1161963" y="475207"/>
                  </a:cubicBezTo>
                  <a:cubicBezTo>
                    <a:pt x="1162871" y="474334"/>
                    <a:pt x="1163954" y="473897"/>
                    <a:pt x="1165211" y="473897"/>
                  </a:cubicBezTo>
                  <a:lnTo>
                    <a:pt x="1194338" y="473897"/>
                  </a:lnTo>
                  <a:lnTo>
                    <a:pt x="1194338" y="459438"/>
                  </a:lnTo>
                  <a:lnTo>
                    <a:pt x="1169402" y="459438"/>
                  </a:lnTo>
                  <a:cubicBezTo>
                    <a:pt x="1164093" y="468798"/>
                    <a:pt x="1157248" y="475504"/>
                    <a:pt x="1148866" y="479555"/>
                  </a:cubicBezTo>
                  <a:lnTo>
                    <a:pt x="1144989" y="471173"/>
                  </a:lnTo>
                  <a:cubicBezTo>
                    <a:pt x="1150647" y="468379"/>
                    <a:pt x="1155310" y="464258"/>
                    <a:pt x="1158977" y="458810"/>
                  </a:cubicBezTo>
                  <a:cubicBezTo>
                    <a:pt x="1162644" y="453361"/>
                    <a:pt x="1165490" y="447180"/>
                    <a:pt x="1167516" y="440265"/>
                  </a:cubicBezTo>
                  <a:close/>
                  <a:moveTo>
                    <a:pt x="2000982" y="333680"/>
                  </a:moveTo>
                  <a:lnTo>
                    <a:pt x="2012507" y="333680"/>
                  </a:lnTo>
                  <a:lnTo>
                    <a:pt x="2012507" y="345205"/>
                  </a:lnTo>
                  <a:lnTo>
                    <a:pt x="2000982" y="345205"/>
                  </a:lnTo>
                  <a:close/>
                  <a:moveTo>
                    <a:pt x="1705707" y="333680"/>
                  </a:moveTo>
                  <a:lnTo>
                    <a:pt x="1717232" y="333680"/>
                  </a:lnTo>
                  <a:lnTo>
                    <a:pt x="1717232" y="345205"/>
                  </a:lnTo>
                  <a:lnTo>
                    <a:pt x="1705707" y="345205"/>
                  </a:lnTo>
                  <a:close/>
                  <a:moveTo>
                    <a:pt x="42750" y="325822"/>
                  </a:moveTo>
                  <a:lnTo>
                    <a:pt x="42750" y="340385"/>
                  </a:lnTo>
                  <a:lnTo>
                    <a:pt x="79421" y="340385"/>
                  </a:lnTo>
                  <a:lnTo>
                    <a:pt x="79421" y="325822"/>
                  </a:lnTo>
                  <a:close/>
                  <a:moveTo>
                    <a:pt x="1547049" y="309896"/>
                  </a:moveTo>
                  <a:lnTo>
                    <a:pt x="1547049" y="337347"/>
                  </a:lnTo>
                  <a:lnTo>
                    <a:pt x="1598808" y="337347"/>
                  </a:lnTo>
                  <a:lnTo>
                    <a:pt x="1598808" y="309896"/>
                  </a:lnTo>
                  <a:close/>
                  <a:moveTo>
                    <a:pt x="2000982" y="303505"/>
                  </a:moveTo>
                  <a:lnTo>
                    <a:pt x="2012507" y="303505"/>
                  </a:lnTo>
                  <a:lnTo>
                    <a:pt x="2012507" y="315030"/>
                  </a:lnTo>
                  <a:lnTo>
                    <a:pt x="2000982" y="315030"/>
                  </a:lnTo>
                  <a:close/>
                  <a:moveTo>
                    <a:pt x="1705707" y="303505"/>
                  </a:moveTo>
                  <a:lnTo>
                    <a:pt x="1717232" y="303505"/>
                  </a:lnTo>
                  <a:lnTo>
                    <a:pt x="1717232" y="315030"/>
                  </a:lnTo>
                  <a:lnTo>
                    <a:pt x="1705707" y="315030"/>
                  </a:lnTo>
                  <a:close/>
                  <a:moveTo>
                    <a:pt x="1272501" y="302457"/>
                  </a:moveTo>
                  <a:cubicBezTo>
                    <a:pt x="1269427" y="302457"/>
                    <a:pt x="1266651" y="303155"/>
                    <a:pt x="1264171" y="304552"/>
                  </a:cubicBezTo>
                  <a:cubicBezTo>
                    <a:pt x="1261691" y="305949"/>
                    <a:pt x="1259683" y="307765"/>
                    <a:pt x="1258146" y="310001"/>
                  </a:cubicBezTo>
                  <a:cubicBezTo>
                    <a:pt x="1258356" y="318941"/>
                    <a:pt x="1259735" y="325612"/>
                    <a:pt x="1262285" y="330013"/>
                  </a:cubicBezTo>
                  <a:cubicBezTo>
                    <a:pt x="1264834" y="334413"/>
                    <a:pt x="1268694" y="336613"/>
                    <a:pt x="1273863" y="336613"/>
                  </a:cubicBezTo>
                  <a:cubicBezTo>
                    <a:pt x="1276377" y="336613"/>
                    <a:pt x="1278647" y="335828"/>
                    <a:pt x="1280673" y="334256"/>
                  </a:cubicBezTo>
                  <a:cubicBezTo>
                    <a:pt x="1282699" y="332684"/>
                    <a:pt x="1284270" y="330519"/>
                    <a:pt x="1285388" y="327760"/>
                  </a:cubicBezTo>
                  <a:cubicBezTo>
                    <a:pt x="1286505" y="325001"/>
                    <a:pt x="1287064" y="321910"/>
                    <a:pt x="1287064" y="318487"/>
                  </a:cubicBezTo>
                  <a:cubicBezTo>
                    <a:pt x="1287064" y="314087"/>
                    <a:pt x="1285772" y="310315"/>
                    <a:pt x="1283188" y="307172"/>
                  </a:cubicBezTo>
                  <a:cubicBezTo>
                    <a:pt x="1280603" y="304028"/>
                    <a:pt x="1277041" y="302457"/>
                    <a:pt x="1272501" y="302457"/>
                  </a:cubicBezTo>
                  <a:close/>
                  <a:moveTo>
                    <a:pt x="1839057" y="302352"/>
                  </a:moveTo>
                  <a:lnTo>
                    <a:pt x="1886415" y="302352"/>
                  </a:lnTo>
                  <a:lnTo>
                    <a:pt x="1886415" y="311153"/>
                  </a:lnTo>
                  <a:lnTo>
                    <a:pt x="1839057" y="311153"/>
                  </a:lnTo>
                  <a:close/>
                  <a:moveTo>
                    <a:pt x="1169716" y="302038"/>
                  </a:moveTo>
                  <a:lnTo>
                    <a:pt x="1169716" y="322155"/>
                  </a:lnTo>
                  <a:lnTo>
                    <a:pt x="1194338" y="322155"/>
                  </a:lnTo>
                  <a:lnTo>
                    <a:pt x="1194338" y="302038"/>
                  </a:lnTo>
                  <a:close/>
                  <a:moveTo>
                    <a:pt x="1336356" y="295646"/>
                  </a:moveTo>
                  <a:lnTo>
                    <a:pt x="1336356" y="311887"/>
                  </a:lnTo>
                  <a:lnTo>
                    <a:pt x="1383295" y="311887"/>
                  </a:lnTo>
                  <a:lnTo>
                    <a:pt x="1383295" y="295646"/>
                  </a:lnTo>
                  <a:close/>
                  <a:moveTo>
                    <a:pt x="53332" y="290408"/>
                  </a:moveTo>
                  <a:lnTo>
                    <a:pt x="52284" y="301619"/>
                  </a:lnTo>
                  <a:lnTo>
                    <a:pt x="78687" y="301619"/>
                  </a:lnTo>
                  <a:lnTo>
                    <a:pt x="78687" y="290408"/>
                  </a:lnTo>
                  <a:close/>
                  <a:moveTo>
                    <a:pt x="1468" y="289569"/>
                  </a:moveTo>
                  <a:lnTo>
                    <a:pt x="16660" y="289569"/>
                  </a:lnTo>
                  <a:cubicBezTo>
                    <a:pt x="17918" y="289569"/>
                    <a:pt x="19000" y="290006"/>
                    <a:pt x="19908" y="290879"/>
                  </a:cubicBezTo>
                  <a:cubicBezTo>
                    <a:pt x="20816" y="291752"/>
                    <a:pt x="21270" y="292852"/>
                    <a:pt x="21270" y="294180"/>
                  </a:cubicBezTo>
                  <a:lnTo>
                    <a:pt x="21270" y="336509"/>
                  </a:lnTo>
                  <a:cubicBezTo>
                    <a:pt x="23645" y="334274"/>
                    <a:pt x="25636" y="332143"/>
                    <a:pt x="27243" y="330117"/>
                  </a:cubicBezTo>
                  <a:lnTo>
                    <a:pt x="33634" y="335147"/>
                  </a:lnTo>
                  <a:lnTo>
                    <a:pt x="33634" y="321212"/>
                  </a:lnTo>
                  <a:cubicBezTo>
                    <a:pt x="33634" y="319954"/>
                    <a:pt x="34088" y="318854"/>
                    <a:pt x="34996" y="317911"/>
                  </a:cubicBezTo>
                  <a:cubicBezTo>
                    <a:pt x="35904" y="316968"/>
                    <a:pt x="36987" y="316497"/>
                    <a:pt x="38244" y="316497"/>
                  </a:cubicBezTo>
                  <a:lnTo>
                    <a:pt x="84031" y="316497"/>
                  </a:lnTo>
                  <a:cubicBezTo>
                    <a:pt x="85288" y="316497"/>
                    <a:pt x="86353" y="316968"/>
                    <a:pt x="87226" y="317911"/>
                  </a:cubicBezTo>
                  <a:cubicBezTo>
                    <a:pt x="88100" y="318854"/>
                    <a:pt x="88536" y="319954"/>
                    <a:pt x="88536" y="321212"/>
                  </a:cubicBezTo>
                  <a:lnTo>
                    <a:pt x="88536" y="351806"/>
                  </a:lnTo>
                  <a:lnTo>
                    <a:pt x="79421" y="351806"/>
                  </a:lnTo>
                  <a:lnTo>
                    <a:pt x="79421" y="349606"/>
                  </a:lnTo>
                  <a:lnTo>
                    <a:pt x="42750" y="349606"/>
                  </a:lnTo>
                  <a:lnTo>
                    <a:pt x="42750" y="351806"/>
                  </a:lnTo>
                  <a:lnTo>
                    <a:pt x="33634" y="351806"/>
                  </a:lnTo>
                  <a:lnTo>
                    <a:pt x="33634" y="336823"/>
                  </a:lnTo>
                  <a:cubicBezTo>
                    <a:pt x="29094" y="342341"/>
                    <a:pt x="24064" y="346567"/>
                    <a:pt x="18546" y="349501"/>
                  </a:cubicBezTo>
                  <a:cubicBezTo>
                    <a:pt x="17987" y="349850"/>
                    <a:pt x="17359" y="350025"/>
                    <a:pt x="16660" y="350025"/>
                  </a:cubicBezTo>
                  <a:cubicBezTo>
                    <a:pt x="15752" y="350025"/>
                    <a:pt x="14914" y="349780"/>
                    <a:pt x="14146" y="349291"/>
                  </a:cubicBezTo>
                  <a:cubicBezTo>
                    <a:pt x="12749" y="348453"/>
                    <a:pt x="12050" y="347161"/>
                    <a:pt x="12050" y="345415"/>
                  </a:cubicBezTo>
                  <a:lnTo>
                    <a:pt x="12050" y="298790"/>
                  </a:lnTo>
                  <a:lnTo>
                    <a:pt x="1468" y="298790"/>
                  </a:lnTo>
                  <a:close/>
                  <a:moveTo>
                    <a:pt x="1671922" y="277101"/>
                  </a:moveTo>
                  <a:cubicBezTo>
                    <a:pt x="1669268" y="277101"/>
                    <a:pt x="1666875" y="277922"/>
                    <a:pt x="1664745" y="279563"/>
                  </a:cubicBezTo>
                  <a:cubicBezTo>
                    <a:pt x="1662615" y="281205"/>
                    <a:pt x="1660955" y="283423"/>
                    <a:pt x="1659768" y="286217"/>
                  </a:cubicBezTo>
                  <a:cubicBezTo>
                    <a:pt x="1658581" y="289011"/>
                    <a:pt x="1657987" y="292119"/>
                    <a:pt x="1657987" y="295542"/>
                  </a:cubicBezTo>
                  <a:cubicBezTo>
                    <a:pt x="1657987" y="299802"/>
                    <a:pt x="1659017" y="303452"/>
                    <a:pt x="1661078" y="306491"/>
                  </a:cubicBezTo>
                  <a:cubicBezTo>
                    <a:pt x="1663138" y="309529"/>
                    <a:pt x="1666125" y="311083"/>
                    <a:pt x="1670036" y="311153"/>
                  </a:cubicBezTo>
                  <a:cubicBezTo>
                    <a:pt x="1673808" y="311293"/>
                    <a:pt x="1676934" y="310734"/>
                    <a:pt x="1679413" y="309477"/>
                  </a:cubicBezTo>
                  <a:cubicBezTo>
                    <a:pt x="1681893" y="308219"/>
                    <a:pt x="1684076" y="306229"/>
                    <a:pt x="1685962" y="303505"/>
                  </a:cubicBezTo>
                  <a:cubicBezTo>
                    <a:pt x="1685822" y="294424"/>
                    <a:pt x="1684687" y="287753"/>
                    <a:pt x="1682557" y="283493"/>
                  </a:cubicBezTo>
                  <a:cubicBezTo>
                    <a:pt x="1680426" y="279232"/>
                    <a:pt x="1676881" y="277101"/>
                    <a:pt x="1671922" y="277101"/>
                  </a:cubicBezTo>
                  <a:close/>
                  <a:moveTo>
                    <a:pt x="2101280" y="276682"/>
                  </a:moveTo>
                  <a:cubicBezTo>
                    <a:pt x="2098207" y="276682"/>
                    <a:pt x="2095535" y="277992"/>
                    <a:pt x="2093265" y="280611"/>
                  </a:cubicBezTo>
                  <a:cubicBezTo>
                    <a:pt x="2090995" y="283231"/>
                    <a:pt x="2089266" y="286880"/>
                    <a:pt x="2088079" y="291560"/>
                  </a:cubicBezTo>
                  <a:cubicBezTo>
                    <a:pt x="2086891" y="296240"/>
                    <a:pt x="2086297" y="301549"/>
                    <a:pt x="2086297" y="307486"/>
                  </a:cubicBezTo>
                  <a:cubicBezTo>
                    <a:pt x="2086297" y="316427"/>
                    <a:pt x="2087590" y="323604"/>
                    <a:pt x="2090174" y="329017"/>
                  </a:cubicBezTo>
                  <a:cubicBezTo>
                    <a:pt x="2092759" y="334431"/>
                    <a:pt x="2096600" y="337137"/>
                    <a:pt x="2101699" y="337137"/>
                  </a:cubicBezTo>
                  <a:cubicBezTo>
                    <a:pt x="2106519" y="337137"/>
                    <a:pt x="2110151" y="334396"/>
                    <a:pt x="2112596" y="328912"/>
                  </a:cubicBezTo>
                  <a:cubicBezTo>
                    <a:pt x="2115041" y="323429"/>
                    <a:pt x="2116263" y="316287"/>
                    <a:pt x="2116263" y="307486"/>
                  </a:cubicBezTo>
                  <a:cubicBezTo>
                    <a:pt x="2116263" y="297847"/>
                    <a:pt x="2114919" y="290303"/>
                    <a:pt x="2112229" y="284855"/>
                  </a:cubicBezTo>
                  <a:cubicBezTo>
                    <a:pt x="2109540" y="279406"/>
                    <a:pt x="2105890" y="276682"/>
                    <a:pt x="2101280" y="276682"/>
                  </a:cubicBezTo>
                  <a:close/>
                  <a:moveTo>
                    <a:pt x="1806006" y="276682"/>
                  </a:moveTo>
                  <a:cubicBezTo>
                    <a:pt x="1802932" y="276682"/>
                    <a:pt x="1800260" y="277992"/>
                    <a:pt x="1797990" y="280611"/>
                  </a:cubicBezTo>
                  <a:cubicBezTo>
                    <a:pt x="1795720" y="283231"/>
                    <a:pt x="1793991" y="286880"/>
                    <a:pt x="1792804" y="291560"/>
                  </a:cubicBezTo>
                  <a:cubicBezTo>
                    <a:pt x="1791616" y="296240"/>
                    <a:pt x="1791023" y="301549"/>
                    <a:pt x="1791023" y="307486"/>
                  </a:cubicBezTo>
                  <a:cubicBezTo>
                    <a:pt x="1791023" y="316427"/>
                    <a:pt x="1792315" y="323604"/>
                    <a:pt x="1794899" y="329017"/>
                  </a:cubicBezTo>
                  <a:cubicBezTo>
                    <a:pt x="1797484" y="334431"/>
                    <a:pt x="1801326" y="337137"/>
                    <a:pt x="1806425" y="337137"/>
                  </a:cubicBezTo>
                  <a:cubicBezTo>
                    <a:pt x="1811244" y="337137"/>
                    <a:pt x="1814876" y="334396"/>
                    <a:pt x="1817321" y="328912"/>
                  </a:cubicBezTo>
                  <a:cubicBezTo>
                    <a:pt x="1819766" y="323429"/>
                    <a:pt x="1820988" y="316287"/>
                    <a:pt x="1820988" y="307486"/>
                  </a:cubicBezTo>
                  <a:cubicBezTo>
                    <a:pt x="1820988" y="297847"/>
                    <a:pt x="1819644" y="290303"/>
                    <a:pt x="1816954" y="284855"/>
                  </a:cubicBezTo>
                  <a:cubicBezTo>
                    <a:pt x="1814265" y="279406"/>
                    <a:pt x="1810616" y="276682"/>
                    <a:pt x="1806006" y="276682"/>
                  </a:cubicBezTo>
                  <a:close/>
                  <a:moveTo>
                    <a:pt x="1748856" y="276682"/>
                  </a:moveTo>
                  <a:cubicBezTo>
                    <a:pt x="1745782" y="276682"/>
                    <a:pt x="1743110" y="277992"/>
                    <a:pt x="1740840" y="280611"/>
                  </a:cubicBezTo>
                  <a:cubicBezTo>
                    <a:pt x="1738570" y="283231"/>
                    <a:pt x="1736841" y="286880"/>
                    <a:pt x="1735654" y="291560"/>
                  </a:cubicBezTo>
                  <a:cubicBezTo>
                    <a:pt x="1734466" y="296240"/>
                    <a:pt x="1733873" y="301549"/>
                    <a:pt x="1733873" y="307486"/>
                  </a:cubicBezTo>
                  <a:cubicBezTo>
                    <a:pt x="1733873" y="316427"/>
                    <a:pt x="1735165" y="323604"/>
                    <a:pt x="1737749" y="329017"/>
                  </a:cubicBezTo>
                  <a:cubicBezTo>
                    <a:pt x="1740334" y="334431"/>
                    <a:pt x="1744176" y="337137"/>
                    <a:pt x="1749275" y="337137"/>
                  </a:cubicBezTo>
                  <a:cubicBezTo>
                    <a:pt x="1754094" y="337137"/>
                    <a:pt x="1757726" y="334396"/>
                    <a:pt x="1760171" y="328912"/>
                  </a:cubicBezTo>
                  <a:cubicBezTo>
                    <a:pt x="1762616" y="323429"/>
                    <a:pt x="1763838" y="316287"/>
                    <a:pt x="1763838" y="307486"/>
                  </a:cubicBezTo>
                  <a:cubicBezTo>
                    <a:pt x="1763838" y="297847"/>
                    <a:pt x="1762494" y="290303"/>
                    <a:pt x="1759804" y="284855"/>
                  </a:cubicBezTo>
                  <a:cubicBezTo>
                    <a:pt x="1757115" y="279406"/>
                    <a:pt x="1753466" y="276682"/>
                    <a:pt x="1748856" y="276682"/>
                  </a:cubicBezTo>
                  <a:close/>
                  <a:moveTo>
                    <a:pt x="1491680" y="276682"/>
                  </a:moveTo>
                  <a:cubicBezTo>
                    <a:pt x="1488607" y="276682"/>
                    <a:pt x="1485935" y="277992"/>
                    <a:pt x="1483665" y="280611"/>
                  </a:cubicBezTo>
                  <a:cubicBezTo>
                    <a:pt x="1481395" y="283231"/>
                    <a:pt x="1479666" y="286880"/>
                    <a:pt x="1478479" y="291560"/>
                  </a:cubicBezTo>
                  <a:cubicBezTo>
                    <a:pt x="1477291" y="296240"/>
                    <a:pt x="1476697" y="301549"/>
                    <a:pt x="1476697" y="307486"/>
                  </a:cubicBezTo>
                  <a:cubicBezTo>
                    <a:pt x="1476697" y="316427"/>
                    <a:pt x="1477990" y="323604"/>
                    <a:pt x="1480574" y="329017"/>
                  </a:cubicBezTo>
                  <a:cubicBezTo>
                    <a:pt x="1483159" y="334431"/>
                    <a:pt x="1487000" y="337137"/>
                    <a:pt x="1492099" y="337137"/>
                  </a:cubicBezTo>
                  <a:cubicBezTo>
                    <a:pt x="1496919" y="337137"/>
                    <a:pt x="1500551" y="334396"/>
                    <a:pt x="1502996" y="328912"/>
                  </a:cubicBezTo>
                  <a:cubicBezTo>
                    <a:pt x="1505441" y="323429"/>
                    <a:pt x="1506663" y="316287"/>
                    <a:pt x="1506663" y="307486"/>
                  </a:cubicBezTo>
                  <a:cubicBezTo>
                    <a:pt x="1506663" y="297847"/>
                    <a:pt x="1505319" y="290303"/>
                    <a:pt x="1502629" y="284855"/>
                  </a:cubicBezTo>
                  <a:cubicBezTo>
                    <a:pt x="1499940" y="279406"/>
                    <a:pt x="1496290" y="276682"/>
                    <a:pt x="1491680" y="276682"/>
                  </a:cubicBezTo>
                  <a:close/>
                  <a:moveTo>
                    <a:pt x="996380" y="276682"/>
                  </a:moveTo>
                  <a:cubicBezTo>
                    <a:pt x="993307" y="276682"/>
                    <a:pt x="990635" y="277992"/>
                    <a:pt x="988365" y="280611"/>
                  </a:cubicBezTo>
                  <a:cubicBezTo>
                    <a:pt x="986095" y="283231"/>
                    <a:pt x="984366" y="286880"/>
                    <a:pt x="983179" y="291560"/>
                  </a:cubicBezTo>
                  <a:cubicBezTo>
                    <a:pt x="981991" y="296240"/>
                    <a:pt x="981398" y="301549"/>
                    <a:pt x="981398" y="307486"/>
                  </a:cubicBezTo>
                  <a:cubicBezTo>
                    <a:pt x="981398" y="316427"/>
                    <a:pt x="982690" y="323604"/>
                    <a:pt x="985274" y="329017"/>
                  </a:cubicBezTo>
                  <a:cubicBezTo>
                    <a:pt x="987859" y="334431"/>
                    <a:pt x="991700" y="337137"/>
                    <a:pt x="996799" y="337137"/>
                  </a:cubicBezTo>
                  <a:cubicBezTo>
                    <a:pt x="1001619" y="337137"/>
                    <a:pt x="1005251" y="334396"/>
                    <a:pt x="1007696" y="328912"/>
                  </a:cubicBezTo>
                  <a:cubicBezTo>
                    <a:pt x="1010141" y="323429"/>
                    <a:pt x="1011363" y="316287"/>
                    <a:pt x="1011363" y="307486"/>
                  </a:cubicBezTo>
                  <a:cubicBezTo>
                    <a:pt x="1011363" y="297847"/>
                    <a:pt x="1010019" y="290303"/>
                    <a:pt x="1007329" y="284855"/>
                  </a:cubicBezTo>
                  <a:cubicBezTo>
                    <a:pt x="1004640" y="279406"/>
                    <a:pt x="1000990" y="276682"/>
                    <a:pt x="996380" y="276682"/>
                  </a:cubicBezTo>
                  <a:close/>
                  <a:moveTo>
                    <a:pt x="1547049" y="272805"/>
                  </a:moveTo>
                  <a:lnTo>
                    <a:pt x="1547049" y="300780"/>
                  </a:lnTo>
                  <a:lnTo>
                    <a:pt x="1598808" y="300780"/>
                  </a:lnTo>
                  <a:lnTo>
                    <a:pt x="1598808" y="272805"/>
                  </a:lnTo>
                  <a:close/>
                  <a:moveTo>
                    <a:pt x="1336356" y="270186"/>
                  </a:moveTo>
                  <a:lnTo>
                    <a:pt x="1336356" y="286531"/>
                  </a:lnTo>
                  <a:lnTo>
                    <a:pt x="1383295" y="286531"/>
                  </a:lnTo>
                  <a:lnTo>
                    <a:pt x="1383295" y="270186"/>
                  </a:lnTo>
                  <a:close/>
                  <a:moveTo>
                    <a:pt x="1963835" y="268719"/>
                  </a:moveTo>
                  <a:lnTo>
                    <a:pt x="1982066" y="268719"/>
                  </a:lnTo>
                  <a:lnTo>
                    <a:pt x="1982066" y="335671"/>
                  </a:lnTo>
                  <a:lnTo>
                    <a:pt x="1989609" y="335671"/>
                  </a:lnTo>
                  <a:lnTo>
                    <a:pt x="1989609" y="344891"/>
                  </a:lnTo>
                  <a:lnTo>
                    <a:pt x="1963835" y="344891"/>
                  </a:lnTo>
                  <a:lnTo>
                    <a:pt x="1963835" y="335671"/>
                  </a:lnTo>
                  <a:lnTo>
                    <a:pt x="1972741" y="335671"/>
                  </a:lnTo>
                  <a:lnTo>
                    <a:pt x="1972741" y="277939"/>
                  </a:lnTo>
                  <a:lnTo>
                    <a:pt x="1963835" y="277939"/>
                  </a:lnTo>
                  <a:close/>
                  <a:moveTo>
                    <a:pt x="1906685" y="268719"/>
                  </a:moveTo>
                  <a:lnTo>
                    <a:pt x="1924916" y="268719"/>
                  </a:lnTo>
                  <a:lnTo>
                    <a:pt x="1924916" y="335671"/>
                  </a:lnTo>
                  <a:lnTo>
                    <a:pt x="1932459" y="335671"/>
                  </a:lnTo>
                  <a:lnTo>
                    <a:pt x="1932459" y="344891"/>
                  </a:lnTo>
                  <a:lnTo>
                    <a:pt x="1906685" y="344891"/>
                  </a:lnTo>
                  <a:lnTo>
                    <a:pt x="1906685" y="335671"/>
                  </a:lnTo>
                  <a:lnTo>
                    <a:pt x="1915591" y="335671"/>
                  </a:lnTo>
                  <a:lnTo>
                    <a:pt x="1915591" y="277939"/>
                  </a:lnTo>
                  <a:lnTo>
                    <a:pt x="1906685" y="277939"/>
                  </a:lnTo>
                  <a:close/>
                  <a:moveTo>
                    <a:pt x="1420910" y="268719"/>
                  </a:moveTo>
                  <a:lnTo>
                    <a:pt x="1439140" y="268719"/>
                  </a:lnTo>
                  <a:lnTo>
                    <a:pt x="1439140" y="335671"/>
                  </a:lnTo>
                  <a:lnTo>
                    <a:pt x="1446684" y="335671"/>
                  </a:lnTo>
                  <a:lnTo>
                    <a:pt x="1446684" y="344891"/>
                  </a:lnTo>
                  <a:lnTo>
                    <a:pt x="1420910" y="344891"/>
                  </a:lnTo>
                  <a:lnTo>
                    <a:pt x="1420910" y="335671"/>
                  </a:lnTo>
                  <a:lnTo>
                    <a:pt x="1429815" y="335671"/>
                  </a:lnTo>
                  <a:lnTo>
                    <a:pt x="1429815" y="277939"/>
                  </a:lnTo>
                  <a:lnTo>
                    <a:pt x="1420910" y="277939"/>
                  </a:lnTo>
                  <a:close/>
                  <a:moveTo>
                    <a:pt x="2101280" y="267567"/>
                  </a:moveTo>
                  <a:cubicBezTo>
                    <a:pt x="2109104" y="267567"/>
                    <a:pt x="2115076" y="271024"/>
                    <a:pt x="2119197" y="277939"/>
                  </a:cubicBezTo>
                  <a:cubicBezTo>
                    <a:pt x="2123318" y="284855"/>
                    <a:pt x="2125379" y="294703"/>
                    <a:pt x="2125379" y="307486"/>
                  </a:cubicBezTo>
                  <a:cubicBezTo>
                    <a:pt x="2125379" y="319430"/>
                    <a:pt x="2123388" y="328843"/>
                    <a:pt x="2119407" y="335723"/>
                  </a:cubicBezTo>
                  <a:cubicBezTo>
                    <a:pt x="2115425" y="342603"/>
                    <a:pt x="2109523" y="346043"/>
                    <a:pt x="2101699" y="346043"/>
                  </a:cubicBezTo>
                  <a:cubicBezTo>
                    <a:pt x="2093806" y="346043"/>
                    <a:pt x="2087747" y="342551"/>
                    <a:pt x="2083521" y="335566"/>
                  </a:cubicBezTo>
                  <a:cubicBezTo>
                    <a:pt x="2079295" y="328581"/>
                    <a:pt x="2077182" y="319221"/>
                    <a:pt x="2077182" y="307486"/>
                  </a:cubicBezTo>
                  <a:cubicBezTo>
                    <a:pt x="2077182" y="295053"/>
                    <a:pt x="2079278" y="285291"/>
                    <a:pt x="2083469" y="278201"/>
                  </a:cubicBezTo>
                  <a:cubicBezTo>
                    <a:pt x="2087660" y="271112"/>
                    <a:pt x="2093597" y="267567"/>
                    <a:pt x="2101280" y="267567"/>
                  </a:cubicBezTo>
                  <a:close/>
                  <a:moveTo>
                    <a:pt x="1806006" y="267567"/>
                  </a:moveTo>
                  <a:cubicBezTo>
                    <a:pt x="1813829" y="267567"/>
                    <a:pt x="1819801" y="271024"/>
                    <a:pt x="1823922" y="277939"/>
                  </a:cubicBezTo>
                  <a:cubicBezTo>
                    <a:pt x="1828043" y="284855"/>
                    <a:pt x="1830104" y="294703"/>
                    <a:pt x="1830104" y="307486"/>
                  </a:cubicBezTo>
                  <a:cubicBezTo>
                    <a:pt x="1830104" y="319430"/>
                    <a:pt x="1828113" y="328843"/>
                    <a:pt x="1824132" y="335723"/>
                  </a:cubicBezTo>
                  <a:cubicBezTo>
                    <a:pt x="1820150" y="342603"/>
                    <a:pt x="1814248" y="346043"/>
                    <a:pt x="1806425" y="346043"/>
                  </a:cubicBezTo>
                  <a:cubicBezTo>
                    <a:pt x="1798532" y="346043"/>
                    <a:pt x="1792472" y="342551"/>
                    <a:pt x="1788246" y="335566"/>
                  </a:cubicBezTo>
                  <a:cubicBezTo>
                    <a:pt x="1784020" y="328581"/>
                    <a:pt x="1781907" y="319221"/>
                    <a:pt x="1781907" y="307486"/>
                  </a:cubicBezTo>
                  <a:cubicBezTo>
                    <a:pt x="1781907" y="295053"/>
                    <a:pt x="1784003" y="285291"/>
                    <a:pt x="1788194" y="278201"/>
                  </a:cubicBezTo>
                  <a:cubicBezTo>
                    <a:pt x="1792385" y="271112"/>
                    <a:pt x="1798322" y="267567"/>
                    <a:pt x="1806006" y="267567"/>
                  </a:cubicBezTo>
                  <a:close/>
                  <a:moveTo>
                    <a:pt x="1748856" y="267567"/>
                  </a:moveTo>
                  <a:cubicBezTo>
                    <a:pt x="1756679" y="267567"/>
                    <a:pt x="1762651" y="271024"/>
                    <a:pt x="1766772" y="277939"/>
                  </a:cubicBezTo>
                  <a:cubicBezTo>
                    <a:pt x="1770893" y="284855"/>
                    <a:pt x="1772954" y="294703"/>
                    <a:pt x="1772954" y="307486"/>
                  </a:cubicBezTo>
                  <a:cubicBezTo>
                    <a:pt x="1772954" y="319430"/>
                    <a:pt x="1770963" y="328843"/>
                    <a:pt x="1766982" y="335723"/>
                  </a:cubicBezTo>
                  <a:cubicBezTo>
                    <a:pt x="1763000" y="342603"/>
                    <a:pt x="1757098" y="346043"/>
                    <a:pt x="1749275" y="346043"/>
                  </a:cubicBezTo>
                  <a:cubicBezTo>
                    <a:pt x="1741382" y="346043"/>
                    <a:pt x="1735322" y="342551"/>
                    <a:pt x="1731096" y="335566"/>
                  </a:cubicBezTo>
                  <a:cubicBezTo>
                    <a:pt x="1726870" y="328581"/>
                    <a:pt x="1724757" y="319221"/>
                    <a:pt x="1724757" y="307486"/>
                  </a:cubicBezTo>
                  <a:cubicBezTo>
                    <a:pt x="1724757" y="295053"/>
                    <a:pt x="1726853" y="285291"/>
                    <a:pt x="1731044" y="278201"/>
                  </a:cubicBezTo>
                  <a:cubicBezTo>
                    <a:pt x="1735235" y="271112"/>
                    <a:pt x="1741172" y="267567"/>
                    <a:pt x="1748856" y="267567"/>
                  </a:cubicBezTo>
                  <a:close/>
                  <a:moveTo>
                    <a:pt x="1671084" y="267567"/>
                  </a:moveTo>
                  <a:cubicBezTo>
                    <a:pt x="1679815" y="267567"/>
                    <a:pt x="1686171" y="271251"/>
                    <a:pt x="1690153" y="278621"/>
                  </a:cubicBezTo>
                  <a:cubicBezTo>
                    <a:pt x="1694134" y="285990"/>
                    <a:pt x="1695950" y="295367"/>
                    <a:pt x="1695601" y="306753"/>
                  </a:cubicBezTo>
                  <a:cubicBezTo>
                    <a:pt x="1695252" y="317370"/>
                    <a:pt x="1694099" y="325542"/>
                    <a:pt x="1692144" y="331270"/>
                  </a:cubicBezTo>
                  <a:cubicBezTo>
                    <a:pt x="1690188" y="336998"/>
                    <a:pt x="1686695" y="341119"/>
                    <a:pt x="1681666" y="343633"/>
                  </a:cubicBezTo>
                  <a:cubicBezTo>
                    <a:pt x="1678313" y="345240"/>
                    <a:pt x="1674856" y="346043"/>
                    <a:pt x="1671293" y="346043"/>
                  </a:cubicBezTo>
                  <a:cubicBezTo>
                    <a:pt x="1666753" y="346043"/>
                    <a:pt x="1662527" y="344943"/>
                    <a:pt x="1658615" y="342743"/>
                  </a:cubicBezTo>
                  <a:cubicBezTo>
                    <a:pt x="1654704" y="340543"/>
                    <a:pt x="1651980" y="337557"/>
                    <a:pt x="1650443" y="333785"/>
                  </a:cubicBezTo>
                  <a:lnTo>
                    <a:pt x="1658615" y="328336"/>
                  </a:lnTo>
                  <a:cubicBezTo>
                    <a:pt x="1661549" y="334134"/>
                    <a:pt x="1665461" y="337033"/>
                    <a:pt x="1670350" y="337033"/>
                  </a:cubicBezTo>
                  <a:cubicBezTo>
                    <a:pt x="1674402" y="337033"/>
                    <a:pt x="1677789" y="335024"/>
                    <a:pt x="1680514" y="331008"/>
                  </a:cubicBezTo>
                  <a:cubicBezTo>
                    <a:pt x="1683238" y="326992"/>
                    <a:pt x="1684949" y="321421"/>
                    <a:pt x="1685648" y="314296"/>
                  </a:cubicBezTo>
                  <a:cubicBezTo>
                    <a:pt x="1683622" y="316601"/>
                    <a:pt x="1681369" y="318208"/>
                    <a:pt x="1678890" y="319116"/>
                  </a:cubicBezTo>
                  <a:cubicBezTo>
                    <a:pt x="1676410" y="320024"/>
                    <a:pt x="1673284" y="320478"/>
                    <a:pt x="1669512" y="320478"/>
                  </a:cubicBezTo>
                  <a:cubicBezTo>
                    <a:pt x="1666089" y="320478"/>
                    <a:pt x="1662772" y="319518"/>
                    <a:pt x="1659559" y="317597"/>
                  </a:cubicBezTo>
                  <a:cubicBezTo>
                    <a:pt x="1656345" y="315676"/>
                    <a:pt x="1653708" y="312760"/>
                    <a:pt x="1651648" y="308848"/>
                  </a:cubicBezTo>
                  <a:cubicBezTo>
                    <a:pt x="1649587" y="304936"/>
                    <a:pt x="1648557" y="300152"/>
                    <a:pt x="1648557" y="294494"/>
                  </a:cubicBezTo>
                  <a:cubicBezTo>
                    <a:pt x="1648557" y="288766"/>
                    <a:pt x="1649570" y="283877"/>
                    <a:pt x="1651595" y="279825"/>
                  </a:cubicBezTo>
                  <a:cubicBezTo>
                    <a:pt x="1653621" y="275774"/>
                    <a:pt x="1656345" y="272718"/>
                    <a:pt x="1659768" y="270658"/>
                  </a:cubicBezTo>
                  <a:cubicBezTo>
                    <a:pt x="1663191" y="268597"/>
                    <a:pt x="1666963" y="267567"/>
                    <a:pt x="1671084" y="267567"/>
                  </a:cubicBezTo>
                  <a:close/>
                  <a:moveTo>
                    <a:pt x="1491680" y="267567"/>
                  </a:moveTo>
                  <a:cubicBezTo>
                    <a:pt x="1499503" y="267567"/>
                    <a:pt x="1505476" y="271024"/>
                    <a:pt x="1509597" y="277939"/>
                  </a:cubicBezTo>
                  <a:cubicBezTo>
                    <a:pt x="1513718" y="284855"/>
                    <a:pt x="1515779" y="294703"/>
                    <a:pt x="1515779" y="307486"/>
                  </a:cubicBezTo>
                  <a:cubicBezTo>
                    <a:pt x="1515779" y="319430"/>
                    <a:pt x="1513788" y="328843"/>
                    <a:pt x="1509806" y="335723"/>
                  </a:cubicBezTo>
                  <a:cubicBezTo>
                    <a:pt x="1505825" y="342603"/>
                    <a:pt x="1499923" y="346043"/>
                    <a:pt x="1492099" y="346043"/>
                  </a:cubicBezTo>
                  <a:cubicBezTo>
                    <a:pt x="1484206" y="346043"/>
                    <a:pt x="1478147" y="342551"/>
                    <a:pt x="1473921" y="335566"/>
                  </a:cubicBezTo>
                  <a:cubicBezTo>
                    <a:pt x="1469695" y="328581"/>
                    <a:pt x="1467582" y="319221"/>
                    <a:pt x="1467582" y="307486"/>
                  </a:cubicBezTo>
                  <a:cubicBezTo>
                    <a:pt x="1467582" y="295053"/>
                    <a:pt x="1469678" y="285291"/>
                    <a:pt x="1473869" y="278201"/>
                  </a:cubicBezTo>
                  <a:cubicBezTo>
                    <a:pt x="1478060" y="271112"/>
                    <a:pt x="1483997" y="267567"/>
                    <a:pt x="1491680" y="267567"/>
                  </a:cubicBezTo>
                  <a:close/>
                  <a:moveTo>
                    <a:pt x="996380" y="267567"/>
                  </a:moveTo>
                  <a:cubicBezTo>
                    <a:pt x="1004204" y="267567"/>
                    <a:pt x="1010176" y="271024"/>
                    <a:pt x="1014297" y="277939"/>
                  </a:cubicBezTo>
                  <a:cubicBezTo>
                    <a:pt x="1018418" y="284855"/>
                    <a:pt x="1020479" y="294703"/>
                    <a:pt x="1020479" y="307486"/>
                  </a:cubicBezTo>
                  <a:cubicBezTo>
                    <a:pt x="1020479" y="319430"/>
                    <a:pt x="1018488" y="328843"/>
                    <a:pt x="1014506" y="335723"/>
                  </a:cubicBezTo>
                  <a:cubicBezTo>
                    <a:pt x="1010525" y="342603"/>
                    <a:pt x="1004623" y="346043"/>
                    <a:pt x="996799" y="346043"/>
                  </a:cubicBezTo>
                  <a:cubicBezTo>
                    <a:pt x="988906" y="346043"/>
                    <a:pt x="982847" y="342551"/>
                    <a:pt x="978621" y="335566"/>
                  </a:cubicBezTo>
                  <a:cubicBezTo>
                    <a:pt x="974395" y="328581"/>
                    <a:pt x="972282" y="319221"/>
                    <a:pt x="972282" y="307486"/>
                  </a:cubicBezTo>
                  <a:cubicBezTo>
                    <a:pt x="972282" y="295053"/>
                    <a:pt x="974378" y="285291"/>
                    <a:pt x="978569" y="278201"/>
                  </a:cubicBezTo>
                  <a:cubicBezTo>
                    <a:pt x="982760" y="271112"/>
                    <a:pt x="988697" y="267567"/>
                    <a:pt x="996380" y="267567"/>
                  </a:cubicBezTo>
                  <a:close/>
                  <a:moveTo>
                    <a:pt x="1275958" y="267357"/>
                  </a:moveTo>
                  <a:cubicBezTo>
                    <a:pt x="1279660" y="267357"/>
                    <a:pt x="1283188" y="268405"/>
                    <a:pt x="1286540" y="270500"/>
                  </a:cubicBezTo>
                  <a:cubicBezTo>
                    <a:pt x="1289893" y="272596"/>
                    <a:pt x="1292513" y="275809"/>
                    <a:pt x="1294399" y="280140"/>
                  </a:cubicBezTo>
                  <a:lnTo>
                    <a:pt x="1286436" y="285378"/>
                  </a:lnTo>
                  <a:cubicBezTo>
                    <a:pt x="1285178" y="282724"/>
                    <a:pt x="1283677" y="280611"/>
                    <a:pt x="1281930" y="279040"/>
                  </a:cubicBezTo>
                  <a:cubicBezTo>
                    <a:pt x="1280184" y="277468"/>
                    <a:pt x="1277774" y="276682"/>
                    <a:pt x="1274701" y="276682"/>
                  </a:cubicBezTo>
                  <a:cubicBezTo>
                    <a:pt x="1270300" y="276682"/>
                    <a:pt x="1266616" y="278848"/>
                    <a:pt x="1263647" y="283178"/>
                  </a:cubicBezTo>
                  <a:cubicBezTo>
                    <a:pt x="1260678" y="287509"/>
                    <a:pt x="1258915" y="293376"/>
                    <a:pt x="1258356" y="300780"/>
                  </a:cubicBezTo>
                  <a:cubicBezTo>
                    <a:pt x="1260521" y="298266"/>
                    <a:pt x="1263036" y="296380"/>
                    <a:pt x="1265900" y="295123"/>
                  </a:cubicBezTo>
                  <a:cubicBezTo>
                    <a:pt x="1268764" y="293865"/>
                    <a:pt x="1271767" y="293237"/>
                    <a:pt x="1274910" y="293237"/>
                  </a:cubicBezTo>
                  <a:cubicBezTo>
                    <a:pt x="1281337" y="293237"/>
                    <a:pt x="1286540" y="295384"/>
                    <a:pt x="1290522" y="299680"/>
                  </a:cubicBezTo>
                  <a:cubicBezTo>
                    <a:pt x="1294503" y="303976"/>
                    <a:pt x="1296529" y="310455"/>
                    <a:pt x="1296599" y="319116"/>
                  </a:cubicBezTo>
                  <a:cubicBezTo>
                    <a:pt x="1296599" y="324844"/>
                    <a:pt x="1295534" y="329751"/>
                    <a:pt x="1293403" y="333837"/>
                  </a:cubicBezTo>
                  <a:cubicBezTo>
                    <a:pt x="1291273" y="337923"/>
                    <a:pt x="1288461" y="340997"/>
                    <a:pt x="1284969" y="343057"/>
                  </a:cubicBezTo>
                  <a:cubicBezTo>
                    <a:pt x="1281476" y="345118"/>
                    <a:pt x="1277704" y="346148"/>
                    <a:pt x="1273653" y="346148"/>
                  </a:cubicBezTo>
                  <a:cubicBezTo>
                    <a:pt x="1267925" y="346148"/>
                    <a:pt x="1263141" y="344384"/>
                    <a:pt x="1259299" y="340857"/>
                  </a:cubicBezTo>
                  <a:cubicBezTo>
                    <a:pt x="1255457" y="337329"/>
                    <a:pt x="1252646" y="332597"/>
                    <a:pt x="1250865" y="326660"/>
                  </a:cubicBezTo>
                  <a:cubicBezTo>
                    <a:pt x="1249083" y="320723"/>
                    <a:pt x="1248298" y="314157"/>
                    <a:pt x="1248507" y="306962"/>
                  </a:cubicBezTo>
                  <a:cubicBezTo>
                    <a:pt x="1248786" y="297323"/>
                    <a:pt x="1250114" y="289639"/>
                    <a:pt x="1252488" y="283912"/>
                  </a:cubicBezTo>
                  <a:cubicBezTo>
                    <a:pt x="1254863" y="278184"/>
                    <a:pt x="1258216" y="273923"/>
                    <a:pt x="1262547" y="271129"/>
                  </a:cubicBezTo>
                  <a:cubicBezTo>
                    <a:pt x="1264503" y="269942"/>
                    <a:pt x="1266633" y="269016"/>
                    <a:pt x="1268938" y="268353"/>
                  </a:cubicBezTo>
                  <a:cubicBezTo>
                    <a:pt x="1271243" y="267689"/>
                    <a:pt x="1273583" y="267357"/>
                    <a:pt x="1275958" y="267357"/>
                  </a:cubicBezTo>
                  <a:close/>
                  <a:moveTo>
                    <a:pt x="1052902" y="267357"/>
                  </a:moveTo>
                  <a:cubicBezTo>
                    <a:pt x="1059537" y="267357"/>
                    <a:pt x="1064776" y="269296"/>
                    <a:pt x="1068618" y="273172"/>
                  </a:cubicBezTo>
                  <a:cubicBezTo>
                    <a:pt x="1072460" y="277049"/>
                    <a:pt x="1074381" y="282340"/>
                    <a:pt x="1074381" y="289046"/>
                  </a:cubicBezTo>
                  <a:cubicBezTo>
                    <a:pt x="1074381" y="296729"/>
                    <a:pt x="1071604" y="304325"/>
                    <a:pt x="1066051" y="311834"/>
                  </a:cubicBezTo>
                  <a:cubicBezTo>
                    <a:pt x="1060498" y="319343"/>
                    <a:pt x="1053076" y="327288"/>
                    <a:pt x="1043786" y="335671"/>
                  </a:cubicBezTo>
                  <a:lnTo>
                    <a:pt x="1076371" y="335671"/>
                  </a:lnTo>
                  <a:lnTo>
                    <a:pt x="1076371" y="344891"/>
                  </a:lnTo>
                  <a:lnTo>
                    <a:pt x="1029851" y="344891"/>
                  </a:lnTo>
                  <a:lnTo>
                    <a:pt x="1029851" y="334937"/>
                  </a:lnTo>
                  <a:cubicBezTo>
                    <a:pt x="1035788" y="330816"/>
                    <a:pt x="1041464" y="326014"/>
                    <a:pt x="1046877" y="320530"/>
                  </a:cubicBezTo>
                  <a:cubicBezTo>
                    <a:pt x="1052290" y="315047"/>
                    <a:pt x="1056674" y="309547"/>
                    <a:pt x="1060026" y="304028"/>
                  </a:cubicBezTo>
                  <a:cubicBezTo>
                    <a:pt x="1063379" y="298510"/>
                    <a:pt x="1065056" y="293621"/>
                    <a:pt x="1065056" y="289360"/>
                  </a:cubicBezTo>
                  <a:cubicBezTo>
                    <a:pt x="1065056" y="285309"/>
                    <a:pt x="1063973" y="282165"/>
                    <a:pt x="1061808" y="279930"/>
                  </a:cubicBezTo>
                  <a:cubicBezTo>
                    <a:pt x="1059642" y="277695"/>
                    <a:pt x="1056674" y="276577"/>
                    <a:pt x="1052902" y="276577"/>
                  </a:cubicBezTo>
                  <a:cubicBezTo>
                    <a:pt x="1049898" y="276577"/>
                    <a:pt x="1046842" y="277538"/>
                    <a:pt x="1043734" y="279459"/>
                  </a:cubicBezTo>
                  <a:cubicBezTo>
                    <a:pt x="1040626" y="281380"/>
                    <a:pt x="1037744" y="283947"/>
                    <a:pt x="1035090" y="287160"/>
                  </a:cubicBezTo>
                  <a:lnTo>
                    <a:pt x="1029432" y="279511"/>
                  </a:lnTo>
                  <a:cubicBezTo>
                    <a:pt x="1032994" y="275530"/>
                    <a:pt x="1036679" y="272509"/>
                    <a:pt x="1040486" y="270448"/>
                  </a:cubicBezTo>
                  <a:cubicBezTo>
                    <a:pt x="1044293" y="268387"/>
                    <a:pt x="1048431" y="267357"/>
                    <a:pt x="1052902" y="267357"/>
                  </a:cubicBezTo>
                  <a:close/>
                  <a:moveTo>
                    <a:pt x="938602" y="267357"/>
                  </a:moveTo>
                  <a:cubicBezTo>
                    <a:pt x="945237" y="267357"/>
                    <a:pt x="950476" y="269296"/>
                    <a:pt x="954318" y="273172"/>
                  </a:cubicBezTo>
                  <a:cubicBezTo>
                    <a:pt x="958160" y="277049"/>
                    <a:pt x="960081" y="282340"/>
                    <a:pt x="960081" y="289046"/>
                  </a:cubicBezTo>
                  <a:cubicBezTo>
                    <a:pt x="960081" y="296729"/>
                    <a:pt x="957304" y="304325"/>
                    <a:pt x="951751" y="311834"/>
                  </a:cubicBezTo>
                  <a:cubicBezTo>
                    <a:pt x="946198" y="319343"/>
                    <a:pt x="938776" y="327288"/>
                    <a:pt x="929486" y="335671"/>
                  </a:cubicBezTo>
                  <a:lnTo>
                    <a:pt x="962071" y="335671"/>
                  </a:lnTo>
                  <a:lnTo>
                    <a:pt x="962071" y="344891"/>
                  </a:lnTo>
                  <a:lnTo>
                    <a:pt x="915551" y="344891"/>
                  </a:lnTo>
                  <a:lnTo>
                    <a:pt x="915551" y="334937"/>
                  </a:lnTo>
                  <a:cubicBezTo>
                    <a:pt x="921488" y="330816"/>
                    <a:pt x="927164" y="326014"/>
                    <a:pt x="932577" y="320530"/>
                  </a:cubicBezTo>
                  <a:cubicBezTo>
                    <a:pt x="937991" y="315047"/>
                    <a:pt x="942374" y="309547"/>
                    <a:pt x="945726" y="304028"/>
                  </a:cubicBezTo>
                  <a:cubicBezTo>
                    <a:pt x="949079" y="298510"/>
                    <a:pt x="950756" y="293621"/>
                    <a:pt x="950756" y="289360"/>
                  </a:cubicBezTo>
                  <a:cubicBezTo>
                    <a:pt x="950756" y="285309"/>
                    <a:pt x="949673" y="282165"/>
                    <a:pt x="947508" y="279930"/>
                  </a:cubicBezTo>
                  <a:cubicBezTo>
                    <a:pt x="945342" y="277695"/>
                    <a:pt x="942374" y="276577"/>
                    <a:pt x="938602" y="276577"/>
                  </a:cubicBezTo>
                  <a:cubicBezTo>
                    <a:pt x="935598" y="276577"/>
                    <a:pt x="932542" y="277538"/>
                    <a:pt x="929434" y="279459"/>
                  </a:cubicBezTo>
                  <a:cubicBezTo>
                    <a:pt x="926326" y="281380"/>
                    <a:pt x="923444" y="283947"/>
                    <a:pt x="920790" y="287160"/>
                  </a:cubicBezTo>
                  <a:lnTo>
                    <a:pt x="915132" y="279511"/>
                  </a:lnTo>
                  <a:cubicBezTo>
                    <a:pt x="918694" y="275530"/>
                    <a:pt x="922379" y="272509"/>
                    <a:pt x="926186" y="270448"/>
                  </a:cubicBezTo>
                  <a:cubicBezTo>
                    <a:pt x="929993" y="268387"/>
                    <a:pt x="934131" y="267357"/>
                    <a:pt x="938602" y="267357"/>
                  </a:cubicBezTo>
                  <a:close/>
                  <a:moveTo>
                    <a:pt x="2044235" y="266938"/>
                  </a:moveTo>
                  <a:cubicBezTo>
                    <a:pt x="2053316" y="266938"/>
                    <a:pt x="2059532" y="270151"/>
                    <a:pt x="2062885" y="276577"/>
                  </a:cubicBezTo>
                  <a:cubicBezTo>
                    <a:pt x="2064212" y="279232"/>
                    <a:pt x="2064876" y="282026"/>
                    <a:pt x="2064876" y="284959"/>
                  </a:cubicBezTo>
                  <a:cubicBezTo>
                    <a:pt x="2064876" y="288731"/>
                    <a:pt x="2063880" y="292294"/>
                    <a:pt x="2061890" y="295646"/>
                  </a:cubicBezTo>
                  <a:cubicBezTo>
                    <a:pt x="2059899" y="298999"/>
                    <a:pt x="2057332" y="301584"/>
                    <a:pt x="2054189" y="303400"/>
                  </a:cubicBezTo>
                  <a:cubicBezTo>
                    <a:pt x="2058100" y="304657"/>
                    <a:pt x="2061348" y="307119"/>
                    <a:pt x="2063933" y="310786"/>
                  </a:cubicBezTo>
                  <a:cubicBezTo>
                    <a:pt x="2066517" y="314454"/>
                    <a:pt x="2067810" y="318662"/>
                    <a:pt x="2067810" y="323412"/>
                  </a:cubicBezTo>
                  <a:cubicBezTo>
                    <a:pt x="2067810" y="330537"/>
                    <a:pt x="2065609" y="336194"/>
                    <a:pt x="2061209" y="340385"/>
                  </a:cubicBezTo>
                  <a:cubicBezTo>
                    <a:pt x="2056808" y="344576"/>
                    <a:pt x="2050696" y="346672"/>
                    <a:pt x="2042873" y="346672"/>
                  </a:cubicBezTo>
                  <a:cubicBezTo>
                    <a:pt x="2038263" y="346672"/>
                    <a:pt x="2034142" y="346008"/>
                    <a:pt x="2030510" y="344681"/>
                  </a:cubicBezTo>
                  <a:cubicBezTo>
                    <a:pt x="2026877" y="343354"/>
                    <a:pt x="2023385" y="341119"/>
                    <a:pt x="2020032" y="337976"/>
                  </a:cubicBezTo>
                  <a:lnTo>
                    <a:pt x="2024537" y="329594"/>
                  </a:lnTo>
                  <a:cubicBezTo>
                    <a:pt x="2027611" y="332178"/>
                    <a:pt x="2030702" y="334116"/>
                    <a:pt x="2033810" y="335409"/>
                  </a:cubicBezTo>
                  <a:cubicBezTo>
                    <a:pt x="2036918" y="336701"/>
                    <a:pt x="2039904" y="337347"/>
                    <a:pt x="2042768" y="337347"/>
                  </a:cubicBezTo>
                  <a:cubicBezTo>
                    <a:pt x="2047309" y="337347"/>
                    <a:pt x="2050941" y="336177"/>
                    <a:pt x="2053665" y="333837"/>
                  </a:cubicBezTo>
                  <a:cubicBezTo>
                    <a:pt x="2056389" y="331497"/>
                    <a:pt x="2057751" y="328301"/>
                    <a:pt x="2057751" y="324250"/>
                  </a:cubicBezTo>
                  <a:cubicBezTo>
                    <a:pt x="2057751" y="319849"/>
                    <a:pt x="2056267" y="316305"/>
                    <a:pt x="2053298" y="313615"/>
                  </a:cubicBezTo>
                  <a:cubicBezTo>
                    <a:pt x="2050330" y="310926"/>
                    <a:pt x="2046226" y="309582"/>
                    <a:pt x="2040987" y="309582"/>
                  </a:cubicBezTo>
                  <a:cubicBezTo>
                    <a:pt x="2039730" y="309582"/>
                    <a:pt x="2038368" y="309686"/>
                    <a:pt x="2036901" y="309896"/>
                  </a:cubicBezTo>
                  <a:lnTo>
                    <a:pt x="2031872" y="310524"/>
                  </a:lnTo>
                  <a:lnTo>
                    <a:pt x="2031872" y="300152"/>
                  </a:lnTo>
                  <a:lnTo>
                    <a:pt x="2035958" y="299733"/>
                  </a:lnTo>
                  <a:cubicBezTo>
                    <a:pt x="2041336" y="299174"/>
                    <a:pt x="2045842" y="297724"/>
                    <a:pt x="2049474" y="295384"/>
                  </a:cubicBezTo>
                  <a:cubicBezTo>
                    <a:pt x="2053106" y="293045"/>
                    <a:pt x="2054922" y="289500"/>
                    <a:pt x="2054922" y="284750"/>
                  </a:cubicBezTo>
                  <a:cubicBezTo>
                    <a:pt x="2054922" y="282445"/>
                    <a:pt x="2054032" y="280437"/>
                    <a:pt x="2052250" y="278725"/>
                  </a:cubicBezTo>
                  <a:cubicBezTo>
                    <a:pt x="2050469" y="277014"/>
                    <a:pt x="2047902" y="276158"/>
                    <a:pt x="2044549" y="276158"/>
                  </a:cubicBezTo>
                  <a:cubicBezTo>
                    <a:pt x="2041546" y="276158"/>
                    <a:pt x="2038542" y="276892"/>
                    <a:pt x="2035539" y="278359"/>
                  </a:cubicBezTo>
                  <a:cubicBezTo>
                    <a:pt x="2032535" y="279825"/>
                    <a:pt x="2029881" y="281781"/>
                    <a:pt x="2027576" y="284226"/>
                  </a:cubicBezTo>
                  <a:lnTo>
                    <a:pt x="2022337" y="275739"/>
                  </a:lnTo>
                  <a:cubicBezTo>
                    <a:pt x="2024363" y="273644"/>
                    <a:pt x="2027611" y="271653"/>
                    <a:pt x="2032081" y="269767"/>
                  </a:cubicBezTo>
                  <a:cubicBezTo>
                    <a:pt x="2036552" y="267881"/>
                    <a:pt x="2040603" y="266938"/>
                    <a:pt x="2044235" y="266938"/>
                  </a:cubicBezTo>
                  <a:close/>
                  <a:moveTo>
                    <a:pt x="1110785" y="266938"/>
                  </a:moveTo>
                  <a:cubicBezTo>
                    <a:pt x="1119866" y="266938"/>
                    <a:pt x="1126082" y="270151"/>
                    <a:pt x="1129435" y="276577"/>
                  </a:cubicBezTo>
                  <a:cubicBezTo>
                    <a:pt x="1130762" y="279232"/>
                    <a:pt x="1131426" y="282026"/>
                    <a:pt x="1131426" y="284959"/>
                  </a:cubicBezTo>
                  <a:cubicBezTo>
                    <a:pt x="1131426" y="288731"/>
                    <a:pt x="1130430" y="292294"/>
                    <a:pt x="1128440" y="295646"/>
                  </a:cubicBezTo>
                  <a:cubicBezTo>
                    <a:pt x="1126449" y="298999"/>
                    <a:pt x="1123882" y="301584"/>
                    <a:pt x="1120739" y="303400"/>
                  </a:cubicBezTo>
                  <a:cubicBezTo>
                    <a:pt x="1124650" y="304657"/>
                    <a:pt x="1127898" y="307119"/>
                    <a:pt x="1130483" y="310786"/>
                  </a:cubicBezTo>
                  <a:cubicBezTo>
                    <a:pt x="1133067" y="314454"/>
                    <a:pt x="1134359" y="318662"/>
                    <a:pt x="1134359" y="323412"/>
                  </a:cubicBezTo>
                  <a:cubicBezTo>
                    <a:pt x="1134359" y="330537"/>
                    <a:pt x="1132159" y="336194"/>
                    <a:pt x="1127759" y="340385"/>
                  </a:cubicBezTo>
                  <a:cubicBezTo>
                    <a:pt x="1123358" y="344576"/>
                    <a:pt x="1117246" y="346672"/>
                    <a:pt x="1109423" y="346672"/>
                  </a:cubicBezTo>
                  <a:cubicBezTo>
                    <a:pt x="1104813" y="346672"/>
                    <a:pt x="1100692" y="346008"/>
                    <a:pt x="1097060" y="344681"/>
                  </a:cubicBezTo>
                  <a:cubicBezTo>
                    <a:pt x="1093427" y="343354"/>
                    <a:pt x="1089935" y="341119"/>
                    <a:pt x="1086582" y="337976"/>
                  </a:cubicBezTo>
                  <a:lnTo>
                    <a:pt x="1091087" y="329594"/>
                  </a:lnTo>
                  <a:cubicBezTo>
                    <a:pt x="1094161" y="332178"/>
                    <a:pt x="1097252" y="334116"/>
                    <a:pt x="1100360" y="335409"/>
                  </a:cubicBezTo>
                  <a:cubicBezTo>
                    <a:pt x="1103468" y="336701"/>
                    <a:pt x="1106454" y="337347"/>
                    <a:pt x="1109318" y="337347"/>
                  </a:cubicBezTo>
                  <a:cubicBezTo>
                    <a:pt x="1113858" y="337347"/>
                    <a:pt x="1117491" y="336177"/>
                    <a:pt x="1120215" y="333837"/>
                  </a:cubicBezTo>
                  <a:cubicBezTo>
                    <a:pt x="1122939" y="331497"/>
                    <a:pt x="1124301" y="328301"/>
                    <a:pt x="1124301" y="324250"/>
                  </a:cubicBezTo>
                  <a:cubicBezTo>
                    <a:pt x="1124301" y="319849"/>
                    <a:pt x="1122817" y="316305"/>
                    <a:pt x="1119848" y="313615"/>
                  </a:cubicBezTo>
                  <a:cubicBezTo>
                    <a:pt x="1116879" y="310926"/>
                    <a:pt x="1112776" y="309582"/>
                    <a:pt x="1107537" y="309582"/>
                  </a:cubicBezTo>
                  <a:cubicBezTo>
                    <a:pt x="1106280" y="309582"/>
                    <a:pt x="1104918" y="309686"/>
                    <a:pt x="1103451" y="309896"/>
                  </a:cubicBezTo>
                  <a:lnTo>
                    <a:pt x="1098422" y="310524"/>
                  </a:lnTo>
                  <a:lnTo>
                    <a:pt x="1098422" y="300152"/>
                  </a:lnTo>
                  <a:lnTo>
                    <a:pt x="1102508" y="299733"/>
                  </a:lnTo>
                  <a:cubicBezTo>
                    <a:pt x="1107886" y="299174"/>
                    <a:pt x="1112392" y="297724"/>
                    <a:pt x="1116024" y="295384"/>
                  </a:cubicBezTo>
                  <a:cubicBezTo>
                    <a:pt x="1119656" y="293045"/>
                    <a:pt x="1121472" y="289500"/>
                    <a:pt x="1121472" y="284750"/>
                  </a:cubicBezTo>
                  <a:cubicBezTo>
                    <a:pt x="1121472" y="282445"/>
                    <a:pt x="1120582" y="280437"/>
                    <a:pt x="1118800" y="278725"/>
                  </a:cubicBezTo>
                  <a:cubicBezTo>
                    <a:pt x="1117019" y="277014"/>
                    <a:pt x="1114452" y="276158"/>
                    <a:pt x="1111099" y="276158"/>
                  </a:cubicBezTo>
                  <a:cubicBezTo>
                    <a:pt x="1108096" y="276158"/>
                    <a:pt x="1105092" y="276892"/>
                    <a:pt x="1102089" y="278359"/>
                  </a:cubicBezTo>
                  <a:cubicBezTo>
                    <a:pt x="1099085" y="279825"/>
                    <a:pt x="1096431" y="281781"/>
                    <a:pt x="1094126" y="284226"/>
                  </a:cubicBezTo>
                  <a:lnTo>
                    <a:pt x="1088887" y="275739"/>
                  </a:lnTo>
                  <a:cubicBezTo>
                    <a:pt x="1090913" y="273644"/>
                    <a:pt x="1094161" y="271653"/>
                    <a:pt x="1098631" y="269767"/>
                  </a:cubicBezTo>
                  <a:cubicBezTo>
                    <a:pt x="1103102" y="267881"/>
                    <a:pt x="1107153" y="266938"/>
                    <a:pt x="1110785" y="266938"/>
                  </a:cubicBezTo>
                  <a:close/>
                  <a:moveTo>
                    <a:pt x="1542439" y="263585"/>
                  </a:moveTo>
                  <a:lnTo>
                    <a:pt x="1603418" y="263585"/>
                  </a:lnTo>
                  <a:cubicBezTo>
                    <a:pt x="1604675" y="263585"/>
                    <a:pt x="1605758" y="264039"/>
                    <a:pt x="1606666" y="264947"/>
                  </a:cubicBezTo>
                  <a:cubicBezTo>
                    <a:pt x="1607574" y="265855"/>
                    <a:pt x="1608028" y="266938"/>
                    <a:pt x="1608028" y="268195"/>
                  </a:cubicBezTo>
                  <a:lnTo>
                    <a:pt x="1608028" y="349920"/>
                  </a:lnTo>
                  <a:lnTo>
                    <a:pt x="1598808" y="349920"/>
                  </a:lnTo>
                  <a:lnTo>
                    <a:pt x="1598808" y="346462"/>
                  </a:lnTo>
                  <a:lnTo>
                    <a:pt x="1547049" y="346462"/>
                  </a:lnTo>
                  <a:lnTo>
                    <a:pt x="1547049" y="349920"/>
                  </a:lnTo>
                  <a:lnTo>
                    <a:pt x="1537829" y="349920"/>
                  </a:lnTo>
                  <a:lnTo>
                    <a:pt x="1537829" y="268195"/>
                  </a:lnTo>
                  <a:cubicBezTo>
                    <a:pt x="1537829" y="266938"/>
                    <a:pt x="1538283" y="265855"/>
                    <a:pt x="1539191" y="264947"/>
                  </a:cubicBezTo>
                  <a:cubicBezTo>
                    <a:pt x="1540099" y="264039"/>
                    <a:pt x="1541182" y="263585"/>
                    <a:pt x="1542439" y="263585"/>
                  </a:cubicBezTo>
                  <a:close/>
                  <a:moveTo>
                    <a:pt x="29443" y="263585"/>
                  </a:moveTo>
                  <a:lnTo>
                    <a:pt x="92727" y="263585"/>
                  </a:lnTo>
                  <a:lnTo>
                    <a:pt x="92727" y="272805"/>
                  </a:lnTo>
                  <a:lnTo>
                    <a:pt x="55113" y="272805"/>
                  </a:lnTo>
                  <a:lnTo>
                    <a:pt x="54275" y="281187"/>
                  </a:lnTo>
                  <a:lnTo>
                    <a:pt x="83297" y="281187"/>
                  </a:lnTo>
                  <a:cubicBezTo>
                    <a:pt x="84555" y="281187"/>
                    <a:pt x="85637" y="281642"/>
                    <a:pt x="86545" y="282550"/>
                  </a:cubicBezTo>
                  <a:cubicBezTo>
                    <a:pt x="87453" y="283458"/>
                    <a:pt x="87908" y="284540"/>
                    <a:pt x="87908" y="285798"/>
                  </a:cubicBezTo>
                  <a:lnTo>
                    <a:pt x="87908" y="301619"/>
                  </a:lnTo>
                  <a:lnTo>
                    <a:pt x="96289" y="301619"/>
                  </a:lnTo>
                  <a:lnTo>
                    <a:pt x="96289" y="310734"/>
                  </a:lnTo>
                  <a:lnTo>
                    <a:pt x="26614" y="310734"/>
                  </a:lnTo>
                  <a:lnTo>
                    <a:pt x="26614" y="301619"/>
                  </a:lnTo>
                  <a:lnTo>
                    <a:pt x="42959" y="301619"/>
                  </a:lnTo>
                  <a:lnTo>
                    <a:pt x="44112" y="290408"/>
                  </a:lnTo>
                  <a:lnTo>
                    <a:pt x="30910" y="290408"/>
                  </a:lnTo>
                  <a:lnTo>
                    <a:pt x="30910" y="281187"/>
                  </a:lnTo>
                  <a:lnTo>
                    <a:pt x="45054" y="281187"/>
                  </a:lnTo>
                  <a:lnTo>
                    <a:pt x="45998" y="272805"/>
                  </a:lnTo>
                  <a:lnTo>
                    <a:pt x="29443" y="272805"/>
                  </a:lnTo>
                  <a:close/>
                  <a:moveTo>
                    <a:pt x="15298" y="261595"/>
                  </a:moveTo>
                  <a:lnTo>
                    <a:pt x="25776" y="279197"/>
                  </a:lnTo>
                  <a:lnTo>
                    <a:pt x="17813" y="283912"/>
                  </a:lnTo>
                  <a:lnTo>
                    <a:pt x="7440" y="266309"/>
                  </a:lnTo>
                  <a:close/>
                  <a:moveTo>
                    <a:pt x="1331851" y="261071"/>
                  </a:moveTo>
                  <a:lnTo>
                    <a:pt x="1387905" y="261071"/>
                  </a:lnTo>
                  <a:cubicBezTo>
                    <a:pt x="1389233" y="261071"/>
                    <a:pt x="1390333" y="261525"/>
                    <a:pt x="1391206" y="262433"/>
                  </a:cubicBezTo>
                  <a:cubicBezTo>
                    <a:pt x="1392079" y="263341"/>
                    <a:pt x="1392516" y="264423"/>
                    <a:pt x="1392516" y="265681"/>
                  </a:cubicBezTo>
                  <a:lnTo>
                    <a:pt x="1392516" y="335147"/>
                  </a:lnTo>
                  <a:cubicBezTo>
                    <a:pt x="1392516" y="340874"/>
                    <a:pt x="1389966" y="344996"/>
                    <a:pt x="1384867" y="347510"/>
                  </a:cubicBezTo>
                  <a:cubicBezTo>
                    <a:pt x="1379768" y="350025"/>
                    <a:pt x="1374983" y="351701"/>
                    <a:pt x="1370513" y="352539"/>
                  </a:cubicBezTo>
                  <a:lnTo>
                    <a:pt x="1369151" y="343529"/>
                  </a:lnTo>
                  <a:cubicBezTo>
                    <a:pt x="1372154" y="343040"/>
                    <a:pt x="1375263" y="342009"/>
                    <a:pt x="1378476" y="340438"/>
                  </a:cubicBezTo>
                  <a:cubicBezTo>
                    <a:pt x="1381689" y="338866"/>
                    <a:pt x="1383295" y="337102"/>
                    <a:pt x="1383295" y="335147"/>
                  </a:cubicBezTo>
                  <a:lnTo>
                    <a:pt x="1383295" y="321107"/>
                  </a:lnTo>
                  <a:lnTo>
                    <a:pt x="1336356" y="321107"/>
                  </a:lnTo>
                  <a:lnTo>
                    <a:pt x="1336356" y="321735"/>
                  </a:lnTo>
                  <a:cubicBezTo>
                    <a:pt x="1336426" y="327533"/>
                    <a:pt x="1335011" y="333034"/>
                    <a:pt x="1332113" y="338238"/>
                  </a:cubicBezTo>
                  <a:cubicBezTo>
                    <a:pt x="1329214" y="343441"/>
                    <a:pt x="1325390" y="347929"/>
                    <a:pt x="1320640" y="351701"/>
                  </a:cubicBezTo>
                  <a:lnTo>
                    <a:pt x="1317916" y="347929"/>
                  </a:lnTo>
                  <a:lnTo>
                    <a:pt x="1315192" y="344262"/>
                  </a:lnTo>
                  <a:cubicBezTo>
                    <a:pt x="1318824" y="341328"/>
                    <a:pt x="1321757" y="337906"/>
                    <a:pt x="1323993" y="333994"/>
                  </a:cubicBezTo>
                  <a:cubicBezTo>
                    <a:pt x="1326228" y="330082"/>
                    <a:pt x="1327311" y="325996"/>
                    <a:pt x="1327241" y="321735"/>
                  </a:cubicBezTo>
                  <a:lnTo>
                    <a:pt x="1327241" y="265681"/>
                  </a:lnTo>
                  <a:cubicBezTo>
                    <a:pt x="1327241" y="264423"/>
                    <a:pt x="1327677" y="263341"/>
                    <a:pt x="1328550" y="262433"/>
                  </a:cubicBezTo>
                  <a:cubicBezTo>
                    <a:pt x="1329424" y="261525"/>
                    <a:pt x="1330524" y="261071"/>
                    <a:pt x="1331851" y="261071"/>
                  </a:cubicBezTo>
                  <a:close/>
                  <a:moveTo>
                    <a:pt x="156011" y="260128"/>
                  </a:moveTo>
                  <a:lnTo>
                    <a:pt x="159783" y="271967"/>
                  </a:lnTo>
                  <a:lnTo>
                    <a:pt x="200016" y="271967"/>
                  </a:lnTo>
                  <a:lnTo>
                    <a:pt x="200016" y="281083"/>
                  </a:lnTo>
                  <a:lnTo>
                    <a:pt x="184091" y="281083"/>
                  </a:lnTo>
                  <a:cubicBezTo>
                    <a:pt x="182694" y="289535"/>
                    <a:pt x="179935" y="297637"/>
                    <a:pt x="175813" y="305390"/>
                  </a:cubicBezTo>
                  <a:cubicBezTo>
                    <a:pt x="171692" y="313144"/>
                    <a:pt x="166489" y="320234"/>
                    <a:pt x="160202" y="326660"/>
                  </a:cubicBezTo>
                  <a:cubicBezTo>
                    <a:pt x="171099" y="335112"/>
                    <a:pt x="184650" y="340979"/>
                    <a:pt x="200855" y="344262"/>
                  </a:cubicBezTo>
                  <a:lnTo>
                    <a:pt x="199073" y="353273"/>
                  </a:lnTo>
                  <a:cubicBezTo>
                    <a:pt x="180982" y="349641"/>
                    <a:pt x="165720" y="342865"/>
                    <a:pt x="153287" y="332946"/>
                  </a:cubicBezTo>
                  <a:cubicBezTo>
                    <a:pt x="146861" y="338325"/>
                    <a:pt x="139823" y="342760"/>
                    <a:pt x="132175" y="346253"/>
                  </a:cubicBezTo>
                  <a:cubicBezTo>
                    <a:pt x="124526" y="349745"/>
                    <a:pt x="116651" y="352085"/>
                    <a:pt x="108548" y="353273"/>
                  </a:cubicBezTo>
                  <a:lnTo>
                    <a:pt x="106662" y="344262"/>
                  </a:lnTo>
                  <a:cubicBezTo>
                    <a:pt x="113927" y="343145"/>
                    <a:pt x="120946" y="341101"/>
                    <a:pt x="127722" y="338133"/>
                  </a:cubicBezTo>
                  <a:cubicBezTo>
                    <a:pt x="134497" y="335164"/>
                    <a:pt x="140784" y="331410"/>
                    <a:pt x="146581" y="326869"/>
                  </a:cubicBezTo>
                  <a:cubicBezTo>
                    <a:pt x="140714" y="321002"/>
                    <a:pt x="136016" y="314820"/>
                    <a:pt x="132489" y="308324"/>
                  </a:cubicBezTo>
                  <a:cubicBezTo>
                    <a:pt x="128962" y="301828"/>
                    <a:pt x="126325" y="295472"/>
                    <a:pt x="124579" y="289255"/>
                  </a:cubicBezTo>
                  <a:lnTo>
                    <a:pt x="133380" y="286741"/>
                  </a:lnTo>
                  <a:cubicBezTo>
                    <a:pt x="134986" y="292329"/>
                    <a:pt x="137396" y="298074"/>
                    <a:pt x="140609" y="303976"/>
                  </a:cubicBezTo>
                  <a:cubicBezTo>
                    <a:pt x="143822" y="309878"/>
                    <a:pt x="148118" y="315484"/>
                    <a:pt x="153496" y="320792"/>
                  </a:cubicBezTo>
                  <a:cubicBezTo>
                    <a:pt x="159084" y="315274"/>
                    <a:pt x="163712" y="309145"/>
                    <a:pt x="167379" y="302404"/>
                  </a:cubicBezTo>
                  <a:cubicBezTo>
                    <a:pt x="171046" y="295664"/>
                    <a:pt x="173509" y="288557"/>
                    <a:pt x="174766" y="281083"/>
                  </a:cubicBezTo>
                  <a:lnTo>
                    <a:pt x="107710" y="281083"/>
                  </a:lnTo>
                  <a:lnTo>
                    <a:pt x="107710" y="271967"/>
                  </a:lnTo>
                  <a:lnTo>
                    <a:pt x="150144" y="271967"/>
                  </a:lnTo>
                  <a:lnTo>
                    <a:pt x="147210" y="262747"/>
                  </a:lnTo>
                  <a:close/>
                  <a:moveTo>
                    <a:pt x="1167516" y="259289"/>
                  </a:moveTo>
                  <a:lnTo>
                    <a:pt x="1176422" y="261280"/>
                  </a:lnTo>
                  <a:cubicBezTo>
                    <a:pt x="1175514" y="264423"/>
                    <a:pt x="1174641" y="267078"/>
                    <a:pt x="1173803" y="269243"/>
                  </a:cubicBezTo>
                  <a:lnTo>
                    <a:pt x="1234258" y="269243"/>
                  </a:lnTo>
                  <a:lnTo>
                    <a:pt x="1234258" y="278463"/>
                  </a:lnTo>
                  <a:lnTo>
                    <a:pt x="1203454" y="278463"/>
                  </a:lnTo>
                  <a:lnTo>
                    <a:pt x="1203454" y="292922"/>
                  </a:lnTo>
                  <a:lnTo>
                    <a:pt x="1232791" y="292922"/>
                  </a:lnTo>
                  <a:lnTo>
                    <a:pt x="1232791" y="302038"/>
                  </a:lnTo>
                  <a:lnTo>
                    <a:pt x="1203454" y="302038"/>
                  </a:lnTo>
                  <a:lnTo>
                    <a:pt x="1203454" y="322155"/>
                  </a:lnTo>
                  <a:lnTo>
                    <a:pt x="1239077" y="322155"/>
                  </a:lnTo>
                  <a:lnTo>
                    <a:pt x="1239077" y="331375"/>
                  </a:lnTo>
                  <a:lnTo>
                    <a:pt x="1203454" y="331375"/>
                  </a:lnTo>
                  <a:lnTo>
                    <a:pt x="1203454" y="354321"/>
                  </a:lnTo>
                  <a:lnTo>
                    <a:pt x="1194338" y="354321"/>
                  </a:lnTo>
                  <a:lnTo>
                    <a:pt x="1194338" y="331375"/>
                  </a:lnTo>
                  <a:lnTo>
                    <a:pt x="1144780" y="331375"/>
                  </a:lnTo>
                  <a:lnTo>
                    <a:pt x="1144780" y="322155"/>
                  </a:lnTo>
                  <a:lnTo>
                    <a:pt x="1160601" y="322155"/>
                  </a:lnTo>
                  <a:lnTo>
                    <a:pt x="1160601" y="297428"/>
                  </a:lnTo>
                  <a:cubicBezTo>
                    <a:pt x="1160601" y="296170"/>
                    <a:pt x="1161055" y="295105"/>
                    <a:pt x="1161963" y="294232"/>
                  </a:cubicBezTo>
                  <a:cubicBezTo>
                    <a:pt x="1162871" y="293359"/>
                    <a:pt x="1163954" y="292922"/>
                    <a:pt x="1165211" y="292922"/>
                  </a:cubicBezTo>
                  <a:lnTo>
                    <a:pt x="1194338" y="292922"/>
                  </a:lnTo>
                  <a:lnTo>
                    <a:pt x="1194338" y="278463"/>
                  </a:lnTo>
                  <a:lnTo>
                    <a:pt x="1169402" y="278463"/>
                  </a:lnTo>
                  <a:cubicBezTo>
                    <a:pt x="1164093" y="287823"/>
                    <a:pt x="1157248" y="294529"/>
                    <a:pt x="1148866" y="298580"/>
                  </a:cubicBezTo>
                  <a:lnTo>
                    <a:pt x="1144989" y="290198"/>
                  </a:lnTo>
                  <a:cubicBezTo>
                    <a:pt x="1150647" y="287404"/>
                    <a:pt x="1155310" y="283283"/>
                    <a:pt x="1158977" y="277835"/>
                  </a:cubicBezTo>
                  <a:cubicBezTo>
                    <a:pt x="1162644" y="272386"/>
                    <a:pt x="1165490" y="266205"/>
                    <a:pt x="1167516" y="259289"/>
                  </a:cubicBezTo>
                  <a:close/>
                  <a:moveTo>
                    <a:pt x="1347234" y="73438"/>
                  </a:moveTo>
                  <a:lnTo>
                    <a:pt x="1347234" y="90440"/>
                  </a:lnTo>
                  <a:lnTo>
                    <a:pt x="1379381" y="90440"/>
                  </a:lnTo>
                  <a:lnTo>
                    <a:pt x="1379381" y="73438"/>
                  </a:lnTo>
                  <a:close/>
                  <a:moveTo>
                    <a:pt x="1170926" y="69151"/>
                  </a:moveTo>
                  <a:lnTo>
                    <a:pt x="1170926" y="101870"/>
                  </a:lnTo>
                  <a:lnTo>
                    <a:pt x="1191643" y="101870"/>
                  </a:lnTo>
                  <a:lnTo>
                    <a:pt x="1191643" y="69151"/>
                  </a:lnTo>
                  <a:close/>
                  <a:moveTo>
                    <a:pt x="1223504" y="49149"/>
                  </a:moveTo>
                  <a:cubicBezTo>
                    <a:pt x="1229028" y="60865"/>
                    <a:pt x="1234267" y="73009"/>
                    <a:pt x="1239220" y="85582"/>
                  </a:cubicBezTo>
                  <a:lnTo>
                    <a:pt x="1227505" y="90154"/>
                  </a:lnTo>
                  <a:cubicBezTo>
                    <a:pt x="1221694" y="75962"/>
                    <a:pt x="1216551" y="64056"/>
                    <a:pt x="1212074" y="54435"/>
                  </a:cubicBezTo>
                  <a:close/>
                  <a:moveTo>
                    <a:pt x="1347234" y="46006"/>
                  </a:moveTo>
                  <a:lnTo>
                    <a:pt x="1347234" y="61008"/>
                  </a:lnTo>
                  <a:lnTo>
                    <a:pt x="1379381" y="61008"/>
                  </a:lnTo>
                  <a:lnTo>
                    <a:pt x="1379381" y="46006"/>
                  </a:lnTo>
                  <a:close/>
                  <a:moveTo>
                    <a:pt x="1013335" y="43148"/>
                  </a:moveTo>
                  <a:lnTo>
                    <a:pt x="1035766" y="43148"/>
                  </a:lnTo>
                  <a:cubicBezTo>
                    <a:pt x="1037481" y="43148"/>
                    <a:pt x="1038933" y="43767"/>
                    <a:pt x="1040124" y="45006"/>
                  </a:cubicBezTo>
                  <a:cubicBezTo>
                    <a:pt x="1041314" y="46244"/>
                    <a:pt x="1041910" y="47720"/>
                    <a:pt x="1041910" y="49435"/>
                  </a:cubicBezTo>
                  <a:lnTo>
                    <a:pt x="1041910" y="104870"/>
                  </a:lnTo>
                  <a:cubicBezTo>
                    <a:pt x="1045434" y="101822"/>
                    <a:pt x="1048911" y="98107"/>
                    <a:pt x="1052340" y="93726"/>
                  </a:cubicBezTo>
                  <a:lnTo>
                    <a:pt x="1062198" y="101441"/>
                  </a:lnTo>
                  <a:cubicBezTo>
                    <a:pt x="1059531" y="104870"/>
                    <a:pt x="1056340" y="108442"/>
                    <a:pt x="1052625" y="112157"/>
                  </a:cubicBezTo>
                  <a:cubicBezTo>
                    <a:pt x="1059864" y="111776"/>
                    <a:pt x="1065198" y="111347"/>
                    <a:pt x="1068627" y="110871"/>
                  </a:cubicBezTo>
                  <a:lnTo>
                    <a:pt x="1068627" y="65580"/>
                  </a:lnTo>
                  <a:lnTo>
                    <a:pt x="1051768" y="65580"/>
                  </a:lnTo>
                  <a:lnTo>
                    <a:pt x="1051768" y="53007"/>
                  </a:lnTo>
                  <a:lnTo>
                    <a:pt x="1094345" y="53007"/>
                  </a:lnTo>
                  <a:lnTo>
                    <a:pt x="1094345" y="65580"/>
                  </a:lnTo>
                  <a:lnTo>
                    <a:pt x="1081058" y="65580"/>
                  </a:lnTo>
                  <a:lnTo>
                    <a:pt x="1081058" y="109014"/>
                  </a:lnTo>
                  <a:cubicBezTo>
                    <a:pt x="1085439" y="108252"/>
                    <a:pt x="1090392" y="107061"/>
                    <a:pt x="1095917" y="105442"/>
                  </a:cubicBezTo>
                  <a:lnTo>
                    <a:pt x="1099488" y="117443"/>
                  </a:lnTo>
                  <a:cubicBezTo>
                    <a:pt x="1084915" y="121825"/>
                    <a:pt x="1068627" y="124254"/>
                    <a:pt x="1050625" y="124730"/>
                  </a:cubicBezTo>
                  <a:lnTo>
                    <a:pt x="1050625" y="114014"/>
                  </a:lnTo>
                  <a:cubicBezTo>
                    <a:pt x="1047291" y="117157"/>
                    <a:pt x="1043577" y="120348"/>
                    <a:pt x="1039481" y="123587"/>
                  </a:cubicBezTo>
                  <a:cubicBezTo>
                    <a:pt x="1037957" y="124349"/>
                    <a:pt x="1036719" y="124730"/>
                    <a:pt x="1035766" y="124730"/>
                  </a:cubicBezTo>
                  <a:cubicBezTo>
                    <a:pt x="1034718" y="124730"/>
                    <a:pt x="1033766" y="124492"/>
                    <a:pt x="1032909" y="124015"/>
                  </a:cubicBezTo>
                  <a:cubicBezTo>
                    <a:pt x="1031861" y="123444"/>
                    <a:pt x="1031027" y="122658"/>
                    <a:pt x="1030408" y="121658"/>
                  </a:cubicBezTo>
                  <a:cubicBezTo>
                    <a:pt x="1029789" y="120658"/>
                    <a:pt x="1029480" y="119586"/>
                    <a:pt x="1029480" y="118443"/>
                  </a:cubicBezTo>
                  <a:lnTo>
                    <a:pt x="1029480" y="55721"/>
                  </a:lnTo>
                  <a:lnTo>
                    <a:pt x="1013335" y="55721"/>
                  </a:lnTo>
                  <a:close/>
                  <a:moveTo>
                    <a:pt x="1304800" y="34147"/>
                  </a:moveTo>
                  <a:lnTo>
                    <a:pt x="1317230" y="34147"/>
                  </a:lnTo>
                  <a:lnTo>
                    <a:pt x="1317230" y="130588"/>
                  </a:lnTo>
                  <a:lnTo>
                    <a:pt x="1304800" y="130588"/>
                  </a:lnTo>
                  <a:close/>
                  <a:moveTo>
                    <a:pt x="1341090" y="33576"/>
                  </a:moveTo>
                  <a:lnTo>
                    <a:pt x="1385524" y="33576"/>
                  </a:lnTo>
                  <a:cubicBezTo>
                    <a:pt x="1387239" y="33576"/>
                    <a:pt x="1388715" y="34171"/>
                    <a:pt x="1389953" y="35362"/>
                  </a:cubicBezTo>
                  <a:cubicBezTo>
                    <a:pt x="1391192" y="36552"/>
                    <a:pt x="1391811" y="38005"/>
                    <a:pt x="1391811" y="39719"/>
                  </a:cubicBezTo>
                  <a:lnTo>
                    <a:pt x="1391811" y="96583"/>
                  </a:lnTo>
                  <a:cubicBezTo>
                    <a:pt x="1391811" y="98298"/>
                    <a:pt x="1391192" y="99774"/>
                    <a:pt x="1389953" y="101013"/>
                  </a:cubicBezTo>
                  <a:cubicBezTo>
                    <a:pt x="1388715" y="102251"/>
                    <a:pt x="1387239" y="102870"/>
                    <a:pt x="1385524" y="102870"/>
                  </a:cubicBezTo>
                  <a:lnTo>
                    <a:pt x="1347234" y="103013"/>
                  </a:lnTo>
                  <a:lnTo>
                    <a:pt x="1347234" y="108585"/>
                  </a:lnTo>
                  <a:lnTo>
                    <a:pt x="1334804" y="108585"/>
                  </a:lnTo>
                  <a:lnTo>
                    <a:pt x="1334804" y="39719"/>
                  </a:lnTo>
                  <a:cubicBezTo>
                    <a:pt x="1334804" y="38005"/>
                    <a:pt x="1335423" y="36552"/>
                    <a:pt x="1336661" y="35362"/>
                  </a:cubicBezTo>
                  <a:cubicBezTo>
                    <a:pt x="1337899" y="34171"/>
                    <a:pt x="1339376" y="33576"/>
                    <a:pt x="1341090" y="33576"/>
                  </a:cubicBezTo>
                  <a:close/>
                  <a:moveTo>
                    <a:pt x="1170926" y="25289"/>
                  </a:moveTo>
                  <a:lnTo>
                    <a:pt x="1170926" y="56721"/>
                  </a:lnTo>
                  <a:lnTo>
                    <a:pt x="1191643" y="56721"/>
                  </a:lnTo>
                  <a:lnTo>
                    <a:pt x="1191643" y="25289"/>
                  </a:lnTo>
                  <a:close/>
                  <a:moveTo>
                    <a:pt x="1164639" y="12716"/>
                  </a:moveTo>
                  <a:lnTo>
                    <a:pt x="1197786" y="12716"/>
                  </a:lnTo>
                  <a:cubicBezTo>
                    <a:pt x="1199501" y="12716"/>
                    <a:pt x="1200977" y="13311"/>
                    <a:pt x="1202216" y="14502"/>
                  </a:cubicBezTo>
                  <a:cubicBezTo>
                    <a:pt x="1203454" y="15692"/>
                    <a:pt x="1204073" y="17145"/>
                    <a:pt x="1204073" y="18859"/>
                  </a:cubicBezTo>
                  <a:lnTo>
                    <a:pt x="1204073" y="117443"/>
                  </a:lnTo>
                  <a:lnTo>
                    <a:pt x="1191643" y="117443"/>
                  </a:lnTo>
                  <a:lnTo>
                    <a:pt x="1191643" y="114586"/>
                  </a:lnTo>
                  <a:lnTo>
                    <a:pt x="1170926" y="114586"/>
                  </a:lnTo>
                  <a:lnTo>
                    <a:pt x="1170926" y="117443"/>
                  </a:lnTo>
                  <a:lnTo>
                    <a:pt x="1158353" y="117443"/>
                  </a:lnTo>
                  <a:lnTo>
                    <a:pt x="1158353" y="18859"/>
                  </a:lnTo>
                  <a:cubicBezTo>
                    <a:pt x="1158353" y="17145"/>
                    <a:pt x="1158972" y="15692"/>
                    <a:pt x="1160210" y="14502"/>
                  </a:cubicBezTo>
                  <a:cubicBezTo>
                    <a:pt x="1161449" y="13311"/>
                    <a:pt x="1162925" y="12716"/>
                    <a:pt x="1164639" y="12716"/>
                  </a:cubicBezTo>
                  <a:close/>
                  <a:moveTo>
                    <a:pt x="1340090" y="7715"/>
                  </a:moveTo>
                  <a:lnTo>
                    <a:pt x="1415671" y="7715"/>
                  </a:lnTo>
                  <a:cubicBezTo>
                    <a:pt x="1417385" y="7715"/>
                    <a:pt x="1418838" y="8334"/>
                    <a:pt x="1420029" y="9573"/>
                  </a:cubicBezTo>
                  <a:cubicBezTo>
                    <a:pt x="1421219" y="10811"/>
                    <a:pt x="1421814" y="12287"/>
                    <a:pt x="1421814" y="14002"/>
                  </a:cubicBezTo>
                  <a:lnTo>
                    <a:pt x="1421814" y="107442"/>
                  </a:lnTo>
                  <a:cubicBezTo>
                    <a:pt x="1421814" y="112490"/>
                    <a:pt x="1420695" y="116848"/>
                    <a:pt x="1418457" y="120515"/>
                  </a:cubicBezTo>
                  <a:cubicBezTo>
                    <a:pt x="1416219" y="124182"/>
                    <a:pt x="1413552" y="127087"/>
                    <a:pt x="1410456" y="129230"/>
                  </a:cubicBezTo>
                  <a:cubicBezTo>
                    <a:pt x="1407360" y="131374"/>
                    <a:pt x="1404384" y="132826"/>
                    <a:pt x="1401526" y="133588"/>
                  </a:cubicBezTo>
                  <a:lnTo>
                    <a:pt x="1398240" y="121444"/>
                  </a:lnTo>
                  <a:cubicBezTo>
                    <a:pt x="1400240" y="120967"/>
                    <a:pt x="1402598" y="119634"/>
                    <a:pt x="1405312" y="117443"/>
                  </a:cubicBezTo>
                  <a:cubicBezTo>
                    <a:pt x="1408027" y="115252"/>
                    <a:pt x="1409384" y="111919"/>
                    <a:pt x="1409384" y="107442"/>
                  </a:cubicBezTo>
                  <a:lnTo>
                    <a:pt x="1409384" y="20145"/>
                  </a:lnTo>
                  <a:lnTo>
                    <a:pt x="1340090" y="20145"/>
                  </a:lnTo>
                  <a:close/>
                  <a:moveTo>
                    <a:pt x="1033337" y="5286"/>
                  </a:moveTo>
                  <a:lnTo>
                    <a:pt x="1048768" y="28861"/>
                  </a:lnTo>
                  <a:lnTo>
                    <a:pt x="1038195" y="35719"/>
                  </a:lnTo>
                  <a:lnTo>
                    <a:pt x="1022765" y="12144"/>
                  </a:lnTo>
                  <a:close/>
                  <a:moveTo>
                    <a:pt x="1098631" y="4715"/>
                  </a:moveTo>
                  <a:lnTo>
                    <a:pt x="1111204" y="4715"/>
                  </a:lnTo>
                  <a:lnTo>
                    <a:pt x="1111204" y="22860"/>
                  </a:lnTo>
                  <a:lnTo>
                    <a:pt x="1122206" y="22860"/>
                  </a:lnTo>
                  <a:lnTo>
                    <a:pt x="1118062" y="10716"/>
                  </a:lnTo>
                  <a:lnTo>
                    <a:pt x="1130064" y="6715"/>
                  </a:lnTo>
                  <a:lnTo>
                    <a:pt x="1135350" y="22860"/>
                  </a:lnTo>
                  <a:lnTo>
                    <a:pt x="1141065" y="22860"/>
                  </a:lnTo>
                  <a:lnTo>
                    <a:pt x="1141065" y="35290"/>
                  </a:lnTo>
                  <a:lnTo>
                    <a:pt x="1111347" y="35290"/>
                  </a:lnTo>
                  <a:cubicBezTo>
                    <a:pt x="1111919" y="49197"/>
                    <a:pt x="1112847" y="60746"/>
                    <a:pt x="1114133" y="69937"/>
                  </a:cubicBezTo>
                  <a:cubicBezTo>
                    <a:pt x="1115419" y="79129"/>
                    <a:pt x="1118229" y="87963"/>
                    <a:pt x="1122563" y="96441"/>
                  </a:cubicBezTo>
                  <a:cubicBezTo>
                    <a:pt x="1126897" y="104918"/>
                    <a:pt x="1133350" y="111585"/>
                    <a:pt x="1141922" y="116443"/>
                  </a:cubicBezTo>
                  <a:lnTo>
                    <a:pt x="1140351" y="128873"/>
                  </a:lnTo>
                  <a:cubicBezTo>
                    <a:pt x="1129206" y="124682"/>
                    <a:pt x="1120634" y="117634"/>
                    <a:pt x="1114633" y="107728"/>
                  </a:cubicBezTo>
                  <a:cubicBezTo>
                    <a:pt x="1108632" y="97822"/>
                    <a:pt x="1104584" y="86939"/>
                    <a:pt x="1102489" y="75081"/>
                  </a:cubicBezTo>
                  <a:cubicBezTo>
                    <a:pt x="1100393" y="63222"/>
                    <a:pt x="1099155" y="49959"/>
                    <a:pt x="1098774" y="35290"/>
                  </a:cubicBezTo>
                  <a:lnTo>
                    <a:pt x="1050625" y="35290"/>
                  </a:lnTo>
                  <a:lnTo>
                    <a:pt x="1050625" y="22860"/>
                  </a:lnTo>
                  <a:lnTo>
                    <a:pt x="1098631" y="22860"/>
                  </a:lnTo>
                  <a:close/>
                  <a:moveTo>
                    <a:pt x="1253508" y="4286"/>
                  </a:moveTo>
                  <a:lnTo>
                    <a:pt x="1265938" y="4286"/>
                  </a:lnTo>
                  <a:lnTo>
                    <a:pt x="1265938" y="23717"/>
                  </a:lnTo>
                  <a:lnTo>
                    <a:pt x="1282797" y="23717"/>
                  </a:lnTo>
                  <a:lnTo>
                    <a:pt x="1282797" y="36147"/>
                  </a:lnTo>
                  <a:lnTo>
                    <a:pt x="1265938" y="36147"/>
                  </a:lnTo>
                  <a:lnTo>
                    <a:pt x="1265938" y="106442"/>
                  </a:lnTo>
                  <a:cubicBezTo>
                    <a:pt x="1265938" y="111681"/>
                    <a:pt x="1264342" y="115967"/>
                    <a:pt x="1261152" y="119301"/>
                  </a:cubicBezTo>
                  <a:cubicBezTo>
                    <a:pt x="1257961" y="122634"/>
                    <a:pt x="1254079" y="125087"/>
                    <a:pt x="1249507" y="126659"/>
                  </a:cubicBezTo>
                  <a:cubicBezTo>
                    <a:pt x="1244935" y="128230"/>
                    <a:pt x="1240506" y="129111"/>
                    <a:pt x="1236220" y="129302"/>
                  </a:cubicBezTo>
                  <a:lnTo>
                    <a:pt x="1235648" y="116872"/>
                  </a:lnTo>
                  <a:cubicBezTo>
                    <a:pt x="1239077" y="116395"/>
                    <a:pt x="1241887" y="115872"/>
                    <a:pt x="1244078" y="115300"/>
                  </a:cubicBezTo>
                  <a:cubicBezTo>
                    <a:pt x="1246269" y="114729"/>
                    <a:pt x="1248293" y="113752"/>
                    <a:pt x="1250150" y="112371"/>
                  </a:cubicBezTo>
                  <a:cubicBezTo>
                    <a:pt x="1252008" y="110990"/>
                    <a:pt x="1253127" y="109014"/>
                    <a:pt x="1253508" y="106442"/>
                  </a:cubicBezTo>
                  <a:lnTo>
                    <a:pt x="1253508" y="36147"/>
                  </a:lnTo>
                  <a:lnTo>
                    <a:pt x="1210645" y="36147"/>
                  </a:lnTo>
                  <a:lnTo>
                    <a:pt x="1210645" y="23717"/>
                  </a:lnTo>
                  <a:lnTo>
                    <a:pt x="1253508" y="23717"/>
                  </a:lnTo>
                  <a:close/>
                  <a:moveTo>
                    <a:pt x="929610" y="4286"/>
                  </a:moveTo>
                  <a:lnTo>
                    <a:pt x="942183" y="4286"/>
                  </a:lnTo>
                  <a:lnTo>
                    <a:pt x="942183" y="18431"/>
                  </a:lnTo>
                  <a:lnTo>
                    <a:pt x="985903" y="18431"/>
                  </a:lnTo>
                  <a:lnTo>
                    <a:pt x="985903" y="30861"/>
                  </a:lnTo>
                  <a:lnTo>
                    <a:pt x="942183" y="30861"/>
                  </a:lnTo>
                  <a:lnTo>
                    <a:pt x="942183" y="43720"/>
                  </a:lnTo>
                  <a:lnTo>
                    <a:pt x="967329" y="43720"/>
                  </a:lnTo>
                  <a:lnTo>
                    <a:pt x="967329" y="33718"/>
                  </a:lnTo>
                  <a:lnTo>
                    <a:pt x="979759" y="33718"/>
                  </a:lnTo>
                  <a:lnTo>
                    <a:pt x="979759" y="43720"/>
                  </a:lnTo>
                  <a:lnTo>
                    <a:pt x="999476" y="43720"/>
                  </a:lnTo>
                  <a:lnTo>
                    <a:pt x="999476" y="56150"/>
                  </a:lnTo>
                  <a:lnTo>
                    <a:pt x="933182" y="56150"/>
                  </a:lnTo>
                  <a:cubicBezTo>
                    <a:pt x="930991" y="58531"/>
                    <a:pt x="928467" y="61103"/>
                    <a:pt x="925610" y="63865"/>
                  </a:cubicBezTo>
                  <a:lnTo>
                    <a:pt x="988760" y="63865"/>
                  </a:lnTo>
                  <a:lnTo>
                    <a:pt x="988760" y="76581"/>
                  </a:lnTo>
                  <a:lnTo>
                    <a:pt x="919323" y="76581"/>
                  </a:lnTo>
                  <a:lnTo>
                    <a:pt x="919323" y="83010"/>
                  </a:lnTo>
                  <a:lnTo>
                    <a:pt x="980902" y="83010"/>
                  </a:lnTo>
                  <a:cubicBezTo>
                    <a:pt x="982617" y="83010"/>
                    <a:pt x="984117" y="83629"/>
                    <a:pt x="985403" y="84868"/>
                  </a:cubicBezTo>
                  <a:cubicBezTo>
                    <a:pt x="986689" y="86106"/>
                    <a:pt x="987332" y="87582"/>
                    <a:pt x="987332" y="89297"/>
                  </a:cubicBezTo>
                  <a:lnTo>
                    <a:pt x="987332" y="111728"/>
                  </a:lnTo>
                  <a:cubicBezTo>
                    <a:pt x="987332" y="114967"/>
                    <a:pt x="985998" y="117824"/>
                    <a:pt x="983331" y="120301"/>
                  </a:cubicBezTo>
                  <a:cubicBezTo>
                    <a:pt x="979807" y="123634"/>
                    <a:pt x="974044" y="125944"/>
                    <a:pt x="966043" y="127230"/>
                  </a:cubicBezTo>
                  <a:cubicBezTo>
                    <a:pt x="958042" y="128516"/>
                    <a:pt x="949470" y="129159"/>
                    <a:pt x="940326" y="129159"/>
                  </a:cubicBezTo>
                  <a:cubicBezTo>
                    <a:pt x="936611" y="129159"/>
                    <a:pt x="933039" y="129064"/>
                    <a:pt x="929610" y="128873"/>
                  </a:cubicBezTo>
                  <a:lnTo>
                    <a:pt x="930324" y="116300"/>
                  </a:lnTo>
                  <a:cubicBezTo>
                    <a:pt x="934516" y="116491"/>
                    <a:pt x="937659" y="116586"/>
                    <a:pt x="939754" y="116586"/>
                  </a:cubicBezTo>
                  <a:cubicBezTo>
                    <a:pt x="948517" y="116586"/>
                    <a:pt x="956280" y="116062"/>
                    <a:pt x="963043" y="115014"/>
                  </a:cubicBezTo>
                  <a:cubicBezTo>
                    <a:pt x="969806" y="113967"/>
                    <a:pt x="973758" y="112633"/>
                    <a:pt x="974901" y="111014"/>
                  </a:cubicBezTo>
                  <a:lnTo>
                    <a:pt x="974901" y="95583"/>
                  </a:lnTo>
                  <a:lnTo>
                    <a:pt x="912894" y="95583"/>
                  </a:lnTo>
                  <a:cubicBezTo>
                    <a:pt x="911274" y="95583"/>
                    <a:pt x="909822" y="94964"/>
                    <a:pt x="908536" y="93726"/>
                  </a:cubicBezTo>
                  <a:cubicBezTo>
                    <a:pt x="907250" y="92488"/>
                    <a:pt x="906607" y="91011"/>
                    <a:pt x="906607" y="89297"/>
                  </a:cubicBezTo>
                  <a:lnTo>
                    <a:pt x="906607" y="79153"/>
                  </a:lnTo>
                  <a:cubicBezTo>
                    <a:pt x="896415" y="86106"/>
                    <a:pt x="885795" y="91869"/>
                    <a:pt x="874746" y="96441"/>
                  </a:cubicBezTo>
                  <a:lnTo>
                    <a:pt x="870031" y="84725"/>
                  </a:lnTo>
                  <a:cubicBezTo>
                    <a:pt x="887462" y="77391"/>
                    <a:pt x="902607" y="67866"/>
                    <a:pt x="915466" y="56150"/>
                  </a:cubicBezTo>
                  <a:lnTo>
                    <a:pt x="872317" y="56150"/>
                  </a:lnTo>
                  <a:lnTo>
                    <a:pt x="872317" y="43720"/>
                  </a:lnTo>
                  <a:lnTo>
                    <a:pt x="929610" y="43720"/>
                  </a:lnTo>
                  <a:lnTo>
                    <a:pt x="929610" y="30861"/>
                  </a:lnTo>
                  <a:lnTo>
                    <a:pt x="885890" y="30861"/>
                  </a:lnTo>
                  <a:lnTo>
                    <a:pt x="885890" y="18431"/>
                  </a:lnTo>
                  <a:lnTo>
                    <a:pt x="929610" y="18431"/>
                  </a:lnTo>
                  <a:close/>
                  <a:moveTo>
                    <a:pt x="1318373" y="0"/>
                  </a:moveTo>
                  <a:lnTo>
                    <a:pt x="1333518" y="20431"/>
                  </a:lnTo>
                  <a:lnTo>
                    <a:pt x="1323516" y="27718"/>
                  </a:lnTo>
                  <a:lnTo>
                    <a:pt x="1308372" y="7572"/>
                  </a:lnTo>
                  <a:close/>
                </a:path>
              </a:pathLst>
            </a:custGeom>
            <a:solidFill>
              <a:prstClr val="white">
                <a:alpha val="0"/>
              </a:prst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08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+mn-cs"/>
              </a:endParaRPr>
            </a:p>
          </p:txBody>
        </p:sp>
      </p:grpSp>
      <p:grpSp>
        <p:nvGrpSpPr>
          <p:cNvPr id="208" name="·责任书">
            <a:extLst>
              <a:ext uri="{FF2B5EF4-FFF2-40B4-BE49-F238E27FC236}">
                <a16:creationId xmlns:a16="http://schemas.microsoft.com/office/drawing/2014/main" id="{8C1E2D11-B2F8-C879-930F-2F89E56082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5297" y="-1327398"/>
            <a:ext cx="2790139" cy="3535124"/>
            <a:chOff x="2892583" y="194166"/>
            <a:chExt cx="1720977" cy="2180489"/>
          </a:xfrm>
        </p:grpSpPr>
        <p:sp>
          <p:nvSpPr>
            <p:cNvPr id="209" name="矩形: 圆角 208">
              <a:extLst>
                <a:ext uri="{FF2B5EF4-FFF2-40B4-BE49-F238E27FC236}">
                  <a16:creationId xmlns:a16="http://schemas.microsoft.com/office/drawing/2014/main" id="{DC21738F-89D8-3C3A-2E19-CF3E779D7E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92583" y="194166"/>
              <a:ext cx="1720977" cy="2180489"/>
            </a:xfrm>
            <a:prstGeom prst="roundRect">
              <a:avLst>
                <a:gd name="adj" fmla="val 7399"/>
              </a:avLst>
            </a:prstGeom>
            <a:solidFill>
              <a:srgbClr val="E4D2E3">
                <a:alpha val="0"/>
              </a:srgbClr>
            </a:solidFill>
            <a:ln>
              <a:solidFill>
                <a:srgbClr val="C80051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+mn-cs"/>
              </a:endParaRPr>
            </a:p>
          </p:txBody>
        </p:sp>
        <p:sp>
          <p:nvSpPr>
            <p:cNvPr id="210" name="ic_dd_filled">
              <a:extLst>
                <a:ext uri="{FF2B5EF4-FFF2-40B4-BE49-F238E27FC236}">
                  <a16:creationId xmlns:a16="http://schemas.microsoft.com/office/drawing/2014/main" id="{E9D8516B-17EF-1DF7-BC10-BD5EF9EB81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490749" y="2199084"/>
              <a:ext cx="82621" cy="71354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>
                    <a:alpha val="0"/>
                  </a:srgbClr>
                </a:gs>
                <a:gs pos="100000">
                  <a:srgbClr val="FF3300">
                    <a:alpha val="0"/>
                  </a:srgbClr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6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B912C6D9-DAB3-1C12-2F5C-37265DC0EA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2646" y="462141"/>
              <a:ext cx="199259" cy="275984"/>
            </a:xfrm>
            <a:custGeom>
              <a:avLst/>
              <a:gdLst>
                <a:gd name="connsiteX0" fmla="*/ 1893122 w 2406513"/>
                <a:gd name="connsiteY0" fmla="*/ 567276 h 3333144"/>
                <a:gd name="connsiteX1" fmla="*/ 1878758 w 2406513"/>
                <a:gd name="connsiteY1" fmla="*/ 569100 h 3333144"/>
                <a:gd name="connsiteX2" fmla="*/ 1787556 w 2406513"/>
                <a:gd name="connsiteY2" fmla="*/ 598285 h 3333144"/>
                <a:gd name="connsiteX3" fmla="*/ 1678114 w 2406513"/>
                <a:gd name="connsiteY3" fmla="*/ 660302 h 3333144"/>
                <a:gd name="connsiteX4" fmla="*/ 1656226 w 2406513"/>
                <a:gd name="connsiteY4" fmla="*/ 882835 h 3333144"/>
                <a:gd name="connsiteX5" fmla="*/ 1663522 w 2406513"/>
                <a:gd name="connsiteY5" fmla="*/ 908371 h 3333144"/>
                <a:gd name="connsiteX6" fmla="*/ 1681762 w 2406513"/>
                <a:gd name="connsiteY6" fmla="*/ 871891 h 3333144"/>
                <a:gd name="connsiteX7" fmla="*/ 1696355 w 2406513"/>
                <a:gd name="connsiteY7" fmla="*/ 846354 h 3333144"/>
                <a:gd name="connsiteX8" fmla="*/ 1793029 w 2406513"/>
                <a:gd name="connsiteY8" fmla="*/ 742384 h 3333144"/>
                <a:gd name="connsiteX9" fmla="*/ 1875110 w 2406513"/>
                <a:gd name="connsiteY9" fmla="*/ 618349 h 3333144"/>
                <a:gd name="connsiteX10" fmla="*/ 1893351 w 2406513"/>
                <a:gd name="connsiteY10" fmla="*/ 598285 h 3333144"/>
                <a:gd name="connsiteX11" fmla="*/ 1911591 w 2406513"/>
                <a:gd name="connsiteY11" fmla="*/ 583693 h 3333144"/>
                <a:gd name="connsiteX12" fmla="*/ 1893122 w 2406513"/>
                <a:gd name="connsiteY12" fmla="*/ 567276 h 3333144"/>
                <a:gd name="connsiteX13" fmla="*/ 2263629 w 2406513"/>
                <a:gd name="connsiteY13" fmla="*/ 492492 h 3333144"/>
                <a:gd name="connsiteX14" fmla="*/ 2269102 w 2406513"/>
                <a:gd name="connsiteY14" fmla="*/ 519852 h 3333144"/>
                <a:gd name="connsiteX15" fmla="*/ 2252685 w 2406513"/>
                <a:gd name="connsiteY15" fmla="*/ 547213 h 3333144"/>
                <a:gd name="connsiteX16" fmla="*/ 2247213 w 2406513"/>
                <a:gd name="connsiteY16" fmla="*/ 519852 h 3333144"/>
                <a:gd name="connsiteX17" fmla="*/ 2263629 w 2406513"/>
                <a:gd name="connsiteY17" fmla="*/ 492492 h 3333144"/>
                <a:gd name="connsiteX18" fmla="*/ 1572320 w 2406513"/>
                <a:gd name="connsiteY18" fmla="*/ 0 h 3333144"/>
                <a:gd name="connsiteX19" fmla="*/ 1621569 w 2406513"/>
                <a:gd name="connsiteY19" fmla="*/ 18241 h 3333144"/>
                <a:gd name="connsiteX20" fmla="*/ 1678114 w 2406513"/>
                <a:gd name="connsiteY20" fmla="*/ 94850 h 3333144"/>
                <a:gd name="connsiteX21" fmla="*/ 1752899 w 2406513"/>
                <a:gd name="connsiteY21" fmla="*/ 193349 h 3333144"/>
                <a:gd name="connsiteX22" fmla="*/ 1763844 w 2406513"/>
                <a:gd name="connsiteY22" fmla="*/ 213413 h 3333144"/>
                <a:gd name="connsiteX23" fmla="*/ 1794853 w 2406513"/>
                <a:gd name="connsiteY23" fmla="*/ 253542 h 3333144"/>
                <a:gd name="connsiteX24" fmla="*/ 1875110 w 2406513"/>
                <a:gd name="connsiteY24" fmla="*/ 300967 h 3333144"/>
                <a:gd name="connsiteX25" fmla="*/ 2002793 w 2406513"/>
                <a:gd name="connsiteY25" fmla="*/ 350216 h 3333144"/>
                <a:gd name="connsiteX26" fmla="*/ 2084875 w 2406513"/>
                <a:gd name="connsiteY26" fmla="*/ 362984 h 3333144"/>
                <a:gd name="connsiteX27" fmla="*/ 2166957 w 2406513"/>
                <a:gd name="connsiteY27" fmla="*/ 310087 h 3333144"/>
                <a:gd name="connsiteX28" fmla="*/ 2290990 w 2406513"/>
                <a:gd name="connsiteY28" fmla="*/ 255366 h 3333144"/>
                <a:gd name="connsiteX29" fmla="*/ 2334767 w 2406513"/>
                <a:gd name="connsiteY29" fmla="*/ 262662 h 3333144"/>
                <a:gd name="connsiteX30" fmla="*/ 2298287 w 2406513"/>
                <a:gd name="connsiteY30" fmla="*/ 353864 h 3333144"/>
                <a:gd name="connsiteX31" fmla="*/ 2276398 w 2406513"/>
                <a:gd name="connsiteY31" fmla="*/ 463306 h 3333144"/>
                <a:gd name="connsiteX32" fmla="*/ 2276398 w 2406513"/>
                <a:gd name="connsiteY32" fmla="*/ 474250 h 3333144"/>
                <a:gd name="connsiteX33" fmla="*/ 2258159 w 2406513"/>
                <a:gd name="connsiteY33" fmla="*/ 459658 h 3333144"/>
                <a:gd name="connsiteX34" fmla="*/ 2232621 w 2406513"/>
                <a:gd name="connsiteY34" fmla="*/ 448714 h 3333144"/>
                <a:gd name="connsiteX35" fmla="*/ 2218030 w 2406513"/>
                <a:gd name="connsiteY35" fmla="*/ 481546 h 3333144"/>
                <a:gd name="connsiteX36" fmla="*/ 2181548 w 2406513"/>
                <a:gd name="connsiteY36" fmla="*/ 549036 h 3333144"/>
                <a:gd name="connsiteX37" fmla="*/ 2166957 w 2406513"/>
                <a:gd name="connsiteY37" fmla="*/ 583693 h 3333144"/>
                <a:gd name="connsiteX38" fmla="*/ 2159661 w 2406513"/>
                <a:gd name="connsiteY38" fmla="*/ 598285 h 3333144"/>
                <a:gd name="connsiteX39" fmla="*/ 2050218 w 2406513"/>
                <a:gd name="connsiteY39" fmla="*/ 735088 h 3333144"/>
                <a:gd name="connsiteX40" fmla="*/ 1962664 w 2406513"/>
                <a:gd name="connsiteY40" fmla="*/ 912019 h 3333144"/>
                <a:gd name="connsiteX41" fmla="*/ 1937127 w 2406513"/>
                <a:gd name="connsiteY41" fmla="*/ 943028 h 3333144"/>
                <a:gd name="connsiteX42" fmla="*/ 1867814 w 2406513"/>
                <a:gd name="connsiteY42" fmla="*/ 1043350 h 3333144"/>
                <a:gd name="connsiteX43" fmla="*/ 1824037 w 2406513"/>
                <a:gd name="connsiteY43" fmla="*/ 1130904 h 3333144"/>
                <a:gd name="connsiteX44" fmla="*/ 1878758 w 2406513"/>
                <a:gd name="connsiteY44" fmla="*/ 1119960 h 3333144"/>
                <a:gd name="connsiteX45" fmla="*/ 2086698 w 2406513"/>
                <a:gd name="connsiteY45" fmla="*/ 1003221 h 3333144"/>
                <a:gd name="connsiteX46" fmla="*/ 2123179 w 2406513"/>
                <a:gd name="connsiteY46" fmla="*/ 913843 h 3333144"/>
                <a:gd name="connsiteX47" fmla="*/ 2137771 w 2406513"/>
                <a:gd name="connsiteY47" fmla="*/ 853650 h 3333144"/>
                <a:gd name="connsiteX48" fmla="*/ 2196141 w 2406513"/>
                <a:gd name="connsiteY48" fmla="*/ 704079 h 3333144"/>
                <a:gd name="connsiteX49" fmla="*/ 2218030 w 2406513"/>
                <a:gd name="connsiteY49" fmla="*/ 590989 h 3333144"/>
                <a:gd name="connsiteX50" fmla="*/ 2232621 w 2406513"/>
                <a:gd name="connsiteY50" fmla="*/ 565452 h 3333144"/>
                <a:gd name="connsiteX51" fmla="*/ 2280046 w 2406513"/>
                <a:gd name="connsiteY51" fmla="*/ 835410 h 3333144"/>
                <a:gd name="connsiteX52" fmla="*/ 2285519 w 2406513"/>
                <a:gd name="connsiteY52" fmla="*/ 984981 h 3333144"/>
                <a:gd name="connsiteX53" fmla="*/ 2345712 w 2406513"/>
                <a:gd name="connsiteY53" fmla="*/ 1090775 h 3333144"/>
                <a:gd name="connsiteX54" fmla="*/ 2404081 w 2406513"/>
                <a:gd name="connsiteY54" fmla="*/ 1229402 h 3333144"/>
                <a:gd name="connsiteX55" fmla="*/ 2236269 w 2406513"/>
                <a:gd name="connsiteY55" fmla="*/ 1254938 h 3333144"/>
                <a:gd name="connsiteX56" fmla="*/ 2057514 w 2406513"/>
                <a:gd name="connsiteY56" fmla="*/ 1265883 h 3333144"/>
                <a:gd name="connsiteX57" fmla="*/ 1798501 w 2406513"/>
                <a:gd name="connsiteY57" fmla="*/ 1324252 h 3333144"/>
                <a:gd name="connsiteX58" fmla="*/ 1654401 w 2406513"/>
                <a:gd name="connsiteY58" fmla="*/ 1399037 h 3333144"/>
                <a:gd name="connsiteX59" fmla="*/ 1554080 w 2406513"/>
                <a:gd name="connsiteY59" fmla="*/ 1532192 h 3333144"/>
                <a:gd name="connsiteX60" fmla="*/ 1437341 w 2406513"/>
                <a:gd name="connsiteY60" fmla="*/ 1721892 h 3333144"/>
                <a:gd name="connsiteX61" fmla="*/ 1360732 w 2406513"/>
                <a:gd name="connsiteY61" fmla="*/ 1871463 h 3333144"/>
                <a:gd name="connsiteX62" fmla="*/ 1393564 w 2406513"/>
                <a:gd name="connsiteY62" fmla="*/ 1856871 h 3333144"/>
                <a:gd name="connsiteX63" fmla="*/ 1696355 w 2406513"/>
                <a:gd name="connsiteY63" fmla="*/ 1721892 h 3333144"/>
                <a:gd name="connsiteX64" fmla="*/ 1980904 w 2406513"/>
                <a:gd name="connsiteY64" fmla="*/ 1590561 h 3333144"/>
                <a:gd name="connsiteX65" fmla="*/ 2110411 w 2406513"/>
                <a:gd name="connsiteY65" fmla="*/ 1539488 h 3333144"/>
                <a:gd name="connsiteX66" fmla="*/ 2290990 w 2406513"/>
                <a:gd name="connsiteY66" fmla="*/ 1572321 h 3333144"/>
                <a:gd name="connsiteX67" fmla="*/ 2290990 w 2406513"/>
                <a:gd name="connsiteY67" fmla="*/ 1700003 h 3333144"/>
                <a:gd name="connsiteX68" fmla="*/ 2181548 w 2406513"/>
                <a:gd name="connsiteY68" fmla="*/ 1725540 h 3333144"/>
                <a:gd name="connsiteX69" fmla="*/ 2004617 w 2406513"/>
                <a:gd name="connsiteY69" fmla="*/ 1769317 h 3333144"/>
                <a:gd name="connsiteX70" fmla="*/ 1969960 w 2406513"/>
                <a:gd name="connsiteY70" fmla="*/ 1783909 h 3333144"/>
                <a:gd name="connsiteX71" fmla="*/ 1853222 w 2406513"/>
                <a:gd name="connsiteY71" fmla="*/ 1834982 h 3333144"/>
                <a:gd name="connsiteX72" fmla="*/ 1785733 w 2406513"/>
                <a:gd name="connsiteY72" fmla="*/ 1942600 h 3333144"/>
                <a:gd name="connsiteX73" fmla="*/ 1743780 w 2406513"/>
                <a:gd name="connsiteY73" fmla="*/ 2104940 h 3333144"/>
                <a:gd name="connsiteX74" fmla="*/ 1732835 w 2406513"/>
                <a:gd name="connsiteY74" fmla="*/ 2199789 h 3333144"/>
                <a:gd name="connsiteX75" fmla="*/ 1856870 w 2406513"/>
                <a:gd name="connsiteY75" fmla="*/ 2196141 h 3333144"/>
                <a:gd name="connsiteX76" fmla="*/ 2048394 w 2406513"/>
                <a:gd name="connsiteY76" fmla="*/ 2212558 h 3333144"/>
                <a:gd name="connsiteX77" fmla="*/ 2156012 w 2406513"/>
                <a:gd name="connsiteY77" fmla="*/ 2331120 h 3333144"/>
                <a:gd name="connsiteX78" fmla="*/ 2201613 w 2406513"/>
                <a:gd name="connsiteY78" fmla="*/ 2442387 h 3333144"/>
                <a:gd name="connsiteX79" fmla="*/ 2210734 w 2406513"/>
                <a:gd name="connsiteY79" fmla="*/ 2582837 h 3333144"/>
                <a:gd name="connsiteX80" fmla="*/ 2072106 w 2406513"/>
                <a:gd name="connsiteY80" fmla="*/ 3177473 h 3333144"/>
                <a:gd name="connsiteX81" fmla="*/ 2031977 w 2406513"/>
                <a:gd name="connsiteY81" fmla="*/ 3250435 h 3333144"/>
                <a:gd name="connsiteX82" fmla="*/ 1969960 w 2406513"/>
                <a:gd name="connsiteY82" fmla="*/ 3301508 h 3333144"/>
                <a:gd name="connsiteX83" fmla="*/ 1707299 w 2406513"/>
                <a:gd name="connsiteY83" fmla="*/ 3246787 h 3333144"/>
                <a:gd name="connsiteX84" fmla="*/ 1543135 w 2406513"/>
                <a:gd name="connsiteY84" fmla="*/ 3108160 h 3333144"/>
                <a:gd name="connsiteX85" fmla="*/ 1440989 w 2406513"/>
                <a:gd name="connsiteY85" fmla="*/ 3068031 h 3333144"/>
                <a:gd name="connsiteX86" fmla="*/ 1200216 w 2406513"/>
                <a:gd name="connsiteY86" fmla="*/ 2984125 h 3333144"/>
                <a:gd name="connsiteX87" fmla="*/ 1145495 w 2406513"/>
                <a:gd name="connsiteY87" fmla="*/ 2943997 h 3333144"/>
                <a:gd name="connsiteX88" fmla="*/ 1116311 w 2406513"/>
                <a:gd name="connsiteY88" fmla="*/ 2900220 h 3333144"/>
                <a:gd name="connsiteX89" fmla="*/ 1218457 w 2406513"/>
                <a:gd name="connsiteY89" fmla="*/ 2889276 h 3333144"/>
                <a:gd name="connsiteX90" fmla="*/ 1378972 w 2406513"/>
                <a:gd name="connsiteY90" fmla="*/ 2852795 h 3333144"/>
                <a:gd name="connsiteX91" fmla="*/ 1762020 w 2406513"/>
                <a:gd name="connsiteY91" fmla="*/ 2805370 h 3333144"/>
                <a:gd name="connsiteX92" fmla="*/ 1878758 w 2406513"/>
                <a:gd name="connsiteY92" fmla="*/ 2776185 h 3333144"/>
                <a:gd name="connsiteX93" fmla="*/ 1920711 w 2406513"/>
                <a:gd name="connsiteY93" fmla="*/ 2708696 h 3333144"/>
                <a:gd name="connsiteX94" fmla="*/ 1955368 w 2406513"/>
                <a:gd name="connsiteY94" fmla="*/ 2599254 h 3333144"/>
                <a:gd name="connsiteX95" fmla="*/ 1975432 w 2406513"/>
                <a:gd name="connsiteY95" fmla="*/ 2482515 h 3333144"/>
                <a:gd name="connsiteX96" fmla="*/ 1977256 w 2406513"/>
                <a:gd name="connsiteY96" fmla="*/ 2387666 h 3333144"/>
                <a:gd name="connsiteX97" fmla="*/ 1955368 w 2406513"/>
                <a:gd name="connsiteY97" fmla="*/ 2349361 h 3333144"/>
                <a:gd name="connsiteX98" fmla="*/ 1778436 w 2406513"/>
                <a:gd name="connsiteY98" fmla="*/ 2418674 h 3333144"/>
                <a:gd name="connsiteX99" fmla="*/ 1637985 w 2406513"/>
                <a:gd name="connsiteY99" fmla="*/ 2513524 h 3333144"/>
                <a:gd name="connsiteX100" fmla="*/ 1579616 w 2406513"/>
                <a:gd name="connsiteY100" fmla="*/ 2542709 h 3333144"/>
                <a:gd name="connsiteX101" fmla="*/ 1486591 w 2406513"/>
                <a:gd name="connsiteY101" fmla="*/ 2482515 h 3333144"/>
                <a:gd name="connsiteX102" fmla="*/ 1451933 w 2406513"/>
                <a:gd name="connsiteY102" fmla="*/ 2323824 h 3333144"/>
                <a:gd name="connsiteX103" fmla="*/ 1464702 w 2406513"/>
                <a:gd name="connsiteY103" fmla="*/ 2216206 h 3333144"/>
                <a:gd name="connsiteX104" fmla="*/ 1539487 w 2406513"/>
                <a:gd name="connsiteY104" fmla="*/ 2086699 h 3333144"/>
                <a:gd name="connsiteX105" fmla="*/ 1616097 w 2406513"/>
                <a:gd name="connsiteY105" fmla="*/ 1911592 h 3333144"/>
                <a:gd name="connsiteX106" fmla="*/ 1597857 w 2406513"/>
                <a:gd name="connsiteY106" fmla="*/ 1918888 h 3333144"/>
                <a:gd name="connsiteX107" fmla="*/ 1497534 w 2406513"/>
                <a:gd name="connsiteY107" fmla="*/ 1953545 h 3333144"/>
                <a:gd name="connsiteX108" fmla="*/ 1291418 w 2406513"/>
                <a:gd name="connsiteY108" fmla="*/ 2057515 h 3333144"/>
                <a:gd name="connsiteX109" fmla="*/ 1134551 w 2406513"/>
                <a:gd name="connsiteY109" fmla="*/ 2137772 h 3333144"/>
                <a:gd name="connsiteX110" fmla="*/ 1008692 w 2406513"/>
                <a:gd name="connsiteY110" fmla="*/ 2247215 h 3333144"/>
                <a:gd name="connsiteX111" fmla="*/ 901074 w 2406513"/>
                <a:gd name="connsiteY111" fmla="*/ 2378545 h 3333144"/>
                <a:gd name="connsiteX112" fmla="*/ 879186 w 2406513"/>
                <a:gd name="connsiteY112" fmla="*/ 2404082 h 3333144"/>
                <a:gd name="connsiteX113" fmla="*/ 822641 w 2406513"/>
                <a:gd name="connsiteY113" fmla="*/ 2451507 h 3333144"/>
                <a:gd name="connsiteX114" fmla="*/ 749679 w 2406513"/>
                <a:gd name="connsiteY114" fmla="*/ 2539061 h 3333144"/>
                <a:gd name="connsiteX115" fmla="*/ 685838 w 2406513"/>
                <a:gd name="connsiteY115" fmla="*/ 2615670 h 3333144"/>
                <a:gd name="connsiteX116" fmla="*/ 459658 w 2406513"/>
                <a:gd name="connsiteY116" fmla="*/ 2858267 h 3333144"/>
                <a:gd name="connsiteX117" fmla="*/ 222532 w 2406513"/>
                <a:gd name="connsiteY117" fmla="*/ 3078975 h 3333144"/>
                <a:gd name="connsiteX118" fmla="*/ 133155 w 2406513"/>
                <a:gd name="connsiteY118" fmla="*/ 3122753 h 3333144"/>
                <a:gd name="connsiteX119" fmla="*/ 62018 w 2406513"/>
                <a:gd name="connsiteY119" fmla="*/ 3082623 h 3333144"/>
                <a:gd name="connsiteX120" fmla="*/ 25536 w 2406513"/>
                <a:gd name="connsiteY120" fmla="*/ 2995070 h 3333144"/>
                <a:gd name="connsiteX121" fmla="*/ 18240 w 2406513"/>
                <a:gd name="connsiteY121" fmla="*/ 2951293 h 3333144"/>
                <a:gd name="connsiteX122" fmla="*/ 0 w 2406513"/>
                <a:gd name="connsiteY122" fmla="*/ 2881979 h 3333144"/>
                <a:gd name="connsiteX123" fmla="*/ 16416 w 2406513"/>
                <a:gd name="connsiteY123" fmla="*/ 2810842 h 3333144"/>
                <a:gd name="connsiteX124" fmla="*/ 94850 w 2406513"/>
                <a:gd name="connsiteY124" fmla="*/ 2732408 h 3333144"/>
                <a:gd name="connsiteX125" fmla="*/ 198820 w 2406513"/>
                <a:gd name="connsiteY125" fmla="*/ 2648503 h 3333144"/>
                <a:gd name="connsiteX126" fmla="*/ 211589 w 2406513"/>
                <a:gd name="connsiteY126" fmla="*/ 2632086 h 3333144"/>
                <a:gd name="connsiteX127" fmla="*/ 288198 w 2406513"/>
                <a:gd name="connsiteY127" fmla="*/ 2539061 h 3333144"/>
                <a:gd name="connsiteX128" fmla="*/ 682190 w 2406513"/>
                <a:gd name="connsiteY128" fmla="*/ 2115884 h 3333144"/>
                <a:gd name="connsiteX129" fmla="*/ 1010517 w 2406513"/>
                <a:gd name="connsiteY129" fmla="*/ 1718244 h 3333144"/>
                <a:gd name="connsiteX130" fmla="*/ 1079830 w 2406513"/>
                <a:gd name="connsiteY130" fmla="*/ 1628866 h 3333144"/>
                <a:gd name="connsiteX131" fmla="*/ 1105367 w 2406513"/>
                <a:gd name="connsiteY131" fmla="*/ 1601505 h 3333144"/>
                <a:gd name="connsiteX132" fmla="*/ 1130903 w 2406513"/>
                <a:gd name="connsiteY132" fmla="*/ 1561377 h 3333144"/>
                <a:gd name="connsiteX133" fmla="*/ 1092598 w 2406513"/>
                <a:gd name="connsiteY133" fmla="*/ 1543136 h 3333144"/>
                <a:gd name="connsiteX134" fmla="*/ 919315 w 2406513"/>
                <a:gd name="connsiteY134" fmla="*/ 1565025 h 3333144"/>
                <a:gd name="connsiteX135" fmla="*/ 795280 w 2406513"/>
                <a:gd name="connsiteY135" fmla="*/ 1566849 h 3333144"/>
                <a:gd name="connsiteX136" fmla="*/ 693134 w 2406513"/>
                <a:gd name="connsiteY136" fmla="*/ 1535840 h 3333144"/>
                <a:gd name="connsiteX137" fmla="*/ 601933 w 2406513"/>
                <a:gd name="connsiteY137" fmla="*/ 1486591 h 3333144"/>
                <a:gd name="connsiteX138" fmla="*/ 587340 w 2406513"/>
                <a:gd name="connsiteY138" fmla="*/ 1400861 h 3333144"/>
                <a:gd name="connsiteX139" fmla="*/ 581868 w 2406513"/>
                <a:gd name="connsiteY139" fmla="*/ 1362557 h 3333144"/>
                <a:gd name="connsiteX140" fmla="*/ 580044 w 2406513"/>
                <a:gd name="connsiteY140" fmla="*/ 1335196 h 3333144"/>
                <a:gd name="connsiteX141" fmla="*/ 583692 w 2406513"/>
                <a:gd name="connsiteY141" fmla="*/ 1324252 h 3333144"/>
                <a:gd name="connsiteX142" fmla="*/ 631117 w 2406513"/>
                <a:gd name="connsiteY142" fmla="*/ 1313307 h 3333144"/>
                <a:gd name="connsiteX143" fmla="*/ 662126 w 2406513"/>
                <a:gd name="connsiteY143" fmla="*/ 1311484 h 3333144"/>
                <a:gd name="connsiteX144" fmla="*/ 663950 w 2406513"/>
                <a:gd name="connsiteY144" fmla="*/ 1327900 h 3333144"/>
                <a:gd name="connsiteX145" fmla="*/ 689486 w 2406513"/>
                <a:gd name="connsiteY145" fmla="*/ 1397213 h 3333144"/>
                <a:gd name="connsiteX146" fmla="*/ 722319 w 2406513"/>
                <a:gd name="connsiteY146" fmla="*/ 1440990 h 3333144"/>
                <a:gd name="connsiteX147" fmla="*/ 904723 w 2406513"/>
                <a:gd name="connsiteY147" fmla="*/ 1408157 h 3333144"/>
                <a:gd name="connsiteX148" fmla="*/ 1103543 w 2406513"/>
                <a:gd name="connsiteY148" fmla="*/ 1362557 h 3333144"/>
                <a:gd name="connsiteX149" fmla="*/ 1196568 w 2406513"/>
                <a:gd name="connsiteY149" fmla="*/ 1335196 h 3333144"/>
                <a:gd name="connsiteX150" fmla="*/ 1322427 w 2406513"/>
                <a:gd name="connsiteY150" fmla="*/ 1285947 h 3333144"/>
                <a:gd name="connsiteX151" fmla="*/ 1393564 w 2406513"/>
                <a:gd name="connsiteY151" fmla="*/ 1218458 h 3333144"/>
                <a:gd name="connsiteX152" fmla="*/ 1353435 w 2406513"/>
                <a:gd name="connsiteY152" fmla="*/ 1167385 h 3333144"/>
                <a:gd name="connsiteX153" fmla="*/ 1311483 w 2406513"/>
                <a:gd name="connsiteY153" fmla="*/ 1119960 h 3333144"/>
                <a:gd name="connsiteX154" fmla="*/ 1324251 w 2406513"/>
                <a:gd name="connsiteY154" fmla="*/ 1068887 h 3333144"/>
                <a:gd name="connsiteX155" fmla="*/ 1357084 w 2406513"/>
                <a:gd name="connsiteY155" fmla="*/ 950324 h 3333144"/>
                <a:gd name="connsiteX156" fmla="*/ 1378972 w 2406513"/>
                <a:gd name="connsiteY156" fmla="*/ 802577 h 3333144"/>
                <a:gd name="connsiteX157" fmla="*/ 1366204 w 2406513"/>
                <a:gd name="connsiteY157" fmla="*/ 767920 h 3333144"/>
                <a:gd name="connsiteX158" fmla="*/ 1313307 w 2406513"/>
                <a:gd name="connsiteY158" fmla="*/ 751504 h 3333144"/>
                <a:gd name="connsiteX159" fmla="*/ 1032405 w 2406513"/>
                <a:gd name="connsiteY159" fmla="*/ 554508 h 3333144"/>
                <a:gd name="connsiteX160" fmla="*/ 986804 w 2406513"/>
                <a:gd name="connsiteY160" fmla="*/ 463306 h 3333144"/>
                <a:gd name="connsiteX161" fmla="*/ 988628 w 2406513"/>
                <a:gd name="connsiteY161" fmla="*/ 397641 h 3333144"/>
                <a:gd name="connsiteX162" fmla="*/ 1014165 w 2406513"/>
                <a:gd name="connsiteY162" fmla="*/ 352040 h 3333144"/>
                <a:gd name="connsiteX163" fmla="*/ 1083478 w 2406513"/>
                <a:gd name="connsiteY163" fmla="*/ 342920 h 3333144"/>
                <a:gd name="connsiteX164" fmla="*/ 1207513 w 2406513"/>
                <a:gd name="connsiteY164" fmla="*/ 393993 h 3333144"/>
                <a:gd name="connsiteX165" fmla="*/ 1287770 w 2406513"/>
                <a:gd name="connsiteY165" fmla="*/ 441418 h 3333144"/>
                <a:gd name="connsiteX166" fmla="*/ 1389916 w 2406513"/>
                <a:gd name="connsiteY166" fmla="*/ 412233 h 3333144"/>
                <a:gd name="connsiteX167" fmla="*/ 1466526 w 2406513"/>
                <a:gd name="connsiteY167" fmla="*/ 357512 h 3333144"/>
                <a:gd name="connsiteX168" fmla="*/ 1503006 w 2406513"/>
                <a:gd name="connsiteY168" fmla="*/ 206117 h 3333144"/>
                <a:gd name="connsiteX169" fmla="*/ 1513951 w 2406513"/>
                <a:gd name="connsiteY169" fmla="*/ 65666 h 3333144"/>
                <a:gd name="connsiteX170" fmla="*/ 1513951 w 2406513"/>
                <a:gd name="connsiteY170" fmla="*/ 10945 h 3333144"/>
                <a:gd name="connsiteX171" fmla="*/ 1572320 w 2406513"/>
                <a:gd name="connsiteY171" fmla="*/ 0 h 333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2406513" h="3333144">
                  <a:moveTo>
                    <a:pt x="1893122" y="567276"/>
                  </a:moveTo>
                  <a:cubicBezTo>
                    <a:pt x="1889018" y="567276"/>
                    <a:pt x="1884231" y="567884"/>
                    <a:pt x="1878758" y="569100"/>
                  </a:cubicBezTo>
                  <a:cubicBezTo>
                    <a:pt x="1866598" y="571532"/>
                    <a:pt x="1836197" y="581260"/>
                    <a:pt x="1787556" y="598285"/>
                  </a:cubicBezTo>
                  <a:cubicBezTo>
                    <a:pt x="1724323" y="617741"/>
                    <a:pt x="1687842" y="638414"/>
                    <a:pt x="1678114" y="660302"/>
                  </a:cubicBezTo>
                  <a:cubicBezTo>
                    <a:pt x="1658658" y="716239"/>
                    <a:pt x="1651361" y="790417"/>
                    <a:pt x="1656226" y="882835"/>
                  </a:cubicBezTo>
                  <a:lnTo>
                    <a:pt x="1663522" y="908371"/>
                  </a:lnTo>
                  <a:cubicBezTo>
                    <a:pt x="1675681" y="901075"/>
                    <a:pt x="1681762" y="888915"/>
                    <a:pt x="1681762" y="871891"/>
                  </a:cubicBezTo>
                  <a:cubicBezTo>
                    <a:pt x="1681762" y="854866"/>
                    <a:pt x="1686626" y="846354"/>
                    <a:pt x="1696355" y="846354"/>
                  </a:cubicBezTo>
                  <a:cubicBezTo>
                    <a:pt x="1706082" y="846354"/>
                    <a:pt x="1738308" y="811697"/>
                    <a:pt x="1793029" y="742384"/>
                  </a:cubicBezTo>
                  <a:cubicBezTo>
                    <a:pt x="1847749" y="673070"/>
                    <a:pt x="1875110" y="631726"/>
                    <a:pt x="1875110" y="618349"/>
                  </a:cubicBezTo>
                  <a:cubicBezTo>
                    <a:pt x="1875110" y="604973"/>
                    <a:pt x="1881190" y="598285"/>
                    <a:pt x="1893351" y="598285"/>
                  </a:cubicBezTo>
                  <a:cubicBezTo>
                    <a:pt x="1905510" y="598285"/>
                    <a:pt x="1911591" y="593421"/>
                    <a:pt x="1911591" y="583693"/>
                  </a:cubicBezTo>
                  <a:cubicBezTo>
                    <a:pt x="1911591" y="572748"/>
                    <a:pt x="1905435" y="567276"/>
                    <a:pt x="1893122" y="567276"/>
                  </a:cubicBezTo>
                  <a:close/>
                  <a:moveTo>
                    <a:pt x="2263629" y="492492"/>
                  </a:moveTo>
                  <a:cubicBezTo>
                    <a:pt x="2274574" y="492492"/>
                    <a:pt x="2276397" y="501612"/>
                    <a:pt x="2269102" y="519852"/>
                  </a:cubicBezTo>
                  <a:cubicBezTo>
                    <a:pt x="2261806" y="538093"/>
                    <a:pt x="2256333" y="547213"/>
                    <a:pt x="2252685" y="547213"/>
                  </a:cubicBezTo>
                  <a:cubicBezTo>
                    <a:pt x="2249037" y="547213"/>
                    <a:pt x="2247213" y="538093"/>
                    <a:pt x="2247213" y="519852"/>
                  </a:cubicBezTo>
                  <a:cubicBezTo>
                    <a:pt x="2247213" y="501612"/>
                    <a:pt x="2252685" y="492492"/>
                    <a:pt x="2263629" y="492492"/>
                  </a:cubicBezTo>
                  <a:close/>
                  <a:moveTo>
                    <a:pt x="1572320" y="0"/>
                  </a:moveTo>
                  <a:cubicBezTo>
                    <a:pt x="1591776" y="0"/>
                    <a:pt x="1608193" y="6081"/>
                    <a:pt x="1621569" y="18241"/>
                  </a:cubicBezTo>
                  <a:cubicBezTo>
                    <a:pt x="1634945" y="30401"/>
                    <a:pt x="1653793" y="55937"/>
                    <a:pt x="1678114" y="94850"/>
                  </a:cubicBezTo>
                  <a:cubicBezTo>
                    <a:pt x="1717027" y="160516"/>
                    <a:pt x="1741956" y="193349"/>
                    <a:pt x="1752899" y="193349"/>
                  </a:cubicBezTo>
                  <a:cubicBezTo>
                    <a:pt x="1763844" y="193349"/>
                    <a:pt x="1767492" y="200037"/>
                    <a:pt x="1763844" y="213413"/>
                  </a:cubicBezTo>
                  <a:cubicBezTo>
                    <a:pt x="1760195" y="226789"/>
                    <a:pt x="1770532" y="240165"/>
                    <a:pt x="1794853" y="253542"/>
                  </a:cubicBezTo>
                  <a:cubicBezTo>
                    <a:pt x="1819173" y="266918"/>
                    <a:pt x="1845926" y="282726"/>
                    <a:pt x="1875110" y="300967"/>
                  </a:cubicBezTo>
                  <a:cubicBezTo>
                    <a:pt x="1904295" y="319207"/>
                    <a:pt x="1946856" y="335623"/>
                    <a:pt x="2002793" y="350216"/>
                  </a:cubicBezTo>
                  <a:cubicBezTo>
                    <a:pt x="2044137" y="362376"/>
                    <a:pt x="2071498" y="366632"/>
                    <a:pt x="2084875" y="362984"/>
                  </a:cubicBezTo>
                  <a:cubicBezTo>
                    <a:pt x="2098250" y="359336"/>
                    <a:pt x="2125611" y="341704"/>
                    <a:pt x="2166957" y="310087"/>
                  </a:cubicBezTo>
                  <a:cubicBezTo>
                    <a:pt x="2220461" y="266310"/>
                    <a:pt x="2261807" y="248070"/>
                    <a:pt x="2290990" y="255366"/>
                  </a:cubicBezTo>
                  <a:lnTo>
                    <a:pt x="2334767" y="262662"/>
                  </a:lnTo>
                  <a:lnTo>
                    <a:pt x="2298287" y="353864"/>
                  </a:lnTo>
                  <a:cubicBezTo>
                    <a:pt x="2273966" y="412233"/>
                    <a:pt x="2266670" y="448714"/>
                    <a:pt x="2276398" y="463306"/>
                  </a:cubicBezTo>
                  <a:cubicBezTo>
                    <a:pt x="2281262" y="470602"/>
                    <a:pt x="2281262" y="474250"/>
                    <a:pt x="2276398" y="474250"/>
                  </a:cubicBezTo>
                  <a:cubicBezTo>
                    <a:pt x="2271534" y="471818"/>
                    <a:pt x="2265455" y="466954"/>
                    <a:pt x="2258159" y="459658"/>
                  </a:cubicBezTo>
                  <a:cubicBezTo>
                    <a:pt x="2245998" y="449930"/>
                    <a:pt x="2237486" y="446282"/>
                    <a:pt x="2232621" y="448714"/>
                  </a:cubicBezTo>
                  <a:cubicBezTo>
                    <a:pt x="2227757" y="451146"/>
                    <a:pt x="2222893" y="462090"/>
                    <a:pt x="2218030" y="481546"/>
                  </a:cubicBezTo>
                  <a:cubicBezTo>
                    <a:pt x="2210734" y="513163"/>
                    <a:pt x="2198573" y="535660"/>
                    <a:pt x="2181548" y="549036"/>
                  </a:cubicBezTo>
                  <a:cubicBezTo>
                    <a:pt x="2164524" y="562412"/>
                    <a:pt x="2159661" y="573964"/>
                    <a:pt x="2166957" y="583693"/>
                  </a:cubicBezTo>
                  <a:cubicBezTo>
                    <a:pt x="2174252" y="593421"/>
                    <a:pt x="2171820" y="598285"/>
                    <a:pt x="2159661" y="598285"/>
                  </a:cubicBezTo>
                  <a:cubicBezTo>
                    <a:pt x="2145068" y="598285"/>
                    <a:pt x="2108587" y="643886"/>
                    <a:pt x="2050218" y="735088"/>
                  </a:cubicBezTo>
                  <a:cubicBezTo>
                    <a:pt x="1991849" y="826290"/>
                    <a:pt x="1962664" y="885267"/>
                    <a:pt x="1962664" y="912019"/>
                  </a:cubicBezTo>
                  <a:cubicBezTo>
                    <a:pt x="1962664" y="926611"/>
                    <a:pt x="1954152" y="936948"/>
                    <a:pt x="1937127" y="943028"/>
                  </a:cubicBezTo>
                  <a:cubicBezTo>
                    <a:pt x="1920103" y="949108"/>
                    <a:pt x="1896999" y="982549"/>
                    <a:pt x="1867814" y="1043350"/>
                  </a:cubicBezTo>
                  <a:lnTo>
                    <a:pt x="1824037" y="1130904"/>
                  </a:lnTo>
                  <a:lnTo>
                    <a:pt x="1878758" y="1119960"/>
                  </a:lnTo>
                  <a:cubicBezTo>
                    <a:pt x="1983336" y="1098071"/>
                    <a:pt x="2052650" y="1059158"/>
                    <a:pt x="2086698" y="1003221"/>
                  </a:cubicBezTo>
                  <a:cubicBezTo>
                    <a:pt x="2111019" y="964308"/>
                    <a:pt x="2123179" y="934516"/>
                    <a:pt x="2123179" y="913843"/>
                  </a:cubicBezTo>
                  <a:cubicBezTo>
                    <a:pt x="2123179" y="893171"/>
                    <a:pt x="2128043" y="873106"/>
                    <a:pt x="2137771" y="853650"/>
                  </a:cubicBezTo>
                  <a:cubicBezTo>
                    <a:pt x="2157228" y="817169"/>
                    <a:pt x="2176684" y="767312"/>
                    <a:pt x="2196141" y="704079"/>
                  </a:cubicBezTo>
                  <a:cubicBezTo>
                    <a:pt x="2215597" y="640846"/>
                    <a:pt x="2222893" y="603149"/>
                    <a:pt x="2218030" y="590989"/>
                  </a:cubicBezTo>
                  <a:cubicBezTo>
                    <a:pt x="2210734" y="573964"/>
                    <a:pt x="2215597" y="565452"/>
                    <a:pt x="2232621" y="565452"/>
                  </a:cubicBezTo>
                  <a:cubicBezTo>
                    <a:pt x="2266670" y="565452"/>
                    <a:pt x="2282478" y="655438"/>
                    <a:pt x="2280046" y="835410"/>
                  </a:cubicBezTo>
                  <a:cubicBezTo>
                    <a:pt x="2277614" y="913235"/>
                    <a:pt x="2279438" y="963092"/>
                    <a:pt x="2285519" y="984981"/>
                  </a:cubicBezTo>
                  <a:cubicBezTo>
                    <a:pt x="2291599" y="1006869"/>
                    <a:pt x="2311663" y="1042134"/>
                    <a:pt x="2345712" y="1090775"/>
                  </a:cubicBezTo>
                  <a:cubicBezTo>
                    <a:pt x="2394353" y="1158872"/>
                    <a:pt x="2413810" y="1205081"/>
                    <a:pt x="2404081" y="1229402"/>
                  </a:cubicBezTo>
                  <a:cubicBezTo>
                    <a:pt x="2389488" y="1268314"/>
                    <a:pt x="2333551" y="1276827"/>
                    <a:pt x="2236269" y="1254938"/>
                  </a:cubicBezTo>
                  <a:cubicBezTo>
                    <a:pt x="2204653" y="1247642"/>
                    <a:pt x="2145068" y="1251290"/>
                    <a:pt x="2057514" y="1265883"/>
                  </a:cubicBezTo>
                  <a:cubicBezTo>
                    <a:pt x="1969960" y="1280475"/>
                    <a:pt x="1883622" y="1299931"/>
                    <a:pt x="1798501" y="1324252"/>
                  </a:cubicBezTo>
                  <a:cubicBezTo>
                    <a:pt x="1740132" y="1341276"/>
                    <a:pt x="1692098" y="1366205"/>
                    <a:pt x="1654401" y="1399037"/>
                  </a:cubicBezTo>
                  <a:cubicBezTo>
                    <a:pt x="1616705" y="1431870"/>
                    <a:pt x="1583264" y="1476255"/>
                    <a:pt x="1554080" y="1532192"/>
                  </a:cubicBezTo>
                  <a:cubicBezTo>
                    <a:pt x="1539487" y="1563809"/>
                    <a:pt x="1500574" y="1627042"/>
                    <a:pt x="1437341" y="1721892"/>
                  </a:cubicBezTo>
                  <a:cubicBezTo>
                    <a:pt x="1369244" y="1819174"/>
                    <a:pt x="1343707" y="1869031"/>
                    <a:pt x="1360732" y="1871463"/>
                  </a:cubicBezTo>
                  <a:cubicBezTo>
                    <a:pt x="1365596" y="1871463"/>
                    <a:pt x="1376540" y="1866599"/>
                    <a:pt x="1393564" y="1856871"/>
                  </a:cubicBezTo>
                  <a:cubicBezTo>
                    <a:pt x="1461662" y="1820390"/>
                    <a:pt x="1562592" y="1775397"/>
                    <a:pt x="1696355" y="1721892"/>
                  </a:cubicBezTo>
                  <a:cubicBezTo>
                    <a:pt x="1873894" y="1648930"/>
                    <a:pt x="1968744" y="1605153"/>
                    <a:pt x="1980904" y="1590561"/>
                  </a:cubicBezTo>
                  <a:cubicBezTo>
                    <a:pt x="2005225" y="1561377"/>
                    <a:pt x="2048394" y="1544352"/>
                    <a:pt x="2110411" y="1539488"/>
                  </a:cubicBezTo>
                  <a:cubicBezTo>
                    <a:pt x="2172428" y="1534624"/>
                    <a:pt x="2232621" y="1545568"/>
                    <a:pt x="2290990" y="1572321"/>
                  </a:cubicBezTo>
                  <a:cubicBezTo>
                    <a:pt x="2407730" y="1625826"/>
                    <a:pt x="2407730" y="1668387"/>
                    <a:pt x="2290990" y="1700003"/>
                  </a:cubicBezTo>
                  <a:cubicBezTo>
                    <a:pt x="2261807" y="1707300"/>
                    <a:pt x="2225325" y="1715812"/>
                    <a:pt x="2181548" y="1725540"/>
                  </a:cubicBezTo>
                  <a:cubicBezTo>
                    <a:pt x="2076970" y="1742564"/>
                    <a:pt x="2017993" y="1757156"/>
                    <a:pt x="2004617" y="1769317"/>
                  </a:cubicBezTo>
                  <a:cubicBezTo>
                    <a:pt x="1991241" y="1781477"/>
                    <a:pt x="1979688" y="1786341"/>
                    <a:pt x="1969960" y="1783909"/>
                  </a:cubicBezTo>
                  <a:cubicBezTo>
                    <a:pt x="1938343" y="1776613"/>
                    <a:pt x="1899431" y="1793637"/>
                    <a:pt x="1853222" y="1834982"/>
                  </a:cubicBezTo>
                  <a:cubicBezTo>
                    <a:pt x="1828901" y="1854438"/>
                    <a:pt x="1806404" y="1890311"/>
                    <a:pt x="1785733" y="1942600"/>
                  </a:cubicBezTo>
                  <a:cubicBezTo>
                    <a:pt x="1765060" y="1994890"/>
                    <a:pt x="1751076" y="2049002"/>
                    <a:pt x="1743780" y="2104940"/>
                  </a:cubicBezTo>
                  <a:lnTo>
                    <a:pt x="1732835" y="2199789"/>
                  </a:lnTo>
                  <a:lnTo>
                    <a:pt x="1856870" y="2196141"/>
                  </a:lnTo>
                  <a:cubicBezTo>
                    <a:pt x="1946856" y="2188845"/>
                    <a:pt x="2010696" y="2194317"/>
                    <a:pt x="2048394" y="2212558"/>
                  </a:cubicBezTo>
                  <a:cubicBezTo>
                    <a:pt x="2086091" y="2230798"/>
                    <a:pt x="2121963" y="2270319"/>
                    <a:pt x="2156012" y="2331120"/>
                  </a:cubicBezTo>
                  <a:cubicBezTo>
                    <a:pt x="2180332" y="2377329"/>
                    <a:pt x="2195533" y="2414418"/>
                    <a:pt x="2201613" y="2442387"/>
                  </a:cubicBezTo>
                  <a:cubicBezTo>
                    <a:pt x="2207693" y="2470355"/>
                    <a:pt x="2210734" y="2517172"/>
                    <a:pt x="2210734" y="2582837"/>
                  </a:cubicBezTo>
                  <a:cubicBezTo>
                    <a:pt x="2208301" y="2847931"/>
                    <a:pt x="2162092" y="3046143"/>
                    <a:pt x="2072106" y="3177473"/>
                  </a:cubicBezTo>
                  <a:cubicBezTo>
                    <a:pt x="2045354" y="3218819"/>
                    <a:pt x="2031977" y="3243139"/>
                    <a:pt x="2031977" y="3250435"/>
                  </a:cubicBezTo>
                  <a:cubicBezTo>
                    <a:pt x="2031977" y="3257731"/>
                    <a:pt x="2011305" y="3274755"/>
                    <a:pt x="1969960" y="3301508"/>
                  </a:cubicBezTo>
                  <a:cubicBezTo>
                    <a:pt x="1892134" y="3357445"/>
                    <a:pt x="1804581" y="3339205"/>
                    <a:pt x="1707299" y="3246787"/>
                  </a:cubicBezTo>
                  <a:cubicBezTo>
                    <a:pt x="1612449" y="3154369"/>
                    <a:pt x="1557728" y="3108160"/>
                    <a:pt x="1543135" y="3108160"/>
                  </a:cubicBezTo>
                  <a:cubicBezTo>
                    <a:pt x="1533407" y="3108160"/>
                    <a:pt x="1499358" y="3094784"/>
                    <a:pt x="1440989" y="3068031"/>
                  </a:cubicBezTo>
                  <a:cubicBezTo>
                    <a:pt x="1331547" y="3014526"/>
                    <a:pt x="1251289" y="2986558"/>
                    <a:pt x="1200216" y="2984125"/>
                  </a:cubicBezTo>
                  <a:cubicBezTo>
                    <a:pt x="1183192" y="2984125"/>
                    <a:pt x="1164951" y="2970749"/>
                    <a:pt x="1145495" y="2943997"/>
                  </a:cubicBezTo>
                  <a:lnTo>
                    <a:pt x="1116311" y="2900220"/>
                  </a:lnTo>
                  <a:lnTo>
                    <a:pt x="1218457" y="2889276"/>
                  </a:lnTo>
                  <a:cubicBezTo>
                    <a:pt x="1284122" y="2879547"/>
                    <a:pt x="1337627" y="2867387"/>
                    <a:pt x="1378972" y="2852795"/>
                  </a:cubicBezTo>
                  <a:cubicBezTo>
                    <a:pt x="1434909" y="2830906"/>
                    <a:pt x="1562592" y="2815098"/>
                    <a:pt x="1762020" y="2805370"/>
                  </a:cubicBezTo>
                  <a:cubicBezTo>
                    <a:pt x="1822821" y="2802938"/>
                    <a:pt x="1861734" y="2793209"/>
                    <a:pt x="1878758" y="2776185"/>
                  </a:cubicBezTo>
                  <a:cubicBezTo>
                    <a:pt x="1893351" y="2764025"/>
                    <a:pt x="1907335" y="2741529"/>
                    <a:pt x="1920711" y="2708696"/>
                  </a:cubicBezTo>
                  <a:cubicBezTo>
                    <a:pt x="1934088" y="2675863"/>
                    <a:pt x="1945639" y="2639383"/>
                    <a:pt x="1955368" y="2599254"/>
                  </a:cubicBezTo>
                  <a:cubicBezTo>
                    <a:pt x="1965096" y="2559125"/>
                    <a:pt x="1971784" y="2520212"/>
                    <a:pt x="1975432" y="2482515"/>
                  </a:cubicBezTo>
                  <a:cubicBezTo>
                    <a:pt x="1979080" y="2444819"/>
                    <a:pt x="1979688" y="2413202"/>
                    <a:pt x="1977256" y="2387666"/>
                  </a:cubicBezTo>
                  <a:cubicBezTo>
                    <a:pt x="1974824" y="2362129"/>
                    <a:pt x="1967528" y="2349361"/>
                    <a:pt x="1955368" y="2349361"/>
                  </a:cubicBezTo>
                  <a:cubicBezTo>
                    <a:pt x="1926183" y="2349361"/>
                    <a:pt x="1867206" y="2372465"/>
                    <a:pt x="1778436" y="2418674"/>
                  </a:cubicBezTo>
                  <a:cubicBezTo>
                    <a:pt x="1689667" y="2464883"/>
                    <a:pt x="1642849" y="2496499"/>
                    <a:pt x="1637985" y="2513524"/>
                  </a:cubicBezTo>
                  <a:cubicBezTo>
                    <a:pt x="1633121" y="2532980"/>
                    <a:pt x="1613665" y="2542709"/>
                    <a:pt x="1579616" y="2542709"/>
                  </a:cubicBezTo>
                  <a:cubicBezTo>
                    <a:pt x="1540703" y="2542709"/>
                    <a:pt x="1509694" y="2522644"/>
                    <a:pt x="1486591" y="2482515"/>
                  </a:cubicBezTo>
                  <a:cubicBezTo>
                    <a:pt x="1463486" y="2442387"/>
                    <a:pt x="1451933" y="2389490"/>
                    <a:pt x="1451933" y="2323824"/>
                  </a:cubicBezTo>
                  <a:cubicBezTo>
                    <a:pt x="1451933" y="2277615"/>
                    <a:pt x="1456190" y="2241742"/>
                    <a:pt x="1464702" y="2216206"/>
                  </a:cubicBezTo>
                  <a:cubicBezTo>
                    <a:pt x="1473214" y="2190669"/>
                    <a:pt x="1498142" y="2147501"/>
                    <a:pt x="1539487" y="2086699"/>
                  </a:cubicBezTo>
                  <a:cubicBezTo>
                    <a:pt x="1617313" y="1969961"/>
                    <a:pt x="1642849" y="1911592"/>
                    <a:pt x="1616097" y="1911592"/>
                  </a:cubicBezTo>
                  <a:cubicBezTo>
                    <a:pt x="1611233" y="1911592"/>
                    <a:pt x="1605153" y="1914024"/>
                    <a:pt x="1597857" y="1918888"/>
                  </a:cubicBezTo>
                  <a:cubicBezTo>
                    <a:pt x="1575968" y="1926184"/>
                    <a:pt x="1542527" y="1937736"/>
                    <a:pt x="1497534" y="1953545"/>
                  </a:cubicBezTo>
                  <a:cubicBezTo>
                    <a:pt x="1452541" y="1969353"/>
                    <a:pt x="1383836" y="2004010"/>
                    <a:pt x="1291418" y="2057515"/>
                  </a:cubicBezTo>
                  <a:cubicBezTo>
                    <a:pt x="1199000" y="2111020"/>
                    <a:pt x="1146711" y="2137772"/>
                    <a:pt x="1134551" y="2137772"/>
                  </a:cubicBezTo>
                  <a:cubicBezTo>
                    <a:pt x="1122390" y="2137772"/>
                    <a:pt x="1080438" y="2174253"/>
                    <a:pt x="1008692" y="2247215"/>
                  </a:cubicBezTo>
                  <a:cubicBezTo>
                    <a:pt x="936947" y="2320176"/>
                    <a:pt x="901074" y="2363953"/>
                    <a:pt x="901074" y="2378545"/>
                  </a:cubicBezTo>
                  <a:cubicBezTo>
                    <a:pt x="901074" y="2395570"/>
                    <a:pt x="893778" y="2404082"/>
                    <a:pt x="879186" y="2404082"/>
                  </a:cubicBezTo>
                  <a:cubicBezTo>
                    <a:pt x="864594" y="2404082"/>
                    <a:pt x="845745" y="2419890"/>
                    <a:pt x="822641" y="2451507"/>
                  </a:cubicBezTo>
                  <a:cubicBezTo>
                    <a:pt x="799536" y="2483123"/>
                    <a:pt x="775216" y="2512308"/>
                    <a:pt x="749679" y="2539061"/>
                  </a:cubicBezTo>
                  <a:cubicBezTo>
                    <a:pt x="724143" y="2565813"/>
                    <a:pt x="702863" y="2591349"/>
                    <a:pt x="685838" y="2615670"/>
                  </a:cubicBezTo>
                  <a:cubicBezTo>
                    <a:pt x="659086" y="2652151"/>
                    <a:pt x="583692" y="2733017"/>
                    <a:pt x="459658" y="2858267"/>
                  </a:cubicBezTo>
                  <a:cubicBezTo>
                    <a:pt x="335623" y="2983518"/>
                    <a:pt x="256581" y="3057087"/>
                    <a:pt x="222532" y="3078975"/>
                  </a:cubicBezTo>
                  <a:cubicBezTo>
                    <a:pt x="178755" y="3108160"/>
                    <a:pt x="148963" y="3122753"/>
                    <a:pt x="133155" y="3122753"/>
                  </a:cubicBezTo>
                  <a:cubicBezTo>
                    <a:pt x="117346" y="3122753"/>
                    <a:pt x="93633" y="3109376"/>
                    <a:pt x="62018" y="3082623"/>
                  </a:cubicBezTo>
                  <a:cubicBezTo>
                    <a:pt x="30400" y="3053439"/>
                    <a:pt x="18240" y="3024255"/>
                    <a:pt x="25536" y="2995070"/>
                  </a:cubicBezTo>
                  <a:cubicBezTo>
                    <a:pt x="32832" y="2965885"/>
                    <a:pt x="30400" y="2951293"/>
                    <a:pt x="18240" y="2951293"/>
                  </a:cubicBezTo>
                  <a:cubicBezTo>
                    <a:pt x="6080" y="2951293"/>
                    <a:pt x="0" y="2928189"/>
                    <a:pt x="0" y="2881979"/>
                  </a:cubicBezTo>
                  <a:cubicBezTo>
                    <a:pt x="0" y="2850363"/>
                    <a:pt x="5472" y="2826650"/>
                    <a:pt x="16416" y="2810842"/>
                  </a:cubicBezTo>
                  <a:cubicBezTo>
                    <a:pt x="27361" y="2795033"/>
                    <a:pt x="53505" y="2768889"/>
                    <a:pt x="94850" y="2732408"/>
                  </a:cubicBezTo>
                  <a:cubicBezTo>
                    <a:pt x="155652" y="2676471"/>
                    <a:pt x="190308" y="2648503"/>
                    <a:pt x="198820" y="2648503"/>
                  </a:cubicBezTo>
                  <a:cubicBezTo>
                    <a:pt x="207332" y="2648503"/>
                    <a:pt x="211589" y="2643031"/>
                    <a:pt x="211589" y="2632086"/>
                  </a:cubicBezTo>
                  <a:cubicBezTo>
                    <a:pt x="211589" y="2621142"/>
                    <a:pt x="237125" y="2590133"/>
                    <a:pt x="288198" y="2539061"/>
                  </a:cubicBezTo>
                  <a:cubicBezTo>
                    <a:pt x="494922" y="2332336"/>
                    <a:pt x="626252" y="2191278"/>
                    <a:pt x="682190" y="2115884"/>
                  </a:cubicBezTo>
                  <a:cubicBezTo>
                    <a:pt x="823249" y="1935912"/>
                    <a:pt x="932691" y="1803366"/>
                    <a:pt x="1010517" y="1718244"/>
                  </a:cubicBezTo>
                  <a:cubicBezTo>
                    <a:pt x="1056726" y="1669603"/>
                    <a:pt x="1079830" y="1639810"/>
                    <a:pt x="1079830" y="1628866"/>
                  </a:cubicBezTo>
                  <a:cubicBezTo>
                    <a:pt x="1079830" y="1617922"/>
                    <a:pt x="1088342" y="1608801"/>
                    <a:pt x="1105367" y="1601505"/>
                  </a:cubicBezTo>
                  <a:cubicBezTo>
                    <a:pt x="1122390" y="1594209"/>
                    <a:pt x="1130903" y="1580833"/>
                    <a:pt x="1130903" y="1561377"/>
                  </a:cubicBezTo>
                  <a:cubicBezTo>
                    <a:pt x="1130903" y="1541920"/>
                    <a:pt x="1118135" y="1535840"/>
                    <a:pt x="1092598" y="1543136"/>
                  </a:cubicBezTo>
                  <a:cubicBezTo>
                    <a:pt x="1067062" y="1550433"/>
                    <a:pt x="1009301" y="1557728"/>
                    <a:pt x="919315" y="1565025"/>
                  </a:cubicBezTo>
                  <a:cubicBezTo>
                    <a:pt x="863378" y="1569889"/>
                    <a:pt x="822032" y="1570497"/>
                    <a:pt x="795280" y="1566849"/>
                  </a:cubicBezTo>
                  <a:cubicBezTo>
                    <a:pt x="768527" y="1563201"/>
                    <a:pt x="734479" y="1552864"/>
                    <a:pt x="693134" y="1535840"/>
                  </a:cubicBezTo>
                  <a:cubicBezTo>
                    <a:pt x="632333" y="1511520"/>
                    <a:pt x="601933" y="1495103"/>
                    <a:pt x="601933" y="1486591"/>
                  </a:cubicBezTo>
                  <a:cubicBezTo>
                    <a:pt x="601933" y="1478079"/>
                    <a:pt x="597068" y="1449502"/>
                    <a:pt x="587340" y="1400861"/>
                  </a:cubicBezTo>
                  <a:cubicBezTo>
                    <a:pt x="584908" y="1386269"/>
                    <a:pt x="583084" y="1373501"/>
                    <a:pt x="581868" y="1362557"/>
                  </a:cubicBezTo>
                  <a:cubicBezTo>
                    <a:pt x="580652" y="1351612"/>
                    <a:pt x="580044" y="1342492"/>
                    <a:pt x="580044" y="1335196"/>
                  </a:cubicBezTo>
                  <a:cubicBezTo>
                    <a:pt x="580044" y="1327900"/>
                    <a:pt x="581260" y="1324252"/>
                    <a:pt x="583692" y="1324252"/>
                  </a:cubicBezTo>
                  <a:cubicBezTo>
                    <a:pt x="590988" y="1324252"/>
                    <a:pt x="606797" y="1320604"/>
                    <a:pt x="631117" y="1313307"/>
                  </a:cubicBezTo>
                  <a:cubicBezTo>
                    <a:pt x="648141" y="1310876"/>
                    <a:pt x="658477" y="1310267"/>
                    <a:pt x="662126" y="1311484"/>
                  </a:cubicBezTo>
                  <a:cubicBezTo>
                    <a:pt x="665774" y="1312700"/>
                    <a:pt x="666381" y="1318172"/>
                    <a:pt x="663950" y="1327900"/>
                  </a:cubicBezTo>
                  <a:cubicBezTo>
                    <a:pt x="656654" y="1344924"/>
                    <a:pt x="665166" y="1368029"/>
                    <a:pt x="689486" y="1397213"/>
                  </a:cubicBezTo>
                  <a:lnTo>
                    <a:pt x="722319" y="1440990"/>
                  </a:lnTo>
                  <a:lnTo>
                    <a:pt x="904723" y="1408157"/>
                  </a:lnTo>
                  <a:cubicBezTo>
                    <a:pt x="1023893" y="1388701"/>
                    <a:pt x="1090167" y="1373501"/>
                    <a:pt x="1103543" y="1362557"/>
                  </a:cubicBezTo>
                  <a:cubicBezTo>
                    <a:pt x="1116918" y="1351612"/>
                    <a:pt x="1147927" y="1342492"/>
                    <a:pt x="1196568" y="1335196"/>
                  </a:cubicBezTo>
                  <a:cubicBezTo>
                    <a:pt x="1237913" y="1327900"/>
                    <a:pt x="1279865" y="1311484"/>
                    <a:pt x="1322427" y="1285947"/>
                  </a:cubicBezTo>
                  <a:cubicBezTo>
                    <a:pt x="1364988" y="1260411"/>
                    <a:pt x="1388700" y="1237914"/>
                    <a:pt x="1393564" y="1218458"/>
                  </a:cubicBezTo>
                  <a:cubicBezTo>
                    <a:pt x="1398428" y="1199001"/>
                    <a:pt x="1385052" y="1181977"/>
                    <a:pt x="1353435" y="1167385"/>
                  </a:cubicBezTo>
                  <a:cubicBezTo>
                    <a:pt x="1331547" y="1155224"/>
                    <a:pt x="1317563" y="1139416"/>
                    <a:pt x="1311483" y="1119960"/>
                  </a:cubicBezTo>
                  <a:cubicBezTo>
                    <a:pt x="1305402" y="1100503"/>
                    <a:pt x="1309659" y="1083479"/>
                    <a:pt x="1324251" y="1068887"/>
                  </a:cubicBezTo>
                  <a:cubicBezTo>
                    <a:pt x="1331547" y="1059158"/>
                    <a:pt x="1342491" y="1019637"/>
                    <a:pt x="1357084" y="950324"/>
                  </a:cubicBezTo>
                  <a:cubicBezTo>
                    <a:pt x="1371676" y="881011"/>
                    <a:pt x="1378972" y="831762"/>
                    <a:pt x="1378972" y="802577"/>
                  </a:cubicBezTo>
                  <a:cubicBezTo>
                    <a:pt x="1378972" y="785552"/>
                    <a:pt x="1374715" y="774001"/>
                    <a:pt x="1366204" y="767920"/>
                  </a:cubicBezTo>
                  <a:cubicBezTo>
                    <a:pt x="1357692" y="761840"/>
                    <a:pt x="1340059" y="756368"/>
                    <a:pt x="1313307" y="751504"/>
                  </a:cubicBezTo>
                  <a:cubicBezTo>
                    <a:pt x="1186840" y="727184"/>
                    <a:pt x="1093206" y="661518"/>
                    <a:pt x="1032405" y="554508"/>
                  </a:cubicBezTo>
                  <a:cubicBezTo>
                    <a:pt x="1008085" y="513163"/>
                    <a:pt x="992884" y="482762"/>
                    <a:pt x="986804" y="463306"/>
                  </a:cubicBezTo>
                  <a:cubicBezTo>
                    <a:pt x="980724" y="443850"/>
                    <a:pt x="981332" y="421961"/>
                    <a:pt x="988628" y="397641"/>
                  </a:cubicBezTo>
                  <a:cubicBezTo>
                    <a:pt x="995924" y="373320"/>
                    <a:pt x="1004437" y="358120"/>
                    <a:pt x="1014165" y="352040"/>
                  </a:cubicBezTo>
                  <a:cubicBezTo>
                    <a:pt x="1023893" y="345960"/>
                    <a:pt x="1046997" y="342920"/>
                    <a:pt x="1083478" y="342920"/>
                  </a:cubicBezTo>
                  <a:cubicBezTo>
                    <a:pt x="1136983" y="345352"/>
                    <a:pt x="1178327" y="362376"/>
                    <a:pt x="1207513" y="393993"/>
                  </a:cubicBezTo>
                  <a:cubicBezTo>
                    <a:pt x="1236697" y="425609"/>
                    <a:pt x="1263450" y="441418"/>
                    <a:pt x="1287770" y="441418"/>
                  </a:cubicBezTo>
                  <a:cubicBezTo>
                    <a:pt x="1314523" y="441418"/>
                    <a:pt x="1348571" y="431689"/>
                    <a:pt x="1389916" y="412233"/>
                  </a:cubicBezTo>
                  <a:cubicBezTo>
                    <a:pt x="1431261" y="392777"/>
                    <a:pt x="1456798" y="374536"/>
                    <a:pt x="1466526" y="357512"/>
                  </a:cubicBezTo>
                  <a:cubicBezTo>
                    <a:pt x="1478686" y="328327"/>
                    <a:pt x="1490846" y="277862"/>
                    <a:pt x="1503006" y="206117"/>
                  </a:cubicBezTo>
                  <a:cubicBezTo>
                    <a:pt x="1515167" y="134371"/>
                    <a:pt x="1518815" y="87554"/>
                    <a:pt x="1513951" y="65666"/>
                  </a:cubicBezTo>
                  <a:cubicBezTo>
                    <a:pt x="1506655" y="36481"/>
                    <a:pt x="1506655" y="18241"/>
                    <a:pt x="1513951" y="10945"/>
                  </a:cubicBezTo>
                  <a:cubicBezTo>
                    <a:pt x="1521247" y="3648"/>
                    <a:pt x="1540703" y="0"/>
                    <a:pt x="1572320" y="0"/>
                  </a:cubicBezTo>
                  <a:close/>
                </a:path>
              </a:pathLst>
            </a:custGeom>
            <a:solidFill>
              <a:srgbClr val="C80051">
                <a:alpha val="0"/>
              </a:srgbClr>
            </a:solidFill>
            <a:ln>
              <a:noFill/>
            </a:ln>
            <a:effectLst>
              <a:outerShdw blurRad="25400" dist="25400" dir="2700000" algn="tl" rotWithShape="0">
                <a:schemeClr val="bg1">
                  <a:lumMod val="50000"/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solidFill>
                  <a:srgbClr val="C80051"/>
                </a:solidFill>
                <a:effectLst/>
              </a:endParaRPr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1AB9684E-AD8F-80D6-A65A-224A9771AA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91054" y="394004"/>
              <a:ext cx="180428" cy="365494"/>
            </a:xfrm>
            <a:custGeom>
              <a:avLst/>
              <a:gdLst>
                <a:gd name="connsiteX0" fmla="*/ 819764 w 2179081"/>
                <a:gd name="connsiteY0" fmla="*/ 2314931 h 4414170"/>
                <a:gd name="connsiteX1" fmla="*/ 757062 w 2179081"/>
                <a:gd name="connsiteY1" fmla="*/ 2345712 h 4414170"/>
                <a:gd name="connsiteX2" fmla="*/ 731526 w 2179081"/>
                <a:gd name="connsiteY2" fmla="*/ 2374896 h 4414170"/>
                <a:gd name="connsiteX3" fmla="*/ 738822 w 2179081"/>
                <a:gd name="connsiteY3" fmla="*/ 2374896 h 4414170"/>
                <a:gd name="connsiteX4" fmla="*/ 797191 w 2179081"/>
                <a:gd name="connsiteY4" fmla="*/ 2356656 h 4414170"/>
                <a:gd name="connsiteX5" fmla="*/ 830024 w 2179081"/>
                <a:gd name="connsiteY5" fmla="*/ 2323823 h 4414170"/>
                <a:gd name="connsiteX6" fmla="*/ 819764 w 2179081"/>
                <a:gd name="connsiteY6" fmla="*/ 2314931 h 4414170"/>
                <a:gd name="connsiteX7" fmla="*/ 897969 w 2179081"/>
                <a:gd name="connsiteY7" fmla="*/ 2281871 h 4414170"/>
                <a:gd name="connsiteX8" fmla="*/ 888393 w 2179081"/>
                <a:gd name="connsiteY8" fmla="*/ 2283695 h 4414170"/>
                <a:gd name="connsiteX9" fmla="*/ 862857 w 2179081"/>
                <a:gd name="connsiteY9" fmla="*/ 2298287 h 4414170"/>
                <a:gd name="connsiteX10" fmla="*/ 873801 w 2179081"/>
                <a:gd name="connsiteY10" fmla="*/ 2312879 h 4414170"/>
                <a:gd name="connsiteX11" fmla="*/ 910281 w 2179081"/>
                <a:gd name="connsiteY11" fmla="*/ 2294639 h 4414170"/>
                <a:gd name="connsiteX12" fmla="*/ 904809 w 2179081"/>
                <a:gd name="connsiteY12" fmla="*/ 2283695 h 4414170"/>
                <a:gd name="connsiteX13" fmla="*/ 897969 w 2179081"/>
                <a:gd name="connsiteY13" fmla="*/ 2281871 h 4414170"/>
                <a:gd name="connsiteX14" fmla="*/ 1508567 w 2179081"/>
                <a:gd name="connsiteY14" fmla="*/ 1729188 h 4414170"/>
                <a:gd name="connsiteX15" fmla="*/ 1515863 w 2179081"/>
                <a:gd name="connsiteY15" fmla="*/ 1745605 h 4414170"/>
                <a:gd name="connsiteX16" fmla="*/ 1497622 w 2179081"/>
                <a:gd name="connsiteY16" fmla="*/ 1762021 h 4414170"/>
                <a:gd name="connsiteX17" fmla="*/ 1490326 w 2179081"/>
                <a:gd name="connsiteY17" fmla="*/ 1745605 h 4414170"/>
                <a:gd name="connsiteX18" fmla="*/ 1508567 w 2179081"/>
                <a:gd name="connsiteY18" fmla="*/ 1729188 h 4414170"/>
                <a:gd name="connsiteX19" fmla="*/ 1008779 w 2179081"/>
                <a:gd name="connsiteY19" fmla="*/ 1389916 h 4414170"/>
                <a:gd name="connsiteX20" fmla="*/ 919401 w 2179081"/>
                <a:gd name="connsiteY20" fmla="*/ 1437341 h 4414170"/>
                <a:gd name="connsiteX21" fmla="*/ 811783 w 2179081"/>
                <a:gd name="connsiteY21" fmla="*/ 1513951 h 4414170"/>
                <a:gd name="connsiteX22" fmla="*/ 760711 w 2179081"/>
                <a:gd name="connsiteY22" fmla="*/ 1554080 h 4414170"/>
                <a:gd name="connsiteX23" fmla="*/ 653092 w 2179081"/>
                <a:gd name="connsiteY23" fmla="*/ 1645282 h 4414170"/>
                <a:gd name="connsiteX24" fmla="*/ 545474 w 2179081"/>
                <a:gd name="connsiteY24" fmla="*/ 1769316 h 4414170"/>
                <a:gd name="connsiteX25" fmla="*/ 530882 w 2179081"/>
                <a:gd name="connsiteY25" fmla="*/ 1887879 h 4414170"/>
                <a:gd name="connsiteX26" fmla="*/ 541826 w 2179081"/>
                <a:gd name="connsiteY26" fmla="*/ 2046570 h 4414170"/>
                <a:gd name="connsiteX27" fmla="*/ 560066 w 2179081"/>
                <a:gd name="connsiteY27" fmla="*/ 2203437 h 4414170"/>
                <a:gd name="connsiteX28" fmla="*/ 596547 w 2179081"/>
                <a:gd name="connsiteY28" fmla="*/ 2349360 h 4414170"/>
                <a:gd name="connsiteX29" fmla="*/ 647620 w 2179081"/>
                <a:gd name="connsiteY29" fmla="*/ 2362128 h 4414170"/>
                <a:gd name="connsiteX30" fmla="*/ 764359 w 2179081"/>
                <a:gd name="connsiteY30" fmla="*/ 2311055 h 4414170"/>
                <a:gd name="connsiteX31" fmla="*/ 873801 w 2179081"/>
                <a:gd name="connsiteY31" fmla="*/ 2247214 h 4414170"/>
                <a:gd name="connsiteX32" fmla="*/ 928522 w 2179081"/>
                <a:gd name="connsiteY32" fmla="*/ 2225325 h 4414170"/>
                <a:gd name="connsiteX33" fmla="*/ 937642 w 2179081"/>
                <a:gd name="connsiteY33" fmla="*/ 2227149 h 4414170"/>
                <a:gd name="connsiteX34" fmla="*/ 939466 w 2179081"/>
                <a:gd name="connsiteY34" fmla="*/ 2218029 h 4414170"/>
                <a:gd name="connsiteX35" fmla="*/ 963178 w 2179081"/>
                <a:gd name="connsiteY35" fmla="*/ 2179725 h 4414170"/>
                <a:gd name="connsiteX36" fmla="*/ 1012428 w 2179081"/>
                <a:gd name="connsiteY36" fmla="*/ 1949896 h 4414170"/>
                <a:gd name="connsiteX37" fmla="*/ 1027020 w 2179081"/>
                <a:gd name="connsiteY37" fmla="*/ 1557728 h 4414170"/>
                <a:gd name="connsiteX38" fmla="*/ 1008779 w 2179081"/>
                <a:gd name="connsiteY38" fmla="*/ 1389916 h 4414170"/>
                <a:gd name="connsiteX39" fmla="*/ 1684129 w 2179081"/>
                <a:gd name="connsiteY39" fmla="*/ 1141391 h 4414170"/>
                <a:gd name="connsiteX40" fmla="*/ 1548695 w 2179081"/>
                <a:gd name="connsiteY40" fmla="*/ 1156440 h 4414170"/>
                <a:gd name="connsiteX41" fmla="*/ 1462965 w 2179081"/>
                <a:gd name="connsiteY41" fmla="*/ 1180152 h 4414170"/>
                <a:gd name="connsiteX42" fmla="*/ 1468437 w 2179081"/>
                <a:gd name="connsiteY42" fmla="*/ 1165560 h 4414170"/>
                <a:gd name="connsiteX43" fmla="*/ 1462965 w 2179081"/>
                <a:gd name="connsiteY43" fmla="*/ 1149143 h 4414170"/>
                <a:gd name="connsiteX44" fmla="*/ 1435604 w 2179081"/>
                <a:gd name="connsiteY44" fmla="*/ 1163736 h 4414170"/>
                <a:gd name="connsiteX45" fmla="*/ 1402772 w 2179081"/>
                <a:gd name="connsiteY45" fmla="*/ 1171032 h 4414170"/>
                <a:gd name="connsiteX46" fmla="*/ 1362642 w 2179081"/>
                <a:gd name="connsiteY46" fmla="*/ 1207513 h 4414170"/>
                <a:gd name="connsiteX47" fmla="*/ 1337106 w 2179081"/>
                <a:gd name="connsiteY47" fmla="*/ 1375324 h 4414170"/>
                <a:gd name="connsiteX48" fmla="*/ 1307922 w 2179081"/>
                <a:gd name="connsiteY48" fmla="*/ 1628865 h 4414170"/>
                <a:gd name="connsiteX49" fmla="*/ 1307922 w 2179081"/>
                <a:gd name="connsiteY49" fmla="*/ 1809445 h 4414170"/>
                <a:gd name="connsiteX50" fmla="*/ 1333458 w 2179081"/>
                <a:gd name="connsiteY50" fmla="*/ 1875110 h 4414170"/>
                <a:gd name="connsiteX51" fmla="*/ 1410068 w 2179081"/>
                <a:gd name="connsiteY51" fmla="*/ 1816741 h 4414170"/>
                <a:gd name="connsiteX52" fmla="*/ 1475733 w 2179081"/>
                <a:gd name="connsiteY52" fmla="*/ 1776612 h 4414170"/>
                <a:gd name="connsiteX53" fmla="*/ 1435604 w 2179081"/>
                <a:gd name="connsiteY53" fmla="*/ 1827685 h 4414170"/>
                <a:gd name="connsiteX54" fmla="*/ 1406420 w 2179081"/>
                <a:gd name="connsiteY54" fmla="*/ 1882406 h 4414170"/>
                <a:gd name="connsiteX55" fmla="*/ 1402772 w 2179081"/>
                <a:gd name="connsiteY55" fmla="*/ 1889703 h 4414170"/>
                <a:gd name="connsiteX56" fmla="*/ 1360819 w 2179081"/>
                <a:gd name="connsiteY56" fmla="*/ 1893351 h 4414170"/>
                <a:gd name="connsiteX57" fmla="*/ 1329810 w 2179081"/>
                <a:gd name="connsiteY57" fmla="*/ 1922535 h 4414170"/>
                <a:gd name="connsiteX58" fmla="*/ 1424660 w 2179081"/>
                <a:gd name="connsiteY58" fmla="*/ 1886054 h 4414170"/>
                <a:gd name="connsiteX59" fmla="*/ 1566935 w 2179081"/>
                <a:gd name="connsiteY59" fmla="*/ 1751076 h 4414170"/>
                <a:gd name="connsiteX60" fmla="*/ 1807708 w 2179081"/>
                <a:gd name="connsiteY60" fmla="*/ 1506655 h 4414170"/>
                <a:gd name="connsiteX61" fmla="*/ 1762107 w 2179081"/>
                <a:gd name="connsiteY61" fmla="*/ 1534015 h 4414170"/>
                <a:gd name="connsiteX62" fmla="*/ 1705562 w 2179081"/>
                <a:gd name="connsiteY62" fmla="*/ 1568672 h 4414170"/>
                <a:gd name="connsiteX63" fmla="*/ 1667257 w 2179081"/>
                <a:gd name="connsiteY63" fmla="*/ 1601505 h 4414170"/>
                <a:gd name="connsiteX64" fmla="*/ 1632601 w 2179081"/>
                <a:gd name="connsiteY64" fmla="*/ 1634337 h 4414170"/>
                <a:gd name="connsiteX65" fmla="*/ 1658137 w 2179081"/>
                <a:gd name="connsiteY65" fmla="*/ 1583264 h 4414170"/>
                <a:gd name="connsiteX66" fmla="*/ 1705562 w 2179081"/>
                <a:gd name="connsiteY66" fmla="*/ 1554080 h 4414170"/>
                <a:gd name="connsiteX67" fmla="*/ 1738394 w 2179081"/>
                <a:gd name="connsiteY67" fmla="*/ 1537664 h 4414170"/>
                <a:gd name="connsiteX68" fmla="*/ 1745691 w 2179081"/>
                <a:gd name="connsiteY68" fmla="*/ 1524895 h 4414170"/>
                <a:gd name="connsiteX69" fmla="*/ 1763931 w 2179081"/>
                <a:gd name="connsiteY69" fmla="*/ 1484766 h 4414170"/>
                <a:gd name="connsiteX70" fmla="*/ 1807708 w 2179081"/>
                <a:gd name="connsiteY70" fmla="*/ 1455582 h 4414170"/>
                <a:gd name="connsiteX71" fmla="*/ 1822300 w 2179081"/>
                <a:gd name="connsiteY71" fmla="*/ 1442813 h 4414170"/>
                <a:gd name="connsiteX72" fmla="*/ 1858781 w 2179081"/>
                <a:gd name="connsiteY72" fmla="*/ 1391740 h 4414170"/>
                <a:gd name="connsiteX73" fmla="*/ 1895262 w 2179081"/>
                <a:gd name="connsiteY73" fmla="*/ 1340667 h 4414170"/>
                <a:gd name="connsiteX74" fmla="*/ 1928094 w 2179081"/>
                <a:gd name="connsiteY74" fmla="*/ 1295067 h 4414170"/>
                <a:gd name="connsiteX75" fmla="*/ 1949983 w 2179081"/>
                <a:gd name="connsiteY75" fmla="*/ 1229401 h 4414170"/>
                <a:gd name="connsiteX76" fmla="*/ 1913502 w 2179081"/>
                <a:gd name="connsiteY76" fmla="*/ 1171032 h 4414170"/>
                <a:gd name="connsiteX77" fmla="*/ 1745691 w 2179081"/>
                <a:gd name="connsiteY77" fmla="*/ 1141847 h 4414170"/>
                <a:gd name="connsiteX78" fmla="*/ 1684129 w 2179081"/>
                <a:gd name="connsiteY78" fmla="*/ 1141391 h 4414170"/>
                <a:gd name="connsiteX79" fmla="*/ 990539 w 2179081"/>
                <a:gd name="connsiteY79" fmla="*/ 0 h 4414170"/>
                <a:gd name="connsiteX80" fmla="*/ 1023372 w 2179081"/>
                <a:gd name="connsiteY80" fmla="*/ 25536 h 4414170"/>
                <a:gd name="connsiteX81" fmla="*/ 1056205 w 2179081"/>
                <a:gd name="connsiteY81" fmla="*/ 60193 h 4414170"/>
                <a:gd name="connsiteX82" fmla="*/ 1089037 w 2179081"/>
                <a:gd name="connsiteY82" fmla="*/ 83906 h 4414170"/>
                <a:gd name="connsiteX83" fmla="*/ 1112750 w 2179081"/>
                <a:gd name="connsiteY83" fmla="*/ 98498 h 4414170"/>
                <a:gd name="connsiteX84" fmla="*/ 1136462 w 2179081"/>
                <a:gd name="connsiteY84" fmla="*/ 111266 h 4414170"/>
                <a:gd name="connsiteX85" fmla="*/ 1176591 w 2179081"/>
                <a:gd name="connsiteY85" fmla="*/ 142275 h 4414170"/>
                <a:gd name="connsiteX86" fmla="*/ 1216720 w 2179081"/>
                <a:gd name="connsiteY86" fmla="*/ 180579 h 4414170"/>
                <a:gd name="connsiteX87" fmla="*/ 1256849 w 2179081"/>
                <a:gd name="connsiteY87" fmla="*/ 244421 h 4414170"/>
                <a:gd name="connsiteX88" fmla="*/ 1320690 w 2179081"/>
                <a:gd name="connsiteY88" fmla="*/ 355687 h 4414170"/>
                <a:gd name="connsiteX89" fmla="*/ 1369939 w 2179081"/>
                <a:gd name="connsiteY89" fmla="*/ 507082 h 4414170"/>
                <a:gd name="connsiteX90" fmla="*/ 1393651 w 2179081"/>
                <a:gd name="connsiteY90" fmla="*/ 574572 h 4414170"/>
                <a:gd name="connsiteX91" fmla="*/ 1400948 w 2179081"/>
                <a:gd name="connsiteY91" fmla="*/ 605580 h 4414170"/>
                <a:gd name="connsiteX92" fmla="*/ 1408244 w 2179081"/>
                <a:gd name="connsiteY92" fmla="*/ 636589 h 4414170"/>
                <a:gd name="connsiteX93" fmla="*/ 1411891 w 2179081"/>
                <a:gd name="connsiteY93" fmla="*/ 736911 h 4414170"/>
                <a:gd name="connsiteX94" fmla="*/ 1388179 w 2179081"/>
                <a:gd name="connsiteY94" fmla="*/ 919315 h 4414170"/>
                <a:gd name="connsiteX95" fmla="*/ 1384531 w 2179081"/>
                <a:gd name="connsiteY95" fmla="*/ 1003220 h 4414170"/>
                <a:gd name="connsiteX96" fmla="*/ 1410068 w 2179081"/>
                <a:gd name="connsiteY96" fmla="*/ 1017813 h 4414170"/>
                <a:gd name="connsiteX97" fmla="*/ 1504918 w 2179081"/>
                <a:gd name="connsiteY97" fmla="*/ 992276 h 4414170"/>
                <a:gd name="connsiteX98" fmla="*/ 1681849 w 2179081"/>
                <a:gd name="connsiteY98" fmla="*/ 974036 h 4414170"/>
                <a:gd name="connsiteX99" fmla="*/ 1862429 w 2179081"/>
                <a:gd name="connsiteY99" fmla="*/ 1010517 h 4414170"/>
                <a:gd name="connsiteX100" fmla="*/ 2081313 w 2179081"/>
                <a:gd name="connsiteY100" fmla="*/ 1171032 h 4414170"/>
                <a:gd name="connsiteX101" fmla="*/ 2176163 w 2179081"/>
                <a:gd name="connsiteY101" fmla="*/ 1373500 h 4414170"/>
                <a:gd name="connsiteX102" fmla="*/ 2132386 w 2179081"/>
                <a:gd name="connsiteY102" fmla="*/ 1605153 h 4414170"/>
                <a:gd name="connsiteX103" fmla="*/ 2026592 w 2179081"/>
                <a:gd name="connsiteY103" fmla="*/ 1740132 h 4414170"/>
                <a:gd name="connsiteX104" fmla="*/ 1953631 w 2179081"/>
                <a:gd name="connsiteY104" fmla="*/ 1802149 h 4414170"/>
                <a:gd name="connsiteX105" fmla="*/ 1831420 w 2179081"/>
                <a:gd name="connsiteY105" fmla="*/ 1909767 h 4414170"/>
                <a:gd name="connsiteX106" fmla="*/ 1698265 w 2179081"/>
                <a:gd name="connsiteY106" fmla="*/ 2013737 h 4414170"/>
                <a:gd name="connsiteX107" fmla="*/ 1632601 w 2179081"/>
                <a:gd name="connsiteY107" fmla="*/ 2024681 h 4414170"/>
                <a:gd name="connsiteX108" fmla="*/ 1599767 w 2179081"/>
                <a:gd name="connsiteY108" fmla="*/ 2053866 h 4414170"/>
                <a:gd name="connsiteX109" fmla="*/ 1596119 w 2179081"/>
                <a:gd name="connsiteY109" fmla="*/ 2072106 h 4414170"/>
                <a:gd name="connsiteX110" fmla="*/ 1636248 w 2179081"/>
                <a:gd name="connsiteY110" fmla="*/ 2181549 h 4414170"/>
                <a:gd name="connsiteX111" fmla="*/ 1685497 w 2179081"/>
                <a:gd name="connsiteY111" fmla="*/ 2205261 h 4414170"/>
                <a:gd name="connsiteX112" fmla="*/ 1740219 w 2179081"/>
                <a:gd name="connsiteY112" fmla="*/ 2238094 h 4414170"/>
                <a:gd name="connsiteX113" fmla="*/ 1793115 w 2179081"/>
                <a:gd name="connsiteY113" fmla="*/ 2287343 h 4414170"/>
                <a:gd name="connsiteX114" fmla="*/ 1773051 w 2179081"/>
                <a:gd name="connsiteY114" fmla="*/ 2371248 h 4414170"/>
                <a:gd name="connsiteX115" fmla="*/ 1621656 w 2179081"/>
                <a:gd name="connsiteY115" fmla="*/ 2440562 h 4414170"/>
                <a:gd name="connsiteX116" fmla="*/ 1278737 w 2179081"/>
                <a:gd name="connsiteY116" fmla="*/ 2568244 h 4414170"/>
                <a:gd name="connsiteX117" fmla="*/ 1256849 w 2179081"/>
                <a:gd name="connsiteY117" fmla="*/ 2757944 h 4414170"/>
                <a:gd name="connsiteX118" fmla="*/ 1231312 w 2179081"/>
                <a:gd name="connsiteY118" fmla="*/ 3053438 h 4414170"/>
                <a:gd name="connsiteX119" fmla="*/ 1216720 w 2179081"/>
                <a:gd name="connsiteY119" fmla="*/ 3370821 h 4414170"/>
                <a:gd name="connsiteX120" fmla="*/ 1202127 w 2179081"/>
                <a:gd name="connsiteY120" fmla="*/ 3699148 h 4414170"/>
                <a:gd name="connsiteX121" fmla="*/ 1178415 w 2179081"/>
                <a:gd name="connsiteY121" fmla="*/ 3928976 h 4414170"/>
                <a:gd name="connsiteX122" fmla="*/ 1158351 w 2179081"/>
                <a:gd name="connsiteY122" fmla="*/ 4209878 h 4414170"/>
                <a:gd name="connsiteX123" fmla="*/ 1152878 w 2179081"/>
                <a:gd name="connsiteY123" fmla="*/ 4253655 h 4414170"/>
                <a:gd name="connsiteX124" fmla="*/ 1151054 w 2179081"/>
                <a:gd name="connsiteY124" fmla="*/ 4282840 h 4414170"/>
                <a:gd name="connsiteX125" fmla="*/ 1154703 w 2179081"/>
                <a:gd name="connsiteY125" fmla="*/ 4293784 h 4414170"/>
                <a:gd name="connsiteX126" fmla="*/ 1125518 w 2179081"/>
                <a:gd name="connsiteY126" fmla="*/ 4332088 h 4414170"/>
                <a:gd name="connsiteX127" fmla="*/ 1089037 w 2179081"/>
                <a:gd name="connsiteY127" fmla="*/ 4392282 h 4414170"/>
                <a:gd name="connsiteX128" fmla="*/ 1070797 w 2179081"/>
                <a:gd name="connsiteY128" fmla="*/ 4414170 h 4414170"/>
                <a:gd name="connsiteX129" fmla="*/ 1041612 w 2179081"/>
                <a:gd name="connsiteY129" fmla="*/ 4383162 h 4414170"/>
                <a:gd name="connsiteX130" fmla="*/ 1027020 w 2179081"/>
                <a:gd name="connsiteY130" fmla="*/ 4315672 h 4414170"/>
                <a:gd name="connsiteX131" fmla="*/ 1019724 w 2179081"/>
                <a:gd name="connsiteY131" fmla="*/ 4209878 h 4414170"/>
                <a:gd name="connsiteX132" fmla="*/ 972299 w 2179081"/>
                <a:gd name="connsiteY132" fmla="*/ 3140992 h 4414170"/>
                <a:gd name="connsiteX133" fmla="*/ 950410 w 2179081"/>
                <a:gd name="connsiteY133" fmla="*/ 2699575 h 4414170"/>
                <a:gd name="connsiteX134" fmla="*/ 819080 w 2179081"/>
                <a:gd name="connsiteY134" fmla="*/ 2774361 h 4414170"/>
                <a:gd name="connsiteX135" fmla="*/ 691397 w 2179081"/>
                <a:gd name="connsiteY135" fmla="*/ 2856443 h 4414170"/>
                <a:gd name="connsiteX136" fmla="*/ 611139 w 2179081"/>
                <a:gd name="connsiteY136" fmla="*/ 2810842 h 4414170"/>
                <a:gd name="connsiteX137" fmla="*/ 556418 w 2179081"/>
                <a:gd name="connsiteY137" fmla="*/ 2725112 h 4414170"/>
                <a:gd name="connsiteX138" fmla="*/ 538178 w 2179081"/>
                <a:gd name="connsiteY138" fmla="*/ 2692279 h 4414170"/>
                <a:gd name="connsiteX139" fmla="*/ 461568 w 2179081"/>
                <a:gd name="connsiteY139" fmla="*/ 2666742 h 4414170"/>
                <a:gd name="connsiteX140" fmla="*/ 333885 w 2179081"/>
                <a:gd name="connsiteY140" fmla="*/ 2608373 h 4414170"/>
                <a:gd name="connsiteX141" fmla="*/ 280989 w 2179081"/>
                <a:gd name="connsiteY141" fmla="*/ 2571892 h 4414170"/>
                <a:gd name="connsiteX142" fmla="*/ 264572 w 2179081"/>
                <a:gd name="connsiteY142" fmla="*/ 2546356 h 4414170"/>
                <a:gd name="connsiteX143" fmla="*/ 248156 w 2179081"/>
                <a:gd name="connsiteY143" fmla="*/ 2520819 h 4414170"/>
                <a:gd name="connsiteX144" fmla="*/ 204379 w 2179081"/>
                <a:gd name="connsiteY144" fmla="*/ 2460626 h 4414170"/>
                <a:gd name="connsiteX145" fmla="*/ 164250 w 2179081"/>
                <a:gd name="connsiteY145" fmla="*/ 2367600 h 4414170"/>
                <a:gd name="connsiteX146" fmla="*/ 144186 w 2179081"/>
                <a:gd name="connsiteY146" fmla="*/ 2263630 h 4414170"/>
                <a:gd name="connsiteX147" fmla="*/ 118649 w 2179081"/>
                <a:gd name="connsiteY147" fmla="*/ 2185197 h 4414170"/>
                <a:gd name="connsiteX148" fmla="*/ 100409 w 2179081"/>
                <a:gd name="connsiteY148" fmla="*/ 2157836 h 4414170"/>
                <a:gd name="connsiteX149" fmla="*/ 69400 w 2179081"/>
                <a:gd name="connsiteY149" fmla="*/ 2119531 h 4414170"/>
                <a:gd name="connsiteX150" fmla="*/ 38391 w 2179081"/>
                <a:gd name="connsiteY150" fmla="*/ 2079402 h 4414170"/>
                <a:gd name="connsiteX151" fmla="*/ 14679 w 2179081"/>
                <a:gd name="connsiteY151" fmla="*/ 2048394 h 4414170"/>
                <a:gd name="connsiteX152" fmla="*/ 5559 w 2179081"/>
                <a:gd name="connsiteY152" fmla="*/ 1984552 h 4414170"/>
                <a:gd name="connsiteX153" fmla="*/ 34743 w 2179081"/>
                <a:gd name="connsiteY153" fmla="*/ 1902471 h 4414170"/>
                <a:gd name="connsiteX154" fmla="*/ 71224 w 2179081"/>
                <a:gd name="connsiteY154" fmla="*/ 1842278 h 4414170"/>
                <a:gd name="connsiteX155" fmla="*/ 111353 w 2179081"/>
                <a:gd name="connsiteY155" fmla="*/ 1769316 h 4414170"/>
                <a:gd name="connsiteX156" fmla="*/ 140537 w 2179081"/>
                <a:gd name="connsiteY156" fmla="*/ 1656226 h 4414170"/>
                <a:gd name="connsiteX157" fmla="*/ 166074 w 2179081"/>
                <a:gd name="connsiteY157" fmla="*/ 1455582 h 4414170"/>
                <a:gd name="connsiteX158" fmla="*/ 191611 w 2179081"/>
                <a:gd name="connsiteY158" fmla="*/ 1276826 h 4414170"/>
                <a:gd name="connsiteX159" fmla="*/ 213499 w 2179081"/>
                <a:gd name="connsiteY159" fmla="*/ 1178328 h 4414170"/>
                <a:gd name="connsiteX160" fmla="*/ 218971 w 2179081"/>
                <a:gd name="connsiteY160" fmla="*/ 1125431 h 4414170"/>
                <a:gd name="connsiteX161" fmla="*/ 231740 w 2179081"/>
                <a:gd name="connsiteY161" fmla="*/ 1076182 h 4414170"/>
                <a:gd name="connsiteX162" fmla="*/ 242684 w 2179081"/>
                <a:gd name="connsiteY162" fmla="*/ 995924 h 4414170"/>
                <a:gd name="connsiteX163" fmla="*/ 249980 w 2179081"/>
                <a:gd name="connsiteY163" fmla="*/ 963092 h 4414170"/>
                <a:gd name="connsiteX164" fmla="*/ 279164 w 2179081"/>
                <a:gd name="connsiteY164" fmla="*/ 948499 h 4414170"/>
                <a:gd name="connsiteX165" fmla="*/ 363070 w 2179081"/>
                <a:gd name="connsiteY165" fmla="*/ 944851 h 4414170"/>
                <a:gd name="connsiteX166" fmla="*/ 446976 w 2179081"/>
                <a:gd name="connsiteY166" fmla="*/ 995924 h 4414170"/>
                <a:gd name="connsiteX167" fmla="*/ 483456 w 2179081"/>
                <a:gd name="connsiteY167" fmla="*/ 1046997 h 4414170"/>
                <a:gd name="connsiteX168" fmla="*/ 538178 w 2179081"/>
                <a:gd name="connsiteY168" fmla="*/ 1320603 h 4414170"/>
                <a:gd name="connsiteX169" fmla="*/ 545474 w 2179081"/>
                <a:gd name="connsiteY169" fmla="*/ 1437341 h 4414170"/>
                <a:gd name="connsiteX170" fmla="*/ 651268 w 2179081"/>
                <a:gd name="connsiteY170" fmla="*/ 1382620 h 4414170"/>
                <a:gd name="connsiteX171" fmla="*/ 844616 w 2179081"/>
                <a:gd name="connsiteY171" fmla="*/ 1280474 h 4414170"/>
                <a:gd name="connsiteX172" fmla="*/ 986891 w 2179081"/>
                <a:gd name="connsiteY172" fmla="*/ 1207513 h 4414170"/>
                <a:gd name="connsiteX173" fmla="*/ 1032492 w 2179081"/>
                <a:gd name="connsiteY173" fmla="*/ 1174680 h 4414170"/>
                <a:gd name="connsiteX174" fmla="*/ 1041612 w 2179081"/>
                <a:gd name="connsiteY174" fmla="*/ 1112663 h 4414170"/>
                <a:gd name="connsiteX175" fmla="*/ 1070797 w 2179081"/>
                <a:gd name="connsiteY175" fmla="*/ 693134 h 4414170"/>
                <a:gd name="connsiteX176" fmla="*/ 1067149 w 2179081"/>
                <a:gd name="connsiteY176" fmla="*/ 311910 h 4414170"/>
                <a:gd name="connsiteX177" fmla="*/ 990539 w 2179081"/>
                <a:gd name="connsiteY177" fmla="*/ 94850 h 4414170"/>
                <a:gd name="connsiteX178" fmla="*/ 957706 w 2179081"/>
                <a:gd name="connsiteY178" fmla="*/ 31009 h 4414170"/>
                <a:gd name="connsiteX179" fmla="*/ 990539 w 2179081"/>
                <a:gd name="connsiteY179" fmla="*/ 0 h 44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2179081" h="4414170">
                  <a:moveTo>
                    <a:pt x="819764" y="2314931"/>
                  </a:moveTo>
                  <a:cubicBezTo>
                    <a:pt x="808363" y="2315691"/>
                    <a:pt x="787463" y="2325951"/>
                    <a:pt x="757062" y="2345712"/>
                  </a:cubicBezTo>
                  <a:cubicBezTo>
                    <a:pt x="725446" y="2365168"/>
                    <a:pt x="716934" y="2374896"/>
                    <a:pt x="731526" y="2374896"/>
                  </a:cubicBezTo>
                  <a:cubicBezTo>
                    <a:pt x="731526" y="2374896"/>
                    <a:pt x="733958" y="2374896"/>
                    <a:pt x="738822" y="2374896"/>
                  </a:cubicBezTo>
                  <a:cubicBezTo>
                    <a:pt x="755846" y="2374896"/>
                    <a:pt x="775303" y="2368816"/>
                    <a:pt x="797191" y="2356656"/>
                  </a:cubicBezTo>
                  <a:cubicBezTo>
                    <a:pt x="819080" y="2344496"/>
                    <a:pt x="830024" y="2333552"/>
                    <a:pt x="830024" y="2323823"/>
                  </a:cubicBezTo>
                  <a:cubicBezTo>
                    <a:pt x="830024" y="2317439"/>
                    <a:pt x="826604" y="2314475"/>
                    <a:pt x="819764" y="2314931"/>
                  </a:cubicBezTo>
                  <a:close/>
                  <a:moveTo>
                    <a:pt x="897969" y="2281871"/>
                  </a:moveTo>
                  <a:cubicBezTo>
                    <a:pt x="895233" y="2281871"/>
                    <a:pt x="892041" y="2282478"/>
                    <a:pt x="888393" y="2283695"/>
                  </a:cubicBezTo>
                  <a:cubicBezTo>
                    <a:pt x="881097" y="2286127"/>
                    <a:pt x="872585" y="2290991"/>
                    <a:pt x="862857" y="2298287"/>
                  </a:cubicBezTo>
                  <a:cubicBezTo>
                    <a:pt x="857992" y="2305583"/>
                    <a:pt x="861640" y="2310447"/>
                    <a:pt x="873801" y="2312879"/>
                  </a:cubicBezTo>
                  <a:cubicBezTo>
                    <a:pt x="898121" y="2312879"/>
                    <a:pt x="910281" y="2306799"/>
                    <a:pt x="910281" y="2294639"/>
                  </a:cubicBezTo>
                  <a:cubicBezTo>
                    <a:pt x="910281" y="2289775"/>
                    <a:pt x="908458" y="2286127"/>
                    <a:pt x="904809" y="2283695"/>
                  </a:cubicBezTo>
                  <a:cubicBezTo>
                    <a:pt x="902985" y="2282478"/>
                    <a:pt x="900705" y="2281871"/>
                    <a:pt x="897969" y="2281871"/>
                  </a:cubicBezTo>
                  <a:close/>
                  <a:moveTo>
                    <a:pt x="1508567" y="1729188"/>
                  </a:moveTo>
                  <a:cubicBezTo>
                    <a:pt x="1520727" y="1729188"/>
                    <a:pt x="1523159" y="1734661"/>
                    <a:pt x="1515863" y="1745605"/>
                  </a:cubicBezTo>
                  <a:cubicBezTo>
                    <a:pt x="1508567" y="1756549"/>
                    <a:pt x="1502487" y="1762021"/>
                    <a:pt x="1497622" y="1762021"/>
                  </a:cubicBezTo>
                  <a:cubicBezTo>
                    <a:pt x="1492758" y="1762021"/>
                    <a:pt x="1490326" y="1756549"/>
                    <a:pt x="1490326" y="1745605"/>
                  </a:cubicBezTo>
                  <a:cubicBezTo>
                    <a:pt x="1490326" y="1734661"/>
                    <a:pt x="1496406" y="1729188"/>
                    <a:pt x="1508567" y="1729188"/>
                  </a:cubicBezTo>
                  <a:close/>
                  <a:moveTo>
                    <a:pt x="1008779" y="1389916"/>
                  </a:moveTo>
                  <a:cubicBezTo>
                    <a:pt x="999051" y="1389916"/>
                    <a:pt x="969258" y="1405725"/>
                    <a:pt x="919401" y="1437341"/>
                  </a:cubicBezTo>
                  <a:cubicBezTo>
                    <a:pt x="869544" y="1468958"/>
                    <a:pt x="833672" y="1494494"/>
                    <a:pt x="811783" y="1513951"/>
                  </a:cubicBezTo>
                  <a:cubicBezTo>
                    <a:pt x="785031" y="1540703"/>
                    <a:pt x="768006" y="1554080"/>
                    <a:pt x="760711" y="1554080"/>
                  </a:cubicBezTo>
                  <a:cubicBezTo>
                    <a:pt x="748550" y="1554080"/>
                    <a:pt x="712677" y="1584481"/>
                    <a:pt x="653092" y="1645282"/>
                  </a:cubicBezTo>
                  <a:cubicBezTo>
                    <a:pt x="593507" y="1706083"/>
                    <a:pt x="557634" y="1747428"/>
                    <a:pt x="545474" y="1769316"/>
                  </a:cubicBezTo>
                  <a:cubicBezTo>
                    <a:pt x="530882" y="1798501"/>
                    <a:pt x="526017" y="1838022"/>
                    <a:pt x="530882" y="1887879"/>
                  </a:cubicBezTo>
                  <a:cubicBezTo>
                    <a:pt x="535746" y="1937736"/>
                    <a:pt x="539394" y="1990633"/>
                    <a:pt x="541826" y="2046570"/>
                  </a:cubicBezTo>
                  <a:cubicBezTo>
                    <a:pt x="541826" y="2083051"/>
                    <a:pt x="547906" y="2135340"/>
                    <a:pt x="560066" y="2203437"/>
                  </a:cubicBezTo>
                  <a:cubicBezTo>
                    <a:pt x="572227" y="2271534"/>
                    <a:pt x="584386" y="2320175"/>
                    <a:pt x="596547" y="2349360"/>
                  </a:cubicBezTo>
                  <a:cubicBezTo>
                    <a:pt x="601411" y="2366384"/>
                    <a:pt x="618435" y="2370641"/>
                    <a:pt x="647620" y="2362128"/>
                  </a:cubicBezTo>
                  <a:cubicBezTo>
                    <a:pt x="676805" y="2353616"/>
                    <a:pt x="715718" y="2336592"/>
                    <a:pt x="764359" y="2311055"/>
                  </a:cubicBezTo>
                  <a:cubicBezTo>
                    <a:pt x="813000" y="2285519"/>
                    <a:pt x="849480" y="2264238"/>
                    <a:pt x="873801" y="2247214"/>
                  </a:cubicBezTo>
                  <a:cubicBezTo>
                    <a:pt x="900553" y="2225325"/>
                    <a:pt x="918793" y="2218029"/>
                    <a:pt x="928522" y="2225325"/>
                  </a:cubicBezTo>
                  <a:cubicBezTo>
                    <a:pt x="933386" y="2227757"/>
                    <a:pt x="936426" y="2228365"/>
                    <a:pt x="937642" y="2227149"/>
                  </a:cubicBezTo>
                  <a:cubicBezTo>
                    <a:pt x="938858" y="2225933"/>
                    <a:pt x="939466" y="2222893"/>
                    <a:pt x="939466" y="2218029"/>
                  </a:cubicBezTo>
                  <a:cubicBezTo>
                    <a:pt x="937034" y="2205869"/>
                    <a:pt x="944938" y="2193101"/>
                    <a:pt x="963178" y="2179725"/>
                  </a:cubicBezTo>
                  <a:cubicBezTo>
                    <a:pt x="981419" y="2166348"/>
                    <a:pt x="997836" y="2089739"/>
                    <a:pt x="1012428" y="1949896"/>
                  </a:cubicBezTo>
                  <a:cubicBezTo>
                    <a:pt x="1027020" y="1810053"/>
                    <a:pt x="1031884" y="1679330"/>
                    <a:pt x="1027020" y="1557728"/>
                  </a:cubicBezTo>
                  <a:cubicBezTo>
                    <a:pt x="1024588" y="1445854"/>
                    <a:pt x="1018507" y="1389916"/>
                    <a:pt x="1008779" y="1389916"/>
                  </a:cubicBezTo>
                  <a:close/>
                  <a:moveTo>
                    <a:pt x="1684129" y="1141391"/>
                  </a:moveTo>
                  <a:cubicBezTo>
                    <a:pt x="1626672" y="1142303"/>
                    <a:pt x="1581527" y="1147319"/>
                    <a:pt x="1548695" y="1156440"/>
                  </a:cubicBezTo>
                  <a:cubicBezTo>
                    <a:pt x="1495190" y="1171032"/>
                    <a:pt x="1466612" y="1178936"/>
                    <a:pt x="1462965" y="1180152"/>
                  </a:cubicBezTo>
                  <a:cubicBezTo>
                    <a:pt x="1459317" y="1181368"/>
                    <a:pt x="1461141" y="1176504"/>
                    <a:pt x="1468437" y="1165560"/>
                  </a:cubicBezTo>
                  <a:cubicBezTo>
                    <a:pt x="1475733" y="1154616"/>
                    <a:pt x="1473909" y="1149143"/>
                    <a:pt x="1462965" y="1149143"/>
                  </a:cubicBezTo>
                  <a:cubicBezTo>
                    <a:pt x="1452020" y="1149143"/>
                    <a:pt x="1442900" y="1154008"/>
                    <a:pt x="1435604" y="1163736"/>
                  </a:cubicBezTo>
                  <a:cubicBezTo>
                    <a:pt x="1428308" y="1173464"/>
                    <a:pt x="1417364" y="1175896"/>
                    <a:pt x="1402772" y="1171032"/>
                  </a:cubicBezTo>
                  <a:cubicBezTo>
                    <a:pt x="1385747" y="1163736"/>
                    <a:pt x="1372371" y="1175896"/>
                    <a:pt x="1362642" y="1207513"/>
                  </a:cubicBezTo>
                  <a:cubicBezTo>
                    <a:pt x="1357779" y="1231833"/>
                    <a:pt x="1349266" y="1287770"/>
                    <a:pt x="1337106" y="1375324"/>
                  </a:cubicBezTo>
                  <a:cubicBezTo>
                    <a:pt x="1322514" y="1467742"/>
                    <a:pt x="1312786" y="1552256"/>
                    <a:pt x="1307922" y="1628865"/>
                  </a:cubicBezTo>
                  <a:cubicBezTo>
                    <a:pt x="1303058" y="1705475"/>
                    <a:pt x="1303058" y="1765668"/>
                    <a:pt x="1307922" y="1809445"/>
                  </a:cubicBezTo>
                  <a:cubicBezTo>
                    <a:pt x="1312786" y="1853222"/>
                    <a:pt x="1321298" y="1875110"/>
                    <a:pt x="1333458" y="1875110"/>
                  </a:cubicBezTo>
                  <a:cubicBezTo>
                    <a:pt x="1343187" y="1875110"/>
                    <a:pt x="1368723" y="1855654"/>
                    <a:pt x="1410068" y="1816741"/>
                  </a:cubicBezTo>
                  <a:cubicBezTo>
                    <a:pt x="1453845" y="1777828"/>
                    <a:pt x="1475733" y="1764452"/>
                    <a:pt x="1475733" y="1776612"/>
                  </a:cubicBezTo>
                  <a:cubicBezTo>
                    <a:pt x="1478165" y="1783908"/>
                    <a:pt x="1464789" y="1800933"/>
                    <a:pt x="1435604" y="1827685"/>
                  </a:cubicBezTo>
                  <a:cubicBezTo>
                    <a:pt x="1408852" y="1852006"/>
                    <a:pt x="1399123" y="1870246"/>
                    <a:pt x="1406420" y="1882406"/>
                  </a:cubicBezTo>
                  <a:lnTo>
                    <a:pt x="1402772" y="1889703"/>
                  </a:lnTo>
                  <a:cubicBezTo>
                    <a:pt x="1395476" y="1882406"/>
                    <a:pt x="1381491" y="1883623"/>
                    <a:pt x="1360819" y="1893351"/>
                  </a:cubicBezTo>
                  <a:cubicBezTo>
                    <a:pt x="1340146" y="1903079"/>
                    <a:pt x="1329810" y="1912807"/>
                    <a:pt x="1329810" y="1922535"/>
                  </a:cubicBezTo>
                  <a:cubicBezTo>
                    <a:pt x="1329810" y="1959016"/>
                    <a:pt x="1361427" y="1946856"/>
                    <a:pt x="1424660" y="1886054"/>
                  </a:cubicBezTo>
                  <a:cubicBezTo>
                    <a:pt x="1466005" y="1847142"/>
                    <a:pt x="1513430" y="1802149"/>
                    <a:pt x="1566935" y="1751076"/>
                  </a:cubicBezTo>
                  <a:cubicBezTo>
                    <a:pt x="1734746" y="1595425"/>
                    <a:pt x="1815004" y="1513951"/>
                    <a:pt x="1807708" y="1506655"/>
                  </a:cubicBezTo>
                  <a:cubicBezTo>
                    <a:pt x="1802844" y="1501791"/>
                    <a:pt x="1787643" y="1510911"/>
                    <a:pt x="1762107" y="1534015"/>
                  </a:cubicBezTo>
                  <a:cubicBezTo>
                    <a:pt x="1736570" y="1557120"/>
                    <a:pt x="1717722" y="1568672"/>
                    <a:pt x="1705562" y="1568672"/>
                  </a:cubicBezTo>
                  <a:cubicBezTo>
                    <a:pt x="1693402" y="1568672"/>
                    <a:pt x="1680633" y="1579616"/>
                    <a:pt x="1667257" y="1601505"/>
                  </a:cubicBezTo>
                  <a:cubicBezTo>
                    <a:pt x="1653880" y="1623393"/>
                    <a:pt x="1642328" y="1634337"/>
                    <a:pt x="1632601" y="1634337"/>
                  </a:cubicBezTo>
                  <a:cubicBezTo>
                    <a:pt x="1613144" y="1634337"/>
                    <a:pt x="1621656" y="1617313"/>
                    <a:pt x="1658137" y="1583264"/>
                  </a:cubicBezTo>
                  <a:cubicBezTo>
                    <a:pt x="1675161" y="1568672"/>
                    <a:pt x="1690969" y="1558944"/>
                    <a:pt x="1705562" y="1554080"/>
                  </a:cubicBezTo>
                  <a:cubicBezTo>
                    <a:pt x="1720154" y="1549216"/>
                    <a:pt x="1731098" y="1543744"/>
                    <a:pt x="1738394" y="1537664"/>
                  </a:cubicBezTo>
                  <a:cubicBezTo>
                    <a:pt x="1745691" y="1531583"/>
                    <a:pt x="1748123" y="1527327"/>
                    <a:pt x="1745691" y="1524895"/>
                  </a:cubicBezTo>
                  <a:cubicBezTo>
                    <a:pt x="1740827" y="1515167"/>
                    <a:pt x="1746906" y="1501791"/>
                    <a:pt x="1763931" y="1484766"/>
                  </a:cubicBezTo>
                  <a:cubicBezTo>
                    <a:pt x="1780955" y="1467742"/>
                    <a:pt x="1795548" y="1458014"/>
                    <a:pt x="1807708" y="1455582"/>
                  </a:cubicBezTo>
                  <a:cubicBezTo>
                    <a:pt x="1817436" y="1455582"/>
                    <a:pt x="1822300" y="1451326"/>
                    <a:pt x="1822300" y="1442813"/>
                  </a:cubicBezTo>
                  <a:cubicBezTo>
                    <a:pt x="1822300" y="1434301"/>
                    <a:pt x="1834460" y="1417277"/>
                    <a:pt x="1858781" y="1391740"/>
                  </a:cubicBezTo>
                  <a:cubicBezTo>
                    <a:pt x="1883102" y="1366204"/>
                    <a:pt x="1895262" y="1349180"/>
                    <a:pt x="1895262" y="1340667"/>
                  </a:cubicBezTo>
                  <a:cubicBezTo>
                    <a:pt x="1895262" y="1332155"/>
                    <a:pt x="1906206" y="1316955"/>
                    <a:pt x="1928094" y="1295067"/>
                  </a:cubicBezTo>
                  <a:cubicBezTo>
                    <a:pt x="1945119" y="1278042"/>
                    <a:pt x="1952415" y="1256154"/>
                    <a:pt x="1949983" y="1229401"/>
                  </a:cubicBezTo>
                  <a:cubicBezTo>
                    <a:pt x="1947551" y="1202649"/>
                    <a:pt x="1935390" y="1183192"/>
                    <a:pt x="1913502" y="1171032"/>
                  </a:cubicBezTo>
                  <a:cubicBezTo>
                    <a:pt x="1889181" y="1154008"/>
                    <a:pt x="1833244" y="1144279"/>
                    <a:pt x="1745691" y="1141847"/>
                  </a:cubicBezTo>
                  <a:cubicBezTo>
                    <a:pt x="1723802" y="1141239"/>
                    <a:pt x="1703282" y="1141087"/>
                    <a:pt x="1684129" y="1141391"/>
                  </a:cubicBezTo>
                  <a:close/>
                  <a:moveTo>
                    <a:pt x="990539" y="0"/>
                  </a:moveTo>
                  <a:cubicBezTo>
                    <a:pt x="1012428" y="0"/>
                    <a:pt x="1023372" y="8512"/>
                    <a:pt x="1023372" y="25536"/>
                  </a:cubicBezTo>
                  <a:cubicBezTo>
                    <a:pt x="1023372" y="42561"/>
                    <a:pt x="1034316" y="54113"/>
                    <a:pt x="1056205" y="60193"/>
                  </a:cubicBezTo>
                  <a:cubicBezTo>
                    <a:pt x="1078093" y="66273"/>
                    <a:pt x="1089037" y="74177"/>
                    <a:pt x="1089037" y="83906"/>
                  </a:cubicBezTo>
                  <a:cubicBezTo>
                    <a:pt x="1089037" y="93634"/>
                    <a:pt x="1096941" y="98498"/>
                    <a:pt x="1112750" y="98498"/>
                  </a:cubicBezTo>
                  <a:cubicBezTo>
                    <a:pt x="1128558" y="98498"/>
                    <a:pt x="1136462" y="102754"/>
                    <a:pt x="1136462" y="111266"/>
                  </a:cubicBezTo>
                  <a:cubicBezTo>
                    <a:pt x="1136462" y="119778"/>
                    <a:pt x="1149839" y="130114"/>
                    <a:pt x="1176591" y="142275"/>
                  </a:cubicBezTo>
                  <a:cubicBezTo>
                    <a:pt x="1203344" y="154435"/>
                    <a:pt x="1216720" y="167203"/>
                    <a:pt x="1216720" y="180579"/>
                  </a:cubicBezTo>
                  <a:cubicBezTo>
                    <a:pt x="1216720" y="193956"/>
                    <a:pt x="1230096" y="215236"/>
                    <a:pt x="1256849" y="244421"/>
                  </a:cubicBezTo>
                  <a:cubicBezTo>
                    <a:pt x="1276305" y="263877"/>
                    <a:pt x="1297586" y="300966"/>
                    <a:pt x="1320690" y="355687"/>
                  </a:cubicBezTo>
                  <a:cubicBezTo>
                    <a:pt x="1343794" y="410408"/>
                    <a:pt x="1360211" y="460873"/>
                    <a:pt x="1369939" y="507082"/>
                  </a:cubicBezTo>
                  <a:cubicBezTo>
                    <a:pt x="1374803" y="538699"/>
                    <a:pt x="1382707" y="561195"/>
                    <a:pt x="1393651" y="574572"/>
                  </a:cubicBezTo>
                  <a:cubicBezTo>
                    <a:pt x="1404596" y="587948"/>
                    <a:pt x="1407028" y="598284"/>
                    <a:pt x="1400948" y="605580"/>
                  </a:cubicBezTo>
                  <a:cubicBezTo>
                    <a:pt x="1394868" y="612876"/>
                    <a:pt x="1397299" y="623213"/>
                    <a:pt x="1408244" y="636589"/>
                  </a:cubicBezTo>
                  <a:cubicBezTo>
                    <a:pt x="1419188" y="649965"/>
                    <a:pt x="1420404" y="683406"/>
                    <a:pt x="1411891" y="736911"/>
                  </a:cubicBezTo>
                  <a:cubicBezTo>
                    <a:pt x="1403380" y="790416"/>
                    <a:pt x="1395476" y="851217"/>
                    <a:pt x="1388179" y="919315"/>
                  </a:cubicBezTo>
                  <a:cubicBezTo>
                    <a:pt x="1383315" y="965524"/>
                    <a:pt x="1382099" y="993492"/>
                    <a:pt x="1384531" y="1003220"/>
                  </a:cubicBezTo>
                  <a:cubicBezTo>
                    <a:pt x="1386963" y="1012949"/>
                    <a:pt x="1395476" y="1017813"/>
                    <a:pt x="1410068" y="1017813"/>
                  </a:cubicBezTo>
                  <a:cubicBezTo>
                    <a:pt x="1429524" y="1017813"/>
                    <a:pt x="1461141" y="1009301"/>
                    <a:pt x="1504918" y="992276"/>
                  </a:cubicBezTo>
                  <a:cubicBezTo>
                    <a:pt x="1543831" y="975252"/>
                    <a:pt x="1602808" y="969172"/>
                    <a:pt x="1681849" y="974036"/>
                  </a:cubicBezTo>
                  <a:cubicBezTo>
                    <a:pt x="1760891" y="978900"/>
                    <a:pt x="1821084" y="991060"/>
                    <a:pt x="1862429" y="1010517"/>
                  </a:cubicBezTo>
                  <a:cubicBezTo>
                    <a:pt x="1947551" y="1054293"/>
                    <a:pt x="2020513" y="1107799"/>
                    <a:pt x="2081313" y="1171032"/>
                  </a:cubicBezTo>
                  <a:cubicBezTo>
                    <a:pt x="2134818" y="1226969"/>
                    <a:pt x="2166435" y="1294458"/>
                    <a:pt x="2176163" y="1373500"/>
                  </a:cubicBezTo>
                  <a:cubicBezTo>
                    <a:pt x="2185891" y="1452542"/>
                    <a:pt x="2171300" y="1529759"/>
                    <a:pt x="2132386" y="1605153"/>
                  </a:cubicBezTo>
                  <a:cubicBezTo>
                    <a:pt x="2100769" y="1665954"/>
                    <a:pt x="2065505" y="1710947"/>
                    <a:pt x="2026592" y="1740132"/>
                  </a:cubicBezTo>
                  <a:cubicBezTo>
                    <a:pt x="1987679" y="1769316"/>
                    <a:pt x="1963359" y="1789989"/>
                    <a:pt x="1953631" y="1802149"/>
                  </a:cubicBezTo>
                  <a:cubicBezTo>
                    <a:pt x="1939038" y="1819173"/>
                    <a:pt x="1898302" y="1855046"/>
                    <a:pt x="1831420" y="1909767"/>
                  </a:cubicBezTo>
                  <a:cubicBezTo>
                    <a:pt x="1764539" y="1964488"/>
                    <a:pt x="1720154" y="1999145"/>
                    <a:pt x="1698265" y="2013737"/>
                  </a:cubicBezTo>
                  <a:cubicBezTo>
                    <a:pt x="1666649" y="2033194"/>
                    <a:pt x="1644760" y="2036842"/>
                    <a:pt x="1632601" y="2024681"/>
                  </a:cubicBezTo>
                  <a:cubicBezTo>
                    <a:pt x="1622872" y="2012521"/>
                    <a:pt x="1611928" y="2022249"/>
                    <a:pt x="1599767" y="2053866"/>
                  </a:cubicBezTo>
                  <a:cubicBezTo>
                    <a:pt x="1599767" y="2058730"/>
                    <a:pt x="1598552" y="2064810"/>
                    <a:pt x="1596119" y="2072106"/>
                  </a:cubicBezTo>
                  <a:cubicBezTo>
                    <a:pt x="1574231" y="2145068"/>
                    <a:pt x="1587607" y="2181549"/>
                    <a:pt x="1636248" y="2181549"/>
                  </a:cubicBezTo>
                  <a:cubicBezTo>
                    <a:pt x="1655705" y="2181549"/>
                    <a:pt x="1672121" y="2189453"/>
                    <a:pt x="1685497" y="2205261"/>
                  </a:cubicBezTo>
                  <a:cubicBezTo>
                    <a:pt x="1698874" y="2221069"/>
                    <a:pt x="1717114" y="2232014"/>
                    <a:pt x="1740219" y="2238094"/>
                  </a:cubicBezTo>
                  <a:cubicBezTo>
                    <a:pt x="1763323" y="2244174"/>
                    <a:pt x="1780955" y="2260590"/>
                    <a:pt x="1793115" y="2287343"/>
                  </a:cubicBezTo>
                  <a:cubicBezTo>
                    <a:pt x="1807708" y="2318959"/>
                    <a:pt x="1801020" y="2346928"/>
                    <a:pt x="1773051" y="2371248"/>
                  </a:cubicBezTo>
                  <a:cubicBezTo>
                    <a:pt x="1745083" y="2395569"/>
                    <a:pt x="1694617" y="2418673"/>
                    <a:pt x="1621656" y="2440562"/>
                  </a:cubicBezTo>
                  <a:cubicBezTo>
                    <a:pt x="1419796" y="2501363"/>
                    <a:pt x="1305490" y="2543924"/>
                    <a:pt x="1278737" y="2568244"/>
                  </a:cubicBezTo>
                  <a:cubicBezTo>
                    <a:pt x="1269009" y="2577973"/>
                    <a:pt x="1261713" y="2641206"/>
                    <a:pt x="1256849" y="2757944"/>
                  </a:cubicBezTo>
                  <a:cubicBezTo>
                    <a:pt x="1251985" y="2874682"/>
                    <a:pt x="1243472" y="2973181"/>
                    <a:pt x="1231312" y="3053438"/>
                  </a:cubicBezTo>
                  <a:cubicBezTo>
                    <a:pt x="1219152" y="3133696"/>
                    <a:pt x="1214288" y="3239490"/>
                    <a:pt x="1216720" y="3370821"/>
                  </a:cubicBezTo>
                  <a:cubicBezTo>
                    <a:pt x="1219152" y="3565385"/>
                    <a:pt x="1214288" y="3674827"/>
                    <a:pt x="1202127" y="3699148"/>
                  </a:cubicBezTo>
                  <a:cubicBezTo>
                    <a:pt x="1192399" y="3718604"/>
                    <a:pt x="1184495" y="3795214"/>
                    <a:pt x="1178415" y="3928976"/>
                  </a:cubicBezTo>
                  <a:cubicBezTo>
                    <a:pt x="1172335" y="4062739"/>
                    <a:pt x="1165647" y="4156373"/>
                    <a:pt x="1158351" y="4209878"/>
                  </a:cubicBezTo>
                  <a:cubicBezTo>
                    <a:pt x="1155918" y="4226902"/>
                    <a:pt x="1154094" y="4241495"/>
                    <a:pt x="1152878" y="4253655"/>
                  </a:cubicBezTo>
                  <a:cubicBezTo>
                    <a:pt x="1151662" y="4265816"/>
                    <a:pt x="1151054" y="4275544"/>
                    <a:pt x="1151054" y="4282840"/>
                  </a:cubicBezTo>
                  <a:cubicBezTo>
                    <a:pt x="1151054" y="4290136"/>
                    <a:pt x="1152270" y="4293784"/>
                    <a:pt x="1154703" y="4293784"/>
                  </a:cubicBezTo>
                  <a:cubicBezTo>
                    <a:pt x="1159567" y="4293784"/>
                    <a:pt x="1149839" y="4306552"/>
                    <a:pt x="1125518" y="4332088"/>
                  </a:cubicBezTo>
                  <a:cubicBezTo>
                    <a:pt x="1101197" y="4357625"/>
                    <a:pt x="1089037" y="4377690"/>
                    <a:pt x="1089037" y="4392282"/>
                  </a:cubicBezTo>
                  <a:cubicBezTo>
                    <a:pt x="1089037" y="4406874"/>
                    <a:pt x="1082957" y="4414170"/>
                    <a:pt x="1070797" y="4414170"/>
                  </a:cubicBezTo>
                  <a:cubicBezTo>
                    <a:pt x="1061069" y="4414170"/>
                    <a:pt x="1051341" y="4403834"/>
                    <a:pt x="1041612" y="4383162"/>
                  </a:cubicBezTo>
                  <a:cubicBezTo>
                    <a:pt x="1031884" y="4362489"/>
                    <a:pt x="1027020" y="4339993"/>
                    <a:pt x="1027020" y="4315672"/>
                  </a:cubicBezTo>
                  <a:cubicBezTo>
                    <a:pt x="1027020" y="4288920"/>
                    <a:pt x="1024588" y="4253655"/>
                    <a:pt x="1019724" y="4209878"/>
                  </a:cubicBezTo>
                  <a:cubicBezTo>
                    <a:pt x="988107" y="3998290"/>
                    <a:pt x="972299" y="3641994"/>
                    <a:pt x="972299" y="3140992"/>
                  </a:cubicBezTo>
                  <a:cubicBezTo>
                    <a:pt x="972299" y="2846714"/>
                    <a:pt x="965002" y="2699575"/>
                    <a:pt x="950410" y="2699575"/>
                  </a:cubicBezTo>
                  <a:cubicBezTo>
                    <a:pt x="935818" y="2699575"/>
                    <a:pt x="892041" y="2724504"/>
                    <a:pt x="819080" y="2774361"/>
                  </a:cubicBezTo>
                  <a:cubicBezTo>
                    <a:pt x="746118" y="2824218"/>
                    <a:pt x="703557" y="2851578"/>
                    <a:pt x="691397" y="2856443"/>
                  </a:cubicBezTo>
                  <a:cubicBezTo>
                    <a:pt x="674372" y="2863738"/>
                    <a:pt x="647620" y="2848538"/>
                    <a:pt x="611139" y="2810842"/>
                  </a:cubicBezTo>
                  <a:cubicBezTo>
                    <a:pt x="574658" y="2773145"/>
                    <a:pt x="556418" y="2744568"/>
                    <a:pt x="556418" y="2725112"/>
                  </a:cubicBezTo>
                  <a:cubicBezTo>
                    <a:pt x="556418" y="2710519"/>
                    <a:pt x="550338" y="2699575"/>
                    <a:pt x="538178" y="2692279"/>
                  </a:cubicBezTo>
                  <a:cubicBezTo>
                    <a:pt x="526017" y="2684983"/>
                    <a:pt x="500481" y="2676471"/>
                    <a:pt x="461568" y="2666742"/>
                  </a:cubicBezTo>
                  <a:cubicBezTo>
                    <a:pt x="400767" y="2652150"/>
                    <a:pt x="358206" y="2632694"/>
                    <a:pt x="333885" y="2608373"/>
                  </a:cubicBezTo>
                  <a:cubicBezTo>
                    <a:pt x="309565" y="2584053"/>
                    <a:pt x="291933" y="2571892"/>
                    <a:pt x="280989" y="2571892"/>
                  </a:cubicBezTo>
                  <a:cubicBezTo>
                    <a:pt x="270044" y="2571892"/>
                    <a:pt x="264572" y="2563380"/>
                    <a:pt x="264572" y="2546356"/>
                  </a:cubicBezTo>
                  <a:cubicBezTo>
                    <a:pt x="264572" y="2529332"/>
                    <a:pt x="259100" y="2520819"/>
                    <a:pt x="248156" y="2520819"/>
                  </a:cubicBezTo>
                  <a:cubicBezTo>
                    <a:pt x="237212" y="2520819"/>
                    <a:pt x="222619" y="2500755"/>
                    <a:pt x="204379" y="2460626"/>
                  </a:cubicBezTo>
                  <a:cubicBezTo>
                    <a:pt x="186138" y="2420497"/>
                    <a:pt x="172762" y="2389489"/>
                    <a:pt x="164250" y="2367600"/>
                  </a:cubicBezTo>
                  <a:cubicBezTo>
                    <a:pt x="155738" y="2345712"/>
                    <a:pt x="149050" y="2311055"/>
                    <a:pt x="144186" y="2263630"/>
                  </a:cubicBezTo>
                  <a:cubicBezTo>
                    <a:pt x="139322" y="2216205"/>
                    <a:pt x="130809" y="2190061"/>
                    <a:pt x="118649" y="2185197"/>
                  </a:cubicBezTo>
                  <a:cubicBezTo>
                    <a:pt x="106489" y="2180332"/>
                    <a:pt x="100409" y="2171212"/>
                    <a:pt x="100409" y="2157836"/>
                  </a:cubicBezTo>
                  <a:cubicBezTo>
                    <a:pt x="100409" y="2144460"/>
                    <a:pt x="90073" y="2131692"/>
                    <a:pt x="69400" y="2119531"/>
                  </a:cubicBezTo>
                  <a:cubicBezTo>
                    <a:pt x="48728" y="2107371"/>
                    <a:pt x="38391" y="2093995"/>
                    <a:pt x="38391" y="2079402"/>
                  </a:cubicBezTo>
                  <a:cubicBezTo>
                    <a:pt x="38391" y="2064810"/>
                    <a:pt x="30487" y="2054474"/>
                    <a:pt x="14679" y="2048394"/>
                  </a:cubicBezTo>
                  <a:cubicBezTo>
                    <a:pt x="-1130" y="2042314"/>
                    <a:pt x="-4169" y="2021033"/>
                    <a:pt x="5559" y="1984552"/>
                  </a:cubicBezTo>
                  <a:cubicBezTo>
                    <a:pt x="10423" y="1960232"/>
                    <a:pt x="20151" y="1932871"/>
                    <a:pt x="34743" y="1902471"/>
                  </a:cubicBezTo>
                  <a:cubicBezTo>
                    <a:pt x="49336" y="1872070"/>
                    <a:pt x="61496" y="1852006"/>
                    <a:pt x="71224" y="1842278"/>
                  </a:cubicBezTo>
                  <a:cubicBezTo>
                    <a:pt x="83384" y="1832550"/>
                    <a:pt x="96760" y="1808229"/>
                    <a:pt x="111353" y="1769316"/>
                  </a:cubicBezTo>
                  <a:cubicBezTo>
                    <a:pt x="125945" y="1730403"/>
                    <a:pt x="135673" y="1692707"/>
                    <a:pt x="140537" y="1656226"/>
                  </a:cubicBezTo>
                  <a:cubicBezTo>
                    <a:pt x="147834" y="1602721"/>
                    <a:pt x="156346" y="1535839"/>
                    <a:pt x="166074" y="1455582"/>
                  </a:cubicBezTo>
                  <a:cubicBezTo>
                    <a:pt x="178235" y="1375324"/>
                    <a:pt x="186746" y="1315739"/>
                    <a:pt x="191611" y="1276826"/>
                  </a:cubicBezTo>
                  <a:cubicBezTo>
                    <a:pt x="196475" y="1240345"/>
                    <a:pt x="203771" y="1207513"/>
                    <a:pt x="213499" y="1178328"/>
                  </a:cubicBezTo>
                  <a:cubicBezTo>
                    <a:pt x="223227" y="1149143"/>
                    <a:pt x="225051" y="1131511"/>
                    <a:pt x="218971" y="1125431"/>
                  </a:cubicBezTo>
                  <a:cubicBezTo>
                    <a:pt x="212891" y="1119351"/>
                    <a:pt x="217147" y="1102935"/>
                    <a:pt x="231740" y="1076182"/>
                  </a:cubicBezTo>
                  <a:cubicBezTo>
                    <a:pt x="246332" y="1049429"/>
                    <a:pt x="249980" y="1022677"/>
                    <a:pt x="242684" y="995924"/>
                  </a:cubicBezTo>
                  <a:cubicBezTo>
                    <a:pt x="240251" y="974036"/>
                    <a:pt x="242684" y="963092"/>
                    <a:pt x="249980" y="963092"/>
                  </a:cubicBezTo>
                  <a:cubicBezTo>
                    <a:pt x="257276" y="967956"/>
                    <a:pt x="267004" y="963092"/>
                    <a:pt x="279164" y="948499"/>
                  </a:cubicBezTo>
                  <a:cubicBezTo>
                    <a:pt x="291325" y="933907"/>
                    <a:pt x="319293" y="932691"/>
                    <a:pt x="363070" y="944851"/>
                  </a:cubicBezTo>
                  <a:cubicBezTo>
                    <a:pt x="406847" y="957011"/>
                    <a:pt x="434815" y="974036"/>
                    <a:pt x="446976" y="995924"/>
                  </a:cubicBezTo>
                  <a:cubicBezTo>
                    <a:pt x="459136" y="1015381"/>
                    <a:pt x="471296" y="1032405"/>
                    <a:pt x="483456" y="1046997"/>
                  </a:cubicBezTo>
                  <a:cubicBezTo>
                    <a:pt x="505345" y="1068886"/>
                    <a:pt x="523586" y="1160088"/>
                    <a:pt x="538178" y="1320603"/>
                  </a:cubicBezTo>
                  <a:lnTo>
                    <a:pt x="545474" y="1437341"/>
                  </a:lnTo>
                  <a:lnTo>
                    <a:pt x="651268" y="1382620"/>
                  </a:lnTo>
                  <a:cubicBezTo>
                    <a:pt x="719366" y="1346140"/>
                    <a:pt x="783815" y="1312091"/>
                    <a:pt x="844616" y="1280474"/>
                  </a:cubicBezTo>
                  <a:cubicBezTo>
                    <a:pt x="905417" y="1246425"/>
                    <a:pt x="952843" y="1222105"/>
                    <a:pt x="986891" y="1207513"/>
                  </a:cubicBezTo>
                  <a:cubicBezTo>
                    <a:pt x="1011212" y="1195352"/>
                    <a:pt x="1026412" y="1184408"/>
                    <a:pt x="1032492" y="1174680"/>
                  </a:cubicBezTo>
                  <a:cubicBezTo>
                    <a:pt x="1038572" y="1164952"/>
                    <a:pt x="1041612" y="1144279"/>
                    <a:pt x="1041612" y="1112663"/>
                  </a:cubicBezTo>
                  <a:cubicBezTo>
                    <a:pt x="1041612" y="1046997"/>
                    <a:pt x="1051341" y="907155"/>
                    <a:pt x="1070797" y="693134"/>
                  </a:cubicBezTo>
                  <a:cubicBezTo>
                    <a:pt x="1082957" y="549643"/>
                    <a:pt x="1081741" y="422568"/>
                    <a:pt x="1067149" y="311910"/>
                  </a:cubicBezTo>
                  <a:cubicBezTo>
                    <a:pt x="1052556" y="201252"/>
                    <a:pt x="1027020" y="128898"/>
                    <a:pt x="990539" y="94850"/>
                  </a:cubicBezTo>
                  <a:cubicBezTo>
                    <a:pt x="968650" y="72961"/>
                    <a:pt x="957706" y="51681"/>
                    <a:pt x="957706" y="31009"/>
                  </a:cubicBezTo>
                  <a:cubicBezTo>
                    <a:pt x="957706" y="10336"/>
                    <a:pt x="968650" y="0"/>
                    <a:pt x="990539" y="0"/>
                  </a:cubicBezTo>
                  <a:close/>
                </a:path>
              </a:pathLst>
            </a:custGeom>
            <a:solidFill>
              <a:srgbClr val="C80051">
                <a:alpha val="0"/>
              </a:srgbClr>
            </a:solidFill>
            <a:ln>
              <a:noFill/>
            </a:ln>
            <a:effectLst>
              <a:outerShdw blurRad="25400" dist="25400" dir="2700000" algn="tl" rotWithShape="0">
                <a:schemeClr val="bg1">
                  <a:lumMod val="50000"/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solidFill>
                  <a:srgbClr val="C80051"/>
                </a:solidFill>
                <a:effectLst/>
              </a:endParaRPr>
            </a:p>
          </p:txBody>
        </p: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8EA90DB3-1679-3146-46CE-3B283003564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129516" y="889078"/>
              <a:ext cx="1263700" cy="1254719"/>
              <a:chOff x="3129516" y="889078"/>
              <a:chExt cx="1263700" cy="1254719"/>
            </a:xfrm>
          </p:grpSpPr>
          <p:sp>
            <p:nvSpPr>
              <p:cNvPr id="216" name="矩形: 圆角 215">
                <a:extLst>
                  <a:ext uri="{FF2B5EF4-FFF2-40B4-BE49-F238E27FC236}">
                    <a16:creationId xmlns:a16="http://schemas.microsoft.com/office/drawing/2014/main" id="{A103A8E8-C80E-1A9B-47C5-E293470F65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29516" y="889078"/>
                <a:ext cx="1263700" cy="1254719"/>
              </a:xfrm>
              <a:prstGeom prst="roundRect">
                <a:avLst>
                  <a:gd name="adj" fmla="val 1412"/>
                </a:avLst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just"/>
                <a:endParaRPr lang="zh-CN" altLang="en-US" sz="4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FB783474-9385-A612-8F1F-AFC51CF30B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29971" y="994082"/>
                <a:ext cx="1052627" cy="881738"/>
              </a:xfrm>
              <a:custGeom>
                <a:avLst/>
                <a:gdLst/>
                <a:ahLst/>
                <a:cxnLst/>
                <a:rect l="l" t="t" r="r" b="b"/>
                <a:pathLst>
                  <a:path w="1052627" h="881738">
                    <a:moveTo>
                      <a:pt x="749674" y="872975"/>
                    </a:moveTo>
                    <a:lnTo>
                      <a:pt x="756104" y="872975"/>
                    </a:lnTo>
                    <a:lnTo>
                      <a:pt x="756104" y="879405"/>
                    </a:lnTo>
                    <a:lnTo>
                      <a:pt x="749674" y="879405"/>
                    </a:lnTo>
                    <a:close/>
                    <a:moveTo>
                      <a:pt x="518979" y="867118"/>
                    </a:moveTo>
                    <a:lnTo>
                      <a:pt x="518979" y="874166"/>
                    </a:lnTo>
                    <a:lnTo>
                      <a:pt x="543172" y="874166"/>
                    </a:lnTo>
                    <a:lnTo>
                      <a:pt x="543172" y="867118"/>
                    </a:lnTo>
                    <a:close/>
                    <a:moveTo>
                      <a:pt x="624230" y="865213"/>
                    </a:moveTo>
                    <a:lnTo>
                      <a:pt x="628421" y="865213"/>
                    </a:lnTo>
                    <a:lnTo>
                      <a:pt x="628421" y="868356"/>
                    </a:lnTo>
                    <a:cubicBezTo>
                      <a:pt x="628421" y="869150"/>
                      <a:pt x="628262" y="869991"/>
                      <a:pt x="627945" y="870880"/>
                    </a:cubicBezTo>
                    <a:lnTo>
                      <a:pt x="647138" y="877738"/>
                    </a:lnTo>
                    <a:lnTo>
                      <a:pt x="645709" y="881691"/>
                    </a:lnTo>
                    <a:lnTo>
                      <a:pt x="625326" y="874357"/>
                    </a:lnTo>
                    <a:cubicBezTo>
                      <a:pt x="623040" y="876389"/>
                      <a:pt x="620055" y="878000"/>
                      <a:pt x="616372" y="879191"/>
                    </a:cubicBezTo>
                    <a:cubicBezTo>
                      <a:pt x="612689" y="880381"/>
                      <a:pt x="609419" y="881230"/>
                      <a:pt x="606561" y="881738"/>
                    </a:cubicBezTo>
                    <a:lnTo>
                      <a:pt x="605847" y="877643"/>
                    </a:lnTo>
                    <a:cubicBezTo>
                      <a:pt x="608514" y="877166"/>
                      <a:pt x="611276" y="876444"/>
                      <a:pt x="614134" y="875476"/>
                    </a:cubicBezTo>
                    <a:cubicBezTo>
                      <a:pt x="616991" y="874507"/>
                      <a:pt x="619388" y="873396"/>
                      <a:pt x="621325" y="872142"/>
                    </a:cubicBezTo>
                    <a:cubicBezTo>
                      <a:pt x="623262" y="870888"/>
                      <a:pt x="624230" y="869626"/>
                      <a:pt x="624230" y="868356"/>
                    </a:cubicBezTo>
                    <a:close/>
                    <a:moveTo>
                      <a:pt x="595465" y="860117"/>
                    </a:moveTo>
                    <a:cubicBezTo>
                      <a:pt x="595687" y="862720"/>
                      <a:pt x="596227" y="865308"/>
                      <a:pt x="597084" y="867880"/>
                    </a:cubicBezTo>
                    <a:cubicBezTo>
                      <a:pt x="597941" y="870451"/>
                      <a:pt x="599084" y="872880"/>
                      <a:pt x="600513" y="875166"/>
                    </a:cubicBezTo>
                    <a:lnTo>
                      <a:pt x="596989" y="877405"/>
                    </a:lnTo>
                    <a:cubicBezTo>
                      <a:pt x="593560" y="871912"/>
                      <a:pt x="591655" y="866181"/>
                      <a:pt x="591274" y="860212"/>
                    </a:cubicBezTo>
                    <a:close/>
                    <a:moveTo>
                      <a:pt x="575653" y="860117"/>
                    </a:moveTo>
                    <a:lnTo>
                      <a:pt x="579796" y="860212"/>
                    </a:lnTo>
                    <a:cubicBezTo>
                      <a:pt x="579606" y="863165"/>
                      <a:pt x="579018" y="866117"/>
                      <a:pt x="578034" y="869070"/>
                    </a:cubicBezTo>
                    <a:cubicBezTo>
                      <a:pt x="577050" y="872023"/>
                      <a:pt x="575732" y="874801"/>
                      <a:pt x="574081" y="877405"/>
                    </a:cubicBezTo>
                    <a:lnTo>
                      <a:pt x="570604" y="875166"/>
                    </a:lnTo>
                    <a:cubicBezTo>
                      <a:pt x="573525" y="870467"/>
                      <a:pt x="575208" y="865451"/>
                      <a:pt x="575653" y="860117"/>
                    </a:cubicBezTo>
                    <a:close/>
                    <a:moveTo>
                      <a:pt x="612372" y="859783"/>
                    </a:moveTo>
                    <a:lnTo>
                      <a:pt x="640280" y="859783"/>
                    </a:lnTo>
                    <a:cubicBezTo>
                      <a:pt x="640851" y="859783"/>
                      <a:pt x="641343" y="859982"/>
                      <a:pt x="641756" y="860379"/>
                    </a:cubicBezTo>
                    <a:cubicBezTo>
                      <a:pt x="642169" y="860776"/>
                      <a:pt x="642375" y="861260"/>
                      <a:pt x="642375" y="861831"/>
                    </a:cubicBezTo>
                    <a:lnTo>
                      <a:pt x="642375" y="873880"/>
                    </a:lnTo>
                    <a:lnTo>
                      <a:pt x="638232" y="873880"/>
                    </a:lnTo>
                    <a:lnTo>
                      <a:pt x="638232" y="863927"/>
                    </a:lnTo>
                    <a:lnTo>
                      <a:pt x="614419" y="863927"/>
                    </a:lnTo>
                    <a:lnTo>
                      <a:pt x="614419" y="873880"/>
                    </a:lnTo>
                    <a:lnTo>
                      <a:pt x="610276" y="873880"/>
                    </a:lnTo>
                    <a:lnTo>
                      <a:pt x="610276" y="861831"/>
                    </a:lnTo>
                    <a:cubicBezTo>
                      <a:pt x="610276" y="861260"/>
                      <a:pt x="610482" y="860776"/>
                      <a:pt x="610895" y="860379"/>
                    </a:cubicBezTo>
                    <a:cubicBezTo>
                      <a:pt x="611308" y="859982"/>
                      <a:pt x="611800" y="859783"/>
                      <a:pt x="612372" y="859783"/>
                    </a:cubicBezTo>
                    <a:close/>
                    <a:moveTo>
                      <a:pt x="749674" y="858497"/>
                    </a:moveTo>
                    <a:lnTo>
                      <a:pt x="756104" y="858497"/>
                    </a:lnTo>
                    <a:lnTo>
                      <a:pt x="756104" y="864927"/>
                    </a:lnTo>
                    <a:lnTo>
                      <a:pt x="749674" y="864927"/>
                    </a:lnTo>
                    <a:close/>
                    <a:moveTo>
                      <a:pt x="518979" y="855830"/>
                    </a:moveTo>
                    <a:lnTo>
                      <a:pt x="518979" y="862879"/>
                    </a:lnTo>
                    <a:lnTo>
                      <a:pt x="543172" y="862879"/>
                    </a:lnTo>
                    <a:lnTo>
                      <a:pt x="543172" y="855830"/>
                    </a:lnTo>
                    <a:close/>
                    <a:moveTo>
                      <a:pt x="572367" y="851116"/>
                    </a:moveTo>
                    <a:lnTo>
                      <a:pt x="599608" y="851116"/>
                    </a:lnTo>
                    <a:lnTo>
                      <a:pt x="599608" y="855259"/>
                    </a:lnTo>
                    <a:lnTo>
                      <a:pt x="587988" y="855259"/>
                    </a:lnTo>
                    <a:lnTo>
                      <a:pt x="587988" y="874880"/>
                    </a:lnTo>
                    <a:cubicBezTo>
                      <a:pt x="587988" y="876944"/>
                      <a:pt x="587059" y="878492"/>
                      <a:pt x="585201" y="879524"/>
                    </a:cubicBezTo>
                    <a:cubicBezTo>
                      <a:pt x="583344" y="880556"/>
                      <a:pt x="581336" y="881151"/>
                      <a:pt x="579177" y="881310"/>
                    </a:cubicBezTo>
                    <a:lnTo>
                      <a:pt x="578939" y="877119"/>
                    </a:lnTo>
                    <a:cubicBezTo>
                      <a:pt x="579955" y="877055"/>
                      <a:pt x="581026" y="876817"/>
                      <a:pt x="582153" y="876405"/>
                    </a:cubicBezTo>
                    <a:cubicBezTo>
                      <a:pt x="583281" y="875992"/>
                      <a:pt x="583844" y="875484"/>
                      <a:pt x="583844" y="874880"/>
                    </a:cubicBezTo>
                    <a:lnTo>
                      <a:pt x="583844" y="855259"/>
                    </a:lnTo>
                    <a:lnTo>
                      <a:pt x="572367" y="855259"/>
                    </a:lnTo>
                    <a:close/>
                    <a:moveTo>
                      <a:pt x="558889" y="850306"/>
                    </a:moveTo>
                    <a:lnTo>
                      <a:pt x="563080" y="850354"/>
                    </a:lnTo>
                    <a:cubicBezTo>
                      <a:pt x="562921" y="856227"/>
                      <a:pt x="562707" y="861347"/>
                      <a:pt x="562437" y="865713"/>
                    </a:cubicBezTo>
                    <a:cubicBezTo>
                      <a:pt x="562167" y="870078"/>
                      <a:pt x="561699" y="874341"/>
                      <a:pt x="561032" y="878500"/>
                    </a:cubicBezTo>
                    <a:lnTo>
                      <a:pt x="556888" y="877786"/>
                    </a:lnTo>
                    <a:cubicBezTo>
                      <a:pt x="557555" y="873626"/>
                      <a:pt x="558016" y="869467"/>
                      <a:pt x="558270" y="865308"/>
                    </a:cubicBezTo>
                    <a:cubicBezTo>
                      <a:pt x="558524" y="861149"/>
                      <a:pt x="558730" y="856148"/>
                      <a:pt x="558889" y="850306"/>
                    </a:cubicBezTo>
                    <a:close/>
                    <a:moveTo>
                      <a:pt x="518979" y="844115"/>
                    </a:moveTo>
                    <a:lnTo>
                      <a:pt x="518979" y="851639"/>
                    </a:lnTo>
                    <a:lnTo>
                      <a:pt x="543172" y="851639"/>
                    </a:lnTo>
                    <a:lnTo>
                      <a:pt x="543172" y="844115"/>
                    </a:lnTo>
                    <a:close/>
                    <a:moveTo>
                      <a:pt x="574224" y="840638"/>
                    </a:moveTo>
                    <a:lnTo>
                      <a:pt x="597703" y="840638"/>
                    </a:lnTo>
                    <a:lnTo>
                      <a:pt x="597703" y="844829"/>
                    </a:lnTo>
                    <a:lnTo>
                      <a:pt x="574224" y="844829"/>
                    </a:lnTo>
                    <a:close/>
                    <a:moveTo>
                      <a:pt x="692667" y="840305"/>
                    </a:moveTo>
                    <a:lnTo>
                      <a:pt x="695572" y="843305"/>
                    </a:lnTo>
                    <a:cubicBezTo>
                      <a:pt x="694556" y="844226"/>
                      <a:pt x="693334" y="844893"/>
                      <a:pt x="691905" y="845305"/>
                    </a:cubicBezTo>
                    <a:cubicBezTo>
                      <a:pt x="690477" y="845718"/>
                      <a:pt x="688984" y="845924"/>
                      <a:pt x="687429" y="845924"/>
                    </a:cubicBezTo>
                    <a:lnTo>
                      <a:pt x="683047" y="845924"/>
                    </a:lnTo>
                    <a:lnTo>
                      <a:pt x="683047" y="857069"/>
                    </a:lnTo>
                    <a:lnTo>
                      <a:pt x="695620" y="857069"/>
                    </a:lnTo>
                    <a:lnTo>
                      <a:pt x="695620" y="861260"/>
                    </a:lnTo>
                    <a:lnTo>
                      <a:pt x="683047" y="861260"/>
                    </a:lnTo>
                    <a:lnTo>
                      <a:pt x="683047" y="874738"/>
                    </a:lnTo>
                    <a:lnTo>
                      <a:pt x="694715" y="874738"/>
                    </a:lnTo>
                    <a:lnTo>
                      <a:pt x="694715" y="878929"/>
                    </a:lnTo>
                    <a:lnTo>
                      <a:pt x="667235" y="878929"/>
                    </a:lnTo>
                    <a:lnTo>
                      <a:pt x="667235" y="874738"/>
                    </a:lnTo>
                    <a:lnTo>
                      <a:pt x="678904" y="874738"/>
                    </a:lnTo>
                    <a:lnTo>
                      <a:pt x="678904" y="861260"/>
                    </a:lnTo>
                    <a:lnTo>
                      <a:pt x="666331" y="861260"/>
                    </a:lnTo>
                    <a:lnTo>
                      <a:pt x="666331" y="857069"/>
                    </a:lnTo>
                    <a:lnTo>
                      <a:pt x="678904" y="857069"/>
                    </a:lnTo>
                    <a:lnTo>
                      <a:pt x="678904" y="845924"/>
                    </a:lnTo>
                    <a:lnTo>
                      <a:pt x="667807" y="845924"/>
                    </a:lnTo>
                    <a:lnTo>
                      <a:pt x="667807" y="841733"/>
                    </a:lnTo>
                    <a:lnTo>
                      <a:pt x="687429" y="841733"/>
                    </a:lnTo>
                    <a:cubicBezTo>
                      <a:pt x="688540" y="841702"/>
                      <a:pt x="689524" y="841583"/>
                      <a:pt x="690381" y="841376"/>
                    </a:cubicBezTo>
                    <a:cubicBezTo>
                      <a:pt x="691239" y="841170"/>
                      <a:pt x="692001" y="840813"/>
                      <a:pt x="692667" y="840305"/>
                    </a:cubicBezTo>
                    <a:close/>
                    <a:moveTo>
                      <a:pt x="516883" y="839924"/>
                    </a:moveTo>
                    <a:lnTo>
                      <a:pt x="545268" y="839924"/>
                    </a:lnTo>
                    <a:cubicBezTo>
                      <a:pt x="545839" y="839924"/>
                      <a:pt x="546332" y="840130"/>
                      <a:pt x="546744" y="840543"/>
                    </a:cubicBezTo>
                    <a:cubicBezTo>
                      <a:pt x="547157" y="840956"/>
                      <a:pt x="547363" y="841448"/>
                      <a:pt x="547363" y="842019"/>
                    </a:cubicBezTo>
                    <a:lnTo>
                      <a:pt x="547363" y="879881"/>
                    </a:lnTo>
                    <a:lnTo>
                      <a:pt x="543172" y="879881"/>
                    </a:lnTo>
                    <a:lnTo>
                      <a:pt x="543172" y="878309"/>
                    </a:lnTo>
                    <a:lnTo>
                      <a:pt x="518979" y="878309"/>
                    </a:lnTo>
                    <a:lnTo>
                      <a:pt x="518979" y="879548"/>
                    </a:lnTo>
                    <a:lnTo>
                      <a:pt x="514788" y="879548"/>
                    </a:lnTo>
                    <a:lnTo>
                      <a:pt x="514788" y="842019"/>
                    </a:lnTo>
                    <a:cubicBezTo>
                      <a:pt x="514788" y="841448"/>
                      <a:pt x="514994" y="840956"/>
                      <a:pt x="515407" y="840543"/>
                    </a:cubicBezTo>
                    <a:cubicBezTo>
                      <a:pt x="515820" y="840130"/>
                      <a:pt x="516312" y="839924"/>
                      <a:pt x="516883" y="839924"/>
                    </a:cubicBezTo>
                    <a:close/>
                    <a:moveTo>
                      <a:pt x="723290" y="839066"/>
                    </a:moveTo>
                    <a:cubicBezTo>
                      <a:pt x="723354" y="842241"/>
                      <a:pt x="723163" y="845178"/>
                      <a:pt x="722719" y="847877"/>
                    </a:cubicBezTo>
                    <a:cubicBezTo>
                      <a:pt x="723735" y="853846"/>
                      <a:pt x="726108" y="859434"/>
                      <a:pt x="729839" y="864641"/>
                    </a:cubicBezTo>
                    <a:cubicBezTo>
                      <a:pt x="733569" y="869848"/>
                      <a:pt x="738133" y="874023"/>
                      <a:pt x="743531" y="877166"/>
                    </a:cubicBezTo>
                    <a:lnTo>
                      <a:pt x="741340" y="880738"/>
                    </a:lnTo>
                    <a:cubicBezTo>
                      <a:pt x="736578" y="877913"/>
                      <a:pt x="732410" y="874396"/>
                      <a:pt x="728838" y="870189"/>
                    </a:cubicBezTo>
                    <a:cubicBezTo>
                      <a:pt x="725267" y="865983"/>
                      <a:pt x="722560" y="861387"/>
                      <a:pt x="720718" y="856402"/>
                    </a:cubicBezTo>
                    <a:cubicBezTo>
                      <a:pt x="719004" y="861577"/>
                      <a:pt x="716551" y="866276"/>
                      <a:pt x="713360" y="870499"/>
                    </a:cubicBezTo>
                    <a:cubicBezTo>
                      <a:pt x="710169" y="874722"/>
                      <a:pt x="706336" y="878135"/>
                      <a:pt x="701859" y="880738"/>
                    </a:cubicBezTo>
                    <a:lnTo>
                      <a:pt x="699668" y="877166"/>
                    </a:lnTo>
                    <a:cubicBezTo>
                      <a:pt x="703954" y="874626"/>
                      <a:pt x="707558" y="871332"/>
                      <a:pt x="710479" y="867284"/>
                    </a:cubicBezTo>
                    <a:cubicBezTo>
                      <a:pt x="713400" y="863236"/>
                      <a:pt x="715575" y="858799"/>
                      <a:pt x="717004" y="853973"/>
                    </a:cubicBezTo>
                    <a:cubicBezTo>
                      <a:pt x="718432" y="849147"/>
                      <a:pt x="719131" y="844258"/>
                      <a:pt x="719099" y="839305"/>
                    </a:cubicBezTo>
                    <a:close/>
                    <a:moveTo>
                      <a:pt x="661902" y="838733"/>
                    </a:moveTo>
                    <a:lnTo>
                      <a:pt x="666045" y="839114"/>
                    </a:lnTo>
                    <a:cubicBezTo>
                      <a:pt x="665600" y="842892"/>
                      <a:pt x="664442" y="846337"/>
                      <a:pt x="662568" y="849449"/>
                    </a:cubicBezTo>
                    <a:lnTo>
                      <a:pt x="662568" y="881024"/>
                    </a:lnTo>
                    <a:lnTo>
                      <a:pt x="658377" y="881024"/>
                    </a:lnTo>
                    <a:lnTo>
                      <a:pt x="658377" y="854640"/>
                    </a:lnTo>
                    <a:cubicBezTo>
                      <a:pt x="657139" y="855783"/>
                      <a:pt x="655742" y="856767"/>
                      <a:pt x="654186" y="857593"/>
                    </a:cubicBezTo>
                    <a:lnTo>
                      <a:pt x="652234" y="853925"/>
                    </a:lnTo>
                    <a:cubicBezTo>
                      <a:pt x="654964" y="852465"/>
                      <a:pt x="657155" y="850369"/>
                      <a:pt x="658806" y="847639"/>
                    </a:cubicBezTo>
                    <a:cubicBezTo>
                      <a:pt x="660457" y="844908"/>
                      <a:pt x="661489" y="841940"/>
                      <a:pt x="661902" y="838733"/>
                    </a:cubicBezTo>
                    <a:close/>
                    <a:moveTo>
                      <a:pt x="563604" y="838447"/>
                    </a:moveTo>
                    <a:lnTo>
                      <a:pt x="567747" y="838447"/>
                    </a:lnTo>
                    <a:lnTo>
                      <a:pt x="567747" y="844115"/>
                    </a:lnTo>
                    <a:lnTo>
                      <a:pt x="571986" y="844115"/>
                    </a:lnTo>
                    <a:lnTo>
                      <a:pt x="571986" y="848258"/>
                    </a:lnTo>
                    <a:lnTo>
                      <a:pt x="567747" y="848258"/>
                    </a:lnTo>
                    <a:lnTo>
                      <a:pt x="567747" y="850163"/>
                    </a:lnTo>
                    <a:lnTo>
                      <a:pt x="569223" y="849734"/>
                    </a:lnTo>
                    <a:lnTo>
                      <a:pt x="573271" y="863641"/>
                    </a:lnTo>
                    <a:lnTo>
                      <a:pt x="569271" y="864784"/>
                    </a:lnTo>
                    <a:lnTo>
                      <a:pt x="567747" y="859545"/>
                    </a:lnTo>
                    <a:lnTo>
                      <a:pt x="567747" y="880643"/>
                    </a:lnTo>
                    <a:lnTo>
                      <a:pt x="563604" y="880643"/>
                    </a:lnTo>
                    <a:lnTo>
                      <a:pt x="563604" y="848258"/>
                    </a:lnTo>
                    <a:lnTo>
                      <a:pt x="557841" y="848258"/>
                    </a:lnTo>
                    <a:lnTo>
                      <a:pt x="557841" y="844115"/>
                    </a:lnTo>
                    <a:lnTo>
                      <a:pt x="563604" y="844115"/>
                    </a:lnTo>
                    <a:close/>
                    <a:moveTo>
                      <a:pt x="624230" y="838019"/>
                    </a:moveTo>
                    <a:lnTo>
                      <a:pt x="628421" y="838019"/>
                    </a:lnTo>
                    <a:lnTo>
                      <a:pt x="628421" y="840924"/>
                    </a:lnTo>
                    <a:lnTo>
                      <a:pt x="644995" y="840924"/>
                    </a:lnTo>
                    <a:lnTo>
                      <a:pt x="644995" y="845115"/>
                    </a:lnTo>
                    <a:lnTo>
                      <a:pt x="628421" y="845115"/>
                    </a:lnTo>
                    <a:lnTo>
                      <a:pt x="628421" y="847163"/>
                    </a:lnTo>
                    <a:lnTo>
                      <a:pt x="642994" y="847163"/>
                    </a:lnTo>
                    <a:lnTo>
                      <a:pt x="642994" y="851354"/>
                    </a:lnTo>
                    <a:lnTo>
                      <a:pt x="628421" y="851354"/>
                    </a:lnTo>
                    <a:lnTo>
                      <a:pt x="628421" y="853402"/>
                    </a:lnTo>
                    <a:lnTo>
                      <a:pt x="647138" y="853402"/>
                    </a:lnTo>
                    <a:lnTo>
                      <a:pt x="647138" y="857640"/>
                    </a:lnTo>
                    <a:lnTo>
                      <a:pt x="605514" y="857640"/>
                    </a:lnTo>
                    <a:lnTo>
                      <a:pt x="605514" y="853402"/>
                    </a:lnTo>
                    <a:lnTo>
                      <a:pt x="624230" y="853402"/>
                    </a:lnTo>
                    <a:lnTo>
                      <a:pt x="624230" y="851354"/>
                    </a:lnTo>
                    <a:lnTo>
                      <a:pt x="609657" y="851354"/>
                    </a:lnTo>
                    <a:lnTo>
                      <a:pt x="609657" y="847163"/>
                    </a:lnTo>
                    <a:lnTo>
                      <a:pt x="624230" y="847163"/>
                    </a:lnTo>
                    <a:lnTo>
                      <a:pt x="624230" y="845115"/>
                    </a:lnTo>
                    <a:lnTo>
                      <a:pt x="607657" y="845115"/>
                    </a:lnTo>
                    <a:lnTo>
                      <a:pt x="607657" y="840924"/>
                    </a:lnTo>
                    <a:lnTo>
                      <a:pt x="624230" y="840924"/>
                    </a:lnTo>
                    <a:close/>
                    <a:moveTo>
                      <a:pt x="0" y="552450"/>
                    </a:moveTo>
                    <a:lnTo>
                      <a:pt x="95250" y="552450"/>
                    </a:lnTo>
                    <a:lnTo>
                      <a:pt x="100127" y="552450"/>
                    </a:lnTo>
                    <a:lnTo>
                      <a:pt x="190500" y="552450"/>
                    </a:lnTo>
                    <a:lnTo>
                      <a:pt x="195377" y="552450"/>
                    </a:lnTo>
                    <a:lnTo>
                      <a:pt x="285750" y="552450"/>
                    </a:lnTo>
                    <a:lnTo>
                      <a:pt x="290627" y="552450"/>
                    </a:lnTo>
                    <a:lnTo>
                      <a:pt x="381000" y="552450"/>
                    </a:lnTo>
                    <a:lnTo>
                      <a:pt x="385877" y="552450"/>
                    </a:lnTo>
                    <a:lnTo>
                      <a:pt x="476250" y="552450"/>
                    </a:lnTo>
                    <a:lnTo>
                      <a:pt x="481127" y="552450"/>
                    </a:lnTo>
                    <a:lnTo>
                      <a:pt x="571500" y="552450"/>
                    </a:lnTo>
                    <a:lnTo>
                      <a:pt x="576377" y="552450"/>
                    </a:lnTo>
                    <a:lnTo>
                      <a:pt x="666750" y="552450"/>
                    </a:lnTo>
                    <a:lnTo>
                      <a:pt x="671627" y="552450"/>
                    </a:lnTo>
                    <a:lnTo>
                      <a:pt x="766877" y="552450"/>
                    </a:lnTo>
                    <a:lnTo>
                      <a:pt x="766877" y="560679"/>
                    </a:lnTo>
                    <a:lnTo>
                      <a:pt x="671627" y="560679"/>
                    </a:lnTo>
                    <a:lnTo>
                      <a:pt x="666750" y="560679"/>
                    </a:lnTo>
                    <a:lnTo>
                      <a:pt x="576377" y="560679"/>
                    </a:lnTo>
                    <a:lnTo>
                      <a:pt x="571500" y="560679"/>
                    </a:lnTo>
                    <a:lnTo>
                      <a:pt x="481127" y="560679"/>
                    </a:lnTo>
                    <a:lnTo>
                      <a:pt x="476250" y="560679"/>
                    </a:lnTo>
                    <a:lnTo>
                      <a:pt x="385877" y="560679"/>
                    </a:lnTo>
                    <a:lnTo>
                      <a:pt x="381000" y="560679"/>
                    </a:lnTo>
                    <a:lnTo>
                      <a:pt x="290627" y="560679"/>
                    </a:lnTo>
                    <a:lnTo>
                      <a:pt x="285750" y="560679"/>
                    </a:lnTo>
                    <a:lnTo>
                      <a:pt x="195377" y="560679"/>
                    </a:lnTo>
                    <a:lnTo>
                      <a:pt x="190500" y="560679"/>
                    </a:lnTo>
                    <a:lnTo>
                      <a:pt x="100127" y="560679"/>
                    </a:lnTo>
                    <a:lnTo>
                      <a:pt x="95250" y="560679"/>
                    </a:lnTo>
                    <a:lnTo>
                      <a:pt x="0" y="560679"/>
                    </a:lnTo>
                    <a:close/>
                    <a:moveTo>
                      <a:pt x="0" y="419100"/>
                    </a:moveTo>
                    <a:lnTo>
                      <a:pt x="95250" y="419100"/>
                    </a:lnTo>
                    <a:lnTo>
                      <a:pt x="100127" y="419100"/>
                    </a:lnTo>
                    <a:lnTo>
                      <a:pt x="190500" y="419100"/>
                    </a:lnTo>
                    <a:lnTo>
                      <a:pt x="195377" y="419100"/>
                    </a:lnTo>
                    <a:lnTo>
                      <a:pt x="285750" y="419100"/>
                    </a:lnTo>
                    <a:lnTo>
                      <a:pt x="290627" y="419100"/>
                    </a:lnTo>
                    <a:lnTo>
                      <a:pt x="381000" y="419100"/>
                    </a:lnTo>
                    <a:lnTo>
                      <a:pt x="385877" y="419100"/>
                    </a:lnTo>
                    <a:lnTo>
                      <a:pt x="476250" y="419100"/>
                    </a:lnTo>
                    <a:lnTo>
                      <a:pt x="481127" y="419100"/>
                    </a:lnTo>
                    <a:lnTo>
                      <a:pt x="571500" y="419100"/>
                    </a:lnTo>
                    <a:lnTo>
                      <a:pt x="576377" y="419100"/>
                    </a:lnTo>
                    <a:lnTo>
                      <a:pt x="666750" y="419100"/>
                    </a:lnTo>
                    <a:lnTo>
                      <a:pt x="671627" y="419100"/>
                    </a:lnTo>
                    <a:lnTo>
                      <a:pt x="766877" y="419100"/>
                    </a:lnTo>
                    <a:lnTo>
                      <a:pt x="766877" y="427329"/>
                    </a:lnTo>
                    <a:lnTo>
                      <a:pt x="671627" y="427329"/>
                    </a:lnTo>
                    <a:lnTo>
                      <a:pt x="666750" y="427329"/>
                    </a:lnTo>
                    <a:lnTo>
                      <a:pt x="576377" y="427329"/>
                    </a:lnTo>
                    <a:lnTo>
                      <a:pt x="571500" y="427329"/>
                    </a:lnTo>
                    <a:lnTo>
                      <a:pt x="481127" y="427329"/>
                    </a:lnTo>
                    <a:lnTo>
                      <a:pt x="476250" y="427329"/>
                    </a:lnTo>
                    <a:lnTo>
                      <a:pt x="385877" y="427329"/>
                    </a:lnTo>
                    <a:lnTo>
                      <a:pt x="381000" y="427329"/>
                    </a:lnTo>
                    <a:lnTo>
                      <a:pt x="290627" y="427329"/>
                    </a:lnTo>
                    <a:lnTo>
                      <a:pt x="285750" y="427329"/>
                    </a:lnTo>
                    <a:lnTo>
                      <a:pt x="195377" y="427329"/>
                    </a:lnTo>
                    <a:lnTo>
                      <a:pt x="190500" y="427329"/>
                    </a:lnTo>
                    <a:lnTo>
                      <a:pt x="100127" y="427329"/>
                    </a:lnTo>
                    <a:lnTo>
                      <a:pt x="95250" y="427329"/>
                    </a:lnTo>
                    <a:lnTo>
                      <a:pt x="0" y="427329"/>
                    </a:lnTo>
                    <a:close/>
                    <a:moveTo>
                      <a:pt x="0" y="276225"/>
                    </a:moveTo>
                    <a:lnTo>
                      <a:pt x="95250" y="276225"/>
                    </a:lnTo>
                    <a:lnTo>
                      <a:pt x="100127" y="276225"/>
                    </a:lnTo>
                    <a:lnTo>
                      <a:pt x="190500" y="276225"/>
                    </a:lnTo>
                    <a:lnTo>
                      <a:pt x="195377" y="276225"/>
                    </a:lnTo>
                    <a:lnTo>
                      <a:pt x="285750" y="276225"/>
                    </a:lnTo>
                    <a:lnTo>
                      <a:pt x="290627" y="276225"/>
                    </a:lnTo>
                    <a:lnTo>
                      <a:pt x="381000" y="276225"/>
                    </a:lnTo>
                    <a:lnTo>
                      <a:pt x="385877" y="276225"/>
                    </a:lnTo>
                    <a:lnTo>
                      <a:pt x="476250" y="276225"/>
                    </a:lnTo>
                    <a:lnTo>
                      <a:pt x="481127" y="276225"/>
                    </a:lnTo>
                    <a:lnTo>
                      <a:pt x="571500" y="276225"/>
                    </a:lnTo>
                    <a:lnTo>
                      <a:pt x="576377" y="276225"/>
                    </a:lnTo>
                    <a:lnTo>
                      <a:pt x="666750" y="276225"/>
                    </a:lnTo>
                    <a:lnTo>
                      <a:pt x="671627" y="276225"/>
                    </a:lnTo>
                    <a:lnTo>
                      <a:pt x="766877" y="276225"/>
                    </a:lnTo>
                    <a:lnTo>
                      <a:pt x="766877" y="284454"/>
                    </a:lnTo>
                    <a:lnTo>
                      <a:pt x="671627" y="284454"/>
                    </a:lnTo>
                    <a:lnTo>
                      <a:pt x="666750" y="284454"/>
                    </a:lnTo>
                    <a:lnTo>
                      <a:pt x="576377" y="284454"/>
                    </a:lnTo>
                    <a:lnTo>
                      <a:pt x="571500" y="284454"/>
                    </a:lnTo>
                    <a:lnTo>
                      <a:pt x="481127" y="284454"/>
                    </a:lnTo>
                    <a:lnTo>
                      <a:pt x="476250" y="284454"/>
                    </a:lnTo>
                    <a:lnTo>
                      <a:pt x="385877" y="284454"/>
                    </a:lnTo>
                    <a:lnTo>
                      <a:pt x="381000" y="284454"/>
                    </a:lnTo>
                    <a:lnTo>
                      <a:pt x="290627" y="284454"/>
                    </a:lnTo>
                    <a:lnTo>
                      <a:pt x="285750" y="284454"/>
                    </a:lnTo>
                    <a:lnTo>
                      <a:pt x="195377" y="284454"/>
                    </a:lnTo>
                    <a:lnTo>
                      <a:pt x="190500" y="284454"/>
                    </a:lnTo>
                    <a:lnTo>
                      <a:pt x="100127" y="284454"/>
                    </a:lnTo>
                    <a:lnTo>
                      <a:pt x="95250" y="284454"/>
                    </a:lnTo>
                    <a:lnTo>
                      <a:pt x="0" y="284454"/>
                    </a:lnTo>
                    <a:close/>
                    <a:moveTo>
                      <a:pt x="0" y="142875"/>
                    </a:moveTo>
                    <a:lnTo>
                      <a:pt x="95250" y="142875"/>
                    </a:lnTo>
                    <a:lnTo>
                      <a:pt x="100127" y="142875"/>
                    </a:lnTo>
                    <a:lnTo>
                      <a:pt x="190500" y="142875"/>
                    </a:lnTo>
                    <a:lnTo>
                      <a:pt x="195377" y="142875"/>
                    </a:lnTo>
                    <a:lnTo>
                      <a:pt x="285750" y="142875"/>
                    </a:lnTo>
                    <a:lnTo>
                      <a:pt x="290627" y="142875"/>
                    </a:lnTo>
                    <a:lnTo>
                      <a:pt x="381000" y="142875"/>
                    </a:lnTo>
                    <a:lnTo>
                      <a:pt x="385877" y="142875"/>
                    </a:lnTo>
                    <a:lnTo>
                      <a:pt x="476250" y="142875"/>
                    </a:lnTo>
                    <a:lnTo>
                      <a:pt x="481127" y="142875"/>
                    </a:lnTo>
                    <a:lnTo>
                      <a:pt x="571500" y="142875"/>
                    </a:lnTo>
                    <a:lnTo>
                      <a:pt x="576377" y="142875"/>
                    </a:lnTo>
                    <a:lnTo>
                      <a:pt x="666750" y="142875"/>
                    </a:lnTo>
                    <a:lnTo>
                      <a:pt x="671627" y="142875"/>
                    </a:lnTo>
                    <a:lnTo>
                      <a:pt x="762000" y="142875"/>
                    </a:lnTo>
                    <a:lnTo>
                      <a:pt x="766877" y="142875"/>
                    </a:lnTo>
                    <a:lnTo>
                      <a:pt x="857250" y="142875"/>
                    </a:lnTo>
                    <a:lnTo>
                      <a:pt x="862127" y="142875"/>
                    </a:lnTo>
                    <a:lnTo>
                      <a:pt x="952500" y="142875"/>
                    </a:lnTo>
                    <a:lnTo>
                      <a:pt x="957377" y="142875"/>
                    </a:lnTo>
                    <a:lnTo>
                      <a:pt x="1052627" y="142875"/>
                    </a:lnTo>
                    <a:lnTo>
                      <a:pt x="1052627" y="151104"/>
                    </a:lnTo>
                    <a:lnTo>
                      <a:pt x="957377" y="151104"/>
                    </a:lnTo>
                    <a:lnTo>
                      <a:pt x="952500" y="151104"/>
                    </a:lnTo>
                    <a:lnTo>
                      <a:pt x="862127" y="151104"/>
                    </a:lnTo>
                    <a:lnTo>
                      <a:pt x="857250" y="151104"/>
                    </a:lnTo>
                    <a:lnTo>
                      <a:pt x="766877" y="151104"/>
                    </a:lnTo>
                    <a:lnTo>
                      <a:pt x="762000" y="151104"/>
                    </a:lnTo>
                    <a:lnTo>
                      <a:pt x="671627" y="151104"/>
                    </a:lnTo>
                    <a:lnTo>
                      <a:pt x="666750" y="151104"/>
                    </a:lnTo>
                    <a:lnTo>
                      <a:pt x="576377" y="151104"/>
                    </a:lnTo>
                    <a:lnTo>
                      <a:pt x="571500" y="151104"/>
                    </a:lnTo>
                    <a:lnTo>
                      <a:pt x="481127" y="151104"/>
                    </a:lnTo>
                    <a:lnTo>
                      <a:pt x="476250" y="151104"/>
                    </a:lnTo>
                    <a:lnTo>
                      <a:pt x="385877" y="151104"/>
                    </a:lnTo>
                    <a:lnTo>
                      <a:pt x="381000" y="151104"/>
                    </a:lnTo>
                    <a:lnTo>
                      <a:pt x="290627" y="151104"/>
                    </a:lnTo>
                    <a:lnTo>
                      <a:pt x="285750" y="151104"/>
                    </a:lnTo>
                    <a:lnTo>
                      <a:pt x="195377" y="151104"/>
                    </a:lnTo>
                    <a:lnTo>
                      <a:pt x="190500" y="151104"/>
                    </a:lnTo>
                    <a:lnTo>
                      <a:pt x="100127" y="151104"/>
                    </a:lnTo>
                    <a:lnTo>
                      <a:pt x="95250" y="151104"/>
                    </a:lnTo>
                    <a:lnTo>
                      <a:pt x="0" y="151104"/>
                    </a:lnTo>
                    <a:close/>
                    <a:moveTo>
                      <a:pt x="0" y="0"/>
                    </a:moveTo>
                    <a:lnTo>
                      <a:pt x="95250" y="0"/>
                    </a:lnTo>
                    <a:lnTo>
                      <a:pt x="100127" y="0"/>
                    </a:lnTo>
                    <a:lnTo>
                      <a:pt x="190500" y="0"/>
                    </a:lnTo>
                    <a:lnTo>
                      <a:pt x="195377" y="0"/>
                    </a:lnTo>
                    <a:lnTo>
                      <a:pt x="285750" y="0"/>
                    </a:lnTo>
                    <a:lnTo>
                      <a:pt x="290627" y="0"/>
                    </a:lnTo>
                    <a:lnTo>
                      <a:pt x="381000" y="0"/>
                    </a:lnTo>
                    <a:lnTo>
                      <a:pt x="385877" y="0"/>
                    </a:lnTo>
                    <a:lnTo>
                      <a:pt x="476250" y="0"/>
                    </a:lnTo>
                    <a:lnTo>
                      <a:pt x="481127" y="0"/>
                    </a:lnTo>
                    <a:lnTo>
                      <a:pt x="571500" y="0"/>
                    </a:lnTo>
                    <a:lnTo>
                      <a:pt x="576377" y="0"/>
                    </a:lnTo>
                    <a:lnTo>
                      <a:pt x="666750" y="0"/>
                    </a:lnTo>
                    <a:lnTo>
                      <a:pt x="671627" y="0"/>
                    </a:lnTo>
                    <a:lnTo>
                      <a:pt x="762000" y="0"/>
                    </a:lnTo>
                    <a:lnTo>
                      <a:pt x="766877" y="0"/>
                    </a:lnTo>
                    <a:lnTo>
                      <a:pt x="857250" y="0"/>
                    </a:lnTo>
                    <a:lnTo>
                      <a:pt x="862127" y="0"/>
                    </a:lnTo>
                    <a:lnTo>
                      <a:pt x="952500" y="0"/>
                    </a:lnTo>
                    <a:lnTo>
                      <a:pt x="957377" y="0"/>
                    </a:lnTo>
                    <a:lnTo>
                      <a:pt x="1052627" y="0"/>
                    </a:lnTo>
                    <a:lnTo>
                      <a:pt x="1052627" y="8229"/>
                    </a:lnTo>
                    <a:lnTo>
                      <a:pt x="957377" y="8229"/>
                    </a:lnTo>
                    <a:lnTo>
                      <a:pt x="952500" y="8229"/>
                    </a:lnTo>
                    <a:lnTo>
                      <a:pt x="862127" y="8229"/>
                    </a:lnTo>
                    <a:lnTo>
                      <a:pt x="857250" y="8229"/>
                    </a:lnTo>
                    <a:lnTo>
                      <a:pt x="766877" y="8229"/>
                    </a:lnTo>
                    <a:lnTo>
                      <a:pt x="762000" y="8229"/>
                    </a:lnTo>
                    <a:lnTo>
                      <a:pt x="671627" y="8229"/>
                    </a:lnTo>
                    <a:lnTo>
                      <a:pt x="666750" y="8229"/>
                    </a:lnTo>
                    <a:lnTo>
                      <a:pt x="576377" y="8229"/>
                    </a:lnTo>
                    <a:lnTo>
                      <a:pt x="571500" y="8229"/>
                    </a:lnTo>
                    <a:lnTo>
                      <a:pt x="481127" y="8229"/>
                    </a:lnTo>
                    <a:lnTo>
                      <a:pt x="476250" y="8229"/>
                    </a:lnTo>
                    <a:lnTo>
                      <a:pt x="385877" y="8229"/>
                    </a:lnTo>
                    <a:lnTo>
                      <a:pt x="381000" y="8229"/>
                    </a:lnTo>
                    <a:lnTo>
                      <a:pt x="290627" y="8229"/>
                    </a:lnTo>
                    <a:lnTo>
                      <a:pt x="285750" y="8229"/>
                    </a:lnTo>
                    <a:lnTo>
                      <a:pt x="195377" y="8229"/>
                    </a:lnTo>
                    <a:lnTo>
                      <a:pt x="190500" y="8229"/>
                    </a:lnTo>
                    <a:lnTo>
                      <a:pt x="100127" y="8229"/>
                    </a:lnTo>
                    <a:lnTo>
                      <a:pt x="95250" y="8229"/>
                    </a:lnTo>
                    <a:lnTo>
                      <a:pt x="0" y="8229"/>
                    </a:lnTo>
                    <a:close/>
                  </a:path>
                </a:pathLst>
              </a:custGeom>
              <a:solidFill>
                <a:schemeClr val="tx1">
                  <a:alpha val="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 sz="4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</p:txBody>
          </p:sp>
        </p:grp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C541C7A5-966C-FD5F-76AA-0F1752D32F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05805" y="633018"/>
              <a:ext cx="757857" cy="1635414"/>
            </a:xfrm>
            <a:custGeom>
              <a:avLst/>
              <a:gdLst/>
              <a:ahLst/>
              <a:cxnLst/>
              <a:rect l="l" t="t" r="r" b="b"/>
              <a:pathLst>
                <a:path w="757857" h="1635414">
                  <a:moveTo>
                    <a:pt x="23003" y="1620946"/>
                  </a:moveTo>
                  <a:lnTo>
                    <a:pt x="26870" y="1632147"/>
                  </a:lnTo>
                  <a:lnTo>
                    <a:pt x="21336" y="1634014"/>
                  </a:lnTo>
                  <a:lnTo>
                    <a:pt x="17469" y="1622813"/>
                  </a:lnTo>
                  <a:close/>
                  <a:moveTo>
                    <a:pt x="38138" y="1620879"/>
                  </a:moveTo>
                  <a:lnTo>
                    <a:pt x="42472" y="1631947"/>
                  </a:lnTo>
                  <a:lnTo>
                    <a:pt x="37072" y="1634081"/>
                  </a:lnTo>
                  <a:lnTo>
                    <a:pt x="32671" y="1623013"/>
                  </a:lnTo>
                  <a:close/>
                  <a:moveTo>
                    <a:pt x="53607" y="1620746"/>
                  </a:moveTo>
                  <a:lnTo>
                    <a:pt x="58208" y="1631947"/>
                  </a:lnTo>
                  <a:lnTo>
                    <a:pt x="52740" y="1634214"/>
                  </a:lnTo>
                  <a:lnTo>
                    <a:pt x="48273" y="1623013"/>
                  </a:lnTo>
                  <a:close/>
                  <a:moveTo>
                    <a:pt x="6668" y="1620679"/>
                  </a:moveTo>
                  <a:lnTo>
                    <a:pt x="12002" y="1623146"/>
                  </a:lnTo>
                  <a:lnTo>
                    <a:pt x="6868" y="1634281"/>
                  </a:lnTo>
                  <a:lnTo>
                    <a:pt x="1534" y="1631814"/>
                  </a:lnTo>
                  <a:close/>
                  <a:moveTo>
                    <a:pt x="466735" y="1614479"/>
                  </a:moveTo>
                  <a:lnTo>
                    <a:pt x="466735" y="1625280"/>
                  </a:lnTo>
                  <a:lnTo>
                    <a:pt x="483204" y="1625280"/>
                  </a:lnTo>
                  <a:lnTo>
                    <a:pt x="483204" y="1614479"/>
                  </a:lnTo>
                  <a:close/>
                  <a:moveTo>
                    <a:pt x="463801" y="1608611"/>
                  </a:moveTo>
                  <a:lnTo>
                    <a:pt x="486137" y="1608611"/>
                  </a:lnTo>
                  <a:cubicBezTo>
                    <a:pt x="486937" y="1608611"/>
                    <a:pt x="487615" y="1608900"/>
                    <a:pt x="488171" y="1609478"/>
                  </a:cubicBezTo>
                  <a:cubicBezTo>
                    <a:pt x="488726" y="1610056"/>
                    <a:pt x="489004" y="1610767"/>
                    <a:pt x="489004" y="1611611"/>
                  </a:cubicBezTo>
                  <a:lnTo>
                    <a:pt x="489004" y="1632614"/>
                  </a:lnTo>
                  <a:lnTo>
                    <a:pt x="483204" y="1632614"/>
                  </a:lnTo>
                  <a:lnTo>
                    <a:pt x="483204" y="1631147"/>
                  </a:lnTo>
                  <a:lnTo>
                    <a:pt x="466735" y="1631147"/>
                  </a:lnTo>
                  <a:lnTo>
                    <a:pt x="466735" y="1632614"/>
                  </a:lnTo>
                  <a:lnTo>
                    <a:pt x="460867" y="1632614"/>
                  </a:lnTo>
                  <a:lnTo>
                    <a:pt x="460867" y="1611611"/>
                  </a:lnTo>
                  <a:cubicBezTo>
                    <a:pt x="460867" y="1610767"/>
                    <a:pt x="461156" y="1610056"/>
                    <a:pt x="461734" y="1609478"/>
                  </a:cubicBezTo>
                  <a:cubicBezTo>
                    <a:pt x="462312" y="1608900"/>
                    <a:pt x="463001" y="1608611"/>
                    <a:pt x="463801" y="1608611"/>
                  </a:cubicBezTo>
                  <a:close/>
                  <a:moveTo>
                    <a:pt x="96812" y="1605211"/>
                  </a:moveTo>
                  <a:lnTo>
                    <a:pt x="96812" y="1613278"/>
                  </a:lnTo>
                  <a:lnTo>
                    <a:pt x="110147" y="1613278"/>
                  </a:lnTo>
                  <a:lnTo>
                    <a:pt x="110147" y="1605211"/>
                  </a:lnTo>
                  <a:close/>
                  <a:moveTo>
                    <a:pt x="231696" y="1601810"/>
                  </a:moveTo>
                  <a:cubicBezTo>
                    <a:pt x="233296" y="1607366"/>
                    <a:pt x="236163" y="1612389"/>
                    <a:pt x="240297" y="1616879"/>
                  </a:cubicBezTo>
                  <a:cubicBezTo>
                    <a:pt x="244297" y="1612389"/>
                    <a:pt x="247164" y="1607366"/>
                    <a:pt x="248898" y="1601810"/>
                  </a:cubicBezTo>
                  <a:lnTo>
                    <a:pt x="254565" y="1603210"/>
                  </a:lnTo>
                  <a:cubicBezTo>
                    <a:pt x="252743" y="1609656"/>
                    <a:pt x="249387" y="1615568"/>
                    <a:pt x="244497" y="1620946"/>
                  </a:cubicBezTo>
                  <a:cubicBezTo>
                    <a:pt x="249565" y="1625169"/>
                    <a:pt x="255210" y="1628125"/>
                    <a:pt x="261433" y="1629814"/>
                  </a:cubicBezTo>
                  <a:lnTo>
                    <a:pt x="259833" y="1635414"/>
                  </a:lnTo>
                  <a:cubicBezTo>
                    <a:pt x="252454" y="1633370"/>
                    <a:pt x="245942" y="1629903"/>
                    <a:pt x="240297" y="1625013"/>
                  </a:cubicBezTo>
                  <a:cubicBezTo>
                    <a:pt x="237452" y="1627458"/>
                    <a:pt x="234374" y="1629569"/>
                    <a:pt x="231062" y="1631347"/>
                  </a:cubicBezTo>
                  <a:cubicBezTo>
                    <a:pt x="227751" y="1633125"/>
                    <a:pt x="224317" y="1634481"/>
                    <a:pt x="220761" y="1635414"/>
                  </a:cubicBezTo>
                  <a:lnTo>
                    <a:pt x="219094" y="1629814"/>
                  </a:lnTo>
                  <a:cubicBezTo>
                    <a:pt x="225451" y="1628080"/>
                    <a:pt x="231118" y="1625102"/>
                    <a:pt x="236096" y="1620879"/>
                  </a:cubicBezTo>
                  <a:cubicBezTo>
                    <a:pt x="231296" y="1615679"/>
                    <a:pt x="227940" y="1609789"/>
                    <a:pt x="226029" y="1603210"/>
                  </a:cubicBezTo>
                  <a:close/>
                  <a:moveTo>
                    <a:pt x="398993" y="1596076"/>
                  </a:moveTo>
                  <a:lnTo>
                    <a:pt x="439931" y="1596076"/>
                  </a:lnTo>
                  <a:cubicBezTo>
                    <a:pt x="440732" y="1596076"/>
                    <a:pt x="441420" y="1596365"/>
                    <a:pt x="441998" y="1596943"/>
                  </a:cubicBezTo>
                  <a:cubicBezTo>
                    <a:pt x="442576" y="1597521"/>
                    <a:pt x="442865" y="1598210"/>
                    <a:pt x="442865" y="1599010"/>
                  </a:cubicBezTo>
                  <a:lnTo>
                    <a:pt x="442865" y="1600277"/>
                  </a:lnTo>
                  <a:cubicBezTo>
                    <a:pt x="442865" y="1600810"/>
                    <a:pt x="442732" y="1601299"/>
                    <a:pt x="442465" y="1601744"/>
                  </a:cubicBezTo>
                  <a:cubicBezTo>
                    <a:pt x="442198" y="1602188"/>
                    <a:pt x="441843" y="1602521"/>
                    <a:pt x="441398" y="1602744"/>
                  </a:cubicBezTo>
                  <a:lnTo>
                    <a:pt x="425530" y="1612012"/>
                  </a:lnTo>
                  <a:lnTo>
                    <a:pt x="450333" y="1612012"/>
                  </a:lnTo>
                  <a:lnTo>
                    <a:pt x="450333" y="1617879"/>
                  </a:lnTo>
                  <a:lnTo>
                    <a:pt x="425330" y="1617879"/>
                  </a:lnTo>
                  <a:lnTo>
                    <a:pt x="425330" y="1625413"/>
                  </a:lnTo>
                  <a:cubicBezTo>
                    <a:pt x="425330" y="1627680"/>
                    <a:pt x="424518" y="1629547"/>
                    <a:pt x="422896" y="1631014"/>
                  </a:cubicBezTo>
                  <a:cubicBezTo>
                    <a:pt x="421274" y="1632481"/>
                    <a:pt x="419329" y="1633548"/>
                    <a:pt x="417062" y="1634214"/>
                  </a:cubicBezTo>
                  <a:cubicBezTo>
                    <a:pt x="414795" y="1634881"/>
                    <a:pt x="412572" y="1635259"/>
                    <a:pt x="410394" y="1635348"/>
                  </a:cubicBezTo>
                  <a:lnTo>
                    <a:pt x="410194" y="1629547"/>
                  </a:lnTo>
                  <a:cubicBezTo>
                    <a:pt x="412284" y="1629414"/>
                    <a:pt x="414362" y="1628980"/>
                    <a:pt x="416428" y="1628247"/>
                  </a:cubicBezTo>
                  <a:cubicBezTo>
                    <a:pt x="418495" y="1627514"/>
                    <a:pt x="419529" y="1626569"/>
                    <a:pt x="419529" y="1625413"/>
                  </a:cubicBezTo>
                  <a:lnTo>
                    <a:pt x="419529" y="1617879"/>
                  </a:lnTo>
                  <a:lnTo>
                    <a:pt x="390792" y="1617879"/>
                  </a:lnTo>
                  <a:lnTo>
                    <a:pt x="390792" y="1612012"/>
                  </a:lnTo>
                  <a:lnTo>
                    <a:pt x="419529" y="1612012"/>
                  </a:lnTo>
                  <a:lnTo>
                    <a:pt x="419529" y="1610411"/>
                  </a:lnTo>
                  <a:cubicBezTo>
                    <a:pt x="419529" y="1609300"/>
                    <a:pt x="420018" y="1608456"/>
                    <a:pt x="420996" y="1607878"/>
                  </a:cubicBezTo>
                  <a:lnTo>
                    <a:pt x="431264" y="1601944"/>
                  </a:lnTo>
                  <a:lnTo>
                    <a:pt x="398993" y="1601944"/>
                  </a:lnTo>
                  <a:close/>
                  <a:moveTo>
                    <a:pt x="141818" y="1596076"/>
                  </a:moveTo>
                  <a:lnTo>
                    <a:pt x="182756" y="1596076"/>
                  </a:lnTo>
                  <a:cubicBezTo>
                    <a:pt x="183557" y="1596076"/>
                    <a:pt x="184245" y="1596365"/>
                    <a:pt x="184823" y="1596943"/>
                  </a:cubicBezTo>
                  <a:cubicBezTo>
                    <a:pt x="185401" y="1597521"/>
                    <a:pt x="185690" y="1598210"/>
                    <a:pt x="185690" y="1599010"/>
                  </a:cubicBezTo>
                  <a:lnTo>
                    <a:pt x="185690" y="1600277"/>
                  </a:lnTo>
                  <a:cubicBezTo>
                    <a:pt x="185690" y="1600810"/>
                    <a:pt x="185557" y="1601299"/>
                    <a:pt x="185290" y="1601744"/>
                  </a:cubicBezTo>
                  <a:cubicBezTo>
                    <a:pt x="185023" y="1602188"/>
                    <a:pt x="184668" y="1602521"/>
                    <a:pt x="184223" y="1602744"/>
                  </a:cubicBezTo>
                  <a:lnTo>
                    <a:pt x="168355" y="1612012"/>
                  </a:lnTo>
                  <a:lnTo>
                    <a:pt x="193158" y="1612012"/>
                  </a:lnTo>
                  <a:lnTo>
                    <a:pt x="193158" y="1617879"/>
                  </a:lnTo>
                  <a:lnTo>
                    <a:pt x="168155" y="1617879"/>
                  </a:lnTo>
                  <a:lnTo>
                    <a:pt x="168155" y="1625413"/>
                  </a:lnTo>
                  <a:cubicBezTo>
                    <a:pt x="168155" y="1627680"/>
                    <a:pt x="167343" y="1629547"/>
                    <a:pt x="165721" y="1631014"/>
                  </a:cubicBezTo>
                  <a:cubicBezTo>
                    <a:pt x="164099" y="1632481"/>
                    <a:pt x="162154" y="1633548"/>
                    <a:pt x="159887" y="1634214"/>
                  </a:cubicBezTo>
                  <a:cubicBezTo>
                    <a:pt x="157620" y="1634881"/>
                    <a:pt x="155397" y="1635259"/>
                    <a:pt x="153219" y="1635348"/>
                  </a:cubicBezTo>
                  <a:lnTo>
                    <a:pt x="153019" y="1629547"/>
                  </a:lnTo>
                  <a:cubicBezTo>
                    <a:pt x="155108" y="1629414"/>
                    <a:pt x="157187" y="1628980"/>
                    <a:pt x="159253" y="1628247"/>
                  </a:cubicBezTo>
                  <a:cubicBezTo>
                    <a:pt x="161320" y="1627514"/>
                    <a:pt x="162354" y="1626569"/>
                    <a:pt x="162354" y="1625413"/>
                  </a:cubicBezTo>
                  <a:lnTo>
                    <a:pt x="162354" y="1617879"/>
                  </a:lnTo>
                  <a:lnTo>
                    <a:pt x="133617" y="1617879"/>
                  </a:lnTo>
                  <a:lnTo>
                    <a:pt x="133617" y="1612012"/>
                  </a:lnTo>
                  <a:lnTo>
                    <a:pt x="162354" y="1612012"/>
                  </a:lnTo>
                  <a:lnTo>
                    <a:pt x="162354" y="1610411"/>
                  </a:lnTo>
                  <a:cubicBezTo>
                    <a:pt x="162354" y="1609300"/>
                    <a:pt x="162843" y="1608456"/>
                    <a:pt x="163821" y="1607878"/>
                  </a:cubicBezTo>
                  <a:lnTo>
                    <a:pt x="174089" y="1601944"/>
                  </a:lnTo>
                  <a:lnTo>
                    <a:pt x="141818" y="1601944"/>
                  </a:lnTo>
                  <a:close/>
                  <a:moveTo>
                    <a:pt x="94279" y="1593809"/>
                  </a:moveTo>
                  <a:lnTo>
                    <a:pt x="97079" y="1599410"/>
                  </a:lnTo>
                  <a:lnTo>
                    <a:pt x="110414" y="1599410"/>
                  </a:lnTo>
                  <a:lnTo>
                    <a:pt x="113281" y="1593809"/>
                  </a:lnTo>
                  <a:close/>
                  <a:moveTo>
                    <a:pt x="201559" y="1592809"/>
                  </a:moveTo>
                  <a:lnTo>
                    <a:pt x="207426" y="1592876"/>
                  </a:lnTo>
                  <a:cubicBezTo>
                    <a:pt x="207248" y="1600655"/>
                    <a:pt x="206959" y="1607678"/>
                    <a:pt x="206559" y="1613945"/>
                  </a:cubicBezTo>
                  <a:cubicBezTo>
                    <a:pt x="206159" y="1620213"/>
                    <a:pt x="205493" y="1626302"/>
                    <a:pt x="204559" y="1632214"/>
                  </a:cubicBezTo>
                  <a:lnTo>
                    <a:pt x="198825" y="1631281"/>
                  </a:lnTo>
                  <a:cubicBezTo>
                    <a:pt x="199714" y="1625369"/>
                    <a:pt x="200348" y="1619401"/>
                    <a:pt x="200725" y="1613378"/>
                  </a:cubicBezTo>
                  <a:cubicBezTo>
                    <a:pt x="201103" y="1607355"/>
                    <a:pt x="201381" y="1600499"/>
                    <a:pt x="201559" y="1592809"/>
                  </a:cubicBezTo>
                  <a:close/>
                  <a:moveTo>
                    <a:pt x="356854" y="1591276"/>
                  </a:moveTo>
                  <a:lnTo>
                    <a:pt x="356854" y="1609211"/>
                  </a:lnTo>
                  <a:lnTo>
                    <a:pt x="373456" y="1609211"/>
                  </a:lnTo>
                  <a:lnTo>
                    <a:pt x="373456" y="1591276"/>
                  </a:lnTo>
                  <a:close/>
                  <a:moveTo>
                    <a:pt x="334318" y="1591276"/>
                  </a:moveTo>
                  <a:lnTo>
                    <a:pt x="334318" y="1609211"/>
                  </a:lnTo>
                  <a:lnTo>
                    <a:pt x="350920" y="1609211"/>
                  </a:lnTo>
                  <a:lnTo>
                    <a:pt x="350920" y="1591276"/>
                  </a:lnTo>
                  <a:close/>
                  <a:moveTo>
                    <a:pt x="467402" y="1588009"/>
                  </a:moveTo>
                  <a:lnTo>
                    <a:pt x="471135" y="1597810"/>
                  </a:lnTo>
                  <a:lnTo>
                    <a:pt x="469602" y="1598410"/>
                  </a:lnTo>
                  <a:lnTo>
                    <a:pt x="480803" y="1598410"/>
                  </a:lnTo>
                  <a:lnTo>
                    <a:pt x="479270" y="1597810"/>
                  </a:lnTo>
                  <a:lnTo>
                    <a:pt x="483070" y="1588009"/>
                  </a:lnTo>
                  <a:lnTo>
                    <a:pt x="488471" y="1590209"/>
                  </a:lnTo>
                  <a:lnTo>
                    <a:pt x="485337" y="1598410"/>
                  </a:lnTo>
                  <a:lnTo>
                    <a:pt x="492005" y="1598410"/>
                  </a:lnTo>
                  <a:lnTo>
                    <a:pt x="492005" y="1604211"/>
                  </a:lnTo>
                  <a:lnTo>
                    <a:pt x="457934" y="1604211"/>
                  </a:lnTo>
                  <a:lnTo>
                    <a:pt x="457934" y="1598410"/>
                  </a:lnTo>
                  <a:lnTo>
                    <a:pt x="465135" y="1598410"/>
                  </a:lnTo>
                  <a:lnTo>
                    <a:pt x="461934" y="1590209"/>
                  </a:lnTo>
                  <a:close/>
                  <a:moveTo>
                    <a:pt x="250565" y="1587208"/>
                  </a:moveTo>
                  <a:cubicBezTo>
                    <a:pt x="252521" y="1591253"/>
                    <a:pt x="256054" y="1594765"/>
                    <a:pt x="261166" y="1597743"/>
                  </a:cubicBezTo>
                  <a:lnTo>
                    <a:pt x="258166" y="1602810"/>
                  </a:lnTo>
                  <a:cubicBezTo>
                    <a:pt x="251721" y="1598899"/>
                    <a:pt x="247342" y="1594365"/>
                    <a:pt x="245031" y="1589209"/>
                  </a:cubicBezTo>
                  <a:close/>
                  <a:moveTo>
                    <a:pt x="231029" y="1587208"/>
                  </a:moveTo>
                  <a:lnTo>
                    <a:pt x="236563" y="1589209"/>
                  </a:lnTo>
                  <a:cubicBezTo>
                    <a:pt x="235274" y="1591965"/>
                    <a:pt x="233485" y="1594487"/>
                    <a:pt x="231196" y="1596776"/>
                  </a:cubicBezTo>
                  <a:cubicBezTo>
                    <a:pt x="228907" y="1599066"/>
                    <a:pt x="226317" y="1601077"/>
                    <a:pt x="223428" y="1602810"/>
                  </a:cubicBezTo>
                  <a:lnTo>
                    <a:pt x="220428" y="1597743"/>
                  </a:lnTo>
                  <a:cubicBezTo>
                    <a:pt x="225406" y="1594854"/>
                    <a:pt x="228940" y="1591342"/>
                    <a:pt x="231029" y="1587208"/>
                  </a:cubicBezTo>
                  <a:close/>
                  <a:moveTo>
                    <a:pt x="39605" y="1583075"/>
                  </a:moveTo>
                  <a:lnTo>
                    <a:pt x="45073" y="1585142"/>
                  </a:lnTo>
                  <a:lnTo>
                    <a:pt x="41539" y="1594476"/>
                  </a:lnTo>
                  <a:lnTo>
                    <a:pt x="36071" y="1592409"/>
                  </a:lnTo>
                  <a:close/>
                  <a:moveTo>
                    <a:pt x="20536" y="1583075"/>
                  </a:moveTo>
                  <a:lnTo>
                    <a:pt x="24070" y="1592409"/>
                  </a:lnTo>
                  <a:lnTo>
                    <a:pt x="18669" y="1594476"/>
                  </a:lnTo>
                  <a:lnTo>
                    <a:pt x="15135" y="1585142"/>
                  </a:lnTo>
                  <a:close/>
                  <a:moveTo>
                    <a:pt x="79677" y="1582341"/>
                  </a:moveTo>
                  <a:lnTo>
                    <a:pt x="79677" y="1587942"/>
                  </a:lnTo>
                  <a:lnTo>
                    <a:pt x="117882" y="1587942"/>
                  </a:lnTo>
                  <a:lnTo>
                    <a:pt x="117882" y="1582341"/>
                  </a:lnTo>
                  <a:close/>
                  <a:moveTo>
                    <a:pt x="33004" y="1582141"/>
                  </a:moveTo>
                  <a:lnTo>
                    <a:pt x="33004" y="1594943"/>
                  </a:lnTo>
                  <a:lnTo>
                    <a:pt x="49340" y="1594943"/>
                  </a:lnTo>
                  <a:lnTo>
                    <a:pt x="49340" y="1582141"/>
                  </a:lnTo>
                  <a:close/>
                  <a:moveTo>
                    <a:pt x="10935" y="1582141"/>
                  </a:moveTo>
                  <a:lnTo>
                    <a:pt x="10935" y="1594943"/>
                  </a:lnTo>
                  <a:lnTo>
                    <a:pt x="27137" y="1594943"/>
                  </a:lnTo>
                  <a:lnTo>
                    <a:pt x="27137" y="1582141"/>
                  </a:lnTo>
                  <a:close/>
                  <a:moveTo>
                    <a:pt x="497139" y="1578207"/>
                  </a:moveTo>
                  <a:lnTo>
                    <a:pt x="513341" y="1578207"/>
                  </a:lnTo>
                  <a:cubicBezTo>
                    <a:pt x="514230" y="1578207"/>
                    <a:pt x="514985" y="1578563"/>
                    <a:pt x="515608" y="1579274"/>
                  </a:cubicBezTo>
                  <a:cubicBezTo>
                    <a:pt x="516052" y="1579763"/>
                    <a:pt x="516274" y="1580408"/>
                    <a:pt x="516274" y="1581208"/>
                  </a:cubicBezTo>
                  <a:lnTo>
                    <a:pt x="516208" y="1581808"/>
                  </a:lnTo>
                  <a:lnTo>
                    <a:pt x="511740" y="1600277"/>
                  </a:lnTo>
                  <a:cubicBezTo>
                    <a:pt x="512985" y="1602188"/>
                    <a:pt x="514119" y="1604388"/>
                    <a:pt x="515141" y="1606878"/>
                  </a:cubicBezTo>
                  <a:cubicBezTo>
                    <a:pt x="516163" y="1609367"/>
                    <a:pt x="516674" y="1611900"/>
                    <a:pt x="516674" y="1614479"/>
                  </a:cubicBezTo>
                  <a:cubicBezTo>
                    <a:pt x="516674" y="1616168"/>
                    <a:pt x="516430" y="1617679"/>
                    <a:pt x="515941" y="1619012"/>
                  </a:cubicBezTo>
                  <a:cubicBezTo>
                    <a:pt x="514296" y="1623857"/>
                    <a:pt x="510229" y="1627147"/>
                    <a:pt x="503739" y="1628880"/>
                  </a:cubicBezTo>
                  <a:lnTo>
                    <a:pt x="502206" y="1623280"/>
                  </a:lnTo>
                  <a:cubicBezTo>
                    <a:pt x="506695" y="1621991"/>
                    <a:pt x="509429" y="1619946"/>
                    <a:pt x="510407" y="1617146"/>
                  </a:cubicBezTo>
                  <a:cubicBezTo>
                    <a:pt x="510674" y="1616256"/>
                    <a:pt x="510807" y="1615367"/>
                    <a:pt x="510807" y="1614479"/>
                  </a:cubicBezTo>
                  <a:cubicBezTo>
                    <a:pt x="510807" y="1612434"/>
                    <a:pt x="510307" y="1610289"/>
                    <a:pt x="509307" y="1608044"/>
                  </a:cubicBezTo>
                  <a:cubicBezTo>
                    <a:pt x="508307" y="1605800"/>
                    <a:pt x="507295" y="1604011"/>
                    <a:pt x="506273" y="1602677"/>
                  </a:cubicBezTo>
                  <a:cubicBezTo>
                    <a:pt x="505873" y="1602144"/>
                    <a:pt x="505673" y="1601521"/>
                    <a:pt x="505673" y="1600810"/>
                  </a:cubicBezTo>
                  <a:lnTo>
                    <a:pt x="505740" y="1600210"/>
                  </a:lnTo>
                  <a:lnTo>
                    <a:pt x="509674" y="1584075"/>
                  </a:lnTo>
                  <a:lnTo>
                    <a:pt x="500072" y="1584075"/>
                  </a:lnTo>
                  <a:lnTo>
                    <a:pt x="500072" y="1635014"/>
                  </a:lnTo>
                  <a:lnTo>
                    <a:pt x="494272" y="1635014"/>
                  </a:lnTo>
                  <a:lnTo>
                    <a:pt x="494272" y="1581141"/>
                  </a:lnTo>
                  <a:cubicBezTo>
                    <a:pt x="494272" y="1580341"/>
                    <a:pt x="494549" y="1579652"/>
                    <a:pt x="495105" y="1579074"/>
                  </a:cubicBezTo>
                  <a:cubicBezTo>
                    <a:pt x="495661" y="1578496"/>
                    <a:pt x="496339" y="1578207"/>
                    <a:pt x="497139" y="1578207"/>
                  </a:cubicBezTo>
                  <a:close/>
                  <a:moveTo>
                    <a:pt x="76743" y="1576540"/>
                  </a:moveTo>
                  <a:lnTo>
                    <a:pt x="120815" y="1576540"/>
                  </a:lnTo>
                  <a:cubicBezTo>
                    <a:pt x="121615" y="1576540"/>
                    <a:pt x="122304" y="1576818"/>
                    <a:pt x="122882" y="1577374"/>
                  </a:cubicBezTo>
                  <a:cubicBezTo>
                    <a:pt x="123460" y="1577929"/>
                    <a:pt x="123749" y="1578630"/>
                    <a:pt x="123749" y="1579474"/>
                  </a:cubicBezTo>
                  <a:lnTo>
                    <a:pt x="123749" y="1590876"/>
                  </a:lnTo>
                  <a:cubicBezTo>
                    <a:pt x="123749" y="1591676"/>
                    <a:pt x="123460" y="1592365"/>
                    <a:pt x="122882" y="1592943"/>
                  </a:cubicBezTo>
                  <a:cubicBezTo>
                    <a:pt x="122304" y="1593520"/>
                    <a:pt x="121615" y="1593809"/>
                    <a:pt x="120815" y="1593809"/>
                  </a:cubicBezTo>
                  <a:lnTo>
                    <a:pt x="114481" y="1593809"/>
                  </a:lnTo>
                  <a:lnTo>
                    <a:pt x="118748" y="1596009"/>
                  </a:lnTo>
                  <a:lnTo>
                    <a:pt x="117015" y="1599410"/>
                  </a:lnTo>
                  <a:lnTo>
                    <a:pt x="123949" y="1599410"/>
                  </a:lnTo>
                  <a:lnTo>
                    <a:pt x="123949" y="1605211"/>
                  </a:lnTo>
                  <a:lnTo>
                    <a:pt x="116081" y="1605211"/>
                  </a:lnTo>
                  <a:lnTo>
                    <a:pt x="116081" y="1613278"/>
                  </a:lnTo>
                  <a:lnTo>
                    <a:pt x="126816" y="1613278"/>
                  </a:lnTo>
                  <a:lnTo>
                    <a:pt x="126816" y="1619079"/>
                  </a:lnTo>
                  <a:lnTo>
                    <a:pt x="116081" y="1619079"/>
                  </a:lnTo>
                  <a:lnTo>
                    <a:pt x="116081" y="1633948"/>
                  </a:lnTo>
                  <a:lnTo>
                    <a:pt x="110147" y="1633948"/>
                  </a:lnTo>
                  <a:lnTo>
                    <a:pt x="110147" y="1619079"/>
                  </a:lnTo>
                  <a:lnTo>
                    <a:pt x="96479" y="1619079"/>
                  </a:lnTo>
                  <a:cubicBezTo>
                    <a:pt x="95812" y="1622191"/>
                    <a:pt x="94456" y="1625080"/>
                    <a:pt x="92412" y="1627747"/>
                  </a:cubicBezTo>
                  <a:cubicBezTo>
                    <a:pt x="90367" y="1630414"/>
                    <a:pt x="88567" y="1632459"/>
                    <a:pt x="87011" y="1633881"/>
                  </a:cubicBezTo>
                  <a:lnTo>
                    <a:pt x="83011" y="1629480"/>
                  </a:lnTo>
                  <a:cubicBezTo>
                    <a:pt x="84255" y="1628414"/>
                    <a:pt x="85644" y="1626891"/>
                    <a:pt x="87178" y="1624913"/>
                  </a:cubicBezTo>
                  <a:cubicBezTo>
                    <a:pt x="88711" y="1622935"/>
                    <a:pt x="89811" y="1620991"/>
                    <a:pt x="90478" y="1619079"/>
                  </a:cubicBezTo>
                  <a:lnTo>
                    <a:pt x="80810" y="1619079"/>
                  </a:lnTo>
                  <a:lnTo>
                    <a:pt x="80810" y="1613278"/>
                  </a:lnTo>
                  <a:lnTo>
                    <a:pt x="91012" y="1613278"/>
                  </a:lnTo>
                  <a:lnTo>
                    <a:pt x="91012" y="1605211"/>
                  </a:lnTo>
                  <a:lnTo>
                    <a:pt x="82877" y="1605211"/>
                  </a:lnTo>
                  <a:lnTo>
                    <a:pt x="82877" y="1599410"/>
                  </a:lnTo>
                  <a:lnTo>
                    <a:pt x="90478" y="1599410"/>
                  </a:lnTo>
                  <a:lnTo>
                    <a:pt x="88745" y="1596009"/>
                  </a:lnTo>
                  <a:lnTo>
                    <a:pt x="93079" y="1593809"/>
                  </a:lnTo>
                  <a:lnTo>
                    <a:pt x="79677" y="1593809"/>
                  </a:lnTo>
                  <a:lnTo>
                    <a:pt x="79677" y="1614278"/>
                  </a:lnTo>
                  <a:cubicBezTo>
                    <a:pt x="79677" y="1617834"/>
                    <a:pt x="78821" y="1621235"/>
                    <a:pt x="77110" y="1624480"/>
                  </a:cubicBezTo>
                  <a:cubicBezTo>
                    <a:pt x="75399" y="1627725"/>
                    <a:pt x="73120" y="1630569"/>
                    <a:pt x="70276" y="1633014"/>
                  </a:cubicBezTo>
                  <a:lnTo>
                    <a:pt x="66609" y="1628547"/>
                  </a:lnTo>
                  <a:cubicBezTo>
                    <a:pt x="68742" y="1626547"/>
                    <a:pt x="70465" y="1624324"/>
                    <a:pt x="71776" y="1621879"/>
                  </a:cubicBezTo>
                  <a:cubicBezTo>
                    <a:pt x="73087" y="1619435"/>
                    <a:pt x="73743" y="1616901"/>
                    <a:pt x="73743" y="1614278"/>
                  </a:cubicBezTo>
                  <a:lnTo>
                    <a:pt x="73743" y="1579474"/>
                  </a:lnTo>
                  <a:cubicBezTo>
                    <a:pt x="73743" y="1578674"/>
                    <a:pt x="74043" y="1577985"/>
                    <a:pt x="74643" y="1577407"/>
                  </a:cubicBezTo>
                  <a:cubicBezTo>
                    <a:pt x="75243" y="1576829"/>
                    <a:pt x="75943" y="1576540"/>
                    <a:pt x="76743" y="1576540"/>
                  </a:cubicBezTo>
                  <a:close/>
                  <a:moveTo>
                    <a:pt x="208360" y="1576207"/>
                  </a:moveTo>
                  <a:lnTo>
                    <a:pt x="214227" y="1576207"/>
                  </a:lnTo>
                  <a:lnTo>
                    <a:pt x="214227" y="1584141"/>
                  </a:lnTo>
                  <a:lnTo>
                    <a:pt x="219961" y="1584141"/>
                  </a:lnTo>
                  <a:lnTo>
                    <a:pt x="219961" y="1589942"/>
                  </a:lnTo>
                  <a:lnTo>
                    <a:pt x="214227" y="1589942"/>
                  </a:lnTo>
                  <a:lnTo>
                    <a:pt x="214227" y="1592609"/>
                  </a:lnTo>
                  <a:lnTo>
                    <a:pt x="216227" y="1592009"/>
                  </a:lnTo>
                  <a:lnTo>
                    <a:pt x="221761" y="1611478"/>
                  </a:lnTo>
                  <a:lnTo>
                    <a:pt x="216161" y="1613078"/>
                  </a:lnTo>
                  <a:lnTo>
                    <a:pt x="214227" y="1606277"/>
                  </a:lnTo>
                  <a:lnTo>
                    <a:pt x="214227" y="1635214"/>
                  </a:lnTo>
                  <a:lnTo>
                    <a:pt x="208360" y="1635214"/>
                  </a:lnTo>
                  <a:lnTo>
                    <a:pt x="208360" y="1589942"/>
                  </a:lnTo>
                  <a:lnTo>
                    <a:pt x="200492" y="1589942"/>
                  </a:lnTo>
                  <a:lnTo>
                    <a:pt x="200492" y="1584141"/>
                  </a:lnTo>
                  <a:lnTo>
                    <a:pt x="208360" y="1584141"/>
                  </a:lnTo>
                  <a:close/>
                  <a:moveTo>
                    <a:pt x="8001" y="1576207"/>
                  </a:moveTo>
                  <a:lnTo>
                    <a:pt x="52207" y="1576207"/>
                  </a:lnTo>
                  <a:cubicBezTo>
                    <a:pt x="53007" y="1576207"/>
                    <a:pt x="53696" y="1576496"/>
                    <a:pt x="54274" y="1577074"/>
                  </a:cubicBezTo>
                  <a:cubicBezTo>
                    <a:pt x="54852" y="1577652"/>
                    <a:pt x="55140" y="1578341"/>
                    <a:pt x="55140" y="1579141"/>
                  </a:cubicBezTo>
                  <a:lnTo>
                    <a:pt x="55140" y="1597876"/>
                  </a:lnTo>
                  <a:cubicBezTo>
                    <a:pt x="55140" y="1598677"/>
                    <a:pt x="54852" y="1599354"/>
                    <a:pt x="54274" y="1599910"/>
                  </a:cubicBezTo>
                  <a:cubicBezTo>
                    <a:pt x="53696" y="1600466"/>
                    <a:pt x="53007" y="1600743"/>
                    <a:pt x="52207" y="1600743"/>
                  </a:cubicBezTo>
                  <a:lnTo>
                    <a:pt x="33004" y="1600743"/>
                  </a:lnTo>
                  <a:lnTo>
                    <a:pt x="33004" y="1604277"/>
                  </a:lnTo>
                  <a:lnTo>
                    <a:pt x="56007" y="1604277"/>
                  </a:lnTo>
                  <a:lnTo>
                    <a:pt x="56007" y="1610145"/>
                  </a:lnTo>
                  <a:lnTo>
                    <a:pt x="33004" y="1610145"/>
                  </a:lnTo>
                  <a:lnTo>
                    <a:pt x="33004" y="1613412"/>
                  </a:lnTo>
                  <a:lnTo>
                    <a:pt x="60141" y="1613412"/>
                  </a:lnTo>
                  <a:lnTo>
                    <a:pt x="60141" y="1619346"/>
                  </a:lnTo>
                  <a:lnTo>
                    <a:pt x="0" y="1619346"/>
                  </a:lnTo>
                  <a:lnTo>
                    <a:pt x="0" y="1613412"/>
                  </a:lnTo>
                  <a:lnTo>
                    <a:pt x="27137" y="1613412"/>
                  </a:lnTo>
                  <a:lnTo>
                    <a:pt x="27137" y="1610145"/>
                  </a:lnTo>
                  <a:lnTo>
                    <a:pt x="4134" y="1610145"/>
                  </a:lnTo>
                  <a:lnTo>
                    <a:pt x="4134" y="1604277"/>
                  </a:lnTo>
                  <a:lnTo>
                    <a:pt x="27137" y="1604277"/>
                  </a:lnTo>
                  <a:lnTo>
                    <a:pt x="27137" y="1600743"/>
                  </a:lnTo>
                  <a:lnTo>
                    <a:pt x="8001" y="1600743"/>
                  </a:lnTo>
                  <a:cubicBezTo>
                    <a:pt x="7201" y="1600743"/>
                    <a:pt x="6501" y="1600466"/>
                    <a:pt x="5901" y="1599910"/>
                  </a:cubicBezTo>
                  <a:cubicBezTo>
                    <a:pt x="5301" y="1599354"/>
                    <a:pt x="5001" y="1598677"/>
                    <a:pt x="5001" y="1597876"/>
                  </a:cubicBezTo>
                  <a:lnTo>
                    <a:pt x="5001" y="1579141"/>
                  </a:lnTo>
                  <a:cubicBezTo>
                    <a:pt x="5001" y="1578341"/>
                    <a:pt x="5301" y="1577652"/>
                    <a:pt x="5901" y="1577074"/>
                  </a:cubicBezTo>
                  <a:cubicBezTo>
                    <a:pt x="6501" y="1576496"/>
                    <a:pt x="7201" y="1576207"/>
                    <a:pt x="8001" y="1576207"/>
                  </a:cubicBezTo>
                  <a:close/>
                  <a:moveTo>
                    <a:pt x="475869" y="1575340"/>
                  </a:moveTo>
                  <a:lnTo>
                    <a:pt x="477469" y="1580674"/>
                  </a:lnTo>
                  <a:lnTo>
                    <a:pt x="490271" y="1580674"/>
                  </a:lnTo>
                  <a:lnTo>
                    <a:pt x="490271" y="1586475"/>
                  </a:lnTo>
                  <a:lnTo>
                    <a:pt x="458867" y="1586475"/>
                  </a:lnTo>
                  <a:lnTo>
                    <a:pt x="458867" y="1580674"/>
                  </a:lnTo>
                  <a:lnTo>
                    <a:pt x="471335" y="1580674"/>
                  </a:lnTo>
                  <a:lnTo>
                    <a:pt x="470269" y="1577007"/>
                  </a:lnTo>
                  <a:close/>
                  <a:moveTo>
                    <a:pt x="350920" y="1575340"/>
                  </a:moveTo>
                  <a:lnTo>
                    <a:pt x="356854" y="1575340"/>
                  </a:lnTo>
                  <a:lnTo>
                    <a:pt x="356854" y="1585408"/>
                  </a:lnTo>
                  <a:lnTo>
                    <a:pt x="376390" y="1585408"/>
                  </a:lnTo>
                  <a:cubicBezTo>
                    <a:pt x="377190" y="1585408"/>
                    <a:pt x="377890" y="1585697"/>
                    <a:pt x="378490" y="1586275"/>
                  </a:cubicBezTo>
                  <a:cubicBezTo>
                    <a:pt x="379090" y="1586853"/>
                    <a:pt x="379391" y="1587542"/>
                    <a:pt x="379391" y="1588342"/>
                  </a:cubicBezTo>
                  <a:lnTo>
                    <a:pt x="379391" y="1616879"/>
                  </a:lnTo>
                  <a:lnTo>
                    <a:pt x="373456" y="1616879"/>
                  </a:lnTo>
                  <a:lnTo>
                    <a:pt x="373456" y="1615012"/>
                  </a:lnTo>
                  <a:lnTo>
                    <a:pt x="356854" y="1615012"/>
                  </a:lnTo>
                  <a:lnTo>
                    <a:pt x="356854" y="1635014"/>
                  </a:lnTo>
                  <a:lnTo>
                    <a:pt x="350920" y="1635014"/>
                  </a:lnTo>
                  <a:lnTo>
                    <a:pt x="350920" y="1615012"/>
                  </a:lnTo>
                  <a:lnTo>
                    <a:pt x="334318" y="1615012"/>
                  </a:lnTo>
                  <a:lnTo>
                    <a:pt x="334318" y="1616879"/>
                  </a:lnTo>
                  <a:lnTo>
                    <a:pt x="328451" y="1616879"/>
                  </a:lnTo>
                  <a:lnTo>
                    <a:pt x="328451" y="1588342"/>
                  </a:lnTo>
                  <a:cubicBezTo>
                    <a:pt x="328451" y="1587542"/>
                    <a:pt x="328740" y="1586853"/>
                    <a:pt x="329318" y="1586275"/>
                  </a:cubicBezTo>
                  <a:cubicBezTo>
                    <a:pt x="329895" y="1585697"/>
                    <a:pt x="330584" y="1585408"/>
                    <a:pt x="331385" y="1585408"/>
                  </a:cubicBezTo>
                  <a:lnTo>
                    <a:pt x="350920" y="1585408"/>
                  </a:lnTo>
                  <a:close/>
                  <a:moveTo>
                    <a:pt x="241697" y="1575074"/>
                  </a:moveTo>
                  <a:lnTo>
                    <a:pt x="244031" y="1580674"/>
                  </a:lnTo>
                  <a:lnTo>
                    <a:pt x="259633" y="1580674"/>
                  </a:lnTo>
                  <a:lnTo>
                    <a:pt x="259633" y="1586475"/>
                  </a:lnTo>
                  <a:lnTo>
                    <a:pt x="222295" y="1586475"/>
                  </a:lnTo>
                  <a:lnTo>
                    <a:pt x="222295" y="1580674"/>
                  </a:lnTo>
                  <a:lnTo>
                    <a:pt x="237630" y="1580674"/>
                  </a:lnTo>
                  <a:lnTo>
                    <a:pt x="236230" y="1577274"/>
                  </a:lnTo>
                  <a:close/>
                  <a:moveTo>
                    <a:pt x="437731" y="1575007"/>
                  </a:moveTo>
                  <a:lnTo>
                    <a:pt x="442999" y="1577541"/>
                  </a:lnTo>
                  <a:cubicBezTo>
                    <a:pt x="441665" y="1580252"/>
                    <a:pt x="440309" y="1582608"/>
                    <a:pt x="438931" y="1584608"/>
                  </a:cubicBezTo>
                  <a:lnTo>
                    <a:pt x="445932" y="1584608"/>
                  </a:lnTo>
                  <a:cubicBezTo>
                    <a:pt x="446732" y="1584608"/>
                    <a:pt x="447410" y="1584886"/>
                    <a:pt x="447966" y="1585442"/>
                  </a:cubicBezTo>
                  <a:cubicBezTo>
                    <a:pt x="448521" y="1585997"/>
                    <a:pt x="448799" y="1586675"/>
                    <a:pt x="448799" y="1587475"/>
                  </a:cubicBezTo>
                  <a:lnTo>
                    <a:pt x="448799" y="1596009"/>
                  </a:lnTo>
                  <a:lnTo>
                    <a:pt x="442932" y="1596009"/>
                  </a:lnTo>
                  <a:lnTo>
                    <a:pt x="442932" y="1590409"/>
                  </a:lnTo>
                  <a:lnTo>
                    <a:pt x="399126" y="1590409"/>
                  </a:lnTo>
                  <a:lnTo>
                    <a:pt x="399126" y="1596009"/>
                  </a:lnTo>
                  <a:lnTo>
                    <a:pt x="393326" y="1596009"/>
                  </a:lnTo>
                  <a:lnTo>
                    <a:pt x="393326" y="1587475"/>
                  </a:lnTo>
                  <a:cubicBezTo>
                    <a:pt x="393326" y="1586675"/>
                    <a:pt x="393603" y="1585997"/>
                    <a:pt x="394159" y="1585442"/>
                  </a:cubicBezTo>
                  <a:cubicBezTo>
                    <a:pt x="394715" y="1584886"/>
                    <a:pt x="395393" y="1584608"/>
                    <a:pt x="396193" y="1584608"/>
                  </a:cubicBezTo>
                  <a:lnTo>
                    <a:pt x="402193" y="1584608"/>
                  </a:lnTo>
                  <a:lnTo>
                    <a:pt x="398726" y="1578074"/>
                  </a:lnTo>
                  <a:lnTo>
                    <a:pt x="403860" y="1575340"/>
                  </a:lnTo>
                  <a:lnTo>
                    <a:pt x="408127" y="1583275"/>
                  </a:lnTo>
                  <a:lnTo>
                    <a:pt x="405660" y="1584608"/>
                  </a:lnTo>
                  <a:lnTo>
                    <a:pt x="419262" y="1584608"/>
                  </a:lnTo>
                  <a:lnTo>
                    <a:pt x="415862" y="1578074"/>
                  </a:lnTo>
                  <a:lnTo>
                    <a:pt x="420996" y="1575340"/>
                  </a:lnTo>
                  <a:lnTo>
                    <a:pt x="425196" y="1583275"/>
                  </a:lnTo>
                  <a:lnTo>
                    <a:pt x="422729" y="1584608"/>
                  </a:lnTo>
                  <a:lnTo>
                    <a:pt x="431597" y="1584608"/>
                  </a:lnTo>
                  <a:cubicBezTo>
                    <a:pt x="432753" y="1583319"/>
                    <a:pt x="433908" y="1581719"/>
                    <a:pt x="435064" y="1579808"/>
                  </a:cubicBezTo>
                  <a:cubicBezTo>
                    <a:pt x="436220" y="1577896"/>
                    <a:pt x="437109" y="1576296"/>
                    <a:pt x="437731" y="1575007"/>
                  </a:cubicBezTo>
                  <a:close/>
                  <a:moveTo>
                    <a:pt x="180556" y="1575007"/>
                  </a:moveTo>
                  <a:lnTo>
                    <a:pt x="185823" y="1577541"/>
                  </a:lnTo>
                  <a:cubicBezTo>
                    <a:pt x="184490" y="1580252"/>
                    <a:pt x="183134" y="1582608"/>
                    <a:pt x="181756" y="1584608"/>
                  </a:cubicBezTo>
                  <a:lnTo>
                    <a:pt x="188757" y="1584608"/>
                  </a:lnTo>
                  <a:cubicBezTo>
                    <a:pt x="189557" y="1584608"/>
                    <a:pt x="190235" y="1584886"/>
                    <a:pt x="190791" y="1585442"/>
                  </a:cubicBezTo>
                  <a:cubicBezTo>
                    <a:pt x="191346" y="1585997"/>
                    <a:pt x="191624" y="1586675"/>
                    <a:pt x="191624" y="1587475"/>
                  </a:cubicBezTo>
                  <a:lnTo>
                    <a:pt x="191624" y="1596009"/>
                  </a:lnTo>
                  <a:lnTo>
                    <a:pt x="185757" y="1596009"/>
                  </a:lnTo>
                  <a:lnTo>
                    <a:pt x="185757" y="1590409"/>
                  </a:lnTo>
                  <a:lnTo>
                    <a:pt x="141951" y="1590409"/>
                  </a:lnTo>
                  <a:lnTo>
                    <a:pt x="141951" y="1596009"/>
                  </a:lnTo>
                  <a:lnTo>
                    <a:pt x="136151" y="1596009"/>
                  </a:lnTo>
                  <a:lnTo>
                    <a:pt x="136151" y="1587475"/>
                  </a:lnTo>
                  <a:cubicBezTo>
                    <a:pt x="136151" y="1586675"/>
                    <a:pt x="136428" y="1585997"/>
                    <a:pt x="136984" y="1585442"/>
                  </a:cubicBezTo>
                  <a:cubicBezTo>
                    <a:pt x="137540" y="1584886"/>
                    <a:pt x="138218" y="1584608"/>
                    <a:pt x="139018" y="1584608"/>
                  </a:cubicBezTo>
                  <a:lnTo>
                    <a:pt x="145018" y="1584608"/>
                  </a:lnTo>
                  <a:lnTo>
                    <a:pt x="141551" y="1578074"/>
                  </a:lnTo>
                  <a:lnTo>
                    <a:pt x="146685" y="1575340"/>
                  </a:lnTo>
                  <a:lnTo>
                    <a:pt x="150952" y="1583275"/>
                  </a:lnTo>
                  <a:lnTo>
                    <a:pt x="148485" y="1584608"/>
                  </a:lnTo>
                  <a:lnTo>
                    <a:pt x="162087" y="1584608"/>
                  </a:lnTo>
                  <a:lnTo>
                    <a:pt x="158687" y="1578074"/>
                  </a:lnTo>
                  <a:lnTo>
                    <a:pt x="163821" y="1575340"/>
                  </a:lnTo>
                  <a:lnTo>
                    <a:pt x="168021" y="1583275"/>
                  </a:lnTo>
                  <a:lnTo>
                    <a:pt x="165554" y="1584608"/>
                  </a:lnTo>
                  <a:lnTo>
                    <a:pt x="174422" y="1584608"/>
                  </a:lnTo>
                  <a:cubicBezTo>
                    <a:pt x="175578" y="1583319"/>
                    <a:pt x="176733" y="1581719"/>
                    <a:pt x="177889" y="1579808"/>
                  </a:cubicBezTo>
                  <a:cubicBezTo>
                    <a:pt x="179045" y="1577896"/>
                    <a:pt x="179934" y="1576296"/>
                    <a:pt x="180556" y="1575007"/>
                  </a:cubicBezTo>
                  <a:close/>
                  <a:moveTo>
                    <a:pt x="134312" y="81477"/>
                  </a:moveTo>
                  <a:lnTo>
                    <a:pt x="134312" y="101213"/>
                  </a:lnTo>
                  <a:lnTo>
                    <a:pt x="202054" y="101213"/>
                  </a:lnTo>
                  <a:lnTo>
                    <a:pt x="202054" y="81477"/>
                  </a:lnTo>
                  <a:close/>
                  <a:moveTo>
                    <a:pt x="429016" y="76143"/>
                  </a:moveTo>
                  <a:lnTo>
                    <a:pt x="440751" y="76143"/>
                  </a:lnTo>
                  <a:lnTo>
                    <a:pt x="440751" y="84944"/>
                  </a:lnTo>
                  <a:cubicBezTo>
                    <a:pt x="440751" y="87167"/>
                    <a:pt x="440306" y="89523"/>
                    <a:pt x="439417" y="92012"/>
                  </a:cubicBezTo>
                  <a:lnTo>
                    <a:pt x="493157" y="111214"/>
                  </a:lnTo>
                  <a:lnTo>
                    <a:pt x="489157" y="122282"/>
                  </a:lnTo>
                  <a:lnTo>
                    <a:pt x="432083" y="101747"/>
                  </a:lnTo>
                  <a:cubicBezTo>
                    <a:pt x="425682" y="107436"/>
                    <a:pt x="417325" y="111948"/>
                    <a:pt x="407013" y="115282"/>
                  </a:cubicBezTo>
                  <a:cubicBezTo>
                    <a:pt x="396701" y="118615"/>
                    <a:pt x="387544" y="120993"/>
                    <a:pt x="379543" y="122416"/>
                  </a:cubicBezTo>
                  <a:lnTo>
                    <a:pt x="377543" y="110948"/>
                  </a:lnTo>
                  <a:cubicBezTo>
                    <a:pt x="385010" y="109614"/>
                    <a:pt x="392745" y="107592"/>
                    <a:pt x="400746" y="104880"/>
                  </a:cubicBezTo>
                  <a:cubicBezTo>
                    <a:pt x="408747" y="102169"/>
                    <a:pt x="415459" y="99057"/>
                    <a:pt x="420881" y="95546"/>
                  </a:cubicBezTo>
                  <a:cubicBezTo>
                    <a:pt x="426304" y="92034"/>
                    <a:pt x="429016" y="88500"/>
                    <a:pt x="429016" y="84944"/>
                  </a:cubicBezTo>
                  <a:close/>
                  <a:moveTo>
                    <a:pt x="348472" y="61875"/>
                  </a:moveTo>
                  <a:cubicBezTo>
                    <a:pt x="349095" y="69165"/>
                    <a:pt x="350606" y="76410"/>
                    <a:pt x="353006" y="83611"/>
                  </a:cubicBezTo>
                  <a:cubicBezTo>
                    <a:pt x="355407" y="90812"/>
                    <a:pt x="358607" y="97613"/>
                    <a:pt x="362607" y="104014"/>
                  </a:cubicBezTo>
                  <a:lnTo>
                    <a:pt x="352740" y="110281"/>
                  </a:lnTo>
                  <a:cubicBezTo>
                    <a:pt x="343138" y="94901"/>
                    <a:pt x="337804" y="78855"/>
                    <a:pt x="336738" y="62142"/>
                  </a:cubicBezTo>
                  <a:close/>
                  <a:moveTo>
                    <a:pt x="292999" y="61875"/>
                  </a:moveTo>
                  <a:lnTo>
                    <a:pt x="304600" y="62142"/>
                  </a:lnTo>
                  <a:cubicBezTo>
                    <a:pt x="304067" y="70409"/>
                    <a:pt x="302422" y="78677"/>
                    <a:pt x="299666" y="86945"/>
                  </a:cubicBezTo>
                  <a:cubicBezTo>
                    <a:pt x="296910" y="95212"/>
                    <a:pt x="293221" y="102991"/>
                    <a:pt x="288598" y="110281"/>
                  </a:cubicBezTo>
                  <a:lnTo>
                    <a:pt x="278864" y="104014"/>
                  </a:lnTo>
                  <a:cubicBezTo>
                    <a:pt x="287042" y="90856"/>
                    <a:pt x="291754" y="76810"/>
                    <a:pt x="292999" y="61875"/>
                  </a:cubicBezTo>
                  <a:close/>
                  <a:moveTo>
                    <a:pt x="395812" y="60941"/>
                  </a:moveTo>
                  <a:lnTo>
                    <a:pt x="473955" y="60941"/>
                  </a:lnTo>
                  <a:cubicBezTo>
                    <a:pt x="475555" y="60941"/>
                    <a:pt x="476933" y="61497"/>
                    <a:pt x="478089" y="62608"/>
                  </a:cubicBezTo>
                  <a:cubicBezTo>
                    <a:pt x="479244" y="63719"/>
                    <a:pt x="479822" y="65075"/>
                    <a:pt x="479822" y="66676"/>
                  </a:cubicBezTo>
                  <a:lnTo>
                    <a:pt x="479822" y="100413"/>
                  </a:lnTo>
                  <a:lnTo>
                    <a:pt x="468221" y="100413"/>
                  </a:lnTo>
                  <a:lnTo>
                    <a:pt x="468221" y="72543"/>
                  </a:lnTo>
                  <a:lnTo>
                    <a:pt x="401546" y="72543"/>
                  </a:lnTo>
                  <a:lnTo>
                    <a:pt x="401546" y="100413"/>
                  </a:lnTo>
                  <a:lnTo>
                    <a:pt x="389944" y="100413"/>
                  </a:lnTo>
                  <a:lnTo>
                    <a:pt x="389944" y="66676"/>
                  </a:lnTo>
                  <a:cubicBezTo>
                    <a:pt x="389944" y="65075"/>
                    <a:pt x="390522" y="63719"/>
                    <a:pt x="391678" y="62608"/>
                  </a:cubicBezTo>
                  <a:cubicBezTo>
                    <a:pt x="392833" y="61497"/>
                    <a:pt x="394211" y="60941"/>
                    <a:pt x="395812" y="60941"/>
                  </a:cubicBezTo>
                  <a:close/>
                  <a:moveTo>
                    <a:pt x="134312" y="49873"/>
                  </a:moveTo>
                  <a:lnTo>
                    <a:pt x="134312" y="69609"/>
                  </a:lnTo>
                  <a:lnTo>
                    <a:pt x="202054" y="69609"/>
                  </a:lnTo>
                  <a:lnTo>
                    <a:pt x="202054" y="49873"/>
                  </a:lnTo>
                  <a:close/>
                  <a:moveTo>
                    <a:pt x="283798" y="36672"/>
                  </a:moveTo>
                  <a:lnTo>
                    <a:pt x="360074" y="36672"/>
                  </a:lnTo>
                  <a:lnTo>
                    <a:pt x="360074" y="48273"/>
                  </a:lnTo>
                  <a:lnTo>
                    <a:pt x="327536" y="48273"/>
                  </a:lnTo>
                  <a:lnTo>
                    <a:pt x="327536" y="103213"/>
                  </a:lnTo>
                  <a:cubicBezTo>
                    <a:pt x="327536" y="108992"/>
                    <a:pt x="324936" y="113326"/>
                    <a:pt x="319735" y="116215"/>
                  </a:cubicBezTo>
                  <a:cubicBezTo>
                    <a:pt x="314535" y="119104"/>
                    <a:pt x="308912" y="120771"/>
                    <a:pt x="302867" y="121216"/>
                  </a:cubicBezTo>
                  <a:lnTo>
                    <a:pt x="302200" y="109481"/>
                  </a:lnTo>
                  <a:cubicBezTo>
                    <a:pt x="305045" y="109303"/>
                    <a:pt x="308045" y="108636"/>
                    <a:pt x="311201" y="107480"/>
                  </a:cubicBezTo>
                  <a:cubicBezTo>
                    <a:pt x="314357" y="106325"/>
                    <a:pt x="315935" y="104902"/>
                    <a:pt x="315935" y="103213"/>
                  </a:cubicBezTo>
                  <a:lnTo>
                    <a:pt x="315935" y="48273"/>
                  </a:lnTo>
                  <a:lnTo>
                    <a:pt x="283798" y="48273"/>
                  </a:lnTo>
                  <a:close/>
                  <a:moveTo>
                    <a:pt x="246060" y="34405"/>
                  </a:moveTo>
                  <a:lnTo>
                    <a:pt x="257794" y="34538"/>
                  </a:lnTo>
                  <a:cubicBezTo>
                    <a:pt x="257350" y="50985"/>
                    <a:pt x="256750" y="65320"/>
                    <a:pt x="255994" y="77543"/>
                  </a:cubicBezTo>
                  <a:cubicBezTo>
                    <a:pt x="255239" y="89767"/>
                    <a:pt x="253927" y="101702"/>
                    <a:pt x="252060" y="113348"/>
                  </a:cubicBezTo>
                  <a:lnTo>
                    <a:pt x="240459" y="111348"/>
                  </a:lnTo>
                  <a:cubicBezTo>
                    <a:pt x="242326" y="99702"/>
                    <a:pt x="243615" y="88056"/>
                    <a:pt x="244326" y="76410"/>
                  </a:cubicBezTo>
                  <a:cubicBezTo>
                    <a:pt x="245037" y="64764"/>
                    <a:pt x="245615" y="50762"/>
                    <a:pt x="246060" y="34405"/>
                  </a:cubicBezTo>
                  <a:close/>
                  <a:moveTo>
                    <a:pt x="699316" y="29738"/>
                  </a:moveTo>
                  <a:lnTo>
                    <a:pt x="699316" y="55341"/>
                  </a:lnTo>
                  <a:lnTo>
                    <a:pt x="727453" y="55341"/>
                  </a:lnTo>
                  <a:lnTo>
                    <a:pt x="727453" y="29738"/>
                  </a:lnTo>
                  <a:close/>
                  <a:moveTo>
                    <a:pt x="134312" y="17069"/>
                  </a:moveTo>
                  <a:lnTo>
                    <a:pt x="134312" y="38139"/>
                  </a:lnTo>
                  <a:lnTo>
                    <a:pt x="202054" y="38139"/>
                  </a:lnTo>
                  <a:lnTo>
                    <a:pt x="202054" y="17069"/>
                  </a:lnTo>
                  <a:close/>
                  <a:moveTo>
                    <a:pt x="288998" y="7335"/>
                  </a:moveTo>
                  <a:lnTo>
                    <a:pt x="354740" y="7335"/>
                  </a:lnTo>
                  <a:lnTo>
                    <a:pt x="354740" y="19069"/>
                  </a:lnTo>
                  <a:lnTo>
                    <a:pt x="288998" y="19069"/>
                  </a:lnTo>
                  <a:close/>
                  <a:moveTo>
                    <a:pt x="620640" y="6401"/>
                  </a:moveTo>
                  <a:lnTo>
                    <a:pt x="628774" y="14802"/>
                  </a:lnTo>
                  <a:cubicBezTo>
                    <a:pt x="625929" y="17380"/>
                    <a:pt x="622507" y="19247"/>
                    <a:pt x="618506" y="20403"/>
                  </a:cubicBezTo>
                  <a:cubicBezTo>
                    <a:pt x="614506" y="21559"/>
                    <a:pt x="610327" y="22137"/>
                    <a:pt x="605971" y="22137"/>
                  </a:cubicBezTo>
                  <a:lnTo>
                    <a:pt x="593703" y="22137"/>
                  </a:lnTo>
                  <a:lnTo>
                    <a:pt x="593703" y="53340"/>
                  </a:lnTo>
                  <a:lnTo>
                    <a:pt x="628908" y="53340"/>
                  </a:lnTo>
                  <a:lnTo>
                    <a:pt x="628908" y="65075"/>
                  </a:lnTo>
                  <a:lnTo>
                    <a:pt x="593703" y="65075"/>
                  </a:lnTo>
                  <a:lnTo>
                    <a:pt x="593703" y="102813"/>
                  </a:lnTo>
                  <a:lnTo>
                    <a:pt x="626374" y="102813"/>
                  </a:lnTo>
                  <a:lnTo>
                    <a:pt x="626374" y="114548"/>
                  </a:lnTo>
                  <a:lnTo>
                    <a:pt x="549431" y="114548"/>
                  </a:lnTo>
                  <a:lnTo>
                    <a:pt x="549431" y="102813"/>
                  </a:lnTo>
                  <a:lnTo>
                    <a:pt x="582102" y="102813"/>
                  </a:lnTo>
                  <a:lnTo>
                    <a:pt x="582102" y="65075"/>
                  </a:lnTo>
                  <a:lnTo>
                    <a:pt x="546897" y="65075"/>
                  </a:lnTo>
                  <a:lnTo>
                    <a:pt x="546897" y="53340"/>
                  </a:lnTo>
                  <a:lnTo>
                    <a:pt x="582102" y="53340"/>
                  </a:lnTo>
                  <a:lnTo>
                    <a:pt x="582102" y="22137"/>
                  </a:lnTo>
                  <a:lnTo>
                    <a:pt x="551031" y="22137"/>
                  </a:lnTo>
                  <a:lnTo>
                    <a:pt x="551031" y="10402"/>
                  </a:lnTo>
                  <a:lnTo>
                    <a:pt x="605971" y="10402"/>
                  </a:lnTo>
                  <a:cubicBezTo>
                    <a:pt x="609083" y="10313"/>
                    <a:pt x="611839" y="9979"/>
                    <a:pt x="614239" y="9402"/>
                  </a:cubicBezTo>
                  <a:cubicBezTo>
                    <a:pt x="616639" y="8824"/>
                    <a:pt x="618773" y="7824"/>
                    <a:pt x="620640" y="6401"/>
                  </a:cubicBezTo>
                  <a:close/>
                  <a:moveTo>
                    <a:pt x="128445" y="5334"/>
                  </a:moveTo>
                  <a:lnTo>
                    <a:pt x="207921" y="5334"/>
                  </a:lnTo>
                  <a:cubicBezTo>
                    <a:pt x="209522" y="5334"/>
                    <a:pt x="210900" y="5912"/>
                    <a:pt x="212055" y="7068"/>
                  </a:cubicBezTo>
                  <a:cubicBezTo>
                    <a:pt x="213211" y="8224"/>
                    <a:pt x="213789" y="9602"/>
                    <a:pt x="213789" y="11202"/>
                  </a:cubicBezTo>
                  <a:lnTo>
                    <a:pt x="213789" y="117215"/>
                  </a:lnTo>
                  <a:lnTo>
                    <a:pt x="202054" y="117215"/>
                  </a:lnTo>
                  <a:lnTo>
                    <a:pt x="202054" y="112815"/>
                  </a:lnTo>
                  <a:lnTo>
                    <a:pt x="134312" y="112815"/>
                  </a:lnTo>
                  <a:lnTo>
                    <a:pt x="134312" y="116282"/>
                  </a:lnTo>
                  <a:lnTo>
                    <a:pt x="122577" y="116282"/>
                  </a:lnTo>
                  <a:lnTo>
                    <a:pt x="122577" y="11202"/>
                  </a:lnTo>
                  <a:cubicBezTo>
                    <a:pt x="122577" y="9602"/>
                    <a:pt x="123155" y="8224"/>
                    <a:pt x="124311" y="7068"/>
                  </a:cubicBezTo>
                  <a:cubicBezTo>
                    <a:pt x="125467" y="5912"/>
                    <a:pt x="126845" y="5334"/>
                    <a:pt x="128445" y="5334"/>
                  </a:cubicBezTo>
                  <a:close/>
                  <a:moveTo>
                    <a:pt x="737988" y="2267"/>
                  </a:moveTo>
                  <a:lnTo>
                    <a:pt x="756657" y="26404"/>
                  </a:lnTo>
                  <a:lnTo>
                    <a:pt x="747456" y="33605"/>
                  </a:lnTo>
                  <a:lnTo>
                    <a:pt x="739055" y="22803"/>
                  </a:lnTo>
                  <a:cubicBezTo>
                    <a:pt x="739143" y="23070"/>
                    <a:pt x="739188" y="23470"/>
                    <a:pt x="739188" y="24003"/>
                  </a:cubicBezTo>
                  <a:lnTo>
                    <a:pt x="739188" y="55341"/>
                  </a:lnTo>
                  <a:lnTo>
                    <a:pt x="751990" y="55341"/>
                  </a:lnTo>
                  <a:cubicBezTo>
                    <a:pt x="753590" y="55341"/>
                    <a:pt x="754968" y="55919"/>
                    <a:pt x="756123" y="57074"/>
                  </a:cubicBezTo>
                  <a:cubicBezTo>
                    <a:pt x="757279" y="58230"/>
                    <a:pt x="757857" y="59652"/>
                    <a:pt x="757857" y="61341"/>
                  </a:cubicBezTo>
                  <a:lnTo>
                    <a:pt x="757857" y="90012"/>
                  </a:lnTo>
                  <a:cubicBezTo>
                    <a:pt x="757857" y="95079"/>
                    <a:pt x="756523" y="99324"/>
                    <a:pt x="753856" y="102747"/>
                  </a:cubicBezTo>
                  <a:cubicBezTo>
                    <a:pt x="751189" y="106169"/>
                    <a:pt x="748011" y="108747"/>
                    <a:pt x="744322" y="110481"/>
                  </a:cubicBezTo>
                  <a:cubicBezTo>
                    <a:pt x="740633" y="112214"/>
                    <a:pt x="737099" y="113259"/>
                    <a:pt x="733721" y="113615"/>
                  </a:cubicBezTo>
                  <a:lnTo>
                    <a:pt x="732387" y="102013"/>
                  </a:lnTo>
                  <a:cubicBezTo>
                    <a:pt x="736032" y="101569"/>
                    <a:pt x="739277" y="100302"/>
                    <a:pt x="742122" y="98213"/>
                  </a:cubicBezTo>
                  <a:cubicBezTo>
                    <a:pt x="744966" y="96124"/>
                    <a:pt x="746344" y="93390"/>
                    <a:pt x="746255" y="90012"/>
                  </a:cubicBezTo>
                  <a:lnTo>
                    <a:pt x="746255" y="67209"/>
                  </a:lnTo>
                  <a:lnTo>
                    <a:pt x="699316" y="67209"/>
                  </a:lnTo>
                  <a:lnTo>
                    <a:pt x="699316" y="120149"/>
                  </a:lnTo>
                  <a:lnTo>
                    <a:pt x="687581" y="120149"/>
                  </a:lnTo>
                  <a:lnTo>
                    <a:pt x="687581" y="67209"/>
                  </a:lnTo>
                  <a:lnTo>
                    <a:pt x="645309" y="67209"/>
                  </a:lnTo>
                  <a:lnTo>
                    <a:pt x="645309" y="55341"/>
                  </a:lnTo>
                  <a:lnTo>
                    <a:pt x="687581" y="55341"/>
                  </a:lnTo>
                  <a:lnTo>
                    <a:pt x="687581" y="29738"/>
                  </a:lnTo>
                  <a:lnTo>
                    <a:pt x="652377" y="29738"/>
                  </a:lnTo>
                  <a:lnTo>
                    <a:pt x="652377" y="18136"/>
                  </a:lnTo>
                  <a:lnTo>
                    <a:pt x="687581" y="18136"/>
                  </a:lnTo>
                  <a:lnTo>
                    <a:pt x="687581" y="2667"/>
                  </a:lnTo>
                  <a:lnTo>
                    <a:pt x="699316" y="2667"/>
                  </a:lnTo>
                  <a:lnTo>
                    <a:pt x="699316" y="18136"/>
                  </a:lnTo>
                  <a:lnTo>
                    <a:pt x="733320" y="18136"/>
                  </a:lnTo>
                  <a:cubicBezTo>
                    <a:pt x="734210" y="18136"/>
                    <a:pt x="735098" y="18358"/>
                    <a:pt x="735987" y="18803"/>
                  </a:cubicBezTo>
                  <a:lnTo>
                    <a:pt x="728787" y="9468"/>
                  </a:lnTo>
                  <a:close/>
                  <a:moveTo>
                    <a:pt x="534496" y="2001"/>
                  </a:moveTo>
                  <a:lnTo>
                    <a:pt x="546097" y="3067"/>
                  </a:lnTo>
                  <a:cubicBezTo>
                    <a:pt x="544852" y="13647"/>
                    <a:pt x="541608" y="23292"/>
                    <a:pt x="536363" y="32004"/>
                  </a:cubicBezTo>
                  <a:lnTo>
                    <a:pt x="536363" y="120415"/>
                  </a:lnTo>
                  <a:lnTo>
                    <a:pt x="524628" y="120415"/>
                  </a:lnTo>
                  <a:lnTo>
                    <a:pt x="524628" y="46540"/>
                  </a:lnTo>
                  <a:cubicBezTo>
                    <a:pt x="521161" y="49740"/>
                    <a:pt x="517249" y="52496"/>
                    <a:pt x="512893" y="54807"/>
                  </a:cubicBezTo>
                  <a:lnTo>
                    <a:pt x="507426" y="44539"/>
                  </a:lnTo>
                  <a:cubicBezTo>
                    <a:pt x="515071" y="40450"/>
                    <a:pt x="521205" y="34583"/>
                    <a:pt x="525828" y="26937"/>
                  </a:cubicBezTo>
                  <a:cubicBezTo>
                    <a:pt x="530451" y="19292"/>
                    <a:pt x="533340" y="10980"/>
                    <a:pt x="534496" y="2001"/>
                  </a:cubicBezTo>
                  <a:close/>
                  <a:moveTo>
                    <a:pt x="259261" y="1201"/>
                  </a:moveTo>
                  <a:lnTo>
                    <a:pt x="270863" y="1201"/>
                  </a:lnTo>
                  <a:lnTo>
                    <a:pt x="270863" y="17069"/>
                  </a:lnTo>
                  <a:lnTo>
                    <a:pt x="282731" y="17069"/>
                  </a:lnTo>
                  <a:lnTo>
                    <a:pt x="282731" y="28671"/>
                  </a:lnTo>
                  <a:lnTo>
                    <a:pt x="270863" y="28671"/>
                  </a:lnTo>
                  <a:lnTo>
                    <a:pt x="270863" y="34005"/>
                  </a:lnTo>
                  <a:lnTo>
                    <a:pt x="274997" y="32805"/>
                  </a:lnTo>
                  <a:lnTo>
                    <a:pt x="286331" y="71743"/>
                  </a:lnTo>
                  <a:lnTo>
                    <a:pt x="275130" y="74943"/>
                  </a:lnTo>
                  <a:lnTo>
                    <a:pt x="270863" y="60275"/>
                  </a:lnTo>
                  <a:lnTo>
                    <a:pt x="270863" y="119349"/>
                  </a:lnTo>
                  <a:lnTo>
                    <a:pt x="259261" y="119349"/>
                  </a:lnTo>
                  <a:lnTo>
                    <a:pt x="259261" y="28671"/>
                  </a:lnTo>
                  <a:lnTo>
                    <a:pt x="243126" y="28671"/>
                  </a:lnTo>
                  <a:lnTo>
                    <a:pt x="243126" y="17069"/>
                  </a:lnTo>
                  <a:lnTo>
                    <a:pt x="259261" y="17069"/>
                  </a:lnTo>
                  <a:close/>
                  <a:moveTo>
                    <a:pt x="429016" y="0"/>
                  </a:moveTo>
                  <a:lnTo>
                    <a:pt x="440751" y="0"/>
                  </a:lnTo>
                  <a:lnTo>
                    <a:pt x="440751" y="8135"/>
                  </a:lnTo>
                  <a:lnTo>
                    <a:pt x="487156" y="8135"/>
                  </a:lnTo>
                  <a:lnTo>
                    <a:pt x="487156" y="19870"/>
                  </a:lnTo>
                  <a:lnTo>
                    <a:pt x="440751" y="19870"/>
                  </a:lnTo>
                  <a:lnTo>
                    <a:pt x="440751" y="25604"/>
                  </a:lnTo>
                  <a:lnTo>
                    <a:pt x="481556" y="25604"/>
                  </a:lnTo>
                  <a:lnTo>
                    <a:pt x="481556" y="37338"/>
                  </a:lnTo>
                  <a:lnTo>
                    <a:pt x="440751" y="37338"/>
                  </a:lnTo>
                  <a:lnTo>
                    <a:pt x="440751" y="43072"/>
                  </a:lnTo>
                  <a:lnTo>
                    <a:pt x="493157" y="43072"/>
                  </a:lnTo>
                  <a:lnTo>
                    <a:pt x="493157" y="54941"/>
                  </a:lnTo>
                  <a:lnTo>
                    <a:pt x="376609" y="54941"/>
                  </a:lnTo>
                  <a:lnTo>
                    <a:pt x="376609" y="43072"/>
                  </a:lnTo>
                  <a:lnTo>
                    <a:pt x="429016" y="43072"/>
                  </a:lnTo>
                  <a:lnTo>
                    <a:pt x="429016" y="37338"/>
                  </a:lnTo>
                  <a:lnTo>
                    <a:pt x="388211" y="37338"/>
                  </a:lnTo>
                  <a:lnTo>
                    <a:pt x="388211" y="25604"/>
                  </a:lnTo>
                  <a:lnTo>
                    <a:pt x="429016" y="25604"/>
                  </a:lnTo>
                  <a:lnTo>
                    <a:pt x="429016" y="19870"/>
                  </a:lnTo>
                  <a:lnTo>
                    <a:pt x="382610" y="19870"/>
                  </a:lnTo>
                  <a:lnTo>
                    <a:pt x="382610" y="8135"/>
                  </a:lnTo>
                  <a:lnTo>
                    <a:pt x="429016" y="8135"/>
                  </a:lnTo>
                  <a:close/>
                </a:path>
              </a:pathLst>
            </a:cu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pic>
          <p:nvPicPr>
            <p:cNvPr id="215" name="图片 214">
              <a:extLst>
                <a:ext uri="{FF2B5EF4-FFF2-40B4-BE49-F238E27FC236}">
                  <a16:creationId xmlns:a16="http://schemas.microsoft.com/office/drawing/2014/main" id="{85CCE1C9-7EE0-310B-E4AE-FD8C6D7F981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0"/>
            </a:blip>
            <a:stretch>
              <a:fillRect/>
            </a:stretch>
          </p:blipFill>
          <p:spPr>
            <a:xfrm>
              <a:off x="4041929" y="1794962"/>
              <a:ext cx="492712" cy="2271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0" name="·电脑">
            <a:extLst>
              <a:ext uri="{FF2B5EF4-FFF2-40B4-BE49-F238E27FC236}">
                <a16:creationId xmlns:a16="http://schemas.microsoft.com/office/drawing/2014/main" id="{9B7D6D0A-058E-F3F3-2865-38D79B88480D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-213822" y="2401774"/>
            <a:ext cx="3008044" cy="4505400"/>
            <a:chOff x="2731254" y="2413713"/>
            <a:chExt cx="1861443" cy="2788039"/>
          </a:xfrm>
        </p:grpSpPr>
        <p:grpSp>
          <p:nvGrpSpPr>
            <p:cNvPr id="281" name="组合 280">
              <a:extLst>
                <a:ext uri="{FF2B5EF4-FFF2-40B4-BE49-F238E27FC236}">
                  <a16:creationId xmlns:a16="http://schemas.microsoft.com/office/drawing/2014/main" id="{0B2E89E6-1DA1-AAEC-9DA2-71EC4A4788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731254" y="2413713"/>
              <a:ext cx="1861443" cy="2788039"/>
              <a:chOff x="2651647" y="2413713"/>
              <a:chExt cx="1861443" cy="2788039"/>
            </a:xfrm>
          </p:grpSpPr>
          <p:grpSp>
            <p:nvGrpSpPr>
              <p:cNvPr id="283" name="组合 282">
                <a:extLst>
                  <a:ext uri="{FF2B5EF4-FFF2-40B4-BE49-F238E27FC236}">
                    <a16:creationId xmlns:a16="http://schemas.microsoft.com/office/drawing/2014/main" id="{1F0F4166-5AD4-6E27-3B0F-F6E501978A4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09642" y="2413713"/>
                <a:ext cx="1503448" cy="992985"/>
                <a:chOff x="3009642" y="2413713"/>
                <a:chExt cx="1503448" cy="992985"/>
              </a:xfrm>
            </p:grpSpPr>
            <p:sp>
              <p:nvSpPr>
                <p:cNvPr id="291" name="矩形: 圆角 290">
                  <a:extLst>
                    <a:ext uri="{FF2B5EF4-FFF2-40B4-BE49-F238E27FC236}">
                      <a16:creationId xmlns:a16="http://schemas.microsoft.com/office/drawing/2014/main" id="{A2074AEE-9D60-D4A2-5787-F2B0DBDFF47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009642" y="2413713"/>
                  <a:ext cx="1503448" cy="992985"/>
                </a:xfrm>
                <a:prstGeom prst="roundRect">
                  <a:avLst>
                    <a:gd name="adj" fmla="val 4975"/>
                  </a:avLst>
                </a:prstGeom>
                <a:solidFill>
                  <a:schemeClr val="bg1">
                    <a:lumMod val="85000"/>
                    <a:alpha val="0"/>
                  </a:schemeClr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  <a:alpha val="0"/>
                        </a:schemeClr>
                      </a:gs>
                      <a:gs pos="99000">
                        <a:schemeClr val="bg1">
                          <a:alpha val="0"/>
                        </a:schemeClr>
                      </a:gs>
                      <a:gs pos="78000">
                        <a:schemeClr val="bg1">
                          <a:lumMod val="65000"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/>
                <a:scene3d>
                  <a:camera prst="obliqueBottomRight"/>
                  <a:lightRig rig="brightRoom" dir="t"/>
                </a:scene3d>
                <a:sp3d extrusionH="95250" prstMaterial="flat">
                  <a:bevelT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pic>
              <p:nvPicPr>
                <p:cNvPr id="292" name="图片 291">
                  <a:extLst>
                    <a:ext uri="{FF2B5EF4-FFF2-40B4-BE49-F238E27FC236}">
                      <a16:creationId xmlns:a16="http://schemas.microsoft.com/office/drawing/2014/main" id="{D43F6027-568C-A7A1-8E93-96165407256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4">
                  <a:alphaModFix amt="0"/>
                </a:blip>
                <a:srcRect r="47408"/>
                <a:stretch/>
              </p:blipFill>
              <p:spPr>
                <a:xfrm>
                  <a:off x="3618280" y="2742710"/>
                  <a:ext cx="199635" cy="9328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95" name="梯形 294">
                  <a:extLst>
                    <a:ext uri="{FF2B5EF4-FFF2-40B4-BE49-F238E27FC236}">
                      <a16:creationId xmlns:a16="http://schemas.microsoft.com/office/drawing/2014/main" id="{029B77C0-F73B-DF98-1CD3-D95965D5BD0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V="1">
                  <a:off x="3237520" y="3254959"/>
                  <a:ext cx="1130310" cy="75896"/>
                </a:xfrm>
                <a:prstGeom prst="trapezoid">
                  <a:avLst>
                    <a:gd name="adj" fmla="val 69617"/>
                  </a:avLst>
                </a:prstGeom>
                <a:solidFill>
                  <a:schemeClr val="tx1">
                    <a:lumMod val="65000"/>
                    <a:lumOff val="35000"/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6" name="椭圆 295">
                  <a:extLst>
                    <a:ext uri="{FF2B5EF4-FFF2-40B4-BE49-F238E27FC236}">
                      <a16:creationId xmlns:a16="http://schemas.microsoft.com/office/drawing/2014/main" id="{3623CF47-5C64-75CF-3C95-964FEDFC512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21439" y="3275912"/>
                  <a:ext cx="18000" cy="18000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7" name="椭圆 296">
                  <a:extLst>
                    <a:ext uri="{FF2B5EF4-FFF2-40B4-BE49-F238E27FC236}">
                      <a16:creationId xmlns:a16="http://schemas.microsoft.com/office/drawing/2014/main" id="{12D426FE-BC67-D40C-BA3D-EEB6F2B6B17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19268" y="3299310"/>
                  <a:ext cx="18000" cy="18000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8" name="矩形 297">
                  <a:extLst>
                    <a:ext uri="{FF2B5EF4-FFF2-40B4-BE49-F238E27FC236}">
                      <a16:creationId xmlns:a16="http://schemas.microsoft.com/office/drawing/2014/main" id="{6FB18676-C5DF-2EDB-4205-FE46AC5E72E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91265" y="3285377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9" name="矩形 298">
                  <a:extLst>
                    <a:ext uri="{FF2B5EF4-FFF2-40B4-BE49-F238E27FC236}">
                      <a16:creationId xmlns:a16="http://schemas.microsoft.com/office/drawing/2014/main" id="{49B5ECD2-2BD6-C8D4-9465-CBF47221E65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547734" y="3286272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0" name="梯形 299">
                  <a:extLst>
                    <a:ext uri="{FF2B5EF4-FFF2-40B4-BE49-F238E27FC236}">
                      <a16:creationId xmlns:a16="http://schemas.microsoft.com/office/drawing/2014/main" id="{7F4082D1-08E9-B3C9-5B23-98671EA73F3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602635" y="3295865"/>
                  <a:ext cx="43200" cy="14400"/>
                </a:xfrm>
                <a:prstGeom prst="trapezoid">
                  <a:avLst>
                    <a:gd name="adj" fmla="val 54954"/>
                  </a:avLst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1" name="椭圆 300">
                  <a:extLst>
                    <a:ext uri="{FF2B5EF4-FFF2-40B4-BE49-F238E27FC236}">
                      <a16:creationId xmlns:a16="http://schemas.microsoft.com/office/drawing/2014/main" id="{3333A88E-261C-7C72-A27C-DF793A123A0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761366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2" name="椭圆 301">
                  <a:extLst>
                    <a:ext uri="{FF2B5EF4-FFF2-40B4-BE49-F238E27FC236}">
                      <a16:creationId xmlns:a16="http://schemas.microsoft.com/office/drawing/2014/main" id="{7F365702-18B0-F488-F187-6BB85CAE6EB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815569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3" name="椭圆 302">
                  <a:extLst>
                    <a:ext uri="{FF2B5EF4-FFF2-40B4-BE49-F238E27FC236}">
                      <a16:creationId xmlns:a16="http://schemas.microsoft.com/office/drawing/2014/main" id="{FB83F542-5F10-4FD3-E768-BD333C3C912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868852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4" name="椭圆 303">
                  <a:extLst>
                    <a:ext uri="{FF2B5EF4-FFF2-40B4-BE49-F238E27FC236}">
                      <a16:creationId xmlns:a16="http://schemas.microsoft.com/office/drawing/2014/main" id="{E63E254B-7A64-0CA6-363C-0699367849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3055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5" name="椭圆 304">
                  <a:extLst>
                    <a:ext uri="{FF2B5EF4-FFF2-40B4-BE49-F238E27FC236}">
                      <a16:creationId xmlns:a16="http://schemas.microsoft.com/office/drawing/2014/main" id="{15D8D6E4-F0A8-98CB-9F31-0BC6E18F3DB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75014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6" name="椭圆 305">
                  <a:extLst>
                    <a:ext uri="{FF2B5EF4-FFF2-40B4-BE49-F238E27FC236}">
                      <a16:creationId xmlns:a16="http://schemas.microsoft.com/office/drawing/2014/main" id="{1910D6D6-92BB-80A6-74B4-B858DA44CA8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28297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7" name="椭圆 306">
                  <a:extLst>
                    <a:ext uri="{FF2B5EF4-FFF2-40B4-BE49-F238E27FC236}">
                      <a16:creationId xmlns:a16="http://schemas.microsoft.com/office/drawing/2014/main" id="{CAAD9004-D495-8CF5-1E5A-6A312659904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82500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8" name="椭圆 307">
                  <a:extLst>
                    <a:ext uri="{FF2B5EF4-FFF2-40B4-BE49-F238E27FC236}">
                      <a16:creationId xmlns:a16="http://schemas.microsoft.com/office/drawing/2014/main" id="{EBBB0C63-A9B7-B723-1B70-0DF22224741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83916" y="3270512"/>
                  <a:ext cx="10800" cy="10800"/>
                </a:xfrm>
                <a:prstGeom prst="ellipse">
                  <a:avLst/>
                </a:prstGeom>
                <a:solidFill>
                  <a:srgbClr val="C80051">
                    <a:alpha val="0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9" name="椭圆 308">
                  <a:extLst>
                    <a:ext uri="{FF2B5EF4-FFF2-40B4-BE49-F238E27FC236}">
                      <a16:creationId xmlns:a16="http://schemas.microsoft.com/office/drawing/2014/main" id="{FBED4A5B-554F-8F64-5930-A23F87C33DD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38137" y="3270512"/>
                  <a:ext cx="10800" cy="10800"/>
                </a:xfrm>
                <a:prstGeom prst="ellipse">
                  <a:avLst/>
                </a:prstGeom>
                <a:solidFill>
                  <a:srgbClr val="C80051">
                    <a:alpha val="0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0" name="椭圆 309">
                  <a:extLst>
                    <a:ext uri="{FF2B5EF4-FFF2-40B4-BE49-F238E27FC236}">
                      <a16:creationId xmlns:a16="http://schemas.microsoft.com/office/drawing/2014/main" id="{9F40C892-B083-C94B-098F-1C3877783C2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91436" y="3270512"/>
                  <a:ext cx="10800" cy="10800"/>
                </a:xfrm>
                <a:prstGeom prst="ellipse">
                  <a:avLst/>
                </a:prstGeom>
                <a:solidFill>
                  <a:srgbClr val="C80051">
                    <a:alpha val="0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4" name="组合 283">
                <a:extLst>
                  <a:ext uri="{FF2B5EF4-FFF2-40B4-BE49-F238E27FC236}">
                    <a16:creationId xmlns:a16="http://schemas.microsoft.com/office/drawing/2014/main" id="{FFC2E87E-C17C-3BB8-9E8A-E50B8D9BB1A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651647" y="3469343"/>
                <a:ext cx="1861443" cy="1732409"/>
                <a:chOff x="2651647" y="3515644"/>
                <a:chExt cx="1861443" cy="1732409"/>
              </a:xfrm>
            </p:grpSpPr>
            <p:sp>
              <p:nvSpPr>
                <p:cNvPr id="285" name="矩形: 圆角 284">
                  <a:extLst>
                    <a:ext uri="{FF2B5EF4-FFF2-40B4-BE49-F238E27FC236}">
                      <a16:creationId xmlns:a16="http://schemas.microsoft.com/office/drawing/2014/main" id="{6D6CC479-6DDD-6893-FD97-19050C46F86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009642" y="3515644"/>
                  <a:ext cx="1503448" cy="992985"/>
                </a:xfrm>
                <a:prstGeom prst="roundRect">
                  <a:avLst>
                    <a:gd name="adj" fmla="val 4975"/>
                  </a:avLst>
                </a:prstGeom>
                <a:solidFill>
                  <a:schemeClr val="bg1">
                    <a:lumMod val="85000"/>
                    <a:alpha val="0"/>
                  </a:schemeClr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  <a:alpha val="0"/>
                        </a:schemeClr>
                      </a:gs>
                      <a:gs pos="99000">
                        <a:schemeClr val="bg1">
                          <a:alpha val="0"/>
                        </a:schemeClr>
                      </a:gs>
                      <a:gs pos="78000">
                        <a:schemeClr val="bg1">
                          <a:lumMod val="65000"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/>
                <a:scene3d>
                  <a:camera prst="obliqueBottomRight"/>
                  <a:lightRig rig="brightRoom" dir="t"/>
                </a:scene3d>
                <a:sp3d extrusionH="95250" prstMaterial="flat">
                  <a:bevelT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sp>
              <p:nvSpPr>
                <p:cNvPr id="286" name="任意多边形: 形状 285">
                  <a:extLst>
                    <a:ext uri="{FF2B5EF4-FFF2-40B4-BE49-F238E27FC236}">
                      <a16:creationId xmlns:a16="http://schemas.microsoft.com/office/drawing/2014/main" id="{92F4D257-F1AA-D1D1-48F2-88BA3A96C64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131610" y="3749820"/>
                  <a:ext cx="1261606" cy="621726"/>
                </a:xfrm>
                <a:custGeom>
                  <a:avLst/>
                  <a:gdLst>
                    <a:gd name="connsiteX0" fmla="*/ 0 w 1117600"/>
                    <a:gd name="connsiteY0" fmla="*/ 0 h 558800"/>
                    <a:gd name="connsiteX1" fmla="*/ 1117600 w 1117600"/>
                    <a:gd name="connsiteY1" fmla="*/ 0 h 558800"/>
                    <a:gd name="connsiteX2" fmla="*/ 1117600 w 1117600"/>
                    <a:gd name="connsiteY2" fmla="*/ 421640 h 558800"/>
                    <a:gd name="connsiteX3" fmla="*/ 1021080 w 1117600"/>
                    <a:gd name="connsiteY3" fmla="*/ 421640 h 558800"/>
                    <a:gd name="connsiteX4" fmla="*/ 1000760 w 1117600"/>
                    <a:gd name="connsiteY4" fmla="*/ 558800 h 558800"/>
                    <a:gd name="connsiteX5" fmla="*/ 355600 w 1117600"/>
                    <a:gd name="connsiteY5" fmla="*/ 558800 h 558800"/>
                    <a:gd name="connsiteX6" fmla="*/ 314960 w 1117600"/>
                    <a:gd name="connsiteY6" fmla="*/ 477520 h 558800"/>
                    <a:gd name="connsiteX7" fmla="*/ 20320 w 1117600"/>
                    <a:gd name="connsiteY7" fmla="*/ 477520 h 558800"/>
                    <a:gd name="connsiteX8" fmla="*/ 0 w 1117600"/>
                    <a:gd name="connsiteY8" fmla="*/ 0 h 558800"/>
                    <a:gd name="connsiteX0" fmla="*/ 0 w 1117600"/>
                    <a:gd name="connsiteY0" fmla="*/ 0 h 558800"/>
                    <a:gd name="connsiteX1" fmla="*/ 1117600 w 1117600"/>
                    <a:gd name="connsiteY1" fmla="*/ 0 h 558800"/>
                    <a:gd name="connsiteX2" fmla="*/ 1117600 w 1117600"/>
                    <a:gd name="connsiteY2" fmla="*/ 421640 h 558800"/>
                    <a:gd name="connsiteX3" fmla="*/ 1021080 w 1117600"/>
                    <a:gd name="connsiteY3" fmla="*/ 421640 h 558800"/>
                    <a:gd name="connsiteX4" fmla="*/ 1000760 w 1117600"/>
                    <a:gd name="connsiteY4" fmla="*/ 558800 h 558800"/>
                    <a:gd name="connsiteX5" fmla="*/ 355600 w 1117600"/>
                    <a:gd name="connsiteY5" fmla="*/ 558800 h 558800"/>
                    <a:gd name="connsiteX6" fmla="*/ 314960 w 1117600"/>
                    <a:gd name="connsiteY6" fmla="*/ 477520 h 558800"/>
                    <a:gd name="connsiteX7" fmla="*/ 5080 w 1117600"/>
                    <a:gd name="connsiteY7" fmla="*/ 482600 h 558800"/>
                    <a:gd name="connsiteX8" fmla="*/ 0 w 1117600"/>
                    <a:gd name="connsiteY8" fmla="*/ 0 h 55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17600" h="558800">
                      <a:moveTo>
                        <a:pt x="0" y="0"/>
                      </a:moveTo>
                      <a:lnTo>
                        <a:pt x="1117600" y="0"/>
                      </a:lnTo>
                      <a:lnTo>
                        <a:pt x="1117600" y="421640"/>
                      </a:lnTo>
                      <a:lnTo>
                        <a:pt x="1021080" y="421640"/>
                      </a:lnTo>
                      <a:lnTo>
                        <a:pt x="1000760" y="558800"/>
                      </a:lnTo>
                      <a:lnTo>
                        <a:pt x="355600" y="558800"/>
                      </a:lnTo>
                      <a:lnTo>
                        <a:pt x="314960" y="477520"/>
                      </a:lnTo>
                      <a:cubicBezTo>
                        <a:pt x="216747" y="477520"/>
                        <a:pt x="103293" y="482600"/>
                        <a:pt x="5080" y="482600"/>
                      </a:cubicBezTo>
                      <a:cubicBezTo>
                        <a:pt x="3387" y="330200"/>
                        <a:pt x="16933" y="172720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50000"/>
                        <a:alpha val="0"/>
                      </a:schemeClr>
                    </a:gs>
                    <a:gs pos="38000">
                      <a:srgbClr val="838383">
                        <a:alpha val="0"/>
                      </a:srgbClr>
                    </a:gs>
                  </a:gsLst>
                  <a:lin ang="18900000" scaled="1"/>
                  <a:tileRect/>
                </a:gra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7" name="矩形 286">
                  <a:extLst>
                    <a:ext uri="{FF2B5EF4-FFF2-40B4-BE49-F238E27FC236}">
                      <a16:creationId xmlns:a16="http://schemas.microsoft.com/office/drawing/2014/main" id="{3DA8FF43-68ED-1A1E-15CB-6ACC0A0A9BC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3344482" y="3646633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0991065B-8DFD-52D4-35DA-93178159DED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3469844" y="3645284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0" name="矩形: 圆角 289">
                  <a:extLst>
                    <a:ext uri="{FF2B5EF4-FFF2-40B4-BE49-F238E27FC236}">
                      <a16:creationId xmlns:a16="http://schemas.microsoft.com/office/drawing/2014/main" id="{9B2D806E-C3C6-7CBE-39DC-F965CFE5EAB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51647" y="4255068"/>
                  <a:ext cx="1783605" cy="992985"/>
                </a:xfrm>
                <a:prstGeom prst="roundRect">
                  <a:avLst>
                    <a:gd name="adj" fmla="val 4975"/>
                  </a:avLst>
                </a:prstGeom>
                <a:solidFill>
                  <a:schemeClr val="bg1">
                    <a:lumMod val="85000"/>
                    <a:alpha val="0"/>
                  </a:schemeClr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  <a:alpha val="0"/>
                        </a:schemeClr>
                      </a:gs>
                      <a:gs pos="99000">
                        <a:schemeClr val="bg1">
                          <a:alpha val="0"/>
                        </a:schemeClr>
                      </a:gs>
                      <a:gs pos="78000">
                        <a:schemeClr val="bg1">
                          <a:lumMod val="65000"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</p:grpSp>
        </p:grp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F75181D3-08CB-0F71-404E-9A9E4667C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903375" y="2773187"/>
              <a:ext cx="59484" cy="35957"/>
            </a:xfrm>
            <a:custGeom>
              <a:avLst/>
              <a:gdLst/>
              <a:ahLst/>
              <a:cxnLst/>
              <a:rect l="l" t="t" r="r" b="b"/>
              <a:pathLst>
                <a:path w="59484" h="35957">
                  <a:moveTo>
                    <a:pt x="10335" y="5001"/>
                  </a:moveTo>
                  <a:lnTo>
                    <a:pt x="8049" y="18193"/>
                  </a:lnTo>
                  <a:lnTo>
                    <a:pt x="13811" y="18193"/>
                  </a:lnTo>
                  <a:cubicBezTo>
                    <a:pt x="16129" y="18193"/>
                    <a:pt x="18026" y="17653"/>
                    <a:pt x="19503" y="16574"/>
                  </a:cubicBezTo>
                  <a:cubicBezTo>
                    <a:pt x="20979" y="15494"/>
                    <a:pt x="21892" y="13939"/>
                    <a:pt x="22241" y="11907"/>
                  </a:cubicBezTo>
                  <a:cubicBezTo>
                    <a:pt x="22336" y="11430"/>
                    <a:pt x="22384" y="10970"/>
                    <a:pt x="22384" y="10526"/>
                  </a:cubicBezTo>
                  <a:cubicBezTo>
                    <a:pt x="22384" y="8875"/>
                    <a:pt x="21804" y="7541"/>
                    <a:pt x="20646" y="6525"/>
                  </a:cubicBezTo>
                  <a:cubicBezTo>
                    <a:pt x="19487" y="5509"/>
                    <a:pt x="17732" y="5001"/>
                    <a:pt x="15383" y="5001"/>
                  </a:cubicBezTo>
                  <a:close/>
                  <a:moveTo>
                    <a:pt x="6048" y="572"/>
                  </a:moveTo>
                  <a:lnTo>
                    <a:pt x="16478" y="572"/>
                  </a:lnTo>
                  <a:cubicBezTo>
                    <a:pt x="18796" y="572"/>
                    <a:pt x="20804" y="993"/>
                    <a:pt x="22503" y="1834"/>
                  </a:cubicBezTo>
                  <a:cubicBezTo>
                    <a:pt x="24202" y="2675"/>
                    <a:pt x="25495" y="3826"/>
                    <a:pt x="26384" y="5287"/>
                  </a:cubicBezTo>
                  <a:cubicBezTo>
                    <a:pt x="27273" y="6747"/>
                    <a:pt x="27718" y="8414"/>
                    <a:pt x="27718" y="10287"/>
                  </a:cubicBezTo>
                  <a:cubicBezTo>
                    <a:pt x="27718" y="11145"/>
                    <a:pt x="27654" y="11907"/>
                    <a:pt x="27527" y="12573"/>
                  </a:cubicBezTo>
                  <a:cubicBezTo>
                    <a:pt x="26988" y="15748"/>
                    <a:pt x="25503" y="18217"/>
                    <a:pt x="23074" y="19979"/>
                  </a:cubicBezTo>
                  <a:cubicBezTo>
                    <a:pt x="20646" y="21741"/>
                    <a:pt x="17605" y="22622"/>
                    <a:pt x="13954" y="22622"/>
                  </a:cubicBezTo>
                  <a:lnTo>
                    <a:pt x="7287" y="22622"/>
                  </a:lnTo>
                  <a:lnTo>
                    <a:pt x="5048" y="35433"/>
                  </a:lnTo>
                  <a:lnTo>
                    <a:pt x="0" y="35433"/>
                  </a:lnTo>
                  <a:close/>
                  <a:moveTo>
                    <a:pt x="47625" y="0"/>
                  </a:moveTo>
                  <a:cubicBezTo>
                    <a:pt x="49752" y="0"/>
                    <a:pt x="51649" y="381"/>
                    <a:pt x="53316" y="1143"/>
                  </a:cubicBezTo>
                  <a:cubicBezTo>
                    <a:pt x="54983" y="1905"/>
                    <a:pt x="56340" y="2929"/>
                    <a:pt x="57388" y="4215"/>
                  </a:cubicBezTo>
                  <a:cubicBezTo>
                    <a:pt x="58436" y="5501"/>
                    <a:pt x="59134" y="6906"/>
                    <a:pt x="59484" y="8430"/>
                  </a:cubicBezTo>
                  <a:lnTo>
                    <a:pt x="55055" y="10573"/>
                  </a:lnTo>
                  <a:cubicBezTo>
                    <a:pt x="54515" y="8795"/>
                    <a:pt x="53610" y="7366"/>
                    <a:pt x="52340" y="6287"/>
                  </a:cubicBezTo>
                  <a:cubicBezTo>
                    <a:pt x="51070" y="5207"/>
                    <a:pt x="49387" y="4668"/>
                    <a:pt x="47292" y="4668"/>
                  </a:cubicBezTo>
                  <a:cubicBezTo>
                    <a:pt x="44371" y="4668"/>
                    <a:pt x="41831" y="5739"/>
                    <a:pt x="39672" y="7882"/>
                  </a:cubicBezTo>
                  <a:cubicBezTo>
                    <a:pt x="37513" y="10025"/>
                    <a:pt x="36084" y="13050"/>
                    <a:pt x="35385" y="16955"/>
                  </a:cubicBezTo>
                  <a:cubicBezTo>
                    <a:pt x="35195" y="18130"/>
                    <a:pt x="35100" y="19273"/>
                    <a:pt x="35100" y="20384"/>
                  </a:cubicBezTo>
                  <a:cubicBezTo>
                    <a:pt x="35100" y="23622"/>
                    <a:pt x="35909" y="26250"/>
                    <a:pt x="37529" y="28266"/>
                  </a:cubicBezTo>
                  <a:cubicBezTo>
                    <a:pt x="39148" y="30282"/>
                    <a:pt x="41418" y="31290"/>
                    <a:pt x="44339" y="31290"/>
                  </a:cubicBezTo>
                  <a:cubicBezTo>
                    <a:pt x="46022" y="31290"/>
                    <a:pt x="47482" y="30925"/>
                    <a:pt x="48720" y="30195"/>
                  </a:cubicBezTo>
                  <a:cubicBezTo>
                    <a:pt x="49959" y="29464"/>
                    <a:pt x="51102" y="28306"/>
                    <a:pt x="52149" y="26718"/>
                  </a:cubicBezTo>
                  <a:lnTo>
                    <a:pt x="55960" y="29528"/>
                  </a:lnTo>
                  <a:cubicBezTo>
                    <a:pt x="54689" y="31687"/>
                    <a:pt x="53038" y="33298"/>
                    <a:pt x="51006" y="34362"/>
                  </a:cubicBezTo>
                  <a:cubicBezTo>
                    <a:pt x="48974" y="35425"/>
                    <a:pt x="46704" y="35957"/>
                    <a:pt x="44196" y="35957"/>
                  </a:cubicBezTo>
                  <a:cubicBezTo>
                    <a:pt x="41307" y="35957"/>
                    <a:pt x="38775" y="35298"/>
                    <a:pt x="36600" y="33981"/>
                  </a:cubicBezTo>
                  <a:cubicBezTo>
                    <a:pt x="34425" y="32663"/>
                    <a:pt x="32742" y="30830"/>
                    <a:pt x="31552" y="28480"/>
                  </a:cubicBezTo>
                  <a:cubicBezTo>
                    <a:pt x="30361" y="26131"/>
                    <a:pt x="29766" y="23480"/>
                    <a:pt x="29766" y="20527"/>
                  </a:cubicBezTo>
                  <a:cubicBezTo>
                    <a:pt x="29766" y="19320"/>
                    <a:pt x="29893" y="17987"/>
                    <a:pt x="30147" y="16526"/>
                  </a:cubicBezTo>
                  <a:cubicBezTo>
                    <a:pt x="30750" y="13066"/>
                    <a:pt x="31917" y="10089"/>
                    <a:pt x="33647" y="7597"/>
                  </a:cubicBezTo>
                  <a:cubicBezTo>
                    <a:pt x="35377" y="5104"/>
                    <a:pt x="37457" y="3215"/>
                    <a:pt x="39886" y="1929"/>
                  </a:cubicBezTo>
                  <a:cubicBezTo>
                    <a:pt x="42315" y="643"/>
                    <a:pt x="44895" y="0"/>
                    <a:pt x="47625" y="0"/>
                  </a:cubicBezTo>
                  <a:close/>
                </a:path>
              </a:pathLst>
            </a:cu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727214A-78BC-DA46-7EC3-464FA87F73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62765" y="888206"/>
            <a:ext cx="7393886" cy="4606448"/>
          </a:xfrm>
          <a:prstGeom prst="roundRect">
            <a:avLst>
              <a:gd name="adj" fmla="val 562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8" name="·黑板">
            <a:extLst>
              <a:ext uri="{FF2B5EF4-FFF2-40B4-BE49-F238E27FC236}">
                <a16:creationId xmlns:a16="http://schemas.microsoft.com/office/drawing/2014/main" id="{9FFC9038-6CBB-6FDA-0710-CB01016ADC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82357" y="-691517"/>
            <a:ext cx="14715403" cy="6222583"/>
            <a:chOff x="4919472" y="573848"/>
            <a:chExt cx="9076562" cy="3838132"/>
          </a:xfrm>
        </p:grpSpPr>
        <p:sp>
          <p:nvSpPr>
            <p:cNvPr id="246" name="矩形: 剪去左右顶角 245">
              <a:extLst>
                <a:ext uri="{FF2B5EF4-FFF2-40B4-BE49-F238E27FC236}">
                  <a16:creationId xmlns:a16="http://schemas.microsoft.com/office/drawing/2014/main" id="{656C62C2-57D1-8907-B41C-AEAE3D8896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50883" y="753320"/>
              <a:ext cx="98446" cy="287175"/>
            </a:xfrm>
            <a:prstGeom prst="snip2SameRect">
              <a:avLst>
                <a:gd name="adj1" fmla="val 30048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gradFill flip="none" rotWithShape="1">
                <a:gsLst>
                  <a:gs pos="36000">
                    <a:schemeClr val="bg1">
                      <a:lumMod val="65000"/>
                    </a:schemeClr>
                  </a:gs>
                  <a:gs pos="99000">
                    <a:schemeClr val="bg1"/>
                  </a:gs>
                  <a:gs pos="78000">
                    <a:schemeClr val="bg1">
                      <a:lumMod val="6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effectLst/>
            <a:scene3d>
              <a:camera prst="obliqueBottomRight">
                <a:rot lat="21000000" lon="21000000" rev="240000"/>
              </a:camera>
              <a:lightRig rig="brightRoom" dir="t"/>
            </a:scene3d>
            <a:sp3d extrusionH="444500" prstMaterial="flat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71E0615C-6B9E-4C9A-C140-5581DCC2C6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14148" y="573848"/>
              <a:ext cx="3284090" cy="818705"/>
              <a:chOff x="7814148" y="573848"/>
              <a:chExt cx="3284090" cy="818705"/>
            </a:xfrm>
          </p:grpSpPr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02FE418B-FA4E-3CB8-9172-431657ECA0D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870469" y="573848"/>
                <a:ext cx="1227769" cy="818705"/>
                <a:chOff x="9870469" y="573848"/>
                <a:chExt cx="1227769" cy="818705"/>
              </a:xfrm>
            </p:grpSpPr>
            <p:sp>
              <p:nvSpPr>
                <p:cNvPr id="242" name="矩形 241">
                  <a:extLst>
                    <a:ext uri="{FF2B5EF4-FFF2-40B4-BE49-F238E27FC236}">
                      <a16:creationId xmlns:a16="http://schemas.microsoft.com/office/drawing/2014/main" id="{D765EAC3-097B-F84A-5530-14EB9F9130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870469" y="573848"/>
                  <a:ext cx="1227769" cy="818705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8DD6F88D-411F-3865-ADE1-6FB7FFB70E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V="1">
                  <a:off x="9870469" y="1237241"/>
                  <a:ext cx="1227769" cy="154985"/>
                </a:xfrm>
                <a:prstGeom prst="rect">
                  <a:avLst/>
                </a:prstGeom>
                <a:solidFill>
                  <a:srgbClr val="0A59F7">
                    <a:alpha val="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" name="ic_dd_filled">
                  <a:extLst>
                    <a:ext uri="{FF2B5EF4-FFF2-40B4-BE49-F238E27FC236}">
                      <a16:creationId xmlns:a16="http://schemas.microsoft.com/office/drawing/2014/main" id="{BFD4090A-E1AA-4024-6D93-67CEE817CE1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H="1">
                  <a:off x="10044013" y="835552"/>
                  <a:ext cx="237302" cy="204943"/>
                </a:xfrm>
                <a:custGeom>
                  <a:avLst/>
                  <a:gdLst>
                    <a:gd name="connsiteX0" fmla="*/ 463685 w 637567"/>
                    <a:gd name="connsiteY0" fmla="*/ 74409 h 550626"/>
                    <a:gd name="connsiteX1" fmla="*/ 565117 w 637567"/>
                    <a:gd name="connsiteY1" fmla="*/ 178581 h 550626"/>
                    <a:gd name="connsiteX2" fmla="*/ 565117 w 637567"/>
                    <a:gd name="connsiteY2" fmla="*/ 446454 h 550626"/>
                    <a:gd name="connsiteX3" fmla="*/ 463685 w 637567"/>
                    <a:gd name="connsiteY3" fmla="*/ 550626 h 550626"/>
                    <a:gd name="connsiteX4" fmla="*/ 101431 w 637567"/>
                    <a:gd name="connsiteY4" fmla="*/ 550626 h 550626"/>
                    <a:gd name="connsiteX5" fmla="*/ 0 w 637567"/>
                    <a:gd name="connsiteY5" fmla="*/ 446454 h 550626"/>
                    <a:gd name="connsiteX6" fmla="*/ 0 w 637567"/>
                    <a:gd name="connsiteY6" fmla="*/ 178581 h 550626"/>
                    <a:gd name="connsiteX7" fmla="*/ 101431 w 637567"/>
                    <a:gd name="connsiteY7" fmla="*/ 74409 h 550626"/>
                    <a:gd name="connsiteX8" fmla="*/ 463685 w 637567"/>
                    <a:gd name="connsiteY8" fmla="*/ 74409 h 550626"/>
                    <a:gd name="connsiteX9" fmla="*/ 507156 w 637567"/>
                    <a:gd name="connsiteY9" fmla="*/ 0 h 550626"/>
                    <a:gd name="connsiteX10" fmla="*/ 637567 w 637567"/>
                    <a:gd name="connsiteY10" fmla="*/ 130412 h 550626"/>
                    <a:gd name="connsiteX11" fmla="*/ 637567 w 637567"/>
                    <a:gd name="connsiteY11" fmla="*/ 360295 h 550626"/>
                    <a:gd name="connsiteX12" fmla="*/ 594106 w 637567"/>
                    <a:gd name="connsiteY12" fmla="*/ 450783 h 550626"/>
                    <a:gd name="connsiteX13" fmla="*/ 594097 w 637567"/>
                    <a:gd name="connsiteY13" fmla="*/ 146077 h 550626"/>
                    <a:gd name="connsiteX14" fmla="*/ 498230 w 637567"/>
                    <a:gd name="connsiteY14" fmla="*/ 44795 h 550626"/>
                    <a:gd name="connsiteX15" fmla="*/ 492666 w 637567"/>
                    <a:gd name="connsiteY15" fmla="*/ 44645 h 550626"/>
                    <a:gd name="connsiteX16" fmla="*/ 96963 w 637567"/>
                    <a:gd name="connsiteY16" fmla="*/ 44624 h 550626"/>
                    <a:gd name="connsiteX17" fmla="*/ 188372 w 637567"/>
                    <a:gd name="connsiteY17" fmla="*/ 0 h 550626"/>
                    <a:gd name="connsiteX18" fmla="*/ 507156 w 637567"/>
                    <a:gd name="connsiteY18" fmla="*/ 0 h 55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637567" h="550626">
                      <a:moveTo>
                        <a:pt x="463685" y="74409"/>
                      </a:moveTo>
                      <a:cubicBezTo>
                        <a:pt x="519704" y="74409"/>
                        <a:pt x="565117" y="121049"/>
                        <a:pt x="565117" y="178581"/>
                      </a:cubicBezTo>
                      <a:lnTo>
                        <a:pt x="565117" y="446454"/>
                      </a:lnTo>
                      <a:cubicBezTo>
                        <a:pt x="565117" y="503985"/>
                        <a:pt x="519704" y="550626"/>
                        <a:pt x="463685" y="550626"/>
                      </a:cubicBezTo>
                      <a:lnTo>
                        <a:pt x="101431" y="550626"/>
                      </a:lnTo>
                      <a:cubicBezTo>
                        <a:pt x="45412" y="550626"/>
                        <a:pt x="0" y="503985"/>
                        <a:pt x="0" y="446454"/>
                      </a:cubicBezTo>
                      <a:lnTo>
                        <a:pt x="0" y="178581"/>
                      </a:lnTo>
                      <a:cubicBezTo>
                        <a:pt x="0" y="121049"/>
                        <a:pt x="45412" y="74409"/>
                        <a:pt x="101431" y="74409"/>
                      </a:cubicBezTo>
                      <a:lnTo>
                        <a:pt x="463685" y="74409"/>
                      </a:lnTo>
                      <a:close/>
                      <a:moveTo>
                        <a:pt x="507156" y="0"/>
                      </a:moveTo>
                      <a:cubicBezTo>
                        <a:pt x="579181" y="0"/>
                        <a:pt x="637567" y="58387"/>
                        <a:pt x="637567" y="130412"/>
                      </a:cubicBezTo>
                      <a:lnTo>
                        <a:pt x="637567" y="360295"/>
                      </a:lnTo>
                      <a:cubicBezTo>
                        <a:pt x="637567" y="396900"/>
                        <a:pt x="620602" y="429541"/>
                        <a:pt x="594106" y="450783"/>
                      </a:cubicBezTo>
                      <a:lnTo>
                        <a:pt x="594097" y="146077"/>
                      </a:lnTo>
                      <a:cubicBezTo>
                        <a:pt x="594097" y="91925"/>
                        <a:pt x="551661" y="47685"/>
                        <a:pt x="498230" y="44795"/>
                      </a:cubicBezTo>
                      <a:lnTo>
                        <a:pt x="492666" y="44645"/>
                      </a:lnTo>
                      <a:lnTo>
                        <a:pt x="96963" y="44624"/>
                      </a:lnTo>
                      <a:cubicBezTo>
                        <a:pt x="118178" y="17462"/>
                        <a:pt x="151236" y="0"/>
                        <a:pt x="188372" y="0"/>
                      </a:cubicBezTo>
                      <a:lnTo>
                        <a:pt x="5071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66">
                        <a:alpha val="0"/>
                      </a:srgbClr>
                    </a:gs>
                    <a:gs pos="100000">
                      <a:srgbClr val="FF3300">
                        <a:alpha val="0"/>
                      </a:srgbClr>
                    </a:gs>
                  </a:gsLst>
                  <a:lin ang="2700000" scaled="1"/>
                  <a:tileRect/>
                </a:gradFill>
                <a:ln w="289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808734"/>
                  <a:endParaRPr lang="zh-CN" altLang="en-US" sz="1194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F50E6E86-76A4-3C24-A4FF-3033AE23DEE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0328592" y="866457"/>
                  <a:ext cx="592931" cy="164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931" h="164964">
                      <a:moveTo>
                        <a:pt x="94449" y="143170"/>
                      </a:moveTo>
                      <a:lnTo>
                        <a:pt x="90525" y="155020"/>
                      </a:lnTo>
                      <a:lnTo>
                        <a:pt x="98450" y="155020"/>
                      </a:lnTo>
                      <a:lnTo>
                        <a:pt x="94526" y="143170"/>
                      </a:lnTo>
                      <a:close/>
                      <a:moveTo>
                        <a:pt x="542124" y="141494"/>
                      </a:moveTo>
                      <a:cubicBezTo>
                        <a:pt x="541401" y="141494"/>
                        <a:pt x="540677" y="141646"/>
                        <a:pt x="539953" y="141951"/>
                      </a:cubicBezTo>
                      <a:cubicBezTo>
                        <a:pt x="539197" y="142250"/>
                        <a:pt x="538537" y="142758"/>
                        <a:pt x="537971" y="143475"/>
                      </a:cubicBezTo>
                      <a:cubicBezTo>
                        <a:pt x="537698" y="143824"/>
                        <a:pt x="537483" y="144155"/>
                        <a:pt x="537324" y="144466"/>
                      </a:cubicBezTo>
                      <a:cubicBezTo>
                        <a:pt x="537230" y="144637"/>
                        <a:pt x="537151" y="144828"/>
                        <a:pt x="537086" y="145037"/>
                      </a:cubicBezTo>
                      <a:cubicBezTo>
                        <a:pt x="537021" y="145247"/>
                        <a:pt x="536960" y="145475"/>
                        <a:pt x="536905" y="145723"/>
                      </a:cubicBezTo>
                      <a:cubicBezTo>
                        <a:pt x="536790" y="146257"/>
                        <a:pt x="536714" y="146942"/>
                        <a:pt x="536676" y="147781"/>
                      </a:cubicBezTo>
                      <a:cubicBezTo>
                        <a:pt x="536656" y="148217"/>
                        <a:pt x="536639" y="148716"/>
                        <a:pt x="536624" y="149276"/>
                      </a:cubicBezTo>
                      <a:cubicBezTo>
                        <a:pt x="536609" y="149836"/>
                        <a:pt x="536601" y="150468"/>
                        <a:pt x="536600" y="151171"/>
                      </a:cubicBezTo>
                      <a:cubicBezTo>
                        <a:pt x="536606" y="152511"/>
                        <a:pt x="536632" y="153603"/>
                        <a:pt x="536676" y="154448"/>
                      </a:cubicBezTo>
                      <a:cubicBezTo>
                        <a:pt x="536694" y="154867"/>
                        <a:pt x="536716" y="155248"/>
                        <a:pt x="536743" y="155591"/>
                      </a:cubicBezTo>
                      <a:cubicBezTo>
                        <a:pt x="536770" y="155934"/>
                        <a:pt x="536811" y="156239"/>
                        <a:pt x="536867" y="156505"/>
                      </a:cubicBezTo>
                      <a:cubicBezTo>
                        <a:pt x="536922" y="156771"/>
                        <a:pt x="536983" y="157011"/>
                        <a:pt x="537048" y="157225"/>
                      </a:cubicBezTo>
                      <a:cubicBezTo>
                        <a:pt x="537113" y="157438"/>
                        <a:pt x="537192" y="157630"/>
                        <a:pt x="537286" y="157801"/>
                      </a:cubicBezTo>
                      <a:cubicBezTo>
                        <a:pt x="537381" y="157974"/>
                        <a:pt x="537486" y="158152"/>
                        <a:pt x="537600" y="158334"/>
                      </a:cubicBezTo>
                      <a:cubicBezTo>
                        <a:pt x="537714" y="158517"/>
                        <a:pt x="537838" y="158695"/>
                        <a:pt x="537971" y="158868"/>
                      </a:cubicBezTo>
                      <a:cubicBezTo>
                        <a:pt x="538522" y="159534"/>
                        <a:pt x="539145" y="160030"/>
                        <a:pt x="539838" y="160358"/>
                      </a:cubicBezTo>
                      <a:cubicBezTo>
                        <a:pt x="540532" y="160686"/>
                        <a:pt x="541307" y="160850"/>
                        <a:pt x="542163" y="160849"/>
                      </a:cubicBezTo>
                      <a:cubicBezTo>
                        <a:pt x="542734" y="160849"/>
                        <a:pt x="543267" y="160773"/>
                        <a:pt x="543763" y="160620"/>
                      </a:cubicBezTo>
                      <a:cubicBezTo>
                        <a:pt x="544226" y="160500"/>
                        <a:pt x="544633" y="160322"/>
                        <a:pt x="544982" y="160087"/>
                      </a:cubicBezTo>
                      <a:cubicBezTo>
                        <a:pt x="545319" y="159890"/>
                        <a:pt x="545598" y="159674"/>
                        <a:pt x="545820" y="159439"/>
                      </a:cubicBezTo>
                      <a:cubicBezTo>
                        <a:pt x="546055" y="159211"/>
                        <a:pt x="546233" y="159020"/>
                        <a:pt x="546353" y="158868"/>
                      </a:cubicBezTo>
                      <a:cubicBezTo>
                        <a:pt x="546485" y="158696"/>
                        <a:pt x="546603" y="158525"/>
                        <a:pt x="546706" y="158353"/>
                      </a:cubicBezTo>
                      <a:cubicBezTo>
                        <a:pt x="546809" y="158182"/>
                        <a:pt x="546908" y="158010"/>
                        <a:pt x="547001" y="157839"/>
                      </a:cubicBezTo>
                      <a:cubicBezTo>
                        <a:pt x="547192" y="157528"/>
                        <a:pt x="547344" y="157121"/>
                        <a:pt x="547458" y="156620"/>
                      </a:cubicBezTo>
                      <a:cubicBezTo>
                        <a:pt x="547573" y="156124"/>
                        <a:pt x="547649" y="155439"/>
                        <a:pt x="547687" y="154562"/>
                      </a:cubicBezTo>
                      <a:cubicBezTo>
                        <a:pt x="547719" y="153718"/>
                        <a:pt x="547731" y="152587"/>
                        <a:pt x="547725" y="151171"/>
                      </a:cubicBezTo>
                      <a:cubicBezTo>
                        <a:pt x="547731" y="149990"/>
                        <a:pt x="547719" y="149000"/>
                        <a:pt x="547687" y="148200"/>
                      </a:cubicBezTo>
                      <a:cubicBezTo>
                        <a:pt x="547655" y="147400"/>
                        <a:pt x="547604" y="146714"/>
                        <a:pt x="547535" y="146142"/>
                      </a:cubicBezTo>
                      <a:cubicBezTo>
                        <a:pt x="547479" y="145858"/>
                        <a:pt x="547419" y="145598"/>
                        <a:pt x="547354" y="145361"/>
                      </a:cubicBezTo>
                      <a:cubicBezTo>
                        <a:pt x="547289" y="145125"/>
                        <a:pt x="547209" y="144902"/>
                        <a:pt x="547115" y="144694"/>
                      </a:cubicBezTo>
                      <a:cubicBezTo>
                        <a:pt x="547019" y="144486"/>
                        <a:pt x="546907" y="144283"/>
                        <a:pt x="546777" y="144085"/>
                      </a:cubicBezTo>
                      <a:cubicBezTo>
                        <a:pt x="546648" y="143886"/>
                        <a:pt x="546507" y="143683"/>
                        <a:pt x="546353" y="143475"/>
                      </a:cubicBezTo>
                      <a:cubicBezTo>
                        <a:pt x="545858" y="142859"/>
                        <a:pt x="545249" y="142377"/>
                        <a:pt x="544525" y="142027"/>
                      </a:cubicBezTo>
                      <a:cubicBezTo>
                        <a:pt x="543801" y="141678"/>
                        <a:pt x="543001" y="141500"/>
                        <a:pt x="542124" y="141494"/>
                      </a:cubicBezTo>
                      <a:close/>
                      <a:moveTo>
                        <a:pt x="504024" y="141494"/>
                      </a:moveTo>
                      <a:cubicBezTo>
                        <a:pt x="503301" y="141494"/>
                        <a:pt x="502577" y="141646"/>
                        <a:pt x="501853" y="141951"/>
                      </a:cubicBezTo>
                      <a:cubicBezTo>
                        <a:pt x="501097" y="142250"/>
                        <a:pt x="500437" y="142758"/>
                        <a:pt x="499871" y="143475"/>
                      </a:cubicBezTo>
                      <a:cubicBezTo>
                        <a:pt x="499598" y="143824"/>
                        <a:pt x="499383" y="144155"/>
                        <a:pt x="499224" y="144466"/>
                      </a:cubicBezTo>
                      <a:cubicBezTo>
                        <a:pt x="499130" y="144637"/>
                        <a:pt x="499051" y="144828"/>
                        <a:pt x="498986" y="145037"/>
                      </a:cubicBezTo>
                      <a:cubicBezTo>
                        <a:pt x="498921" y="145247"/>
                        <a:pt x="498860" y="145475"/>
                        <a:pt x="498805" y="145723"/>
                      </a:cubicBezTo>
                      <a:cubicBezTo>
                        <a:pt x="498690" y="146257"/>
                        <a:pt x="498614" y="146942"/>
                        <a:pt x="498576" y="147781"/>
                      </a:cubicBezTo>
                      <a:cubicBezTo>
                        <a:pt x="498556" y="148217"/>
                        <a:pt x="498539" y="148716"/>
                        <a:pt x="498524" y="149276"/>
                      </a:cubicBezTo>
                      <a:cubicBezTo>
                        <a:pt x="498509" y="149836"/>
                        <a:pt x="498501" y="150468"/>
                        <a:pt x="498500" y="151171"/>
                      </a:cubicBezTo>
                      <a:cubicBezTo>
                        <a:pt x="498506" y="152511"/>
                        <a:pt x="498532" y="153603"/>
                        <a:pt x="498576" y="154448"/>
                      </a:cubicBezTo>
                      <a:cubicBezTo>
                        <a:pt x="498594" y="154867"/>
                        <a:pt x="498616" y="155248"/>
                        <a:pt x="498643" y="155591"/>
                      </a:cubicBezTo>
                      <a:cubicBezTo>
                        <a:pt x="498670" y="155934"/>
                        <a:pt x="498711" y="156239"/>
                        <a:pt x="498767" y="156505"/>
                      </a:cubicBezTo>
                      <a:cubicBezTo>
                        <a:pt x="498822" y="156771"/>
                        <a:pt x="498883" y="157011"/>
                        <a:pt x="498948" y="157225"/>
                      </a:cubicBezTo>
                      <a:cubicBezTo>
                        <a:pt x="499013" y="157438"/>
                        <a:pt x="499092" y="157630"/>
                        <a:pt x="499186" y="157801"/>
                      </a:cubicBezTo>
                      <a:cubicBezTo>
                        <a:pt x="499281" y="157974"/>
                        <a:pt x="499386" y="158152"/>
                        <a:pt x="499500" y="158334"/>
                      </a:cubicBezTo>
                      <a:cubicBezTo>
                        <a:pt x="499614" y="158517"/>
                        <a:pt x="499738" y="158695"/>
                        <a:pt x="499871" y="158868"/>
                      </a:cubicBezTo>
                      <a:cubicBezTo>
                        <a:pt x="500422" y="159534"/>
                        <a:pt x="501045" y="160030"/>
                        <a:pt x="501738" y="160358"/>
                      </a:cubicBezTo>
                      <a:cubicBezTo>
                        <a:pt x="502432" y="160686"/>
                        <a:pt x="503207" y="160850"/>
                        <a:pt x="504063" y="160849"/>
                      </a:cubicBezTo>
                      <a:cubicBezTo>
                        <a:pt x="504634" y="160849"/>
                        <a:pt x="505167" y="160773"/>
                        <a:pt x="505663" y="160620"/>
                      </a:cubicBezTo>
                      <a:cubicBezTo>
                        <a:pt x="506126" y="160500"/>
                        <a:pt x="506533" y="160322"/>
                        <a:pt x="506882" y="160087"/>
                      </a:cubicBezTo>
                      <a:cubicBezTo>
                        <a:pt x="507218" y="159890"/>
                        <a:pt x="507498" y="159674"/>
                        <a:pt x="507720" y="159439"/>
                      </a:cubicBezTo>
                      <a:cubicBezTo>
                        <a:pt x="507955" y="159211"/>
                        <a:pt x="508133" y="159020"/>
                        <a:pt x="508253" y="158868"/>
                      </a:cubicBezTo>
                      <a:cubicBezTo>
                        <a:pt x="508385" y="158696"/>
                        <a:pt x="508503" y="158525"/>
                        <a:pt x="508606" y="158353"/>
                      </a:cubicBezTo>
                      <a:cubicBezTo>
                        <a:pt x="508709" y="158182"/>
                        <a:pt x="508808" y="158010"/>
                        <a:pt x="508901" y="157839"/>
                      </a:cubicBezTo>
                      <a:cubicBezTo>
                        <a:pt x="509092" y="157528"/>
                        <a:pt x="509244" y="157121"/>
                        <a:pt x="509358" y="156620"/>
                      </a:cubicBezTo>
                      <a:cubicBezTo>
                        <a:pt x="509473" y="156124"/>
                        <a:pt x="509549" y="155439"/>
                        <a:pt x="509587" y="154562"/>
                      </a:cubicBezTo>
                      <a:cubicBezTo>
                        <a:pt x="509619" y="153718"/>
                        <a:pt x="509631" y="152587"/>
                        <a:pt x="509625" y="151171"/>
                      </a:cubicBezTo>
                      <a:cubicBezTo>
                        <a:pt x="509631" y="149990"/>
                        <a:pt x="509619" y="149000"/>
                        <a:pt x="509587" y="148200"/>
                      </a:cubicBezTo>
                      <a:cubicBezTo>
                        <a:pt x="509555" y="147400"/>
                        <a:pt x="509504" y="146714"/>
                        <a:pt x="509435" y="146142"/>
                      </a:cubicBezTo>
                      <a:cubicBezTo>
                        <a:pt x="509379" y="145858"/>
                        <a:pt x="509319" y="145598"/>
                        <a:pt x="509254" y="145361"/>
                      </a:cubicBezTo>
                      <a:cubicBezTo>
                        <a:pt x="509189" y="145125"/>
                        <a:pt x="509109" y="144902"/>
                        <a:pt x="509015" y="144694"/>
                      </a:cubicBezTo>
                      <a:cubicBezTo>
                        <a:pt x="508919" y="144486"/>
                        <a:pt x="508807" y="144283"/>
                        <a:pt x="508677" y="144085"/>
                      </a:cubicBezTo>
                      <a:cubicBezTo>
                        <a:pt x="508548" y="143886"/>
                        <a:pt x="508407" y="143683"/>
                        <a:pt x="508253" y="143475"/>
                      </a:cubicBezTo>
                      <a:cubicBezTo>
                        <a:pt x="507758" y="142859"/>
                        <a:pt x="507149" y="142377"/>
                        <a:pt x="506425" y="142027"/>
                      </a:cubicBezTo>
                      <a:cubicBezTo>
                        <a:pt x="505701" y="141678"/>
                        <a:pt x="504901" y="141500"/>
                        <a:pt x="504024" y="141494"/>
                      </a:cubicBezTo>
                      <a:close/>
                      <a:moveTo>
                        <a:pt x="265899" y="141494"/>
                      </a:moveTo>
                      <a:cubicBezTo>
                        <a:pt x="265176" y="141494"/>
                        <a:pt x="264452" y="141646"/>
                        <a:pt x="263728" y="141951"/>
                      </a:cubicBezTo>
                      <a:cubicBezTo>
                        <a:pt x="262972" y="142250"/>
                        <a:pt x="262312" y="142758"/>
                        <a:pt x="261747" y="143475"/>
                      </a:cubicBezTo>
                      <a:cubicBezTo>
                        <a:pt x="261473" y="143824"/>
                        <a:pt x="261258" y="144155"/>
                        <a:pt x="261099" y="144466"/>
                      </a:cubicBezTo>
                      <a:cubicBezTo>
                        <a:pt x="261005" y="144637"/>
                        <a:pt x="260926" y="144828"/>
                        <a:pt x="260861" y="145037"/>
                      </a:cubicBezTo>
                      <a:cubicBezTo>
                        <a:pt x="260796" y="145247"/>
                        <a:pt x="260735" y="145475"/>
                        <a:pt x="260680" y="145723"/>
                      </a:cubicBezTo>
                      <a:cubicBezTo>
                        <a:pt x="260565" y="146257"/>
                        <a:pt x="260489" y="146942"/>
                        <a:pt x="260451" y="147781"/>
                      </a:cubicBezTo>
                      <a:cubicBezTo>
                        <a:pt x="260431" y="148217"/>
                        <a:pt x="260414" y="148716"/>
                        <a:pt x="260399" y="149276"/>
                      </a:cubicBezTo>
                      <a:cubicBezTo>
                        <a:pt x="260384" y="149836"/>
                        <a:pt x="260376" y="150468"/>
                        <a:pt x="260375" y="151171"/>
                      </a:cubicBezTo>
                      <a:cubicBezTo>
                        <a:pt x="260381" y="152511"/>
                        <a:pt x="260407" y="153603"/>
                        <a:pt x="260451" y="154448"/>
                      </a:cubicBezTo>
                      <a:cubicBezTo>
                        <a:pt x="260469" y="154867"/>
                        <a:pt x="260491" y="155248"/>
                        <a:pt x="260518" y="155591"/>
                      </a:cubicBezTo>
                      <a:cubicBezTo>
                        <a:pt x="260545" y="155934"/>
                        <a:pt x="260586" y="156239"/>
                        <a:pt x="260642" y="156505"/>
                      </a:cubicBezTo>
                      <a:cubicBezTo>
                        <a:pt x="260697" y="156771"/>
                        <a:pt x="260757" y="157011"/>
                        <a:pt x="260823" y="157225"/>
                      </a:cubicBezTo>
                      <a:cubicBezTo>
                        <a:pt x="260888" y="157438"/>
                        <a:pt x="260967" y="157630"/>
                        <a:pt x="261061" y="157801"/>
                      </a:cubicBezTo>
                      <a:cubicBezTo>
                        <a:pt x="261156" y="157974"/>
                        <a:pt x="261261" y="158152"/>
                        <a:pt x="261375" y="158334"/>
                      </a:cubicBezTo>
                      <a:cubicBezTo>
                        <a:pt x="261489" y="158517"/>
                        <a:pt x="261613" y="158695"/>
                        <a:pt x="261747" y="158868"/>
                      </a:cubicBezTo>
                      <a:cubicBezTo>
                        <a:pt x="262297" y="159534"/>
                        <a:pt x="262920" y="160030"/>
                        <a:pt x="263613" y="160358"/>
                      </a:cubicBezTo>
                      <a:cubicBezTo>
                        <a:pt x="264307" y="160686"/>
                        <a:pt x="265082" y="160850"/>
                        <a:pt x="265937" y="160849"/>
                      </a:cubicBezTo>
                      <a:cubicBezTo>
                        <a:pt x="266509" y="160849"/>
                        <a:pt x="267042" y="160773"/>
                        <a:pt x="267538" y="160620"/>
                      </a:cubicBezTo>
                      <a:cubicBezTo>
                        <a:pt x="268001" y="160500"/>
                        <a:pt x="268408" y="160322"/>
                        <a:pt x="268757" y="160087"/>
                      </a:cubicBezTo>
                      <a:cubicBezTo>
                        <a:pt x="269093" y="159890"/>
                        <a:pt x="269373" y="159674"/>
                        <a:pt x="269595" y="159439"/>
                      </a:cubicBezTo>
                      <a:cubicBezTo>
                        <a:pt x="269830" y="159211"/>
                        <a:pt x="270008" y="159020"/>
                        <a:pt x="270128" y="158868"/>
                      </a:cubicBezTo>
                      <a:cubicBezTo>
                        <a:pt x="270260" y="158696"/>
                        <a:pt x="270378" y="158525"/>
                        <a:pt x="270481" y="158353"/>
                      </a:cubicBezTo>
                      <a:cubicBezTo>
                        <a:pt x="270584" y="158182"/>
                        <a:pt x="270683" y="158010"/>
                        <a:pt x="270776" y="157839"/>
                      </a:cubicBezTo>
                      <a:cubicBezTo>
                        <a:pt x="270967" y="157528"/>
                        <a:pt x="271119" y="157121"/>
                        <a:pt x="271233" y="156620"/>
                      </a:cubicBezTo>
                      <a:cubicBezTo>
                        <a:pt x="271348" y="156124"/>
                        <a:pt x="271424" y="155439"/>
                        <a:pt x="271462" y="154562"/>
                      </a:cubicBezTo>
                      <a:cubicBezTo>
                        <a:pt x="271494" y="153718"/>
                        <a:pt x="271506" y="152587"/>
                        <a:pt x="271500" y="151171"/>
                      </a:cubicBezTo>
                      <a:cubicBezTo>
                        <a:pt x="271506" y="149990"/>
                        <a:pt x="271494" y="149000"/>
                        <a:pt x="271462" y="148200"/>
                      </a:cubicBezTo>
                      <a:cubicBezTo>
                        <a:pt x="271430" y="147400"/>
                        <a:pt x="271379" y="146714"/>
                        <a:pt x="271310" y="146142"/>
                      </a:cubicBezTo>
                      <a:cubicBezTo>
                        <a:pt x="271254" y="145858"/>
                        <a:pt x="271194" y="145598"/>
                        <a:pt x="271129" y="145361"/>
                      </a:cubicBezTo>
                      <a:cubicBezTo>
                        <a:pt x="271064" y="145125"/>
                        <a:pt x="270984" y="144902"/>
                        <a:pt x="270891" y="144694"/>
                      </a:cubicBezTo>
                      <a:cubicBezTo>
                        <a:pt x="270794" y="144486"/>
                        <a:pt x="270682" y="144283"/>
                        <a:pt x="270552" y="144085"/>
                      </a:cubicBezTo>
                      <a:cubicBezTo>
                        <a:pt x="270423" y="143886"/>
                        <a:pt x="270282" y="143683"/>
                        <a:pt x="270128" y="143475"/>
                      </a:cubicBezTo>
                      <a:cubicBezTo>
                        <a:pt x="269633" y="142859"/>
                        <a:pt x="269024" y="142377"/>
                        <a:pt x="268300" y="142027"/>
                      </a:cubicBezTo>
                      <a:cubicBezTo>
                        <a:pt x="267576" y="141678"/>
                        <a:pt x="266776" y="141500"/>
                        <a:pt x="265899" y="141494"/>
                      </a:cubicBezTo>
                      <a:close/>
                      <a:moveTo>
                        <a:pt x="213664" y="141494"/>
                      </a:moveTo>
                      <a:lnTo>
                        <a:pt x="213664" y="160849"/>
                      </a:lnTo>
                      <a:lnTo>
                        <a:pt x="218732" y="160849"/>
                      </a:lnTo>
                      <a:cubicBezTo>
                        <a:pt x="220910" y="160842"/>
                        <a:pt x="222535" y="160055"/>
                        <a:pt x="223608" y="158487"/>
                      </a:cubicBezTo>
                      <a:cubicBezTo>
                        <a:pt x="223741" y="158314"/>
                        <a:pt x="223857" y="158136"/>
                        <a:pt x="223956" y="157953"/>
                      </a:cubicBezTo>
                      <a:cubicBezTo>
                        <a:pt x="224055" y="157771"/>
                        <a:pt x="224143" y="157593"/>
                        <a:pt x="224218" y="157420"/>
                      </a:cubicBezTo>
                      <a:cubicBezTo>
                        <a:pt x="224339" y="157077"/>
                        <a:pt x="224440" y="156658"/>
                        <a:pt x="224523" y="156163"/>
                      </a:cubicBezTo>
                      <a:cubicBezTo>
                        <a:pt x="224561" y="155699"/>
                        <a:pt x="224599" y="155140"/>
                        <a:pt x="224637" y="154486"/>
                      </a:cubicBezTo>
                      <a:cubicBezTo>
                        <a:pt x="224637" y="153845"/>
                        <a:pt x="224637" y="153070"/>
                        <a:pt x="224637" y="152162"/>
                      </a:cubicBezTo>
                      <a:lnTo>
                        <a:pt x="224637" y="150143"/>
                      </a:lnTo>
                      <a:cubicBezTo>
                        <a:pt x="224643" y="149190"/>
                        <a:pt x="224631" y="148390"/>
                        <a:pt x="224599" y="147742"/>
                      </a:cubicBezTo>
                      <a:cubicBezTo>
                        <a:pt x="224567" y="147095"/>
                        <a:pt x="224516" y="146523"/>
                        <a:pt x="224447" y="146028"/>
                      </a:cubicBezTo>
                      <a:cubicBezTo>
                        <a:pt x="224339" y="145564"/>
                        <a:pt x="224212" y="145158"/>
                        <a:pt x="224066" y="144809"/>
                      </a:cubicBezTo>
                      <a:cubicBezTo>
                        <a:pt x="223972" y="144637"/>
                        <a:pt x="223874" y="144466"/>
                        <a:pt x="223770" y="144294"/>
                      </a:cubicBezTo>
                      <a:cubicBezTo>
                        <a:pt x="223667" y="144123"/>
                        <a:pt x="223550" y="143951"/>
                        <a:pt x="223418" y="143780"/>
                      </a:cubicBezTo>
                      <a:cubicBezTo>
                        <a:pt x="223112" y="143378"/>
                        <a:pt x="222790" y="143029"/>
                        <a:pt x="222451" y="142732"/>
                      </a:cubicBezTo>
                      <a:cubicBezTo>
                        <a:pt x="222112" y="142435"/>
                        <a:pt x="221761" y="142200"/>
                        <a:pt x="221399" y="142027"/>
                      </a:cubicBezTo>
                      <a:cubicBezTo>
                        <a:pt x="221035" y="141855"/>
                        <a:pt x="220619" y="141723"/>
                        <a:pt x="220151" y="141632"/>
                      </a:cubicBezTo>
                      <a:cubicBezTo>
                        <a:pt x="219683" y="141541"/>
                        <a:pt x="219171" y="141495"/>
                        <a:pt x="218617" y="141494"/>
                      </a:cubicBezTo>
                      <a:close/>
                      <a:moveTo>
                        <a:pt x="127939" y="141494"/>
                      </a:moveTo>
                      <a:lnTo>
                        <a:pt x="127939" y="160849"/>
                      </a:lnTo>
                      <a:lnTo>
                        <a:pt x="133007" y="160849"/>
                      </a:lnTo>
                      <a:cubicBezTo>
                        <a:pt x="135185" y="160842"/>
                        <a:pt x="136810" y="160055"/>
                        <a:pt x="137883" y="158487"/>
                      </a:cubicBezTo>
                      <a:cubicBezTo>
                        <a:pt x="138016" y="158314"/>
                        <a:pt x="138132" y="158136"/>
                        <a:pt x="138231" y="157953"/>
                      </a:cubicBezTo>
                      <a:cubicBezTo>
                        <a:pt x="138330" y="157771"/>
                        <a:pt x="138418" y="157593"/>
                        <a:pt x="138493" y="157420"/>
                      </a:cubicBezTo>
                      <a:cubicBezTo>
                        <a:pt x="138614" y="157077"/>
                        <a:pt x="138715" y="156658"/>
                        <a:pt x="138798" y="156163"/>
                      </a:cubicBezTo>
                      <a:cubicBezTo>
                        <a:pt x="138836" y="155699"/>
                        <a:pt x="138874" y="155140"/>
                        <a:pt x="138912" y="154486"/>
                      </a:cubicBezTo>
                      <a:cubicBezTo>
                        <a:pt x="138912" y="153845"/>
                        <a:pt x="138912" y="153070"/>
                        <a:pt x="138912" y="152162"/>
                      </a:cubicBezTo>
                      <a:lnTo>
                        <a:pt x="138912" y="150143"/>
                      </a:lnTo>
                      <a:cubicBezTo>
                        <a:pt x="138918" y="149190"/>
                        <a:pt x="138906" y="148390"/>
                        <a:pt x="138874" y="147742"/>
                      </a:cubicBezTo>
                      <a:cubicBezTo>
                        <a:pt x="138842" y="147095"/>
                        <a:pt x="138791" y="146523"/>
                        <a:pt x="138722" y="146028"/>
                      </a:cubicBezTo>
                      <a:cubicBezTo>
                        <a:pt x="138614" y="145564"/>
                        <a:pt x="138487" y="145158"/>
                        <a:pt x="138341" y="144809"/>
                      </a:cubicBezTo>
                      <a:cubicBezTo>
                        <a:pt x="138247" y="144637"/>
                        <a:pt x="138149" y="144466"/>
                        <a:pt x="138045" y="144294"/>
                      </a:cubicBezTo>
                      <a:cubicBezTo>
                        <a:pt x="137942" y="144123"/>
                        <a:pt x="137825" y="143951"/>
                        <a:pt x="137693" y="143780"/>
                      </a:cubicBezTo>
                      <a:cubicBezTo>
                        <a:pt x="137387" y="143378"/>
                        <a:pt x="137065" y="143029"/>
                        <a:pt x="136726" y="142732"/>
                      </a:cubicBezTo>
                      <a:cubicBezTo>
                        <a:pt x="136387" y="142435"/>
                        <a:pt x="136036" y="142200"/>
                        <a:pt x="135674" y="142027"/>
                      </a:cubicBezTo>
                      <a:cubicBezTo>
                        <a:pt x="135310" y="141855"/>
                        <a:pt x="134894" y="141723"/>
                        <a:pt x="134426" y="141632"/>
                      </a:cubicBezTo>
                      <a:cubicBezTo>
                        <a:pt x="133958" y="141541"/>
                        <a:pt x="133446" y="141495"/>
                        <a:pt x="132892" y="141494"/>
                      </a:cubicBezTo>
                      <a:close/>
                      <a:moveTo>
                        <a:pt x="4114" y="141494"/>
                      </a:moveTo>
                      <a:lnTo>
                        <a:pt x="4114" y="160849"/>
                      </a:lnTo>
                      <a:lnTo>
                        <a:pt x="9182" y="160849"/>
                      </a:lnTo>
                      <a:cubicBezTo>
                        <a:pt x="11360" y="160842"/>
                        <a:pt x="12985" y="160055"/>
                        <a:pt x="14058" y="158487"/>
                      </a:cubicBezTo>
                      <a:cubicBezTo>
                        <a:pt x="14191" y="158314"/>
                        <a:pt x="14307" y="158136"/>
                        <a:pt x="14406" y="157953"/>
                      </a:cubicBezTo>
                      <a:cubicBezTo>
                        <a:pt x="14505" y="157771"/>
                        <a:pt x="14593" y="157593"/>
                        <a:pt x="14668" y="157420"/>
                      </a:cubicBezTo>
                      <a:cubicBezTo>
                        <a:pt x="14789" y="157077"/>
                        <a:pt x="14890" y="156658"/>
                        <a:pt x="14973" y="156163"/>
                      </a:cubicBezTo>
                      <a:cubicBezTo>
                        <a:pt x="15011" y="155699"/>
                        <a:pt x="15049" y="155140"/>
                        <a:pt x="15087" y="154486"/>
                      </a:cubicBezTo>
                      <a:cubicBezTo>
                        <a:pt x="15087" y="153845"/>
                        <a:pt x="15087" y="153070"/>
                        <a:pt x="15087" y="152162"/>
                      </a:cubicBezTo>
                      <a:lnTo>
                        <a:pt x="15087" y="150143"/>
                      </a:lnTo>
                      <a:cubicBezTo>
                        <a:pt x="15093" y="149190"/>
                        <a:pt x="15081" y="148390"/>
                        <a:pt x="15049" y="147742"/>
                      </a:cubicBezTo>
                      <a:cubicBezTo>
                        <a:pt x="15017" y="147095"/>
                        <a:pt x="14966" y="146523"/>
                        <a:pt x="14897" y="146028"/>
                      </a:cubicBezTo>
                      <a:cubicBezTo>
                        <a:pt x="14789" y="145564"/>
                        <a:pt x="14662" y="145158"/>
                        <a:pt x="14516" y="144809"/>
                      </a:cubicBezTo>
                      <a:cubicBezTo>
                        <a:pt x="14422" y="144637"/>
                        <a:pt x="14324" y="144466"/>
                        <a:pt x="14220" y="144294"/>
                      </a:cubicBezTo>
                      <a:cubicBezTo>
                        <a:pt x="14117" y="144123"/>
                        <a:pt x="14000" y="143951"/>
                        <a:pt x="13868" y="143780"/>
                      </a:cubicBezTo>
                      <a:cubicBezTo>
                        <a:pt x="13562" y="143378"/>
                        <a:pt x="13240" y="143029"/>
                        <a:pt x="12901" y="142732"/>
                      </a:cubicBezTo>
                      <a:cubicBezTo>
                        <a:pt x="12562" y="142435"/>
                        <a:pt x="12211" y="142200"/>
                        <a:pt x="11849" y="142027"/>
                      </a:cubicBezTo>
                      <a:cubicBezTo>
                        <a:pt x="11485" y="141855"/>
                        <a:pt x="11069" y="141723"/>
                        <a:pt x="10601" y="141632"/>
                      </a:cubicBezTo>
                      <a:cubicBezTo>
                        <a:pt x="10133" y="141541"/>
                        <a:pt x="9621" y="141495"/>
                        <a:pt x="9067" y="141494"/>
                      </a:cubicBezTo>
                      <a:close/>
                      <a:moveTo>
                        <a:pt x="571499" y="137608"/>
                      </a:moveTo>
                      <a:lnTo>
                        <a:pt x="575614" y="137608"/>
                      </a:lnTo>
                      <a:lnTo>
                        <a:pt x="575614" y="160849"/>
                      </a:lnTo>
                      <a:lnTo>
                        <a:pt x="588835" y="160849"/>
                      </a:lnTo>
                      <a:lnTo>
                        <a:pt x="588835" y="164735"/>
                      </a:lnTo>
                      <a:lnTo>
                        <a:pt x="571499" y="164735"/>
                      </a:lnTo>
                      <a:close/>
                      <a:moveTo>
                        <a:pt x="447675" y="137608"/>
                      </a:moveTo>
                      <a:lnTo>
                        <a:pt x="451789" y="137608"/>
                      </a:lnTo>
                      <a:lnTo>
                        <a:pt x="451789" y="149228"/>
                      </a:lnTo>
                      <a:lnTo>
                        <a:pt x="462533" y="149228"/>
                      </a:lnTo>
                      <a:lnTo>
                        <a:pt x="462533" y="137608"/>
                      </a:lnTo>
                      <a:lnTo>
                        <a:pt x="466648" y="137608"/>
                      </a:lnTo>
                      <a:lnTo>
                        <a:pt x="466648" y="164735"/>
                      </a:lnTo>
                      <a:lnTo>
                        <a:pt x="462533" y="164735"/>
                      </a:lnTo>
                      <a:lnTo>
                        <a:pt x="462533" y="152886"/>
                      </a:lnTo>
                      <a:lnTo>
                        <a:pt x="451789" y="152886"/>
                      </a:lnTo>
                      <a:lnTo>
                        <a:pt x="451789" y="164735"/>
                      </a:lnTo>
                      <a:lnTo>
                        <a:pt x="447675" y="164735"/>
                      </a:lnTo>
                      <a:close/>
                      <a:moveTo>
                        <a:pt x="209549" y="137608"/>
                      </a:moveTo>
                      <a:lnTo>
                        <a:pt x="219113" y="137608"/>
                      </a:lnTo>
                      <a:cubicBezTo>
                        <a:pt x="219971" y="137608"/>
                        <a:pt x="220797" y="137703"/>
                        <a:pt x="221589" y="137894"/>
                      </a:cubicBezTo>
                      <a:cubicBezTo>
                        <a:pt x="222381" y="138084"/>
                        <a:pt x="223131" y="138370"/>
                        <a:pt x="223837" y="138751"/>
                      </a:cubicBezTo>
                      <a:cubicBezTo>
                        <a:pt x="224543" y="139131"/>
                        <a:pt x="225178" y="139590"/>
                        <a:pt x="225742" y="140127"/>
                      </a:cubicBezTo>
                      <a:cubicBezTo>
                        <a:pt x="226306" y="140665"/>
                        <a:pt x="226788" y="141285"/>
                        <a:pt x="227190" y="141989"/>
                      </a:cubicBezTo>
                      <a:cubicBezTo>
                        <a:pt x="227381" y="142312"/>
                        <a:pt x="227551" y="142610"/>
                        <a:pt x="227699" y="142885"/>
                      </a:cubicBezTo>
                      <a:cubicBezTo>
                        <a:pt x="227848" y="143159"/>
                        <a:pt x="227970" y="143420"/>
                        <a:pt x="228066" y="143666"/>
                      </a:cubicBezTo>
                      <a:cubicBezTo>
                        <a:pt x="228161" y="143912"/>
                        <a:pt x="228247" y="144172"/>
                        <a:pt x="228323" y="144447"/>
                      </a:cubicBezTo>
                      <a:cubicBezTo>
                        <a:pt x="228399" y="144721"/>
                        <a:pt x="228466" y="145020"/>
                        <a:pt x="228523" y="145342"/>
                      </a:cubicBezTo>
                      <a:cubicBezTo>
                        <a:pt x="228579" y="145666"/>
                        <a:pt x="228620" y="146018"/>
                        <a:pt x="228647" y="146399"/>
                      </a:cubicBezTo>
                      <a:cubicBezTo>
                        <a:pt x="228674" y="146780"/>
                        <a:pt x="228696" y="147190"/>
                        <a:pt x="228714" y="147628"/>
                      </a:cubicBezTo>
                      <a:cubicBezTo>
                        <a:pt x="228732" y="148068"/>
                        <a:pt x="228743" y="148579"/>
                        <a:pt x="228747" y="149162"/>
                      </a:cubicBezTo>
                      <a:cubicBezTo>
                        <a:pt x="228751" y="149744"/>
                        <a:pt x="228753" y="150389"/>
                        <a:pt x="228752" y="151095"/>
                      </a:cubicBezTo>
                      <a:cubicBezTo>
                        <a:pt x="228746" y="152657"/>
                        <a:pt x="228720" y="153915"/>
                        <a:pt x="228676" y="154867"/>
                      </a:cubicBezTo>
                      <a:cubicBezTo>
                        <a:pt x="228638" y="155820"/>
                        <a:pt x="228561" y="156620"/>
                        <a:pt x="228447" y="157267"/>
                      </a:cubicBezTo>
                      <a:cubicBezTo>
                        <a:pt x="228333" y="157915"/>
                        <a:pt x="228180" y="158449"/>
                        <a:pt x="227990" y="158868"/>
                      </a:cubicBezTo>
                      <a:cubicBezTo>
                        <a:pt x="227793" y="159287"/>
                        <a:pt x="227539" y="159744"/>
                        <a:pt x="227228" y="160239"/>
                      </a:cubicBezTo>
                      <a:cubicBezTo>
                        <a:pt x="226751" y="160984"/>
                        <a:pt x="226209" y="161638"/>
                        <a:pt x="225604" y="162201"/>
                      </a:cubicBezTo>
                      <a:cubicBezTo>
                        <a:pt x="224998" y="162765"/>
                        <a:pt x="224333" y="163229"/>
                        <a:pt x="223608" y="163592"/>
                      </a:cubicBezTo>
                      <a:cubicBezTo>
                        <a:pt x="222161" y="164354"/>
                        <a:pt x="220599" y="164735"/>
                        <a:pt x="218922" y="164735"/>
                      </a:cubicBezTo>
                      <a:lnTo>
                        <a:pt x="209549" y="164735"/>
                      </a:lnTo>
                      <a:close/>
                      <a:moveTo>
                        <a:pt x="123825" y="137608"/>
                      </a:moveTo>
                      <a:lnTo>
                        <a:pt x="133388" y="137608"/>
                      </a:lnTo>
                      <a:cubicBezTo>
                        <a:pt x="134246" y="137608"/>
                        <a:pt x="135072" y="137703"/>
                        <a:pt x="135864" y="137894"/>
                      </a:cubicBezTo>
                      <a:cubicBezTo>
                        <a:pt x="136656" y="138084"/>
                        <a:pt x="137406" y="138370"/>
                        <a:pt x="138112" y="138751"/>
                      </a:cubicBezTo>
                      <a:cubicBezTo>
                        <a:pt x="138818" y="139131"/>
                        <a:pt x="139453" y="139590"/>
                        <a:pt x="140017" y="140127"/>
                      </a:cubicBezTo>
                      <a:cubicBezTo>
                        <a:pt x="140581" y="140665"/>
                        <a:pt x="141063" y="141285"/>
                        <a:pt x="141465" y="141989"/>
                      </a:cubicBezTo>
                      <a:cubicBezTo>
                        <a:pt x="141656" y="142312"/>
                        <a:pt x="141826" y="142610"/>
                        <a:pt x="141974" y="142885"/>
                      </a:cubicBezTo>
                      <a:cubicBezTo>
                        <a:pt x="142123" y="143159"/>
                        <a:pt x="142245" y="143420"/>
                        <a:pt x="142341" y="143666"/>
                      </a:cubicBezTo>
                      <a:cubicBezTo>
                        <a:pt x="142436" y="143912"/>
                        <a:pt x="142522" y="144172"/>
                        <a:pt x="142598" y="144447"/>
                      </a:cubicBezTo>
                      <a:cubicBezTo>
                        <a:pt x="142674" y="144721"/>
                        <a:pt x="142741" y="145020"/>
                        <a:pt x="142798" y="145342"/>
                      </a:cubicBezTo>
                      <a:cubicBezTo>
                        <a:pt x="142854" y="145666"/>
                        <a:pt x="142895" y="146018"/>
                        <a:pt x="142922" y="146399"/>
                      </a:cubicBezTo>
                      <a:cubicBezTo>
                        <a:pt x="142949" y="146780"/>
                        <a:pt x="142971" y="147190"/>
                        <a:pt x="142989" y="147628"/>
                      </a:cubicBezTo>
                      <a:cubicBezTo>
                        <a:pt x="143007" y="148068"/>
                        <a:pt x="143018" y="148579"/>
                        <a:pt x="143022" y="149162"/>
                      </a:cubicBezTo>
                      <a:cubicBezTo>
                        <a:pt x="143026" y="149744"/>
                        <a:pt x="143028" y="150389"/>
                        <a:pt x="143027" y="151095"/>
                      </a:cubicBezTo>
                      <a:cubicBezTo>
                        <a:pt x="143021" y="152657"/>
                        <a:pt x="142995" y="153915"/>
                        <a:pt x="142951" y="154867"/>
                      </a:cubicBezTo>
                      <a:cubicBezTo>
                        <a:pt x="142913" y="155820"/>
                        <a:pt x="142836" y="156620"/>
                        <a:pt x="142722" y="157267"/>
                      </a:cubicBezTo>
                      <a:cubicBezTo>
                        <a:pt x="142608" y="157915"/>
                        <a:pt x="142455" y="158449"/>
                        <a:pt x="142265" y="158868"/>
                      </a:cubicBezTo>
                      <a:cubicBezTo>
                        <a:pt x="142068" y="159287"/>
                        <a:pt x="141814" y="159744"/>
                        <a:pt x="141503" y="160239"/>
                      </a:cubicBezTo>
                      <a:cubicBezTo>
                        <a:pt x="141026" y="160984"/>
                        <a:pt x="140485" y="161638"/>
                        <a:pt x="139879" y="162201"/>
                      </a:cubicBezTo>
                      <a:cubicBezTo>
                        <a:pt x="139273" y="162765"/>
                        <a:pt x="138608" y="163229"/>
                        <a:pt x="137883" y="163592"/>
                      </a:cubicBezTo>
                      <a:cubicBezTo>
                        <a:pt x="136436" y="164354"/>
                        <a:pt x="134873" y="164735"/>
                        <a:pt x="133197" y="164735"/>
                      </a:cubicBezTo>
                      <a:lnTo>
                        <a:pt x="123825" y="164735"/>
                      </a:lnTo>
                      <a:close/>
                      <a:moveTo>
                        <a:pt x="92773" y="137608"/>
                      </a:moveTo>
                      <a:lnTo>
                        <a:pt x="96202" y="137608"/>
                      </a:lnTo>
                      <a:lnTo>
                        <a:pt x="106070" y="164735"/>
                      </a:lnTo>
                      <a:lnTo>
                        <a:pt x="101727" y="164735"/>
                      </a:lnTo>
                      <a:lnTo>
                        <a:pt x="99631" y="158677"/>
                      </a:lnTo>
                      <a:lnTo>
                        <a:pt x="89344" y="158677"/>
                      </a:lnTo>
                      <a:lnTo>
                        <a:pt x="87249" y="164735"/>
                      </a:lnTo>
                      <a:lnTo>
                        <a:pt x="82905" y="164735"/>
                      </a:lnTo>
                      <a:close/>
                      <a:moveTo>
                        <a:pt x="47625" y="137608"/>
                      </a:moveTo>
                      <a:lnTo>
                        <a:pt x="64960" y="137608"/>
                      </a:lnTo>
                      <a:lnTo>
                        <a:pt x="64960" y="141494"/>
                      </a:lnTo>
                      <a:lnTo>
                        <a:pt x="51739" y="141494"/>
                      </a:lnTo>
                      <a:lnTo>
                        <a:pt x="51739" y="149228"/>
                      </a:lnTo>
                      <a:lnTo>
                        <a:pt x="63017" y="149228"/>
                      </a:lnTo>
                      <a:lnTo>
                        <a:pt x="63017" y="152886"/>
                      </a:lnTo>
                      <a:lnTo>
                        <a:pt x="51739" y="152886"/>
                      </a:lnTo>
                      <a:lnTo>
                        <a:pt x="51739" y="160849"/>
                      </a:lnTo>
                      <a:lnTo>
                        <a:pt x="64960" y="160849"/>
                      </a:lnTo>
                      <a:lnTo>
                        <a:pt x="64960" y="164735"/>
                      </a:lnTo>
                      <a:lnTo>
                        <a:pt x="47625" y="164735"/>
                      </a:lnTo>
                      <a:close/>
                      <a:moveTo>
                        <a:pt x="0" y="137608"/>
                      </a:moveTo>
                      <a:lnTo>
                        <a:pt x="9563" y="137608"/>
                      </a:lnTo>
                      <a:cubicBezTo>
                        <a:pt x="10421" y="137608"/>
                        <a:pt x="11247" y="137703"/>
                        <a:pt x="12039" y="137894"/>
                      </a:cubicBezTo>
                      <a:cubicBezTo>
                        <a:pt x="12831" y="138084"/>
                        <a:pt x="13581" y="138370"/>
                        <a:pt x="14287" y="138751"/>
                      </a:cubicBezTo>
                      <a:cubicBezTo>
                        <a:pt x="14993" y="139131"/>
                        <a:pt x="15628" y="139590"/>
                        <a:pt x="16192" y="140127"/>
                      </a:cubicBezTo>
                      <a:cubicBezTo>
                        <a:pt x="16756" y="140665"/>
                        <a:pt x="17238" y="141285"/>
                        <a:pt x="17640" y="141989"/>
                      </a:cubicBezTo>
                      <a:cubicBezTo>
                        <a:pt x="17831" y="142312"/>
                        <a:pt x="18001" y="142610"/>
                        <a:pt x="18149" y="142885"/>
                      </a:cubicBezTo>
                      <a:cubicBezTo>
                        <a:pt x="18298" y="143159"/>
                        <a:pt x="18420" y="143420"/>
                        <a:pt x="18516" y="143666"/>
                      </a:cubicBezTo>
                      <a:cubicBezTo>
                        <a:pt x="18611" y="143912"/>
                        <a:pt x="18697" y="144172"/>
                        <a:pt x="18773" y="144447"/>
                      </a:cubicBezTo>
                      <a:cubicBezTo>
                        <a:pt x="18849" y="144721"/>
                        <a:pt x="18916" y="145020"/>
                        <a:pt x="18973" y="145342"/>
                      </a:cubicBezTo>
                      <a:cubicBezTo>
                        <a:pt x="19029" y="145666"/>
                        <a:pt x="19070" y="146018"/>
                        <a:pt x="19097" y="146399"/>
                      </a:cubicBezTo>
                      <a:cubicBezTo>
                        <a:pt x="19124" y="146780"/>
                        <a:pt x="19146" y="147190"/>
                        <a:pt x="19164" y="147628"/>
                      </a:cubicBezTo>
                      <a:cubicBezTo>
                        <a:pt x="19182" y="148068"/>
                        <a:pt x="19193" y="148579"/>
                        <a:pt x="19197" y="149162"/>
                      </a:cubicBezTo>
                      <a:cubicBezTo>
                        <a:pt x="19201" y="149744"/>
                        <a:pt x="19203" y="150389"/>
                        <a:pt x="19202" y="151095"/>
                      </a:cubicBezTo>
                      <a:cubicBezTo>
                        <a:pt x="19196" y="152657"/>
                        <a:pt x="19170" y="153915"/>
                        <a:pt x="19126" y="154867"/>
                      </a:cubicBezTo>
                      <a:cubicBezTo>
                        <a:pt x="19088" y="155820"/>
                        <a:pt x="19011" y="156620"/>
                        <a:pt x="18897" y="157267"/>
                      </a:cubicBezTo>
                      <a:cubicBezTo>
                        <a:pt x="18783" y="157915"/>
                        <a:pt x="18630" y="158449"/>
                        <a:pt x="18440" y="158868"/>
                      </a:cubicBezTo>
                      <a:cubicBezTo>
                        <a:pt x="18243" y="159287"/>
                        <a:pt x="17989" y="159744"/>
                        <a:pt x="17678" y="160239"/>
                      </a:cubicBezTo>
                      <a:cubicBezTo>
                        <a:pt x="17201" y="160984"/>
                        <a:pt x="16660" y="161638"/>
                        <a:pt x="16054" y="162201"/>
                      </a:cubicBezTo>
                      <a:cubicBezTo>
                        <a:pt x="15448" y="162765"/>
                        <a:pt x="14783" y="163229"/>
                        <a:pt x="14058" y="163592"/>
                      </a:cubicBezTo>
                      <a:cubicBezTo>
                        <a:pt x="12611" y="164354"/>
                        <a:pt x="11049" y="164735"/>
                        <a:pt x="9372" y="164735"/>
                      </a:cubicBezTo>
                      <a:lnTo>
                        <a:pt x="0" y="164735"/>
                      </a:lnTo>
                      <a:close/>
                      <a:moveTo>
                        <a:pt x="542163" y="137379"/>
                      </a:moveTo>
                      <a:cubicBezTo>
                        <a:pt x="543763" y="137379"/>
                        <a:pt x="545249" y="137722"/>
                        <a:pt x="546620" y="138408"/>
                      </a:cubicBezTo>
                      <a:cubicBezTo>
                        <a:pt x="547992" y="139087"/>
                        <a:pt x="549135" y="140053"/>
                        <a:pt x="550049" y="141304"/>
                      </a:cubicBezTo>
                      <a:cubicBezTo>
                        <a:pt x="550257" y="141589"/>
                        <a:pt x="550441" y="141875"/>
                        <a:pt x="550602" y="142161"/>
                      </a:cubicBezTo>
                      <a:cubicBezTo>
                        <a:pt x="550762" y="142447"/>
                        <a:pt x="550908" y="142732"/>
                        <a:pt x="551040" y="143018"/>
                      </a:cubicBezTo>
                      <a:cubicBezTo>
                        <a:pt x="551155" y="143302"/>
                        <a:pt x="551258" y="143601"/>
                        <a:pt x="551349" y="143913"/>
                      </a:cubicBezTo>
                      <a:cubicBezTo>
                        <a:pt x="551441" y="144226"/>
                        <a:pt x="551515" y="144563"/>
                        <a:pt x="551573" y="144923"/>
                      </a:cubicBezTo>
                      <a:cubicBezTo>
                        <a:pt x="551687" y="145653"/>
                        <a:pt x="551764" y="146517"/>
                        <a:pt x="551802" y="147514"/>
                      </a:cubicBezTo>
                      <a:cubicBezTo>
                        <a:pt x="551834" y="148504"/>
                        <a:pt x="551846" y="149724"/>
                        <a:pt x="551840" y="151171"/>
                      </a:cubicBezTo>
                      <a:cubicBezTo>
                        <a:pt x="551846" y="152587"/>
                        <a:pt x="551834" y="153756"/>
                        <a:pt x="551802" y="154677"/>
                      </a:cubicBezTo>
                      <a:cubicBezTo>
                        <a:pt x="551784" y="155151"/>
                        <a:pt x="551763" y="155583"/>
                        <a:pt x="551740" y="155972"/>
                      </a:cubicBezTo>
                      <a:cubicBezTo>
                        <a:pt x="551717" y="156361"/>
                        <a:pt x="551687" y="156717"/>
                        <a:pt x="551649" y="157039"/>
                      </a:cubicBezTo>
                      <a:cubicBezTo>
                        <a:pt x="551541" y="157693"/>
                        <a:pt x="551415" y="158252"/>
                        <a:pt x="551268" y="158715"/>
                      </a:cubicBezTo>
                      <a:cubicBezTo>
                        <a:pt x="551122" y="159172"/>
                        <a:pt x="550919" y="159630"/>
                        <a:pt x="550659" y="160087"/>
                      </a:cubicBezTo>
                      <a:cubicBezTo>
                        <a:pt x="549789" y="161655"/>
                        <a:pt x="548595" y="162862"/>
                        <a:pt x="547077" y="163706"/>
                      </a:cubicBezTo>
                      <a:cubicBezTo>
                        <a:pt x="545515" y="164545"/>
                        <a:pt x="543877" y="164964"/>
                        <a:pt x="542163" y="164964"/>
                      </a:cubicBezTo>
                      <a:cubicBezTo>
                        <a:pt x="540562" y="164964"/>
                        <a:pt x="539000" y="164583"/>
                        <a:pt x="537476" y="163821"/>
                      </a:cubicBezTo>
                      <a:cubicBezTo>
                        <a:pt x="535959" y="163090"/>
                        <a:pt x="534689" y="161846"/>
                        <a:pt x="533666" y="160087"/>
                      </a:cubicBezTo>
                      <a:cubicBezTo>
                        <a:pt x="533126" y="159172"/>
                        <a:pt x="532796" y="158106"/>
                        <a:pt x="532676" y="156886"/>
                      </a:cubicBezTo>
                      <a:cubicBezTo>
                        <a:pt x="532555" y="155699"/>
                        <a:pt x="532491" y="154264"/>
                        <a:pt x="532485" y="152581"/>
                      </a:cubicBezTo>
                      <a:lnTo>
                        <a:pt x="532485" y="151171"/>
                      </a:lnTo>
                      <a:cubicBezTo>
                        <a:pt x="532479" y="149730"/>
                        <a:pt x="532491" y="148536"/>
                        <a:pt x="532523" y="147590"/>
                      </a:cubicBezTo>
                      <a:cubicBezTo>
                        <a:pt x="532555" y="146682"/>
                        <a:pt x="532606" y="145907"/>
                        <a:pt x="532676" y="145266"/>
                      </a:cubicBezTo>
                      <a:cubicBezTo>
                        <a:pt x="532752" y="144625"/>
                        <a:pt x="532866" y="144078"/>
                        <a:pt x="533019" y="143628"/>
                      </a:cubicBezTo>
                      <a:cubicBezTo>
                        <a:pt x="533177" y="143209"/>
                        <a:pt x="533393" y="142751"/>
                        <a:pt x="533666" y="142256"/>
                      </a:cubicBezTo>
                      <a:cubicBezTo>
                        <a:pt x="534068" y="141532"/>
                        <a:pt x="534560" y="140875"/>
                        <a:pt x="535143" y="140284"/>
                      </a:cubicBezTo>
                      <a:cubicBezTo>
                        <a:pt x="535725" y="139694"/>
                        <a:pt x="536389" y="139170"/>
                        <a:pt x="537133" y="138713"/>
                      </a:cubicBezTo>
                      <a:cubicBezTo>
                        <a:pt x="538619" y="137830"/>
                        <a:pt x="540296" y="137386"/>
                        <a:pt x="542163" y="137379"/>
                      </a:cubicBezTo>
                      <a:close/>
                      <a:moveTo>
                        <a:pt x="504063" y="137379"/>
                      </a:moveTo>
                      <a:cubicBezTo>
                        <a:pt x="505663" y="137379"/>
                        <a:pt x="507149" y="137722"/>
                        <a:pt x="508520" y="138408"/>
                      </a:cubicBezTo>
                      <a:cubicBezTo>
                        <a:pt x="509892" y="139087"/>
                        <a:pt x="511035" y="140053"/>
                        <a:pt x="511949" y="141304"/>
                      </a:cubicBezTo>
                      <a:cubicBezTo>
                        <a:pt x="512157" y="141589"/>
                        <a:pt x="512341" y="141875"/>
                        <a:pt x="512502" y="142161"/>
                      </a:cubicBezTo>
                      <a:cubicBezTo>
                        <a:pt x="512662" y="142447"/>
                        <a:pt x="512808" y="142732"/>
                        <a:pt x="512940" y="143018"/>
                      </a:cubicBezTo>
                      <a:cubicBezTo>
                        <a:pt x="513055" y="143302"/>
                        <a:pt x="513158" y="143601"/>
                        <a:pt x="513249" y="143913"/>
                      </a:cubicBezTo>
                      <a:cubicBezTo>
                        <a:pt x="513341" y="144226"/>
                        <a:pt x="513415" y="144563"/>
                        <a:pt x="513473" y="144923"/>
                      </a:cubicBezTo>
                      <a:cubicBezTo>
                        <a:pt x="513587" y="145653"/>
                        <a:pt x="513664" y="146517"/>
                        <a:pt x="513702" y="147514"/>
                      </a:cubicBezTo>
                      <a:cubicBezTo>
                        <a:pt x="513734" y="148504"/>
                        <a:pt x="513746" y="149724"/>
                        <a:pt x="513740" y="151171"/>
                      </a:cubicBezTo>
                      <a:cubicBezTo>
                        <a:pt x="513746" y="152587"/>
                        <a:pt x="513734" y="153756"/>
                        <a:pt x="513702" y="154677"/>
                      </a:cubicBezTo>
                      <a:cubicBezTo>
                        <a:pt x="513683" y="155151"/>
                        <a:pt x="513663" y="155583"/>
                        <a:pt x="513640" y="155972"/>
                      </a:cubicBezTo>
                      <a:cubicBezTo>
                        <a:pt x="513617" y="156361"/>
                        <a:pt x="513587" y="156717"/>
                        <a:pt x="513549" y="157039"/>
                      </a:cubicBezTo>
                      <a:cubicBezTo>
                        <a:pt x="513441" y="157693"/>
                        <a:pt x="513314" y="158252"/>
                        <a:pt x="513168" y="158715"/>
                      </a:cubicBezTo>
                      <a:cubicBezTo>
                        <a:pt x="513022" y="159172"/>
                        <a:pt x="512819" y="159630"/>
                        <a:pt x="512559" y="160087"/>
                      </a:cubicBezTo>
                      <a:cubicBezTo>
                        <a:pt x="511689" y="161655"/>
                        <a:pt x="510495" y="162862"/>
                        <a:pt x="508977" y="163706"/>
                      </a:cubicBezTo>
                      <a:cubicBezTo>
                        <a:pt x="507415" y="164545"/>
                        <a:pt x="505777" y="164964"/>
                        <a:pt x="504063" y="164964"/>
                      </a:cubicBezTo>
                      <a:cubicBezTo>
                        <a:pt x="502462" y="164964"/>
                        <a:pt x="500900" y="164583"/>
                        <a:pt x="499376" y="163821"/>
                      </a:cubicBezTo>
                      <a:cubicBezTo>
                        <a:pt x="497859" y="163090"/>
                        <a:pt x="496589" y="161846"/>
                        <a:pt x="495566" y="160087"/>
                      </a:cubicBezTo>
                      <a:cubicBezTo>
                        <a:pt x="495026" y="159172"/>
                        <a:pt x="494696" y="158106"/>
                        <a:pt x="494576" y="156886"/>
                      </a:cubicBezTo>
                      <a:cubicBezTo>
                        <a:pt x="494455" y="155699"/>
                        <a:pt x="494391" y="154264"/>
                        <a:pt x="494385" y="152581"/>
                      </a:cubicBezTo>
                      <a:lnTo>
                        <a:pt x="494385" y="151171"/>
                      </a:lnTo>
                      <a:cubicBezTo>
                        <a:pt x="494379" y="149730"/>
                        <a:pt x="494391" y="148536"/>
                        <a:pt x="494423" y="147590"/>
                      </a:cubicBezTo>
                      <a:cubicBezTo>
                        <a:pt x="494455" y="146682"/>
                        <a:pt x="494506" y="145907"/>
                        <a:pt x="494576" y="145266"/>
                      </a:cubicBezTo>
                      <a:cubicBezTo>
                        <a:pt x="494652" y="144625"/>
                        <a:pt x="494766" y="144078"/>
                        <a:pt x="494919" y="143628"/>
                      </a:cubicBezTo>
                      <a:cubicBezTo>
                        <a:pt x="495077" y="143209"/>
                        <a:pt x="495293" y="142751"/>
                        <a:pt x="495566" y="142256"/>
                      </a:cubicBezTo>
                      <a:cubicBezTo>
                        <a:pt x="495968" y="141532"/>
                        <a:pt x="496460" y="140875"/>
                        <a:pt x="497043" y="140284"/>
                      </a:cubicBezTo>
                      <a:cubicBezTo>
                        <a:pt x="497625" y="139694"/>
                        <a:pt x="498289" y="139170"/>
                        <a:pt x="499033" y="138713"/>
                      </a:cubicBezTo>
                      <a:cubicBezTo>
                        <a:pt x="500519" y="137830"/>
                        <a:pt x="502196" y="137386"/>
                        <a:pt x="504063" y="137379"/>
                      </a:cubicBezTo>
                      <a:close/>
                      <a:moveTo>
                        <a:pt x="418337" y="137379"/>
                      </a:moveTo>
                      <a:cubicBezTo>
                        <a:pt x="419557" y="137379"/>
                        <a:pt x="420700" y="137570"/>
                        <a:pt x="421767" y="137951"/>
                      </a:cubicBezTo>
                      <a:cubicBezTo>
                        <a:pt x="422802" y="138363"/>
                        <a:pt x="423741" y="138910"/>
                        <a:pt x="424586" y="139589"/>
                      </a:cubicBezTo>
                      <a:cubicBezTo>
                        <a:pt x="425418" y="140307"/>
                        <a:pt x="426116" y="141157"/>
                        <a:pt x="426681" y="142142"/>
                      </a:cubicBezTo>
                      <a:cubicBezTo>
                        <a:pt x="427247" y="143139"/>
                        <a:pt x="427640" y="144231"/>
                        <a:pt x="427863" y="145418"/>
                      </a:cubicBezTo>
                      <a:lnTo>
                        <a:pt x="423519" y="145418"/>
                      </a:lnTo>
                      <a:cubicBezTo>
                        <a:pt x="423176" y="144237"/>
                        <a:pt x="422529" y="143285"/>
                        <a:pt x="421576" y="142561"/>
                      </a:cubicBezTo>
                      <a:cubicBezTo>
                        <a:pt x="421098" y="142200"/>
                        <a:pt x="420587" y="141931"/>
                        <a:pt x="420042" y="141756"/>
                      </a:cubicBezTo>
                      <a:cubicBezTo>
                        <a:pt x="419498" y="141581"/>
                        <a:pt x="418930" y="141493"/>
                        <a:pt x="418337" y="141494"/>
                      </a:cubicBezTo>
                      <a:cubicBezTo>
                        <a:pt x="417537" y="141488"/>
                        <a:pt x="416775" y="141653"/>
                        <a:pt x="416052" y="141989"/>
                      </a:cubicBezTo>
                      <a:cubicBezTo>
                        <a:pt x="415328" y="142326"/>
                        <a:pt x="414680" y="142834"/>
                        <a:pt x="414108" y="143513"/>
                      </a:cubicBezTo>
                      <a:cubicBezTo>
                        <a:pt x="413804" y="143856"/>
                        <a:pt x="413575" y="144237"/>
                        <a:pt x="413423" y="144656"/>
                      </a:cubicBezTo>
                      <a:cubicBezTo>
                        <a:pt x="413329" y="144866"/>
                        <a:pt x="413250" y="145094"/>
                        <a:pt x="413184" y="145342"/>
                      </a:cubicBezTo>
                      <a:cubicBezTo>
                        <a:pt x="413119" y="145590"/>
                        <a:pt x="413059" y="145856"/>
                        <a:pt x="413004" y="146142"/>
                      </a:cubicBezTo>
                      <a:cubicBezTo>
                        <a:pt x="412948" y="146428"/>
                        <a:pt x="412907" y="146742"/>
                        <a:pt x="412880" y="147085"/>
                      </a:cubicBezTo>
                      <a:cubicBezTo>
                        <a:pt x="412853" y="147428"/>
                        <a:pt x="412830" y="147800"/>
                        <a:pt x="412813" y="148200"/>
                      </a:cubicBezTo>
                      <a:cubicBezTo>
                        <a:pt x="412781" y="149000"/>
                        <a:pt x="412769" y="149990"/>
                        <a:pt x="412775" y="151171"/>
                      </a:cubicBezTo>
                      <a:cubicBezTo>
                        <a:pt x="412769" y="152206"/>
                        <a:pt x="412781" y="153108"/>
                        <a:pt x="412813" y="153877"/>
                      </a:cubicBezTo>
                      <a:cubicBezTo>
                        <a:pt x="412807" y="154670"/>
                        <a:pt x="412857" y="155369"/>
                        <a:pt x="412965" y="155972"/>
                      </a:cubicBezTo>
                      <a:cubicBezTo>
                        <a:pt x="413048" y="156582"/>
                        <a:pt x="413188" y="157115"/>
                        <a:pt x="413385" y="157572"/>
                      </a:cubicBezTo>
                      <a:cubicBezTo>
                        <a:pt x="413478" y="157819"/>
                        <a:pt x="413586" y="158049"/>
                        <a:pt x="413708" y="158263"/>
                      </a:cubicBezTo>
                      <a:cubicBezTo>
                        <a:pt x="413831" y="158476"/>
                        <a:pt x="413977" y="158678"/>
                        <a:pt x="414147" y="158868"/>
                      </a:cubicBezTo>
                      <a:cubicBezTo>
                        <a:pt x="414395" y="159155"/>
                        <a:pt x="414670" y="159418"/>
                        <a:pt x="414970" y="159658"/>
                      </a:cubicBezTo>
                      <a:cubicBezTo>
                        <a:pt x="415271" y="159898"/>
                        <a:pt x="415593" y="160104"/>
                        <a:pt x="415937" y="160277"/>
                      </a:cubicBezTo>
                      <a:cubicBezTo>
                        <a:pt x="416585" y="160658"/>
                        <a:pt x="417385" y="160849"/>
                        <a:pt x="418337" y="160849"/>
                      </a:cubicBezTo>
                      <a:cubicBezTo>
                        <a:pt x="420617" y="160855"/>
                        <a:pt x="422344" y="159623"/>
                        <a:pt x="423519" y="157153"/>
                      </a:cubicBezTo>
                      <a:lnTo>
                        <a:pt x="427863" y="157153"/>
                      </a:lnTo>
                      <a:cubicBezTo>
                        <a:pt x="427297" y="159674"/>
                        <a:pt x="426180" y="161604"/>
                        <a:pt x="424510" y="162944"/>
                      </a:cubicBezTo>
                      <a:cubicBezTo>
                        <a:pt x="422795" y="164284"/>
                        <a:pt x="420738" y="164957"/>
                        <a:pt x="418337" y="164964"/>
                      </a:cubicBezTo>
                      <a:cubicBezTo>
                        <a:pt x="416661" y="164964"/>
                        <a:pt x="415061" y="164545"/>
                        <a:pt x="413537" y="163706"/>
                      </a:cubicBezTo>
                      <a:cubicBezTo>
                        <a:pt x="412757" y="163305"/>
                        <a:pt x="412059" y="162794"/>
                        <a:pt x="411441" y="162173"/>
                      </a:cubicBezTo>
                      <a:cubicBezTo>
                        <a:pt x="410824" y="161552"/>
                        <a:pt x="410278" y="160831"/>
                        <a:pt x="409803" y="160011"/>
                      </a:cubicBezTo>
                      <a:cubicBezTo>
                        <a:pt x="409530" y="159522"/>
                        <a:pt x="409314" y="159014"/>
                        <a:pt x="409155" y="158487"/>
                      </a:cubicBezTo>
                      <a:cubicBezTo>
                        <a:pt x="409003" y="157953"/>
                        <a:pt x="408889" y="157344"/>
                        <a:pt x="408813" y="156658"/>
                      </a:cubicBezTo>
                      <a:cubicBezTo>
                        <a:pt x="408774" y="156332"/>
                        <a:pt x="408746" y="155974"/>
                        <a:pt x="408727" y="155582"/>
                      </a:cubicBezTo>
                      <a:cubicBezTo>
                        <a:pt x="408708" y="155189"/>
                        <a:pt x="408698" y="154773"/>
                        <a:pt x="408698" y="154334"/>
                      </a:cubicBezTo>
                      <a:cubicBezTo>
                        <a:pt x="408666" y="153451"/>
                        <a:pt x="408654" y="152397"/>
                        <a:pt x="408660" y="151171"/>
                      </a:cubicBezTo>
                      <a:cubicBezTo>
                        <a:pt x="408654" y="149844"/>
                        <a:pt x="408666" y="148727"/>
                        <a:pt x="408698" y="147819"/>
                      </a:cubicBezTo>
                      <a:cubicBezTo>
                        <a:pt x="408730" y="146898"/>
                        <a:pt x="408781" y="146110"/>
                        <a:pt x="408851" y="145456"/>
                      </a:cubicBezTo>
                      <a:cubicBezTo>
                        <a:pt x="408927" y="144809"/>
                        <a:pt x="409041" y="144237"/>
                        <a:pt x="409193" y="143742"/>
                      </a:cubicBezTo>
                      <a:cubicBezTo>
                        <a:pt x="409352" y="143247"/>
                        <a:pt x="409568" y="142751"/>
                        <a:pt x="409841" y="142256"/>
                      </a:cubicBezTo>
                      <a:cubicBezTo>
                        <a:pt x="410243" y="141532"/>
                        <a:pt x="410735" y="140875"/>
                        <a:pt x="411318" y="140284"/>
                      </a:cubicBezTo>
                      <a:cubicBezTo>
                        <a:pt x="411900" y="139694"/>
                        <a:pt x="412564" y="139170"/>
                        <a:pt x="413308" y="138713"/>
                      </a:cubicBezTo>
                      <a:cubicBezTo>
                        <a:pt x="414794" y="137830"/>
                        <a:pt x="416471" y="137386"/>
                        <a:pt x="418337" y="137379"/>
                      </a:cubicBezTo>
                      <a:close/>
                      <a:moveTo>
                        <a:pt x="379399" y="137379"/>
                      </a:moveTo>
                      <a:cubicBezTo>
                        <a:pt x="381069" y="137379"/>
                        <a:pt x="382644" y="137646"/>
                        <a:pt x="384124" y="138179"/>
                      </a:cubicBezTo>
                      <a:cubicBezTo>
                        <a:pt x="384865" y="138447"/>
                        <a:pt x="385573" y="138750"/>
                        <a:pt x="386248" y="139089"/>
                      </a:cubicBezTo>
                      <a:cubicBezTo>
                        <a:pt x="386922" y="139428"/>
                        <a:pt x="387573" y="139798"/>
                        <a:pt x="388200" y="140199"/>
                      </a:cubicBezTo>
                      <a:lnTo>
                        <a:pt x="385914" y="143590"/>
                      </a:lnTo>
                      <a:cubicBezTo>
                        <a:pt x="384886" y="142948"/>
                        <a:pt x="383819" y="142440"/>
                        <a:pt x="382714" y="142066"/>
                      </a:cubicBezTo>
                      <a:cubicBezTo>
                        <a:pt x="381603" y="141685"/>
                        <a:pt x="380434" y="141494"/>
                        <a:pt x="379209" y="141494"/>
                      </a:cubicBezTo>
                      <a:cubicBezTo>
                        <a:pt x="377869" y="141500"/>
                        <a:pt x="376777" y="141831"/>
                        <a:pt x="375932" y="142485"/>
                      </a:cubicBezTo>
                      <a:cubicBezTo>
                        <a:pt x="375094" y="143164"/>
                        <a:pt x="374675" y="144129"/>
                        <a:pt x="374675" y="145380"/>
                      </a:cubicBezTo>
                      <a:cubicBezTo>
                        <a:pt x="374669" y="146180"/>
                        <a:pt x="374986" y="146904"/>
                        <a:pt x="375627" y="147552"/>
                      </a:cubicBezTo>
                      <a:cubicBezTo>
                        <a:pt x="375931" y="147877"/>
                        <a:pt x="376324" y="148150"/>
                        <a:pt x="376804" y="148371"/>
                      </a:cubicBezTo>
                      <a:cubicBezTo>
                        <a:pt x="377284" y="148592"/>
                        <a:pt x="377857" y="148751"/>
                        <a:pt x="378523" y="148847"/>
                      </a:cubicBezTo>
                      <a:cubicBezTo>
                        <a:pt x="379074" y="148924"/>
                        <a:pt x="379601" y="148999"/>
                        <a:pt x="380104" y="149071"/>
                      </a:cubicBezTo>
                      <a:cubicBezTo>
                        <a:pt x="380607" y="149143"/>
                        <a:pt x="381096" y="149208"/>
                        <a:pt x="381571" y="149266"/>
                      </a:cubicBezTo>
                      <a:cubicBezTo>
                        <a:pt x="382720" y="149419"/>
                        <a:pt x="383698" y="149686"/>
                        <a:pt x="384505" y="150067"/>
                      </a:cubicBezTo>
                      <a:cubicBezTo>
                        <a:pt x="385305" y="150441"/>
                        <a:pt x="385991" y="150873"/>
                        <a:pt x="386562" y="151362"/>
                      </a:cubicBezTo>
                      <a:cubicBezTo>
                        <a:pt x="386846" y="151610"/>
                        <a:pt x="387097" y="151867"/>
                        <a:pt x="387315" y="152133"/>
                      </a:cubicBezTo>
                      <a:cubicBezTo>
                        <a:pt x="387532" y="152400"/>
                        <a:pt x="387726" y="152676"/>
                        <a:pt x="387896" y="152962"/>
                      </a:cubicBezTo>
                      <a:cubicBezTo>
                        <a:pt x="388194" y="153540"/>
                        <a:pt x="388435" y="154099"/>
                        <a:pt x="388619" y="154639"/>
                      </a:cubicBezTo>
                      <a:cubicBezTo>
                        <a:pt x="388778" y="155178"/>
                        <a:pt x="388880" y="155661"/>
                        <a:pt x="388924" y="156086"/>
                      </a:cubicBezTo>
                      <a:cubicBezTo>
                        <a:pt x="388969" y="156512"/>
                        <a:pt x="388994" y="156842"/>
                        <a:pt x="389001" y="157077"/>
                      </a:cubicBezTo>
                      <a:cubicBezTo>
                        <a:pt x="388994" y="158302"/>
                        <a:pt x="388778" y="159395"/>
                        <a:pt x="388353" y="160354"/>
                      </a:cubicBezTo>
                      <a:cubicBezTo>
                        <a:pt x="387889" y="161344"/>
                        <a:pt x="387254" y="162182"/>
                        <a:pt x="386448" y="162868"/>
                      </a:cubicBezTo>
                      <a:cubicBezTo>
                        <a:pt x="385648" y="163560"/>
                        <a:pt x="384657" y="164081"/>
                        <a:pt x="383476" y="164430"/>
                      </a:cubicBezTo>
                      <a:cubicBezTo>
                        <a:pt x="382295" y="164779"/>
                        <a:pt x="380961" y="164957"/>
                        <a:pt x="379476" y="164964"/>
                      </a:cubicBezTo>
                      <a:cubicBezTo>
                        <a:pt x="377456" y="164964"/>
                        <a:pt x="375589" y="164659"/>
                        <a:pt x="373875" y="164049"/>
                      </a:cubicBezTo>
                      <a:cubicBezTo>
                        <a:pt x="372154" y="163471"/>
                        <a:pt x="370566" y="162532"/>
                        <a:pt x="369112" y="161230"/>
                      </a:cubicBezTo>
                      <a:lnTo>
                        <a:pt x="371817" y="158144"/>
                      </a:lnTo>
                      <a:cubicBezTo>
                        <a:pt x="372878" y="158944"/>
                        <a:pt x="374072" y="159592"/>
                        <a:pt x="375399" y="160087"/>
                      </a:cubicBezTo>
                      <a:cubicBezTo>
                        <a:pt x="376694" y="160588"/>
                        <a:pt x="378066" y="160842"/>
                        <a:pt x="379514" y="160849"/>
                      </a:cubicBezTo>
                      <a:cubicBezTo>
                        <a:pt x="381196" y="160849"/>
                        <a:pt x="382517" y="160506"/>
                        <a:pt x="383476" y="159820"/>
                      </a:cubicBezTo>
                      <a:cubicBezTo>
                        <a:pt x="384422" y="159134"/>
                        <a:pt x="384892" y="158220"/>
                        <a:pt x="384886" y="157077"/>
                      </a:cubicBezTo>
                      <a:cubicBezTo>
                        <a:pt x="384887" y="156599"/>
                        <a:pt x="384818" y="156155"/>
                        <a:pt x="384681" y="155743"/>
                      </a:cubicBezTo>
                      <a:cubicBezTo>
                        <a:pt x="384544" y="155332"/>
                        <a:pt x="384332" y="154964"/>
                        <a:pt x="384047" y="154639"/>
                      </a:cubicBezTo>
                      <a:cubicBezTo>
                        <a:pt x="383762" y="154316"/>
                        <a:pt x="383390" y="154056"/>
                        <a:pt x="382933" y="153857"/>
                      </a:cubicBezTo>
                      <a:cubicBezTo>
                        <a:pt x="382476" y="153659"/>
                        <a:pt x="381933" y="153513"/>
                        <a:pt x="381304" y="153419"/>
                      </a:cubicBezTo>
                      <a:lnTo>
                        <a:pt x="377761" y="152924"/>
                      </a:lnTo>
                      <a:cubicBezTo>
                        <a:pt x="376809" y="152803"/>
                        <a:pt x="375894" y="152549"/>
                        <a:pt x="375018" y="152162"/>
                      </a:cubicBezTo>
                      <a:cubicBezTo>
                        <a:pt x="374578" y="151972"/>
                        <a:pt x="374162" y="151752"/>
                        <a:pt x="373770" y="151500"/>
                      </a:cubicBezTo>
                      <a:cubicBezTo>
                        <a:pt x="373378" y="151248"/>
                        <a:pt x="373019" y="150961"/>
                        <a:pt x="372694" y="150638"/>
                      </a:cubicBezTo>
                      <a:cubicBezTo>
                        <a:pt x="372040" y="150022"/>
                        <a:pt x="371519" y="149273"/>
                        <a:pt x="371132" y="148390"/>
                      </a:cubicBezTo>
                      <a:cubicBezTo>
                        <a:pt x="370751" y="147514"/>
                        <a:pt x="370560" y="146485"/>
                        <a:pt x="370560" y="145304"/>
                      </a:cubicBezTo>
                      <a:cubicBezTo>
                        <a:pt x="370566" y="144085"/>
                        <a:pt x="370782" y="142980"/>
                        <a:pt x="371208" y="141989"/>
                      </a:cubicBezTo>
                      <a:cubicBezTo>
                        <a:pt x="371416" y="141512"/>
                        <a:pt x="371667" y="141066"/>
                        <a:pt x="371960" y="140651"/>
                      </a:cubicBezTo>
                      <a:cubicBezTo>
                        <a:pt x="372254" y="140236"/>
                        <a:pt x="372600" y="139857"/>
                        <a:pt x="372999" y="139513"/>
                      </a:cubicBezTo>
                      <a:cubicBezTo>
                        <a:pt x="373754" y="138827"/>
                        <a:pt x="374681" y="138294"/>
                        <a:pt x="375780" y="137913"/>
                      </a:cubicBezTo>
                      <a:cubicBezTo>
                        <a:pt x="376853" y="137563"/>
                        <a:pt x="378059" y="137386"/>
                        <a:pt x="379399" y="137379"/>
                      </a:cubicBezTo>
                      <a:close/>
                      <a:moveTo>
                        <a:pt x="304037" y="137379"/>
                      </a:moveTo>
                      <a:cubicBezTo>
                        <a:pt x="305257" y="137379"/>
                        <a:pt x="306400" y="137570"/>
                        <a:pt x="307467" y="137951"/>
                      </a:cubicBezTo>
                      <a:cubicBezTo>
                        <a:pt x="307982" y="138159"/>
                        <a:pt x="308475" y="138400"/>
                        <a:pt x="308948" y="138675"/>
                      </a:cubicBezTo>
                      <a:cubicBezTo>
                        <a:pt x="309420" y="138949"/>
                        <a:pt x="309866" y="139267"/>
                        <a:pt x="310286" y="139627"/>
                      </a:cubicBezTo>
                      <a:cubicBezTo>
                        <a:pt x="311118" y="140345"/>
                        <a:pt x="311816" y="141196"/>
                        <a:pt x="312381" y="142180"/>
                      </a:cubicBezTo>
                      <a:cubicBezTo>
                        <a:pt x="312947" y="143164"/>
                        <a:pt x="313340" y="144244"/>
                        <a:pt x="313563" y="145418"/>
                      </a:cubicBezTo>
                      <a:lnTo>
                        <a:pt x="309219" y="145418"/>
                      </a:lnTo>
                      <a:cubicBezTo>
                        <a:pt x="308876" y="144237"/>
                        <a:pt x="308228" y="143285"/>
                        <a:pt x="307276" y="142561"/>
                      </a:cubicBezTo>
                      <a:cubicBezTo>
                        <a:pt x="306330" y="141843"/>
                        <a:pt x="305250" y="141488"/>
                        <a:pt x="304037" y="141494"/>
                      </a:cubicBezTo>
                      <a:cubicBezTo>
                        <a:pt x="303307" y="141500"/>
                        <a:pt x="302596" y="141640"/>
                        <a:pt x="301904" y="141913"/>
                      </a:cubicBezTo>
                      <a:cubicBezTo>
                        <a:pt x="301180" y="142186"/>
                        <a:pt x="300494" y="142707"/>
                        <a:pt x="299847" y="143475"/>
                      </a:cubicBezTo>
                      <a:cubicBezTo>
                        <a:pt x="299677" y="143667"/>
                        <a:pt x="299531" y="143865"/>
                        <a:pt x="299408" y="144071"/>
                      </a:cubicBezTo>
                      <a:cubicBezTo>
                        <a:pt x="299286" y="144276"/>
                        <a:pt x="299178" y="144484"/>
                        <a:pt x="299085" y="144694"/>
                      </a:cubicBezTo>
                      <a:cubicBezTo>
                        <a:pt x="298900" y="145158"/>
                        <a:pt x="298773" y="145679"/>
                        <a:pt x="298703" y="146257"/>
                      </a:cubicBezTo>
                      <a:cubicBezTo>
                        <a:pt x="298648" y="146561"/>
                        <a:pt x="298607" y="146886"/>
                        <a:pt x="298580" y="147233"/>
                      </a:cubicBezTo>
                      <a:cubicBezTo>
                        <a:pt x="298553" y="147580"/>
                        <a:pt x="298530" y="147953"/>
                        <a:pt x="298513" y="148352"/>
                      </a:cubicBezTo>
                      <a:cubicBezTo>
                        <a:pt x="298481" y="149158"/>
                        <a:pt x="298469" y="150098"/>
                        <a:pt x="298475" y="151171"/>
                      </a:cubicBezTo>
                      <a:cubicBezTo>
                        <a:pt x="298474" y="151802"/>
                        <a:pt x="298476" y="152380"/>
                        <a:pt x="298480" y="152905"/>
                      </a:cubicBezTo>
                      <a:cubicBezTo>
                        <a:pt x="298484" y="153430"/>
                        <a:pt x="298495" y="153894"/>
                        <a:pt x="298513" y="154296"/>
                      </a:cubicBezTo>
                      <a:cubicBezTo>
                        <a:pt x="298530" y="154696"/>
                        <a:pt x="298553" y="155067"/>
                        <a:pt x="298580" y="155410"/>
                      </a:cubicBezTo>
                      <a:cubicBezTo>
                        <a:pt x="298607" y="155753"/>
                        <a:pt x="298648" y="156067"/>
                        <a:pt x="298703" y="156353"/>
                      </a:cubicBezTo>
                      <a:cubicBezTo>
                        <a:pt x="298759" y="156639"/>
                        <a:pt x="298819" y="156896"/>
                        <a:pt x="298884" y="157125"/>
                      </a:cubicBezTo>
                      <a:cubicBezTo>
                        <a:pt x="298950" y="157353"/>
                        <a:pt x="299029" y="157553"/>
                        <a:pt x="299123" y="157725"/>
                      </a:cubicBezTo>
                      <a:cubicBezTo>
                        <a:pt x="299307" y="158106"/>
                        <a:pt x="299548" y="158487"/>
                        <a:pt x="299847" y="158868"/>
                      </a:cubicBezTo>
                      <a:cubicBezTo>
                        <a:pt x="300397" y="159534"/>
                        <a:pt x="301020" y="160030"/>
                        <a:pt x="301713" y="160358"/>
                      </a:cubicBezTo>
                      <a:cubicBezTo>
                        <a:pt x="302407" y="160686"/>
                        <a:pt x="303182" y="160850"/>
                        <a:pt x="304037" y="160849"/>
                      </a:cubicBezTo>
                      <a:cubicBezTo>
                        <a:pt x="304768" y="160842"/>
                        <a:pt x="305479" y="160703"/>
                        <a:pt x="306171" y="160430"/>
                      </a:cubicBezTo>
                      <a:cubicBezTo>
                        <a:pt x="306497" y="160296"/>
                        <a:pt x="306808" y="160134"/>
                        <a:pt x="307105" y="159944"/>
                      </a:cubicBezTo>
                      <a:cubicBezTo>
                        <a:pt x="307401" y="159753"/>
                        <a:pt x="307674" y="159534"/>
                        <a:pt x="307924" y="159287"/>
                      </a:cubicBezTo>
                      <a:cubicBezTo>
                        <a:pt x="308425" y="158791"/>
                        <a:pt x="308832" y="158182"/>
                        <a:pt x="309143" y="157458"/>
                      </a:cubicBezTo>
                      <a:cubicBezTo>
                        <a:pt x="309448" y="156728"/>
                        <a:pt x="309600" y="155902"/>
                        <a:pt x="309600" y="154981"/>
                      </a:cubicBezTo>
                      <a:lnTo>
                        <a:pt x="309600" y="153686"/>
                      </a:lnTo>
                      <a:lnTo>
                        <a:pt x="304076" y="153686"/>
                      </a:lnTo>
                      <a:lnTo>
                        <a:pt x="304076" y="149800"/>
                      </a:lnTo>
                      <a:lnTo>
                        <a:pt x="313715" y="149800"/>
                      </a:lnTo>
                      <a:lnTo>
                        <a:pt x="313715" y="155324"/>
                      </a:lnTo>
                      <a:cubicBezTo>
                        <a:pt x="313715" y="156734"/>
                        <a:pt x="313448" y="158029"/>
                        <a:pt x="312915" y="159211"/>
                      </a:cubicBezTo>
                      <a:cubicBezTo>
                        <a:pt x="312375" y="160398"/>
                        <a:pt x="311664" y="161414"/>
                        <a:pt x="310781" y="162259"/>
                      </a:cubicBezTo>
                      <a:cubicBezTo>
                        <a:pt x="309905" y="163128"/>
                        <a:pt x="308876" y="163789"/>
                        <a:pt x="307695" y="164240"/>
                      </a:cubicBezTo>
                      <a:cubicBezTo>
                        <a:pt x="306514" y="164729"/>
                        <a:pt x="305295" y="164970"/>
                        <a:pt x="304037" y="164964"/>
                      </a:cubicBezTo>
                      <a:cubicBezTo>
                        <a:pt x="303639" y="164963"/>
                        <a:pt x="303245" y="164936"/>
                        <a:pt x="302856" y="164883"/>
                      </a:cubicBezTo>
                      <a:cubicBezTo>
                        <a:pt x="302467" y="164830"/>
                        <a:pt x="302074" y="164755"/>
                        <a:pt x="301675" y="164659"/>
                      </a:cubicBezTo>
                      <a:cubicBezTo>
                        <a:pt x="301274" y="164565"/>
                        <a:pt x="300877" y="164448"/>
                        <a:pt x="300485" y="164306"/>
                      </a:cubicBezTo>
                      <a:cubicBezTo>
                        <a:pt x="300093" y="164165"/>
                        <a:pt x="299715" y="163991"/>
                        <a:pt x="299351" y="163783"/>
                      </a:cubicBezTo>
                      <a:cubicBezTo>
                        <a:pt x="298988" y="163592"/>
                        <a:pt x="298629" y="163373"/>
                        <a:pt x="298275" y="163125"/>
                      </a:cubicBezTo>
                      <a:cubicBezTo>
                        <a:pt x="297921" y="162878"/>
                        <a:pt x="297581" y="162601"/>
                        <a:pt x="297256" y="162297"/>
                      </a:cubicBezTo>
                      <a:cubicBezTo>
                        <a:pt x="296608" y="161693"/>
                        <a:pt x="296037" y="160957"/>
                        <a:pt x="295541" y="160087"/>
                      </a:cubicBezTo>
                      <a:cubicBezTo>
                        <a:pt x="295236" y="159592"/>
                        <a:pt x="295008" y="159058"/>
                        <a:pt x="294855" y="158487"/>
                      </a:cubicBezTo>
                      <a:cubicBezTo>
                        <a:pt x="294779" y="158202"/>
                        <a:pt x="294713" y="157904"/>
                        <a:pt x="294655" y="157591"/>
                      </a:cubicBezTo>
                      <a:cubicBezTo>
                        <a:pt x="294598" y="157279"/>
                        <a:pt x="294551" y="156942"/>
                        <a:pt x="294513" y="156582"/>
                      </a:cubicBezTo>
                      <a:cubicBezTo>
                        <a:pt x="294436" y="155889"/>
                        <a:pt x="294398" y="155102"/>
                        <a:pt x="294398" y="154219"/>
                      </a:cubicBezTo>
                      <a:cubicBezTo>
                        <a:pt x="294366" y="153337"/>
                        <a:pt x="294354" y="152321"/>
                        <a:pt x="294360" y="151171"/>
                      </a:cubicBezTo>
                      <a:cubicBezTo>
                        <a:pt x="294354" y="149724"/>
                        <a:pt x="294366" y="148543"/>
                        <a:pt x="294398" y="147628"/>
                      </a:cubicBezTo>
                      <a:cubicBezTo>
                        <a:pt x="294430" y="146720"/>
                        <a:pt x="294481" y="145945"/>
                        <a:pt x="294551" y="145304"/>
                      </a:cubicBezTo>
                      <a:cubicBezTo>
                        <a:pt x="294627" y="144663"/>
                        <a:pt x="294741" y="144117"/>
                        <a:pt x="294893" y="143666"/>
                      </a:cubicBezTo>
                      <a:cubicBezTo>
                        <a:pt x="294971" y="143455"/>
                        <a:pt x="295064" y="143229"/>
                        <a:pt x="295174" y="142989"/>
                      </a:cubicBezTo>
                      <a:cubicBezTo>
                        <a:pt x="295285" y="142750"/>
                        <a:pt x="295407" y="142505"/>
                        <a:pt x="295541" y="142256"/>
                      </a:cubicBezTo>
                      <a:cubicBezTo>
                        <a:pt x="296348" y="140770"/>
                        <a:pt x="297516" y="139589"/>
                        <a:pt x="299046" y="138713"/>
                      </a:cubicBezTo>
                      <a:cubicBezTo>
                        <a:pt x="300539" y="137830"/>
                        <a:pt x="302202" y="137386"/>
                        <a:pt x="304037" y="137379"/>
                      </a:cubicBezTo>
                      <a:close/>
                      <a:moveTo>
                        <a:pt x="265937" y="137379"/>
                      </a:moveTo>
                      <a:cubicBezTo>
                        <a:pt x="267538" y="137379"/>
                        <a:pt x="269024" y="137722"/>
                        <a:pt x="270395" y="138408"/>
                      </a:cubicBezTo>
                      <a:cubicBezTo>
                        <a:pt x="271767" y="139087"/>
                        <a:pt x="272910" y="140053"/>
                        <a:pt x="273824" y="141304"/>
                      </a:cubicBezTo>
                      <a:cubicBezTo>
                        <a:pt x="274032" y="141589"/>
                        <a:pt x="274216" y="141875"/>
                        <a:pt x="274377" y="142161"/>
                      </a:cubicBezTo>
                      <a:cubicBezTo>
                        <a:pt x="274537" y="142447"/>
                        <a:pt x="274683" y="142732"/>
                        <a:pt x="274815" y="143018"/>
                      </a:cubicBezTo>
                      <a:cubicBezTo>
                        <a:pt x="274930" y="143302"/>
                        <a:pt x="275033" y="143601"/>
                        <a:pt x="275124" y="143913"/>
                      </a:cubicBezTo>
                      <a:cubicBezTo>
                        <a:pt x="275216" y="144226"/>
                        <a:pt x="275290" y="144563"/>
                        <a:pt x="275348" y="144923"/>
                      </a:cubicBezTo>
                      <a:cubicBezTo>
                        <a:pt x="275463" y="145653"/>
                        <a:pt x="275539" y="146517"/>
                        <a:pt x="275577" y="147514"/>
                      </a:cubicBezTo>
                      <a:cubicBezTo>
                        <a:pt x="275609" y="148504"/>
                        <a:pt x="275621" y="149724"/>
                        <a:pt x="275615" y="151171"/>
                      </a:cubicBezTo>
                      <a:cubicBezTo>
                        <a:pt x="275621" y="152587"/>
                        <a:pt x="275609" y="153756"/>
                        <a:pt x="275577" y="154677"/>
                      </a:cubicBezTo>
                      <a:cubicBezTo>
                        <a:pt x="275559" y="155151"/>
                        <a:pt x="275538" y="155583"/>
                        <a:pt x="275515" y="155972"/>
                      </a:cubicBezTo>
                      <a:cubicBezTo>
                        <a:pt x="275492" y="156361"/>
                        <a:pt x="275462" y="156717"/>
                        <a:pt x="275424" y="157039"/>
                      </a:cubicBezTo>
                      <a:cubicBezTo>
                        <a:pt x="275316" y="157693"/>
                        <a:pt x="275189" y="158252"/>
                        <a:pt x="275043" y="158715"/>
                      </a:cubicBezTo>
                      <a:cubicBezTo>
                        <a:pt x="274897" y="159172"/>
                        <a:pt x="274694" y="159630"/>
                        <a:pt x="274434" y="160087"/>
                      </a:cubicBezTo>
                      <a:cubicBezTo>
                        <a:pt x="273564" y="161655"/>
                        <a:pt x="272370" y="162862"/>
                        <a:pt x="270852" y="163706"/>
                      </a:cubicBezTo>
                      <a:cubicBezTo>
                        <a:pt x="269290" y="164545"/>
                        <a:pt x="267652" y="164964"/>
                        <a:pt x="265937" y="164964"/>
                      </a:cubicBezTo>
                      <a:cubicBezTo>
                        <a:pt x="264337" y="164964"/>
                        <a:pt x="262775" y="164583"/>
                        <a:pt x="261251" y="163821"/>
                      </a:cubicBezTo>
                      <a:cubicBezTo>
                        <a:pt x="259734" y="163090"/>
                        <a:pt x="258464" y="161846"/>
                        <a:pt x="257441" y="160087"/>
                      </a:cubicBezTo>
                      <a:cubicBezTo>
                        <a:pt x="256901" y="159172"/>
                        <a:pt x="256571" y="158106"/>
                        <a:pt x="256451" y="156886"/>
                      </a:cubicBezTo>
                      <a:cubicBezTo>
                        <a:pt x="256330" y="155699"/>
                        <a:pt x="256266" y="154264"/>
                        <a:pt x="256260" y="152581"/>
                      </a:cubicBezTo>
                      <a:lnTo>
                        <a:pt x="256260" y="151171"/>
                      </a:lnTo>
                      <a:cubicBezTo>
                        <a:pt x="256254" y="149730"/>
                        <a:pt x="256266" y="148536"/>
                        <a:pt x="256298" y="147590"/>
                      </a:cubicBezTo>
                      <a:cubicBezTo>
                        <a:pt x="256330" y="146682"/>
                        <a:pt x="256381" y="145907"/>
                        <a:pt x="256451" y="145266"/>
                      </a:cubicBezTo>
                      <a:cubicBezTo>
                        <a:pt x="256527" y="144625"/>
                        <a:pt x="256641" y="144078"/>
                        <a:pt x="256793" y="143628"/>
                      </a:cubicBezTo>
                      <a:cubicBezTo>
                        <a:pt x="256952" y="143209"/>
                        <a:pt x="257168" y="142751"/>
                        <a:pt x="257441" y="142256"/>
                      </a:cubicBezTo>
                      <a:cubicBezTo>
                        <a:pt x="257843" y="141532"/>
                        <a:pt x="258335" y="140875"/>
                        <a:pt x="258918" y="140284"/>
                      </a:cubicBezTo>
                      <a:cubicBezTo>
                        <a:pt x="259500" y="139694"/>
                        <a:pt x="260164" y="139170"/>
                        <a:pt x="260908" y="138713"/>
                      </a:cubicBezTo>
                      <a:cubicBezTo>
                        <a:pt x="262394" y="137830"/>
                        <a:pt x="264071" y="137386"/>
                        <a:pt x="265937" y="137379"/>
                      </a:cubicBezTo>
                      <a:close/>
                      <a:moveTo>
                        <a:pt x="53435" y="98441"/>
                      </a:moveTo>
                      <a:lnTo>
                        <a:pt x="61722" y="122444"/>
                      </a:lnTo>
                      <a:lnTo>
                        <a:pt x="49863" y="126445"/>
                      </a:lnTo>
                      <a:lnTo>
                        <a:pt x="41576" y="102442"/>
                      </a:lnTo>
                      <a:close/>
                      <a:moveTo>
                        <a:pt x="85867" y="98298"/>
                      </a:moveTo>
                      <a:lnTo>
                        <a:pt x="95154" y="122015"/>
                      </a:lnTo>
                      <a:lnTo>
                        <a:pt x="83581" y="126587"/>
                      </a:lnTo>
                      <a:lnTo>
                        <a:pt x="74152" y="102870"/>
                      </a:lnTo>
                      <a:close/>
                      <a:moveTo>
                        <a:pt x="119014" y="98012"/>
                      </a:moveTo>
                      <a:lnTo>
                        <a:pt x="128873" y="122015"/>
                      </a:lnTo>
                      <a:lnTo>
                        <a:pt x="117157" y="126873"/>
                      </a:lnTo>
                      <a:lnTo>
                        <a:pt x="107584" y="102870"/>
                      </a:lnTo>
                      <a:close/>
                      <a:moveTo>
                        <a:pt x="18430" y="97870"/>
                      </a:moveTo>
                      <a:lnTo>
                        <a:pt x="29860" y="103156"/>
                      </a:lnTo>
                      <a:lnTo>
                        <a:pt x="18859" y="127016"/>
                      </a:lnTo>
                      <a:lnTo>
                        <a:pt x="7429" y="121730"/>
                      </a:lnTo>
                      <a:close/>
                      <a:moveTo>
                        <a:pt x="221122" y="64723"/>
                      </a:moveTo>
                      <a:lnTo>
                        <a:pt x="221122" y="82010"/>
                      </a:lnTo>
                      <a:lnTo>
                        <a:pt x="249697" y="82010"/>
                      </a:lnTo>
                      <a:lnTo>
                        <a:pt x="249697" y="64723"/>
                      </a:lnTo>
                      <a:close/>
                      <a:moveTo>
                        <a:pt x="529209" y="57436"/>
                      </a:moveTo>
                      <a:cubicBezTo>
                        <a:pt x="532637" y="69342"/>
                        <a:pt x="538781" y="80105"/>
                        <a:pt x="547639" y="89726"/>
                      </a:cubicBezTo>
                      <a:cubicBezTo>
                        <a:pt x="556212" y="80105"/>
                        <a:pt x="562355" y="69342"/>
                        <a:pt x="566070" y="57436"/>
                      </a:cubicBezTo>
                      <a:lnTo>
                        <a:pt x="578215" y="60436"/>
                      </a:lnTo>
                      <a:cubicBezTo>
                        <a:pt x="574309" y="74248"/>
                        <a:pt x="567118" y="86916"/>
                        <a:pt x="556641" y="98441"/>
                      </a:cubicBezTo>
                      <a:cubicBezTo>
                        <a:pt x="567499" y="107490"/>
                        <a:pt x="579596" y="113824"/>
                        <a:pt x="592931" y="117443"/>
                      </a:cubicBezTo>
                      <a:lnTo>
                        <a:pt x="589502" y="129445"/>
                      </a:lnTo>
                      <a:cubicBezTo>
                        <a:pt x="573690" y="125063"/>
                        <a:pt x="559736" y="117634"/>
                        <a:pt x="547639" y="107156"/>
                      </a:cubicBezTo>
                      <a:cubicBezTo>
                        <a:pt x="541543" y="112395"/>
                        <a:pt x="534947" y="116920"/>
                        <a:pt x="527851" y="120730"/>
                      </a:cubicBezTo>
                      <a:cubicBezTo>
                        <a:pt x="520755" y="124540"/>
                        <a:pt x="513397" y="127445"/>
                        <a:pt x="505777" y="129445"/>
                      </a:cubicBezTo>
                      <a:lnTo>
                        <a:pt x="502205" y="117443"/>
                      </a:lnTo>
                      <a:cubicBezTo>
                        <a:pt x="515826" y="113729"/>
                        <a:pt x="527970" y="107347"/>
                        <a:pt x="538638" y="98298"/>
                      </a:cubicBezTo>
                      <a:cubicBezTo>
                        <a:pt x="528351" y="87154"/>
                        <a:pt x="521160" y="74533"/>
                        <a:pt x="517064" y="60436"/>
                      </a:cubicBezTo>
                      <a:close/>
                      <a:moveTo>
                        <a:pt x="327088" y="45149"/>
                      </a:moveTo>
                      <a:lnTo>
                        <a:pt x="414813" y="45149"/>
                      </a:lnTo>
                      <a:cubicBezTo>
                        <a:pt x="416528" y="45149"/>
                        <a:pt x="418004" y="45768"/>
                        <a:pt x="419242" y="47006"/>
                      </a:cubicBezTo>
                      <a:cubicBezTo>
                        <a:pt x="420481" y="48244"/>
                        <a:pt x="421100" y="49721"/>
                        <a:pt x="421100" y="51435"/>
                      </a:cubicBezTo>
                      <a:lnTo>
                        <a:pt x="421100" y="54150"/>
                      </a:lnTo>
                      <a:cubicBezTo>
                        <a:pt x="421100" y="55293"/>
                        <a:pt x="420814" y="56341"/>
                        <a:pt x="420242" y="57293"/>
                      </a:cubicBezTo>
                      <a:cubicBezTo>
                        <a:pt x="419671" y="58246"/>
                        <a:pt x="418909" y="58960"/>
                        <a:pt x="417957" y="59436"/>
                      </a:cubicBezTo>
                      <a:lnTo>
                        <a:pt x="383952" y="79296"/>
                      </a:lnTo>
                      <a:lnTo>
                        <a:pt x="437102" y="79296"/>
                      </a:lnTo>
                      <a:lnTo>
                        <a:pt x="437102" y="91869"/>
                      </a:lnTo>
                      <a:lnTo>
                        <a:pt x="383524" y="91869"/>
                      </a:lnTo>
                      <a:lnTo>
                        <a:pt x="383524" y="108014"/>
                      </a:lnTo>
                      <a:cubicBezTo>
                        <a:pt x="383524" y="112871"/>
                        <a:pt x="381785" y="116872"/>
                        <a:pt x="378309" y="120015"/>
                      </a:cubicBezTo>
                      <a:cubicBezTo>
                        <a:pt x="374832" y="123158"/>
                        <a:pt x="370665" y="125444"/>
                        <a:pt x="365807" y="126873"/>
                      </a:cubicBezTo>
                      <a:cubicBezTo>
                        <a:pt x="360949" y="128302"/>
                        <a:pt x="356187" y="129112"/>
                        <a:pt x="351520" y="129302"/>
                      </a:cubicBezTo>
                      <a:lnTo>
                        <a:pt x="351091" y="116872"/>
                      </a:lnTo>
                      <a:cubicBezTo>
                        <a:pt x="355568" y="116586"/>
                        <a:pt x="360021" y="115657"/>
                        <a:pt x="364450" y="114086"/>
                      </a:cubicBezTo>
                      <a:cubicBezTo>
                        <a:pt x="368879" y="112514"/>
                        <a:pt x="371093" y="110490"/>
                        <a:pt x="371093" y="108014"/>
                      </a:cubicBezTo>
                      <a:lnTo>
                        <a:pt x="371093" y="91869"/>
                      </a:lnTo>
                      <a:lnTo>
                        <a:pt x="309514" y="91869"/>
                      </a:lnTo>
                      <a:lnTo>
                        <a:pt x="309514" y="79296"/>
                      </a:lnTo>
                      <a:lnTo>
                        <a:pt x="371093" y="79296"/>
                      </a:lnTo>
                      <a:lnTo>
                        <a:pt x="371093" y="75867"/>
                      </a:lnTo>
                      <a:cubicBezTo>
                        <a:pt x="371093" y="73486"/>
                        <a:pt x="372141" y="71676"/>
                        <a:pt x="374237" y="70438"/>
                      </a:cubicBezTo>
                      <a:lnTo>
                        <a:pt x="396239" y="57722"/>
                      </a:lnTo>
                      <a:lnTo>
                        <a:pt x="327088" y="57722"/>
                      </a:lnTo>
                      <a:close/>
                      <a:moveTo>
                        <a:pt x="215693" y="40291"/>
                      </a:moveTo>
                      <a:lnTo>
                        <a:pt x="221694" y="52292"/>
                      </a:lnTo>
                      <a:lnTo>
                        <a:pt x="250269" y="52292"/>
                      </a:lnTo>
                      <a:lnTo>
                        <a:pt x="256413" y="40291"/>
                      </a:lnTo>
                      <a:close/>
                      <a:moveTo>
                        <a:pt x="464629" y="38148"/>
                      </a:moveTo>
                      <a:lnTo>
                        <a:pt x="477202" y="38291"/>
                      </a:lnTo>
                      <a:cubicBezTo>
                        <a:pt x="476821" y="54959"/>
                        <a:pt x="476202" y="70009"/>
                        <a:pt x="475345" y="83439"/>
                      </a:cubicBezTo>
                      <a:cubicBezTo>
                        <a:pt x="474487" y="96869"/>
                        <a:pt x="473059" y="109919"/>
                        <a:pt x="471058" y="122587"/>
                      </a:cubicBezTo>
                      <a:lnTo>
                        <a:pt x="458771" y="120587"/>
                      </a:lnTo>
                      <a:cubicBezTo>
                        <a:pt x="460676" y="107918"/>
                        <a:pt x="462033" y="95131"/>
                        <a:pt x="462843" y="82225"/>
                      </a:cubicBezTo>
                      <a:cubicBezTo>
                        <a:pt x="463653" y="69318"/>
                        <a:pt x="464248" y="54626"/>
                        <a:pt x="464629" y="38148"/>
                      </a:cubicBezTo>
                      <a:close/>
                      <a:moveTo>
                        <a:pt x="569642" y="26146"/>
                      </a:moveTo>
                      <a:cubicBezTo>
                        <a:pt x="573833" y="34814"/>
                        <a:pt x="581405" y="42339"/>
                        <a:pt x="592359" y="48721"/>
                      </a:cubicBezTo>
                      <a:lnTo>
                        <a:pt x="585930" y="59579"/>
                      </a:lnTo>
                      <a:cubicBezTo>
                        <a:pt x="572119" y="51197"/>
                        <a:pt x="562737" y="41482"/>
                        <a:pt x="557783" y="30433"/>
                      </a:cubicBezTo>
                      <a:close/>
                      <a:moveTo>
                        <a:pt x="527780" y="26146"/>
                      </a:moveTo>
                      <a:lnTo>
                        <a:pt x="539638" y="30433"/>
                      </a:lnTo>
                      <a:cubicBezTo>
                        <a:pt x="536876" y="36338"/>
                        <a:pt x="533042" y="41743"/>
                        <a:pt x="528137" y="46649"/>
                      </a:cubicBezTo>
                      <a:cubicBezTo>
                        <a:pt x="523232" y="51554"/>
                        <a:pt x="517683" y="55864"/>
                        <a:pt x="511492" y="59579"/>
                      </a:cubicBezTo>
                      <a:lnTo>
                        <a:pt x="505063" y="48721"/>
                      </a:lnTo>
                      <a:cubicBezTo>
                        <a:pt x="515731" y="42529"/>
                        <a:pt x="523303" y="35005"/>
                        <a:pt x="527780" y="26146"/>
                      </a:cubicBezTo>
                      <a:close/>
                      <a:moveTo>
                        <a:pt x="89011" y="17288"/>
                      </a:moveTo>
                      <a:lnTo>
                        <a:pt x="100726" y="21717"/>
                      </a:lnTo>
                      <a:lnTo>
                        <a:pt x="93154" y="41720"/>
                      </a:lnTo>
                      <a:lnTo>
                        <a:pt x="81438" y="37291"/>
                      </a:lnTo>
                      <a:close/>
                      <a:moveTo>
                        <a:pt x="48148" y="17288"/>
                      </a:moveTo>
                      <a:lnTo>
                        <a:pt x="55721" y="37291"/>
                      </a:lnTo>
                      <a:lnTo>
                        <a:pt x="44148" y="41720"/>
                      </a:lnTo>
                      <a:lnTo>
                        <a:pt x="36576" y="21717"/>
                      </a:lnTo>
                      <a:close/>
                      <a:moveTo>
                        <a:pt x="184403" y="15716"/>
                      </a:moveTo>
                      <a:lnTo>
                        <a:pt x="184403" y="27718"/>
                      </a:lnTo>
                      <a:lnTo>
                        <a:pt x="266271" y="27718"/>
                      </a:lnTo>
                      <a:lnTo>
                        <a:pt x="266271" y="15716"/>
                      </a:lnTo>
                      <a:close/>
                      <a:moveTo>
                        <a:pt x="74866" y="15288"/>
                      </a:moveTo>
                      <a:lnTo>
                        <a:pt x="74866" y="42720"/>
                      </a:lnTo>
                      <a:lnTo>
                        <a:pt x="109870" y="42720"/>
                      </a:lnTo>
                      <a:lnTo>
                        <a:pt x="109870" y="15288"/>
                      </a:lnTo>
                      <a:close/>
                      <a:moveTo>
                        <a:pt x="27574" y="15288"/>
                      </a:moveTo>
                      <a:lnTo>
                        <a:pt x="27574" y="42720"/>
                      </a:lnTo>
                      <a:lnTo>
                        <a:pt x="62293" y="42720"/>
                      </a:lnTo>
                      <a:lnTo>
                        <a:pt x="62293" y="15288"/>
                      </a:lnTo>
                      <a:close/>
                      <a:moveTo>
                        <a:pt x="178117" y="3286"/>
                      </a:moveTo>
                      <a:lnTo>
                        <a:pt x="272557" y="3286"/>
                      </a:lnTo>
                      <a:cubicBezTo>
                        <a:pt x="274272" y="3286"/>
                        <a:pt x="275748" y="3882"/>
                        <a:pt x="276987" y="5072"/>
                      </a:cubicBezTo>
                      <a:cubicBezTo>
                        <a:pt x="278225" y="6263"/>
                        <a:pt x="278844" y="7763"/>
                        <a:pt x="278844" y="9573"/>
                      </a:cubicBezTo>
                      <a:lnTo>
                        <a:pt x="278844" y="34004"/>
                      </a:lnTo>
                      <a:cubicBezTo>
                        <a:pt x="278844" y="35719"/>
                        <a:pt x="278225" y="37195"/>
                        <a:pt x="276987" y="38434"/>
                      </a:cubicBezTo>
                      <a:cubicBezTo>
                        <a:pt x="275748" y="39672"/>
                        <a:pt x="274272" y="40291"/>
                        <a:pt x="272557" y="40291"/>
                      </a:cubicBezTo>
                      <a:lnTo>
                        <a:pt x="258984" y="40291"/>
                      </a:lnTo>
                      <a:lnTo>
                        <a:pt x="268128" y="45006"/>
                      </a:lnTo>
                      <a:lnTo>
                        <a:pt x="264413" y="52292"/>
                      </a:lnTo>
                      <a:lnTo>
                        <a:pt x="279272" y="52292"/>
                      </a:lnTo>
                      <a:lnTo>
                        <a:pt x="279272" y="64723"/>
                      </a:lnTo>
                      <a:lnTo>
                        <a:pt x="262413" y="64723"/>
                      </a:lnTo>
                      <a:lnTo>
                        <a:pt x="262413" y="82010"/>
                      </a:lnTo>
                      <a:lnTo>
                        <a:pt x="285416" y="82010"/>
                      </a:lnTo>
                      <a:lnTo>
                        <a:pt x="285416" y="94441"/>
                      </a:lnTo>
                      <a:lnTo>
                        <a:pt x="262413" y="94441"/>
                      </a:lnTo>
                      <a:lnTo>
                        <a:pt x="262413" y="126302"/>
                      </a:lnTo>
                      <a:lnTo>
                        <a:pt x="249697" y="126302"/>
                      </a:lnTo>
                      <a:lnTo>
                        <a:pt x="249697" y="94441"/>
                      </a:lnTo>
                      <a:lnTo>
                        <a:pt x="220408" y="94441"/>
                      </a:lnTo>
                      <a:cubicBezTo>
                        <a:pt x="218979" y="101108"/>
                        <a:pt x="216074" y="107299"/>
                        <a:pt x="211693" y="113014"/>
                      </a:cubicBezTo>
                      <a:cubicBezTo>
                        <a:pt x="207311" y="118729"/>
                        <a:pt x="203453" y="123111"/>
                        <a:pt x="200120" y="126159"/>
                      </a:cubicBezTo>
                      <a:lnTo>
                        <a:pt x="191547" y="116729"/>
                      </a:lnTo>
                      <a:cubicBezTo>
                        <a:pt x="194214" y="114443"/>
                        <a:pt x="197191" y="111181"/>
                        <a:pt x="200477" y="106942"/>
                      </a:cubicBezTo>
                      <a:cubicBezTo>
                        <a:pt x="203763" y="102703"/>
                        <a:pt x="206121" y="98536"/>
                        <a:pt x="207549" y="94441"/>
                      </a:cubicBezTo>
                      <a:lnTo>
                        <a:pt x="186832" y="94441"/>
                      </a:lnTo>
                      <a:lnTo>
                        <a:pt x="186832" y="82010"/>
                      </a:lnTo>
                      <a:lnTo>
                        <a:pt x="208692" y="82010"/>
                      </a:lnTo>
                      <a:lnTo>
                        <a:pt x="208692" y="64723"/>
                      </a:lnTo>
                      <a:lnTo>
                        <a:pt x="191261" y="64723"/>
                      </a:lnTo>
                      <a:lnTo>
                        <a:pt x="191261" y="52292"/>
                      </a:lnTo>
                      <a:lnTo>
                        <a:pt x="207549" y="52292"/>
                      </a:lnTo>
                      <a:lnTo>
                        <a:pt x="203835" y="45006"/>
                      </a:lnTo>
                      <a:lnTo>
                        <a:pt x="213121" y="40291"/>
                      </a:lnTo>
                      <a:lnTo>
                        <a:pt x="184403" y="40291"/>
                      </a:lnTo>
                      <a:lnTo>
                        <a:pt x="184403" y="84154"/>
                      </a:lnTo>
                      <a:cubicBezTo>
                        <a:pt x="184403" y="91774"/>
                        <a:pt x="182570" y="99060"/>
                        <a:pt x="178903" y="106013"/>
                      </a:cubicBezTo>
                      <a:cubicBezTo>
                        <a:pt x="175236" y="112967"/>
                        <a:pt x="170354" y="119063"/>
                        <a:pt x="164258" y="124301"/>
                      </a:cubicBezTo>
                      <a:lnTo>
                        <a:pt x="156400" y="114729"/>
                      </a:lnTo>
                      <a:cubicBezTo>
                        <a:pt x="160972" y="110443"/>
                        <a:pt x="164663" y="105680"/>
                        <a:pt x="167473" y="100441"/>
                      </a:cubicBezTo>
                      <a:cubicBezTo>
                        <a:pt x="170283" y="95203"/>
                        <a:pt x="171688" y="89773"/>
                        <a:pt x="171688" y="84154"/>
                      </a:cubicBezTo>
                      <a:lnTo>
                        <a:pt x="171688" y="9573"/>
                      </a:lnTo>
                      <a:cubicBezTo>
                        <a:pt x="171688" y="7858"/>
                        <a:pt x="172331" y="6382"/>
                        <a:pt x="173616" y="5144"/>
                      </a:cubicBezTo>
                      <a:cubicBezTo>
                        <a:pt x="174902" y="3905"/>
                        <a:pt x="176403" y="3286"/>
                        <a:pt x="178117" y="3286"/>
                      </a:cubicBezTo>
                      <a:close/>
                      <a:moveTo>
                        <a:pt x="479202" y="2572"/>
                      </a:moveTo>
                      <a:lnTo>
                        <a:pt x="491775" y="2572"/>
                      </a:lnTo>
                      <a:lnTo>
                        <a:pt x="491775" y="19574"/>
                      </a:lnTo>
                      <a:lnTo>
                        <a:pt x="504063" y="19574"/>
                      </a:lnTo>
                      <a:lnTo>
                        <a:pt x="504063" y="32004"/>
                      </a:lnTo>
                      <a:lnTo>
                        <a:pt x="491775" y="32004"/>
                      </a:lnTo>
                      <a:lnTo>
                        <a:pt x="491775" y="37719"/>
                      </a:lnTo>
                      <a:lnTo>
                        <a:pt x="496061" y="36433"/>
                      </a:lnTo>
                      <a:lnTo>
                        <a:pt x="507920" y="78153"/>
                      </a:lnTo>
                      <a:lnTo>
                        <a:pt x="495919" y="81582"/>
                      </a:lnTo>
                      <a:lnTo>
                        <a:pt x="491775" y="67009"/>
                      </a:lnTo>
                      <a:lnTo>
                        <a:pt x="491775" y="129016"/>
                      </a:lnTo>
                      <a:lnTo>
                        <a:pt x="479202" y="129016"/>
                      </a:lnTo>
                      <a:lnTo>
                        <a:pt x="479202" y="32004"/>
                      </a:lnTo>
                      <a:lnTo>
                        <a:pt x="462343" y="32004"/>
                      </a:lnTo>
                      <a:lnTo>
                        <a:pt x="462343" y="19574"/>
                      </a:lnTo>
                      <a:lnTo>
                        <a:pt x="479202" y="19574"/>
                      </a:lnTo>
                      <a:close/>
                      <a:moveTo>
                        <a:pt x="21288" y="2572"/>
                      </a:moveTo>
                      <a:lnTo>
                        <a:pt x="116014" y="2572"/>
                      </a:lnTo>
                      <a:cubicBezTo>
                        <a:pt x="117729" y="2572"/>
                        <a:pt x="119205" y="3191"/>
                        <a:pt x="120443" y="4429"/>
                      </a:cubicBezTo>
                      <a:cubicBezTo>
                        <a:pt x="121681" y="5668"/>
                        <a:pt x="122301" y="7144"/>
                        <a:pt x="122301" y="8858"/>
                      </a:cubicBezTo>
                      <a:lnTo>
                        <a:pt x="122301" y="49006"/>
                      </a:lnTo>
                      <a:cubicBezTo>
                        <a:pt x="122301" y="50721"/>
                        <a:pt x="121681" y="52173"/>
                        <a:pt x="120443" y="53364"/>
                      </a:cubicBezTo>
                      <a:cubicBezTo>
                        <a:pt x="119205" y="54555"/>
                        <a:pt x="117729" y="55150"/>
                        <a:pt x="116014" y="55150"/>
                      </a:cubicBezTo>
                      <a:lnTo>
                        <a:pt x="74866" y="55150"/>
                      </a:lnTo>
                      <a:lnTo>
                        <a:pt x="74866" y="62722"/>
                      </a:lnTo>
                      <a:lnTo>
                        <a:pt x="124158" y="62722"/>
                      </a:lnTo>
                      <a:lnTo>
                        <a:pt x="124158" y="75295"/>
                      </a:lnTo>
                      <a:lnTo>
                        <a:pt x="74866" y="75295"/>
                      </a:lnTo>
                      <a:lnTo>
                        <a:pt x="74866" y="82296"/>
                      </a:lnTo>
                      <a:lnTo>
                        <a:pt x="133016" y="82296"/>
                      </a:lnTo>
                      <a:lnTo>
                        <a:pt x="133016" y="95012"/>
                      </a:lnTo>
                      <a:lnTo>
                        <a:pt x="4143" y="95012"/>
                      </a:lnTo>
                      <a:lnTo>
                        <a:pt x="4143" y="82296"/>
                      </a:lnTo>
                      <a:lnTo>
                        <a:pt x="62293" y="82296"/>
                      </a:lnTo>
                      <a:lnTo>
                        <a:pt x="62293" y="75295"/>
                      </a:lnTo>
                      <a:lnTo>
                        <a:pt x="13001" y="75295"/>
                      </a:lnTo>
                      <a:lnTo>
                        <a:pt x="13001" y="62722"/>
                      </a:lnTo>
                      <a:lnTo>
                        <a:pt x="62293" y="62722"/>
                      </a:lnTo>
                      <a:lnTo>
                        <a:pt x="62293" y="55150"/>
                      </a:lnTo>
                      <a:lnTo>
                        <a:pt x="21288" y="55150"/>
                      </a:lnTo>
                      <a:cubicBezTo>
                        <a:pt x="19573" y="55150"/>
                        <a:pt x="18073" y="54555"/>
                        <a:pt x="16787" y="53364"/>
                      </a:cubicBezTo>
                      <a:cubicBezTo>
                        <a:pt x="15501" y="52173"/>
                        <a:pt x="14859" y="50721"/>
                        <a:pt x="14859" y="49006"/>
                      </a:cubicBezTo>
                      <a:lnTo>
                        <a:pt x="14859" y="8858"/>
                      </a:lnTo>
                      <a:cubicBezTo>
                        <a:pt x="14859" y="7144"/>
                        <a:pt x="15501" y="5668"/>
                        <a:pt x="16787" y="4429"/>
                      </a:cubicBezTo>
                      <a:cubicBezTo>
                        <a:pt x="18073" y="3191"/>
                        <a:pt x="19573" y="2572"/>
                        <a:pt x="21288" y="2572"/>
                      </a:cubicBezTo>
                      <a:close/>
                      <a:moveTo>
                        <a:pt x="550640" y="143"/>
                      </a:moveTo>
                      <a:lnTo>
                        <a:pt x="555640" y="12145"/>
                      </a:lnTo>
                      <a:lnTo>
                        <a:pt x="589073" y="12145"/>
                      </a:lnTo>
                      <a:lnTo>
                        <a:pt x="589073" y="24575"/>
                      </a:lnTo>
                      <a:lnTo>
                        <a:pt x="509063" y="24575"/>
                      </a:lnTo>
                      <a:lnTo>
                        <a:pt x="509063" y="12145"/>
                      </a:lnTo>
                      <a:lnTo>
                        <a:pt x="541924" y="12145"/>
                      </a:lnTo>
                      <a:lnTo>
                        <a:pt x="538924" y="4858"/>
                      </a:lnTo>
                      <a:close/>
                      <a:moveTo>
                        <a:pt x="410098" y="0"/>
                      </a:moveTo>
                      <a:lnTo>
                        <a:pt x="421385" y="5429"/>
                      </a:lnTo>
                      <a:cubicBezTo>
                        <a:pt x="418528" y="11240"/>
                        <a:pt x="415623" y="16288"/>
                        <a:pt x="412670" y="20574"/>
                      </a:cubicBezTo>
                      <a:lnTo>
                        <a:pt x="427672" y="20574"/>
                      </a:lnTo>
                      <a:cubicBezTo>
                        <a:pt x="429386" y="20574"/>
                        <a:pt x="430839" y="21169"/>
                        <a:pt x="432030" y="22360"/>
                      </a:cubicBezTo>
                      <a:cubicBezTo>
                        <a:pt x="433220" y="23551"/>
                        <a:pt x="433816" y="25003"/>
                        <a:pt x="433816" y="26718"/>
                      </a:cubicBezTo>
                      <a:lnTo>
                        <a:pt x="433816" y="45006"/>
                      </a:lnTo>
                      <a:lnTo>
                        <a:pt x="421243" y="45006"/>
                      </a:lnTo>
                      <a:lnTo>
                        <a:pt x="421243" y="33004"/>
                      </a:lnTo>
                      <a:lnTo>
                        <a:pt x="327374" y="33004"/>
                      </a:lnTo>
                      <a:lnTo>
                        <a:pt x="327374" y="45006"/>
                      </a:lnTo>
                      <a:lnTo>
                        <a:pt x="314944" y="45006"/>
                      </a:lnTo>
                      <a:lnTo>
                        <a:pt x="314944" y="26718"/>
                      </a:lnTo>
                      <a:cubicBezTo>
                        <a:pt x="314944" y="25003"/>
                        <a:pt x="315539" y="23551"/>
                        <a:pt x="316730" y="22360"/>
                      </a:cubicBezTo>
                      <a:cubicBezTo>
                        <a:pt x="317920" y="21169"/>
                        <a:pt x="319373" y="20574"/>
                        <a:pt x="321087" y="20574"/>
                      </a:cubicBezTo>
                      <a:lnTo>
                        <a:pt x="333946" y="20574"/>
                      </a:lnTo>
                      <a:lnTo>
                        <a:pt x="326516" y="6572"/>
                      </a:lnTo>
                      <a:lnTo>
                        <a:pt x="337518" y="715"/>
                      </a:lnTo>
                      <a:lnTo>
                        <a:pt x="346662" y="17717"/>
                      </a:lnTo>
                      <a:lnTo>
                        <a:pt x="341375" y="20574"/>
                      </a:lnTo>
                      <a:lnTo>
                        <a:pt x="370522" y="20574"/>
                      </a:lnTo>
                      <a:lnTo>
                        <a:pt x="363235" y="6572"/>
                      </a:lnTo>
                      <a:lnTo>
                        <a:pt x="374237" y="715"/>
                      </a:lnTo>
                      <a:lnTo>
                        <a:pt x="383238" y="17717"/>
                      </a:lnTo>
                      <a:lnTo>
                        <a:pt x="377951" y="20574"/>
                      </a:lnTo>
                      <a:lnTo>
                        <a:pt x="396954" y="20574"/>
                      </a:lnTo>
                      <a:cubicBezTo>
                        <a:pt x="399430" y="17812"/>
                        <a:pt x="401907" y="14383"/>
                        <a:pt x="404383" y="10287"/>
                      </a:cubicBezTo>
                      <a:cubicBezTo>
                        <a:pt x="406860" y="6191"/>
                        <a:pt x="408765" y="2762"/>
                        <a:pt x="410098" y="0"/>
                      </a:cubicBezTo>
                      <a:close/>
                    </a:path>
                  </a:pathLst>
                </a:custGeom>
                <a:solidFill>
                  <a:schemeClr val="tx1">
                    <a:alpha val="0"/>
                  </a:schemeClr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dist"/>
                  <a:endParaRPr lang="zh-CN" altLang="en-US" sz="300" dirty="0">
                    <a:latin typeface="DIN1451" panose="020B0503020202040203" pitchFamily="34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endParaRPr>
                </a:p>
              </p:txBody>
            </p:sp>
          </p:grpSp>
          <p:pic>
            <p:nvPicPr>
              <p:cNvPr id="241" name="Picture 2">
                <a:extLst>
                  <a:ext uri="{FF2B5EF4-FFF2-40B4-BE49-F238E27FC236}">
                    <a16:creationId xmlns:a16="http://schemas.microsoft.com/office/drawing/2014/main" id="{E9164FC0-F5AB-D1C4-E3DA-B502BB0DAE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>
                <a:alphaModFix amt="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4148" y="574174"/>
                <a:ext cx="1227769" cy="818379"/>
              </a:xfrm>
              <a:prstGeom prst="rect">
                <a:avLst/>
              </a:prstGeom>
              <a:noFill/>
              <a:effectLst>
                <a:outerShdw blurRad="50800" dist="38100" dir="63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D6A3803A-DBB8-2DBF-A18F-598937054E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038996" y="714444"/>
              <a:ext cx="367054" cy="488495"/>
              <a:chOff x="5038996" y="714444"/>
              <a:chExt cx="367054" cy="488495"/>
            </a:xfrm>
          </p:grpSpPr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3C52D78A-3C88-8C3C-7741-43F415AFB3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38996" y="714444"/>
                <a:ext cx="367054" cy="488495"/>
              </a:xfrm>
              <a:prstGeom prst="rect">
                <a:avLst/>
              </a:prstGeom>
              <a:solidFill>
                <a:srgbClr val="7E5840">
                  <a:alpha val="0"/>
                </a:srgbClr>
              </a:solidFill>
              <a:ln>
                <a:solidFill>
                  <a:srgbClr val="543A2A">
                    <a:alpha val="0"/>
                  </a:srgbClr>
                </a:solidFill>
              </a:ln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BottomRight">
                  <a:rot lat="21000000" lon="21060000" rev="240000"/>
                </a:camera>
                <a:lightRig rig="brightRoom" dir="t"/>
              </a:scene3d>
              <a:sp3d extrusionH="444500" prstMaterial="flat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sp>
            <p:nvSpPr>
              <p:cNvPr id="238" name="椭圆 237">
                <a:extLst>
                  <a:ext uri="{FF2B5EF4-FFF2-40B4-BE49-F238E27FC236}">
                    <a16:creationId xmlns:a16="http://schemas.microsoft.com/office/drawing/2014/main" id="{8BE5DAEC-22E5-6D0B-84EA-B851AC1F05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01325" y="767135"/>
                <a:ext cx="234973" cy="242025"/>
              </a:xfrm>
              <a:prstGeom prst="ellipse">
                <a:avLst/>
              </a:prstGeom>
              <a:solidFill>
                <a:srgbClr val="543A2A">
                  <a:alpha val="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>
                <a:extLst>
                  <a:ext uri="{FF2B5EF4-FFF2-40B4-BE49-F238E27FC236}">
                    <a16:creationId xmlns:a16="http://schemas.microsoft.com/office/drawing/2014/main" id="{FB153B3B-17EF-F1F8-B2CA-3DCE4FFA82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72089" y="1040623"/>
                <a:ext cx="100735" cy="105201"/>
              </a:xfrm>
              <a:prstGeom prst="ellipse">
                <a:avLst/>
              </a:prstGeom>
              <a:solidFill>
                <a:srgbClr val="543A2A">
                  <a:alpha val="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0E64BC9F-5D7E-F6AC-4C09-01BE71FA773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533860" y="848975"/>
              <a:ext cx="367054" cy="488495"/>
              <a:chOff x="5038996" y="714444"/>
              <a:chExt cx="367054" cy="488495"/>
            </a:xfrm>
          </p:grpSpPr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7BF0601A-0E19-6788-E753-27089CB30E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38996" y="714444"/>
                <a:ext cx="367054" cy="488495"/>
              </a:xfrm>
              <a:prstGeom prst="rect">
                <a:avLst/>
              </a:prstGeom>
              <a:solidFill>
                <a:srgbClr val="7E5840">
                  <a:alpha val="0"/>
                </a:srgbClr>
              </a:solidFill>
              <a:ln>
                <a:solidFill>
                  <a:srgbClr val="543A2A">
                    <a:alpha val="0"/>
                  </a:srgbClr>
                </a:solidFill>
              </a:ln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1500000">
                  <a:rot lat="21000000" lon="21000000" rev="0"/>
                </a:camera>
                <a:lightRig rig="brightRoom" dir="t"/>
              </a:scene3d>
              <a:sp3d extrusionH="444500" prstMaterial="flat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E6BBB57A-CB41-BA9F-DBD8-820EB0405C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01325" y="767135"/>
                <a:ext cx="234973" cy="242025"/>
              </a:xfrm>
              <a:prstGeom prst="ellipse">
                <a:avLst/>
              </a:prstGeom>
              <a:solidFill>
                <a:srgbClr val="543A2A">
                  <a:alpha val="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>
                <a:extLst>
                  <a:ext uri="{FF2B5EF4-FFF2-40B4-BE49-F238E27FC236}">
                    <a16:creationId xmlns:a16="http://schemas.microsoft.com/office/drawing/2014/main" id="{CECD020A-9D8F-D01C-30AC-500C8B67FB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72089" y="1040623"/>
                <a:ext cx="100735" cy="105201"/>
              </a:xfrm>
              <a:prstGeom prst="ellipse">
                <a:avLst/>
              </a:prstGeom>
              <a:solidFill>
                <a:srgbClr val="543A2A">
                  <a:alpha val="0"/>
                </a:srgb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E6EB668E-EAE0-8F05-5D28-56489CC791C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919472" y="1517904"/>
              <a:ext cx="9076562" cy="2894076"/>
              <a:chOff x="4919472" y="1517904"/>
              <a:chExt cx="9076562" cy="2894076"/>
            </a:xfrm>
          </p:grpSpPr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AC850E96-F222-60AF-2946-8790E57FFA2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919472" y="1517904"/>
                <a:ext cx="9076562" cy="2894076"/>
                <a:chOff x="4919472" y="1517904"/>
                <a:chExt cx="9076562" cy="2894076"/>
              </a:xfrm>
            </p:grpSpPr>
            <p:sp>
              <p:nvSpPr>
                <p:cNvPr id="232" name="矩形: 圆角 231">
                  <a:extLst>
                    <a:ext uri="{FF2B5EF4-FFF2-40B4-BE49-F238E27FC236}">
                      <a16:creationId xmlns:a16="http://schemas.microsoft.com/office/drawing/2014/main" id="{0E623CC6-6213-E8C8-EB4E-C87C4129CC6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919472" y="1517904"/>
                  <a:ext cx="9050528" cy="2894076"/>
                </a:xfrm>
                <a:prstGeom prst="roundRect">
                  <a:avLst>
                    <a:gd name="adj" fmla="val 7235"/>
                  </a:avLst>
                </a:prstGeom>
                <a:noFill/>
                <a:ln w="76200">
                  <a:solidFill>
                    <a:srgbClr val="7F6B3F">
                      <a:alpha val="0"/>
                    </a:srgbClr>
                  </a:solidFill>
                </a:ln>
                <a:effectLst>
                  <a:outerShdw blurRad="88900" dist="50800" dir="5400000" algn="t" rotWithShape="0">
                    <a:prstClr val="black">
                      <a:alpha val="56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3" name="矩形: 圆角 232">
                  <a:extLst>
                    <a:ext uri="{FF2B5EF4-FFF2-40B4-BE49-F238E27FC236}">
                      <a16:creationId xmlns:a16="http://schemas.microsoft.com/office/drawing/2014/main" id="{B59B8BE7-2E96-D291-2425-229185D3863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480737" y="1522235"/>
                  <a:ext cx="4515297" cy="2868790"/>
                </a:xfrm>
                <a:prstGeom prst="roundRect">
                  <a:avLst>
                    <a:gd name="adj" fmla="val 7235"/>
                  </a:avLst>
                </a:prstGeom>
                <a:gradFill flip="none" rotWithShape="1">
                  <a:gsLst>
                    <a:gs pos="31000">
                      <a:srgbClr val="004C34">
                        <a:alpha val="0"/>
                      </a:srgbClr>
                    </a:gs>
                    <a:gs pos="100000">
                      <a:srgbClr val="005250">
                        <a:alpha val="0"/>
                      </a:srgbClr>
                    </a:gs>
                    <a:gs pos="0">
                      <a:srgbClr val="00462F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57150">
                  <a:solidFill>
                    <a:srgbClr val="7E5840">
                      <a:alpha val="0"/>
                    </a:srgb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zh-CN" altLang="en-US" sz="1100" spc="300" dirty="0">
                    <a:solidFill>
                      <a:schemeClr val="lt1">
                        <a:alpha val="61000"/>
                      </a:schemeClr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</p:grp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20CAB214-223B-154F-15BC-F84E21C2087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41204" y="2310654"/>
                <a:ext cx="3363689" cy="1184385"/>
                <a:chOff x="3091110" y="5671282"/>
                <a:chExt cx="12536372" cy="4414170"/>
              </a:xfrm>
            </p:grpSpPr>
            <p:sp>
              <p:nvSpPr>
                <p:cNvPr id="227" name="任意多边形: 形状 226">
                  <a:extLst>
                    <a:ext uri="{FF2B5EF4-FFF2-40B4-BE49-F238E27FC236}">
                      <a16:creationId xmlns:a16="http://schemas.microsoft.com/office/drawing/2014/main" id="{23B7F6F7-CB32-59FD-F2D0-C858FFF317B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1307672" y="6782808"/>
                  <a:ext cx="2951293" cy="2640255"/>
                </a:xfrm>
                <a:custGeom>
                  <a:avLst/>
                  <a:gdLst>
                    <a:gd name="connsiteX0" fmla="*/ 1731834 w 2951293"/>
                    <a:gd name="connsiteY0" fmla="*/ 1613752 h 2640255"/>
                    <a:gd name="connsiteX1" fmla="*/ 1563566 w 2951293"/>
                    <a:gd name="connsiteY1" fmla="*/ 1630168 h 2640255"/>
                    <a:gd name="connsiteX2" fmla="*/ 1452300 w 2951293"/>
                    <a:gd name="connsiteY2" fmla="*/ 1661177 h 2640255"/>
                    <a:gd name="connsiteX3" fmla="*/ 1472365 w 2951293"/>
                    <a:gd name="connsiteY3" fmla="*/ 1728666 h 2640255"/>
                    <a:gd name="connsiteX4" fmla="*/ 1550798 w 2951293"/>
                    <a:gd name="connsiteY4" fmla="*/ 1870941 h 2640255"/>
                    <a:gd name="connsiteX5" fmla="*/ 1618287 w 2951293"/>
                    <a:gd name="connsiteY5" fmla="*/ 1984031 h 2640255"/>
                    <a:gd name="connsiteX6" fmla="*/ 1693072 w 2951293"/>
                    <a:gd name="connsiteY6" fmla="*/ 1978559 h 2640255"/>
                    <a:gd name="connsiteX7" fmla="*/ 1760562 w 2951293"/>
                    <a:gd name="connsiteY7" fmla="*/ 1951199 h 2640255"/>
                    <a:gd name="connsiteX8" fmla="*/ 1731378 w 2951293"/>
                    <a:gd name="connsiteY8" fmla="*/ 1903774 h 2640255"/>
                    <a:gd name="connsiteX9" fmla="*/ 1709489 w 2951293"/>
                    <a:gd name="connsiteY9" fmla="*/ 1876413 h 2640255"/>
                    <a:gd name="connsiteX10" fmla="*/ 1727729 w 2951293"/>
                    <a:gd name="connsiteY10" fmla="*/ 1878237 h 2640255"/>
                    <a:gd name="connsiteX11" fmla="*/ 1778803 w 2951293"/>
                    <a:gd name="connsiteY11" fmla="*/ 1684889 h 2640255"/>
                    <a:gd name="connsiteX12" fmla="*/ 1753266 w 2951293"/>
                    <a:gd name="connsiteY12" fmla="*/ 1615576 h 2640255"/>
                    <a:gd name="connsiteX13" fmla="*/ 1731834 w 2951293"/>
                    <a:gd name="connsiteY13" fmla="*/ 1613752 h 2640255"/>
                    <a:gd name="connsiteX14" fmla="*/ 1919254 w 2951293"/>
                    <a:gd name="connsiteY14" fmla="*/ 885961 h 2640255"/>
                    <a:gd name="connsiteX15" fmla="*/ 1804339 w 2951293"/>
                    <a:gd name="connsiteY15" fmla="*/ 940682 h 2640255"/>
                    <a:gd name="connsiteX16" fmla="*/ 1678480 w 2951293"/>
                    <a:gd name="connsiteY16" fmla="*/ 1009995 h 2640255"/>
                    <a:gd name="connsiteX17" fmla="*/ 1636528 w 2951293"/>
                    <a:gd name="connsiteY17" fmla="*/ 1041004 h 2640255"/>
                    <a:gd name="connsiteX18" fmla="*/ 1589103 w 2951293"/>
                    <a:gd name="connsiteY18" fmla="*/ 1068365 h 2640255"/>
                    <a:gd name="connsiteX19" fmla="*/ 1392107 w 2951293"/>
                    <a:gd name="connsiteY19" fmla="*/ 1225232 h 2640255"/>
                    <a:gd name="connsiteX20" fmla="*/ 1344682 w 2951293"/>
                    <a:gd name="connsiteY20" fmla="*/ 1290897 h 2640255"/>
                    <a:gd name="connsiteX21" fmla="*/ 1344682 w 2951293"/>
                    <a:gd name="connsiteY21" fmla="*/ 1367507 h 2640255"/>
                    <a:gd name="connsiteX22" fmla="*/ 1364746 w 2951293"/>
                    <a:gd name="connsiteY22" fmla="*/ 1436820 h 2640255"/>
                    <a:gd name="connsiteX23" fmla="*/ 1399403 w 2951293"/>
                    <a:gd name="connsiteY23" fmla="*/ 1462357 h 2640255"/>
                    <a:gd name="connsiteX24" fmla="*/ 1492429 w 2951293"/>
                    <a:gd name="connsiteY24" fmla="*/ 1445940 h 2640255"/>
                    <a:gd name="connsiteX25" fmla="*/ 1612815 w 2951293"/>
                    <a:gd name="connsiteY25" fmla="*/ 1396691 h 2640255"/>
                    <a:gd name="connsiteX26" fmla="*/ 1771506 w 2951293"/>
                    <a:gd name="connsiteY26" fmla="*/ 1341970 h 2640255"/>
                    <a:gd name="connsiteX27" fmla="*/ 1859060 w 2951293"/>
                    <a:gd name="connsiteY27" fmla="*/ 1305489 h 2640255"/>
                    <a:gd name="connsiteX28" fmla="*/ 1888245 w 2951293"/>
                    <a:gd name="connsiteY28" fmla="*/ 1170511 h 2640255"/>
                    <a:gd name="connsiteX29" fmla="*/ 1932022 w 2951293"/>
                    <a:gd name="connsiteY29" fmla="*/ 962570 h 2640255"/>
                    <a:gd name="connsiteX30" fmla="*/ 1919254 w 2951293"/>
                    <a:gd name="connsiteY30" fmla="*/ 885961 h 2640255"/>
                    <a:gd name="connsiteX31" fmla="*/ 2231763 w 2951293"/>
                    <a:gd name="connsiteY31" fmla="*/ 778970 h 2640255"/>
                    <a:gd name="connsiteX32" fmla="*/ 2183739 w 2951293"/>
                    <a:gd name="connsiteY32" fmla="*/ 783815 h 2640255"/>
                    <a:gd name="connsiteX33" fmla="*/ 2172794 w 2951293"/>
                    <a:gd name="connsiteY33" fmla="*/ 958922 h 2640255"/>
                    <a:gd name="connsiteX34" fmla="*/ 2178267 w 2951293"/>
                    <a:gd name="connsiteY34" fmla="*/ 1117614 h 2640255"/>
                    <a:gd name="connsiteX35" fmla="*/ 2293181 w 2951293"/>
                    <a:gd name="connsiteY35" fmla="*/ 1159566 h 2640255"/>
                    <a:gd name="connsiteX36" fmla="*/ 2501122 w 2951293"/>
                    <a:gd name="connsiteY36" fmla="*/ 1272657 h 2640255"/>
                    <a:gd name="connsiteX37" fmla="*/ 2424511 w 2951293"/>
                    <a:gd name="connsiteY37" fmla="*/ 1363859 h 2640255"/>
                    <a:gd name="connsiteX38" fmla="*/ 2362494 w 2951293"/>
                    <a:gd name="connsiteY38" fmla="*/ 1396691 h 2640255"/>
                    <a:gd name="connsiteX39" fmla="*/ 2238460 w 2951293"/>
                    <a:gd name="connsiteY39" fmla="*/ 1458709 h 2640255"/>
                    <a:gd name="connsiteX40" fmla="*/ 2026872 w 2951293"/>
                    <a:gd name="connsiteY40" fmla="*/ 1677593 h 2640255"/>
                    <a:gd name="connsiteX41" fmla="*/ 1994039 w 2951293"/>
                    <a:gd name="connsiteY41" fmla="*/ 1757851 h 2640255"/>
                    <a:gd name="connsiteX42" fmla="*/ 1904662 w 2951293"/>
                    <a:gd name="connsiteY42" fmla="*/ 1861821 h 2640255"/>
                    <a:gd name="connsiteX43" fmla="*/ 1873652 w 2951293"/>
                    <a:gd name="connsiteY43" fmla="*/ 1922014 h 2640255"/>
                    <a:gd name="connsiteX44" fmla="*/ 1935670 w 2951293"/>
                    <a:gd name="connsiteY44" fmla="*/ 1900126 h 2640255"/>
                    <a:gd name="connsiteX45" fmla="*/ 2063352 w 2951293"/>
                    <a:gd name="connsiteY45" fmla="*/ 1874589 h 2640255"/>
                    <a:gd name="connsiteX46" fmla="*/ 2187387 w 2951293"/>
                    <a:gd name="connsiteY46" fmla="*/ 1900126 h 2640255"/>
                    <a:gd name="connsiteX47" fmla="*/ 2256701 w 2951293"/>
                    <a:gd name="connsiteY47" fmla="*/ 1923838 h 2640255"/>
                    <a:gd name="connsiteX48" fmla="*/ 2296829 w 2951293"/>
                    <a:gd name="connsiteY48" fmla="*/ 1878237 h 2640255"/>
                    <a:gd name="connsiteX49" fmla="*/ 2384382 w 2951293"/>
                    <a:gd name="connsiteY49" fmla="*/ 1732314 h 2640255"/>
                    <a:gd name="connsiteX50" fmla="*/ 2568611 w 2951293"/>
                    <a:gd name="connsiteY50" fmla="*/ 1239824 h 2640255"/>
                    <a:gd name="connsiteX51" fmla="*/ 2610564 w 2951293"/>
                    <a:gd name="connsiteY51" fmla="*/ 831240 h 2640255"/>
                    <a:gd name="connsiteX52" fmla="*/ 2490177 w 2951293"/>
                    <a:gd name="connsiteY52" fmla="*/ 794759 h 2640255"/>
                    <a:gd name="connsiteX53" fmla="*/ 2302301 w 2951293"/>
                    <a:gd name="connsiteY53" fmla="*/ 780167 h 2640255"/>
                    <a:gd name="connsiteX54" fmla="*/ 2231763 w 2951293"/>
                    <a:gd name="connsiteY54" fmla="*/ 778970 h 2640255"/>
                    <a:gd name="connsiteX55" fmla="*/ 2021457 w 2951293"/>
                    <a:gd name="connsiteY55" fmla="*/ 81161 h 2640255"/>
                    <a:gd name="connsiteX56" fmla="*/ 2081593 w 2951293"/>
                    <a:gd name="connsiteY56" fmla="*/ 134457 h 2640255"/>
                    <a:gd name="connsiteX57" fmla="*/ 2121722 w 2951293"/>
                    <a:gd name="connsiteY57" fmla="*/ 214715 h 2640255"/>
                    <a:gd name="connsiteX58" fmla="*/ 2150906 w 2951293"/>
                    <a:gd name="connsiteY58" fmla="*/ 393471 h 2640255"/>
                    <a:gd name="connsiteX59" fmla="*/ 2161851 w 2951293"/>
                    <a:gd name="connsiteY59" fmla="*/ 579522 h 2640255"/>
                    <a:gd name="connsiteX60" fmla="*/ 2176443 w 2951293"/>
                    <a:gd name="connsiteY60" fmla="*/ 656132 h 2640255"/>
                    <a:gd name="connsiteX61" fmla="*/ 2209276 w 2951293"/>
                    <a:gd name="connsiteY61" fmla="*/ 663428 h 2640255"/>
                    <a:gd name="connsiteX62" fmla="*/ 2388031 w 2951293"/>
                    <a:gd name="connsiteY62" fmla="*/ 652484 h 2640255"/>
                    <a:gd name="connsiteX63" fmla="*/ 2716357 w 2951293"/>
                    <a:gd name="connsiteY63" fmla="*/ 732742 h 2640255"/>
                    <a:gd name="connsiteX64" fmla="*/ 2789319 w 2951293"/>
                    <a:gd name="connsiteY64" fmla="*/ 776519 h 2640255"/>
                    <a:gd name="connsiteX65" fmla="*/ 2856808 w 2951293"/>
                    <a:gd name="connsiteY65" fmla="*/ 836712 h 2640255"/>
                    <a:gd name="connsiteX66" fmla="*/ 2913353 w 2951293"/>
                    <a:gd name="connsiteY66" fmla="*/ 926090 h 2640255"/>
                    <a:gd name="connsiteX67" fmla="*/ 2948011 w 2951293"/>
                    <a:gd name="connsiteY67" fmla="*/ 1000875 h 2640255"/>
                    <a:gd name="connsiteX68" fmla="*/ 2949835 w 2951293"/>
                    <a:gd name="connsiteY68" fmla="*/ 1199695 h 2640255"/>
                    <a:gd name="connsiteX69" fmla="*/ 2453697 w 2951293"/>
                    <a:gd name="connsiteY69" fmla="*/ 2516650 h 2640255"/>
                    <a:gd name="connsiteX70" fmla="*/ 2340606 w 2951293"/>
                    <a:gd name="connsiteY70" fmla="*/ 2616972 h 2640255"/>
                    <a:gd name="connsiteX71" fmla="*/ 2289533 w 2951293"/>
                    <a:gd name="connsiteY71" fmla="*/ 2607852 h 2640255"/>
                    <a:gd name="connsiteX72" fmla="*/ 2214747 w 2951293"/>
                    <a:gd name="connsiteY72" fmla="*/ 2538538 h 2640255"/>
                    <a:gd name="connsiteX73" fmla="*/ 2169147 w 2951293"/>
                    <a:gd name="connsiteY73" fmla="*/ 2465577 h 2640255"/>
                    <a:gd name="connsiteX74" fmla="*/ 2123546 w 2951293"/>
                    <a:gd name="connsiteY74" fmla="*/ 2398088 h 2640255"/>
                    <a:gd name="connsiteX75" fmla="*/ 2079768 w 2951293"/>
                    <a:gd name="connsiteY75" fmla="*/ 2328774 h 2640255"/>
                    <a:gd name="connsiteX76" fmla="*/ 2037816 w 2951293"/>
                    <a:gd name="connsiteY76" fmla="*/ 2261285 h 2640255"/>
                    <a:gd name="connsiteX77" fmla="*/ 2001335 w 2951293"/>
                    <a:gd name="connsiteY77" fmla="*/ 2213860 h 2640255"/>
                    <a:gd name="connsiteX78" fmla="*/ 1851764 w 2951293"/>
                    <a:gd name="connsiteY78" fmla="*/ 2239396 h 2640255"/>
                    <a:gd name="connsiteX79" fmla="*/ 1662064 w 2951293"/>
                    <a:gd name="connsiteY79" fmla="*/ 2290470 h 2640255"/>
                    <a:gd name="connsiteX80" fmla="*/ 1587279 w 2951293"/>
                    <a:gd name="connsiteY80" fmla="*/ 2312358 h 2640255"/>
                    <a:gd name="connsiteX81" fmla="*/ 1497900 w 2951293"/>
                    <a:gd name="connsiteY81" fmla="*/ 2272229 h 2640255"/>
                    <a:gd name="connsiteX82" fmla="*/ 1408523 w 2951293"/>
                    <a:gd name="connsiteY82" fmla="*/ 2228452 h 2640255"/>
                    <a:gd name="connsiteX83" fmla="*/ 1392107 w 2951293"/>
                    <a:gd name="connsiteY83" fmla="*/ 2213860 h 2640255"/>
                    <a:gd name="connsiteX84" fmla="*/ 1310025 w 2951293"/>
                    <a:gd name="connsiteY84" fmla="*/ 2088002 h 2640255"/>
                    <a:gd name="connsiteX85" fmla="*/ 1202407 w 2951293"/>
                    <a:gd name="connsiteY85" fmla="*/ 1954847 h 2640255"/>
                    <a:gd name="connsiteX86" fmla="*/ 1118501 w 2951293"/>
                    <a:gd name="connsiteY86" fmla="*/ 1849052 h 2640255"/>
                    <a:gd name="connsiteX87" fmla="*/ 1065603 w 2951293"/>
                    <a:gd name="connsiteY87" fmla="*/ 1763323 h 2640255"/>
                    <a:gd name="connsiteX88" fmla="*/ 1063780 w 2951293"/>
                    <a:gd name="connsiteY88" fmla="*/ 1673945 h 2640255"/>
                    <a:gd name="connsiteX89" fmla="*/ 1056484 w 2951293"/>
                    <a:gd name="connsiteY89" fmla="*/ 1518902 h 2640255"/>
                    <a:gd name="connsiteX90" fmla="*/ 1029123 w 2951293"/>
                    <a:gd name="connsiteY90" fmla="*/ 1378451 h 2640255"/>
                    <a:gd name="connsiteX91" fmla="*/ 1001762 w 2951293"/>
                    <a:gd name="connsiteY91" fmla="*/ 1248944 h 2640255"/>
                    <a:gd name="connsiteX92" fmla="*/ 983522 w 2951293"/>
                    <a:gd name="connsiteY92" fmla="*/ 1137678 h 2640255"/>
                    <a:gd name="connsiteX93" fmla="*/ 979874 w 2951293"/>
                    <a:gd name="connsiteY93" fmla="*/ 1086605 h 2640255"/>
                    <a:gd name="connsiteX94" fmla="*/ 947041 w 2951293"/>
                    <a:gd name="connsiteY94" fmla="*/ 1104845 h 2640255"/>
                    <a:gd name="connsiteX95" fmla="*/ 914208 w 2951293"/>
                    <a:gd name="connsiteY95" fmla="*/ 1159566 h 2640255"/>
                    <a:gd name="connsiteX96" fmla="*/ 886848 w 2951293"/>
                    <a:gd name="connsiteY96" fmla="*/ 1190575 h 2640255"/>
                    <a:gd name="connsiteX97" fmla="*/ 859488 w 2951293"/>
                    <a:gd name="connsiteY97" fmla="*/ 1225232 h 2640255"/>
                    <a:gd name="connsiteX98" fmla="*/ 833951 w 2951293"/>
                    <a:gd name="connsiteY98" fmla="*/ 1272657 h 2640255"/>
                    <a:gd name="connsiteX99" fmla="*/ 819359 w 2951293"/>
                    <a:gd name="connsiteY99" fmla="*/ 1310961 h 2640255"/>
                    <a:gd name="connsiteX100" fmla="*/ 790174 w 2951293"/>
                    <a:gd name="connsiteY100" fmla="*/ 1418580 h 2640255"/>
                    <a:gd name="connsiteX101" fmla="*/ 739101 w 2951293"/>
                    <a:gd name="connsiteY101" fmla="*/ 1546262 h 2640255"/>
                    <a:gd name="connsiteX102" fmla="*/ 691676 w 2951293"/>
                    <a:gd name="connsiteY102" fmla="*/ 1653880 h 2640255"/>
                    <a:gd name="connsiteX103" fmla="*/ 658843 w 2951293"/>
                    <a:gd name="connsiteY103" fmla="*/ 1808924 h 2640255"/>
                    <a:gd name="connsiteX104" fmla="*/ 531161 w 2951293"/>
                    <a:gd name="connsiteY104" fmla="*/ 2170083 h 2640255"/>
                    <a:gd name="connsiteX105" fmla="*/ 512921 w 2951293"/>
                    <a:gd name="connsiteY105" fmla="*/ 2270405 h 2640255"/>
                    <a:gd name="connsiteX106" fmla="*/ 498328 w 2951293"/>
                    <a:gd name="connsiteY106" fmla="*/ 2334246 h 2640255"/>
                    <a:gd name="connsiteX107" fmla="*/ 472792 w 2951293"/>
                    <a:gd name="connsiteY107" fmla="*/ 2379847 h 2640255"/>
                    <a:gd name="connsiteX108" fmla="*/ 436310 w 2951293"/>
                    <a:gd name="connsiteY108" fmla="*/ 2471049 h 2640255"/>
                    <a:gd name="connsiteX109" fmla="*/ 399830 w 2951293"/>
                    <a:gd name="connsiteY109" fmla="*/ 2578668 h 2640255"/>
                    <a:gd name="connsiteX110" fmla="*/ 361526 w 2951293"/>
                    <a:gd name="connsiteY110" fmla="*/ 2631564 h 2640255"/>
                    <a:gd name="connsiteX111" fmla="*/ 275796 w 2951293"/>
                    <a:gd name="connsiteY111" fmla="*/ 2633388 h 2640255"/>
                    <a:gd name="connsiteX112" fmla="*/ 89743 w 2951293"/>
                    <a:gd name="connsiteY112" fmla="*/ 2421800 h 2640255"/>
                    <a:gd name="connsiteX113" fmla="*/ 38671 w 2951293"/>
                    <a:gd name="connsiteY113" fmla="*/ 2326950 h 2640255"/>
                    <a:gd name="connsiteX114" fmla="*/ 64208 w 2951293"/>
                    <a:gd name="connsiteY114" fmla="*/ 2111714 h 2640255"/>
                    <a:gd name="connsiteX115" fmla="*/ 115280 w 2951293"/>
                    <a:gd name="connsiteY115" fmla="*/ 1725018 h 2640255"/>
                    <a:gd name="connsiteX116" fmla="*/ 137168 w 2951293"/>
                    <a:gd name="connsiteY116" fmla="*/ 1517078 h 2640255"/>
                    <a:gd name="connsiteX117" fmla="*/ 126225 w 2951293"/>
                    <a:gd name="connsiteY117" fmla="*/ 1382099 h 2640255"/>
                    <a:gd name="connsiteX118" fmla="*/ 75151 w 2951293"/>
                    <a:gd name="connsiteY118" fmla="*/ 1258064 h 2640255"/>
                    <a:gd name="connsiteX119" fmla="*/ 5838 w 2951293"/>
                    <a:gd name="connsiteY119" fmla="*/ 1084781 h 2640255"/>
                    <a:gd name="connsiteX120" fmla="*/ 13134 w 2951293"/>
                    <a:gd name="connsiteY120" fmla="*/ 962570 h 2640255"/>
                    <a:gd name="connsiteX121" fmla="*/ 126225 w 2951293"/>
                    <a:gd name="connsiteY121" fmla="*/ 827592 h 2640255"/>
                    <a:gd name="connsiteX122" fmla="*/ 170001 w 2951293"/>
                    <a:gd name="connsiteY122" fmla="*/ 812999 h 2640255"/>
                    <a:gd name="connsiteX123" fmla="*/ 135345 w 2951293"/>
                    <a:gd name="connsiteY123" fmla="*/ 854952 h 2640255"/>
                    <a:gd name="connsiteX124" fmla="*/ 89743 w 2951293"/>
                    <a:gd name="connsiteY124" fmla="*/ 929738 h 2640255"/>
                    <a:gd name="connsiteX125" fmla="*/ 98864 w 2951293"/>
                    <a:gd name="connsiteY125" fmla="*/ 988107 h 2640255"/>
                    <a:gd name="connsiteX126" fmla="*/ 155409 w 2951293"/>
                    <a:gd name="connsiteY126" fmla="*/ 1064717 h 2640255"/>
                    <a:gd name="connsiteX127" fmla="*/ 279443 w 2951293"/>
                    <a:gd name="connsiteY127" fmla="*/ 1258064 h 2640255"/>
                    <a:gd name="connsiteX128" fmla="*/ 366997 w 2951293"/>
                    <a:gd name="connsiteY128" fmla="*/ 1513430 h 2640255"/>
                    <a:gd name="connsiteX129" fmla="*/ 376118 w 2951293"/>
                    <a:gd name="connsiteY129" fmla="*/ 1803451 h 2640255"/>
                    <a:gd name="connsiteX130" fmla="*/ 377942 w 2951293"/>
                    <a:gd name="connsiteY130" fmla="*/ 2060641 h 2640255"/>
                    <a:gd name="connsiteX131" fmla="*/ 392534 w 2951293"/>
                    <a:gd name="connsiteY131" fmla="*/ 2111714 h 2640255"/>
                    <a:gd name="connsiteX132" fmla="*/ 458200 w 2951293"/>
                    <a:gd name="connsiteY132" fmla="*/ 2005920 h 2640255"/>
                    <a:gd name="connsiteX133" fmla="*/ 542105 w 2951293"/>
                    <a:gd name="connsiteY133" fmla="*/ 1847228 h 2640255"/>
                    <a:gd name="connsiteX134" fmla="*/ 585882 w 2951293"/>
                    <a:gd name="connsiteY134" fmla="*/ 1743258 h 2640255"/>
                    <a:gd name="connsiteX135" fmla="*/ 673436 w 2951293"/>
                    <a:gd name="connsiteY135" fmla="*/ 1538966 h 2640255"/>
                    <a:gd name="connsiteX136" fmla="*/ 850368 w 2951293"/>
                    <a:gd name="connsiteY136" fmla="*/ 1175983 h 2640255"/>
                    <a:gd name="connsiteX137" fmla="*/ 976226 w 2951293"/>
                    <a:gd name="connsiteY137" fmla="*/ 907849 h 2640255"/>
                    <a:gd name="connsiteX138" fmla="*/ 1025475 w 2951293"/>
                    <a:gd name="connsiteY138" fmla="*/ 811175 h 2640255"/>
                    <a:gd name="connsiteX139" fmla="*/ 1100261 w 2951293"/>
                    <a:gd name="connsiteY139" fmla="*/ 758278 h 2640255"/>
                    <a:gd name="connsiteX140" fmla="*/ 1195111 w 2951293"/>
                    <a:gd name="connsiteY140" fmla="*/ 780167 h 2640255"/>
                    <a:gd name="connsiteX141" fmla="*/ 1293608 w 2951293"/>
                    <a:gd name="connsiteY141" fmla="*/ 849480 h 2640255"/>
                    <a:gd name="connsiteX142" fmla="*/ 1324617 w 2951293"/>
                    <a:gd name="connsiteY142" fmla="*/ 973515 h 2640255"/>
                    <a:gd name="connsiteX143" fmla="*/ 1337386 w 2951293"/>
                    <a:gd name="connsiteY143" fmla="*/ 1061068 h 2640255"/>
                    <a:gd name="connsiteX144" fmla="*/ 1399403 w 2951293"/>
                    <a:gd name="connsiteY144" fmla="*/ 1020940 h 2640255"/>
                    <a:gd name="connsiteX145" fmla="*/ 1543501 w 2951293"/>
                    <a:gd name="connsiteY145" fmla="*/ 916969 h 2640255"/>
                    <a:gd name="connsiteX146" fmla="*/ 1656592 w 2951293"/>
                    <a:gd name="connsiteY146" fmla="*/ 845832 h 2640255"/>
                    <a:gd name="connsiteX147" fmla="*/ 1822579 w 2951293"/>
                    <a:gd name="connsiteY147" fmla="*/ 772871 h 2640255"/>
                    <a:gd name="connsiteX148" fmla="*/ 1961206 w 2951293"/>
                    <a:gd name="connsiteY148" fmla="*/ 710853 h 2640255"/>
                    <a:gd name="connsiteX149" fmla="*/ 1968502 w 2951293"/>
                    <a:gd name="connsiteY149" fmla="*/ 597763 h 2640255"/>
                    <a:gd name="connsiteX150" fmla="*/ 1979447 w 2951293"/>
                    <a:gd name="connsiteY150" fmla="*/ 302269 h 2640255"/>
                    <a:gd name="connsiteX151" fmla="*/ 1997687 w 2951293"/>
                    <a:gd name="connsiteY151" fmla="*/ 94329 h 2640255"/>
                    <a:gd name="connsiteX152" fmla="*/ 2021457 w 2951293"/>
                    <a:gd name="connsiteY152" fmla="*/ 81161 h 2640255"/>
                    <a:gd name="connsiteX153" fmla="*/ 275054 w 2951293"/>
                    <a:gd name="connsiteY153" fmla="*/ 219 h 2640255"/>
                    <a:gd name="connsiteX154" fmla="*/ 348758 w 2951293"/>
                    <a:gd name="connsiteY154" fmla="*/ 14070 h 2640255"/>
                    <a:gd name="connsiteX155" fmla="*/ 542105 w 2951293"/>
                    <a:gd name="connsiteY155" fmla="*/ 116216 h 2640255"/>
                    <a:gd name="connsiteX156" fmla="*/ 616890 w 2951293"/>
                    <a:gd name="connsiteY156" fmla="*/ 227482 h 2640255"/>
                    <a:gd name="connsiteX157" fmla="*/ 647899 w 2951293"/>
                    <a:gd name="connsiteY157" fmla="*/ 349693 h 2640255"/>
                    <a:gd name="connsiteX158" fmla="*/ 487384 w 2951293"/>
                    <a:gd name="connsiteY158" fmla="*/ 440895 h 2640255"/>
                    <a:gd name="connsiteX159" fmla="*/ 370646 w 2951293"/>
                    <a:gd name="connsiteY159" fmla="*/ 448191 h 2640255"/>
                    <a:gd name="connsiteX160" fmla="*/ 341460 w 2951293"/>
                    <a:gd name="connsiteY160" fmla="*/ 422654 h 2640255"/>
                    <a:gd name="connsiteX161" fmla="*/ 308629 w 2951293"/>
                    <a:gd name="connsiteY161" fmla="*/ 342397 h 2640255"/>
                    <a:gd name="connsiteX162" fmla="*/ 294035 w 2951293"/>
                    <a:gd name="connsiteY162" fmla="*/ 262139 h 2640255"/>
                    <a:gd name="connsiteX163" fmla="*/ 250259 w 2951293"/>
                    <a:gd name="connsiteY163" fmla="*/ 139929 h 2640255"/>
                    <a:gd name="connsiteX164" fmla="*/ 213779 w 2951293"/>
                    <a:gd name="connsiteY164" fmla="*/ 25014 h 2640255"/>
                    <a:gd name="connsiteX165" fmla="*/ 275054 w 2951293"/>
                    <a:gd name="connsiteY165" fmla="*/ 219 h 2640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2951293" h="2640255">
                      <a:moveTo>
                        <a:pt x="1731834" y="1613752"/>
                      </a:moveTo>
                      <a:cubicBezTo>
                        <a:pt x="1701737" y="1613752"/>
                        <a:pt x="1645647" y="1619224"/>
                        <a:pt x="1563566" y="1630168"/>
                      </a:cubicBezTo>
                      <a:cubicBezTo>
                        <a:pt x="1500333" y="1639896"/>
                        <a:pt x="1463244" y="1650232"/>
                        <a:pt x="1452300" y="1661177"/>
                      </a:cubicBezTo>
                      <a:cubicBezTo>
                        <a:pt x="1441355" y="1672121"/>
                        <a:pt x="1448044" y="1694617"/>
                        <a:pt x="1472365" y="1728666"/>
                      </a:cubicBezTo>
                      <a:cubicBezTo>
                        <a:pt x="1489388" y="1755419"/>
                        <a:pt x="1515533" y="1802844"/>
                        <a:pt x="1550798" y="1870941"/>
                      </a:cubicBezTo>
                      <a:cubicBezTo>
                        <a:pt x="1586062" y="1939039"/>
                        <a:pt x="1608559" y="1976735"/>
                        <a:pt x="1618287" y="1984031"/>
                      </a:cubicBezTo>
                      <a:cubicBezTo>
                        <a:pt x="1623151" y="1991328"/>
                        <a:pt x="1648080" y="1989503"/>
                        <a:pt x="1693072" y="1978559"/>
                      </a:cubicBezTo>
                      <a:cubicBezTo>
                        <a:pt x="1738066" y="1967615"/>
                        <a:pt x="1760562" y="1958495"/>
                        <a:pt x="1760562" y="1951199"/>
                      </a:cubicBezTo>
                      <a:cubicBezTo>
                        <a:pt x="1760562" y="1943902"/>
                        <a:pt x="1750834" y="1928094"/>
                        <a:pt x="1731378" y="1903774"/>
                      </a:cubicBezTo>
                      <a:cubicBezTo>
                        <a:pt x="1716785" y="1886749"/>
                        <a:pt x="1709489" y="1877629"/>
                        <a:pt x="1709489" y="1876413"/>
                      </a:cubicBezTo>
                      <a:cubicBezTo>
                        <a:pt x="1709489" y="1875197"/>
                        <a:pt x="1715570" y="1875805"/>
                        <a:pt x="1727729" y="1878237"/>
                      </a:cubicBezTo>
                      <a:cubicBezTo>
                        <a:pt x="1761778" y="1890397"/>
                        <a:pt x="1778803" y="1825948"/>
                        <a:pt x="1778803" y="1684889"/>
                      </a:cubicBezTo>
                      <a:cubicBezTo>
                        <a:pt x="1778803" y="1643544"/>
                        <a:pt x="1770291" y="1620440"/>
                        <a:pt x="1753266" y="1615576"/>
                      </a:cubicBezTo>
                      <a:cubicBezTo>
                        <a:pt x="1749009" y="1614360"/>
                        <a:pt x="1741866" y="1613752"/>
                        <a:pt x="1731834" y="1613752"/>
                      </a:cubicBezTo>
                      <a:close/>
                      <a:moveTo>
                        <a:pt x="1919254" y="885961"/>
                      </a:moveTo>
                      <a:cubicBezTo>
                        <a:pt x="1903445" y="883529"/>
                        <a:pt x="1865141" y="901769"/>
                        <a:pt x="1804339" y="940682"/>
                      </a:cubicBezTo>
                      <a:cubicBezTo>
                        <a:pt x="1748402" y="977163"/>
                        <a:pt x="1706449" y="1000267"/>
                        <a:pt x="1678480" y="1009995"/>
                      </a:cubicBezTo>
                      <a:cubicBezTo>
                        <a:pt x="1650512" y="1019723"/>
                        <a:pt x="1636528" y="1030060"/>
                        <a:pt x="1636528" y="1041004"/>
                      </a:cubicBezTo>
                      <a:cubicBezTo>
                        <a:pt x="1636528" y="1051948"/>
                        <a:pt x="1620720" y="1061068"/>
                        <a:pt x="1589103" y="1068365"/>
                      </a:cubicBezTo>
                      <a:cubicBezTo>
                        <a:pt x="1545325" y="1078093"/>
                        <a:pt x="1479661" y="1130382"/>
                        <a:pt x="1392107" y="1225232"/>
                      </a:cubicBezTo>
                      <a:cubicBezTo>
                        <a:pt x="1365354" y="1254416"/>
                        <a:pt x="1349545" y="1276305"/>
                        <a:pt x="1344682" y="1290897"/>
                      </a:cubicBezTo>
                      <a:cubicBezTo>
                        <a:pt x="1339817" y="1305489"/>
                        <a:pt x="1339817" y="1331026"/>
                        <a:pt x="1344682" y="1367507"/>
                      </a:cubicBezTo>
                      <a:cubicBezTo>
                        <a:pt x="1351978" y="1401555"/>
                        <a:pt x="1358666" y="1424660"/>
                        <a:pt x="1364746" y="1436820"/>
                      </a:cubicBezTo>
                      <a:cubicBezTo>
                        <a:pt x="1370826" y="1448980"/>
                        <a:pt x="1382378" y="1457492"/>
                        <a:pt x="1399403" y="1462357"/>
                      </a:cubicBezTo>
                      <a:cubicBezTo>
                        <a:pt x="1428587" y="1469653"/>
                        <a:pt x="1459596" y="1464181"/>
                        <a:pt x="1492429" y="1445940"/>
                      </a:cubicBezTo>
                      <a:cubicBezTo>
                        <a:pt x="1525261" y="1427700"/>
                        <a:pt x="1565390" y="1411284"/>
                        <a:pt x="1612815" y="1396691"/>
                      </a:cubicBezTo>
                      <a:cubicBezTo>
                        <a:pt x="1660240" y="1382099"/>
                        <a:pt x="1713137" y="1363859"/>
                        <a:pt x="1771506" y="1341970"/>
                      </a:cubicBezTo>
                      <a:lnTo>
                        <a:pt x="1859060" y="1305489"/>
                      </a:lnTo>
                      <a:lnTo>
                        <a:pt x="1888245" y="1170511"/>
                      </a:lnTo>
                      <a:cubicBezTo>
                        <a:pt x="1910133" y="1080525"/>
                        <a:pt x="1924725" y="1011211"/>
                        <a:pt x="1932022" y="962570"/>
                      </a:cubicBezTo>
                      <a:cubicBezTo>
                        <a:pt x="1939318" y="913929"/>
                        <a:pt x="1935062" y="888393"/>
                        <a:pt x="1919254" y="885961"/>
                      </a:cubicBezTo>
                      <a:close/>
                      <a:moveTo>
                        <a:pt x="2231763" y="778970"/>
                      </a:moveTo>
                      <a:cubicBezTo>
                        <a:pt x="2201267" y="779160"/>
                        <a:pt x="2185258" y="780775"/>
                        <a:pt x="2183739" y="783815"/>
                      </a:cubicBezTo>
                      <a:cubicBezTo>
                        <a:pt x="2183739" y="786247"/>
                        <a:pt x="2180090" y="844616"/>
                        <a:pt x="2172794" y="958922"/>
                      </a:cubicBezTo>
                      <a:cubicBezTo>
                        <a:pt x="2167930" y="1051340"/>
                        <a:pt x="2169755" y="1104237"/>
                        <a:pt x="2178267" y="1117614"/>
                      </a:cubicBezTo>
                      <a:cubicBezTo>
                        <a:pt x="2186779" y="1130990"/>
                        <a:pt x="2225084" y="1144974"/>
                        <a:pt x="2293181" y="1159566"/>
                      </a:cubicBezTo>
                      <a:cubicBezTo>
                        <a:pt x="2414784" y="1181455"/>
                        <a:pt x="2484097" y="1219152"/>
                        <a:pt x="2501122" y="1272657"/>
                      </a:cubicBezTo>
                      <a:cubicBezTo>
                        <a:pt x="2513281" y="1311570"/>
                        <a:pt x="2487745" y="1341970"/>
                        <a:pt x="2424511" y="1363859"/>
                      </a:cubicBezTo>
                      <a:cubicBezTo>
                        <a:pt x="2383167" y="1376019"/>
                        <a:pt x="2362494" y="1386963"/>
                        <a:pt x="2362494" y="1396691"/>
                      </a:cubicBezTo>
                      <a:cubicBezTo>
                        <a:pt x="2362494" y="1406419"/>
                        <a:pt x="2321150" y="1427092"/>
                        <a:pt x="2238460" y="1458709"/>
                      </a:cubicBezTo>
                      <a:cubicBezTo>
                        <a:pt x="2097401" y="1514646"/>
                        <a:pt x="2026872" y="1587607"/>
                        <a:pt x="2026872" y="1677593"/>
                      </a:cubicBezTo>
                      <a:cubicBezTo>
                        <a:pt x="2026872" y="1706778"/>
                        <a:pt x="2015927" y="1733530"/>
                        <a:pt x="1994039" y="1757851"/>
                      </a:cubicBezTo>
                      <a:cubicBezTo>
                        <a:pt x="1959991" y="1791899"/>
                        <a:pt x="1930197" y="1826556"/>
                        <a:pt x="1904662" y="1861821"/>
                      </a:cubicBezTo>
                      <a:cubicBezTo>
                        <a:pt x="1879125" y="1897086"/>
                        <a:pt x="1868788" y="1917150"/>
                        <a:pt x="1873652" y="1922014"/>
                      </a:cubicBezTo>
                      <a:cubicBezTo>
                        <a:pt x="1878517" y="1926878"/>
                        <a:pt x="1899189" y="1919582"/>
                        <a:pt x="1935670" y="1900126"/>
                      </a:cubicBezTo>
                      <a:cubicBezTo>
                        <a:pt x="1969718" y="1883101"/>
                        <a:pt x="2012279" y="1874589"/>
                        <a:pt x="2063352" y="1874589"/>
                      </a:cubicBezTo>
                      <a:cubicBezTo>
                        <a:pt x="2114425" y="1874589"/>
                        <a:pt x="2155769" y="1883101"/>
                        <a:pt x="2187387" y="1900126"/>
                      </a:cubicBezTo>
                      <a:cubicBezTo>
                        <a:pt x="2219004" y="1919582"/>
                        <a:pt x="2242108" y="1927486"/>
                        <a:pt x="2256701" y="1923838"/>
                      </a:cubicBezTo>
                      <a:cubicBezTo>
                        <a:pt x="2271293" y="1920190"/>
                        <a:pt x="2284669" y="1904990"/>
                        <a:pt x="2296829" y="1878237"/>
                      </a:cubicBezTo>
                      <a:cubicBezTo>
                        <a:pt x="2311422" y="1846620"/>
                        <a:pt x="2340606" y="1797979"/>
                        <a:pt x="2384382" y="1732314"/>
                      </a:cubicBezTo>
                      <a:cubicBezTo>
                        <a:pt x="2450048" y="1632600"/>
                        <a:pt x="2511457" y="1468437"/>
                        <a:pt x="2568611" y="1239824"/>
                      </a:cubicBezTo>
                      <a:cubicBezTo>
                        <a:pt x="2625764" y="1011211"/>
                        <a:pt x="2639748" y="875017"/>
                        <a:pt x="2610564" y="831240"/>
                      </a:cubicBezTo>
                      <a:cubicBezTo>
                        <a:pt x="2600835" y="814215"/>
                        <a:pt x="2560706" y="802055"/>
                        <a:pt x="2490177" y="794759"/>
                      </a:cubicBezTo>
                      <a:cubicBezTo>
                        <a:pt x="2441536" y="787463"/>
                        <a:pt x="2378911" y="782599"/>
                        <a:pt x="2302301" y="780167"/>
                      </a:cubicBezTo>
                      <a:cubicBezTo>
                        <a:pt x="2273573" y="779255"/>
                        <a:pt x="2250059" y="778856"/>
                        <a:pt x="2231763" y="778970"/>
                      </a:cubicBezTo>
                      <a:close/>
                      <a:moveTo>
                        <a:pt x="2021457" y="81161"/>
                      </a:moveTo>
                      <a:cubicBezTo>
                        <a:pt x="2037227" y="83251"/>
                        <a:pt x="2057272" y="101017"/>
                        <a:pt x="2081593" y="134457"/>
                      </a:cubicBezTo>
                      <a:cubicBezTo>
                        <a:pt x="2098617" y="158778"/>
                        <a:pt x="2111993" y="185530"/>
                        <a:pt x="2121722" y="214715"/>
                      </a:cubicBezTo>
                      <a:cubicBezTo>
                        <a:pt x="2141177" y="270652"/>
                        <a:pt x="2150906" y="330238"/>
                        <a:pt x="2150906" y="393471"/>
                      </a:cubicBezTo>
                      <a:cubicBezTo>
                        <a:pt x="2150906" y="456704"/>
                        <a:pt x="2154554" y="518721"/>
                        <a:pt x="2161851" y="579522"/>
                      </a:cubicBezTo>
                      <a:cubicBezTo>
                        <a:pt x="2166714" y="620867"/>
                        <a:pt x="2171579" y="646404"/>
                        <a:pt x="2176443" y="656132"/>
                      </a:cubicBezTo>
                      <a:cubicBezTo>
                        <a:pt x="2181306" y="665860"/>
                        <a:pt x="2192251" y="668292"/>
                        <a:pt x="2209276" y="663428"/>
                      </a:cubicBezTo>
                      <a:cubicBezTo>
                        <a:pt x="2233596" y="656132"/>
                        <a:pt x="2293181" y="652484"/>
                        <a:pt x="2388031" y="652484"/>
                      </a:cubicBezTo>
                      <a:cubicBezTo>
                        <a:pt x="2533953" y="652484"/>
                        <a:pt x="2643397" y="679237"/>
                        <a:pt x="2716357" y="732742"/>
                      </a:cubicBezTo>
                      <a:cubicBezTo>
                        <a:pt x="2733382" y="747334"/>
                        <a:pt x="2757703" y="761926"/>
                        <a:pt x="2789319" y="776519"/>
                      </a:cubicBezTo>
                      <a:cubicBezTo>
                        <a:pt x="2820936" y="791111"/>
                        <a:pt x="2843432" y="811175"/>
                        <a:pt x="2856808" y="836712"/>
                      </a:cubicBezTo>
                      <a:cubicBezTo>
                        <a:pt x="2870185" y="862248"/>
                        <a:pt x="2889033" y="892041"/>
                        <a:pt x="2913353" y="926090"/>
                      </a:cubicBezTo>
                      <a:cubicBezTo>
                        <a:pt x="2932810" y="947978"/>
                        <a:pt x="2944362" y="972907"/>
                        <a:pt x="2948011" y="1000875"/>
                      </a:cubicBezTo>
                      <a:cubicBezTo>
                        <a:pt x="2951658" y="1028844"/>
                        <a:pt x="2952266" y="1095117"/>
                        <a:pt x="2949835" y="1199695"/>
                      </a:cubicBezTo>
                      <a:cubicBezTo>
                        <a:pt x="2940106" y="1763931"/>
                        <a:pt x="2774727" y="2202916"/>
                        <a:pt x="2453697" y="2516650"/>
                      </a:cubicBezTo>
                      <a:cubicBezTo>
                        <a:pt x="2392895" y="2575019"/>
                        <a:pt x="2355198" y="2608460"/>
                        <a:pt x="2340606" y="2616972"/>
                      </a:cubicBezTo>
                      <a:cubicBezTo>
                        <a:pt x="2326014" y="2625484"/>
                        <a:pt x="2308989" y="2622444"/>
                        <a:pt x="2289533" y="2607852"/>
                      </a:cubicBezTo>
                      <a:cubicBezTo>
                        <a:pt x="2267644" y="2593260"/>
                        <a:pt x="2242716" y="2570155"/>
                        <a:pt x="2214747" y="2538538"/>
                      </a:cubicBezTo>
                      <a:cubicBezTo>
                        <a:pt x="2186779" y="2506922"/>
                        <a:pt x="2171579" y="2482602"/>
                        <a:pt x="2169147" y="2465577"/>
                      </a:cubicBezTo>
                      <a:cubicBezTo>
                        <a:pt x="2166714" y="2453417"/>
                        <a:pt x="2151514" y="2430920"/>
                        <a:pt x="2123546" y="2398088"/>
                      </a:cubicBezTo>
                      <a:cubicBezTo>
                        <a:pt x="2095577" y="2365255"/>
                        <a:pt x="2080985" y="2342150"/>
                        <a:pt x="2079768" y="2328774"/>
                      </a:cubicBezTo>
                      <a:cubicBezTo>
                        <a:pt x="2078552" y="2315398"/>
                        <a:pt x="2064568" y="2292902"/>
                        <a:pt x="2037816" y="2261285"/>
                      </a:cubicBezTo>
                      <a:lnTo>
                        <a:pt x="2001335" y="2213860"/>
                      </a:lnTo>
                      <a:lnTo>
                        <a:pt x="1851764" y="2239396"/>
                      </a:lnTo>
                      <a:cubicBezTo>
                        <a:pt x="1749618" y="2256421"/>
                        <a:pt x="1686384" y="2273445"/>
                        <a:pt x="1662064" y="2290470"/>
                      </a:cubicBezTo>
                      <a:cubicBezTo>
                        <a:pt x="1632879" y="2307494"/>
                        <a:pt x="1607951" y="2314790"/>
                        <a:pt x="1587279" y="2312358"/>
                      </a:cubicBezTo>
                      <a:cubicBezTo>
                        <a:pt x="1566607" y="2309926"/>
                        <a:pt x="1536813" y="2296550"/>
                        <a:pt x="1497900" y="2272229"/>
                      </a:cubicBezTo>
                      <a:cubicBezTo>
                        <a:pt x="1449260" y="2243044"/>
                        <a:pt x="1419467" y="2228452"/>
                        <a:pt x="1408523" y="2228452"/>
                      </a:cubicBezTo>
                      <a:cubicBezTo>
                        <a:pt x="1397579" y="2228452"/>
                        <a:pt x="1392107" y="2223588"/>
                        <a:pt x="1392107" y="2213860"/>
                      </a:cubicBezTo>
                      <a:cubicBezTo>
                        <a:pt x="1392107" y="2204132"/>
                        <a:pt x="1364746" y="2162179"/>
                        <a:pt x="1310025" y="2088002"/>
                      </a:cubicBezTo>
                      <a:cubicBezTo>
                        <a:pt x="1255304" y="2013824"/>
                        <a:pt x="1219431" y="1969439"/>
                        <a:pt x="1202407" y="1954847"/>
                      </a:cubicBezTo>
                      <a:cubicBezTo>
                        <a:pt x="1187815" y="1942687"/>
                        <a:pt x="1159845" y="1907422"/>
                        <a:pt x="1118501" y="1849052"/>
                      </a:cubicBezTo>
                      <a:cubicBezTo>
                        <a:pt x="1089316" y="1810140"/>
                        <a:pt x="1071683" y="1781563"/>
                        <a:pt x="1065603" y="1763323"/>
                      </a:cubicBezTo>
                      <a:cubicBezTo>
                        <a:pt x="1059524" y="1745082"/>
                        <a:pt x="1058916" y="1715290"/>
                        <a:pt x="1063780" y="1673945"/>
                      </a:cubicBezTo>
                      <a:cubicBezTo>
                        <a:pt x="1071076" y="1610712"/>
                        <a:pt x="1068644" y="1559031"/>
                        <a:pt x="1056484" y="1518902"/>
                      </a:cubicBezTo>
                      <a:cubicBezTo>
                        <a:pt x="1044323" y="1478773"/>
                        <a:pt x="1035203" y="1431956"/>
                        <a:pt x="1029123" y="1378451"/>
                      </a:cubicBezTo>
                      <a:cubicBezTo>
                        <a:pt x="1023043" y="1324946"/>
                        <a:pt x="1013923" y="1281777"/>
                        <a:pt x="1001762" y="1248944"/>
                      </a:cubicBezTo>
                      <a:cubicBezTo>
                        <a:pt x="989602" y="1216112"/>
                        <a:pt x="983522" y="1179023"/>
                        <a:pt x="983522" y="1137678"/>
                      </a:cubicBezTo>
                      <a:cubicBezTo>
                        <a:pt x="983522" y="1106061"/>
                        <a:pt x="982306" y="1089037"/>
                        <a:pt x="979874" y="1086605"/>
                      </a:cubicBezTo>
                      <a:cubicBezTo>
                        <a:pt x="977443" y="1084173"/>
                        <a:pt x="966498" y="1090253"/>
                        <a:pt x="947041" y="1104845"/>
                      </a:cubicBezTo>
                      <a:cubicBezTo>
                        <a:pt x="925153" y="1126734"/>
                        <a:pt x="914208" y="1144974"/>
                        <a:pt x="914208" y="1159566"/>
                      </a:cubicBezTo>
                      <a:cubicBezTo>
                        <a:pt x="914208" y="1174159"/>
                        <a:pt x="905089" y="1184495"/>
                        <a:pt x="886848" y="1190575"/>
                      </a:cubicBezTo>
                      <a:cubicBezTo>
                        <a:pt x="868607" y="1196655"/>
                        <a:pt x="859488" y="1208207"/>
                        <a:pt x="859488" y="1225232"/>
                      </a:cubicBezTo>
                      <a:cubicBezTo>
                        <a:pt x="859488" y="1242256"/>
                        <a:pt x="850976" y="1258064"/>
                        <a:pt x="833951" y="1272657"/>
                      </a:cubicBezTo>
                      <a:cubicBezTo>
                        <a:pt x="816927" y="1287249"/>
                        <a:pt x="812063" y="1300017"/>
                        <a:pt x="819359" y="1310961"/>
                      </a:cubicBezTo>
                      <a:cubicBezTo>
                        <a:pt x="826655" y="1321906"/>
                        <a:pt x="816927" y="1357779"/>
                        <a:pt x="790174" y="1418580"/>
                      </a:cubicBezTo>
                      <a:cubicBezTo>
                        <a:pt x="765853" y="1481813"/>
                        <a:pt x="748830" y="1524374"/>
                        <a:pt x="739101" y="1546262"/>
                      </a:cubicBezTo>
                      <a:cubicBezTo>
                        <a:pt x="726940" y="1570583"/>
                        <a:pt x="711132" y="1606456"/>
                        <a:pt x="691676" y="1653880"/>
                      </a:cubicBezTo>
                      <a:cubicBezTo>
                        <a:pt x="672219" y="1701305"/>
                        <a:pt x="661276" y="1752987"/>
                        <a:pt x="658843" y="1808924"/>
                      </a:cubicBezTo>
                      <a:cubicBezTo>
                        <a:pt x="651547" y="1881885"/>
                        <a:pt x="608986" y="2002272"/>
                        <a:pt x="531161" y="2170083"/>
                      </a:cubicBezTo>
                      <a:cubicBezTo>
                        <a:pt x="511705" y="2208996"/>
                        <a:pt x="505625" y="2242436"/>
                        <a:pt x="512921" y="2270405"/>
                      </a:cubicBezTo>
                      <a:cubicBezTo>
                        <a:pt x="520217" y="2298374"/>
                        <a:pt x="515352" y="2319654"/>
                        <a:pt x="498328" y="2334246"/>
                      </a:cubicBezTo>
                      <a:cubicBezTo>
                        <a:pt x="481304" y="2348839"/>
                        <a:pt x="472792" y="2364039"/>
                        <a:pt x="472792" y="2379847"/>
                      </a:cubicBezTo>
                      <a:cubicBezTo>
                        <a:pt x="472792" y="2395656"/>
                        <a:pt x="460631" y="2426056"/>
                        <a:pt x="436310" y="2471049"/>
                      </a:cubicBezTo>
                      <a:cubicBezTo>
                        <a:pt x="411990" y="2516042"/>
                        <a:pt x="399830" y="2551915"/>
                        <a:pt x="399830" y="2578668"/>
                      </a:cubicBezTo>
                      <a:cubicBezTo>
                        <a:pt x="399830" y="2602988"/>
                        <a:pt x="387062" y="2620620"/>
                        <a:pt x="361526" y="2631564"/>
                      </a:cubicBezTo>
                      <a:cubicBezTo>
                        <a:pt x="335989" y="2642509"/>
                        <a:pt x="307413" y="2643117"/>
                        <a:pt x="275796" y="2633388"/>
                      </a:cubicBezTo>
                      <a:cubicBezTo>
                        <a:pt x="210130" y="2609068"/>
                        <a:pt x="148113" y="2538538"/>
                        <a:pt x="89743" y="2421800"/>
                      </a:cubicBezTo>
                      <a:lnTo>
                        <a:pt x="38671" y="2326950"/>
                      </a:lnTo>
                      <a:lnTo>
                        <a:pt x="64208" y="2111714"/>
                      </a:lnTo>
                      <a:cubicBezTo>
                        <a:pt x="83663" y="1907422"/>
                        <a:pt x="100688" y="1778523"/>
                        <a:pt x="115280" y="1725018"/>
                      </a:cubicBezTo>
                      <a:cubicBezTo>
                        <a:pt x="129872" y="1676377"/>
                        <a:pt x="137168" y="1607063"/>
                        <a:pt x="137168" y="1517078"/>
                      </a:cubicBezTo>
                      <a:cubicBezTo>
                        <a:pt x="137168" y="1456276"/>
                        <a:pt x="133521" y="1411284"/>
                        <a:pt x="126225" y="1382099"/>
                      </a:cubicBezTo>
                      <a:cubicBezTo>
                        <a:pt x="118929" y="1352914"/>
                        <a:pt x="101904" y="1311570"/>
                        <a:pt x="75151" y="1258064"/>
                      </a:cubicBezTo>
                      <a:cubicBezTo>
                        <a:pt x="38671" y="1185103"/>
                        <a:pt x="15566" y="1127342"/>
                        <a:pt x="5838" y="1084781"/>
                      </a:cubicBezTo>
                      <a:cubicBezTo>
                        <a:pt x="-3891" y="1042220"/>
                        <a:pt x="-1458" y="1001483"/>
                        <a:pt x="13134" y="962570"/>
                      </a:cubicBezTo>
                      <a:cubicBezTo>
                        <a:pt x="25295" y="921225"/>
                        <a:pt x="62991" y="876233"/>
                        <a:pt x="126225" y="827592"/>
                      </a:cubicBezTo>
                      <a:cubicBezTo>
                        <a:pt x="155409" y="803271"/>
                        <a:pt x="170001" y="798407"/>
                        <a:pt x="170001" y="812999"/>
                      </a:cubicBezTo>
                      <a:cubicBezTo>
                        <a:pt x="170001" y="825160"/>
                        <a:pt x="158450" y="839144"/>
                        <a:pt x="135345" y="854952"/>
                      </a:cubicBezTo>
                      <a:cubicBezTo>
                        <a:pt x="112241" y="870760"/>
                        <a:pt x="97039" y="895689"/>
                        <a:pt x="89743" y="929738"/>
                      </a:cubicBezTo>
                      <a:cubicBezTo>
                        <a:pt x="87312" y="951626"/>
                        <a:pt x="90351" y="971083"/>
                        <a:pt x="98864" y="988107"/>
                      </a:cubicBezTo>
                      <a:cubicBezTo>
                        <a:pt x="107376" y="1005131"/>
                        <a:pt x="126225" y="1030668"/>
                        <a:pt x="155409" y="1064717"/>
                      </a:cubicBezTo>
                      <a:cubicBezTo>
                        <a:pt x="196754" y="1106061"/>
                        <a:pt x="238099" y="1170511"/>
                        <a:pt x="279443" y="1258064"/>
                      </a:cubicBezTo>
                      <a:cubicBezTo>
                        <a:pt x="320788" y="1345618"/>
                        <a:pt x="349973" y="1430740"/>
                        <a:pt x="366997" y="1513430"/>
                      </a:cubicBezTo>
                      <a:cubicBezTo>
                        <a:pt x="379158" y="1571799"/>
                        <a:pt x="382198" y="1668473"/>
                        <a:pt x="376118" y="1803451"/>
                      </a:cubicBezTo>
                      <a:cubicBezTo>
                        <a:pt x="370038" y="1938430"/>
                        <a:pt x="370646" y="2024160"/>
                        <a:pt x="377942" y="2060641"/>
                      </a:cubicBezTo>
                      <a:lnTo>
                        <a:pt x="392534" y="2111714"/>
                      </a:lnTo>
                      <a:lnTo>
                        <a:pt x="458200" y="2005920"/>
                      </a:lnTo>
                      <a:cubicBezTo>
                        <a:pt x="501976" y="1935390"/>
                        <a:pt x="529944" y="1882493"/>
                        <a:pt x="542105" y="1847228"/>
                      </a:cubicBezTo>
                      <a:cubicBezTo>
                        <a:pt x="554265" y="1811964"/>
                        <a:pt x="568858" y="1777307"/>
                        <a:pt x="585882" y="1743258"/>
                      </a:cubicBezTo>
                      <a:cubicBezTo>
                        <a:pt x="602906" y="1706778"/>
                        <a:pt x="632090" y="1638680"/>
                        <a:pt x="673436" y="1538966"/>
                      </a:cubicBezTo>
                      <a:cubicBezTo>
                        <a:pt x="717213" y="1439252"/>
                        <a:pt x="776190" y="1318258"/>
                        <a:pt x="850368" y="1175983"/>
                      </a:cubicBezTo>
                      <a:cubicBezTo>
                        <a:pt x="924545" y="1033708"/>
                        <a:pt x="966498" y="944330"/>
                        <a:pt x="976226" y="907849"/>
                      </a:cubicBezTo>
                      <a:cubicBezTo>
                        <a:pt x="983522" y="873801"/>
                        <a:pt x="999939" y="841576"/>
                        <a:pt x="1025475" y="811175"/>
                      </a:cubicBezTo>
                      <a:cubicBezTo>
                        <a:pt x="1051011" y="780775"/>
                        <a:pt x="1075940" y="763142"/>
                        <a:pt x="1100261" y="758278"/>
                      </a:cubicBezTo>
                      <a:cubicBezTo>
                        <a:pt x="1122149" y="753414"/>
                        <a:pt x="1153766" y="760710"/>
                        <a:pt x="1195111" y="780167"/>
                      </a:cubicBezTo>
                      <a:cubicBezTo>
                        <a:pt x="1236456" y="799623"/>
                        <a:pt x="1269288" y="822728"/>
                        <a:pt x="1293608" y="849480"/>
                      </a:cubicBezTo>
                      <a:cubicBezTo>
                        <a:pt x="1315496" y="873801"/>
                        <a:pt x="1325833" y="915145"/>
                        <a:pt x="1324617" y="973515"/>
                      </a:cubicBezTo>
                      <a:cubicBezTo>
                        <a:pt x="1323402" y="1031884"/>
                        <a:pt x="1327657" y="1061068"/>
                        <a:pt x="1337386" y="1061068"/>
                      </a:cubicBezTo>
                      <a:cubicBezTo>
                        <a:pt x="1347113" y="1061068"/>
                        <a:pt x="1367786" y="1047692"/>
                        <a:pt x="1399403" y="1020940"/>
                      </a:cubicBezTo>
                      <a:cubicBezTo>
                        <a:pt x="1435883" y="991755"/>
                        <a:pt x="1483916" y="957098"/>
                        <a:pt x="1543501" y="916969"/>
                      </a:cubicBezTo>
                      <a:cubicBezTo>
                        <a:pt x="1603087" y="876841"/>
                        <a:pt x="1640783" y="853128"/>
                        <a:pt x="1656592" y="845832"/>
                      </a:cubicBezTo>
                      <a:cubicBezTo>
                        <a:pt x="1672400" y="838536"/>
                        <a:pt x="1727729" y="814215"/>
                        <a:pt x="1822579" y="772871"/>
                      </a:cubicBezTo>
                      <a:lnTo>
                        <a:pt x="1961206" y="710853"/>
                      </a:lnTo>
                      <a:lnTo>
                        <a:pt x="1968502" y="597763"/>
                      </a:lnTo>
                      <a:cubicBezTo>
                        <a:pt x="1973367" y="524801"/>
                        <a:pt x="1977014" y="426303"/>
                        <a:pt x="1979447" y="302269"/>
                      </a:cubicBezTo>
                      <a:cubicBezTo>
                        <a:pt x="1981879" y="178234"/>
                        <a:pt x="1987959" y="108921"/>
                        <a:pt x="1997687" y="94329"/>
                      </a:cubicBezTo>
                      <a:cubicBezTo>
                        <a:pt x="2004071" y="84296"/>
                        <a:pt x="2011995" y="79907"/>
                        <a:pt x="2021457" y="81161"/>
                      </a:cubicBezTo>
                      <a:close/>
                      <a:moveTo>
                        <a:pt x="275054" y="219"/>
                      </a:moveTo>
                      <a:cubicBezTo>
                        <a:pt x="295005" y="1245"/>
                        <a:pt x="319572" y="5862"/>
                        <a:pt x="348758" y="14070"/>
                      </a:cubicBezTo>
                      <a:cubicBezTo>
                        <a:pt x="426583" y="35958"/>
                        <a:pt x="491032" y="70007"/>
                        <a:pt x="542105" y="116216"/>
                      </a:cubicBezTo>
                      <a:cubicBezTo>
                        <a:pt x="571289" y="145401"/>
                        <a:pt x="596218" y="182489"/>
                        <a:pt x="616890" y="227482"/>
                      </a:cubicBezTo>
                      <a:cubicBezTo>
                        <a:pt x="637563" y="272475"/>
                        <a:pt x="647899" y="313212"/>
                        <a:pt x="647899" y="349693"/>
                      </a:cubicBezTo>
                      <a:cubicBezTo>
                        <a:pt x="647899" y="415358"/>
                        <a:pt x="594394" y="445759"/>
                        <a:pt x="487384" y="440895"/>
                      </a:cubicBezTo>
                      <a:cubicBezTo>
                        <a:pt x="424151" y="438462"/>
                        <a:pt x="385238" y="440895"/>
                        <a:pt x="370646" y="448191"/>
                      </a:cubicBezTo>
                      <a:cubicBezTo>
                        <a:pt x="363350" y="453055"/>
                        <a:pt x="353621" y="444543"/>
                        <a:pt x="341460" y="422654"/>
                      </a:cubicBezTo>
                      <a:cubicBezTo>
                        <a:pt x="329301" y="400766"/>
                        <a:pt x="318356" y="374013"/>
                        <a:pt x="308629" y="342397"/>
                      </a:cubicBezTo>
                      <a:cubicBezTo>
                        <a:pt x="298900" y="310780"/>
                        <a:pt x="294035" y="284027"/>
                        <a:pt x="294035" y="262139"/>
                      </a:cubicBezTo>
                      <a:cubicBezTo>
                        <a:pt x="294035" y="240251"/>
                        <a:pt x="279443" y="199514"/>
                        <a:pt x="250259" y="139929"/>
                      </a:cubicBezTo>
                      <a:cubicBezTo>
                        <a:pt x="221075" y="80343"/>
                        <a:pt x="208914" y="42039"/>
                        <a:pt x="213779" y="25014"/>
                      </a:cubicBezTo>
                      <a:cubicBezTo>
                        <a:pt x="221378" y="6774"/>
                        <a:pt x="241804" y="-1491"/>
                        <a:pt x="275054" y="219"/>
                      </a:cubicBezTo>
                      <a:close/>
                    </a:path>
                  </a:pathLst>
                </a:custGeom>
                <a:solidFill>
                  <a:schemeClr val="bg1">
                    <a:alpha val="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228" name="任意多边形: 形状 227">
                  <a:extLst>
                    <a:ext uri="{FF2B5EF4-FFF2-40B4-BE49-F238E27FC236}">
                      <a16:creationId xmlns:a16="http://schemas.microsoft.com/office/drawing/2014/main" id="{0D13A915-BAD6-214F-5863-69B0FE7D32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40400" y="5707512"/>
                  <a:ext cx="2406513" cy="3333144"/>
                </a:xfrm>
                <a:custGeom>
                  <a:avLst/>
                  <a:gdLst>
                    <a:gd name="connsiteX0" fmla="*/ 1893122 w 2406513"/>
                    <a:gd name="connsiteY0" fmla="*/ 567276 h 3333144"/>
                    <a:gd name="connsiteX1" fmla="*/ 1878758 w 2406513"/>
                    <a:gd name="connsiteY1" fmla="*/ 569100 h 3333144"/>
                    <a:gd name="connsiteX2" fmla="*/ 1787556 w 2406513"/>
                    <a:gd name="connsiteY2" fmla="*/ 598285 h 3333144"/>
                    <a:gd name="connsiteX3" fmla="*/ 1678114 w 2406513"/>
                    <a:gd name="connsiteY3" fmla="*/ 660302 h 3333144"/>
                    <a:gd name="connsiteX4" fmla="*/ 1656226 w 2406513"/>
                    <a:gd name="connsiteY4" fmla="*/ 882835 h 3333144"/>
                    <a:gd name="connsiteX5" fmla="*/ 1663522 w 2406513"/>
                    <a:gd name="connsiteY5" fmla="*/ 908371 h 3333144"/>
                    <a:gd name="connsiteX6" fmla="*/ 1681762 w 2406513"/>
                    <a:gd name="connsiteY6" fmla="*/ 871891 h 3333144"/>
                    <a:gd name="connsiteX7" fmla="*/ 1696355 w 2406513"/>
                    <a:gd name="connsiteY7" fmla="*/ 846354 h 3333144"/>
                    <a:gd name="connsiteX8" fmla="*/ 1793029 w 2406513"/>
                    <a:gd name="connsiteY8" fmla="*/ 742384 h 3333144"/>
                    <a:gd name="connsiteX9" fmla="*/ 1875110 w 2406513"/>
                    <a:gd name="connsiteY9" fmla="*/ 618349 h 3333144"/>
                    <a:gd name="connsiteX10" fmla="*/ 1893351 w 2406513"/>
                    <a:gd name="connsiteY10" fmla="*/ 598285 h 3333144"/>
                    <a:gd name="connsiteX11" fmla="*/ 1911591 w 2406513"/>
                    <a:gd name="connsiteY11" fmla="*/ 583693 h 3333144"/>
                    <a:gd name="connsiteX12" fmla="*/ 1893122 w 2406513"/>
                    <a:gd name="connsiteY12" fmla="*/ 567276 h 3333144"/>
                    <a:gd name="connsiteX13" fmla="*/ 2263629 w 2406513"/>
                    <a:gd name="connsiteY13" fmla="*/ 492492 h 3333144"/>
                    <a:gd name="connsiteX14" fmla="*/ 2269102 w 2406513"/>
                    <a:gd name="connsiteY14" fmla="*/ 519852 h 3333144"/>
                    <a:gd name="connsiteX15" fmla="*/ 2252685 w 2406513"/>
                    <a:gd name="connsiteY15" fmla="*/ 547213 h 3333144"/>
                    <a:gd name="connsiteX16" fmla="*/ 2247213 w 2406513"/>
                    <a:gd name="connsiteY16" fmla="*/ 519852 h 3333144"/>
                    <a:gd name="connsiteX17" fmla="*/ 2263629 w 2406513"/>
                    <a:gd name="connsiteY17" fmla="*/ 492492 h 3333144"/>
                    <a:gd name="connsiteX18" fmla="*/ 1572320 w 2406513"/>
                    <a:gd name="connsiteY18" fmla="*/ 0 h 3333144"/>
                    <a:gd name="connsiteX19" fmla="*/ 1621569 w 2406513"/>
                    <a:gd name="connsiteY19" fmla="*/ 18241 h 3333144"/>
                    <a:gd name="connsiteX20" fmla="*/ 1678114 w 2406513"/>
                    <a:gd name="connsiteY20" fmla="*/ 94850 h 3333144"/>
                    <a:gd name="connsiteX21" fmla="*/ 1752899 w 2406513"/>
                    <a:gd name="connsiteY21" fmla="*/ 193349 h 3333144"/>
                    <a:gd name="connsiteX22" fmla="*/ 1763844 w 2406513"/>
                    <a:gd name="connsiteY22" fmla="*/ 213413 h 3333144"/>
                    <a:gd name="connsiteX23" fmla="*/ 1794853 w 2406513"/>
                    <a:gd name="connsiteY23" fmla="*/ 253542 h 3333144"/>
                    <a:gd name="connsiteX24" fmla="*/ 1875110 w 2406513"/>
                    <a:gd name="connsiteY24" fmla="*/ 300967 h 3333144"/>
                    <a:gd name="connsiteX25" fmla="*/ 2002793 w 2406513"/>
                    <a:gd name="connsiteY25" fmla="*/ 350216 h 3333144"/>
                    <a:gd name="connsiteX26" fmla="*/ 2084875 w 2406513"/>
                    <a:gd name="connsiteY26" fmla="*/ 362984 h 3333144"/>
                    <a:gd name="connsiteX27" fmla="*/ 2166957 w 2406513"/>
                    <a:gd name="connsiteY27" fmla="*/ 310087 h 3333144"/>
                    <a:gd name="connsiteX28" fmla="*/ 2290990 w 2406513"/>
                    <a:gd name="connsiteY28" fmla="*/ 255366 h 3333144"/>
                    <a:gd name="connsiteX29" fmla="*/ 2334767 w 2406513"/>
                    <a:gd name="connsiteY29" fmla="*/ 262662 h 3333144"/>
                    <a:gd name="connsiteX30" fmla="*/ 2298287 w 2406513"/>
                    <a:gd name="connsiteY30" fmla="*/ 353864 h 3333144"/>
                    <a:gd name="connsiteX31" fmla="*/ 2276398 w 2406513"/>
                    <a:gd name="connsiteY31" fmla="*/ 463306 h 3333144"/>
                    <a:gd name="connsiteX32" fmla="*/ 2276398 w 2406513"/>
                    <a:gd name="connsiteY32" fmla="*/ 474250 h 3333144"/>
                    <a:gd name="connsiteX33" fmla="*/ 2258159 w 2406513"/>
                    <a:gd name="connsiteY33" fmla="*/ 459658 h 3333144"/>
                    <a:gd name="connsiteX34" fmla="*/ 2232621 w 2406513"/>
                    <a:gd name="connsiteY34" fmla="*/ 448714 h 3333144"/>
                    <a:gd name="connsiteX35" fmla="*/ 2218030 w 2406513"/>
                    <a:gd name="connsiteY35" fmla="*/ 481546 h 3333144"/>
                    <a:gd name="connsiteX36" fmla="*/ 2181548 w 2406513"/>
                    <a:gd name="connsiteY36" fmla="*/ 549036 h 3333144"/>
                    <a:gd name="connsiteX37" fmla="*/ 2166957 w 2406513"/>
                    <a:gd name="connsiteY37" fmla="*/ 583693 h 3333144"/>
                    <a:gd name="connsiteX38" fmla="*/ 2159661 w 2406513"/>
                    <a:gd name="connsiteY38" fmla="*/ 598285 h 3333144"/>
                    <a:gd name="connsiteX39" fmla="*/ 2050218 w 2406513"/>
                    <a:gd name="connsiteY39" fmla="*/ 735088 h 3333144"/>
                    <a:gd name="connsiteX40" fmla="*/ 1962664 w 2406513"/>
                    <a:gd name="connsiteY40" fmla="*/ 912019 h 3333144"/>
                    <a:gd name="connsiteX41" fmla="*/ 1937127 w 2406513"/>
                    <a:gd name="connsiteY41" fmla="*/ 943028 h 3333144"/>
                    <a:gd name="connsiteX42" fmla="*/ 1867814 w 2406513"/>
                    <a:gd name="connsiteY42" fmla="*/ 1043350 h 3333144"/>
                    <a:gd name="connsiteX43" fmla="*/ 1824037 w 2406513"/>
                    <a:gd name="connsiteY43" fmla="*/ 1130904 h 3333144"/>
                    <a:gd name="connsiteX44" fmla="*/ 1878758 w 2406513"/>
                    <a:gd name="connsiteY44" fmla="*/ 1119960 h 3333144"/>
                    <a:gd name="connsiteX45" fmla="*/ 2086698 w 2406513"/>
                    <a:gd name="connsiteY45" fmla="*/ 1003221 h 3333144"/>
                    <a:gd name="connsiteX46" fmla="*/ 2123179 w 2406513"/>
                    <a:gd name="connsiteY46" fmla="*/ 913843 h 3333144"/>
                    <a:gd name="connsiteX47" fmla="*/ 2137771 w 2406513"/>
                    <a:gd name="connsiteY47" fmla="*/ 853650 h 3333144"/>
                    <a:gd name="connsiteX48" fmla="*/ 2196141 w 2406513"/>
                    <a:gd name="connsiteY48" fmla="*/ 704079 h 3333144"/>
                    <a:gd name="connsiteX49" fmla="*/ 2218030 w 2406513"/>
                    <a:gd name="connsiteY49" fmla="*/ 590989 h 3333144"/>
                    <a:gd name="connsiteX50" fmla="*/ 2232621 w 2406513"/>
                    <a:gd name="connsiteY50" fmla="*/ 565452 h 3333144"/>
                    <a:gd name="connsiteX51" fmla="*/ 2280046 w 2406513"/>
                    <a:gd name="connsiteY51" fmla="*/ 835410 h 3333144"/>
                    <a:gd name="connsiteX52" fmla="*/ 2285519 w 2406513"/>
                    <a:gd name="connsiteY52" fmla="*/ 984981 h 3333144"/>
                    <a:gd name="connsiteX53" fmla="*/ 2345712 w 2406513"/>
                    <a:gd name="connsiteY53" fmla="*/ 1090775 h 3333144"/>
                    <a:gd name="connsiteX54" fmla="*/ 2404081 w 2406513"/>
                    <a:gd name="connsiteY54" fmla="*/ 1229402 h 3333144"/>
                    <a:gd name="connsiteX55" fmla="*/ 2236269 w 2406513"/>
                    <a:gd name="connsiteY55" fmla="*/ 1254938 h 3333144"/>
                    <a:gd name="connsiteX56" fmla="*/ 2057514 w 2406513"/>
                    <a:gd name="connsiteY56" fmla="*/ 1265883 h 3333144"/>
                    <a:gd name="connsiteX57" fmla="*/ 1798501 w 2406513"/>
                    <a:gd name="connsiteY57" fmla="*/ 1324252 h 3333144"/>
                    <a:gd name="connsiteX58" fmla="*/ 1654401 w 2406513"/>
                    <a:gd name="connsiteY58" fmla="*/ 1399037 h 3333144"/>
                    <a:gd name="connsiteX59" fmla="*/ 1554080 w 2406513"/>
                    <a:gd name="connsiteY59" fmla="*/ 1532192 h 3333144"/>
                    <a:gd name="connsiteX60" fmla="*/ 1437341 w 2406513"/>
                    <a:gd name="connsiteY60" fmla="*/ 1721892 h 3333144"/>
                    <a:gd name="connsiteX61" fmla="*/ 1360732 w 2406513"/>
                    <a:gd name="connsiteY61" fmla="*/ 1871463 h 3333144"/>
                    <a:gd name="connsiteX62" fmla="*/ 1393564 w 2406513"/>
                    <a:gd name="connsiteY62" fmla="*/ 1856871 h 3333144"/>
                    <a:gd name="connsiteX63" fmla="*/ 1696355 w 2406513"/>
                    <a:gd name="connsiteY63" fmla="*/ 1721892 h 3333144"/>
                    <a:gd name="connsiteX64" fmla="*/ 1980904 w 2406513"/>
                    <a:gd name="connsiteY64" fmla="*/ 1590561 h 3333144"/>
                    <a:gd name="connsiteX65" fmla="*/ 2110411 w 2406513"/>
                    <a:gd name="connsiteY65" fmla="*/ 1539488 h 3333144"/>
                    <a:gd name="connsiteX66" fmla="*/ 2290990 w 2406513"/>
                    <a:gd name="connsiteY66" fmla="*/ 1572321 h 3333144"/>
                    <a:gd name="connsiteX67" fmla="*/ 2290990 w 2406513"/>
                    <a:gd name="connsiteY67" fmla="*/ 1700003 h 3333144"/>
                    <a:gd name="connsiteX68" fmla="*/ 2181548 w 2406513"/>
                    <a:gd name="connsiteY68" fmla="*/ 1725540 h 3333144"/>
                    <a:gd name="connsiteX69" fmla="*/ 2004617 w 2406513"/>
                    <a:gd name="connsiteY69" fmla="*/ 1769317 h 3333144"/>
                    <a:gd name="connsiteX70" fmla="*/ 1969960 w 2406513"/>
                    <a:gd name="connsiteY70" fmla="*/ 1783909 h 3333144"/>
                    <a:gd name="connsiteX71" fmla="*/ 1853222 w 2406513"/>
                    <a:gd name="connsiteY71" fmla="*/ 1834982 h 3333144"/>
                    <a:gd name="connsiteX72" fmla="*/ 1785733 w 2406513"/>
                    <a:gd name="connsiteY72" fmla="*/ 1942600 h 3333144"/>
                    <a:gd name="connsiteX73" fmla="*/ 1743780 w 2406513"/>
                    <a:gd name="connsiteY73" fmla="*/ 2104940 h 3333144"/>
                    <a:gd name="connsiteX74" fmla="*/ 1732835 w 2406513"/>
                    <a:gd name="connsiteY74" fmla="*/ 2199789 h 3333144"/>
                    <a:gd name="connsiteX75" fmla="*/ 1856870 w 2406513"/>
                    <a:gd name="connsiteY75" fmla="*/ 2196141 h 3333144"/>
                    <a:gd name="connsiteX76" fmla="*/ 2048394 w 2406513"/>
                    <a:gd name="connsiteY76" fmla="*/ 2212558 h 3333144"/>
                    <a:gd name="connsiteX77" fmla="*/ 2156012 w 2406513"/>
                    <a:gd name="connsiteY77" fmla="*/ 2331120 h 3333144"/>
                    <a:gd name="connsiteX78" fmla="*/ 2201613 w 2406513"/>
                    <a:gd name="connsiteY78" fmla="*/ 2442387 h 3333144"/>
                    <a:gd name="connsiteX79" fmla="*/ 2210734 w 2406513"/>
                    <a:gd name="connsiteY79" fmla="*/ 2582837 h 3333144"/>
                    <a:gd name="connsiteX80" fmla="*/ 2072106 w 2406513"/>
                    <a:gd name="connsiteY80" fmla="*/ 3177473 h 3333144"/>
                    <a:gd name="connsiteX81" fmla="*/ 2031977 w 2406513"/>
                    <a:gd name="connsiteY81" fmla="*/ 3250435 h 3333144"/>
                    <a:gd name="connsiteX82" fmla="*/ 1969960 w 2406513"/>
                    <a:gd name="connsiteY82" fmla="*/ 3301508 h 3333144"/>
                    <a:gd name="connsiteX83" fmla="*/ 1707299 w 2406513"/>
                    <a:gd name="connsiteY83" fmla="*/ 3246787 h 3333144"/>
                    <a:gd name="connsiteX84" fmla="*/ 1543135 w 2406513"/>
                    <a:gd name="connsiteY84" fmla="*/ 3108160 h 3333144"/>
                    <a:gd name="connsiteX85" fmla="*/ 1440989 w 2406513"/>
                    <a:gd name="connsiteY85" fmla="*/ 3068031 h 3333144"/>
                    <a:gd name="connsiteX86" fmla="*/ 1200216 w 2406513"/>
                    <a:gd name="connsiteY86" fmla="*/ 2984125 h 3333144"/>
                    <a:gd name="connsiteX87" fmla="*/ 1145495 w 2406513"/>
                    <a:gd name="connsiteY87" fmla="*/ 2943997 h 3333144"/>
                    <a:gd name="connsiteX88" fmla="*/ 1116311 w 2406513"/>
                    <a:gd name="connsiteY88" fmla="*/ 2900220 h 3333144"/>
                    <a:gd name="connsiteX89" fmla="*/ 1218457 w 2406513"/>
                    <a:gd name="connsiteY89" fmla="*/ 2889276 h 3333144"/>
                    <a:gd name="connsiteX90" fmla="*/ 1378972 w 2406513"/>
                    <a:gd name="connsiteY90" fmla="*/ 2852795 h 3333144"/>
                    <a:gd name="connsiteX91" fmla="*/ 1762020 w 2406513"/>
                    <a:gd name="connsiteY91" fmla="*/ 2805370 h 3333144"/>
                    <a:gd name="connsiteX92" fmla="*/ 1878758 w 2406513"/>
                    <a:gd name="connsiteY92" fmla="*/ 2776185 h 3333144"/>
                    <a:gd name="connsiteX93" fmla="*/ 1920711 w 2406513"/>
                    <a:gd name="connsiteY93" fmla="*/ 2708696 h 3333144"/>
                    <a:gd name="connsiteX94" fmla="*/ 1955368 w 2406513"/>
                    <a:gd name="connsiteY94" fmla="*/ 2599254 h 3333144"/>
                    <a:gd name="connsiteX95" fmla="*/ 1975432 w 2406513"/>
                    <a:gd name="connsiteY95" fmla="*/ 2482515 h 3333144"/>
                    <a:gd name="connsiteX96" fmla="*/ 1977256 w 2406513"/>
                    <a:gd name="connsiteY96" fmla="*/ 2387666 h 3333144"/>
                    <a:gd name="connsiteX97" fmla="*/ 1955368 w 2406513"/>
                    <a:gd name="connsiteY97" fmla="*/ 2349361 h 3333144"/>
                    <a:gd name="connsiteX98" fmla="*/ 1778436 w 2406513"/>
                    <a:gd name="connsiteY98" fmla="*/ 2418674 h 3333144"/>
                    <a:gd name="connsiteX99" fmla="*/ 1637985 w 2406513"/>
                    <a:gd name="connsiteY99" fmla="*/ 2513524 h 3333144"/>
                    <a:gd name="connsiteX100" fmla="*/ 1579616 w 2406513"/>
                    <a:gd name="connsiteY100" fmla="*/ 2542709 h 3333144"/>
                    <a:gd name="connsiteX101" fmla="*/ 1486591 w 2406513"/>
                    <a:gd name="connsiteY101" fmla="*/ 2482515 h 3333144"/>
                    <a:gd name="connsiteX102" fmla="*/ 1451933 w 2406513"/>
                    <a:gd name="connsiteY102" fmla="*/ 2323824 h 3333144"/>
                    <a:gd name="connsiteX103" fmla="*/ 1464702 w 2406513"/>
                    <a:gd name="connsiteY103" fmla="*/ 2216206 h 3333144"/>
                    <a:gd name="connsiteX104" fmla="*/ 1539487 w 2406513"/>
                    <a:gd name="connsiteY104" fmla="*/ 2086699 h 3333144"/>
                    <a:gd name="connsiteX105" fmla="*/ 1616097 w 2406513"/>
                    <a:gd name="connsiteY105" fmla="*/ 1911592 h 3333144"/>
                    <a:gd name="connsiteX106" fmla="*/ 1597857 w 2406513"/>
                    <a:gd name="connsiteY106" fmla="*/ 1918888 h 3333144"/>
                    <a:gd name="connsiteX107" fmla="*/ 1497534 w 2406513"/>
                    <a:gd name="connsiteY107" fmla="*/ 1953545 h 3333144"/>
                    <a:gd name="connsiteX108" fmla="*/ 1291418 w 2406513"/>
                    <a:gd name="connsiteY108" fmla="*/ 2057515 h 3333144"/>
                    <a:gd name="connsiteX109" fmla="*/ 1134551 w 2406513"/>
                    <a:gd name="connsiteY109" fmla="*/ 2137772 h 3333144"/>
                    <a:gd name="connsiteX110" fmla="*/ 1008692 w 2406513"/>
                    <a:gd name="connsiteY110" fmla="*/ 2247215 h 3333144"/>
                    <a:gd name="connsiteX111" fmla="*/ 901074 w 2406513"/>
                    <a:gd name="connsiteY111" fmla="*/ 2378545 h 3333144"/>
                    <a:gd name="connsiteX112" fmla="*/ 879186 w 2406513"/>
                    <a:gd name="connsiteY112" fmla="*/ 2404082 h 3333144"/>
                    <a:gd name="connsiteX113" fmla="*/ 822641 w 2406513"/>
                    <a:gd name="connsiteY113" fmla="*/ 2451507 h 3333144"/>
                    <a:gd name="connsiteX114" fmla="*/ 749679 w 2406513"/>
                    <a:gd name="connsiteY114" fmla="*/ 2539061 h 3333144"/>
                    <a:gd name="connsiteX115" fmla="*/ 685838 w 2406513"/>
                    <a:gd name="connsiteY115" fmla="*/ 2615670 h 3333144"/>
                    <a:gd name="connsiteX116" fmla="*/ 459658 w 2406513"/>
                    <a:gd name="connsiteY116" fmla="*/ 2858267 h 3333144"/>
                    <a:gd name="connsiteX117" fmla="*/ 222532 w 2406513"/>
                    <a:gd name="connsiteY117" fmla="*/ 3078975 h 3333144"/>
                    <a:gd name="connsiteX118" fmla="*/ 133155 w 2406513"/>
                    <a:gd name="connsiteY118" fmla="*/ 3122753 h 3333144"/>
                    <a:gd name="connsiteX119" fmla="*/ 62018 w 2406513"/>
                    <a:gd name="connsiteY119" fmla="*/ 3082623 h 3333144"/>
                    <a:gd name="connsiteX120" fmla="*/ 25536 w 2406513"/>
                    <a:gd name="connsiteY120" fmla="*/ 2995070 h 3333144"/>
                    <a:gd name="connsiteX121" fmla="*/ 18240 w 2406513"/>
                    <a:gd name="connsiteY121" fmla="*/ 2951293 h 3333144"/>
                    <a:gd name="connsiteX122" fmla="*/ 0 w 2406513"/>
                    <a:gd name="connsiteY122" fmla="*/ 2881979 h 3333144"/>
                    <a:gd name="connsiteX123" fmla="*/ 16416 w 2406513"/>
                    <a:gd name="connsiteY123" fmla="*/ 2810842 h 3333144"/>
                    <a:gd name="connsiteX124" fmla="*/ 94850 w 2406513"/>
                    <a:gd name="connsiteY124" fmla="*/ 2732408 h 3333144"/>
                    <a:gd name="connsiteX125" fmla="*/ 198820 w 2406513"/>
                    <a:gd name="connsiteY125" fmla="*/ 2648503 h 3333144"/>
                    <a:gd name="connsiteX126" fmla="*/ 211589 w 2406513"/>
                    <a:gd name="connsiteY126" fmla="*/ 2632086 h 3333144"/>
                    <a:gd name="connsiteX127" fmla="*/ 288198 w 2406513"/>
                    <a:gd name="connsiteY127" fmla="*/ 2539061 h 3333144"/>
                    <a:gd name="connsiteX128" fmla="*/ 682190 w 2406513"/>
                    <a:gd name="connsiteY128" fmla="*/ 2115884 h 3333144"/>
                    <a:gd name="connsiteX129" fmla="*/ 1010517 w 2406513"/>
                    <a:gd name="connsiteY129" fmla="*/ 1718244 h 3333144"/>
                    <a:gd name="connsiteX130" fmla="*/ 1079830 w 2406513"/>
                    <a:gd name="connsiteY130" fmla="*/ 1628866 h 3333144"/>
                    <a:gd name="connsiteX131" fmla="*/ 1105367 w 2406513"/>
                    <a:gd name="connsiteY131" fmla="*/ 1601505 h 3333144"/>
                    <a:gd name="connsiteX132" fmla="*/ 1130903 w 2406513"/>
                    <a:gd name="connsiteY132" fmla="*/ 1561377 h 3333144"/>
                    <a:gd name="connsiteX133" fmla="*/ 1092598 w 2406513"/>
                    <a:gd name="connsiteY133" fmla="*/ 1543136 h 3333144"/>
                    <a:gd name="connsiteX134" fmla="*/ 919315 w 2406513"/>
                    <a:gd name="connsiteY134" fmla="*/ 1565025 h 3333144"/>
                    <a:gd name="connsiteX135" fmla="*/ 795280 w 2406513"/>
                    <a:gd name="connsiteY135" fmla="*/ 1566849 h 3333144"/>
                    <a:gd name="connsiteX136" fmla="*/ 693134 w 2406513"/>
                    <a:gd name="connsiteY136" fmla="*/ 1535840 h 3333144"/>
                    <a:gd name="connsiteX137" fmla="*/ 601933 w 2406513"/>
                    <a:gd name="connsiteY137" fmla="*/ 1486591 h 3333144"/>
                    <a:gd name="connsiteX138" fmla="*/ 587340 w 2406513"/>
                    <a:gd name="connsiteY138" fmla="*/ 1400861 h 3333144"/>
                    <a:gd name="connsiteX139" fmla="*/ 581868 w 2406513"/>
                    <a:gd name="connsiteY139" fmla="*/ 1362557 h 3333144"/>
                    <a:gd name="connsiteX140" fmla="*/ 580044 w 2406513"/>
                    <a:gd name="connsiteY140" fmla="*/ 1335196 h 3333144"/>
                    <a:gd name="connsiteX141" fmla="*/ 583692 w 2406513"/>
                    <a:gd name="connsiteY141" fmla="*/ 1324252 h 3333144"/>
                    <a:gd name="connsiteX142" fmla="*/ 631117 w 2406513"/>
                    <a:gd name="connsiteY142" fmla="*/ 1313307 h 3333144"/>
                    <a:gd name="connsiteX143" fmla="*/ 662126 w 2406513"/>
                    <a:gd name="connsiteY143" fmla="*/ 1311484 h 3333144"/>
                    <a:gd name="connsiteX144" fmla="*/ 663950 w 2406513"/>
                    <a:gd name="connsiteY144" fmla="*/ 1327900 h 3333144"/>
                    <a:gd name="connsiteX145" fmla="*/ 689486 w 2406513"/>
                    <a:gd name="connsiteY145" fmla="*/ 1397213 h 3333144"/>
                    <a:gd name="connsiteX146" fmla="*/ 722319 w 2406513"/>
                    <a:gd name="connsiteY146" fmla="*/ 1440990 h 3333144"/>
                    <a:gd name="connsiteX147" fmla="*/ 904723 w 2406513"/>
                    <a:gd name="connsiteY147" fmla="*/ 1408157 h 3333144"/>
                    <a:gd name="connsiteX148" fmla="*/ 1103543 w 2406513"/>
                    <a:gd name="connsiteY148" fmla="*/ 1362557 h 3333144"/>
                    <a:gd name="connsiteX149" fmla="*/ 1196568 w 2406513"/>
                    <a:gd name="connsiteY149" fmla="*/ 1335196 h 3333144"/>
                    <a:gd name="connsiteX150" fmla="*/ 1322427 w 2406513"/>
                    <a:gd name="connsiteY150" fmla="*/ 1285947 h 3333144"/>
                    <a:gd name="connsiteX151" fmla="*/ 1393564 w 2406513"/>
                    <a:gd name="connsiteY151" fmla="*/ 1218458 h 3333144"/>
                    <a:gd name="connsiteX152" fmla="*/ 1353435 w 2406513"/>
                    <a:gd name="connsiteY152" fmla="*/ 1167385 h 3333144"/>
                    <a:gd name="connsiteX153" fmla="*/ 1311483 w 2406513"/>
                    <a:gd name="connsiteY153" fmla="*/ 1119960 h 3333144"/>
                    <a:gd name="connsiteX154" fmla="*/ 1324251 w 2406513"/>
                    <a:gd name="connsiteY154" fmla="*/ 1068887 h 3333144"/>
                    <a:gd name="connsiteX155" fmla="*/ 1357084 w 2406513"/>
                    <a:gd name="connsiteY155" fmla="*/ 950324 h 3333144"/>
                    <a:gd name="connsiteX156" fmla="*/ 1378972 w 2406513"/>
                    <a:gd name="connsiteY156" fmla="*/ 802577 h 3333144"/>
                    <a:gd name="connsiteX157" fmla="*/ 1366204 w 2406513"/>
                    <a:gd name="connsiteY157" fmla="*/ 767920 h 3333144"/>
                    <a:gd name="connsiteX158" fmla="*/ 1313307 w 2406513"/>
                    <a:gd name="connsiteY158" fmla="*/ 751504 h 3333144"/>
                    <a:gd name="connsiteX159" fmla="*/ 1032405 w 2406513"/>
                    <a:gd name="connsiteY159" fmla="*/ 554508 h 3333144"/>
                    <a:gd name="connsiteX160" fmla="*/ 986804 w 2406513"/>
                    <a:gd name="connsiteY160" fmla="*/ 463306 h 3333144"/>
                    <a:gd name="connsiteX161" fmla="*/ 988628 w 2406513"/>
                    <a:gd name="connsiteY161" fmla="*/ 397641 h 3333144"/>
                    <a:gd name="connsiteX162" fmla="*/ 1014165 w 2406513"/>
                    <a:gd name="connsiteY162" fmla="*/ 352040 h 3333144"/>
                    <a:gd name="connsiteX163" fmla="*/ 1083478 w 2406513"/>
                    <a:gd name="connsiteY163" fmla="*/ 342920 h 3333144"/>
                    <a:gd name="connsiteX164" fmla="*/ 1207513 w 2406513"/>
                    <a:gd name="connsiteY164" fmla="*/ 393993 h 3333144"/>
                    <a:gd name="connsiteX165" fmla="*/ 1287770 w 2406513"/>
                    <a:gd name="connsiteY165" fmla="*/ 441418 h 3333144"/>
                    <a:gd name="connsiteX166" fmla="*/ 1389916 w 2406513"/>
                    <a:gd name="connsiteY166" fmla="*/ 412233 h 3333144"/>
                    <a:gd name="connsiteX167" fmla="*/ 1466526 w 2406513"/>
                    <a:gd name="connsiteY167" fmla="*/ 357512 h 3333144"/>
                    <a:gd name="connsiteX168" fmla="*/ 1503006 w 2406513"/>
                    <a:gd name="connsiteY168" fmla="*/ 206117 h 3333144"/>
                    <a:gd name="connsiteX169" fmla="*/ 1513951 w 2406513"/>
                    <a:gd name="connsiteY169" fmla="*/ 65666 h 3333144"/>
                    <a:gd name="connsiteX170" fmla="*/ 1513951 w 2406513"/>
                    <a:gd name="connsiteY170" fmla="*/ 10945 h 3333144"/>
                    <a:gd name="connsiteX171" fmla="*/ 1572320 w 2406513"/>
                    <a:gd name="connsiteY171" fmla="*/ 0 h 3333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</a:cxnLst>
                  <a:rect l="l" t="t" r="r" b="b"/>
                  <a:pathLst>
                    <a:path w="2406513" h="3333144">
                      <a:moveTo>
                        <a:pt x="1893122" y="567276"/>
                      </a:moveTo>
                      <a:cubicBezTo>
                        <a:pt x="1889018" y="567276"/>
                        <a:pt x="1884231" y="567884"/>
                        <a:pt x="1878758" y="569100"/>
                      </a:cubicBezTo>
                      <a:cubicBezTo>
                        <a:pt x="1866598" y="571532"/>
                        <a:pt x="1836197" y="581260"/>
                        <a:pt x="1787556" y="598285"/>
                      </a:cubicBezTo>
                      <a:cubicBezTo>
                        <a:pt x="1724323" y="617741"/>
                        <a:pt x="1687842" y="638414"/>
                        <a:pt x="1678114" y="660302"/>
                      </a:cubicBezTo>
                      <a:cubicBezTo>
                        <a:pt x="1658658" y="716239"/>
                        <a:pt x="1651361" y="790417"/>
                        <a:pt x="1656226" y="882835"/>
                      </a:cubicBezTo>
                      <a:lnTo>
                        <a:pt x="1663522" y="908371"/>
                      </a:lnTo>
                      <a:cubicBezTo>
                        <a:pt x="1675681" y="901075"/>
                        <a:pt x="1681762" y="888915"/>
                        <a:pt x="1681762" y="871891"/>
                      </a:cubicBezTo>
                      <a:cubicBezTo>
                        <a:pt x="1681762" y="854866"/>
                        <a:pt x="1686626" y="846354"/>
                        <a:pt x="1696355" y="846354"/>
                      </a:cubicBezTo>
                      <a:cubicBezTo>
                        <a:pt x="1706082" y="846354"/>
                        <a:pt x="1738308" y="811697"/>
                        <a:pt x="1793029" y="742384"/>
                      </a:cubicBezTo>
                      <a:cubicBezTo>
                        <a:pt x="1847749" y="673070"/>
                        <a:pt x="1875110" y="631726"/>
                        <a:pt x="1875110" y="618349"/>
                      </a:cubicBezTo>
                      <a:cubicBezTo>
                        <a:pt x="1875110" y="604973"/>
                        <a:pt x="1881190" y="598285"/>
                        <a:pt x="1893351" y="598285"/>
                      </a:cubicBezTo>
                      <a:cubicBezTo>
                        <a:pt x="1905510" y="598285"/>
                        <a:pt x="1911591" y="593421"/>
                        <a:pt x="1911591" y="583693"/>
                      </a:cubicBezTo>
                      <a:cubicBezTo>
                        <a:pt x="1911591" y="572748"/>
                        <a:pt x="1905435" y="567276"/>
                        <a:pt x="1893122" y="567276"/>
                      </a:cubicBezTo>
                      <a:close/>
                      <a:moveTo>
                        <a:pt x="2263629" y="492492"/>
                      </a:moveTo>
                      <a:cubicBezTo>
                        <a:pt x="2274574" y="492492"/>
                        <a:pt x="2276397" y="501612"/>
                        <a:pt x="2269102" y="519852"/>
                      </a:cubicBezTo>
                      <a:cubicBezTo>
                        <a:pt x="2261806" y="538093"/>
                        <a:pt x="2256333" y="547213"/>
                        <a:pt x="2252685" y="547213"/>
                      </a:cubicBezTo>
                      <a:cubicBezTo>
                        <a:pt x="2249037" y="547213"/>
                        <a:pt x="2247213" y="538093"/>
                        <a:pt x="2247213" y="519852"/>
                      </a:cubicBezTo>
                      <a:cubicBezTo>
                        <a:pt x="2247213" y="501612"/>
                        <a:pt x="2252685" y="492492"/>
                        <a:pt x="2263629" y="492492"/>
                      </a:cubicBezTo>
                      <a:close/>
                      <a:moveTo>
                        <a:pt x="1572320" y="0"/>
                      </a:moveTo>
                      <a:cubicBezTo>
                        <a:pt x="1591776" y="0"/>
                        <a:pt x="1608193" y="6081"/>
                        <a:pt x="1621569" y="18241"/>
                      </a:cubicBezTo>
                      <a:cubicBezTo>
                        <a:pt x="1634945" y="30401"/>
                        <a:pt x="1653793" y="55937"/>
                        <a:pt x="1678114" y="94850"/>
                      </a:cubicBezTo>
                      <a:cubicBezTo>
                        <a:pt x="1717027" y="160516"/>
                        <a:pt x="1741956" y="193349"/>
                        <a:pt x="1752899" y="193349"/>
                      </a:cubicBezTo>
                      <a:cubicBezTo>
                        <a:pt x="1763844" y="193349"/>
                        <a:pt x="1767492" y="200037"/>
                        <a:pt x="1763844" y="213413"/>
                      </a:cubicBezTo>
                      <a:cubicBezTo>
                        <a:pt x="1760195" y="226789"/>
                        <a:pt x="1770532" y="240165"/>
                        <a:pt x="1794853" y="253542"/>
                      </a:cubicBezTo>
                      <a:cubicBezTo>
                        <a:pt x="1819173" y="266918"/>
                        <a:pt x="1845926" y="282726"/>
                        <a:pt x="1875110" y="300967"/>
                      </a:cubicBezTo>
                      <a:cubicBezTo>
                        <a:pt x="1904295" y="319207"/>
                        <a:pt x="1946856" y="335623"/>
                        <a:pt x="2002793" y="350216"/>
                      </a:cubicBezTo>
                      <a:cubicBezTo>
                        <a:pt x="2044137" y="362376"/>
                        <a:pt x="2071498" y="366632"/>
                        <a:pt x="2084875" y="362984"/>
                      </a:cubicBezTo>
                      <a:cubicBezTo>
                        <a:pt x="2098250" y="359336"/>
                        <a:pt x="2125611" y="341704"/>
                        <a:pt x="2166957" y="310087"/>
                      </a:cubicBezTo>
                      <a:cubicBezTo>
                        <a:pt x="2220461" y="266310"/>
                        <a:pt x="2261807" y="248070"/>
                        <a:pt x="2290990" y="255366"/>
                      </a:cubicBezTo>
                      <a:lnTo>
                        <a:pt x="2334767" y="262662"/>
                      </a:lnTo>
                      <a:lnTo>
                        <a:pt x="2298287" y="353864"/>
                      </a:lnTo>
                      <a:cubicBezTo>
                        <a:pt x="2273966" y="412233"/>
                        <a:pt x="2266670" y="448714"/>
                        <a:pt x="2276398" y="463306"/>
                      </a:cubicBezTo>
                      <a:cubicBezTo>
                        <a:pt x="2281262" y="470602"/>
                        <a:pt x="2281262" y="474250"/>
                        <a:pt x="2276398" y="474250"/>
                      </a:cubicBezTo>
                      <a:cubicBezTo>
                        <a:pt x="2271534" y="471818"/>
                        <a:pt x="2265455" y="466954"/>
                        <a:pt x="2258159" y="459658"/>
                      </a:cubicBezTo>
                      <a:cubicBezTo>
                        <a:pt x="2245998" y="449930"/>
                        <a:pt x="2237486" y="446282"/>
                        <a:pt x="2232621" y="448714"/>
                      </a:cubicBezTo>
                      <a:cubicBezTo>
                        <a:pt x="2227757" y="451146"/>
                        <a:pt x="2222893" y="462090"/>
                        <a:pt x="2218030" y="481546"/>
                      </a:cubicBezTo>
                      <a:cubicBezTo>
                        <a:pt x="2210734" y="513163"/>
                        <a:pt x="2198573" y="535660"/>
                        <a:pt x="2181548" y="549036"/>
                      </a:cubicBezTo>
                      <a:cubicBezTo>
                        <a:pt x="2164524" y="562412"/>
                        <a:pt x="2159661" y="573964"/>
                        <a:pt x="2166957" y="583693"/>
                      </a:cubicBezTo>
                      <a:cubicBezTo>
                        <a:pt x="2174252" y="593421"/>
                        <a:pt x="2171820" y="598285"/>
                        <a:pt x="2159661" y="598285"/>
                      </a:cubicBezTo>
                      <a:cubicBezTo>
                        <a:pt x="2145068" y="598285"/>
                        <a:pt x="2108587" y="643886"/>
                        <a:pt x="2050218" y="735088"/>
                      </a:cubicBezTo>
                      <a:cubicBezTo>
                        <a:pt x="1991849" y="826290"/>
                        <a:pt x="1962664" y="885267"/>
                        <a:pt x="1962664" y="912019"/>
                      </a:cubicBezTo>
                      <a:cubicBezTo>
                        <a:pt x="1962664" y="926611"/>
                        <a:pt x="1954152" y="936948"/>
                        <a:pt x="1937127" y="943028"/>
                      </a:cubicBezTo>
                      <a:cubicBezTo>
                        <a:pt x="1920103" y="949108"/>
                        <a:pt x="1896999" y="982549"/>
                        <a:pt x="1867814" y="1043350"/>
                      </a:cubicBezTo>
                      <a:lnTo>
                        <a:pt x="1824037" y="1130904"/>
                      </a:lnTo>
                      <a:lnTo>
                        <a:pt x="1878758" y="1119960"/>
                      </a:lnTo>
                      <a:cubicBezTo>
                        <a:pt x="1983336" y="1098071"/>
                        <a:pt x="2052650" y="1059158"/>
                        <a:pt x="2086698" y="1003221"/>
                      </a:cubicBezTo>
                      <a:cubicBezTo>
                        <a:pt x="2111019" y="964308"/>
                        <a:pt x="2123179" y="934516"/>
                        <a:pt x="2123179" y="913843"/>
                      </a:cubicBezTo>
                      <a:cubicBezTo>
                        <a:pt x="2123179" y="893171"/>
                        <a:pt x="2128043" y="873106"/>
                        <a:pt x="2137771" y="853650"/>
                      </a:cubicBezTo>
                      <a:cubicBezTo>
                        <a:pt x="2157228" y="817169"/>
                        <a:pt x="2176684" y="767312"/>
                        <a:pt x="2196141" y="704079"/>
                      </a:cubicBezTo>
                      <a:cubicBezTo>
                        <a:pt x="2215597" y="640846"/>
                        <a:pt x="2222893" y="603149"/>
                        <a:pt x="2218030" y="590989"/>
                      </a:cubicBezTo>
                      <a:cubicBezTo>
                        <a:pt x="2210734" y="573964"/>
                        <a:pt x="2215597" y="565452"/>
                        <a:pt x="2232621" y="565452"/>
                      </a:cubicBezTo>
                      <a:cubicBezTo>
                        <a:pt x="2266670" y="565452"/>
                        <a:pt x="2282478" y="655438"/>
                        <a:pt x="2280046" y="835410"/>
                      </a:cubicBezTo>
                      <a:cubicBezTo>
                        <a:pt x="2277614" y="913235"/>
                        <a:pt x="2279438" y="963092"/>
                        <a:pt x="2285519" y="984981"/>
                      </a:cubicBezTo>
                      <a:cubicBezTo>
                        <a:pt x="2291599" y="1006869"/>
                        <a:pt x="2311663" y="1042134"/>
                        <a:pt x="2345712" y="1090775"/>
                      </a:cubicBezTo>
                      <a:cubicBezTo>
                        <a:pt x="2394353" y="1158872"/>
                        <a:pt x="2413810" y="1205081"/>
                        <a:pt x="2404081" y="1229402"/>
                      </a:cubicBezTo>
                      <a:cubicBezTo>
                        <a:pt x="2389488" y="1268314"/>
                        <a:pt x="2333551" y="1276827"/>
                        <a:pt x="2236269" y="1254938"/>
                      </a:cubicBezTo>
                      <a:cubicBezTo>
                        <a:pt x="2204653" y="1247642"/>
                        <a:pt x="2145068" y="1251290"/>
                        <a:pt x="2057514" y="1265883"/>
                      </a:cubicBezTo>
                      <a:cubicBezTo>
                        <a:pt x="1969960" y="1280475"/>
                        <a:pt x="1883622" y="1299931"/>
                        <a:pt x="1798501" y="1324252"/>
                      </a:cubicBezTo>
                      <a:cubicBezTo>
                        <a:pt x="1740132" y="1341276"/>
                        <a:pt x="1692098" y="1366205"/>
                        <a:pt x="1654401" y="1399037"/>
                      </a:cubicBezTo>
                      <a:cubicBezTo>
                        <a:pt x="1616705" y="1431870"/>
                        <a:pt x="1583264" y="1476255"/>
                        <a:pt x="1554080" y="1532192"/>
                      </a:cubicBezTo>
                      <a:cubicBezTo>
                        <a:pt x="1539487" y="1563809"/>
                        <a:pt x="1500574" y="1627042"/>
                        <a:pt x="1437341" y="1721892"/>
                      </a:cubicBezTo>
                      <a:cubicBezTo>
                        <a:pt x="1369244" y="1819174"/>
                        <a:pt x="1343707" y="1869031"/>
                        <a:pt x="1360732" y="1871463"/>
                      </a:cubicBezTo>
                      <a:cubicBezTo>
                        <a:pt x="1365596" y="1871463"/>
                        <a:pt x="1376540" y="1866599"/>
                        <a:pt x="1393564" y="1856871"/>
                      </a:cubicBezTo>
                      <a:cubicBezTo>
                        <a:pt x="1461662" y="1820390"/>
                        <a:pt x="1562592" y="1775397"/>
                        <a:pt x="1696355" y="1721892"/>
                      </a:cubicBezTo>
                      <a:cubicBezTo>
                        <a:pt x="1873894" y="1648930"/>
                        <a:pt x="1968744" y="1605153"/>
                        <a:pt x="1980904" y="1590561"/>
                      </a:cubicBezTo>
                      <a:cubicBezTo>
                        <a:pt x="2005225" y="1561377"/>
                        <a:pt x="2048394" y="1544352"/>
                        <a:pt x="2110411" y="1539488"/>
                      </a:cubicBezTo>
                      <a:cubicBezTo>
                        <a:pt x="2172428" y="1534624"/>
                        <a:pt x="2232621" y="1545568"/>
                        <a:pt x="2290990" y="1572321"/>
                      </a:cubicBezTo>
                      <a:cubicBezTo>
                        <a:pt x="2407730" y="1625826"/>
                        <a:pt x="2407730" y="1668387"/>
                        <a:pt x="2290990" y="1700003"/>
                      </a:cubicBezTo>
                      <a:cubicBezTo>
                        <a:pt x="2261807" y="1707300"/>
                        <a:pt x="2225325" y="1715812"/>
                        <a:pt x="2181548" y="1725540"/>
                      </a:cubicBezTo>
                      <a:cubicBezTo>
                        <a:pt x="2076970" y="1742564"/>
                        <a:pt x="2017993" y="1757156"/>
                        <a:pt x="2004617" y="1769317"/>
                      </a:cubicBezTo>
                      <a:cubicBezTo>
                        <a:pt x="1991241" y="1781477"/>
                        <a:pt x="1979688" y="1786341"/>
                        <a:pt x="1969960" y="1783909"/>
                      </a:cubicBezTo>
                      <a:cubicBezTo>
                        <a:pt x="1938343" y="1776613"/>
                        <a:pt x="1899431" y="1793637"/>
                        <a:pt x="1853222" y="1834982"/>
                      </a:cubicBezTo>
                      <a:cubicBezTo>
                        <a:pt x="1828901" y="1854438"/>
                        <a:pt x="1806404" y="1890311"/>
                        <a:pt x="1785733" y="1942600"/>
                      </a:cubicBezTo>
                      <a:cubicBezTo>
                        <a:pt x="1765060" y="1994890"/>
                        <a:pt x="1751076" y="2049002"/>
                        <a:pt x="1743780" y="2104940"/>
                      </a:cubicBezTo>
                      <a:lnTo>
                        <a:pt x="1732835" y="2199789"/>
                      </a:lnTo>
                      <a:lnTo>
                        <a:pt x="1856870" y="2196141"/>
                      </a:lnTo>
                      <a:cubicBezTo>
                        <a:pt x="1946856" y="2188845"/>
                        <a:pt x="2010696" y="2194317"/>
                        <a:pt x="2048394" y="2212558"/>
                      </a:cubicBezTo>
                      <a:cubicBezTo>
                        <a:pt x="2086091" y="2230798"/>
                        <a:pt x="2121963" y="2270319"/>
                        <a:pt x="2156012" y="2331120"/>
                      </a:cubicBezTo>
                      <a:cubicBezTo>
                        <a:pt x="2180332" y="2377329"/>
                        <a:pt x="2195533" y="2414418"/>
                        <a:pt x="2201613" y="2442387"/>
                      </a:cubicBezTo>
                      <a:cubicBezTo>
                        <a:pt x="2207693" y="2470355"/>
                        <a:pt x="2210734" y="2517172"/>
                        <a:pt x="2210734" y="2582837"/>
                      </a:cubicBezTo>
                      <a:cubicBezTo>
                        <a:pt x="2208301" y="2847931"/>
                        <a:pt x="2162092" y="3046143"/>
                        <a:pt x="2072106" y="3177473"/>
                      </a:cubicBezTo>
                      <a:cubicBezTo>
                        <a:pt x="2045354" y="3218819"/>
                        <a:pt x="2031977" y="3243139"/>
                        <a:pt x="2031977" y="3250435"/>
                      </a:cubicBezTo>
                      <a:cubicBezTo>
                        <a:pt x="2031977" y="3257731"/>
                        <a:pt x="2011305" y="3274755"/>
                        <a:pt x="1969960" y="3301508"/>
                      </a:cubicBezTo>
                      <a:cubicBezTo>
                        <a:pt x="1892134" y="3357445"/>
                        <a:pt x="1804581" y="3339205"/>
                        <a:pt x="1707299" y="3246787"/>
                      </a:cubicBezTo>
                      <a:cubicBezTo>
                        <a:pt x="1612449" y="3154369"/>
                        <a:pt x="1557728" y="3108160"/>
                        <a:pt x="1543135" y="3108160"/>
                      </a:cubicBezTo>
                      <a:cubicBezTo>
                        <a:pt x="1533407" y="3108160"/>
                        <a:pt x="1499358" y="3094784"/>
                        <a:pt x="1440989" y="3068031"/>
                      </a:cubicBezTo>
                      <a:cubicBezTo>
                        <a:pt x="1331547" y="3014526"/>
                        <a:pt x="1251289" y="2986558"/>
                        <a:pt x="1200216" y="2984125"/>
                      </a:cubicBezTo>
                      <a:cubicBezTo>
                        <a:pt x="1183192" y="2984125"/>
                        <a:pt x="1164951" y="2970749"/>
                        <a:pt x="1145495" y="2943997"/>
                      </a:cubicBezTo>
                      <a:lnTo>
                        <a:pt x="1116311" y="2900220"/>
                      </a:lnTo>
                      <a:lnTo>
                        <a:pt x="1218457" y="2889276"/>
                      </a:lnTo>
                      <a:cubicBezTo>
                        <a:pt x="1284122" y="2879547"/>
                        <a:pt x="1337627" y="2867387"/>
                        <a:pt x="1378972" y="2852795"/>
                      </a:cubicBezTo>
                      <a:cubicBezTo>
                        <a:pt x="1434909" y="2830906"/>
                        <a:pt x="1562592" y="2815098"/>
                        <a:pt x="1762020" y="2805370"/>
                      </a:cubicBezTo>
                      <a:cubicBezTo>
                        <a:pt x="1822821" y="2802938"/>
                        <a:pt x="1861734" y="2793209"/>
                        <a:pt x="1878758" y="2776185"/>
                      </a:cubicBezTo>
                      <a:cubicBezTo>
                        <a:pt x="1893351" y="2764025"/>
                        <a:pt x="1907335" y="2741529"/>
                        <a:pt x="1920711" y="2708696"/>
                      </a:cubicBezTo>
                      <a:cubicBezTo>
                        <a:pt x="1934088" y="2675863"/>
                        <a:pt x="1945639" y="2639383"/>
                        <a:pt x="1955368" y="2599254"/>
                      </a:cubicBezTo>
                      <a:cubicBezTo>
                        <a:pt x="1965096" y="2559125"/>
                        <a:pt x="1971784" y="2520212"/>
                        <a:pt x="1975432" y="2482515"/>
                      </a:cubicBezTo>
                      <a:cubicBezTo>
                        <a:pt x="1979080" y="2444819"/>
                        <a:pt x="1979688" y="2413202"/>
                        <a:pt x="1977256" y="2387666"/>
                      </a:cubicBezTo>
                      <a:cubicBezTo>
                        <a:pt x="1974824" y="2362129"/>
                        <a:pt x="1967528" y="2349361"/>
                        <a:pt x="1955368" y="2349361"/>
                      </a:cubicBezTo>
                      <a:cubicBezTo>
                        <a:pt x="1926183" y="2349361"/>
                        <a:pt x="1867206" y="2372465"/>
                        <a:pt x="1778436" y="2418674"/>
                      </a:cubicBezTo>
                      <a:cubicBezTo>
                        <a:pt x="1689667" y="2464883"/>
                        <a:pt x="1642849" y="2496499"/>
                        <a:pt x="1637985" y="2513524"/>
                      </a:cubicBezTo>
                      <a:cubicBezTo>
                        <a:pt x="1633121" y="2532980"/>
                        <a:pt x="1613665" y="2542709"/>
                        <a:pt x="1579616" y="2542709"/>
                      </a:cubicBezTo>
                      <a:cubicBezTo>
                        <a:pt x="1540703" y="2542709"/>
                        <a:pt x="1509694" y="2522644"/>
                        <a:pt x="1486591" y="2482515"/>
                      </a:cubicBezTo>
                      <a:cubicBezTo>
                        <a:pt x="1463486" y="2442387"/>
                        <a:pt x="1451933" y="2389490"/>
                        <a:pt x="1451933" y="2323824"/>
                      </a:cubicBezTo>
                      <a:cubicBezTo>
                        <a:pt x="1451933" y="2277615"/>
                        <a:pt x="1456190" y="2241742"/>
                        <a:pt x="1464702" y="2216206"/>
                      </a:cubicBezTo>
                      <a:cubicBezTo>
                        <a:pt x="1473214" y="2190669"/>
                        <a:pt x="1498142" y="2147501"/>
                        <a:pt x="1539487" y="2086699"/>
                      </a:cubicBezTo>
                      <a:cubicBezTo>
                        <a:pt x="1617313" y="1969961"/>
                        <a:pt x="1642849" y="1911592"/>
                        <a:pt x="1616097" y="1911592"/>
                      </a:cubicBezTo>
                      <a:cubicBezTo>
                        <a:pt x="1611233" y="1911592"/>
                        <a:pt x="1605153" y="1914024"/>
                        <a:pt x="1597857" y="1918888"/>
                      </a:cubicBezTo>
                      <a:cubicBezTo>
                        <a:pt x="1575968" y="1926184"/>
                        <a:pt x="1542527" y="1937736"/>
                        <a:pt x="1497534" y="1953545"/>
                      </a:cubicBezTo>
                      <a:cubicBezTo>
                        <a:pt x="1452541" y="1969353"/>
                        <a:pt x="1383836" y="2004010"/>
                        <a:pt x="1291418" y="2057515"/>
                      </a:cubicBezTo>
                      <a:cubicBezTo>
                        <a:pt x="1199000" y="2111020"/>
                        <a:pt x="1146711" y="2137772"/>
                        <a:pt x="1134551" y="2137772"/>
                      </a:cubicBezTo>
                      <a:cubicBezTo>
                        <a:pt x="1122390" y="2137772"/>
                        <a:pt x="1080438" y="2174253"/>
                        <a:pt x="1008692" y="2247215"/>
                      </a:cubicBezTo>
                      <a:cubicBezTo>
                        <a:pt x="936947" y="2320176"/>
                        <a:pt x="901074" y="2363953"/>
                        <a:pt x="901074" y="2378545"/>
                      </a:cubicBezTo>
                      <a:cubicBezTo>
                        <a:pt x="901074" y="2395570"/>
                        <a:pt x="893778" y="2404082"/>
                        <a:pt x="879186" y="2404082"/>
                      </a:cubicBezTo>
                      <a:cubicBezTo>
                        <a:pt x="864594" y="2404082"/>
                        <a:pt x="845745" y="2419890"/>
                        <a:pt x="822641" y="2451507"/>
                      </a:cubicBezTo>
                      <a:cubicBezTo>
                        <a:pt x="799536" y="2483123"/>
                        <a:pt x="775216" y="2512308"/>
                        <a:pt x="749679" y="2539061"/>
                      </a:cubicBezTo>
                      <a:cubicBezTo>
                        <a:pt x="724143" y="2565813"/>
                        <a:pt x="702863" y="2591349"/>
                        <a:pt x="685838" y="2615670"/>
                      </a:cubicBezTo>
                      <a:cubicBezTo>
                        <a:pt x="659086" y="2652151"/>
                        <a:pt x="583692" y="2733017"/>
                        <a:pt x="459658" y="2858267"/>
                      </a:cubicBezTo>
                      <a:cubicBezTo>
                        <a:pt x="335623" y="2983518"/>
                        <a:pt x="256581" y="3057087"/>
                        <a:pt x="222532" y="3078975"/>
                      </a:cubicBezTo>
                      <a:cubicBezTo>
                        <a:pt x="178755" y="3108160"/>
                        <a:pt x="148963" y="3122753"/>
                        <a:pt x="133155" y="3122753"/>
                      </a:cubicBezTo>
                      <a:cubicBezTo>
                        <a:pt x="117346" y="3122753"/>
                        <a:pt x="93633" y="3109376"/>
                        <a:pt x="62018" y="3082623"/>
                      </a:cubicBezTo>
                      <a:cubicBezTo>
                        <a:pt x="30400" y="3053439"/>
                        <a:pt x="18240" y="3024255"/>
                        <a:pt x="25536" y="2995070"/>
                      </a:cubicBezTo>
                      <a:cubicBezTo>
                        <a:pt x="32832" y="2965885"/>
                        <a:pt x="30400" y="2951293"/>
                        <a:pt x="18240" y="2951293"/>
                      </a:cubicBezTo>
                      <a:cubicBezTo>
                        <a:pt x="6080" y="2951293"/>
                        <a:pt x="0" y="2928189"/>
                        <a:pt x="0" y="2881979"/>
                      </a:cubicBezTo>
                      <a:cubicBezTo>
                        <a:pt x="0" y="2850363"/>
                        <a:pt x="5472" y="2826650"/>
                        <a:pt x="16416" y="2810842"/>
                      </a:cubicBezTo>
                      <a:cubicBezTo>
                        <a:pt x="27361" y="2795033"/>
                        <a:pt x="53505" y="2768889"/>
                        <a:pt x="94850" y="2732408"/>
                      </a:cubicBezTo>
                      <a:cubicBezTo>
                        <a:pt x="155652" y="2676471"/>
                        <a:pt x="190308" y="2648503"/>
                        <a:pt x="198820" y="2648503"/>
                      </a:cubicBezTo>
                      <a:cubicBezTo>
                        <a:pt x="207332" y="2648503"/>
                        <a:pt x="211589" y="2643031"/>
                        <a:pt x="211589" y="2632086"/>
                      </a:cubicBezTo>
                      <a:cubicBezTo>
                        <a:pt x="211589" y="2621142"/>
                        <a:pt x="237125" y="2590133"/>
                        <a:pt x="288198" y="2539061"/>
                      </a:cubicBezTo>
                      <a:cubicBezTo>
                        <a:pt x="494922" y="2332336"/>
                        <a:pt x="626252" y="2191278"/>
                        <a:pt x="682190" y="2115884"/>
                      </a:cubicBezTo>
                      <a:cubicBezTo>
                        <a:pt x="823249" y="1935912"/>
                        <a:pt x="932691" y="1803366"/>
                        <a:pt x="1010517" y="1718244"/>
                      </a:cubicBezTo>
                      <a:cubicBezTo>
                        <a:pt x="1056726" y="1669603"/>
                        <a:pt x="1079830" y="1639810"/>
                        <a:pt x="1079830" y="1628866"/>
                      </a:cubicBezTo>
                      <a:cubicBezTo>
                        <a:pt x="1079830" y="1617922"/>
                        <a:pt x="1088342" y="1608801"/>
                        <a:pt x="1105367" y="1601505"/>
                      </a:cubicBezTo>
                      <a:cubicBezTo>
                        <a:pt x="1122390" y="1594209"/>
                        <a:pt x="1130903" y="1580833"/>
                        <a:pt x="1130903" y="1561377"/>
                      </a:cubicBezTo>
                      <a:cubicBezTo>
                        <a:pt x="1130903" y="1541920"/>
                        <a:pt x="1118135" y="1535840"/>
                        <a:pt x="1092598" y="1543136"/>
                      </a:cubicBezTo>
                      <a:cubicBezTo>
                        <a:pt x="1067062" y="1550433"/>
                        <a:pt x="1009301" y="1557728"/>
                        <a:pt x="919315" y="1565025"/>
                      </a:cubicBezTo>
                      <a:cubicBezTo>
                        <a:pt x="863378" y="1569889"/>
                        <a:pt x="822032" y="1570497"/>
                        <a:pt x="795280" y="1566849"/>
                      </a:cubicBezTo>
                      <a:cubicBezTo>
                        <a:pt x="768527" y="1563201"/>
                        <a:pt x="734479" y="1552864"/>
                        <a:pt x="693134" y="1535840"/>
                      </a:cubicBezTo>
                      <a:cubicBezTo>
                        <a:pt x="632333" y="1511520"/>
                        <a:pt x="601933" y="1495103"/>
                        <a:pt x="601933" y="1486591"/>
                      </a:cubicBezTo>
                      <a:cubicBezTo>
                        <a:pt x="601933" y="1478079"/>
                        <a:pt x="597068" y="1449502"/>
                        <a:pt x="587340" y="1400861"/>
                      </a:cubicBezTo>
                      <a:cubicBezTo>
                        <a:pt x="584908" y="1386269"/>
                        <a:pt x="583084" y="1373501"/>
                        <a:pt x="581868" y="1362557"/>
                      </a:cubicBezTo>
                      <a:cubicBezTo>
                        <a:pt x="580652" y="1351612"/>
                        <a:pt x="580044" y="1342492"/>
                        <a:pt x="580044" y="1335196"/>
                      </a:cubicBezTo>
                      <a:cubicBezTo>
                        <a:pt x="580044" y="1327900"/>
                        <a:pt x="581260" y="1324252"/>
                        <a:pt x="583692" y="1324252"/>
                      </a:cubicBezTo>
                      <a:cubicBezTo>
                        <a:pt x="590988" y="1324252"/>
                        <a:pt x="606797" y="1320604"/>
                        <a:pt x="631117" y="1313307"/>
                      </a:cubicBezTo>
                      <a:cubicBezTo>
                        <a:pt x="648141" y="1310876"/>
                        <a:pt x="658477" y="1310267"/>
                        <a:pt x="662126" y="1311484"/>
                      </a:cubicBezTo>
                      <a:cubicBezTo>
                        <a:pt x="665774" y="1312700"/>
                        <a:pt x="666381" y="1318172"/>
                        <a:pt x="663950" y="1327900"/>
                      </a:cubicBezTo>
                      <a:cubicBezTo>
                        <a:pt x="656654" y="1344924"/>
                        <a:pt x="665166" y="1368029"/>
                        <a:pt x="689486" y="1397213"/>
                      </a:cubicBezTo>
                      <a:lnTo>
                        <a:pt x="722319" y="1440990"/>
                      </a:lnTo>
                      <a:lnTo>
                        <a:pt x="904723" y="1408157"/>
                      </a:lnTo>
                      <a:cubicBezTo>
                        <a:pt x="1023893" y="1388701"/>
                        <a:pt x="1090167" y="1373501"/>
                        <a:pt x="1103543" y="1362557"/>
                      </a:cubicBezTo>
                      <a:cubicBezTo>
                        <a:pt x="1116918" y="1351612"/>
                        <a:pt x="1147927" y="1342492"/>
                        <a:pt x="1196568" y="1335196"/>
                      </a:cubicBezTo>
                      <a:cubicBezTo>
                        <a:pt x="1237913" y="1327900"/>
                        <a:pt x="1279865" y="1311484"/>
                        <a:pt x="1322427" y="1285947"/>
                      </a:cubicBezTo>
                      <a:cubicBezTo>
                        <a:pt x="1364988" y="1260411"/>
                        <a:pt x="1388700" y="1237914"/>
                        <a:pt x="1393564" y="1218458"/>
                      </a:cubicBezTo>
                      <a:cubicBezTo>
                        <a:pt x="1398428" y="1199001"/>
                        <a:pt x="1385052" y="1181977"/>
                        <a:pt x="1353435" y="1167385"/>
                      </a:cubicBezTo>
                      <a:cubicBezTo>
                        <a:pt x="1331547" y="1155224"/>
                        <a:pt x="1317563" y="1139416"/>
                        <a:pt x="1311483" y="1119960"/>
                      </a:cubicBezTo>
                      <a:cubicBezTo>
                        <a:pt x="1305402" y="1100503"/>
                        <a:pt x="1309659" y="1083479"/>
                        <a:pt x="1324251" y="1068887"/>
                      </a:cubicBezTo>
                      <a:cubicBezTo>
                        <a:pt x="1331547" y="1059158"/>
                        <a:pt x="1342491" y="1019637"/>
                        <a:pt x="1357084" y="950324"/>
                      </a:cubicBezTo>
                      <a:cubicBezTo>
                        <a:pt x="1371676" y="881011"/>
                        <a:pt x="1378972" y="831762"/>
                        <a:pt x="1378972" y="802577"/>
                      </a:cubicBezTo>
                      <a:cubicBezTo>
                        <a:pt x="1378972" y="785552"/>
                        <a:pt x="1374715" y="774001"/>
                        <a:pt x="1366204" y="767920"/>
                      </a:cubicBezTo>
                      <a:cubicBezTo>
                        <a:pt x="1357692" y="761840"/>
                        <a:pt x="1340059" y="756368"/>
                        <a:pt x="1313307" y="751504"/>
                      </a:cubicBezTo>
                      <a:cubicBezTo>
                        <a:pt x="1186840" y="727184"/>
                        <a:pt x="1093206" y="661518"/>
                        <a:pt x="1032405" y="554508"/>
                      </a:cubicBezTo>
                      <a:cubicBezTo>
                        <a:pt x="1008085" y="513163"/>
                        <a:pt x="992884" y="482762"/>
                        <a:pt x="986804" y="463306"/>
                      </a:cubicBezTo>
                      <a:cubicBezTo>
                        <a:pt x="980724" y="443850"/>
                        <a:pt x="981332" y="421961"/>
                        <a:pt x="988628" y="397641"/>
                      </a:cubicBezTo>
                      <a:cubicBezTo>
                        <a:pt x="995924" y="373320"/>
                        <a:pt x="1004437" y="358120"/>
                        <a:pt x="1014165" y="352040"/>
                      </a:cubicBezTo>
                      <a:cubicBezTo>
                        <a:pt x="1023893" y="345960"/>
                        <a:pt x="1046997" y="342920"/>
                        <a:pt x="1083478" y="342920"/>
                      </a:cubicBezTo>
                      <a:cubicBezTo>
                        <a:pt x="1136983" y="345352"/>
                        <a:pt x="1178327" y="362376"/>
                        <a:pt x="1207513" y="393993"/>
                      </a:cubicBezTo>
                      <a:cubicBezTo>
                        <a:pt x="1236697" y="425609"/>
                        <a:pt x="1263450" y="441418"/>
                        <a:pt x="1287770" y="441418"/>
                      </a:cubicBezTo>
                      <a:cubicBezTo>
                        <a:pt x="1314523" y="441418"/>
                        <a:pt x="1348571" y="431689"/>
                        <a:pt x="1389916" y="412233"/>
                      </a:cubicBezTo>
                      <a:cubicBezTo>
                        <a:pt x="1431261" y="392777"/>
                        <a:pt x="1456798" y="374536"/>
                        <a:pt x="1466526" y="357512"/>
                      </a:cubicBezTo>
                      <a:cubicBezTo>
                        <a:pt x="1478686" y="328327"/>
                        <a:pt x="1490846" y="277862"/>
                        <a:pt x="1503006" y="206117"/>
                      </a:cubicBezTo>
                      <a:cubicBezTo>
                        <a:pt x="1515167" y="134371"/>
                        <a:pt x="1518815" y="87554"/>
                        <a:pt x="1513951" y="65666"/>
                      </a:cubicBezTo>
                      <a:cubicBezTo>
                        <a:pt x="1506655" y="36481"/>
                        <a:pt x="1506655" y="18241"/>
                        <a:pt x="1513951" y="10945"/>
                      </a:cubicBezTo>
                      <a:cubicBezTo>
                        <a:pt x="1521247" y="3648"/>
                        <a:pt x="1540703" y="0"/>
                        <a:pt x="1572320" y="0"/>
                      </a:cubicBezTo>
                      <a:close/>
                    </a:path>
                  </a:pathLst>
                </a:custGeom>
                <a:solidFill>
                  <a:schemeClr val="bg1">
                    <a:alpha val="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229" name="任意多边形: 形状 228">
                  <a:extLst>
                    <a:ext uri="{FF2B5EF4-FFF2-40B4-BE49-F238E27FC236}">
                      <a16:creationId xmlns:a16="http://schemas.microsoft.com/office/drawing/2014/main" id="{B26B509E-D70D-B257-9A6E-EF0EF797E0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5055224" y="6966372"/>
                  <a:ext cx="572258" cy="2273128"/>
                </a:xfrm>
                <a:custGeom>
                  <a:avLst/>
                  <a:gdLst>
                    <a:gd name="connsiteX0" fmla="*/ 101108 w 572258"/>
                    <a:gd name="connsiteY0" fmla="*/ 1822214 h 2273128"/>
                    <a:gd name="connsiteX1" fmla="*/ 277128 w 572258"/>
                    <a:gd name="connsiteY1" fmla="*/ 1853222 h 2273128"/>
                    <a:gd name="connsiteX2" fmla="*/ 381098 w 572258"/>
                    <a:gd name="connsiteY2" fmla="*/ 1896999 h 2273128"/>
                    <a:gd name="connsiteX3" fmla="*/ 444939 w 572258"/>
                    <a:gd name="connsiteY3" fmla="*/ 1969961 h 2273128"/>
                    <a:gd name="connsiteX4" fmla="*/ 412106 w 572258"/>
                    <a:gd name="connsiteY4" fmla="*/ 2203437 h 2273128"/>
                    <a:gd name="connsiteX5" fmla="*/ 295368 w 572258"/>
                    <a:gd name="connsiteY5" fmla="*/ 2252686 h 2273128"/>
                    <a:gd name="connsiteX6" fmla="*/ 182278 w 572258"/>
                    <a:gd name="connsiteY6" fmla="*/ 2269103 h 2273128"/>
                    <a:gd name="connsiteX7" fmla="*/ 149445 w 572258"/>
                    <a:gd name="connsiteY7" fmla="*/ 2245390 h 2273128"/>
                    <a:gd name="connsiteX8" fmla="*/ 123909 w 572258"/>
                    <a:gd name="connsiteY8" fmla="*/ 2207085 h 2273128"/>
                    <a:gd name="connsiteX9" fmla="*/ 89253 w 572258"/>
                    <a:gd name="connsiteY9" fmla="*/ 2170605 h 2273128"/>
                    <a:gd name="connsiteX10" fmla="*/ 76484 w 572258"/>
                    <a:gd name="connsiteY10" fmla="*/ 2083051 h 2273128"/>
                    <a:gd name="connsiteX11" fmla="*/ 36355 w 572258"/>
                    <a:gd name="connsiteY11" fmla="*/ 2002793 h 2273128"/>
                    <a:gd name="connsiteX12" fmla="*/ 18115 w 572258"/>
                    <a:gd name="connsiteY12" fmla="*/ 1853222 h 2273128"/>
                    <a:gd name="connsiteX13" fmla="*/ 101108 w 572258"/>
                    <a:gd name="connsiteY13" fmla="*/ 1822214 h 2273128"/>
                    <a:gd name="connsiteX14" fmla="*/ 209639 w 572258"/>
                    <a:gd name="connsiteY14" fmla="*/ 0 h 2273128"/>
                    <a:gd name="connsiteX15" fmla="*/ 233352 w 572258"/>
                    <a:gd name="connsiteY15" fmla="*/ 18241 h 2273128"/>
                    <a:gd name="connsiteX16" fmla="*/ 302665 w 572258"/>
                    <a:gd name="connsiteY16" fmla="*/ 32833 h 2273128"/>
                    <a:gd name="connsiteX17" fmla="*/ 402988 w 572258"/>
                    <a:gd name="connsiteY17" fmla="*/ 34657 h 2273128"/>
                    <a:gd name="connsiteX18" fmla="*/ 426700 w 572258"/>
                    <a:gd name="connsiteY18" fmla="*/ 62018 h 2273128"/>
                    <a:gd name="connsiteX19" fmla="*/ 463181 w 572258"/>
                    <a:gd name="connsiteY19" fmla="*/ 94850 h 2273128"/>
                    <a:gd name="connsiteX20" fmla="*/ 568974 w 572258"/>
                    <a:gd name="connsiteY20" fmla="*/ 342919 h 2273128"/>
                    <a:gd name="connsiteX21" fmla="*/ 554382 w 572258"/>
                    <a:gd name="connsiteY21" fmla="*/ 463306 h 2273128"/>
                    <a:gd name="connsiteX22" fmla="*/ 470477 w 572258"/>
                    <a:gd name="connsiteY22" fmla="*/ 514379 h 2273128"/>
                    <a:gd name="connsiteX23" fmla="*/ 419404 w 572258"/>
                    <a:gd name="connsiteY23" fmla="*/ 594637 h 2273128"/>
                    <a:gd name="connsiteX24" fmla="*/ 390219 w 572258"/>
                    <a:gd name="connsiteY24" fmla="*/ 831761 h 2273128"/>
                    <a:gd name="connsiteX25" fmla="*/ 364682 w 572258"/>
                    <a:gd name="connsiteY25" fmla="*/ 1302363 h 2273128"/>
                    <a:gd name="connsiteX26" fmla="*/ 355563 w 572258"/>
                    <a:gd name="connsiteY26" fmla="*/ 1473822 h 2273128"/>
                    <a:gd name="connsiteX27" fmla="*/ 324554 w 572258"/>
                    <a:gd name="connsiteY27" fmla="*/ 1539488 h 2273128"/>
                    <a:gd name="connsiteX28" fmla="*/ 240648 w 572258"/>
                    <a:gd name="connsiteY28" fmla="*/ 1561376 h 2273128"/>
                    <a:gd name="connsiteX29" fmla="*/ 87429 w 572258"/>
                    <a:gd name="connsiteY29" fmla="*/ 1517599 h 2273128"/>
                    <a:gd name="connsiteX30" fmla="*/ 65541 w 572258"/>
                    <a:gd name="connsiteY30" fmla="*/ 1504831 h 2273128"/>
                    <a:gd name="connsiteX31" fmla="*/ 69188 w 572258"/>
                    <a:gd name="connsiteY31" fmla="*/ 1422749 h 2273128"/>
                    <a:gd name="connsiteX32" fmla="*/ 92901 w 572258"/>
                    <a:gd name="connsiteY32" fmla="*/ 1262234 h 2273128"/>
                    <a:gd name="connsiteX33" fmla="*/ 92901 w 572258"/>
                    <a:gd name="connsiteY33" fmla="*/ 1169208 h 2273128"/>
                    <a:gd name="connsiteX34" fmla="*/ 92901 w 572258"/>
                    <a:gd name="connsiteY34" fmla="*/ 1045174 h 2273128"/>
                    <a:gd name="connsiteX35" fmla="*/ 118438 w 572258"/>
                    <a:gd name="connsiteY35" fmla="*/ 647534 h 2273128"/>
                    <a:gd name="connsiteX36" fmla="*/ 140326 w 572258"/>
                    <a:gd name="connsiteY36" fmla="*/ 300967 h 2273128"/>
                    <a:gd name="connsiteX37" fmla="*/ 131206 w 572258"/>
                    <a:gd name="connsiteY37" fmla="*/ 259014 h 2273128"/>
                    <a:gd name="connsiteX38" fmla="*/ 61892 w 572258"/>
                    <a:gd name="connsiteY38" fmla="*/ 116739 h 2273128"/>
                    <a:gd name="connsiteX39" fmla="*/ 81956 w 572258"/>
                    <a:gd name="connsiteY39" fmla="*/ 72962 h 2273128"/>
                    <a:gd name="connsiteX40" fmla="*/ 112965 w 572258"/>
                    <a:gd name="connsiteY40" fmla="*/ 52897 h 2273128"/>
                    <a:gd name="connsiteX41" fmla="*/ 153094 w 572258"/>
                    <a:gd name="connsiteY41" fmla="*/ 18241 h 2273128"/>
                    <a:gd name="connsiteX42" fmla="*/ 209639 w 572258"/>
                    <a:gd name="connsiteY42" fmla="*/ 0 h 2273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572258" h="2273128">
                      <a:moveTo>
                        <a:pt x="101108" y="1822214"/>
                      </a:moveTo>
                      <a:cubicBezTo>
                        <a:pt x="144277" y="1822214"/>
                        <a:pt x="202950" y="1832550"/>
                        <a:pt x="277128" y="1853222"/>
                      </a:cubicBezTo>
                      <a:cubicBezTo>
                        <a:pt x="325768" y="1867815"/>
                        <a:pt x="360426" y="1882407"/>
                        <a:pt x="381098" y="1896999"/>
                      </a:cubicBezTo>
                      <a:cubicBezTo>
                        <a:pt x="401771" y="1911591"/>
                        <a:pt x="423051" y="1935912"/>
                        <a:pt x="444939" y="1969961"/>
                      </a:cubicBezTo>
                      <a:cubicBezTo>
                        <a:pt x="486284" y="2038058"/>
                        <a:pt x="475339" y="2115884"/>
                        <a:pt x="412106" y="2203437"/>
                      </a:cubicBezTo>
                      <a:cubicBezTo>
                        <a:pt x="387785" y="2235054"/>
                        <a:pt x="348873" y="2251471"/>
                        <a:pt x="295368" y="2252686"/>
                      </a:cubicBezTo>
                      <a:cubicBezTo>
                        <a:pt x="241863" y="2253903"/>
                        <a:pt x="204166" y="2259375"/>
                        <a:pt x="182278" y="2269103"/>
                      </a:cubicBezTo>
                      <a:cubicBezTo>
                        <a:pt x="160389" y="2278831"/>
                        <a:pt x="149445" y="2270927"/>
                        <a:pt x="149445" y="2245390"/>
                      </a:cubicBezTo>
                      <a:cubicBezTo>
                        <a:pt x="149445" y="2219854"/>
                        <a:pt x="140933" y="2207085"/>
                        <a:pt x="123909" y="2207085"/>
                      </a:cubicBezTo>
                      <a:cubicBezTo>
                        <a:pt x="109316" y="2207085"/>
                        <a:pt x="97764" y="2194925"/>
                        <a:pt x="89253" y="2170605"/>
                      </a:cubicBezTo>
                      <a:cubicBezTo>
                        <a:pt x="80739" y="2146284"/>
                        <a:pt x="76484" y="2117099"/>
                        <a:pt x="76484" y="2083051"/>
                      </a:cubicBezTo>
                      <a:cubicBezTo>
                        <a:pt x="74051" y="2053866"/>
                        <a:pt x="60675" y="2027114"/>
                        <a:pt x="36355" y="2002793"/>
                      </a:cubicBezTo>
                      <a:cubicBezTo>
                        <a:pt x="-4991" y="1961448"/>
                        <a:pt x="-11070" y="1911591"/>
                        <a:pt x="18115" y="1853222"/>
                      </a:cubicBezTo>
                      <a:cubicBezTo>
                        <a:pt x="30275" y="1832550"/>
                        <a:pt x="57939" y="1822214"/>
                        <a:pt x="101108" y="1822214"/>
                      </a:cubicBezTo>
                      <a:close/>
                      <a:moveTo>
                        <a:pt x="209639" y="0"/>
                      </a:moveTo>
                      <a:cubicBezTo>
                        <a:pt x="218152" y="0"/>
                        <a:pt x="226056" y="6081"/>
                        <a:pt x="233352" y="18241"/>
                      </a:cubicBezTo>
                      <a:cubicBezTo>
                        <a:pt x="240648" y="30401"/>
                        <a:pt x="263752" y="35265"/>
                        <a:pt x="302665" y="32833"/>
                      </a:cubicBezTo>
                      <a:cubicBezTo>
                        <a:pt x="353739" y="30401"/>
                        <a:pt x="387178" y="31009"/>
                        <a:pt x="402988" y="34657"/>
                      </a:cubicBezTo>
                      <a:cubicBezTo>
                        <a:pt x="418795" y="38305"/>
                        <a:pt x="426700" y="47425"/>
                        <a:pt x="426700" y="62018"/>
                      </a:cubicBezTo>
                      <a:cubicBezTo>
                        <a:pt x="426700" y="79042"/>
                        <a:pt x="438860" y="89986"/>
                        <a:pt x="463181" y="94850"/>
                      </a:cubicBezTo>
                      <a:cubicBezTo>
                        <a:pt x="519118" y="109443"/>
                        <a:pt x="554382" y="192132"/>
                        <a:pt x="568974" y="342919"/>
                      </a:cubicBezTo>
                      <a:cubicBezTo>
                        <a:pt x="576272" y="423177"/>
                        <a:pt x="571407" y="463306"/>
                        <a:pt x="554382" y="463306"/>
                      </a:cubicBezTo>
                      <a:cubicBezTo>
                        <a:pt x="537358" y="463306"/>
                        <a:pt x="509390" y="480330"/>
                        <a:pt x="470477" y="514379"/>
                      </a:cubicBezTo>
                      <a:cubicBezTo>
                        <a:pt x="443724" y="538699"/>
                        <a:pt x="426700" y="565452"/>
                        <a:pt x="419404" y="594637"/>
                      </a:cubicBezTo>
                      <a:cubicBezTo>
                        <a:pt x="412107" y="623821"/>
                        <a:pt x="402379" y="702863"/>
                        <a:pt x="390219" y="831761"/>
                      </a:cubicBezTo>
                      <a:cubicBezTo>
                        <a:pt x="373194" y="1011733"/>
                        <a:pt x="364682" y="1168600"/>
                        <a:pt x="364682" y="1302363"/>
                      </a:cubicBezTo>
                      <a:cubicBezTo>
                        <a:pt x="362251" y="1389917"/>
                        <a:pt x="359210" y="1447070"/>
                        <a:pt x="355563" y="1473822"/>
                      </a:cubicBezTo>
                      <a:cubicBezTo>
                        <a:pt x="351914" y="1500575"/>
                        <a:pt x="341578" y="1522464"/>
                        <a:pt x="324554" y="1539488"/>
                      </a:cubicBezTo>
                      <a:cubicBezTo>
                        <a:pt x="297801" y="1566240"/>
                        <a:pt x="269833" y="1573537"/>
                        <a:pt x="240648" y="1561376"/>
                      </a:cubicBezTo>
                      <a:cubicBezTo>
                        <a:pt x="165255" y="1529760"/>
                        <a:pt x="114181" y="1515167"/>
                        <a:pt x="87429" y="1517599"/>
                      </a:cubicBezTo>
                      <a:cubicBezTo>
                        <a:pt x="75268" y="1520031"/>
                        <a:pt x="67972" y="1515775"/>
                        <a:pt x="65541" y="1504831"/>
                      </a:cubicBezTo>
                      <a:cubicBezTo>
                        <a:pt x="63109" y="1493887"/>
                        <a:pt x="64325" y="1466526"/>
                        <a:pt x="69188" y="1422749"/>
                      </a:cubicBezTo>
                      <a:cubicBezTo>
                        <a:pt x="74052" y="1357084"/>
                        <a:pt x="81956" y="1303579"/>
                        <a:pt x="92901" y="1262234"/>
                      </a:cubicBezTo>
                      <a:cubicBezTo>
                        <a:pt x="103846" y="1220889"/>
                        <a:pt x="103846" y="1189881"/>
                        <a:pt x="92901" y="1169208"/>
                      </a:cubicBezTo>
                      <a:cubicBezTo>
                        <a:pt x="81956" y="1148536"/>
                        <a:pt x="81956" y="1107191"/>
                        <a:pt x="92901" y="1045174"/>
                      </a:cubicBezTo>
                      <a:cubicBezTo>
                        <a:pt x="103846" y="983156"/>
                        <a:pt x="112357" y="850610"/>
                        <a:pt x="118438" y="647534"/>
                      </a:cubicBezTo>
                      <a:cubicBezTo>
                        <a:pt x="124518" y="444458"/>
                        <a:pt x="131814" y="328935"/>
                        <a:pt x="140326" y="300967"/>
                      </a:cubicBezTo>
                      <a:cubicBezTo>
                        <a:pt x="148838" y="272998"/>
                        <a:pt x="145798" y="259014"/>
                        <a:pt x="131206" y="259014"/>
                      </a:cubicBezTo>
                      <a:cubicBezTo>
                        <a:pt x="109317" y="259014"/>
                        <a:pt x="86213" y="211589"/>
                        <a:pt x="61892" y="116739"/>
                      </a:cubicBezTo>
                      <a:cubicBezTo>
                        <a:pt x="54596" y="87554"/>
                        <a:pt x="61284" y="72962"/>
                        <a:pt x="81956" y="72962"/>
                      </a:cubicBezTo>
                      <a:cubicBezTo>
                        <a:pt x="102629" y="72962"/>
                        <a:pt x="112965" y="66274"/>
                        <a:pt x="112965" y="52897"/>
                      </a:cubicBezTo>
                      <a:cubicBezTo>
                        <a:pt x="112965" y="39521"/>
                        <a:pt x="126342" y="27969"/>
                        <a:pt x="153094" y="18241"/>
                      </a:cubicBezTo>
                      <a:cubicBezTo>
                        <a:pt x="182279" y="6081"/>
                        <a:pt x="201127" y="0"/>
                        <a:pt x="209639" y="0"/>
                      </a:cubicBezTo>
                      <a:close/>
                    </a:path>
                  </a:pathLst>
                </a:custGeom>
                <a:solidFill>
                  <a:schemeClr val="bg1">
                    <a:alpha val="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230" name="任意多边形: 形状 229">
                  <a:extLst>
                    <a:ext uri="{FF2B5EF4-FFF2-40B4-BE49-F238E27FC236}">
                      <a16:creationId xmlns:a16="http://schemas.microsoft.com/office/drawing/2014/main" id="{9D783A55-2173-CDFA-7749-B71BF9EE35D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943605" y="6716078"/>
                  <a:ext cx="3067375" cy="2324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375" h="2324578">
                      <a:moveTo>
                        <a:pt x="605637" y="0"/>
                      </a:moveTo>
                      <a:cubicBezTo>
                        <a:pt x="897769" y="24938"/>
                        <a:pt x="1043833" y="119940"/>
                        <a:pt x="1043833" y="285006"/>
                      </a:cubicBezTo>
                      <a:cubicBezTo>
                        <a:pt x="1055709" y="285006"/>
                        <a:pt x="1061646" y="308162"/>
                        <a:pt x="1061646" y="354476"/>
                      </a:cubicBezTo>
                      <a:lnTo>
                        <a:pt x="1061646" y="472041"/>
                      </a:lnTo>
                      <a:lnTo>
                        <a:pt x="1077677" y="472041"/>
                      </a:lnTo>
                      <a:cubicBezTo>
                        <a:pt x="1199993" y="404352"/>
                        <a:pt x="1312214" y="370507"/>
                        <a:pt x="1414341" y="370507"/>
                      </a:cubicBezTo>
                      <a:cubicBezTo>
                        <a:pt x="1562782" y="370507"/>
                        <a:pt x="1647096" y="494010"/>
                        <a:pt x="1667284" y="741015"/>
                      </a:cubicBezTo>
                      <a:lnTo>
                        <a:pt x="1667284" y="876393"/>
                      </a:lnTo>
                      <a:cubicBezTo>
                        <a:pt x="1801474" y="909643"/>
                        <a:pt x="1880444" y="926269"/>
                        <a:pt x="1904195" y="926269"/>
                      </a:cubicBezTo>
                      <a:lnTo>
                        <a:pt x="1886382" y="1009989"/>
                      </a:lnTo>
                      <a:cubicBezTo>
                        <a:pt x="2009885" y="1090741"/>
                        <a:pt x="2071636" y="1180993"/>
                        <a:pt x="2071636" y="1280745"/>
                      </a:cubicBezTo>
                      <a:lnTo>
                        <a:pt x="2123293" y="1280745"/>
                      </a:lnTo>
                      <a:cubicBezTo>
                        <a:pt x="2347735" y="1040865"/>
                        <a:pt x="2459956" y="838986"/>
                        <a:pt x="2459956" y="675107"/>
                      </a:cubicBezTo>
                      <a:cubicBezTo>
                        <a:pt x="2247389" y="729733"/>
                        <a:pt x="2112605" y="757046"/>
                        <a:pt x="2055604" y="757046"/>
                      </a:cubicBezTo>
                      <a:lnTo>
                        <a:pt x="1854319" y="741015"/>
                      </a:lnTo>
                      <a:lnTo>
                        <a:pt x="1854319" y="675107"/>
                      </a:lnTo>
                      <a:cubicBezTo>
                        <a:pt x="1982571" y="567043"/>
                        <a:pt x="2246202" y="442946"/>
                        <a:pt x="2645210" y="302818"/>
                      </a:cubicBezTo>
                      <a:cubicBezTo>
                        <a:pt x="2718837" y="280256"/>
                        <a:pt x="2769306" y="268974"/>
                        <a:pt x="2796619" y="268974"/>
                      </a:cubicBezTo>
                      <a:lnTo>
                        <a:pt x="2830464" y="268974"/>
                      </a:lnTo>
                      <a:cubicBezTo>
                        <a:pt x="2988404" y="268974"/>
                        <a:pt x="3067375" y="353288"/>
                        <a:pt x="3067375" y="521917"/>
                      </a:cubicBezTo>
                      <a:cubicBezTo>
                        <a:pt x="3067375" y="567043"/>
                        <a:pt x="2965842" y="707764"/>
                        <a:pt x="2762775" y="944082"/>
                      </a:cubicBezTo>
                      <a:cubicBezTo>
                        <a:pt x="2695086" y="1011770"/>
                        <a:pt x="2661241" y="1067584"/>
                        <a:pt x="2661241" y="1111522"/>
                      </a:cubicBezTo>
                      <a:lnTo>
                        <a:pt x="2661241" y="1163180"/>
                      </a:lnTo>
                      <a:lnTo>
                        <a:pt x="2679054" y="1163180"/>
                      </a:lnTo>
                      <a:cubicBezTo>
                        <a:pt x="2859558" y="1163180"/>
                        <a:pt x="2949810" y="1224931"/>
                        <a:pt x="2949810" y="1348433"/>
                      </a:cubicBezTo>
                      <a:lnTo>
                        <a:pt x="2949810" y="1364465"/>
                      </a:lnTo>
                      <a:cubicBezTo>
                        <a:pt x="2949810" y="1378715"/>
                        <a:pt x="2910028" y="1417904"/>
                        <a:pt x="2830464" y="1482030"/>
                      </a:cubicBezTo>
                      <a:lnTo>
                        <a:pt x="2629178" y="1465998"/>
                      </a:lnTo>
                      <a:lnTo>
                        <a:pt x="2358423" y="1465998"/>
                      </a:lnTo>
                      <a:cubicBezTo>
                        <a:pt x="2263421" y="1465998"/>
                        <a:pt x="2156544" y="1522406"/>
                        <a:pt x="2037791" y="1635221"/>
                      </a:cubicBezTo>
                      <a:lnTo>
                        <a:pt x="2021760" y="1635221"/>
                      </a:lnTo>
                      <a:cubicBezTo>
                        <a:pt x="1937446" y="1635221"/>
                        <a:pt x="1835912" y="1550907"/>
                        <a:pt x="1717160" y="1382278"/>
                      </a:cubicBezTo>
                      <a:cubicBezTo>
                        <a:pt x="1717160" y="1347840"/>
                        <a:pt x="1711816" y="1330621"/>
                        <a:pt x="1701128" y="1330621"/>
                      </a:cubicBezTo>
                      <a:cubicBezTo>
                        <a:pt x="1723691" y="1261744"/>
                        <a:pt x="1734972" y="1217212"/>
                        <a:pt x="1734972" y="1197024"/>
                      </a:cubicBezTo>
                      <a:cubicBezTo>
                        <a:pt x="1734972" y="1168524"/>
                        <a:pt x="1712410" y="1089553"/>
                        <a:pt x="1667284" y="960113"/>
                      </a:cubicBezTo>
                      <a:lnTo>
                        <a:pt x="1635220" y="960113"/>
                      </a:lnTo>
                      <a:cubicBezTo>
                        <a:pt x="1521218" y="1460061"/>
                        <a:pt x="1397122" y="1875694"/>
                        <a:pt x="1262931" y="2207014"/>
                      </a:cubicBezTo>
                      <a:cubicBezTo>
                        <a:pt x="1209493" y="2285390"/>
                        <a:pt x="1159023" y="2324578"/>
                        <a:pt x="1111522" y="2324578"/>
                      </a:cubicBezTo>
                      <a:cubicBezTo>
                        <a:pt x="986832" y="2324578"/>
                        <a:pt x="846705" y="2212951"/>
                        <a:pt x="691139" y="1989696"/>
                      </a:cubicBezTo>
                      <a:lnTo>
                        <a:pt x="673325" y="1820474"/>
                      </a:lnTo>
                      <a:lnTo>
                        <a:pt x="657294" y="1820474"/>
                      </a:lnTo>
                      <a:cubicBezTo>
                        <a:pt x="455415" y="2011666"/>
                        <a:pt x="292131" y="2107262"/>
                        <a:pt x="167440" y="2107262"/>
                      </a:cubicBezTo>
                      <a:lnTo>
                        <a:pt x="133596" y="2107262"/>
                      </a:lnTo>
                      <a:lnTo>
                        <a:pt x="133596" y="2089448"/>
                      </a:lnTo>
                      <a:cubicBezTo>
                        <a:pt x="133596" y="2059760"/>
                        <a:pt x="245818" y="1879851"/>
                        <a:pt x="470259" y="1549719"/>
                      </a:cubicBezTo>
                      <a:cubicBezTo>
                        <a:pt x="571199" y="1366840"/>
                        <a:pt x="621669" y="1220775"/>
                        <a:pt x="621669" y="1111522"/>
                      </a:cubicBezTo>
                      <a:lnTo>
                        <a:pt x="605637" y="1111522"/>
                      </a:lnTo>
                      <a:cubicBezTo>
                        <a:pt x="448883" y="1168524"/>
                        <a:pt x="320037" y="1197024"/>
                        <a:pt x="219098" y="1197024"/>
                      </a:cubicBezTo>
                      <a:lnTo>
                        <a:pt x="201285" y="1197024"/>
                      </a:lnTo>
                      <a:cubicBezTo>
                        <a:pt x="99158" y="1117460"/>
                        <a:pt x="32063" y="1077678"/>
                        <a:pt x="0" y="1077678"/>
                      </a:cubicBezTo>
                      <a:lnTo>
                        <a:pt x="0" y="1027802"/>
                      </a:lnTo>
                      <a:cubicBezTo>
                        <a:pt x="282631" y="937550"/>
                        <a:pt x="479166" y="847298"/>
                        <a:pt x="589605" y="757046"/>
                      </a:cubicBezTo>
                      <a:cubicBezTo>
                        <a:pt x="711921" y="695295"/>
                        <a:pt x="773079" y="656107"/>
                        <a:pt x="773079" y="639482"/>
                      </a:cubicBezTo>
                      <a:lnTo>
                        <a:pt x="773079" y="505885"/>
                      </a:lnTo>
                      <a:cubicBezTo>
                        <a:pt x="773079" y="327756"/>
                        <a:pt x="717264" y="192972"/>
                        <a:pt x="605637" y="101533"/>
                      </a:cubicBezTo>
                      <a:lnTo>
                        <a:pt x="605637" y="0"/>
                      </a:lnTo>
                      <a:close/>
                      <a:moveTo>
                        <a:pt x="1280745" y="657294"/>
                      </a:moveTo>
                      <a:cubicBezTo>
                        <a:pt x="1100241" y="723796"/>
                        <a:pt x="1009989" y="830079"/>
                        <a:pt x="1009989" y="976145"/>
                      </a:cubicBezTo>
                      <a:cubicBezTo>
                        <a:pt x="999301" y="979707"/>
                        <a:pt x="920331" y="1210681"/>
                        <a:pt x="773079" y="1669065"/>
                      </a:cubicBezTo>
                      <a:cubicBezTo>
                        <a:pt x="837204" y="1780692"/>
                        <a:pt x="910831" y="1836506"/>
                        <a:pt x="993957" y="1836506"/>
                      </a:cubicBezTo>
                      <a:cubicBezTo>
                        <a:pt x="1049771" y="1836506"/>
                        <a:pt x="1139429" y="1566938"/>
                        <a:pt x="1262931" y="1027802"/>
                      </a:cubicBezTo>
                      <a:cubicBezTo>
                        <a:pt x="1297370" y="868674"/>
                        <a:pt x="1314589" y="756453"/>
                        <a:pt x="1314589" y="691139"/>
                      </a:cubicBezTo>
                      <a:cubicBezTo>
                        <a:pt x="1314589" y="668576"/>
                        <a:pt x="1303307" y="657294"/>
                        <a:pt x="1280745" y="657294"/>
                      </a:cubicBezTo>
                      <a:close/>
                    </a:path>
                  </a:pathLst>
                </a:custGeom>
                <a:solidFill>
                  <a:schemeClr val="bg1">
                    <a:alpha val="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231" name="任意多边形: 形状 230">
                  <a:extLst>
                    <a:ext uri="{FF2B5EF4-FFF2-40B4-BE49-F238E27FC236}">
                      <a16:creationId xmlns:a16="http://schemas.microsoft.com/office/drawing/2014/main" id="{275DC260-BADA-2195-0FDB-67B09E5FB9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091110" y="5671282"/>
                  <a:ext cx="2179081" cy="4414170"/>
                </a:xfrm>
                <a:custGeom>
                  <a:avLst/>
                  <a:gdLst>
                    <a:gd name="connsiteX0" fmla="*/ 819764 w 2179081"/>
                    <a:gd name="connsiteY0" fmla="*/ 2314931 h 4414170"/>
                    <a:gd name="connsiteX1" fmla="*/ 757062 w 2179081"/>
                    <a:gd name="connsiteY1" fmla="*/ 2345712 h 4414170"/>
                    <a:gd name="connsiteX2" fmla="*/ 731526 w 2179081"/>
                    <a:gd name="connsiteY2" fmla="*/ 2374896 h 4414170"/>
                    <a:gd name="connsiteX3" fmla="*/ 738822 w 2179081"/>
                    <a:gd name="connsiteY3" fmla="*/ 2374896 h 4414170"/>
                    <a:gd name="connsiteX4" fmla="*/ 797191 w 2179081"/>
                    <a:gd name="connsiteY4" fmla="*/ 2356656 h 4414170"/>
                    <a:gd name="connsiteX5" fmla="*/ 830024 w 2179081"/>
                    <a:gd name="connsiteY5" fmla="*/ 2323823 h 4414170"/>
                    <a:gd name="connsiteX6" fmla="*/ 819764 w 2179081"/>
                    <a:gd name="connsiteY6" fmla="*/ 2314931 h 4414170"/>
                    <a:gd name="connsiteX7" fmla="*/ 897969 w 2179081"/>
                    <a:gd name="connsiteY7" fmla="*/ 2281871 h 4414170"/>
                    <a:gd name="connsiteX8" fmla="*/ 888393 w 2179081"/>
                    <a:gd name="connsiteY8" fmla="*/ 2283695 h 4414170"/>
                    <a:gd name="connsiteX9" fmla="*/ 862857 w 2179081"/>
                    <a:gd name="connsiteY9" fmla="*/ 2298287 h 4414170"/>
                    <a:gd name="connsiteX10" fmla="*/ 873801 w 2179081"/>
                    <a:gd name="connsiteY10" fmla="*/ 2312879 h 4414170"/>
                    <a:gd name="connsiteX11" fmla="*/ 910281 w 2179081"/>
                    <a:gd name="connsiteY11" fmla="*/ 2294639 h 4414170"/>
                    <a:gd name="connsiteX12" fmla="*/ 904809 w 2179081"/>
                    <a:gd name="connsiteY12" fmla="*/ 2283695 h 4414170"/>
                    <a:gd name="connsiteX13" fmla="*/ 897969 w 2179081"/>
                    <a:gd name="connsiteY13" fmla="*/ 2281871 h 4414170"/>
                    <a:gd name="connsiteX14" fmla="*/ 1508567 w 2179081"/>
                    <a:gd name="connsiteY14" fmla="*/ 1729188 h 4414170"/>
                    <a:gd name="connsiteX15" fmla="*/ 1515863 w 2179081"/>
                    <a:gd name="connsiteY15" fmla="*/ 1745605 h 4414170"/>
                    <a:gd name="connsiteX16" fmla="*/ 1497622 w 2179081"/>
                    <a:gd name="connsiteY16" fmla="*/ 1762021 h 4414170"/>
                    <a:gd name="connsiteX17" fmla="*/ 1490326 w 2179081"/>
                    <a:gd name="connsiteY17" fmla="*/ 1745605 h 4414170"/>
                    <a:gd name="connsiteX18" fmla="*/ 1508567 w 2179081"/>
                    <a:gd name="connsiteY18" fmla="*/ 1729188 h 4414170"/>
                    <a:gd name="connsiteX19" fmla="*/ 1008779 w 2179081"/>
                    <a:gd name="connsiteY19" fmla="*/ 1389916 h 4414170"/>
                    <a:gd name="connsiteX20" fmla="*/ 919401 w 2179081"/>
                    <a:gd name="connsiteY20" fmla="*/ 1437341 h 4414170"/>
                    <a:gd name="connsiteX21" fmla="*/ 811783 w 2179081"/>
                    <a:gd name="connsiteY21" fmla="*/ 1513951 h 4414170"/>
                    <a:gd name="connsiteX22" fmla="*/ 760711 w 2179081"/>
                    <a:gd name="connsiteY22" fmla="*/ 1554080 h 4414170"/>
                    <a:gd name="connsiteX23" fmla="*/ 653092 w 2179081"/>
                    <a:gd name="connsiteY23" fmla="*/ 1645282 h 4414170"/>
                    <a:gd name="connsiteX24" fmla="*/ 545474 w 2179081"/>
                    <a:gd name="connsiteY24" fmla="*/ 1769316 h 4414170"/>
                    <a:gd name="connsiteX25" fmla="*/ 530882 w 2179081"/>
                    <a:gd name="connsiteY25" fmla="*/ 1887879 h 4414170"/>
                    <a:gd name="connsiteX26" fmla="*/ 541826 w 2179081"/>
                    <a:gd name="connsiteY26" fmla="*/ 2046570 h 4414170"/>
                    <a:gd name="connsiteX27" fmla="*/ 560066 w 2179081"/>
                    <a:gd name="connsiteY27" fmla="*/ 2203437 h 4414170"/>
                    <a:gd name="connsiteX28" fmla="*/ 596547 w 2179081"/>
                    <a:gd name="connsiteY28" fmla="*/ 2349360 h 4414170"/>
                    <a:gd name="connsiteX29" fmla="*/ 647620 w 2179081"/>
                    <a:gd name="connsiteY29" fmla="*/ 2362128 h 4414170"/>
                    <a:gd name="connsiteX30" fmla="*/ 764359 w 2179081"/>
                    <a:gd name="connsiteY30" fmla="*/ 2311055 h 4414170"/>
                    <a:gd name="connsiteX31" fmla="*/ 873801 w 2179081"/>
                    <a:gd name="connsiteY31" fmla="*/ 2247214 h 4414170"/>
                    <a:gd name="connsiteX32" fmla="*/ 928522 w 2179081"/>
                    <a:gd name="connsiteY32" fmla="*/ 2225325 h 4414170"/>
                    <a:gd name="connsiteX33" fmla="*/ 937642 w 2179081"/>
                    <a:gd name="connsiteY33" fmla="*/ 2227149 h 4414170"/>
                    <a:gd name="connsiteX34" fmla="*/ 939466 w 2179081"/>
                    <a:gd name="connsiteY34" fmla="*/ 2218029 h 4414170"/>
                    <a:gd name="connsiteX35" fmla="*/ 963178 w 2179081"/>
                    <a:gd name="connsiteY35" fmla="*/ 2179725 h 4414170"/>
                    <a:gd name="connsiteX36" fmla="*/ 1012428 w 2179081"/>
                    <a:gd name="connsiteY36" fmla="*/ 1949896 h 4414170"/>
                    <a:gd name="connsiteX37" fmla="*/ 1027020 w 2179081"/>
                    <a:gd name="connsiteY37" fmla="*/ 1557728 h 4414170"/>
                    <a:gd name="connsiteX38" fmla="*/ 1008779 w 2179081"/>
                    <a:gd name="connsiteY38" fmla="*/ 1389916 h 4414170"/>
                    <a:gd name="connsiteX39" fmla="*/ 1684129 w 2179081"/>
                    <a:gd name="connsiteY39" fmla="*/ 1141391 h 4414170"/>
                    <a:gd name="connsiteX40" fmla="*/ 1548695 w 2179081"/>
                    <a:gd name="connsiteY40" fmla="*/ 1156440 h 4414170"/>
                    <a:gd name="connsiteX41" fmla="*/ 1462965 w 2179081"/>
                    <a:gd name="connsiteY41" fmla="*/ 1180152 h 4414170"/>
                    <a:gd name="connsiteX42" fmla="*/ 1468437 w 2179081"/>
                    <a:gd name="connsiteY42" fmla="*/ 1165560 h 4414170"/>
                    <a:gd name="connsiteX43" fmla="*/ 1462965 w 2179081"/>
                    <a:gd name="connsiteY43" fmla="*/ 1149143 h 4414170"/>
                    <a:gd name="connsiteX44" fmla="*/ 1435604 w 2179081"/>
                    <a:gd name="connsiteY44" fmla="*/ 1163736 h 4414170"/>
                    <a:gd name="connsiteX45" fmla="*/ 1402772 w 2179081"/>
                    <a:gd name="connsiteY45" fmla="*/ 1171032 h 4414170"/>
                    <a:gd name="connsiteX46" fmla="*/ 1362642 w 2179081"/>
                    <a:gd name="connsiteY46" fmla="*/ 1207513 h 4414170"/>
                    <a:gd name="connsiteX47" fmla="*/ 1337106 w 2179081"/>
                    <a:gd name="connsiteY47" fmla="*/ 1375324 h 4414170"/>
                    <a:gd name="connsiteX48" fmla="*/ 1307922 w 2179081"/>
                    <a:gd name="connsiteY48" fmla="*/ 1628865 h 4414170"/>
                    <a:gd name="connsiteX49" fmla="*/ 1307922 w 2179081"/>
                    <a:gd name="connsiteY49" fmla="*/ 1809445 h 4414170"/>
                    <a:gd name="connsiteX50" fmla="*/ 1333458 w 2179081"/>
                    <a:gd name="connsiteY50" fmla="*/ 1875110 h 4414170"/>
                    <a:gd name="connsiteX51" fmla="*/ 1410068 w 2179081"/>
                    <a:gd name="connsiteY51" fmla="*/ 1816741 h 4414170"/>
                    <a:gd name="connsiteX52" fmla="*/ 1475733 w 2179081"/>
                    <a:gd name="connsiteY52" fmla="*/ 1776612 h 4414170"/>
                    <a:gd name="connsiteX53" fmla="*/ 1435604 w 2179081"/>
                    <a:gd name="connsiteY53" fmla="*/ 1827685 h 4414170"/>
                    <a:gd name="connsiteX54" fmla="*/ 1406420 w 2179081"/>
                    <a:gd name="connsiteY54" fmla="*/ 1882406 h 4414170"/>
                    <a:gd name="connsiteX55" fmla="*/ 1402772 w 2179081"/>
                    <a:gd name="connsiteY55" fmla="*/ 1889703 h 4414170"/>
                    <a:gd name="connsiteX56" fmla="*/ 1360819 w 2179081"/>
                    <a:gd name="connsiteY56" fmla="*/ 1893351 h 4414170"/>
                    <a:gd name="connsiteX57" fmla="*/ 1329810 w 2179081"/>
                    <a:gd name="connsiteY57" fmla="*/ 1922535 h 4414170"/>
                    <a:gd name="connsiteX58" fmla="*/ 1424660 w 2179081"/>
                    <a:gd name="connsiteY58" fmla="*/ 1886054 h 4414170"/>
                    <a:gd name="connsiteX59" fmla="*/ 1566935 w 2179081"/>
                    <a:gd name="connsiteY59" fmla="*/ 1751076 h 4414170"/>
                    <a:gd name="connsiteX60" fmla="*/ 1807708 w 2179081"/>
                    <a:gd name="connsiteY60" fmla="*/ 1506655 h 4414170"/>
                    <a:gd name="connsiteX61" fmla="*/ 1762107 w 2179081"/>
                    <a:gd name="connsiteY61" fmla="*/ 1534015 h 4414170"/>
                    <a:gd name="connsiteX62" fmla="*/ 1705562 w 2179081"/>
                    <a:gd name="connsiteY62" fmla="*/ 1568672 h 4414170"/>
                    <a:gd name="connsiteX63" fmla="*/ 1667257 w 2179081"/>
                    <a:gd name="connsiteY63" fmla="*/ 1601505 h 4414170"/>
                    <a:gd name="connsiteX64" fmla="*/ 1632601 w 2179081"/>
                    <a:gd name="connsiteY64" fmla="*/ 1634337 h 4414170"/>
                    <a:gd name="connsiteX65" fmla="*/ 1658137 w 2179081"/>
                    <a:gd name="connsiteY65" fmla="*/ 1583264 h 4414170"/>
                    <a:gd name="connsiteX66" fmla="*/ 1705562 w 2179081"/>
                    <a:gd name="connsiteY66" fmla="*/ 1554080 h 4414170"/>
                    <a:gd name="connsiteX67" fmla="*/ 1738394 w 2179081"/>
                    <a:gd name="connsiteY67" fmla="*/ 1537664 h 4414170"/>
                    <a:gd name="connsiteX68" fmla="*/ 1745691 w 2179081"/>
                    <a:gd name="connsiteY68" fmla="*/ 1524895 h 4414170"/>
                    <a:gd name="connsiteX69" fmla="*/ 1763931 w 2179081"/>
                    <a:gd name="connsiteY69" fmla="*/ 1484766 h 4414170"/>
                    <a:gd name="connsiteX70" fmla="*/ 1807708 w 2179081"/>
                    <a:gd name="connsiteY70" fmla="*/ 1455582 h 4414170"/>
                    <a:gd name="connsiteX71" fmla="*/ 1822300 w 2179081"/>
                    <a:gd name="connsiteY71" fmla="*/ 1442813 h 4414170"/>
                    <a:gd name="connsiteX72" fmla="*/ 1858781 w 2179081"/>
                    <a:gd name="connsiteY72" fmla="*/ 1391740 h 4414170"/>
                    <a:gd name="connsiteX73" fmla="*/ 1895262 w 2179081"/>
                    <a:gd name="connsiteY73" fmla="*/ 1340667 h 4414170"/>
                    <a:gd name="connsiteX74" fmla="*/ 1928094 w 2179081"/>
                    <a:gd name="connsiteY74" fmla="*/ 1295067 h 4414170"/>
                    <a:gd name="connsiteX75" fmla="*/ 1949983 w 2179081"/>
                    <a:gd name="connsiteY75" fmla="*/ 1229401 h 4414170"/>
                    <a:gd name="connsiteX76" fmla="*/ 1913502 w 2179081"/>
                    <a:gd name="connsiteY76" fmla="*/ 1171032 h 4414170"/>
                    <a:gd name="connsiteX77" fmla="*/ 1745691 w 2179081"/>
                    <a:gd name="connsiteY77" fmla="*/ 1141847 h 4414170"/>
                    <a:gd name="connsiteX78" fmla="*/ 1684129 w 2179081"/>
                    <a:gd name="connsiteY78" fmla="*/ 1141391 h 4414170"/>
                    <a:gd name="connsiteX79" fmla="*/ 990539 w 2179081"/>
                    <a:gd name="connsiteY79" fmla="*/ 0 h 4414170"/>
                    <a:gd name="connsiteX80" fmla="*/ 1023372 w 2179081"/>
                    <a:gd name="connsiteY80" fmla="*/ 25536 h 4414170"/>
                    <a:gd name="connsiteX81" fmla="*/ 1056205 w 2179081"/>
                    <a:gd name="connsiteY81" fmla="*/ 60193 h 4414170"/>
                    <a:gd name="connsiteX82" fmla="*/ 1089037 w 2179081"/>
                    <a:gd name="connsiteY82" fmla="*/ 83906 h 4414170"/>
                    <a:gd name="connsiteX83" fmla="*/ 1112750 w 2179081"/>
                    <a:gd name="connsiteY83" fmla="*/ 98498 h 4414170"/>
                    <a:gd name="connsiteX84" fmla="*/ 1136462 w 2179081"/>
                    <a:gd name="connsiteY84" fmla="*/ 111266 h 4414170"/>
                    <a:gd name="connsiteX85" fmla="*/ 1176591 w 2179081"/>
                    <a:gd name="connsiteY85" fmla="*/ 142275 h 4414170"/>
                    <a:gd name="connsiteX86" fmla="*/ 1216720 w 2179081"/>
                    <a:gd name="connsiteY86" fmla="*/ 180579 h 4414170"/>
                    <a:gd name="connsiteX87" fmla="*/ 1256849 w 2179081"/>
                    <a:gd name="connsiteY87" fmla="*/ 244421 h 4414170"/>
                    <a:gd name="connsiteX88" fmla="*/ 1320690 w 2179081"/>
                    <a:gd name="connsiteY88" fmla="*/ 355687 h 4414170"/>
                    <a:gd name="connsiteX89" fmla="*/ 1369939 w 2179081"/>
                    <a:gd name="connsiteY89" fmla="*/ 507082 h 4414170"/>
                    <a:gd name="connsiteX90" fmla="*/ 1393651 w 2179081"/>
                    <a:gd name="connsiteY90" fmla="*/ 574572 h 4414170"/>
                    <a:gd name="connsiteX91" fmla="*/ 1400948 w 2179081"/>
                    <a:gd name="connsiteY91" fmla="*/ 605580 h 4414170"/>
                    <a:gd name="connsiteX92" fmla="*/ 1408244 w 2179081"/>
                    <a:gd name="connsiteY92" fmla="*/ 636589 h 4414170"/>
                    <a:gd name="connsiteX93" fmla="*/ 1411891 w 2179081"/>
                    <a:gd name="connsiteY93" fmla="*/ 736911 h 4414170"/>
                    <a:gd name="connsiteX94" fmla="*/ 1388179 w 2179081"/>
                    <a:gd name="connsiteY94" fmla="*/ 919315 h 4414170"/>
                    <a:gd name="connsiteX95" fmla="*/ 1384531 w 2179081"/>
                    <a:gd name="connsiteY95" fmla="*/ 1003220 h 4414170"/>
                    <a:gd name="connsiteX96" fmla="*/ 1410068 w 2179081"/>
                    <a:gd name="connsiteY96" fmla="*/ 1017813 h 4414170"/>
                    <a:gd name="connsiteX97" fmla="*/ 1504918 w 2179081"/>
                    <a:gd name="connsiteY97" fmla="*/ 992276 h 4414170"/>
                    <a:gd name="connsiteX98" fmla="*/ 1681849 w 2179081"/>
                    <a:gd name="connsiteY98" fmla="*/ 974036 h 4414170"/>
                    <a:gd name="connsiteX99" fmla="*/ 1862429 w 2179081"/>
                    <a:gd name="connsiteY99" fmla="*/ 1010517 h 4414170"/>
                    <a:gd name="connsiteX100" fmla="*/ 2081313 w 2179081"/>
                    <a:gd name="connsiteY100" fmla="*/ 1171032 h 4414170"/>
                    <a:gd name="connsiteX101" fmla="*/ 2176163 w 2179081"/>
                    <a:gd name="connsiteY101" fmla="*/ 1373500 h 4414170"/>
                    <a:gd name="connsiteX102" fmla="*/ 2132386 w 2179081"/>
                    <a:gd name="connsiteY102" fmla="*/ 1605153 h 4414170"/>
                    <a:gd name="connsiteX103" fmla="*/ 2026592 w 2179081"/>
                    <a:gd name="connsiteY103" fmla="*/ 1740132 h 4414170"/>
                    <a:gd name="connsiteX104" fmla="*/ 1953631 w 2179081"/>
                    <a:gd name="connsiteY104" fmla="*/ 1802149 h 4414170"/>
                    <a:gd name="connsiteX105" fmla="*/ 1831420 w 2179081"/>
                    <a:gd name="connsiteY105" fmla="*/ 1909767 h 4414170"/>
                    <a:gd name="connsiteX106" fmla="*/ 1698265 w 2179081"/>
                    <a:gd name="connsiteY106" fmla="*/ 2013737 h 4414170"/>
                    <a:gd name="connsiteX107" fmla="*/ 1632601 w 2179081"/>
                    <a:gd name="connsiteY107" fmla="*/ 2024681 h 4414170"/>
                    <a:gd name="connsiteX108" fmla="*/ 1599767 w 2179081"/>
                    <a:gd name="connsiteY108" fmla="*/ 2053866 h 4414170"/>
                    <a:gd name="connsiteX109" fmla="*/ 1596119 w 2179081"/>
                    <a:gd name="connsiteY109" fmla="*/ 2072106 h 4414170"/>
                    <a:gd name="connsiteX110" fmla="*/ 1636248 w 2179081"/>
                    <a:gd name="connsiteY110" fmla="*/ 2181549 h 4414170"/>
                    <a:gd name="connsiteX111" fmla="*/ 1685497 w 2179081"/>
                    <a:gd name="connsiteY111" fmla="*/ 2205261 h 4414170"/>
                    <a:gd name="connsiteX112" fmla="*/ 1740219 w 2179081"/>
                    <a:gd name="connsiteY112" fmla="*/ 2238094 h 4414170"/>
                    <a:gd name="connsiteX113" fmla="*/ 1793115 w 2179081"/>
                    <a:gd name="connsiteY113" fmla="*/ 2287343 h 4414170"/>
                    <a:gd name="connsiteX114" fmla="*/ 1773051 w 2179081"/>
                    <a:gd name="connsiteY114" fmla="*/ 2371248 h 4414170"/>
                    <a:gd name="connsiteX115" fmla="*/ 1621656 w 2179081"/>
                    <a:gd name="connsiteY115" fmla="*/ 2440562 h 4414170"/>
                    <a:gd name="connsiteX116" fmla="*/ 1278737 w 2179081"/>
                    <a:gd name="connsiteY116" fmla="*/ 2568244 h 4414170"/>
                    <a:gd name="connsiteX117" fmla="*/ 1256849 w 2179081"/>
                    <a:gd name="connsiteY117" fmla="*/ 2757944 h 4414170"/>
                    <a:gd name="connsiteX118" fmla="*/ 1231312 w 2179081"/>
                    <a:gd name="connsiteY118" fmla="*/ 3053438 h 4414170"/>
                    <a:gd name="connsiteX119" fmla="*/ 1216720 w 2179081"/>
                    <a:gd name="connsiteY119" fmla="*/ 3370821 h 4414170"/>
                    <a:gd name="connsiteX120" fmla="*/ 1202127 w 2179081"/>
                    <a:gd name="connsiteY120" fmla="*/ 3699148 h 4414170"/>
                    <a:gd name="connsiteX121" fmla="*/ 1178415 w 2179081"/>
                    <a:gd name="connsiteY121" fmla="*/ 3928976 h 4414170"/>
                    <a:gd name="connsiteX122" fmla="*/ 1158351 w 2179081"/>
                    <a:gd name="connsiteY122" fmla="*/ 4209878 h 4414170"/>
                    <a:gd name="connsiteX123" fmla="*/ 1152878 w 2179081"/>
                    <a:gd name="connsiteY123" fmla="*/ 4253655 h 4414170"/>
                    <a:gd name="connsiteX124" fmla="*/ 1151054 w 2179081"/>
                    <a:gd name="connsiteY124" fmla="*/ 4282840 h 4414170"/>
                    <a:gd name="connsiteX125" fmla="*/ 1154703 w 2179081"/>
                    <a:gd name="connsiteY125" fmla="*/ 4293784 h 4414170"/>
                    <a:gd name="connsiteX126" fmla="*/ 1125518 w 2179081"/>
                    <a:gd name="connsiteY126" fmla="*/ 4332088 h 4414170"/>
                    <a:gd name="connsiteX127" fmla="*/ 1089037 w 2179081"/>
                    <a:gd name="connsiteY127" fmla="*/ 4392282 h 4414170"/>
                    <a:gd name="connsiteX128" fmla="*/ 1070797 w 2179081"/>
                    <a:gd name="connsiteY128" fmla="*/ 4414170 h 4414170"/>
                    <a:gd name="connsiteX129" fmla="*/ 1041612 w 2179081"/>
                    <a:gd name="connsiteY129" fmla="*/ 4383162 h 4414170"/>
                    <a:gd name="connsiteX130" fmla="*/ 1027020 w 2179081"/>
                    <a:gd name="connsiteY130" fmla="*/ 4315672 h 4414170"/>
                    <a:gd name="connsiteX131" fmla="*/ 1019724 w 2179081"/>
                    <a:gd name="connsiteY131" fmla="*/ 4209878 h 4414170"/>
                    <a:gd name="connsiteX132" fmla="*/ 972299 w 2179081"/>
                    <a:gd name="connsiteY132" fmla="*/ 3140992 h 4414170"/>
                    <a:gd name="connsiteX133" fmla="*/ 950410 w 2179081"/>
                    <a:gd name="connsiteY133" fmla="*/ 2699575 h 4414170"/>
                    <a:gd name="connsiteX134" fmla="*/ 819080 w 2179081"/>
                    <a:gd name="connsiteY134" fmla="*/ 2774361 h 4414170"/>
                    <a:gd name="connsiteX135" fmla="*/ 691397 w 2179081"/>
                    <a:gd name="connsiteY135" fmla="*/ 2856443 h 4414170"/>
                    <a:gd name="connsiteX136" fmla="*/ 611139 w 2179081"/>
                    <a:gd name="connsiteY136" fmla="*/ 2810842 h 4414170"/>
                    <a:gd name="connsiteX137" fmla="*/ 556418 w 2179081"/>
                    <a:gd name="connsiteY137" fmla="*/ 2725112 h 4414170"/>
                    <a:gd name="connsiteX138" fmla="*/ 538178 w 2179081"/>
                    <a:gd name="connsiteY138" fmla="*/ 2692279 h 4414170"/>
                    <a:gd name="connsiteX139" fmla="*/ 461568 w 2179081"/>
                    <a:gd name="connsiteY139" fmla="*/ 2666742 h 4414170"/>
                    <a:gd name="connsiteX140" fmla="*/ 333885 w 2179081"/>
                    <a:gd name="connsiteY140" fmla="*/ 2608373 h 4414170"/>
                    <a:gd name="connsiteX141" fmla="*/ 280989 w 2179081"/>
                    <a:gd name="connsiteY141" fmla="*/ 2571892 h 4414170"/>
                    <a:gd name="connsiteX142" fmla="*/ 264572 w 2179081"/>
                    <a:gd name="connsiteY142" fmla="*/ 2546356 h 4414170"/>
                    <a:gd name="connsiteX143" fmla="*/ 248156 w 2179081"/>
                    <a:gd name="connsiteY143" fmla="*/ 2520819 h 4414170"/>
                    <a:gd name="connsiteX144" fmla="*/ 204379 w 2179081"/>
                    <a:gd name="connsiteY144" fmla="*/ 2460626 h 4414170"/>
                    <a:gd name="connsiteX145" fmla="*/ 164250 w 2179081"/>
                    <a:gd name="connsiteY145" fmla="*/ 2367600 h 4414170"/>
                    <a:gd name="connsiteX146" fmla="*/ 144186 w 2179081"/>
                    <a:gd name="connsiteY146" fmla="*/ 2263630 h 4414170"/>
                    <a:gd name="connsiteX147" fmla="*/ 118649 w 2179081"/>
                    <a:gd name="connsiteY147" fmla="*/ 2185197 h 4414170"/>
                    <a:gd name="connsiteX148" fmla="*/ 100409 w 2179081"/>
                    <a:gd name="connsiteY148" fmla="*/ 2157836 h 4414170"/>
                    <a:gd name="connsiteX149" fmla="*/ 69400 w 2179081"/>
                    <a:gd name="connsiteY149" fmla="*/ 2119531 h 4414170"/>
                    <a:gd name="connsiteX150" fmla="*/ 38391 w 2179081"/>
                    <a:gd name="connsiteY150" fmla="*/ 2079402 h 4414170"/>
                    <a:gd name="connsiteX151" fmla="*/ 14679 w 2179081"/>
                    <a:gd name="connsiteY151" fmla="*/ 2048394 h 4414170"/>
                    <a:gd name="connsiteX152" fmla="*/ 5559 w 2179081"/>
                    <a:gd name="connsiteY152" fmla="*/ 1984552 h 4414170"/>
                    <a:gd name="connsiteX153" fmla="*/ 34743 w 2179081"/>
                    <a:gd name="connsiteY153" fmla="*/ 1902471 h 4414170"/>
                    <a:gd name="connsiteX154" fmla="*/ 71224 w 2179081"/>
                    <a:gd name="connsiteY154" fmla="*/ 1842278 h 4414170"/>
                    <a:gd name="connsiteX155" fmla="*/ 111353 w 2179081"/>
                    <a:gd name="connsiteY155" fmla="*/ 1769316 h 4414170"/>
                    <a:gd name="connsiteX156" fmla="*/ 140537 w 2179081"/>
                    <a:gd name="connsiteY156" fmla="*/ 1656226 h 4414170"/>
                    <a:gd name="connsiteX157" fmla="*/ 166074 w 2179081"/>
                    <a:gd name="connsiteY157" fmla="*/ 1455582 h 4414170"/>
                    <a:gd name="connsiteX158" fmla="*/ 191611 w 2179081"/>
                    <a:gd name="connsiteY158" fmla="*/ 1276826 h 4414170"/>
                    <a:gd name="connsiteX159" fmla="*/ 213499 w 2179081"/>
                    <a:gd name="connsiteY159" fmla="*/ 1178328 h 4414170"/>
                    <a:gd name="connsiteX160" fmla="*/ 218971 w 2179081"/>
                    <a:gd name="connsiteY160" fmla="*/ 1125431 h 4414170"/>
                    <a:gd name="connsiteX161" fmla="*/ 231740 w 2179081"/>
                    <a:gd name="connsiteY161" fmla="*/ 1076182 h 4414170"/>
                    <a:gd name="connsiteX162" fmla="*/ 242684 w 2179081"/>
                    <a:gd name="connsiteY162" fmla="*/ 995924 h 4414170"/>
                    <a:gd name="connsiteX163" fmla="*/ 249980 w 2179081"/>
                    <a:gd name="connsiteY163" fmla="*/ 963092 h 4414170"/>
                    <a:gd name="connsiteX164" fmla="*/ 279164 w 2179081"/>
                    <a:gd name="connsiteY164" fmla="*/ 948499 h 4414170"/>
                    <a:gd name="connsiteX165" fmla="*/ 363070 w 2179081"/>
                    <a:gd name="connsiteY165" fmla="*/ 944851 h 4414170"/>
                    <a:gd name="connsiteX166" fmla="*/ 446976 w 2179081"/>
                    <a:gd name="connsiteY166" fmla="*/ 995924 h 4414170"/>
                    <a:gd name="connsiteX167" fmla="*/ 483456 w 2179081"/>
                    <a:gd name="connsiteY167" fmla="*/ 1046997 h 4414170"/>
                    <a:gd name="connsiteX168" fmla="*/ 538178 w 2179081"/>
                    <a:gd name="connsiteY168" fmla="*/ 1320603 h 4414170"/>
                    <a:gd name="connsiteX169" fmla="*/ 545474 w 2179081"/>
                    <a:gd name="connsiteY169" fmla="*/ 1437341 h 4414170"/>
                    <a:gd name="connsiteX170" fmla="*/ 651268 w 2179081"/>
                    <a:gd name="connsiteY170" fmla="*/ 1382620 h 4414170"/>
                    <a:gd name="connsiteX171" fmla="*/ 844616 w 2179081"/>
                    <a:gd name="connsiteY171" fmla="*/ 1280474 h 4414170"/>
                    <a:gd name="connsiteX172" fmla="*/ 986891 w 2179081"/>
                    <a:gd name="connsiteY172" fmla="*/ 1207513 h 4414170"/>
                    <a:gd name="connsiteX173" fmla="*/ 1032492 w 2179081"/>
                    <a:gd name="connsiteY173" fmla="*/ 1174680 h 4414170"/>
                    <a:gd name="connsiteX174" fmla="*/ 1041612 w 2179081"/>
                    <a:gd name="connsiteY174" fmla="*/ 1112663 h 4414170"/>
                    <a:gd name="connsiteX175" fmla="*/ 1070797 w 2179081"/>
                    <a:gd name="connsiteY175" fmla="*/ 693134 h 4414170"/>
                    <a:gd name="connsiteX176" fmla="*/ 1067149 w 2179081"/>
                    <a:gd name="connsiteY176" fmla="*/ 311910 h 4414170"/>
                    <a:gd name="connsiteX177" fmla="*/ 990539 w 2179081"/>
                    <a:gd name="connsiteY177" fmla="*/ 94850 h 4414170"/>
                    <a:gd name="connsiteX178" fmla="*/ 957706 w 2179081"/>
                    <a:gd name="connsiteY178" fmla="*/ 31009 h 4414170"/>
                    <a:gd name="connsiteX179" fmla="*/ 990539 w 2179081"/>
                    <a:gd name="connsiteY179" fmla="*/ 0 h 4414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</a:cxnLst>
                  <a:rect l="l" t="t" r="r" b="b"/>
                  <a:pathLst>
                    <a:path w="2179081" h="4414170">
                      <a:moveTo>
                        <a:pt x="819764" y="2314931"/>
                      </a:moveTo>
                      <a:cubicBezTo>
                        <a:pt x="808363" y="2315691"/>
                        <a:pt x="787463" y="2325951"/>
                        <a:pt x="757062" y="2345712"/>
                      </a:cubicBezTo>
                      <a:cubicBezTo>
                        <a:pt x="725446" y="2365168"/>
                        <a:pt x="716934" y="2374896"/>
                        <a:pt x="731526" y="2374896"/>
                      </a:cubicBezTo>
                      <a:cubicBezTo>
                        <a:pt x="731526" y="2374896"/>
                        <a:pt x="733958" y="2374896"/>
                        <a:pt x="738822" y="2374896"/>
                      </a:cubicBezTo>
                      <a:cubicBezTo>
                        <a:pt x="755846" y="2374896"/>
                        <a:pt x="775303" y="2368816"/>
                        <a:pt x="797191" y="2356656"/>
                      </a:cubicBezTo>
                      <a:cubicBezTo>
                        <a:pt x="819080" y="2344496"/>
                        <a:pt x="830024" y="2333552"/>
                        <a:pt x="830024" y="2323823"/>
                      </a:cubicBezTo>
                      <a:cubicBezTo>
                        <a:pt x="830024" y="2317439"/>
                        <a:pt x="826604" y="2314475"/>
                        <a:pt x="819764" y="2314931"/>
                      </a:cubicBezTo>
                      <a:close/>
                      <a:moveTo>
                        <a:pt x="897969" y="2281871"/>
                      </a:moveTo>
                      <a:cubicBezTo>
                        <a:pt x="895233" y="2281871"/>
                        <a:pt x="892041" y="2282478"/>
                        <a:pt x="888393" y="2283695"/>
                      </a:cubicBezTo>
                      <a:cubicBezTo>
                        <a:pt x="881097" y="2286127"/>
                        <a:pt x="872585" y="2290991"/>
                        <a:pt x="862857" y="2298287"/>
                      </a:cubicBezTo>
                      <a:cubicBezTo>
                        <a:pt x="857992" y="2305583"/>
                        <a:pt x="861640" y="2310447"/>
                        <a:pt x="873801" y="2312879"/>
                      </a:cubicBezTo>
                      <a:cubicBezTo>
                        <a:pt x="898121" y="2312879"/>
                        <a:pt x="910281" y="2306799"/>
                        <a:pt x="910281" y="2294639"/>
                      </a:cubicBezTo>
                      <a:cubicBezTo>
                        <a:pt x="910281" y="2289775"/>
                        <a:pt x="908458" y="2286127"/>
                        <a:pt x="904809" y="2283695"/>
                      </a:cubicBezTo>
                      <a:cubicBezTo>
                        <a:pt x="902985" y="2282478"/>
                        <a:pt x="900705" y="2281871"/>
                        <a:pt x="897969" y="2281871"/>
                      </a:cubicBezTo>
                      <a:close/>
                      <a:moveTo>
                        <a:pt x="1508567" y="1729188"/>
                      </a:moveTo>
                      <a:cubicBezTo>
                        <a:pt x="1520727" y="1729188"/>
                        <a:pt x="1523159" y="1734661"/>
                        <a:pt x="1515863" y="1745605"/>
                      </a:cubicBezTo>
                      <a:cubicBezTo>
                        <a:pt x="1508567" y="1756549"/>
                        <a:pt x="1502487" y="1762021"/>
                        <a:pt x="1497622" y="1762021"/>
                      </a:cubicBezTo>
                      <a:cubicBezTo>
                        <a:pt x="1492758" y="1762021"/>
                        <a:pt x="1490326" y="1756549"/>
                        <a:pt x="1490326" y="1745605"/>
                      </a:cubicBezTo>
                      <a:cubicBezTo>
                        <a:pt x="1490326" y="1734661"/>
                        <a:pt x="1496406" y="1729188"/>
                        <a:pt x="1508567" y="1729188"/>
                      </a:cubicBezTo>
                      <a:close/>
                      <a:moveTo>
                        <a:pt x="1008779" y="1389916"/>
                      </a:moveTo>
                      <a:cubicBezTo>
                        <a:pt x="999051" y="1389916"/>
                        <a:pt x="969258" y="1405725"/>
                        <a:pt x="919401" y="1437341"/>
                      </a:cubicBezTo>
                      <a:cubicBezTo>
                        <a:pt x="869544" y="1468958"/>
                        <a:pt x="833672" y="1494494"/>
                        <a:pt x="811783" y="1513951"/>
                      </a:cubicBezTo>
                      <a:cubicBezTo>
                        <a:pt x="785031" y="1540703"/>
                        <a:pt x="768006" y="1554080"/>
                        <a:pt x="760711" y="1554080"/>
                      </a:cubicBezTo>
                      <a:cubicBezTo>
                        <a:pt x="748550" y="1554080"/>
                        <a:pt x="712677" y="1584481"/>
                        <a:pt x="653092" y="1645282"/>
                      </a:cubicBezTo>
                      <a:cubicBezTo>
                        <a:pt x="593507" y="1706083"/>
                        <a:pt x="557634" y="1747428"/>
                        <a:pt x="545474" y="1769316"/>
                      </a:cubicBezTo>
                      <a:cubicBezTo>
                        <a:pt x="530882" y="1798501"/>
                        <a:pt x="526017" y="1838022"/>
                        <a:pt x="530882" y="1887879"/>
                      </a:cubicBezTo>
                      <a:cubicBezTo>
                        <a:pt x="535746" y="1937736"/>
                        <a:pt x="539394" y="1990633"/>
                        <a:pt x="541826" y="2046570"/>
                      </a:cubicBezTo>
                      <a:cubicBezTo>
                        <a:pt x="541826" y="2083051"/>
                        <a:pt x="547906" y="2135340"/>
                        <a:pt x="560066" y="2203437"/>
                      </a:cubicBezTo>
                      <a:cubicBezTo>
                        <a:pt x="572227" y="2271534"/>
                        <a:pt x="584386" y="2320175"/>
                        <a:pt x="596547" y="2349360"/>
                      </a:cubicBezTo>
                      <a:cubicBezTo>
                        <a:pt x="601411" y="2366384"/>
                        <a:pt x="618435" y="2370641"/>
                        <a:pt x="647620" y="2362128"/>
                      </a:cubicBezTo>
                      <a:cubicBezTo>
                        <a:pt x="676805" y="2353616"/>
                        <a:pt x="715718" y="2336592"/>
                        <a:pt x="764359" y="2311055"/>
                      </a:cubicBezTo>
                      <a:cubicBezTo>
                        <a:pt x="813000" y="2285519"/>
                        <a:pt x="849480" y="2264238"/>
                        <a:pt x="873801" y="2247214"/>
                      </a:cubicBezTo>
                      <a:cubicBezTo>
                        <a:pt x="900553" y="2225325"/>
                        <a:pt x="918793" y="2218029"/>
                        <a:pt x="928522" y="2225325"/>
                      </a:cubicBezTo>
                      <a:cubicBezTo>
                        <a:pt x="933386" y="2227757"/>
                        <a:pt x="936426" y="2228365"/>
                        <a:pt x="937642" y="2227149"/>
                      </a:cubicBezTo>
                      <a:cubicBezTo>
                        <a:pt x="938858" y="2225933"/>
                        <a:pt x="939466" y="2222893"/>
                        <a:pt x="939466" y="2218029"/>
                      </a:cubicBezTo>
                      <a:cubicBezTo>
                        <a:pt x="937034" y="2205869"/>
                        <a:pt x="944938" y="2193101"/>
                        <a:pt x="963178" y="2179725"/>
                      </a:cubicBezTo>
                      <a:cubicBezTo>
                        <a:pt x="981419" y="2166348"/>
                        <a:pt x="997836" y="2089739"/>
                        <a:pt x="1012428" y="1949896"/>
                      </a:cubicBezTo>
                      <a:cubicBezTo>
                        <a:pt x="1027020" y="1810053"/>
                        <a:pt x="1031884" y="1679330"/>
                        <a:pt x="1027020" y="1557728"/>
                      </a:cubicBezTo>
                      <a:cubicBezTo>
                        <a:pt x="1024588" y="1445854"/>
                        <a:pt x="1018507" y="1389916"/>
                        <a:pt x="1008779" y="1389916"/>
                      </a:cubicBezTo>
                      <a:close/>
                      <a:moveTo>
                        <a:pt x="1684129" y="1141391"/>
                      </a:moveTo>
                      <a:cubicBezTo>
                        <a:pt x="1626672" y="1142303"/>
                        <a:pt x="1581527" y="1147319"/>
                        <a:pt x="1548695" y="1156440"/>
                      </a:cubicBezTo>
                      <a:cubicBezTo>
                        <a:pt x="1495190" y="1171032"/>
                        <a:pt x="1466612" y="1178936"/>
                        <a:pt x="1462965" y="1180152"/>
                      </a:cubicBezTo>
                      <a:cubicBezTo>
                        <a:pt x="1459317" y="1181368"/>
                        <a:pt x="1461141" y="1176504"/>
                        <a:pt x="1468437" y="1165560"/>
                      </a:cubicBezTo>
                      <a:cubicBezTo>
                        <a:pt x="1475733" y="1154616"/>
                        <a:pt x="1473909" y="1149143"/>
                        <a:pt x="1462965" y="1149143"/>
                      </a:cubicBezTo>
                      <a:cubicBezTo>
                        <a:pt x="1452020" y="1149143"/>
                        <a:pt x="1442900" y="1154008"/>
                        <a:pt x="1435604" y="1163736"/>
                      </a:cubicBezTo>
                      <a:cubicBezTo>
                        <a:pt x="1428308" y="1173464"/>
                        <a:pt x="1417364" y="1175896"/>
                        <a:pt x="1402772" y="1171032"/>
                      </a:cubicBezTo>
                      <a:cubicBezTo>
                        <a:pt x="1385747" y="1163736"/>
                        <a:pt x="1372371" y="1175896"/>
                        <a:pt x="1362642" y="1207513"/>
                      </a:cubicBezTo>
                      <a:cubicBezTo>
                        <a:pt x="1357779" y="1231833"/>
                        <a:pt x="1349266" y="1287770"/>
                        <a:pt x="1337106" y="1375324"/>
                      </a:cubicBezTo>
                      <a:cubicBezTo>
                        <a:pt x="1322514" y="1467742"/>
                        <a:pt x="1312786" y="1552256"/>
                        <a:pt x="1307922" y="1628865"/>
                      </a:cubicBezTo>
                      <a:cubicBezTo>
                        <a:pt x="1303058" y="1705475"/>
                        <a:pt x="1303058" y="1765668"/>
                        <a:pt x="1307922" y="1809445"/>
                      </a:cubicBezTo>
                      <a:cubicBezTo>
                        <a:pt x="1312786" y="1853222"/>
                        <a:pt x="1321298" y="1875110"/>
                        <a:pt x="1333458" y="1875110"/>
                      </a:cubicBezTo>
                      <a:cubicBezTo>
                        <a:pt x="1343187" y="1875110"/>
                        <a:pt x="1368723" y="1855654"/>
                        <a:pt x="1410068" y="1816741"/>
                      </a:cubicBezTo>
                      <a:cubicBezTo>
                        <a:pt x="1453845" y="1777828"/>
                        <a:pt x="1475733" y="1764452"/>
                        <a:pt x="1475733" y="1776612"/>
                      </a:cubicBezTo>
                      <a:cubicBezTo>
                        <a:pt x="1478165" y="1783908"/>
                        <a:pt x="1464789" y="1800933"/>
                        <a:pt x="1435604" y="1827685"/>
                      </a:cubicBezTo>
                      <a:cubicBezTo>
                        <a:pt x="1408852" y="1852006"/>
                        <a:pt x="1399123" y="1870246"/>
                        <a:pt x="1406420" y="1882406"/>
                      </a:cubicBezTo>
                      <a:lnTo>
                        <a:pt x="1402772" y="1889703"/>
                      </a:lnTo>
                      <a:cubicBezTo>
                        <a:pt x="1395476" y="1882406"/>
                        <a:pt x="1381491" y="1883623"/>
                        <a:pt x="1360819" y="1893351"/>
                      </a:cubicBezTo>
                      <a:cubicBezTo>
                        <a:pt x="1340146" y="1903079"/>
                        <a:pt x="1329810" y="1912807"/>
                        <a:pt x="1329810" y="1922535"/>
                      </a:cubicBezTo>
                      <a:cubicBezTo>
                        <a:pt x="1329810" y="1959016"/>
                        <a:pt x="1361427" y="1946856"/>
                        <a:pt x="1424660" y="1886054"/>
                      </a:cubicBezTo>
                      <a:cubicBezTo>
                        <a:pt x="1466005" y="1847142"/>
                        <a:pt x="1513430" y="1802149"/>
                        <a:pt x="1566935" y="1751076"/>
                      </a:cubicBezTo>
                      <a:cubicBezTo>
                        <a:pt x="1734746" y="1595425"/>
                        <a:pt x="1815004" y="1513951"/>
                        <a:pt x="1807708" y="1506655"/>
                      </a:cubicBezTo>
                      <a:cubicBezTo>
                        <a:pt x="1802844" y="1501791"/>
                        <a:pt x="1787643" y="1510911"/>
                        <a:pt x="1762107" y="1534015"/>
                      </a:cubicBezTo>
                      <a:cubicBezTo>
                        <a:pt x="1736570" y="1557120"/>
                        <a:pt x="1717722" y="1568672"/>
                        <a:pt x="1705562" y="1568672"/>
                      </a:cubicBezTo>
                      <a:cubicBezTo>
                        <a:pt x="1693402" y="1568672"/>
                        <a:pt x="1680633" y="1579616"/>
                        <a:pt x="1667257" y="1601505"/>
                      </a:cubicBezTo>
                      <a:cubicBezTo>
                        <a:pt x="1653880" y="1623393"/>
                        <a:pt x="1642328" y="1634337"/>
                        <a:pt x="1632601" y="1634337"/>
                      </a:cubicBezTo>
                      <a:cubicBezTo>
                        <a:pt x="1613144" y="1634337"/>
                        <a:pt x="1621656" y="1617313"/>
                        <a:pt x="1658137" y="1583264"/>
                      </a:cubicBezTo>
                      <a:cubicBezTo>
                        <a:pt x="1675161" y="1568672"/>
                        <a:pt x="1690969" y="1558944"/>
                        <a:pt x="1705562" y="1554080"/>
                      </a:cubicBezTo>
                      <a:cubicBezTo>
                        <a:pt x="1720154" y="1549216"/>
                        <a:pt x="1731098" y="1543744"/>
                        <a:pt x="1738394" y="1537664"/>
                      </a:cubicBezTo>
                      <a:cubicBezTo>
                        <a:pt x="1745691" y="1531583"/>
                        <a:pt x="1748123" y="1527327"/>
                        <a:pt x="1745691" y="1524895"/>
                      </a:cubicBezTo>
                      <a:cubicBezTo>
                        <a:pt x="1740827" y="1515167"/>
                        <a:pt x="1746906" y="1501791"/>
                        <a:pt x="1763931" y="1484766"/>
                      </a:cubicBezTo>
                      <a:cubicBezTo>
                        <a:pt x="1780955" y="1467742"/>
                        <a:pt x="1795548" y="1458014"/>
                        <a:pt x="1807708" y="1455582"/>
                      </a:cubicBezTo>
                      <a:cubicBezTo>
                        <a:pt x="1817436" y="1455582"/>
                        <a:pt x="1822300" y="1451326"/>
                        <a:pt x="1822300" y="1442813"/>
                      </a:cubicBezTo>
                      <a:cubicBezTo>
                        <a:pt x="1822300" y="1434301"/>
                        <a:pt x="1834460" y="1417277"/>
                        <a:pt x="1858781" y="1391740"/>
                      </a:cubicBezTo>
                      <a:cubicBezTo>
                        <a:pt x="1883102" y="1366204"/>
                        <a:pt x="1895262" y="1349180"/>
                        <a:pt x="1895262" y="1340667"/>
                      </a:cubicBezTo>
                      <a:cubicBezTo>
                        <a:pt x="1895262" y="1332155"/>
                        <a:pt x="1906206" y="1316955"/>
                        <a:pt x="1928094" y="1295067"/>
                      </a:cubicBezTo>
                      <a:cubicBezTo>
                        <a:pt x="1945119" y="1278042"/>
                        <a:pt x="1952415" y="1256154"/>
                        <a:pt x="1949983" y="1229401"/>
                      </a:cubicBezTo>
                      <a:cubicBezTo>
                        <a:pt x="1947551" y="1202649"/>
                        <a:pt x="1935390" y="1183192"/>
                        <a:pt x="1913502" y="1171032"/>
                      </a:cubicBezTo>
                      <a:cubicBezTo>
                        <a:pt x="1889181" y="1154008"/>
                        <a:pt x="1833244" y="1144279"/>
                        <a:pt x="1745691" y="1141847"/>
                      </a:cubicBezTo>
                      <a:cubicBezTo>
                        <a:pt x="1723802" y="1141239"/>
                        <a:pt x="1703282" y="1141087"/>
                        <a:pt x="1684129" y="1141391"/>
                      </a:cubicBezTo>
                      <a:close/>
                      <a:moveTo>
                        <a:pt x="990539" y="0"/>
                      </a:moveTo>
                      <a:cubicBezTo>
                        <a:pt x="1012428" y="0"/>
                        <a:pt x="1023372" y="8512"/>
                        <a:pt x="1023372" y="25536"/>
                      </a:cubicBezTo>
                      <a:cubicBezTo>
                        <a:pt x="1023372" y="42561"/>
                        <a:pt x="1034316" y="54113"/>
                        <a:pt x="1056205" y="60193"/>
                      </a:cubicBezTo>
                      <a:cubicBezTo>
                        <a:pt x="1078093" y="66273"/>
                        <a:pt x="1089037" y="74177"/>
                        <a:pt x="1089037" y="83906"/>
                      </a:cubicBezTo>
                      <a:cubicBezTo>
                        <a:pt x="1089037" y="93634"/>
                        <a:pt x="1096941" y="98498"/>
                        <a:pt x="1112750" y="98498"/>
                      </a:cubicBezTo>
                      <a:cubicBezTo>
                        <a:pt x="1128558" y="98498"/>
                        <a:pt x="1136462" y="102754"/>
                        <a:pt x="1136462" y="111266"/>
                      </a:cubicBezTo>
                      <a:cubicBezTo>
                        <a:pt x="1136462" y="119778"/>
                        <a:pt x="1149839" y="130114"/>
                        <a:pt x="1176591" y="142275"/>
                      </a:cubicBezTo>
                      <a:cubicBezTo>
                        <a:pt x="1203344" y="154435"/>
                        <a:pt x="1216720" y="167203"/>
                        <a:pt x="1216720" y="180579"/>
                      </a:cubicBezTo>
                      <a:cubicBezTo>
                        <a:pt x="1216720" y="193956"/>
                        <a:pt x="1230096" y="215236"/>
                        <a:pt x="1256849" y="244421"/>
                      </a:cubicBezTo>
                      <a:cubicBezTo>
                        <a:pt x="1276305" y="263877"/>
                        <a:pt x="1297586" y="300966"/>
                        <a:pt x="1320690" y="355687"/>
                      </a:cubicBezTo>
                      <a:cubicBezTo>
                        <a:pt x="1343794" y="410408"/>
                        <a:pt x="1360211" y="460873"/>
                        <a:pt x="1369939" y="507082"/>
                      </a:cubicBezTo>
                      <a:cubicBezTo>
                        <a:pt x="1374803" y="538699"/>
                        <a:pt x="1382707" y="561195"/>
                        <a:pt x="1393651" y="574572"/>
                      </a:cubicBezTo>
                      <a:cubicBezTo>
                        <a:pt x="1404596" y="587948"/>
                        <a:pt x="1407028" y="598284"/>
                        <a:pt x="1400948" y="605580"/>
                      </a:cubicBezTo>
                      <a:cubicBezTo>
                        <a:pt x="1394868" y="612876"/>
                        <a:pt x="1397299" y="623213"/>
                        <a:pt x="1408244" y="636589"/>
                      </a:cubicBezTo>
                      <a:cubicBezTo>
                        <a:pt x="1419188" y="649965"/>
                        <a:pt x="1420404" y="683406"/>
                        <a:pt x="1411891" y="736911"/>
                      </a:cubicBezTo>
                      <a:cubicBezTo>
                        <a:pt x="1403380" y="790416"/>
                        <a:pt x="1395476" y="851217"/>
                        <a:pt x="1388179" y="919315"/>
                      </a:cubicBezTo>
                      <a:cubicBezTo>
                        <a:pt x="1383315" y="965524"/>
                        <a:pt x="1382099" y="993492"/>
                        <a:pt x="1384531" y="1003220"/>
                      </a:cubicBezTo>
                      <a:cubicBezTo>
                        <a:pt x="1386963" y="1012949"/>
                        <a:pt x="1395476" y="1017813"/>
                        <a:pt x="1410068" y="1017813"/>
                      </a:cubicBezTo>
                      <a:cubicBezTo>
                        <a:pt x="1429524" y="1017813"/>
                        <a:pt x="1461141" y="1009301"/>
                        <a:pt x="1504918" y="992276"/>
                      </a:cubicBezTo>
                      <a:cubicBezTo>
                        <a:pt x="1543831" y="975252"/>
                        <a:pt x="1602808" y="969172"/>
                        <a:pt x="1681849" y="974036"/>
                      </a:cubicBezTo>
                      <a:cubicBezTo>
                        <a:pt x="1760891" y="978900"/>
                        <a:pt x="1821084" y="991060"/>
                        <a:pt x="1862429" y="1010517"/>
                      </a:cubicBezTo>
                      <a:cubicBezTo>
                        <a:pt x="1947551" y="1054293"/>
                        <a:pt x="2020513" y="1107799"/>
                        <a:pt x="2081313" y="1171032"/>
                      </a:cubicBezTo>
                      <a:cubicBezTo>
                        <a:pt x="2134818" y="1226969"/>
                        <a:pt x="2166435" y="1294458"/>
                        <a:pt x="2176163" y="1373500"/>
                      </a:cubicBezTo>
                      <a:cubicBezTo>
                        <a:pt x="2185891" y="1452542"/>
                        <a:pt x="2171300" y="1529759"/>
                        <a:pt x="2132386" y="1605153"/>
                      </a:cubicBezTo>
                      <a:cubicBezTo>
                        <a:pt x="2100769" y="1665954"/>
                        <a:pt x="2065505" y="1710947"/>
                        <a:pt x="2026592" y="1740132"/>
                      </a:cubicBezTo>
                      <a:cubicBezTo>
                        <a:pt x="1987679" y="1769316"/>
                        <a:pt x="1963359" y="1789989"/>
                        <a:pt x="1953631" y="1802149"/>
                      </a:cubicBezTo>
                      <a:cubicBezTo>
                        <a:pt x="1939038" y="1819173"/>
                        <a:pt x="1898302" y="1855046"/>
                        <a:pt x="1831420" y="1909767"/>
                      </a:cubicBezTo>
                      <a:cubicBezTo>
                        <a:pt x="1764539" y="1964488"/>
                        <a:pt x="1720154" y="1999145"/>
                        <a:pt x="1698265" y="2013737"/>
                      </a:cubicBezTo>
                      <a:cubicBezTo>
                        <a:pt x="1666649" y="2033194"/>
                        <a:pt x="1644760" y="2036842"/>
                        <a:pt x="1632601" y="2024681"/>
                      </a:cubicBezTo>
                      <a:cubicBezTo>
                        <a:pt x="1622872" y="2012521"/>
                        <a:pt x="1611928" y="2022249"/>
                        <a:pt x="1599767" y="2053866"/>
                      </a:cubicBezTo>
                      <a:cubicBezTo>
                        <a:pt x="1599767" y="2058730"/>
                        <a:pt x="1598552" y="2064810"/>
                        <a:pt x="1596119" y="2072106"/>
                      </a:cubicBezTo>
                      <a:cubicBezTo>
                        <a:pt x="1574231" y="2145068"/>
                        <a:pt x="1587607" y="2181549"/>
                        <a:pt x="1636248" y="2181549"/>
                      </a:cubicBezTo>
                      <a:cubicBezTo>
                        <a:pt x="1655705" y="2181549"/>
                        <a:pt x="1672121" y="2189453"/>
                        <a:pt x="1685497" y="2205261"/>
                      </a:cubicBezTo>
                      <a:cubicBezTo>
                        <a:pt x="1698874" y="2221069"/>
                        <a:pt x="1717114" y="2232014"/>
                        <a:pt x="1740219" y="2238094"/>
                      </a:cubicBezTo>
                      <a:cubicBezTo>
                        <a:pt x="1763323" y="2244174"/>
                        <a:pt x="1780955" y="2260590"/>
                        <a:pt x="1793115" y="2287343"/>
                      </a:cubicBezTo>
                      <a:cubicBezTo>
                        <a:pt x="1807708" y="2318959"/>
                        <a:pt x="1801020" y="2346928"/>
                        <a:pt x="1773051" y="2371248"/>
                      </a:cubicBezTo>
                      <a:cubicBezTo>
                        <a:pt x="1745083" y="2395569"/>
                        <a:pt x="1694617" y="2418673"/>
                        <a:pt x="1621656" y="2440562"/>
                      </a:cubicBezTo>
                      <a:cubicBezTo>
                        <a:pt x="1419796" y="2501363"/>
                        <a:pt x="1305490" y="2543924"/>
                        <a:pt x="1278737" y="2568244"/>
                      </a:cubicBezTo>
                      <a:cubicBezTo>
                        <a:pt x="1269009" y="2577973"/>
                        <a:pt x="1261713" y="2641206"/>
                        <a:pt x="1256849" y="2757944"/>
                      </a:cubicBezTo>
                      <a:cubicBezTo>
                        <a:pt x="1251985" y="2874682"/>
                        <a:pt x="1243472" y="2973181"/>
                        <a:pt x="1231312" y="3053438"/>
                      </a:cubicBezTo>
                      <a:cubicBezTo>
                        <a:pt x="1219152" y="3133696"/>
                        <a:pt x="1214288" y="3239490"/>
                        <a:pt x="1216720" y="3370821"/>
                      </a:cubicBezTo>
                      <a:cubicBezTo>
                        <a:pt x="1219152" y="3565385"/>
                        <a:pt x="1214288" y="3674827"/>
                        <a:pt x="1202127" y="3699148"/>
                      </a:cubicBezTo>
                      <a:cubicBezTo>
                        <a:pt x="1192399" y="3718604"/>
                        <a:pt x="1184495" y="3795214"/>
                        <a:pt x="1178415" y="3928976"/>
                      </a:cubicBezTo>
                      <a:cubicBezTo>
                        <a:pt x="1172335" y="4062739"/>
                        <a:pt x="1165647" y="4156373"/>
                        <a:pt x="1158351" y="4209878"/>
                      </a:cubicBezTo>
                      <a:cubicBezTo>
                        <a:pt x="1155918" y="4226902"/>
                        <a:pt x="1154094" y="4241495"/>
                        <a:pt x="1152878" y="4253655"/>
                      </a:cubicBezTo>
                      <a:cubicBezTo>
                        <a:pt x="1151662" y="4265816"/>
                        <a:pt x="1151054" y="4275544"/>
                        <a:pt x="1151054" y="4282840"/>
                      </a:cubicBezTo>
                      <a:cubicBezTo>
                        <a:pt x="1151054" y="4290136"/>
                        <a:pt x="1152270" y="4293784"/>
                        <a:pt x="1154703" y="4293784"/>
                      </a:cubicBezTo>
                      <a:cubicBezTo>
                        <a:pt x="1159567" y="4293784"/>
                        <a:pt x="1149839" y="4306552"/>
                        <a:pt x="1125518" y="4332088"/>
                      </a:cubicBezTo>
                      <a:cubicBezTo>
                        <a:pt x="1101197" y="4357625"/>
                        <a:pt x="1089037" y="4377690"/>
                        <a:pt x="1089037" y="4392282"/>
                      </a:cubicBezTo>
                      <a:cubicBezTo>
                        <a:pt x="1089037" y="4406874"/>
                        <a:pt x="1082957" y="4414170"/>
                        <a:pt x="1070797" y="4414170"/>
                      </a:cubicBezTo>
                      <a:cubicBezTo>
                        <a:pt x="1061069" y="4414170"/>
                        <a:pt x="1051341" y="4403834"/>
                        <a:pt x="1041612" y="4383162"/>
                      </a:cubicBezTo>
                      <a:cubicBezTo>
                        <a:pt x="1031884" y="4362489"/>
                        <a:pt x="1027020" y="4339993"/>
                        <a:pt x="1027020" y="4315672"/>
                      </a:cubicBezTo>
                      <a:cubicBezTo>
                        <a:pt x="1027020" y="4288920"/>
                        <a:pt x="1024588" y="4253655"/>
                        <a:pt x="1019724" y="4209878"/>
                      </a:cubicBezTo>
                      <a:cubicBezTo>
                        <a:pt x="988107" y="3998290"/>
                        <a:pt x="972299" y="3641994"/>
                        <a:pt x="972299" y="3140992"/>
                      </a:cubicBezTo>
                      <a:cubicBezTo>
                        <a:pt x="972299" y="2846714"/>
                        <a:pt x="965002" y="2699575"/>
                        <a:pt x="950410" y="2699575"/>
                      </a:cubicBezTo>
                      <a:cubicBezTo>
                        <a:pt x="935818" y="2699575"/>
                        <a:pt x="892041" y="2724504"/>
                        <a:pt x="819080" y="2774361"/>
                      </a:cubicBezTo>
                      <a:cubicBezTo>
                        <a:pt x="746118" y="2824218"/>
                        <a:pt x="703557" y="2851578"/>
                        <a:pt x="691397" y="2856443"/>
                      </a:cubicBezTo>
                      <a:cubicBezTo>
                        <a:pt x="674372" y="2863738"/>
                        <a:pt x="647620" y="2848538"/>
                        <a:pt x="611139" y="2810842"/>
                      </a:cubicBezTo>
                      <a:cubicBezTo>
                        <a:pt x="574658" y="2773145"/>
                        <a:pt x="556418" y="2744568"/>
                        <a:pt x="556418" y="2725112"/>
                      </a:cubicBezTo>
                      <a:cubicBezTo>
                        <a:pt x="556418" y="2710519"/>
                        <a:pt x="550338" y="2699575"/>
                        <a:pt x="538178" y="2692279"/>
                      </a:cubicBezTo>
                      <a:cubicBezTo>
                        <a:pt x="526017" y="2684983"/>
                        <a:pt x="500481" y="2676471"/>
                        <a:pt x="461568" y="2666742"/>
                      </a:cubicBezTo>
                      <a:cubicBezTo>
                        <a:pt x="400767" y="2652150"/>
                        <a:pt x="358206" y="2632694"/>
                        <a:pt x="333885" y="2608373"/>
                      </a:cubicBezTo>
                      <a:cubicBezTo>
                        <a:pt x="309565" y="2584053"/>
                        <a:pt x="291933" y="2571892"/>
                        <a:pt x="280989" y="2571892"/>
                      </a:cubicBezTo>
                      <a:cubicBezTo>
                        <a:pt x="270044" y="2571892"/>
                        <a:pt x="264572" y="2563380"/>
                        <a:pt x="264572" y="2546356"/>
                      </a:cubicBezTo>
                      <a:cubicBezTo>
                        <a:pt x="264572" y="2529332"/>
                        <a:pt x="259100" y="2520819"/>
                        <a:pt x="248156" y="2520819"/>
                      </a:cubicBezTo>
                      <a:cubicBezTo>
                        <a:pt x="237212" y="2520819"/>
                        <a:pt x="222619" y="2500755"/>
                        <a:pt x="204379" y="2460626"/>
                      </a:cubicBezTo>
                      <a:cubicBezTo>
                        <a:pt x="186138" y="2420497"/>
                        <a:pt x="172762" y="2389489"/>
                        <a:pt x="164250" y="2367600"/>
                      </a:cubicBezTo>
                      <a:cubicBezTo>
                        <a:pt x="155738" y="2345712"/>
                        <a:pt x="149050" y="2311055"/>
                        <a:pt x="144186" y="2263630"/>
                      </a:cubicBezTo>
                      <a:cubicBezTo>
                        <a:pt x="139322" y="2216205"/>
                        <a:pt x="130809" y="2190061"/>
                        <a:pt x="118649" y="2185197"/>
                      </a:cubicBezTo>
                      <a:cubicBezTo>
                        <a:pt x="106489" y="2180332"/>
                        <a:pt x="100409" y="2171212"/>
                        <a:pt x="100409" y="2157836"/>
                      </a:cubicBezTo>
                      <a:cubicBezTo>
                        <a:pt x="100409" y="2144460"/>
                        <a:pt x="90073" y="2131692"/>
                        <a:pt x="69400" y="2119531"/>
                      </a:cubicBezTo>
                      <a:cubicBezTo>
                        <a:pt x="48728" y="2107371"/>
                        <a:pt x="38391" y="2093995"/>
                        <a:pt x="38391" y="2079402"/>
                      </a:cubicBezTo>
                      <a:cubicBezTo>
                        <a:pt x="38391" y="2064810"/>
                        <a:pt x="30487" y="2054474"/>
                        <a:pt x="14679" y="2048394"/>
                      </a:cubicBezTo>
                      <a:cubicBezTo>
                        <a:pt x="-1130" y="2042314"/>
                        <a:pt x="-4169" y="2021033"/>
                        <a:pt x="5559" y="1984552"/>
                      </a:cubicBezTo>
                      <a:cubicBezTo>
                        <a:pt x="10423" y="1960232"/>
                        <a:pt x="20151" y="1932871"/>
                        <a:pt x="34743" y="1902471"/>
                      </a:cubicBezTo>
                      <a:cubicBezTo>
                        <a:pt x="49336" y="1872070"/>
                        <a:pt x="61496" y="1852006"/>
                        <a:pt x="71224" y="1842278"/>
                      </a:cubicBezTo>
                      <a:cubicBezTo>
                        <a:pt x="83384" y="1832550"/>
                        <a:pt x="96760" y="1808229"/>
                        <a:pt x="111353" y="1769316"/>
                      </a:cubicBezTo>
                      <a:cubicBezTo>
                        <a:pt x="125945" y="1730403"/>
                        <a:pt x="135673" y="1692707"/>
                        <a:pt x="140537" y="1656226"/>
                      </a:cubicBezTo>
                      <a:cubicBezTo>
                        <a:pt x="147834" y="1602721"/>
                        <a:pt x="156346" y="1535839"/>
                        <a:pt x="166074" y="1455582"/>
                      </a:cubicBezTo>
                      <a:cubicBezTo>
                        <a:pt x="178235" y="1375324"/>
                        <a:pt x="186746" y="1315739"/>
                        <a:pt x="191611" y="1276826"/>
                      </a:cubicBezTo>
                      <a:cubicBezTo>
                        <a:pt x="196475" y="1240345"/>
                        <a:pt x="203771" y="1207513"/>
                        <a:pt x="213499" y="1178328"/>
                      </a:cubicBezTo>
                      <a:cubicBezTo>
                        <a:pt x="223227" y="1149143"/>
                        <a:pt x="225051" y="1131511"/>
                        <a:pt x="218971" y="1125431"/>
                      </a:cubicBezTo>
                      <a:cubicBezTo>
                        <a:pt x="212891" y="1119351"/>
                        <a:pt x="217147" y="1102935"/>
                        <a:pt x="231740" y="1076182"/>
                      </a:cubicBezTo>
                      <a:cubicBezTo>
                        <a:pt x="246332" y="1049429"/>
                        <a:pt x="249980" y="1022677"/>
                        <a:pt x="242684" y="995924"/>
                      </a:cubicBezTo>
                      <a:cubicBezTo>
                        <a:pt x="240251" y="974036"/>
                        <a:pt x="242684" y="963092"/>
                        <a:pt x="249980" y="963092"/>
                      </a:cubicBezTo>
                      <a:cubicBezTo>
                        <a:pt x="257276" y="967956"/>
                        <a:pt x="267004" y="963092"/>
                        <a:pt x="279164" y="948499"/>
                      </a:cubicBezTo>
                      <a:cubicBezTo>
                        <a:pt x="291325" y="933907"/>
                        <a:pt x="319293" y="932691"/>
                        <a:pt x="363070" y="944851"/>
                      </a:cubicBezTo>
                      <a:cubicBezTo>
                        <a:pt x="406847" y="957011"/>
                        <a:pt x="434815" y="974036"/>
                        <a:pt x="446976" y="995924"/>
                      </a:cubicBezTo>
                      <a:cubicBezTo>
                        <a:pt x="459136" y="1015381"/>
                        <a:pt x="471296" y="1032405"/>
                        <a:pt x="483456" y="1046997"/>
                      </a:cubicBezTo>
                      <a:cubicBezTo>
                        <a:pt x="505345" y="1068886"/>
                        <a:pt x="523586" y="1160088"/>
                        <a:pt x="538178" y="1320603"/>
                      </a:cubicBezTo>
                      <a:lnTo>
                        <a:pt x="545474" y="1437341"/>
                      </a:lnTo>
                      <a:lnTo>
                        <a:pt x="651268" y="1382620"/>
                      </a:lnTo>
                      <a:cubicBezTo>
                        <a:pt x="719366" y="1346140"/>
                        <a:pt x="783815" y="1312091"/>
                        <a:pt x="844616" y="1280474"/>
                      </a:cubicBezTo>
                      <a:cubicBezTo>
                        <a:pt x="905417" y="1246425"/>
                        <a:pt x="952843" y="1222105"/>
                        <a:pt x="986891" y="1207513"/>
                      </a:cubicBezTo>
                      <a:cubicBezTo>
                        <a:pt x="1011212" y="1195352"/>
                        <a:pt x="1026412" y="1184408"/>
                        <a:pt x="1032492" y="1174680"/>
                      </a:cubicBezTo>
                      <a:cubicBezTo>
                        <a:pt x="1038572" y="1164952"/>
                        <a:pt x="1041612" y="1144279"/>
                        <a:pt x="1041612" y="1112663"/>
                      </a:cubicBezTo>
                      <a:cubicBezTo>
                        <a:pt x="1041612" y="1046997"/>
                        <a:pt x="1051341" y="907155"/>
                        <a:pt x="1070797" y="693134"/>
                      </a:cubicBezTo>
                      <a:cubicBezTo>
                        <a:pt x="1082957" y="549643"/>
                        <a:pt x="1081741" y="422568"/>
                        <a:pt x="1067149" y="311910"/>
                      </a:cubicBezTo>
                      <a:cubicBezTo>
                        <a:pt x="1052556" y="201252"/>
                        <a:pt x="1027020" y="128898"/>
                        <a:pt x="990539" y="94850"/>
                      </a:cubicBezTo>
                      <a:cubicBezTo>
                        <a:pt x="968650" y="72961"/>
                        <a:pt x="957706" y="51681"/>
                        <a:pt x="957706" y="31009"/>
                      </a:cubicBezTo>
                      <a:cubicBezTo>
                        <a:pt x="957706" y="10336"/>
                        <a:pt x="968650" y="0"/>
                        <a:pt x="990539" y="0"/>
                      </a:cubicBezTo>
                      <a:close/>
                    </a:path>
                  </a:pathLst>
                </a:custGeom>
                <a:solidFill>
                  <a:schemeClr val="bg1">
                    <a:alpha val="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</p:grp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7350062E-F022-345E-23DD-4DBB2ADE78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008890" y="1659922"/>
                <a:ext cx="3416284" cy="130587"/>
              </a:xfrm>
              <a:custGeom>
                <a:avLst/>
                <a:gdLst/>
                <a:ahLst/>
                <a:cxnLst/>
                <a:rect l="l" t="t" r="r" b="b"/>
                <a:pathLst>
                  <a:path w="3416284" h="130587">
                    <a:moveTo>
                      <a:pt x="1113092" y="91440"/>
                    </a:moveTo>
                    <a:lnTo>
                      <a:pt x="1113092" y="96297"/>
                    </a:lnTo>
                    <a:lnTo>
                      <a:pt x="1135380" y="96297"/>
                    </a:lnTo>
                    <a:lnTo>
                      <a:pt x="1135380" y="91440"/>
                    </a:lnTo>
                    <a:close/>
                    <a:moveTo>
                      <a:pt x="560642" y="91440"/>
                    </a:moveTo>
                    <a:lnTo>
                      <a:pt x="560642" y="96297"/>
                    </a:lnTo>
                    <a:lnTo>
                      <a:pt x="582930" y="96297"/>
                    </a:lnTo>
                    <a:lnTo>
                      <a:pt x="582930" y="91440"/>
                    </a:lnTo>
                    <a:close/>
                    <a:moveTo>
                      <a:pt x="1113092" y="72294"/>
                    </a:moveTo>
                    <a:lnTo>
                      <a:pt x="1113092" y="78724"/>
                    </a:lnTo>
                    <a:lnTo>
                      <a:pt x="1135380" y="78724"/>
                    </a:lnTo>
                    <a:lnTo>
                      <a:pt x="1135380" y="72294"/>
                    </a:lnTo>
                    <a:close/>
                    <a:moveTo>
                      <a:pt x="560642" y="72294"/>
                    </a:moveTo>
                    <a:lnTo>
                      <a:pt x="560642" y="78724"/>
                    </a:lnTo>
                    <a:lnTo>
                      <a:pt x="582930" y="78724"/>
                    </a:lnTo>
                    <a:lnTo>
                      <a:pt x="582930" y="72294"/>
                    </a:lnTo>
                    <a:close/>
                    <a:moveTo>
                      <a:pt x="1192816" y="69723"/>
                    </a:moveTo>
                    <a:lnTo>
                      <a:pt x="1192816" y="80724"/>
                    </a:lnTo>
                    <a:lnTo>
                      <a:pt x="1206961" y="80724"/>
                    </a:lnTo>
                    <a:lnTo>
                      <a:pt x="1206961" y="69723"/>
                    </a:lnTo>
                    <a:close/>
                    <a:moveTo>
                      <a:pt x="640366" y="69723"/>
                    </a:moveTo>
                    <a:lnTo>
                      <a:pt x="640366" y="80724"/>
                    </a:lnTo>
                    <a:lnTo>
                      <a:pt x="654511" y="80724"/>
                    </a:lnTo>
                    <a:lnTo>
                      <a:pt x="654511" y="69723"/>
                    </a:lnTo>
                    <a:close/>
                    <a:moveTo>
                      <a:pt x="1106948" y="59721"/>
                    </a:moveTo>
                    <a:lnTo>
                      <a:pt x="1141524" y="59721"/>
                    </a:lnTo>
                    <a:cubicBezTo>
                      <a:pt x="1143334" y="59721"/>
                      <a:pt x="1144834" y="60317"/>
                      <a:pt x="1146025" y="61507"/>
                    </a:cubicBezTo>
                    <a:cubicBezTo>
                      <a:pt x="1147215" y="62698"/>
                      <a:pt x="1147810" y="64198"/>
                      <a:pt x="1147810" y="66008"/>
                    </a:cubicBezTo>
                    <a:lnTo>
                      <a:pt x="1147810" y="111728"/>
                    </a:lnTo>
                    <a:cubicBezTo>
                      <a:pt x="1147810" y="115633"/>
                      <a:pt x="1146739" y="118943"/>
                      <a:pt x="1144596" y="121658"/>
                    </a:cubicBezTo>
                    <a:cubicBezTo>
                      <a:pt x="1142453" y="124372"/>
                      <a:pt x="1139881" y="126420"/>
                      <a:pt x="1136880" y="127801"/>
                    </a:cubicBezTo>
                    <a:cubicBezTo>
                      <a:pt x="1133880" y="129183"/>
                      <a:pt x="1131047" y="130064"/>
                      <a:pt x="1128379" y="130445"/>
                    </a:cubicBezTo>
                    <a:lnTo>
                      <a:pt x="1126665" y="118157"/>
                    </a:lnTo>
                    <a:cubicBezTo>
                      <a:pt x="1132189" y="117014"/>
                      <a:pt x="1135095" y="114871"/>
                      <a:pt x="1135380" y="111728"/>
                    </a:cubicBezTo>
                    <a:lnTo>
                      <a:pt x="1135380" y="108870"/>
                    </a:lnTo>
                    <a:lnTo>
                      <a:pt x="1113092" y="108870"/>
                    </a:lnTo>
                    <a:lnTo>
                      <a:pt x="1113092" y="128444"/>
                    </a:lnTo>
                    <a:lnTo>
                      <a:pt x="1100662" y="128444"/>
                    </a:lnTo>
                    <a:lnTo>
                      <a:pt x="1100662" y="66008"/>
                    </a:lnTo>
                    <a:cubicBezTo>
                      <a:pt x="1100662" y="64198"/>
                      <a:pt x="1101281" y="62698"/>
                      <a:pt x="1102519" y="61507"/>
                    </a:cubicBezTo>
                    <a:cubicBezTo>
                      <a:pt x="1103757" y="60317"/>
                      <a:pt x="1105234" y="59721"/>
                      <a:pt x="1106948" y="59721"/>
                    </a:cubicBezTo>
                    <a:close/>
                    <a:moveTo>
                      <a:pt x="554498" y="59721"/>
                    </a:moveTo>
                    <a:lnTo>
                      <a:pt x="589074" y="59721"/>
                    </a:lnTo>
                    <a:cubicBezTo>
                      <a:pt x="590884" y="59721"/>
                      <a:pt x="592384" y="60317"/>
                      <a:pt x="593575" y="61507"/>
                    </a:cubicBezTo>
                    <a:cubicBezTo>
                      <a:pt x="594765" y="62698"/>
                      <a:pt x="595360" y="64198"/>
                      <a:pt x="595360" y="66008"/>
                    </a:cubicBezTo>
                    <a:lnTo>
                      <a:pt x="595360" y="111728"/>
                    </a:lnTo>
                    <a:cubicBezTo>
                      <a:pt x="595360" y="115633"/>
                      <a:pt x="594289" y="118943"/>
                      <a:pt x="592146" y="121658"/>
                    </a:cubicBezTo>
                    <a:cubicBezTo>
                      <a:pt x="590003" y="124372"/>
                      <a:pt x="587431" y="126420"/>
                      <a:pt x="584431" y="127801"/>
                    </a:cubicBezTo>
                    <a:cubicBezTo>
                      <a:pt x="581430" y="129183"/>
                      <a:pt x="578596" y="130064"/>
                      <a:pt x="575929" y="130445"/>
                    </a:cubicBezTo>
                    <a:lnTo>
                      <a:pt x="574215" y="118157"/>
                    </a:lnTo>
                    <a:cubicBezTo>
                      <a:pt x="579739" y="117014"/>
                      <a:pt x="582645" y="114871"/>
                      <a:pt x="582930" y="111728"/>
                    </a:cubicBezTo>
                    <a:lnTo>
                      <a:pt x="582930" y="108870"/>
                    </a:lnTo>
                    <a:lnTo>
                      <a:pt x="560642" y="108870"/>
                    </a:lnTo>
                    <a:lnTo>
                      <a:pt x="560642" y="128444"/>
                    </a:lnTo>
                    <a:lnTo>
                      <a:pt x="548212" y="128444"/>
                    </a:lnTo>
                    <a:lnTo>
                      <a:pt x="548212" y="66008"/>
                    </a:lnTo>
                    <a:cubicBezTo>
                      <a:pt x="548212" y="64198"/>
                      <a:pt x="548831" y="62698"/>
                      <a:pt x="550069" y="61507"/>
                    </a:cubicBezTo>
                    <a:cubicBezTo>
                      <a:pt x="551307" y="60317"/>
                      <a:pt x="552784" y="59721"/>
                      <a:pt x="554498" y="59721"/>
                    </a:cubicBezTo>
                    <a:close/>
                    <a:moveTo>
                      <a:pt x="1192816" y="46005"/>
                    </a:moveTo>
                    <a:lnTo>
                      <a:pt x="1192816" y="57007"/>
                    </a:lnTo>
                    <a:lnTo>
                      <a:pt x="1206961" y="57007"/>
                    </a:lnTo>
                    <a:lnTo>
                      <a:pt x="1206961" y="46005"/>
                    </a:lnTo>
                    <a:close/>
                    <a:moveTo>
                      <a:pt x="640366" y="46005"/>
                    </a:moveTo>
                    <a:lnTo>
                      <a:pt x="640366" y="57007"/>
                    </a:lnTo>
                    <a:lnTo>
                      <a:pt x="654511" y="57007"/>
                    </a:lnTo>
                    <a:lnTo>
                      <a:pt x="654511" y="46005"/>
                    </a:lnTo>
                    <a:close/>
                    <a:moveTo>
                      <a:pt x="2943321" y="45720"/>
                    </a:moveTo>
                    <a:lnTo>
                      <a:pt x="3031046" y="45720"/>
                    </a:lnTo>
                    <a:cubicBezTo>
                      <a:pt x="3032760" y="45720"/>
                      <a:pt x="3034237" y="46339"/>
                      <a:pt x="3035475" y="47577"/>
                    </a:cubicBezTo>
                    <a:cubicBezTo>
                      <a:pt x="3036713" y="48815"/>
                      <a:pt x="3037333" y="50292"/>
                      <a:pt x="3037333" y="52006"/>
                    </a:cubicBezTo>
                    <a:lnTo>
                      <a:pt x="3037333" y="54721"/>
                    </a:lnTo>
                    <a:cubicBezTo>
                      <a:pt x="3037333" y="55864"/>
                      <a:pt x="3037047" y="56912"/>
                      <a:pt x="3036475" y="57864"/>
                    </a:cubicBezTo>
                    <a:cubicBezTo>
                      <a:pt x="3035903" y="58817"/>
                      <a:pt x="3035141" y="59531"/>
                      <a:pt x="3034189" y="60007"/>
                    </a:cubicBezTo>
                    <a:lnTo>
                      <a:pt x="3000185" y="79867"/>
                    </a:lnTo>
                    <a:lnTo>
                      <a:pt x="3053334" y="79867"/>
                    </a:lnTo>
                    <a:lnTo>
                      <a:pt x="3053334" y="92440"/>
                    </a:lnTo>
                    <a:lnTo>
                      <a:pt x="2999756" y="92440"/>
                    </a:lnTo>
                    <a:lnTo>
                      <a:pt x="2999756" y="108585"/>
                    </a:lnTo>
                    <a:cubicBezTo>
                      <a:pt x="2999756" y="113442"/>
                      <a:pt x="2998018" y="117443"/>
                      <a:pt x="2994541" y="120586"/>
                    </a:cubicBezTo>
                    <a:cubicBezTo>
                      <a:pt x="2991065" y="123729"/>
                      <a:pt x="2986897" y="126015"/>
                      <a:pt x="2982039" y="127444"/>
                    </a:cubicBezTo>
                    <a:cubicBezTo>
                      <a:pt x="2977182" y="128873"/>
                      <a:pt x="2972419" y="129683"/>
                      <a:pt x="2967752" y="129873"/>
                    </a:cubicBezTo>
                    <a:lnTo>
                      <a:pt x="2967323" y="117443"/>
                    </a:lnTo>
                    <a:cubicBezTo>
                      <a:pt x="2971800" y="117157"/>
                      <a:pt x="2976253" y="116229"/>
                      <a:pt x="2980683" y="114657"/>
                    </a:cubicBezTo>
                    <a:cubicBezTo>
                      <a:pt x="2985111" y="113085"/>
                      <a:pt x="2987326" y="111061"/>
                      <a:pt x="2987326" y="108585"/>
                    </a:cubicBezTo>
                    <a:lnTo>
                      <a:pt x="2987326" y="92440"/>
                    </a:lnTo>
                    <a:lnTo>
                      <a:pt x="2925747" y="92440"/>
                    </a:lnTo>
                    <a:lnTo>
                      <a:pt x="2925747" y="79867"/>
                    </a:lnTo>
                    <a:lnTo>
                      <a:pt x="2987326" y="79867"/>
                    </a:lnTo>
                    <a:lnTo>
                      <a:pt x="2987326" y="76438"/>
                    </a:lnTo>
                    <a:cubicBezTo>
                      <a:pt x="2987326" y="74057"/>
                      <a:pt x="2988374" y="72247"/>
                      <a:pt x="2990469" y="71009"/>
                    </a:cubicBezTo>
                    <a:lnTo>
                      <a:pt x="3012472" y="58293"/>
                    </a:lnTo>
                    <a:lnTo>
                      <a:pt x="2943321" y="58293"/>
                    </a:lnTo>
                    <a:close/>
                    <a:moveTo>
                      <a:pt x="2390871" y="45720"/>
                    </a:moveTo>
                    <a:lnTo>
                      <a:pt x="2478596" y="45720"/>
                    </a:lnTo>
                    <a:cubicBezTo>
                      <a:pt x="2480310" y="45720"/>
                      <a:pt x="2481787" y="46339"/>
                      <a:pt x="2483025" y="47577"/>
                    </a:cubicBezTo>
                    <a:cubicBezTo>
                      <a:pt x="2484263" y="48815"/>
                      <a:pt x="2484883" y="50292"/>
                      <a:pt x="2484883" y="52006"/>
                    </a:cubicBezTo>
                    <a:lnTo>
                      <a:pt x="2484883" y="54721"/>
                    </a:lnTo>
                    <a:cubicBezTo>
                      <a:pt x="2484883" y="55864"/>
                      <a:pt x="2484597" y="56912"/>
                      <a:pt x="2484025" y="57864"/>
                    </a:cubicBezTo>
                    <a:cubicBezTo>
                      <a:pt x="2483453" y="58817"/>
                      <a:pt x="2482691" y="59531"/>
                      <a:pt x="2481739" y="60007"/>
                    </a:cubicBezTo>
                    <a:lnTo>
                      <a:pt x="2447735" y="79867"/>
                    </a:lnTo>
                    <a:lnTo>
                      <a:pt x="2500884" y="79867"/>
                    </a:lnTo>
                    <a:lnTo>
                      <a:pt x="2500884" y="92440"/>
                    </a:lnTo>
                    <a:lnTo>
                      <a:pt x="2447306" y="92440"/>
                    </a:lnTo>
                    <a:lnTo>
                      <a:pt x="2447306" y="108585"/>
                    </a:lnTo>
                    <a:cubicBezTo>
                      <a:pt x="2447306" y="113442"/>
                      <a:pt x="2445568" y="117443"/>
                      <a:pt x="2442091" y="120586"/>
                    </a:cubicBezTo>
                    <a:cubicBezTo>
                      <a:pt x="2438615" y="123729"/>
                      <a:pt x="2434447" y="126015"/>
                      <a:pt x="2429589" y="127444"/>
                    </a:cubicBezTo>
                    <a:cubicBezTo>
                      <a:pt x="2424732" y="128873"/>
                      <a:pt x="2419969" y="129683"/>
                      <a:pt x="2415302" y="129873"/>
                    </a:cubicBezTo>
                    <a:lnTo>
                      <a:pt x="2414873" y="117443"/>
                    </a:lnTo>
                    <a:cubicBezTo>
                      <a:pt x="2419350" y="117157"/>
                      <a:pt x="2423803" y="116229"/>
                      <a:pt x="2428233" y="114657"/>
                    </a:cubicBezTo>
                    <a:cubicBezTo>
                      <a:pt x="2432661" y="113085"/>
                      <a:pt x="2434876" y="111061"/>
                      <a:pt x="2434876" y="108585"/>
                    </a:cubicBezTo>
                    <a:lnTo>
                      <a:pt x="2434876" y="92440"/>
                    </a:lnTo>
                    <a:lnTo>
                      <a:pt x="2373297" y="92440"/>
                    </a:lnTo>
                    <a:lnTo>
                      <a:pt x="2373297" y="79867"/>
                    </a:lnTo>
                    <a:lnTo>
                      <a:pt x="2434876" y="79867"/>
                    </a:lnTo>
                    <a:lnTo>
                      <a:pt x="2434876" y="76438"/>
                    </a:lnTo>
                    <a:cubicBezTo>
                      <a:pt x="2434876" y="74057"/>
                      <a:pt x="2435924" y="72247"/>
                      <a:pt x="2438019" y="71009"/>
                    </a:cubicBezTo>
                    <a:lnTo>
                      <a:pt x="2460022" y="58293"/>
                    </a:lnTo>
                    <a:lnTo>
                      <a:pt x="2390871" y="58293"/>
                    </a:lnTo>
                    <a:close/>
                    <a:moveTo>
                      <a:pt x="3126010" y="44720"/>
                    </a:moveTo>
                    <a:lnTo>
                      <a:pt x="3126010" y="58721"/>
                    </a:lnTo>
                    <a:lnTo>
                      <a:pt x="3154871" y="58721"/>
                    </a:lnTo>
                    <a:lnTo>
                      <a:pt x="3154871" y="44720"/>
                    </a:lnTo>
                    <a:close/>
                    <a:moveTo>
                      <a:pt x="2211610" y="44720"/>
                    </a:moveTo>
                    <a:lnTo>
                      <a:pt x="2211610" y="58721"/>
                    </a:lnTo>
                    <a:lnTo>
                      <a:pt x="2240471" y="58721"/>
                    </a:lnTo>
                    <a:lnTo>
                      <a:pt x="2240471" y="44720"/>
                    </a:lnTo>
                    <a:close/>
                    <a:moveTo>
                      <a:pt x="1297210" y="44720"/>
                    </a:moveTo>
                    <a:lnTo>
                      <a:pt x="1297210" y="58721"/>
                    </a:lnTo>
                    <a:lnTo>
                      <a:pt x="1326071" y="58721"/>
                    </a:lnTo>
                    <a:lnTo>
                      <a:pt x="1326071" y="44720"/>
                    </a:lnTo>
                    <a:close/>
                    <a:moveTo>
                      <a:pt x="382810" y="44720"/>
                    </a:moveTo>
                    <a:lnTo>
                      <a:pt x="382810" y="58721"/>
                    </a:lnTo>
                    <a:lnTo>
                      <a:pt x="411671" y="58721"/>
                    </a:lnTo>
                    <a:lnTo>
                      <a:pt x="411671" y="44720"/>
                    </a:lnTo>
                    <a:close/>
                    <a:moveTo>
                      <a:pt x="2109073" y="36004"/>
                    </a:moveTo>
                    <a:lnTo>
                      <a:pt x="2121647" y="36004"/>
                    </a:lnTo>
                    <a:lnTo>
                      <a:pt x="2121647" y="51435"/>
                    </a:lnTo>
                    <a:cubicBezTo>
                      <a:pt x="2121647" y="52101"/>
                      <a:pt x="2121551" y="53102"/>
                      <a:pt x="2121361" y="54435"/>
                    </a:cubicBezTo>
                    <a:lnTo>
                      <a:pt x="2136363" y="72152"/>
                    </a:lnTo>
                    <a:lnTo>
                      <a:pt x="2126790" y="80295"/>
                    </a:lnTo>
                    <a:lnTo>
                      <a:pt x="2116360" y="67865"/>
                    </a:lnTo>
                    <a:cubicBezTo>
                      <a:pt x="2112359" y="73961"/>
                      <a:pt x="2107311" y="78581"/>
                      <a:pt x="2101215" y="81724"/>
                    </a:cubicBezTo>
                    <a:lnTo>
                      <a:pt x="2095071" y="70723"/>
                    </a:lnTo>
                    <a:cubicBezTo>
                      <a:pt x="2098977" y="68627"/>
                      <a:pt x="2102191" y="65889"/>
                      <a:pt x="2104716" y="62508"/>
                    </a:cubicBezTo>
                    <a:cubicBezTo>
                      <a:pt x="2107240" y="59126"/>
                      <a:pt x="2108692" y="55435"/>
                      <a:pt x="2109073" y="51435"/>
                    </a:cubicBezTo>
                    <a:close/>
                    <a:moveTo>
                      <a:pt x="2052638" y="36004"/>
                    </a:moveTo>
                    <a:lnTo>
                      <a:pt x="2065354" y="36004"/>
                    </a:lnTo>
                    <a:lnTo>
                      <a:pt x="2065354" y="51435"/>
                    </a:lnTo>
                    <a:cubicBezTo>
                      <a:pt x="2065163" y="53530"/>
                      <a:pt x="2064973" y="55149"/>
                      <a:pt x="2064782" y="56292"/>
                    </a:cubicBezTo>
                    <a:lnTo>
                      <a:pt x="2080498" y="71723"/>
                    </a:lnTo>
                    <a:lnTo>
                      <a:pt x="2071783" y="80724"/>
                    </a:lnTo>
                    <a:lnTo>
                      <a:pt x="2059496" y="68723"/>
                    </a:lnTo>
                    <a:cubicBezTo>
                      <a:pt x="2055686" y="74342"/>
                      <a:pt x="2050781" y="78676"/>
                      <a:pt x="2044779" y="81724"/>
                    </a:cubicBezTo>
                    <a:lnTo>
                      <a:pt x="2038779" y="70723"/>
                    </a:lnTo>
                    <a:cubicBezTo>
                      <a:pt x="2042589" y="68627"/>
                      <a:pt x="2045756" y="65889"/>
                      <a:pt x="2048280" y="62508"/>
                    </a:cubicBezTo>
                    <a:cubicBezTo>
                      <a:pt x="2050804" y="59126"/>
                      <a:pt x="2052257" y="55435"/>
                      <a:pt x="2052638" y="51435"/>
                    </a:cubicBezTo>
                    <a:close/>
                    <a:moveTo>
                      <a:pt x="2080927" y="30432"/>
                    </a:moveTo>
                    <a:lnTo>
                      <a:pt x="2093643" y="30432"/>
                    </a:lnTo>
                    <a:lnTo>
                      <a:pt x="2093643" y="84296"/>
                    </a:lnTo>
                    <a:lnTo>
                      <a:pt x="2131505" y="84296"/>
                    </a:lnTo>
                    <a:lnTo>
                      <a:pt x="2131505" y="96869"/>
                    </a:lnTo>
                    <a:lnTo>
                      <a:pt x="2093643" y="96869"/>
                    </a:lnTo>
                    <a:lnTo>
                      <a:pt x="2093643" y="116729"/>
                    </a:lnTo>
                    <a:lnTo>
                      <a:pt x="2139649" y="116729"/>
                    </a:lnTo>
                    <a:lnTo>
                      <a:pt x="2139649" y="129302"/>
                    </a:lnTo>
                    <a:lnTo>
                      <a:pt x="2034921" y="129302"/>
                    </a:lnTo>
                    <a:lnTo>
                      <a:pt x="2034921" y="116729"/>
                    </a:lnTo>
                    <a:lnTo>
                      <a:pt x="2080927" y="116729"/>
                    </a:lnTo>
                    <a:lnTo>
                      <a:pt x="2080927" y="96869"/>
                    </a:lnTo>
                    <a:lnTo>
                      <a:pt x="2042779" y="96869"/>
                    </a:lnTo>
                    <a:lnTo>
                      <a:pt x="2042779" y="84296"/>
                    </a:lnTo>
                    <a:lnTo>
                      <a:pt x="2080927" y="84296"/>
                    </a:lnTo>
                    <a:close/>
                    <a:moveTo>
                      <a:pt x="199263" y="24574"/>
                    </a:moveTo>
                    <a:lnTo>
                      <a:pt x="199263" y="36861"/>
                    </a:lnTo>
                    <a:lnTo>
                      <a:pt x="294847" y="36861"/>
                    </a:lnTo>
                    <a:lnTo>
                      <a:pt x="294847" y="24574"/>
                    </a:lnTo>
                    <a:close/>
                    <a:moveTo>
                      <a:pt x="1170813" y="23717"/>
                    </a:moveTo>
                    <a:cubicBezTo>
                      <a:pt x="1167575" y="27336"/>
                      <a:pt x="1164384" y="30623"/>
                      <a:pt x="1161241" y="33575"/>
                    </a:cubicBezTo>
                    <a:lnTo>
                      <a:pt x="1182386" y="33575"/>
                    </a:lnTo>
                    <a:cubicBezTo>
                      <a:pt x="1184291" y="32242"/>
                      <a:pt x="1185982" y="30813"/>
                      <a:pt x="1187458" y="29289"/>
                    </a:cubicBezTo>
                    <a:cubicBezTo>
                      <a:pt x="1188935" y="27765"/>
                      <a:pt x="1190625" y="25908"/>
                      <a:pt x="1192530" y="23717"/>
                    </a:cubicBezTo>
                    <a:close/>
                    <a:moveTo>
                      <a:pt x="618363" y="23717"/>
                    </a:moveTo>
                    <a:cubicBezTo>
                      <a:pt x="615125" y="27336"/>
                      <a:pt x="611934" y="30623"/>
                      <a:pt x="608791" y="33575"/>
                    </a:cubicBezTo>
                    <a:lnTo>
                      <a:pt x="629936" y="33575"/>
                    </a:lnTo>
                    <a:cubicBezTo>
                      <a:pt x="631841" y="32242"/>
                      <a:pt x="633532" y="30813"/>
                      <a:pt x="635008" y="29289"/>
                    </a:cubicBezTo>
                    <a:cubicBezTo>
                      <a:pt x="636485" y="27765"/>
                      <a:pt x="638175" y="25908"/>
                      <a:pt x="640080" y="23717"/>
                    </a:cubicBezTo>
                    <a:close/>
                    <a:moveTo>
                      <a:pt x="3126010" y="18573"/>
                    </a:moveTo>
                    <a:lnTo>
                      <a:pt x="3126010" y="32289"/>
                    </a:lnTo>
                    <a:lnTo>
                      <a:pt x="3154871" y="32289"/>
                    </a:lnTo>
                    <a:lnTo>
                      <a:pt x="3154871" y="18573"/>
                    </a:lnTo>
                    <a:close/>
                    <a:moveTo>
                      <a:pt x="2211610" y="18573"/>
                    </a:moveTo>
                    <a:lnTo>
                      <a:pt x="2211610" y="32289"/>
                    </a:lnTo>
                    <a:lnTo>
                      <a:pt x="2240471" y="32289"/>
                    </a:lnTo>
                    <a:lnTo>
                      <a:pt x="2240471" y="18573"/>
                    </a:lnTo>
                    <a:close/>
                    <a:moveTo>
                      <a:pt x="1297210" y="18573"/>
                    </a:moveTo>
                    <a:lnTo>
                      <a:pt x="1297210" y="32289"/>
                    </a:lnTo>
                    <a:lnTo>
                      <a:pt x="1326071" y="32289"/>
                    </a:lnTo>
                    <a:lnTo>
                      <a:pt x="1326071" y="18573"/>
                    </a:lnTo>
                    <a:close/>
                    <a:moveTo>
                      <a:pt x="382810" y="18573"/>
                    </a:moveTo>
                    <a:lnTo>
                      <a:pt x="382810" y="32289"/>
                    </a:lnTo>
                    <a:lnTo>
                      <a:pt x="411671" y="32289"/>
                    </a:lnTo>
                    <a:lnTo>
                      <a:pt x="411671" y="18573"/>
                    </a:lnTo>
                    <a:close/>
                    <a:moveTo>
                      <a:pt x="1553909" y="11858"/>
                    </a:moveTo>
                    <a:lnTo>
                      <a:pt x="1566482" y="11858"/>
                    </a:lnTo>
                    <a:lnTo>
                      <a:pt x="1566482" y="32004"/>
                    </a:lnTo>
                    <a:cubicBezTo>
                      <a:pt x="1566482" y="34575"/>
                      <a:pt x="1566101" y="37242"/>
                      <a:pt x="1565339" y="40005"/>
                    </a:cubicBezTo>
                    <a:lnTo>
                      <a:pt x="1585913" y="61722"/>
                    </a:lnTo>
                    <a:lnTo>
                      <a:pt x="1576626" y="70294"/>
                    </a:lnTo>
                    <a:lnTo>
                      <a:pt x="1559909" y="52435"/>
                    </a:lnTo>
                    <a:cubicBezTo>
                      <a:pt x="1555528" y="59198"/>
                      <a:pt x="1549384" y="65436"/>
                      <a:pt x="1541479" y="71151"/>
                    </a:cubicBezTo>
                    <a:lnTo>
                      <a:pt x="1534478" y="60864"/>
                    </a:lnTo>
                    <a:cubicBezTo>
                      <a:pt x="1536859" y="59245"/>
                      <a:pt x="1539550" y="56935"/>
                      <a:pt x="1542550" y="53935"/>
                    </a:cubicBezTo>
                    <a:cubicBezTo>
                      <a:pt x="1545551" y="50935"/>
                      <a:pt x="1548194" y="47482"/>
                      <a:pt x="1550480" y="43577"/>
                    </a:cubicBezTo>
                    <a:cubicBezTo>
                      <a:pt x="1552766" y="39671"/>
                      <a:pt x="1553909" y="35814"/>
                      <a:pt x="1553909" y="32004"/>
                    </a:cubicBezTo>
                    <a:close/>
                    <a:moveTo>
                      <a:pt x="1479185" y="11858"/>
                    </a:moveTo>
                    <a:lnTo>
                      <a:pt x="1491758" y="11858"/>
                    </a:lnTo>
                    <a:lnTo>
                      <a:pt x="1491758" y="32004"/>
                    </a:lnTo>
                    <a:cubicBezTo>
                      <a:pt x="1491758" y="33337"/>
                      <a:pt x="1491568" y="35242"/>
                      <a:pt x="1491187" y="37719"/>
                    </a:cubicBezTo>
                    <a:lnTo>
                      <a:pt x="1512618" y="61579"/>
                    </a:lnTo>
                    <a:lnTo>
                      <a:pt x="1503331" y="69866"/>
                    </a:lnTo>
                    <a:lnTo>
                      <a:pt x="1486186" y="50720"/>
                    </a:lnTo>
                    <a:cubicBezTo>
                      <a:pt x="1481805" y="58150"/>
                      <a:pt x="1475280" y="64960"/>
                      <a:pt x="1466612" y="71151"/>
                    </a:cubicBezTo>
                    <a:lnTo>
                      <a:pt x="1459611" y="60864"/>
                    </a:lnTo>
                    <a:cubicBezTo>
                      <a:pt x="1461993" y="59245"/>
                      <a:pt x="1464683" y="56935"/>
                      <a:pt x="1467684" y="53935"/>
                    </a:cubicBezTo>
                    <a:cubicBezTo>
                      <a:pt x="1470684" y="50935"/>
                      <a:pt x="1473351" y="47482"/>
                      <a:pt x="1475685" y="43577"/>
                    </a:cubicBezTo>
                    <a:cubicBezTo>
                      <a:pt x="1478018" y="39671"/>
                      <a:pt x="1479185" y="35814"/>
                      <a:pt x="1479185" y="32004"/>
                    </a:cubicBezTo>
                    <a:close/>
                    <a:moveTo>
                      <a:pt x="3119866" y="6000"/>
                    </a:moveTo>
                    <a:lnTo>
                      <a:pt x="3161015" y="6000"/>
                    </a:lnTo>
                    <a:cubicBezTo>
                      <a:pt x="3162729" y="6000"/>
                      <a:pt x="3164205" y="6643"/>
                      <a:pt x="3165443" y="7929"/>
                    </a:cubicBezTo>
                    <a:cubicBezTo>
                      <a:pt x="3166682" y="9215"/>
                      <a:pt x="3167301" y="10715"/>
                      <a:pt x="3167301" y="12430"/>
                    </a:cubicBezTo>
                    <a:lnTo>
                      <a:pt x="3167301" y="65008"/>
                    </a:lnTo>
                    <a:cubicBezTo>
                      <a:pt x="3167301" y="66722"/>
                      <a:pt x="3166682" y="68175"/>
                      <a:pt x="3165443" y="69366"/>
                    </a:cubicBezTo>
                    <a:cubicBezTo>
                      <a:pt x="3164205" y="70556"/>
                      <a:pt x="3162729" y="71151"/>
                      <a:pt x="3161015" y="71151"/>
                    </a:cubicBezTo>
                    <a:lnTo>
                      <a:pt x="3126010" y="71151"/>
                    </a:lnTo>
                    <a:lnTo>
                      <a:pt x="3126010" y="102584"/>
                    </a:lnTo>
                    <a:cubicBezTo>
                      <a:pt x="3135916" y="99726"/>
                      <a:pt x="3143679" y="96107"/>
                      <a:pt x="3149299" y="91725"/>
                    </a:cubicBezTo>
                    <a:lnTo>
                      <a:pt x="3145298" y="82010"/>
                    </a:lnTo>
                    <a:lnTo>
                      <a:pt x="3157014" y="77295"/>
                    </a:lnTo>
                    <a:lnTo>
                      <a:pt x="3170158" y="109871"/>
                    </a:lnTo>
                    <a:lnTo>
                      <a:pt x="3158585" y="114443"/>
                    </a:lnTo>
                    <a:lnTo>
                      <a:pt x="3154157" y="103727"/>
                    </a:lnTo>
                    <a:cubicBezTo>
                      <a:pt x="3149489" y="106870"/>
                      <a:pt x="3144417" y="109466"/>
                      <a:pt x="3138940" y="111514"/>
                    </a:cubicBezTo>
                    <a:cubicBezTo>
                      <a:pt x="3133463" y="113562"/>
                      <a:pt x="3127439" y="115252"/>
                      <a:pt x="3120867" y="116586"/>
                    </a:cubicBezTo>
                    <a:lnTo>
                      <a:pt x="3119866" y="116729"/>
                    </a:lnTo>
                    <a:cubicBezTo>
                      <a:pt x="3118628" y="116729"/>
                      <a:pt x="3117247" y="116252"/>
                      <a:pt x="3115723" y="115300"/>
                    </a:cubicBezTo>
                    <a:cubicBezTo>
                      <a:pt x="3114294" y="113681"/>
                      <a:pt x="3113580" y="112061"/>
                      <a:pt x="3113580" y="110442"/>
                    </a:cubicBezTo>
                    <a:lnTo>
                      <a:pt x="3113580" y="12430"/>
                    </a:lnTo>
                    <a:cubicBezTo>
                      <a:pt x="3113580" y="10715"/>
                      <a:pt x="3114199" y="9215"/>
                      <a:pt x="3115437" y="7929"/>
                    </a:cubicBezTo>
                    <a:cubicBezTo>
                      <a:pt x="3116675" y="6643"/>
                      <a:pt x="3118152" y="6000"/>
                      <a:pt x="3119866" y="6000"/>
                    </a:cubicBezTo>
                    <a:close/>
                    <a:moveTo>
                      <a:pt x="2205466" y="6000"/>
                    </a:moveTo>
                    <a:lnTo>
                      <a:pt x="2246615" y="6000"/>
                    </a:lnTo>
                    <a:cubicBezTo>
                      <a:pt x="2248329" y="6000"/>
                      <a:pt x="2249805" y="6643"/>
                      <a:pt x="2251043" y="7929"/>
                    </a:cubicBezTo>
                    <a:cubicBezTo>
                      <a:pt x="2252282" y="9215"/>
                      <a:pt x="2252901" y="10715"/>
                      <a:pt x="2252901" y="12430"/>
                    </a:cubicBezTo>
                    <a:lnTo>
                      <a:pt x="2252901" y="65008"/>
                    </a:lnTo>
                    <a:cubicBezTo>
                      <a:pt x="2252901" y="66722"/>
                      <a:pt x="2252282" y="68175"/>
                      <a:pt x="2251043" y="69366"/>
                    </a:cubicBezTo>
                    <a:cubicBezTo>
                      <a:pt x="2249805" y="70556"/>
                      <a:pt x="2248329" y="71151"/>
                      <a:pt x="2246615" y="71151"/>
                    </a:cubicBezTo>
                    <a:lnTo>
                      <a:pt x="2211610" y="71151"/>
                    </a:lnTo>
                    <a:lnTo>
                      <a:pt x="2211610" y="102584"/>
                    </a:lnTo>
                    <a:cubicBezTo>
                      <a:pt x="2221516" y="99726"/>
                      <a:pt x="2229279" y="96107"/>
                      <a:pt x="2234899" y="91725"/>
                    </a:cubicBezTo>
                    <a:lnTo>
                      <a:pt x="2230898" y="82010"/>
                    </a:lnTo>
                    <a:lnTo>
                      <a:pt x="2242614" y="77295"/>
                    </a:lnTo>
                    <a:lnTo>
                      <a:pt x="2255758" y="109871"/>
                    </a:lnTo>
                    <a:lnTo>
                      <a:pt x="2244185" y="114443"/>
                    </a:lnTo>
                    <a:lnTo>
                      <a:pt x="2239757" y="103727"/>
                    </a:lnTo>
                    <a:cubicBezTo>
                      <a:pt x="2235089" y="106870"/>
                      <a:pt x="2230017" y="109466"/>
                      <a:pt x="2224540" y="111514"/>
                    </a:cubicBezTo>
                    <a:cubicBezTo>
                      <a:pt x="2219063" y="113562"/>
                      <a:pt x="2213039" y="115252"/>
                      <a:pt x="2206467" y="116586"/>
                    </a:cubicBezTo>
                    <a:lnTo>
                      <a:pt x="2205466" y="116729"/>
                    </a:lnTo>
                    <a:cubicBezTo>
                      <a:pt x="2204228" y="116729"/>
                      <a:pt x="2202847" y="116252"/>
                      <a:pt x="2201323" y="115300"/>
                    </a:cubicBezTo>
                    <a:cubicBezTo>
                      <a:pt x="2199894" y="113681"/>
                      <a:pt x="2199180" y="112061"/>
                      <a:pt x="2199180" y="110442"/>
                    </a:cubicBezTo>
                    <a:lnTo>
                      <a:pt x="2199180" y="12430"/>
                    </a:lnTo>
                    <a:cubicBezTo>
                      <a:pt x="2199180" y="10715"/>
                      <a:pt x="2199799" y="9215"/>
                      <a:pt x="2201037" y="7929"/>
                    </a:cubicBezTo>
                    <a:cubicBezTo>
                      <a:pt x="2202275" y="6643"/>
                      <a:pt x="2203752" y="6000"/>
                      <a:pt x="2205466" y="6000"/>
                    </a:cubicBezTo>
                    <a:close/>
                    <a:moveTo>
                      <a:pt x="1291066" y="6000"/>
                    </a:moveTo>
                    <a:lnTo>
                      <a:pt x="1332214" y="6000"/>
                    </a:lnTo>
                    <a:cubicBezTo>
                      <a:pt x="1333929" y="6000"/>
                      <a:pt x="1335405" y="6643"/>
                      <a:pt x="1336643" y="7929"/>
                    </a:cubicBezTo>
                    <a:cubicBezTo>
                      <a:pt x="1337882" y="9215"/>
                      <a:pt x="1338501" y="10715"/>
                      <a:pt x="1338501" y="12430"/>
                    </a:cubicBezTo>
                    <a:lnTo>
                      <a:pt x="1338501" y="65008"/>
                    </a:lnTo>
                    <a:cubicBezTo>
                      <a:pt x="1338501" y="66722"/>
                      <a:pt x="1337882" y="68175"/>
                      <a:pt x="1336643" y="69366"/>
                    </a:cubicBezTo>
                    <a:cubicBezTo>
                      <a:pt x="1335405" y="70556"/>
                      <a:pt x="1333929" y="71151"/>
                      <a:pt x="1332214" y="71151"/>
                    </a:cubicBezTo>
                    <a:lnTo>
                      <a:pt x="1297210" y="71151"/>
                    </a:lnTo>
                    <a:lnTo>
                      <a:pt x="1297210" y="102584"/>
                    </a:lnTo>
                    <a:cubicBezTo>
                      <a:pt x="1307116" y="99726"/>
                      <a:pt x="1314879" y="96107"/>
                      <a:pt x="1320499" y="91725"/>
                    </a:cubicBezTo>
                    <a:lnTo>
                      <a:pt x="1316498" y="82010"/>
                    </a:lnTo>
                    <a:lnTo>
                      <a:pt x="1328214" y="77295"/>
                    </a:lnTo>
                    <a:lnTo>
                      <a:pt x="1341358" y="109871"/>
                    </a:lnTo>
                    <a:lnTo>
                      <a:pt x="1329785" y="114443"/>
                    </a:lnTo>
                    <a:lnTo>
                      <a:pt x="1325356" y="103727"/>
                    </a:lnTo>
                    <a:cubicBezTo>
                      <a:pt x="1320689" y="106870"/>
                      <a:pt x="1315617" y="109466"/>
                      <a:pt x="1310140" y="111514"/>
                    </a:cubicBezTo>
                    <a:cubicBezTo>
                      <a:pt x="1304663" y="113562"/>
                      <a:pt x="1298639" y="115252"/>
                      <a:pt x="1292067" y="116586"/>
                    </a:cubicBezTo>
                    <a:lnTo>
                      <a:pt x="1291066" y="116729"/>
                    </a:lnTo>
                    <a:cubicBezTo>
                      <a:pt x="1289828" y="116729"/>
                      <a:pt x="1288447" y="116252"/>
                      <a:pt x="1286923" y="115300"/>
                    </a:cubicBezTo>
                    <a:cubicBezTo>
                      <a:pt x="1285494" y="113681"/>
                      <a:pt x="1284780" y="112061"/>
                      <a:pt x="1284780" y="110442"/>
                    </a:cubicBezTo>
                    <a:lnTo>
                      <a:pt x="1284780" y="12430"/>
                    </a:lnTo>
                    <a:cubicBezTo>
                      <a:pt x="1284780" y="10715"/>
                      <a:pt x="1285399" y="9215"/>
                      <a:pt x="1286637" y="7929"/>
                    </a:cubicBezTo>
                    <a:cubicBezTo>
                      <a:pt x="1287875" y="6643"/>
                      <a:pt x="1289352" y="6000"/>
                      <a:pt x="1291066" y="6000"/>
                    </a:cubicBezTo>
                    <a:close/>
                    <a:moveTo>
                      <a:pt x="376666" y="6000"/>
                    </a:moveTo>
                    <a:lnTo>
                      <a:pt x="417814" y="6000"/>
                    </a:lnTo>
                    <a:cubicBezTo>
                      <a:pt x="419529" y="6000"/>
                      <a:pt x="421005" y="6643"/>
                      <a:pt x="422243" y="7929"/>
                    </a:cubicBezTo>
                    <a:cubicBezTo>
                      <a:pt x="423482" y="9215"/>
                      <a:pt x="424101" y="10715"/>
                      <a:pt x="424101" y="12430"/>
                    </a:cubicBezTo>
                    <a:lnTo>
                      <a:pt x="424101" y="65008"/>
                    </a:lnTo>
                    <a:cubicBezTo>
                      <a:pt x="424101" y="66722"/>
                      <a:pt x="423482" y="68175"/>
                      <a:pt x="422243" y="69366"/>
                    </a:cubicBezTo>
                    <a:cubicBezTo>
                      <a:pt x="421005" y="70556"/>
                      <a:pt x="419529" y="71151"/>
                      <a:pt x="417814" y="71151"/>
                    </a:cubicBezTo>
                    <a:lnTo>
                      <a:pt x="382810" y="71151"/>
                    </a:lnTo>
                    <a:lnTo>
                      <a:pt x="382810" y="102584"/>
                    </a:lnTo>
                    <a:cubicBezTo>
                      <a:pt x="392716" y="99726"/>
                      <a:pt x="400479" y="96107"/>
                      <a:pt x="406099" y="91725"/>
                    </a:cubicBezTo>
                    <a:lnTo>
                      <a:pt x="402098" y="82010"/>
                    </a:lnTo>
                    <a:lnTo>
                      <a:pt x="413814" y="77295"/>
                    </a:lnTo>
                    <a:lnTo>
                      <a:pt x="426958" y="109871"/>
                    </a:lnTo>
                    <a:lnTo>
                      <a:pt x="415385" y="114443"/>
                    </a:lnTo>
                    <a:lnTo>
                      <a:pt x="410956" y="103727"/>
                    </a:lnTo>
                    <a:cubicBezTo>
                      <a:pt x="406289" y="106870"/>
                      <a:pt x="401217" y="109466"/>
                      <a:pt x="395740" y="111514"/>
                    </a:cubicBezTo>
                    <a:cubicBezTo>
                      <a:pt x="390263" y="113562"/>
                      <a:pt x="384239" y="115252"/>
                      <a:pt x="377667" y="116586"/>
                    </a:cubicBezTo>
                    <a:lnTo>
                      <a:pt x="376666" y="116729"/>
                    </a:lnTo>
                    <a:cubicBezTo>
                      <a:pt x="375428" y="116729"/>
                      <a:pt x="374047" y="116252"/>
                      <a:pt x="372523" y="115300"/>
                    </a:cubicBezTo>
                    <a:cubicBezTo>
                      <a:pt x="371094" y="113681"/>
                      <a:pt x="370380" y="112061"/>
                      <a:pt x="370380" y="110442"/>
                    </a:cubicBezTo>
                    <a:lnTo>
                      <a:pt x="370380" y="12430"/>
                    </a:lnTo>
                    <a:cubicBezTo>
                      <a:pt x="370380" y="10715"/>
                      <a:pt x="370999" y="9215"/>
                      <a:pt x="372237" y="7929"/>
                    </a:cubicBezTo>
                    <a:cubicBezTo>
                      <a:pt x="373475" y="6643"/>
                      <a:pt x="374952" y="6000"/>
                      <a:pt x="376666" y="6000"/>
                    </a:cubicBezTo>
                    <a:close/>
                    <a:moveTo>
                      <a:pt x="3185160" y="4715"/>
                    </a:moveTo>
                    <a:lnTo>
                      <a:pt x="3221307" y="4715"/>
                    </a:lnTo>
                    <a:cubicBezTo>
                      <a:pt x="3223022" y="4715"/>
                      <a:pt x="3224499" y="5310"/>
                      <a:pt x="3225737" y="6501"/>
                    </a:cubicBezTo>
                    <a:cubicBezTo>
                      <a:pt x="3226975" y="7691"/>
                      <a:pt x="3227594" y="9144"/>
                      <a:pt x="3227594" y="10858"/>
                    </a:cubicBezTo>
                    <a:lnTo>
                      <a:pt x="3227594" y="78724"/>
                    </a:lnTo>
                    <a:cubicBezTo>
                      <a:pt x="3227594" y="84153"/>
                      <a:pt x="3226213" y="88701"/>
                      <a:pt x="3223451" y="92368"/>
                    </a:cubicBezTo>
                    <a:cubicBezTo>
                      <a:pt x="3220688" y="96036"/>
                      <a:pt x="3217379" y="98774"/>
                      <a:pt x="3213521" y="100584"/>
                    </a:cubicBezTo>
                    <a:cubicBezTo>
                      <a:pt x="3209663" y="102393"/>
                      <a:pt x="3205973" y="103489"/>
                      <a:pt x="3202448" y="103870"/>
                    </a:cubicBezTo>
                    <a:lnTo>
                      <a:pt x="3201162" y="91440"/>
                    </a:lnTo>
                    <a:cubicBezTo>
                      <a:pt x="3203734" y="91154"/>
                      <a:pt x="3206711" y="90082"/>
                      <a:pt x="3210092" y="88225"/>
                    </a:cubicBezTo>
                    <a:cubicBezTo>
                      <a:pt x="3213473" y="86368"/>
                      <a:pt x="3215164" y="83201"/>
                      <a:pt x="3215164" y="78724"/>
                    </a:cubicBezTo>
                    <a:lnTo>
                      <a:pt x="3215164" y="17145"/>
                    </a:lnTo>
                    <a:lnTo>
                      <a:pt x="3191447" y="17145"/>
                    </a:lnTo>
                    <a:lnTo>
                      <a:pt x="3191447" y="125873"/>
                    </a:lnTo>
                    <a:lnTo>
                      <a:pt x="3179017" y="125873"/>
                    </a:lnTo>
                    <a:lnTo>
                      <a:pt x="3179017" y="10858"/>
                    </a:lnTo>
                    <a:cubicBezTo>
                      <a:pt x="3179017" y="9144"/>
                      <a:pt x="3179612" y="7691"/>
                      <a:pt x="3180803" y="6501"/>
                    </a:cubicBezTo>
                    <a:cubicBezTo>
                      <a:pt x="3181993" y="5310"/>
                      <a:pt x="3183446" y="4715"/>
                      <a:pt x="3185160" y="4715"/>
                    </a:cubicBezTo>
                    <a:close/>
                    <a:moveTo>
                      <a:pt x="2270760" y="4715"/>
                    </a:moveTo>
                    <a:lnTo>
                      <a:pt x="2306907" y="4715"/>
                    </a:lnTo>
                    <a:cubicBezTo>
                      <a:pt x="2308622" y="4715"/>
                      <a:pt x="2310099" y="5310"/>
                      <a:pt x="2311337" y="6501"/>
                    </a:cubicBezTo>
                    <a:cubicBezTo>
                      <a:pt x="2312575" y="7691"/>
                      <a:pt x="2313194" y="9144"/>
                      <a:pt x="2313194" y="10858"/>
                    </a:cubicBezTo>
                    <a:lnTo>
                      <a:pt x="2313194" y="78724"/>
                    </a:lnTo>
                    <a:cubicBezTo>
                      <a:pt x="2313194" y="84153"/>
                      <a:pt x="2311813" y="88701"/>
                      <a:pt x="2309051" y="92368"/>
                    </a:cubicBezTo>
                    <a:cubicBezTo>
                      <a:pt x="2306288" y="96036"/>
                      <a:pt x="2302979" y="98774"/>
                      <a:pt x="2299121" y="100584"/>
                    </a:cubicBezTo>
                    <a:cubicBezTo>
                      <a:pt x="2295263" y="102393"/>
                      <a:pt x="2291573" y="103489"/>
                      <a:pt x="2288048" y="103870"/>
                    </a:cubicBezTo>
                    <a:lnTo>
                      <a:pt x="2286762" y="91440"/>
                    </a:lnTo>
                    <a:cubicBezTo>
                      <a:pt x="2289334" y="91154"/>
                      <a:pt x="2292311" y="90082"/>
                      <a:pt x="2295692" y="88225"/>
                    </a:cubicBezTo>
                    <a:cubicBezTo>
                      <a:pt x="2299073" y="86368"/>
                      <a:pt x="2300764" y="83201"/>
                      <a:pt x="2300764" y="78724"/>
                    </a:cubicBezTo>
                    <a:lnTo>
                      <a:pt x="2300764" y="17145"/>
                    </a:lnTo>
                    <a:lnTo>
                      <a:pt x="2277047" y="17145"/>
                    </a:lnTo>
                    <a:lnTo>
                      <a:pt x="2277047" y="125873"/>
                    </a:lnTo>
                    <a:lnTo>
                      <a:pt x="2264617" y="125873"/>
                    </a:lnTo>
                    <a:lnTo>
                      <a:pt x="2264617" y="10858"/>
                    </a:lnTo>
                    <a:cubicBezTo>
                      <a:pt x="2264617" y="9144"/>
                      <a:pt x="2265212" y="7691"/>
                      <a:pt x="2266403" y="6501"/>
                    </a:cubicBezTo>
                    <a:cubicBezTo>
                      <a:pt x="2267593" y="5310"/>
                      <a:pt x="2269046" y="4715"/>
                      <a:pt x="2270760" y="4715"/>
                    </a:cubicBezTo>
                    <a:close/>
                    <a:moveTo>
                      <a:pt x="1356360" y="4715"/>
                    </a:moveTo>
                    <a:lnTo>
                      <a:pt x="1392508" y="4715"/>
                    </a:lnTo>
                    <a:cubicBezTo>
                      <a:pt x="1394222" y="4715"/>
                      <a:pt x="1395699" y="5310"/>
                      <a:pt x="1396937" y="6501"/>
                    </a:cubicBezTo>
                    <a:cubicBezTo>
                      <a:pt x="1398175" y="7691"/>
                      <a:pt x="1398794" y="9144"/>
                      <a:pt x="1398794" y="10858"/>
                    </a:cubicBezTo>
                    <a:lnTo>
                      <a:pt x="1398794" y="78724"/>
                    </a:lnTo>
                    <a:cubicBezTo>
                      <a:pt x="1398794" y="84153"/>
                      <a:pt x="1397413" y="88701"/>
                      <a:pt x="1394651" y="92368"/>
                    </a:cubicBezTo>
                    <a:cubicBezTo>
                      <a:pt x="1391889" y="96036"/>
                      <a:pt x="1388579" y="98774"/>
                      <a:pt x="1384721" y="100584"/>
                    </a:cubicBezTo>
                    <a:cubicBezTo>
                      <a:pt x="1380863" y="102393"/>
                      <a:pt x="1377172" y="103489"/>
                      <a:pt x="1373648" y="103870"/>
                    </a:cubicBezTo>
                    <a:lnTo>
                      <a:pt x="1372362" y="91440"/>
                    </a:lnTo>
                    <a:cubicBezTo>
                      <a:pt x="1374934" y="91154"/>
                      <a:pt x="1377911" y="90082"/>
                      <a:pt x="1381292" y="88225"/>
                    </a:cubicBezTo>
                    <a:cubicBezTo>
                      <a:pt x="1384673" y="86368"/>
                      <a:pt x="1386364" y="83201"/>
                      <a:pt x="1386364" y="78724"/>
                    </a:cubicBezTo>
                    <a:lnTo>
                      <a:pt x="1386364" y="17145"/>
                    </a:lnTo>
                    <a:lnTo>
                      <a:pt x="1362647" y="17145"/>
                    </a:lnTo>
                    <a:lnTo>
                      <a:pt x="1362647" y="125873"/>
                    </a:lnTo>
                    <a:lnTo>
                      <a:pt x="1350217" y="125873"/>
                    </a:lnTo>
                    <a:lnTo>
                      <a:pt x="1350217" y="10858"/>
                    </a:lnTo>
                    <a:cubicBezTo>
                      <a:pt x="1350217" y="9144"/>
                      <a:pt x="1350812" y="7691"/>
                      <a:pt x="1352003" y="6501"/>
                    </a:cubicBezTo>
                    <a:cubicBezTo>
                      <a:pt x="1353193" y="5310"/>
                      <a:pt x="1354646" y="4715"/>
                      <a:pt x="1356360" y="4715"/>
                    </a:cubicBezTo>
                    <a:close/>
                    <a:moveTo>
                      <a:pt x="441960" y="4715"/>
                    </a:moveTo>
                    <a:lnTo>
                      <a:pt x="478108" y="4715"/>
                    </a:lnTo>
                    <a:cubicBezTo>
                      <a:pt x="479822" y="4715"/>
                      <a:pt x="481299" y="5310"/>
                      <a:pt x="482537" y="6501"/>
                    </a:cubicBezTo>
                    <a:cubicBezTo>
                      <a:pt x="483775" y="7691"/>
                      <a:pt x="484394" y="9144"/>
                      <a:pt x="484394" y="10858"/>
                    </a:cubicBezTo>
                    <a:lnTo>
                      <a:pt x="484394" y="78724"/>
                    </a:lnTo>
                    <a:cubicBezTo>
                      <a:pt x="484394" y="84153"/>
                      <a:pt x="483013" y="88701"/>
                      <a:pt x="480251" y="92368"/>
                    </a:cubicBezTo>
                    <a:cubicBezTo>
                      <a:pt x="477489" y="96036"/>
                      <a:pt x="474179" y="98774"/>
                      <a:pt x="470321" y="100584"/>
                    </a:cubicBezTo>
                    <a:cubicBezTo>
                      <a:pt x="466463" y="102393"/>
                      <a:pt x="462772" y="103489"/>
                      <a:pt x="459248" y="103870"/>
                    </a:cubicBezTo>
                    <a:lnTo>
                      <a:pt x="457962" y="91440"/>
                    </a:lnTo>
                    <a:cubicBezTo>
                      <a:pt x="460534" y="91154"/>
                      <a:pt x="463511" y="90082"/>
                      <a:pt x="466892" y="88225"/>
                    </a:cubicBezTo>
                    <a:cubicBezTo>
                      <a:pt x="470273" y="86368"/>
                      <a:pt x="471964" y="83201"/>
                      <a:pt x="471964" y="78724"/>
                    </a:cubicBezTo>
                    <a:lnTo>
                      <a:pt x="471964" y="17145"/>
                    </a:lnTo>
                    <a:lnTo>
                      <a:pt x="448247" y="17145"/>
                    </a:lnTo>
                    <a:lnTo>
                      <a:pt x="448247" y="125873"/>
                    </a:lnTo>
                    <a:lnTo>
                      <a:pt x="435817" y="125873"/>
                    </a:lnTo>
                    <a:lnTo>
                      <a:pt x="435817" y="10858"/>
                    </a:lnTo>
                    <a:cubicBezTo>
                      <a:pt x="435817" y="9144"/>
                      <a:pt x="436412" y="7691"/>
                      <a:pt x="437603" y="6501"/>
                    </a:cubicBezTo>
                    <a:cubicBezTo>
                      <a:pt x="438793" y="5310"/>
                      <a:pt x="440246" y="4715"/>
                      <a:pt x="441960" y="4715"/>
                    </a:cubicBezTo>
                    <a:close/>
                    <a:moveTo>
                      <a:pt x="1516904" y="4286"/>
                    </a:moveTo>
                    <a:lnTo>
                      <a:pt x="1529334" y="4286"/>
                    </a:lnTo>
                    <a:lnTo>
                      <a:pt x="1529334" y="79295"/>
                    </a:lnTo>
                    <a:lnTo>
                      <a:pt x="1573340" y="79295"/>
                    </a:lnTo>
                    <a:lnTo>
                      <a:pt x="1573340" y="91725"/>
                    </a:lnTo>
                    <a:lnTo>
                      <a:pt x="1529334" y="91725"/>
                    </a:lnTo>
                    <a:lnTo>
                      <a:pt x="1529334" y="113442"/>
                    </a:lnTo>
                    <a:lnTo>
                      <a:pt x="1586055" y="113442"/>
                    </a:lnTo>
                    <a:lnTo>
                      <a:pt x="1586055" y="126158"/>
                    </a:lnTo>
                    <a:lnTo>
                      <a:pt x="1459468" y="126158"/>
                    </a:lnTo>
                    <a:lnTo>
                      <a:pt x="1459468" y="113442"/>
                    </a:lnTo>
                    <a:lnTo>
                      <a:pt x="1516904" y="113442"/>
                    </a:lnTo>
                    <a:lnTo>
                      <a:pt x="1516904" y="91725"/>
                    </a:lnTo>
                    <a:lnTo>
                      <a:pt x="1472756" y="91725"/>
                    </a:lnTo>
                    <a:lnTo>
                      <a:pt x="1472756" y="79295"/>
                    </a:lnTo>
                    <a:lnTo>
                      <a:pt x="1516904" y="79295"/>
                    </a:lnTo>
                    <a:close/>
                    <a:moveTo>
                      <a:pt x="2775919" y="2857"/>
                    </a:moveTo>
                    <a:lnTo>
                      <a:pt x="2804922" y="2857"/>
                    </a:lnTo>
                    <a:cubicBezTo>
                      <a:pt x="2806351" y="2857"/>
                      <a:pt x="2807661" y="3357"/>
                      <a:pt x="2808851" y="4357"/>
                    </a:cubicBezTo>
                    <a:cubicBezTo>
                      <a:pt x="2810042" y="5358"/>
                      <a:pt x="2810733" y="6620"/>
                      <a:pt x="2810923" y="8144"/>
                    </a:cubicBezTo>
                    <a:cubicBezTo>
                      <a:pt x="2816257" y="31670"/>
                      <a:pt x="2823901" y="52887"/>
                      <a:pt x="2833855" y="71794"/>
                    </a:cubicBezTo>
                    <a:cubicBezTo>
                      <a:pt x="2843808" y="90702"/>
                      <a:pt x="2857167" y="105822"/>
                      <a:pt x="2873931" y="117157"/>
                    </a:cubicBezTo>
                    <a:lnTo>
                      <a:pt x="2866930" y="127730"/>
                    </a:lnTo>
                    <a:cubicBezTo>
                      <a:pt x="2853595" y="119157"/>
                      <a:pt x="2842284" y="107966"/>
                      <a:pt x="2832997" y="94154"/>
                    </a:cubicBezTo>
                    <a:cubicBezTo>
                      <a:pt x="2823710" y="80343"/>
                      <a:pt x="2816067" y="65627"/>
                      <a:pt x="2810066" y="50006"/>
                    </a:cubicBezTo>
                    <a:cubicBezTo>
                      <a:pt x="2803779" y="65055"/>
                      <a:pt x="2795564" y="79152"/>
                      <a:pt x="2785420" y="92297"/>
                    </a:cubicBezTo>
                    <a:cubicBezTo>
                      <a:pt x="2775276" y="105441"/>
                      <a:pt x="2763727" y="116919"/>
                      <a:pt x="2750773" y="126730"/>
                    </a:cubicBezTo>
                    <a:lnTo>
                      <a:pt x="2743200" y="116729"/>
                    </a:lnTo>
                    <a:cubicBezTo>
                      <a:pt x="2757393" y="105870"/>
                      <a:pt x="2769585" y="93130"/>
                      <a:pt x="2779776" y="78510"/>
                    </a:cubicBezTo>
                    <a:cubicBezTo>
                      <a:pt x="2789968" y="63889"/>
                      <a:pt x="2797969" y="48149"/>
                      <a:pt x="2803779" y="31289"/>
                    </a:cubicBezTo>
                    <a:cubicBezTo>
                      <a:pt x="2802446" y="26813"/>
                      <a:pt x="2801065" y="21479"/>
                      <a:pt x="2799636" y="15287"/>
                    </a:cubicBezTo>
                    <a:lnTo>
                      <a:pt x="2775919" y="15287"/>
                    </a:lnTo>
                    <a:close/>
                    <a:moveTo>
                      <a:pt x="1861519" y="2857"/>
                    </a:moveTo>
                    <a:lnTo>
                      <a:pt x="1890522" y="2857"/>
                    </a:lnTo>
                    <a:cubicBezTo>
                      <a:pt x="1891951" y="2857"/>
                      <a:pt x="1893261" y="3357"/>
                      <a:pt x="1894451" y="4357"/>
                    </a:cubicBezTo>
                    <a:cubicBezTo>
                      <a:pt x="1895642" y="5358"/>
                      <a:pt x="1896333" y="6620"/>
                      <a:pt x="1896523" y="8144"/>
                    </a:cubicBezTo>
                    <a:cubicBezTo>
                      <a:pt x="1901857" y="31670"/>
                      <a:pt x="1909501" y="52887"/>
                      <a:pt x="1919455" y="71794"/>
                    </a:cubicBezTo>
                    <a:cubicBezTo>
                      <a:pt x="1929408" y="90702"/>
                      <a:pt x="1942767" y="105822"/>
                      <a:pt x="1959531" y="117157"/>
                    </a:cubicBezTo>
                    <a:lnTo>
                      <a:pt x="1952530" y="127730"/>
                    </a:lnTo>
                    <a:cubicBezTo>
                      <a:pt x="1939195" y="119157"/>
                      <a:pt x="1927884" y="107966"/>
                      <a:pt x="1918597" y="94154"/>
                    </a:cubicBezTo>
                    <a:cubicBezTo>
                      <a:pt x="1909310" y="80343"/>
                      <a:pt x="1901667" y="65627"/>
                      <a:pt x="1895666" y="50006"/>
                    </a:cubicBezTo>
                    <a:cubicBezTo>
                      <a:pt x="1889379" y="65055"/>
                      <a:pt x="1881164" y="79152"/>
                      <a:pt x="1871020" y="92297"/>
                    </a:cubicBezTo>
                    <a:cubicBezTo>
                      <a:pt x="1860876" y="105441"/>
                      <a:pt x="1849327" y="116919"/>
                      <a:pt x="1836373" y="126730"/>
                    </a:cubicBezTo>
                    <a:lnTo>
                      <a:pt x="1828800" y="116729"/>
                    </a:lnTo>
                    <a:cubicBezTo>
                      <a:pt x="1842993" y="105870"/>
                      <a:pt x="1855185" y="93130"/>
                      <a:pt x="1865376" y="78510"/>
                    </a:cubicBezTo>
                    <a:cubicBezTo>
                      <a:pt x="1875568" y="63889"/>
                      <a:pt x="1883569" y="48149"/>
                      <a:pt x="1889379" y="31289"/>
                    </a:cubicBezTo>
                    <a:cubicBezTo>
                      <a:pt x="1888046" y="26813"/>
                      <a:pt x="1886665" y="21479"/>
                      <a:pt x="1885236" y="15287"/>
                    </a:cubicBezTo>
                    <a:lnTo>
                      <a:pt x="1861519" y="15287"/>
                    </a:lnTo>
                    <a:close/>
                    <a:moveTo>
                      <a:pt x="947119" y="2857"/>
                    </a:moveTo>
                    <a:lnTo>
                      <a:pt x="976122" y="2857"/>
                    </a:lnTo>
                    <a:cubicBezTo>
                      <a:pt x="977551" y="2857"/>
                      <a:pt x="978861" y="3357"/>
                      <a:pt x="980051" y="4357"/>
                    </a:cubicBezTo>
                    <a:cubicBezTo>
                      <a:pt x="981242" y="5358"/>
                      <a:pt x="981933" y="6620"/>
                      <a:pt x="982123" y="8144"/>
                    </a:cubicBezTo>
                    <a:cubicBezTo>
                      <a:pt x="987457" y="31670"/>
                      <a:pt x="995101" y="52887"/>
                      <a:pt x="1005054" y="71794"/>
                    </a:cubicBezTo>
                    <a:cubicBezTo>
                      <a:pt x="1015008" y="90702"/>
                      <a:pt x="1028367" y="105822"/>
                      <a:pt x="1045131" y="117157"/>
                    </a:cubicBezTo>
                    <a:lnTo>
                      <a:pt x="1038130" y="127730"/>
                    </a:lnTo>
                    <a:cubicBezTo>
                      <a:pt x="1024795" y="119157"/>
                      <a:pt x="1013484" y="107966"/>
                      <a:pt x="1004197" y="94154"/>
                    </a:cubicBezTo>
                    <a:cubicBezTo>
                      <a:pt x="994910" y="80343"/>
                      <a:pt x="987267" y="65627"/>
                      <a:pt x="981266" y="50006"/>
                    </a:cubicBezTo>
                    <a:cubicBezTo>
                      <a:pt x="974979" y="65055"/>
                      <a:pt x="966764" y="79152"/>
                      <a:pt x="956620" y="92297"/>
                    </a:cubicBezTo>
                    <a:cubicBezTo>
                      <a:pt x="946476" y="105441"/>
                      <a:pt x="934927" y="116919"/>
                      <a:pt x="921973" y="126730"/>
                    </a:cubicBezTo>
                    <a:lnTo>
                      <a:pt x="914400" y="116729"/>
                    </a:lnTo>
                    <a:cubicBezTo>
                      <a:pt x="928593" y="105870"/>
                      <a:pt x="940785" y="93130"/>
                      <a:pt x="950976" y="78510"/>
                    </a:cubicBezTo>
                    <a:cubicBezTo>
                      <a:pt x="961168" y="63889"/>
                      <a:pt x="969169" y="48149"/>
                      <a:pt x="974979" y="31289"/>
                    </a:cubicBezTo>
                    <a:cubicBezTo>
                      <a:pt x="973646" y="26813"/>
                      <a:pt x="972265" y="21479"/>
                      <a:pt x="970836" y="15287"/>
                    </a:cubicBezTo>
                    <a:lnTo>
                      <a:pt x="947119" y="15287"/>
                    </a:lnTo>
                    <a:close/>
                    <a:moveTo>
                      <a:pt x="32719" y="2857"/>
                    </a:moveTo>
                    <a:lnTo>
                      <a:pt x="61722" y="2857"/>
                    </a:lnTo>
                    <a:cubicBezTo>
                      <a:pt x="63151" y="2857"/>
                      <a:pt x="64461" y="3357"/>
                      <a:pt x="65651" y="4357"/>
                    </a:cubicBezTo>
                    <a:cubicBezTo>
                      <a:pt x="66842" y="5358"/>
                      <a:pt x="67533" y="6620"/>
                      <a:pt x="67723" y="8144"/>
                    </a:cubicBezTo>
                    <a:cubicBezTo>
                      <a:pt x="73057" y="31670"/>
                      <a:pt x="80701" y="52887"/>
                      <a:pt x="90654" y="71794"/>
                    </a:cubicBezTo>
                    <a:cubicBezTo>
                      <a:pt x="100608" y="90702"/>
                      <a:pt x="113967" y="105822"/>
                      <a:pt x="130731" y="117157"/>
                    </a:cubicBezTo>
                    <a:lnTo>
                      <a:pt x="123730" y="127730"/>
                    </a:lnTo>
                    <a:cubicBezTo>
                      <a:pt x="110395" y="119157"/>
                      <a:pt x="99084" y="107966"/>
                      <a:pt x="89797" y="94154"/>
                    </a:cubicBezTo>
                    <a:cubicBezTo>
                      <a:pt x="80510" y="80343"/>
                      <a:pt x="72867" y="65627"/>
                      <a:pt x="66866" y="50006"/>
                    </a:cubicBezTo>
                    <a:cubicBezTo>
                      <a:pt x="60579" y="65055"/>
                      <a:pt x="52364" y="79152"/>
                      <a:pt x="42220" y="92297"/>
                    </a:cubicBezTo>
                    <a:cubicBezTo>
                      <a:pt x="32076" y="105441"/>
                      <a:pt x="20527" y="116919"/>
                      <a:pt x="7573" y="126730"/>
                    </a:cubicBezTo>
                    <a:lnTo>
                      <a:pt x="0" y="116729"/>
                    </a:lnTo>
                    <a:cubicBezTo>
                      <a:pt x="14193" y="105870"/>
                      <a:pt x="26385" y="93130"/>
                      <a:pt x="36576" y="78510"/>
                    </a:cubicBezTo>
                    <a:cubicBezTo>
                      <a:pt x="46768" y="63889"/>
                      <a:pt x="54769" y="48149"/>
                      <a:pt x="60579" y="31289"/>
                    </a:cubicBezTo>
                    <a:cubicBezTo>
                      <a:pt x="59246" y="26813"/>
                      <a:pt x="57865" y="21479"/>
                      <a:pt x="56436" y="15287"/>
                    </a:cubicBezTo>
                    <a:lnTo>
                      <a:pt x="32719" y="15287"/>
                    </a:lnTo>
                    <a:close/>
                    <a:moveTo>
                      <a:pt x="248698" y="1857"/>
                    </a:moveTo>
                    <a:lnTo>
                      <a:pt x="251698" y="12001"/>
                    </a:lnTo>
                    <a:lnTo>
                      <a:pt x="301133" y="12001"/>
                    </a:lnTo>
                    <a:cubicBezTo>
                      <a:pt x="302848" y="12001"/>
                      <a:pt x="304324" y="12620"/>
                      <a:pt x="305562" y="13859"/>
                    </a:cubicBezTo>
                    <a:cubicBezTo>
                      <a:pt x="306801" y="15097"/>
                      <a:pt x="307420" y="16573"/>
                      <a:pt x="307420" y="18288"/>
                    </a:cubicBezTo>
                    <a:lnTo>
                      <a:pt x="307420" y="38290"/>
                    </a:lnTo>
                    <a:lnTo>
                      <a:pt x="294847" y="38290"/>
                    </a:lnTo>
                    <a:lnTo>
                      <a:pt x="294847" y="49292"/>
                    </a:lnTo>
                    <a:lnTo>
                      <a:pt x="238268" y="49292"/>
                    </a:lnTo>
                    <a:lnTo>
                      <a:pt x="218980" y="65294"/>
                    </a:lnTo>
                    <a:lnTo>
                      <a:pt x="257985" y="65294"/>
                    </a:lnTo>
                    <a:cubicBezTo>
                      <a:pt x="264081" y="65103"/>
                      <a:pt x="269796" y="64341"/>
                      <a:pt x="275130" y="63008"/>
                    </a:cubicBezTo>
                    <a:lnTo>
                      <a:pt x="271844" y="57578"/>
                    </a:lnTo>
                    <a:lnTo>
                      <a:pt x="282702" y="51149"/>
                    </a:lnTo>
                    <a:lnTo>
                      <a:pt x="297990" y="76581"/>
                    </a:lnTo>
                    <a:lnTo>
                      <a:pt x="287131" y="83010"/>
                    </a:lnTo>
                    <a:lnTo>
                      <a:pt x="281702" y="74009"/>
                    </a:lnTo>
                    <a:cubicBezTo>
                      <a:pt x="274463" y="76295"/>
                      <a:pt x="266557" y="77533"/>
                      <a:pt x="257985" y="77724"/>
                    </a:cubicBezTo>
                    <a:lnTo>
                      <a:pt x="252841" y="77724"/>
                    </a:lnTo>
                    <a:lnTo>
                      <a:pt x="252841" y="89154"/>
                    </a:lnTo>
                    <a:lnTo>
                      <a:pt x="299704" y="89154"/>
                    </a:lnTo>
                    <a:lnTo>
                      <a:pt x="299704" y="101584"/>
                    </a:lnTo>
                    <a:lnTo>
                      <a:pt x="252841" y="101584"/>
                    </a:lnTo>
                    <a:lnTo>
                      <a:pt x="252841" y="116014"/>
                    </a:lnTo>
                    <a:lnTo>
                      <a:pt x="309706" y="116014"/>
                    </a:lnTo>
                    <a:lnTo>
                      <a:pt x="309706" y="128730"/>
                    </a:lnTo>
                    <a:lnTo>
                      <a:pt x="182975" y="128730"/>
                    </a:lnTo>
                    <a:lnTo>
                      <a:pt x="182975" y="116014"/>
                    </a:lnTo>
                    <a:lnTo>
                      <a:pt x="240411" y="116014"/>
                    </a:lnTo>
                    <a:lnTo>
                      <a:pt x="240411" y="101584"/>
                    </a:lnTo>
                    <a:lnTo>
                      <a:pt x="194120" y="101584"/>
                    </a:lnTo>
                    <a:lnTo>
                      <a:pt x="194120" y="89154"/>
                    </a:lnTo>
                    <a:lnTo>
                      <a:pt x="240411" y="89154"/>
                    </a:lnTo>
                    <a:lnTo>
                      <a:pt x="240411" y="77724"/>
                    </a:lnTo>
                    <a:lnTo>
                      <a:pt x="204978" y="77724"/>
                    </a:lnTo>
                    <a:cubicBezTo>
                      <a:pt x="203264" y="77724"/>
                      <a:pt x="201811" y="77128"/>
                      <a:pt x="200621" y="75938"/>
                    </a:cubicBezTo>
                    <a:cubicBezTo>
                      <a:pt x="199430" y="74747"/>
                      <a:pt x="198835" y="73295"/>
                      <a:pt x="198835" y="71580"/>
                    </a:cubicBezTo>
                    <a:lnTo>
                      <a:pt x="198835" y="68865"/>
                    </a:lnTo>
                    <a:cubicBezTo>
                      <a:pt x="198835" y="66865"/>
                      <a:pt x="199549" y="65294"/>
                      <a:pt x="200978" y="64151"/>
                    </a:cubicBezTo>
                    <a:lnTo>
                      <a:pt x="218694" y="49292"/>
                    </a:lnTo>
                    <a:lnTo>
                      <a:pt x="198406" y="49292"/>
                    </a:lnTo>
                    <a:lnTo>
                      <a:pt x="198406" y="38290"/>
                    </a:lnTo>
                    <a:lnTo>
                      <a:pt x="186833" y="38290"/>
                    </a:lnTo>
                    <a:lnTo>
                      <a:pt x="186833" y="18288"/>
                    </a:lnTo>
                    <a:cubicBezTo>
                      <a:pt x="186833" y="16573"/>
                      <a:pt x="187428" y="15097"/>
                      <a:pt x="188619" y="13859"/>
                    </a:cubicBezTo>
                    <a:cubicBezTo>
                      <a:pt x="189810" y="12620"/>
                      <a:pt x="191262" y="12001"/>
                      <a:pt x="192977" y="12001"/>
                    </a:cubicBezTo>
                    <a:lnTo>
                      <a:pt x="238697" y="12001"/>
                    </a:lnTo>
                    <a:lnTo>
                      <a:pt x="236697" y="5429"/>
                    </a:lnTo>
                    <a:close/>
                    <a:moveTo>
                      <a:pt x="1118950" y="1143"/>
                    </a:moveTo>
                    <a:lnTo>
                      <a:pt x="1131380" y="1143"/>
                    </a:lnTo>
                    <a:lnTo>
                      <a:pt x="1131380" y="7715"/>
                    </a:lnTo>
                    <a:lnTo>
                      <a:pt x="1150668" y="7715"/>
                    </a:lnTo>
                    <a:lnTo>
                      <a:pt x="1150668" y="20288"/>
                    </a:lnTo>
                    <a:lnTo>
                      <a:pt x="1131380" y="20288"/>
                    </a:lnTo>
                    <a:lnTo>
                      <a:pt x="1131380" y="25146"/>
                    </a:lnTo>
                    <a:lnTo>
                      <a:pt x="1147525" y="25146"/>
                    </a:lnTo>
                    <a:lnTo>
                      <a:pt x="1147525" y="37719"/>
                    </a:lnTo>
                    <a:lnTo>
                      <a:pt x="1131380" y="37719"/>
                    </a:lnTo>
                    <a:lnTo>
                      <a:pt x="1131380" y="42576"/>
                    </a:lnTo>
                    <a:lnTo>
                      <a:pt x="1152525" y="42576"/>
                    </a:lnTo>
                    <a:lnTo>
                      <a:pt x="1152525" y="55149"/>
                    </a:lnTo>
                    <a:lnTo>
                      <a:pt x="1096232" y="55149"/>
                    </a:lnTo>
                    <a:lnTo>
                      <a:pt x="1096232" y="42576"/>
                    </a:lnTo>
                    <a:lnTo>
                      <a:pt x="1118950" y="42576"/>
                    </a:lnTo>
                    <a:lnTo>
                      <a:pt x="1118950" y="37719"/>
                    </a:lnTo>
                    <a:lnTo>
                      <a:pt x="1100519" y="37719"/>
                    </a:lnTo>
                    <a:lnTo>
                      <a:pt x="1100519" y="25146"/>
                    </a:lnTo>
                    <a:lnTo>
                      <a:pt x="1118950" y="25146"/>
                    </a:lnTo>
                    <a:lnTo>
                      <a:pt x="1118950" y="20288"/>
                    </a:lnTo>
                    <a:lnTo>
                      <a:pt x="1098233" y="20288"/>
                    </a:lnTo>
                    <a:lnTo>
                      <a:pt x="1098233" y="7715"/>
                    </a:lnTo>
                    <a:lnTo>
                      <a:pt x="1118950" y="7715"/>
                    </a:lnTo>
                    <a:close/>
                    <a:moveTo>
                      <a:pt x="566500" y="1143"/>
                    </a:moveTo>
                    <a:lnTo>
                      <a:pt x="578930" y="1143"/>
                    </a:lnTo>
                    <a:lnTo>
                      <a:pt x="578930" y="7715"/>
                    </a:lnTo>
                    <a:lnTo>
                      <a:pt x="598218" y="7715"/>
                    </a:lnTo>
                    <a:lnTo>
                      <a:pt x="598218" y="20288"/>
                    </a:lnTo>
                    <a:lnTo>
                      <a:pt x="578930" y="20288"/>
                    </a:lnTo>
                    <a:lnTo>
                      <a:pt x="578930" y="25146"/>
                    </a:lnTo>
                    <a:lnTo>
                      <a:pt x="595075" y="25146"/>
                    </a:lnTo>
                    <a:lnTo>
                      <a:pt x="595075" y="37719"/>
                    </a:lnTo>
                    <a:lnTo>
                      <a:pt x="578930" y="37719"/>
                    </a:lnTo>
                    <a:lnTo>
                      <a:pt x="578930" y="42576"/>
                    </a:lnTo>
                    <a:lnTo>
                      <a:pt x="600075" y="42576"/>
                    </a:lnTo>
                    <a:lnTo>
                      <a:pt x="600075" y="55149"/>
                    </a:lnTo>
                    <a:lnTo>
                      <a:pt x="543783" y="55149"/>
                    </a:lnTo>
                    <a:lnTo>
                      <a:pt x="543783" y="42576"/>
                    </a:lnTo>
                    <a:lnTo>
                      <a:pt x="566500" y="42576"/>
                    </a:lnTo>
                    <a:lnTo>
                      <a:pt x="566500" y="37719"/>
                    </a:lnTo>
                    <a:lnTo>
                      <a:pt x="548069" y="37719"/>
                    </a:lnTo>
                    <a:lnTo>
                      <a:pt x="548069" y="25146"/>
                    </a:lnTo>
                    <a:lnTo>
                      <a:pt x="566500" y="25146"/>
                    </a:lnTo>
                    <a:lnTo>
                      <a:pt x="566500" y="20288"/>
                    </a:lnTo>
                    <a:lnTo>
                      <a:pt x="545783" y="20288"/>
                    </a:lnTo>
                    <a:lnTo>
                      <a:pt x="545783" y="7715"/>
                    </a:lnTo>
                    <a:lnTo>
                      <a:pt x="566500" y="7715"/>
                    </a:lnTo>
                    <a:close/>
                    <a:moveTo>
                      <a:pt x="3332560" y="1000"/>
                    </a:moveTo>
                    <a:lnTo>
                      <a:pt x="3344418" y="4286"/>
                    </a:lnTo>
                    <a:lnTo>
                      <a:pt x="3341847" y="13430"/>
                    </a:lnTo>
                    <a:lnTo>
                      <a:pt x="3408426" y="13430"/>
                    </a:lnTo>
                    <a:lnTo>
                      <a:pt x="3408426" y="25860"/>
                    </a:lnTo>
                    <a:lnTo>
                      <a:pt x="3338275" y="25860"/>
                    </a:lnTo>
                    <a:cubicBezTo>
                      <a:pt x="3336941" y="30242"/>
                      <a:pt x="3335275" y="35480"/>
                      <a:pt x="3333274" y="41576"/>
                    </a:cubicBezTo>
                    <a:lnTo>
                      <a:pt x="3416284" y="41576"/>
                    </a:lnTo>
                    <a:lnTo>
                      <a:pt x="3416284" y="54149"/>
                    </a:lnTo>
                    <a:lnTo>
                      <a:pt x="3328702" y="54149"/>
                    </a:lnTo>
                    <a:cubicBezTo>
                      <a:pt x="3326987" y="58721"/>
                      <a:pt x="3325130" y="63293"/>
                      <a:pt x="3323130" y="67865"/>
                    </a:cubicBezTo>
                    <a:lnTo>
                      <a:pt x="3398997" y="67865"/>
                    </a:lnTo>
                    <a:cubicBezTo>
                      <a:pt x="3400711" y="67865"/>
                      <a:pt x="3402187" y="68484"/>
                      <a:pt x="3403426" y="69723"/>
                    </a:cubicBezTo>
                    <a:cubicBezTo>
                      <a:pt x="3404664" y="70961"/>
                      <a:pt x="3405283" y="72437"/>
                      <a:pt x="3405283" y="74152"/>
                    </a:cubicBezTo>
                    <a:lnTo>
                      <a:pt x="3405283" y="77152"/>
                    </a:lnTo>
                    <a:cubicBezTo>
                      <a:pt x="3405283" y="79057"/>
                      <a:pt x="3404617" y="80581"/>
                      <a:pt x="3403283" y="81724"/>
                    </a:cubicBezTo>
                    <a:lnTo>
                      <a:pt x="3371993" y="109871"/>
                    </a:lnTo>
                    <a:lnTo>
                      <a:pt x="3397997" y="117157"/>
                    </a:lnTo>
                    <a:lnTo>
                      <a:pt x="3394567" y="129444"/>
                    </a:lnTo>
                    <a:lnTo>
                      <a:pt x="3307842" y="104870"/>
                    </a:lnTo>
                    <a:lnTo>
                      <a:pt x="3311129" y="92868"/>
                    </a:lnTo>
                    <a:lnTo>
                      <a:pt x="3357705" y="105870"/>
                    </a:lnTo>
                    <a:lnTo>
                      <a:pt x="3385995" y="80438"/>
                    </a:lnTo>
                    <a:lnTo>
                      <a:pt x="3314271" y="80438"/>
                    </a:lnTo>
                    <a:cubicBezTo>
                      <a:pt x="3312557" y="80438"/>
                      <a:pt x="3311081" y="79819"/>
                      <a:pt x="3309843" y="78581"/>
                    </a:cubicBezTo>
                    <a:cubicBezTo>
                      <a:pt x="3308604" y="77343"/>
                      <a:pt x="3307985" y="75866"/>
                      <a:pt x="3307985" y="74152"/>
                    </a:cubicBezTo>
                    <a:lnTo>
                      <a:pt x="3307985" y="71580"/>
                    </a:lnTo>
                    <a:cubicBezTo>
                      <a:pt x="3307985" y="70437"/>
                      <a:pt x="3308271" y="69437"/>
                      <a:pt x="3308842" y="68580"/>
                    </a:cubicBezTo>
                    <a:cubicBezTo>
                      <a:pt x="3311033" y="64103"/>
                      <a:pt x="3313176" y="59293"/>
                      <a:pt x="3315272" y="54149"/>
                    </a:cubicBezTo>
                    <a:lnTo>
                      <a:pt x="3286983" y="54149"/>
                    </a:lnTo>
                    <a:lnTo>
                      <a:pt x="3286983" y="41576"/>
                    </a:lnTo>
                    <a:lnTo>
                      <a:pt x="3319987" y="41576"/>
                    </a:lnTo>
                    <a:lnTo>
                      <a:pt x="3323701" y="30432"/>
                    </a:lnTo>
                    <a:lnTo>
                      <a:pt x="3325130" y="25860"/>
                    </a:lnTo>
                    <a:lnTo>
                      <a:pt x="3294841" y="25860"/>
                    </a:lnTo>
                    <a:lnTo>
                      <a:pt x="3294841" y="13430"/>
                    </a:lnTo>
                    <a:lnTo>
                      <a:pt x="3328845" y="13430"/>
                    </a:lnTo>
                    <a:close/>
                    <a:moveTo>
                      <a:pt x="3026331" y="571"/>
                    </a:moveTo>
                    <a:lnTo>
                      <a:pt x="3037618" y="6000"/>
                    </a:lnTo>
                    <a:cubicBezTo>
                      <a:pt x="3034761" y="11811"/>
                      <a:pt x="3031855" y="16859"/>
                      <a:pt x="3028903" y="21145"/>
                    </a:cubicBezTo>
                    <a:lnTo>
                      <a:pt x="3043905" y="21145"/>
                    </a:lnTo>
                    <a:cubicBezTo>
                      <a:pt x="3045619" y="21145"/>
                      <a:pt x="3047072" y="21741"/>
                      <a:pt x="3048262" y="22931"/>
                    </a:cubicBezTo>
                    <a:cubicBezTo>
                      <a:pt x="3049453" y="24122"/>
                      <a:pt x="3050048" y="25574"/>
                      <a:pt x="3050048" y="27289"/>
                    </a:cubicBezTo>
                    <a:lnTo>
                      <a:pt x="3050048" y="45577"/>
                    </a:lnTo>
                    <a:lnTo>
                      <a:pt x="3037475" y="45577"/>
                    </a:lnTo>
                    <a:lnTo>
                      <a:pt x="3037475" y="33575"/>
                    </a:lnTo>
                    <a:lnTo>
                      <a:pt x="2943606" y="33575"/>
                    </a:lnTo>
                    <a:lnTo>
                      <a:pt x="2943606" y="45577"/>
                    </a:lnTo>
                    <a:lnTo>
                      <a:pt x="2931176" y="45577"/>
                    </a:lnTo>
                    <a:lnTo>
                      <a:pt x="2931176" y="27289"/>
                    </a:lnTo>
                    <a:cubicBezTo>
                      <a:pt x="2931176" y="25574"/>
                      <a:pt x="2931771" y="24122"/>
                      <a:pt x="2932962" y="22931"/>
                    </a:cubicBezTo>
                    <a:cubicBezTo>
                      <a:pt x="2934153" y="21741"/>
                      <a:pt x="2935605" y="21145"/>
                      <a:pt x="2937319" y="21145"/>
                    </a:cubicBezTo>
                    <a:lnTo>
                      <a:pt x="2950179" y="21145"/>
                    </a:lnTo>
                    <a:lnTo>
                      <a:pt x="2942749" y="7143"/>
                    </a:lnTo>
                    <a:lnTo>
                      <a:pt x="2953750" y="1286"/>
                    </a:lnTo>
                    <a:lnTo>
                      <a:pt x="2962895" y="18288"/>
                    </a:lnTo>
                    <a:lnTo>
                      <a:pt x="2957608" y="21145"/>
                    </a:lnTo>
                    <a:lnTo>
                      <a:pt x="2986755" y="21145"/>
                    </a:lnTo>
                    <a:lnTo>
                      <a:pt x="2979468" y="7143"/>
                    </a:lnTo>
                    <a:lnTo>
                      <a:pt x="2990469" y="1286"/>
                    </a:lnTo>
                    <a:lnTo>
                      <a:pt x="2999471" y="18288"/>
                    </a:lnTo>
                    <a:lnTo>
                      <a:pt x="2994184" y="21145"/>
                    </a:lnTo>
                    <a:lnTo>
                      <a:pt x="3013187" y="21145"/>
                    </a:lnTo>
                    <a:cubicBezTo>
                      <a:pt x="3015663" y="18383"/>
                      <a:pt x="3018139" y="14954"/>
                      <a:pt x="3020616" y="10858"/>
                    </a:cubicBezTo>
                    <a:cubicBezTo>
                      <a:pt x="3023092" y="6762"/>
                      <a:pt x="3024997" y="3333"/>
                      <a:pt x="3026331" y="571"/>
                    </a:cubicBezTo>
                    <a:close/>
                    <a:moveTo>
                      <a:pt x="2473881" y="571"/>
                    </a:moveTo>
                    <a:lnTo>
                      <a:pt x="2485168" y="6000"/>
                    </a:lnTo>
                    <a:cubicBezTo>
                      <a:pt x="2482311" y="11811"/>
                      <a:pt x="2479405" y="16859"/>
                      <a:pt x="2476453" y="21145"/>
                    </a:cubicBezTo>
                    <a:lnTo>
                      <a:pt x="2491455" y="21145"/>
                    </a:lnTo>
                    <a:cubicBezTo>
                      <a:pt x="2493169" y="21145"/>
                      <a:pt x="2494622" y="21741"/>
                      <a:pt x="2495812" y="22931"/>
                    </a:cubicBezTo>
                    <a:cubicBezTo>
                      <a:pt x="2497003" y="24122"/>
                      <a:pt x="2497598" y="25574"/>
                      <a:pt x="2497598" y="27289"/>
                    </a:cubicBezTo>
                    <a:lnTo>
                      <a:pt x="2497598" y="45577"/>
                    </a:lnTo>
                    <a:lnTo>
                      <a:pt x="2485025" y="45577"/>
                    </a:lnTo>
                    <a:lnTo>
                      <a:pt x="2485025" y="33575"/>
                    </a:lnTo>
                    <a:lnTo>
                      <a:pt x="2391156" y="33575"/>
                    </a:lnTo>
                    <a:lnTo>
                      <a:pt x="2391156" y="45577"/>
                    </a:lnTo>
                    <a:lnTo>
                      <a:pt x="2378726" y="45577"/>
                    </a:lnTo>
                    <a:lnTo>
                      <a:pt x="2378726" y="27289"/>
                    </a:lnTo>
                    <a:cubicBezTo>
                      <a:pt x="2378726" y="25574"/>
                      <a:pt x="2379321" y="24122"/>
                      <a:pt x="2380512" y="22931"/>
                    </a:cubicBezTo>
                    <a:cubicBezTo>
                      <a:pt x="2381703" y="21741"/>
                      <a:pt x="2383155" y="21145"/>
                      <a:pt x="2384869" y="21145"/>
                    </a:cubicBezTo>
                    <a:lnTo>
                      <a:pt x="2397729" y="21145"/>
                    </a:lnTo>
                    <a:lnTo>
                      <a:pt x="2390299" y="7143"/>
                    </a:lnTo>
                    <a:lnTo>
                      <a:pt x="2401300" y="1286"/>
                    </a:lnTo>
                    <a:lnTo>
                      <a:pt x="2410445" y="18288"/>
                    </a:lnTo>
                    <a:lnTo>
                      <a:pt x="2405158" y="21145"/>
                    </a:lnTo>
                    <a:lnTo>
                      <a:pt x="2434305" y="21145"/>
                    </a:lnTo>
                    <a:lnTo>
                      <a:pt x="2427018" y="7143"/>
                    </a:lnTo>
                    <a:lnTo>
                      <a:pt x="2438019" y="1286"/>
                    </a:lnTo>
                    <a:lnTo>
                      <a:pt x="2447021" y="18288"/>
                    </a:lnTo>
                    <a:lnTo>
                      <a:pt x="2441734" y="21145"/>
                    </a:lnTo>
                    <a:lnTo>
                      <a:pt x="2460737" y="21145"/>
                    </a:lnTo>
                    <a:cubicBezTo>
                      <a:pt x="2463213" y="18383"/>
                      <a:pt x="2465689" y="14954"/>
                      <a:pt x="2468166" y="10858"/>
                    </a:cubicBezTo>
                    <a:cubicBezTo>
                      <a:pt x="2470642" y="6762"/>
                      <a:pt x="2472547" y="3333"/>
                      <a:pt x="2473881" y="571"/>
                    </a:cubicBezTo>
                    <a:close/>
                    <a:moveTo>
                      <a:pt x="1172956" y="285"/>
                    </a:moveTo>
                    <a:lnTo>
                      <a:pt x="1183529" y="7001"/>
                    </a:lnTo>
                    <a:lnTo>
                      <a:pt x="1180529" y="11287"/>
                    </a:lnTo>
                    <a:lnTo>
                      <a:pt x="1202817" y="11287"/>
                    </a:lnTo>
                    <a:cubicBezTo>
                      <a:pt x="1204532" y="11287"/>
                      <a:pt x="1206008" y="11882"/>
                      <a:pt x="1207247" y="13073"/>
                    </a:cubicBezTo>
                    <a:cubicBezTo>
                      <a:pt x="1208485" y="14263"/>
                      <a:pt x="1209104" y="15716"/>
                      <a:pt x="1209104" y="17430"/>
                    </a:cubicBezTo>
                    <a:lnTo>
                      <a:pt x="1209104" y="19431"/>
                    </a:lnTo>
                    <a:cubicBezTo>
                      <a:pt x="1209104" y="20383"/>
                      <a:pt x="1208866" y="21240"/>
                      <a:pt x="1208389" y="22002"/>
                    </a:cubicBezTo>
                    <a:cubicBezTo>
                      <a:pt x="1206199" y="26289"/>
                      <a:pt x="1203579" y="30146"/>
                      <a:pt x="1200531" y="33575"/>
                    </a:cubicBezTo>
                    <a:lnTo>
                      <a:pt x="1213247" y="33575"/>
                    </a:lnTo>
                    <a:cubicBezTo>
                      <a:pt x="1214962" y="33575"/>
                      <a:pt x="1216414" y="34194"/>
                      <a:pt x="1217605" y="35433"/>
                    </a:cubicBezTo>
                    <a:cubicBezTo>
                      <a:pt x="1218795" y="36671"/>
                      <a:pt x="1219391" y="38147"/>
                      <a:pt x="1219391" y="39862"/>
                    </a:cubicBezTo>
                    <a:lnTo>
                      <a:pt x="1219391" y="57007"/>
                    </a:lnTo>
                    <a:lnTo>
                      <a:pt x="1225534" y="57007"/>
                    </a:lnTo>
                    <a:lnTo>
                      <a:pt x="1225534" y="69723"/>
                    </a:lnTo>
                    <a:lnTo>
                      <a:pt x="1219391" y="69723"/>
                    </a:lnTo>
                    <a:lnTo>
                      <a:pt x="1219391" y="87011"/>
                    </a:lnTo>
                    <a:cubicBezTo>
                      <a:pt x="1219391" y="88725"/>
                      <a:pt x="1218795" y="90178"/>
                      <a:pt x="1217605" y="91368"/>
                    </a:cubicBezTo>
                    <a:cubicBezTo>
                      <a:pt x="1216414" y="92559"/>
                      <a:pt x="1214962" y="93154"/>
                      <a:pt x="1213247" y="93154"/>
                    </a:cubicBezTo>
                    <a:lnTo>
                      <a:pt x="1192816" y="93154"/>
                    </a:lnTo>
                    <a:lnTo>
                      <a:pt x="1192816" y="107013"/>
                    </a:lnTo>
                    <a:cubicBezTo>
                      <a:pt x="1192816" y="111490"/>
                      <a:pt x="1191554" y="115300"/>
                      <a:pt x="1189030" y="118443"/>
                    </a:cubicBezTo>
                    <a:cubicBezTo>
                      <a:pt x="1186506" y="121586"/>
                      <a:pt x="1183458" y="124039"/>
                      <a:pt x="1179886" y="125801"/>
                    </a:cubicBezTo>
                    <a:cubicBezTo>
                      <a:pt x="1176314" y="127563"/>
                      <a:pt x="1172813" y="128730"/>
                      <a:pt x="1169385" y="129302"/>
                    </a:cubicBezTo>
                    <a:lnTo>
                      <a:pt x="1167384" y="116871"/>
                    </a:lnTo>
                    <a:cubicBezTo>
                      <a:pt x="1171004" y="116014"/>
                      <a:pt x="1174004" y="114871"/>
                      <a:pt x="1176385" y="113442"/>
                    </a:cubicBezTo>
                    <a:cubicBezTo>
                      <a:pt x="1178767" y="112014"/>
                      <a:pt x="1180100" y="109871"/>
                      <a:pt x="1180386" y="107013"/>
                    </a:cubicBezTo>
                    <a:lnTo>
                      <a:pt x="1180386" y="93154"/>
                    </a:lnTo>
                    <a:lnTo>
                      <a:pt x="1158526" y="93154"/>
                    </a:lnTo>
                    <a:lnTo>
                      <a:pt x="1158526" y="80724"/>
                    </a:lnTo>
                    <a:lnTo>
                      <a:pt x="1180386" y="80724"/>
                    </a:lnTo>
                    <a:lnTo>
                      <a:pt x="1180386" y="69723"/>
                    </a:lnTo>
                    <a:lnTo>
                      <a:pt x="1154097" y="69723"/>
                    </a:lnTo>
                    <a:lnTo>
                      <a:pt x="1154097" y="57007"/>
                    </a:lnTo>
                    <a:lnTo>
                      <a:pt x="1180386" y="57007"/>
                    </a:lnTo>
                    <a:lnTo>
                      <a:pt x="1180386" y="46005"/>
                    </a:lnTo>
                    <a:lnTo>
                      <a:pt x="1158526" y="46005"/>
                    </a:lnTo>
                    <a:lnTo>
                      <a:pt x="1158526" y="36004"/>
                    </a:lnTo>
                    <a:lnTo>
                      <a:pt x="1156526" y="37719"/>
                    </a:lnTo>
                    <a:lnTo>
                      <a:pt x="1148668" y="28146"/>
                    </a:lnTo>
                    <a:cubicBezTo>
                      <a:pt x="1156764" y="21288"/>
                      <a:pt x="1164860" y="12001"/>
                      <a:pt x="1172956" y="285"/>
                    </a:cubicBezTo>
                    <a:close/>
                    <a:moveTo>
                      <a:pt x="620506" y="285"/>
                    </a:moveTo>
                    <a:lnTo>
                      <a:pt x="631079" y="7001"/>
                    </a:lnTo>
                    <a:lnTo>
                      <a:pt x="628079" y="11287"/>
                    </a:lnTo>
                    <a:lnTo>
                      <a:pt x="650367" y="11287"/>
                    </a:lnTo>
                    <a:cubicBezTo>
                      <a:pt x="652082" y="11287"/>
                      <a:pt x="653558" y="11882"/>
                      <a:pt x="654796" y="13073"/>
                    </a:cubicBezTo>
                    <a:cubicBezTo>
                      <a:pt x="656035" y="14263"/>
                      <a:pt x="656654" y="15716"/>
                      <a:pt x="656654" y="17430"/>
                    </a:cubicBezTo>
                    <a:lnTo>
                      <a:pt x="656654" y="19431"/>
                    </a:lnTo>
                    <a:cubicBezTo>
                      <a:pt x="656654" y="20383"/>
                      <a:pt x="656416" y="21240"/>
                      <a:pt x="655939" y="22002"/>
                    </a:cubicBezTo>
                    <a:cubicBezTo>
                      <a:pt x="653749" y="26289"/>
                      <a:pt x="651129" y="30146"/>
                      <a:pt x="648081" y="33575"/>
                    </a:cubicBezTo>
                    <a:lnTo>
                      <a:pt x="660797" y="33575"/>
                    </a:lnTo>
                    <a:cubicBezTo>
                      <a:pt x="662512" y="33575"/>
                      <a:pt x="663964" y="34194"/>
                      <a:pt x="665155" y="35433"/>
                    </a:cubicBezTo>
                    <a:cubicBezTo>
                      <a:pt x="666345" y="36671"/>
                      <a:pt x="666941" y="38147"/>
                      <a:pt x="666941" y="39862"/>
                    </a:cubicBezTo>
                    <a:lnTo>
                      <a:pt x="666941" y="57007"/>
                    </a:lnTo>
                    <a:lnTo>
                      <a:pt x="673084" y="57007"/>
                    </a:lnTo>
                    <a:lnTo>
                      <a:pt x="673084" y="69723"/>
                    </a:lnTo>
                    <a:lnTo>
                      <a:pt x="666941" y="69723"/>
                    </a:lnTo>
                    <a:lnTo>
                      <a:pt x="666941" y="87011"/>
                    </a:lnTo>
                    <a:cubicBezTo>
                      <a:pt x="666941" y="88725"/>
                      <a:pt x="666345" y="90178"/>
                      <a:pt x="665155" y="91368"/>
                    </a:cubicBezTo>
                    <a:cubicBezTo>
                      <a:pt x="663964" y="92559"/>
                      <a:pt x="662512" y="93154"/>
                      <a:pt x="660797" y="93154"/>
                    </a:cubicBezTo>
                    <a:lnTo>
                      <a:pt x="640366" y="93154"/>
                    </a:lnTo>
                    <a:lnTo>
                      <a:pt x="640366" y="107013"/>
                    </a:lnTo>
                    <a:cubicBezTo>
                      <a:pt x="640366" y="111490"/>
                      <a:pt x="639104" y="115300"/>
                      <a:pt x="636580" y="118443"/>
                    </a:cubicBezTo>
                    <a:cubicBezTo>
                      <a:pt x="634056" y="121586"/>
                      <a:pt x="631008" y="124039"/>
                      <a:pt x="627436" y="125801"/>
                    </a:cubicBezTo>
                    <a:cubicBezTo>
                      <a:pt x="623864" y="127563"/>
                      <a:pt x="620363" y="128730"/>
                      <a:pt x="616935" y="129302"/>
                    </a:cubicBezTo>
                    <a:lnTo>
                      <a:pt x="614934" y="116871"/>
                    </a:lnTo>
                    <a:cubicBezTo>
                      <a:pt x="618554" y="116014"/>
                      <a:pt x="621554" y="114871"/>
                      <a:pt x="623935" y="113442"/>
                    </a:cubicBezTo>
                    <a:cubicBezTo>
                      <a:pt x="626317" y="112014"/>
                      <a:pt x="627650" y="109871"/>
                      <a:pt x="627936" y="107013"/>
                    </a:cubicBezTo>
                    <a:lnTo>
                      <a:pt x="627936" y="93154"/>
                    </a:lnTo>
                    <a:lnTo>
                      <a:pt x="606076" y="93154"/>
                    </a:lnTo>
                    <a:lnTo>
                      <a:pt x="606076" y="80724"/>
                    </a:lnTo>
                    <a:lnTo>
                      <a:pt x="627936" y="80724"/>
                    </a:lnTo>
                    <a:lnTo>
                      <a:pt x="627936" y="69723"/>
                    </a:lnTo>
                    <a:lnTo>
                      <a:pt x="601647" y="69723"/>
                    </a:lnTo>
                    <a:lnTo>
                      <a:pt x="601647" y="57007"/>
                    </a:lnTo>
                    <a:lnTo>
                      <a:pt x="627936" y="57007"/>
                    </a:lnTo>
                    <a:lnTo>
                      <a:pt x="627936" y="46005"/>
                    </a:lnTo>
                    <a:lnTo>
                      <a:pt x="606076" y="46005"/>
                    </a:lnTo>
                    <a:lnTo>
                      <a:pt x="606076" y="36004"/>
                    </a:lnTo>
                    <a:lnTo>
                      <a:pt x="604076" y="37719"/>
                    </a:lnTo>
                    <a:lnTo>
                      <a:pt x="596218" y="28146"/>
                    </a:lnTo>
                    <a:cubicBezTo>
                      <a:pt x="604314" y="21288"/>
                      <a:pt x="612410" y="12001"/>
                      <a:pt x="620506" y="285"/>
                    </a:cubicBezTo>
                    <a:close/>
                    <a:moveTo>
                      <a:pt x="2085928" y="0"/>
                    </a:moveTo>
                    <a:lnTo>
                      <a:pt x="2092071" y="13430"/>
                    </a:lnTo>
                    <a:lnTo>
                      <a:pt x="2140077" y="13430"/>
                    </a:lnTo>
                    <a:lnTo>
                      <a:pt x="2140077" y="26003"/>
                    </a:lnTo>
                    <a:lnTo>
                      <a:pt x="2036207" y="26003"/>
                    </a:lnTo>
                    <a:lnTo>
                      <a:pt x="2036207" y="91440"/>
                    </a:lnTo>
                    <a:cubicBezTo>
                      <a:pt x="2035921" y="104013"/>
                      <a:pt x="2030445" y="117062"/>
                      <a:pt x="2019777" y="130587"/>
                    </a:cubicBezTo>
                    <a:lnTo>
                      <a:pt x="2010347" y="122301"/>
                    </a:lnTo>
                    <a:cubicBezTo>
                      <a:pt x="2019110" y="111252"/>
                      <a:pt x="2023587" y="100965"/>
                      <a:pt x="2023777" y="91440"/>
                    </a:cubicBezTo>
                    <a:lnTo>
                      <a:pt x="2023777" y="19574"/>
                    </a:lnTo>
                    <a:cubicBezTo>
                      <a:pt x="2023777" y="17859"/>
                      <a:pt x="2024396" y="16406"/>
                      <a:pt x="2025634" y="15216"/>
                    </a:cubicBezTo>
                    <a:cubicBezTo>
                      <a:pt x="2026873" y="14025"/>
                      <a:pt x="2028349" y="13430"/>
                      <a:pt x="2030064" y="13430"/>
                    </a:cubicBezTo>
                    <a:lnTo>
                      <a:pt x="2078213" y="13430"/>
                    </a:lnTo>
                    <a:lnTo>
                      <a:pt x="2074497" y="5286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6" name="图形 15">
            <a:extLst>
              <a:ext uri="{FF2B5EF4-FFF2-40B4-BE49-F238E27FC236}">
                <a16:creationId xmlns:a16="http://schemas.microsoft.com/office/drawing/2014/main" id="{4C269AC2-16DC-B329-A4FA-3025253E33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97596" y="1146763"/>
            <a:ext cx="6605019" cy="4186646"/>
          </a:xfrm>
          <a:prstGeom prst="rect">
            <a:avLst/>
          </a:prstGeom>
        </p:spPr>
      </p:pic>
      <p:grpSp>
        <p:nvGrpSpPr>
          <p:cNvPr id="149" name="投影仪主体">
            <a:extLst>
              <a:ext uri="{FF2B5EF4-FFF2-40B4-BE49-F238E27FC236}">
                <a16:creationId xmlns:a16="http://schemas.microsoft.com/office/drawing/2014/main" id="{8B9219E2-CD82-072E-7910-E47060B945D8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172402" y="-88979"/>
            <a:ext cx="1876788" cy="518347"/>
            <a:chOff x="6830277" y="974571"/>
            <a:chExt cx="739655" cy="204284"/>
          </a:xfrm>
        </p:grpSpPr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53DC7822-90E1-1E5C-6BDD-0E7B8DC642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0277" y="974571"/>
              <a:ext cx="739655" cy="204284"/>
            </a:xfrm>
            <a:prstGeom prst="roundRect">
              <a:avLst>
                <a:gd name="adj" fmla="val 19884"/>
              </a:avLst>
            </a:prstGeom>
            <a:solidFill>
              <a:schemeClr val="bg1">
                <a:lumMod val="85000"/>
              </a:schemeClr>
            </a:solidFill>
            <a:ln>
              <a:gradFill flip="none" rotWithShape="1">
                <a:gsLst>
                  <a:gs pos="36000">
                    <a:schemeClr val="bg1">
                      <a:lumMod val="66000"/>
                    </a:schemeClr>
                  </a:gs>
                  <a:gs pos="99000">
                    <a:schemeClr val="bg1"/>
                  </a:gs>
                  <a:gs pos="78000">
                    <a:schemeClr val="bg1">
                      <a:lumMod val="6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effectLst>
              <a:outerShdw blurRad="431800" dist="1270000" dir="6960000" sx="105000" sy="105000" algn="tr" rotWithShape="0">
                <a:prstClr val="black">
                  <a:alpha val="67000"/>
                </a:prstClr>
              </a:outerShdw>
            </a:effectLst>
            <a:scene3d>
              <a:camera prst="obliqueBottomRight">
                <a:rot lat="21000000" lon="21060000" rev="240000"/>
              </a:camera>
              <a:lightRig rig="brightRoom" dir="t"/>
            </a:scene3d>
            <a:sp3d extrusionH="825500" prstMaterial="flat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600" i="1" dirty="0">
                  <a:solidFill>
                    <a:schemeClr val="tx1"/>
                  </a:solidFill>
                  <a:latin typeface="HarmonyOS Sans Medium" panose="00000600000000000000" pitchFamily="2" charset="0"/>
                </a:rPr>
                <a:t>             PC</a:t>
              </a:r>
              <a:endParaRPr lang="zh-CN" altLang="en-US" sz="600" i="1" dirty="0">
                <a:solidFill>
                  <a:schemeClr val="tx1"/>
                </a:solidFill>
                <a:latin typeface="HarmonyOS Sans Medium" panose="00000600000000000000" pitchFamily="2" charset="0"/>
              </a:endParaRPr>
            </a:p>
          </p:txBody>
        </p:sp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1876AC66-AA04-9263-DA7E-CA5C0F37030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r="47408"/>
            <a:stretch/>
          </p:blipFill>
          <p:spPr>
            <a:xfrm>
              <a:off x="7107726" y="1046719"/>
              <a:ext cx="128379" cy="59988"/>
            </a:xfrm>
            <a:prstGeom prst="rect">
              <a:avLst/>
            </a:prstGeom>
          </p:spPr>
        </p:pic>
      </p:grpSp>
      <p:grpSp>
        <p:nvGrpSpPr>
          <p:cNvPr id="152" name="灯">
            <a:extLst>
              <a:ext uri="{FF2B5EF4-FFF2-40B4-BE49-F238E27FC236}">
                <a16:creationId xmlns:a16="http://schemas.microsoft.com/office/drawing/2014/main" id="{53E9E240-E8BC-0A09-C8AE-BE255643A4B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2690485" y="-6700191"/>
            <a:ext cx="8018427" cy="4504732"/>
            <a:chOff x="8047988" y="-182880"/>
            <a:chExt cx="3160117" cy="1775346"/>
          </a:xfrm>
        </p:grpSpPr>
        <p:sp>
          <p:nvSpPr>
            <p:cNvPr id="153" name="矩形: 圆角 152">
              <a:extLst>
                <a:ext uri="{FF2B5EF4-FFF2-40B4-BE49-F238E27FC236}">
                  <a16:creationId xmlns:a16="http://schemas.microsoft.com/office/drawing/2014/main" id="{F8B55927-D95F-21AF-ED67-B24B2BBA91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49920" y="1278622"/>
              <a:ext cx="2958185" cy="1549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054100">
                <a:schemeClr val="bg1">
                  <a:alpha val="2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4" name="矩形: 圆角 37">
              <a:extLst>
                <a:ext uri="{FF2B5EF4-FFF2-40B4-BE49-F238E27FC236}">
                  <a16:creationId xmlns:a16="http://schemas.microsoft.com/office/drawing/2014/main" id="{B1FFA7B6-8851-3E97-B0A8-D5F3CCC62A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7988" y="1148153"/>
              <a:ext cx="3160117" cy="444313"/>
            </a:xfrm>
            <a:custGeom>
              <a:avLst/>
              <a:gdLst>
                <a:gd name="connsiteX0" fmla="*/ 0 w 2970033"/>
                <a:gd name="connsiteY0" fmla="*/ 177552 h 851937"/>
                <a:gd name="connsiteX1" fmla="*/ 177552 w 2970033"/>
                <a:gd name="connsiteY1" fmla="*/ 0 h 851937"/>
                <a:gd name="connsiteX2" fmla="*/ 2792481 w 2970033"/>
                <a:gd name="connsiteY2" fmla="*/ 0 h 851937"/>
                <a:gd name="connsiteX3" fmla="*/ 2970033 w 2970033"/>
                <a:gd name="connsiteY3" fmla="*/ 177552 h 851937"/>
                <a:gd name="connsiteX4" fmla="*/ 2970033 w 2970033"/>
                <a:gd name="connsiteY4" fmla="*/ 674385 h 851937"/>
                <a:gd name="connsiteX5" fmla="*/ 2792481 w 2970033"/>
                <a:gd name="connsiteY5" fmla="*/ 851937 h 851937"/>
                <a:gd name="connsiteX6" fmla="*/ 177552 w 2970033"/>
                <a:gd name="connsiteY6" fmla="*/ 851937 h 851937"/>
                <a:gd name="connsiteX7" fmla="*/ 0 w 2970033"/>
                <a:gd name="connsiteY7" fmla="*/ 674385 h 851937"/>
                <a:gd name="connsiteX8" fmla="*/ 0 w 2970033"/>
                <a:gd name="connsiteY8" fmla="*/ 177552 h 851937"/>
                <a:gd name="connsiteX0" fmla="*/ 0 w 2970033"/>
                <a:gd name="connsiteY0" fmla="*/ 177552 h 851937"/>
                <a:gd name="connsiteX1" fmla="*/ 177552 w 2970033"/>
                <a:gd name="connsiteY1" fmla="*/ 0 h 851937"/>
                <a:gd name="connsiteX2" fmla="*/ 2792481 w 2970033"/>
                <a:gd name="connsiteY2" fmla="*/ 0 h 851937"/>
                <a:gd name="connsiteX3" fmla="*/ 2970033 w 2970033"/>
                <a:gd name="connsiteY3" fmla="*/ 177552 h 851937"/>
                <a:gd name="connsiteX4" fmla="*/ 2970033 w 2970033"/>
                <a:gd name="connsiteY4" fmla="*/ 674385 h 851937"/>
                <a:gd name="connsiteX5" fmla="*/ 2792481 w 2970033"/>
                <a:gd name="connsiteY5" fmla="*/ 851937 h 851937"/>
                <a:gd name="connsiteX6" fmla="*/ 177552 w 2970033"/>
                <a:gd name="connsiteY6" fmla="*/ 851937 h 851937"/>
                <a:gd name="connsiteX7" fmla="*/ 0 w 2970033"/>
                <a:gd name="connsiteY7" fmla="*/ 674385 h 851937"/>
                <a:gd name="connsiteX8" fmla="*/ 0 w 2970033"/>
                <a:gd name="connsiteY8" fmla="*/ 177552 h 851937"/>
                <a:gd name="connsiteX0" fmla="*/ 0 w 2970033"/>
                <a:gd name="connsiteY0" fmla="*/ 177552 h 851937"/>
                <a:gd name="connsiteX1" fmla="*/ 177552 w 2970033"/>
                <a:gd name="connsiteY1" fmla="*/ 0 h 851937"/>
                <a:gd name="connsiteX2" fmla="*/ 2792481 w 2970033"/>
                <a:gd name="connsiteY2" fmla="*/ 0 h 851937"/>
                <a:gd name="connsiteX3" fmla="*/ 2970033 w 2970033"/>
                <a:gd name="connsiteY3" fmla="*/ 177552 h 851937"/>
                <a:gd name="connsiteX4" fmla="*/ 2970033 w 2970033"/>
                <a:gd name="connsiteY4" fmla="*/ 674385 h 851937"/>
                <a:gd name="connsiteX5" fmla="*/ 2792481 w 2970033"/>
                <a:gd name="connsiteY5" fmla="*/ 851937 h 851937"/>
                <a:gd name="connsiteX6" fmla="*/ 177552 w 2970033"/>
                <a:gd name="connsiteY6" fmla="*/ 851937 h 851937"/>
                <a:gd name="connsiteX7" fmla="*/ 0 w 2970033"/>
                <a:gd name="connsiteY7" fmla="*/ 674385 h 851937"/>
                <a:gd name="connsiteX8" fmla="*/ 0 w 2970033"/>
                <a:gd name="connsiteY8" fmla="*/ 177552 h 851937"/>
                <a:gd name="connsiteX0" fmla="*/ 0 w 2970033"/>
                <a:gd name="connsiteY0" fmla="*/ 177552 h 851937"/>
                <a:gd name="connsiteX1" fmla="*/ 177552 w 2970033"/>
                <a:gd name="connsiteY1" fmla="*/ 0 h 851937"/>
                <a:gd name="connsiteX2" fmla="*/ 2792481 w 2970033"/>
                <a:gd name="connsiteY2" fmla="*/ 0 h 851937"/>
                <a:gd name="connsiteX3" fmla="*/ 2970033 w 2970033"/>
                <a:gd name="connsiteY3" fmla="*/ 177552 h 851937"/>
                <a:gd name="connsiteX4" fmla="*/ 2970033 w 2970033"/>
                <a:gd name="connsiteY4" fmla="*/ 674385 h 851937"/>
                <a:gd name="connsiteX5" fmla="*/ 2792481 w 2970033"/>
                <a:gd name="connsiteY5" fmla="*/ 851937 h 851937"/>
                <a:gd name="connsiteX6" fmla="*/ 177552 w 2970033"/>
                <a:gd name="connsiteY6" fmla="*/ 851937 h 851937"/>
                <a:gd name="connsiteX7" fmla="*/ 45720 w 2970033"/>
                <a:gd name="connsiteY7" fmla="*/ 750585 h 851937"/>
                <a:gd name="connsiteX8" fmla="*/ 0 w 2970033"/>
                <a:gd name="connsiteY8" fmla="*/ 177552 h 851937"/>
                <a:gd name="connsiteX0" fmla="*/ 0 w 2970033"/>
                <a:gd name="connsiteY0" fmla="*/ 177552 h 851937"/>
                <a:gd name="connsiteX1" fmla="*/ 177552 w 2970033"/>
                <a:gd name="connsiteY1" fmla="*/ 0 h 851937"/>
                <a:gd name="connsiteX2" fmla="*/ 2792481 w 2970033"/>
                <a:gd name="connsiteY2" fmla="*/ 0 h 851937"/>
                <a:gd name="connsiteX3" fmla="*/ 2970033 w 2970033"/>
                <a:gd name="connsiteY3" fmla="*/ 177552 h 851937"/>
                <a:gd name="connsiteX4" fmla="*/ 2970033 w 2970033"/>
                <a:gd name="connsiteY4" fmla="*/ 674385 h 851937"/>
                <a:gd name="connsiteX5" fmla="*/ 2792481 w 2970033"/>
                <a:gd name="connsiteY5" fmla="*/ 851937 h 851937"/>
                <a:gd name="connsiteX6" fmla="*/ 177552 w 2970033"/>
                <a:gd name="connsiteY6" fmla="*/ 851937 h 851937"/>
                <a:gd name="connsiteX7" fmla="*/ 45720 w 2970033"/>
                <a:gd name="connsiteY7" fmla="*/ 750585 h 851937"/>
                <a:gd name="connsiteX8" fmla="*/ 0 w 2970033"/>
                <a:gd name="connsiteY8" fmla="*/ 177552 h 851937"/>
                <a:gd name="connsiteX0" fmla="*/ 0 w 2924313"/>
                <a:gd name="connsiteY0" fmla="*/ 106432 h 851937"/>
                <a:gd name="connsiteX1" fmla="*/ 131832 w 2924313"/>
                <a:gd name="connsiteY1" fmla="*/ 0 h 851937"/>
                <a:gd name="connsiteX2" fmla="*/ 2746761 w 2924313"/>
                <a:gd name="connsiteY2" fmla="*/ 0 h 851937"/>
                <a:gd name="connsiteX3" fmla="*/ 2924313 w 2924313"/>
                <a:gd name="connsiteY3" fmla="*/ 177552 h 851937"/>
                <a:gd name="connsiteX4" fmla="*/ 2924313 w 2924313"/>
                <a:gd name="connsiteY4" fmla="*/ 674385 h 851937"/>
                <a:gd name="connsiteX5" fmla="*/ 2746761 w 2924313"/>
                <a:gd name="connsiteY5" fmla="*/ 851937 h 851937"/>
                <a:gd name="connsiteX6" fmla="*/ 131832 w 2924313"/>
                <a:gd name="connsiteY6" fmla="*/ 851937 h 851937"/>
                <a:gd name="connsiteX7" fmla="*/ 0 w 2924313"/>
                <a:gd name="connsiteY7" fmla="*/ 750585 h 851937"/>
                <a:gd name="connsiteX8" fmla="*/ 0 w 2924313"/>
                <a:gd name="connsiteY8" fmla="*/ 106432 h 851937"/>
                <a:gd name="connsiteX0" fmla="*/ 0 w 3001077"/>
                <a:gd name="connsiteY0" fmla="*/ 106432 h 851937"/>
                <a:gd name="connsiteX1" fmla="*/ 131832 w 3001077"/>
                <a:gd name="connsiteY1" fmla="*/ 0 h 851937"/>
                <a:gd name="connsiteX2" fmla="*/ 2746761 w 3001077"/>
                <a:gd name="connsiteY2" fmla="*/ 0 h 851937"/>
                <a:gd name="connsiteX3" fmla="*/ 2924313 w 3001077"/>
                <a:gd name="connsiteY3" fmla="*/ 177552 h 851937"/>
                <a:gd name="connsiteX4" fmla="*/ 2924313 w 3001077"/>
                <a:gd name="connsiteY4" fmla="*/ 674385 h 851937"/>
                <a:gd name="connsiteX5" fmla="*/ 2746761 w 3001077"/>
                <a:gd name="connsiteY5" fmla="*/ 851937 h 851937"/>
                <a:gd name="connsiteX6" fmla="*/ 131832 w 3001077"/>
                <a:gd name="connsiteY6" fmla="*/ 851937 h 851937"/>
                <a:gd name="connsiteX7" fmla="*/ 0 w 3001077"/>
                <a:gd name="connsiteY7" fmla="*/ 750585 h 851937"/>
                <a:gd name="connsiteX8" fmla="*/ 0 w 3001077"/>
                <a:gd name="connsiteY8" fmla="*/ 106432 h 851937"/>
                <a:gd name="connsiteX0" fmla="*/ 0 w 3001077"/>
                <a:gd name="connsiteY0" fmla="*/ 106432 h 851937"/>
                <a:gd name="connsiteX1" fmla="*/ 131832 w 3001077"/>
                <a:gd name="connsiteY1" fmla="*/ 0 h 851937"/>
                <a:gd name="connsiteX2" fmla="*/ 2746761 w 3001077"/>
                <a:gd name="connsiteY2" fmla="*/ 0 h 851937"/>
                <a:gd name="connsiteX3" fmla="*/ 2924313 w 3001077"/>
                <a:gd name="connsiteY3" fmla="*/ 177552 h 851937"/>
                <a:gd name="connsiteX4" fmla="*/ 2924313 w 3001077"/>
                <a:gd name="connsiteY4" fmla="*/ 674385 h 851937"/>
                <a:gd name="connsiteX5" fmla="*/ 2746761 w 3001077"/>
                <a:gd name="connsiteY5" fmla="*/ 851937 h 851937"/>
                <a:gd name="connsiteX6" fmla="*/ 131832 w 3001077"/>
                <a:gd name="connsiteY6" fmla="*/ 851937 h 851937"/>
                <a:gd name="connsiteX7" fmla="*/ 0 w 3001077"/>
                <a:gd name="connsiteY7" fmla="*/ 750585 h 851937"/>
                <a:gd name="connsiteX8" fmla="*/ 0 w 3001077"/>
                <a:gd name="connsiteY8" fmla="*/ 106432 h 851937"/>
                <a:gd name="connsiteX0" fmla="*/ 0 w 3024380"/>
                <a:gd name="connsiteY0" fmla="*/ 106432 h 851937"/>
                <a:gd name="connsiteX1" fmla="*/ 131832 w 3024380"/>
                <a:gd name="connsiteY1" fmla="*/ 0 h 851937"/>
                <a:gd name="connsiteX2" fmla="*/ 2746761 w 3024380"/>
                <a:gd name="connsiteY2" fmla="*/ 0 h 851937"/>
                <a:gd name="connsiteX3" fmla="*/ 2954793 w 3024380"/>
                <a:gd name="connsiteY3" fmla="*/ 147072 h 851937"/>
                <a:gd name="connsiteX4" fmla="*/ 2924313 w 3024380"/>
                <a:gd name="connsiteY4" fmla="*/ 674385 h 851937"/>
                <a:gd name="connsiteX5" fmla="*/ 2746761 w 3024380"/>
                <a:gd name="connsiteY5" fmla="*/ 851937 h 851937"/>
                <a:gd name="connsiteX6" fmla="*/ 131832 w 3024380"/>
                <a:gd name="connsiteY6" fmla="*/ 851937 h 851937"/>
                <a:gd name="connsiteX7" fmla="*/ 0 w 3024380"/>
                <a:gd name="connsiteY7" fmla="*/ 750585 h 851937"/>
                <a:gd name="connsiteX8" fmla="*/ 0 w 3024380"/>
                <a:gd name="connsiteY8" fmla="*/ 106432 h 851937"/>
                <a:gd name="connsiteX0" fmla="*/ 0 w 3024380"/>
                <a:gd name="connsiteY0" fmla="*/ 106432 h 851937"/>
                <a:gd name="connsiteX1" fmla="*/ 131832 w 3024380"/>
                <a:gd name="connsiteY1" fmla="*/ 0 h 851937"/>
                <a:gd name="connsiteX2" fmla="*/ 2746761 w 3024380"/>
                <a:gd name="connsiteY2" fmla="*/ 0 h 851937"/>
                <a:gd name="connsiteX3" fmla="*/ 2954793 w 3024380"/>
                <a:gd name="connsiteY3" fmla="*/ 147072 h 851937"/>
                <a:gd name="connsiteX4" fmla="*/ 2924313 w 3024380"/>
                <a:gd name="connsiteY4" fmla="*/ 674385 h 851937"/>
                <a:gd name="connsiteX5" fmla="*/ 2746761 w 3024380"/>
                <a:gd name="connsiteY5" fmla="*/ 851937 h 851937"/>
                <a:gd name="connsiteX6" fmla="*/ 131832 w 3024380"/>
                <a:gd name="connsiteY6" fmla="*/ 851937 h 851937"/>
                <a:gd name="connsiteX7" fmla="*/ 0 w 3024380"/>
                <a:gd name="connsiteY7" fmla="*/ 750585 h 851937"/>
                <a:gd name="connsiteX8" fmla="*/ 0 w 3024380"/>
                <a:gd name="connsiteY8" fmla="*/ 106432 h 851937"/>
                <a:gd name="connsiteX0" fmla="*/ 0 w 3002068"/>
                <a:gd name="connsiteY0" fmla="*/ 106432 h 851937"/>
                <a:gd name="connsiteX1" fmla="*/ 131832 w 3002068"/>
                <a:gd name="connsiteY1" fmla="*/ 0 h 851937"/>
                <a:gd name="connsiteX2" fmla="*/ 2746761 w 3002068"/>
                <a:gd name="connsiteY2" fmla="*/ 0 h 851937"/>
                <a:gd name="connsiteX3" fmla="*/ 2954793 w 3002068"/>
                <a:gd name="connsiteY3" fmla="*/ 147072 h 851937"/>
                <a:gd name="connsiteX4" fmla="*/ 2924313 w 3002068"/>
                <a:gd name="connsiteY4" fmla="*/ 674385 h 851937"/>
                <a:gd name="connsiteX5" fmla="*/ 2746761 w 3002068"/>
                <a:gd name="connsiteY5" fmla="*/ 851937 h 851937"/>
                <a:gd name="connsiteX6" fmla="*/ 131832 w 3002068"/>
                <a:gd name="connsiteY6" fmla="*/ 851937 h 851937"/>
                <a:gd name="connsiteX7" fmla="*/ 0 w 3002068"/>
                <a:gd name="connsiteY7" fmla="*/ 750585 h 851937"/>
                <a:gd name="connsiteX8" fmla="*/ 0 w 3002068"/>
                <a:gd name="connsiteY8" fmla="*/ 106432 h 851937"/>
                <a:gd name="connsiteX0" fmla="*/ 0 w 3029173"/>
                <a:gd name="connsiteY0" fmla="*/ 106432 h 851937"/>
                <a:gd name="connsiteX1" fmla="*/ 131832 w 3029173"/>
                <a:gd name="connsiteY1" fmla="*/ 0 h 851937"/>
                <a:gd name="connsiteX2" fmla="*/ 2746761 w 3029173"/>
                <a:gd name="connsiteY2" fmla="*/ 0 h 851937"/>
                <a:gd name="connsiteX3" fmla="*/ 2954793 w 3029173"/>
                <a:gd name="connsiteY3" fmla="*/ 147072 h 851937"/>
                <a:gd name="connsiteX4" fmla="*/ 2924313 w 3029173"/>
                <a:gd name="connsiteY4" fmla="*/ 674385 h 851937"/>
                <a:gd name="connsiteX5" fmla="*/ 2746761 w 3029173"/>
                <a:gd name="connsiteY5" fmla="*/ 851937 h 851937"/>
                <a:gd name="connsiteX6" fmla="*/ 131832 w 3029173"/>
                <a:gd name="connsiteY6" fmla="*/ 851937 h 851937"/>
                <a:gd name="connsiteX7" fmla="*/ 0 w 3029173"/>
                <a:gd name="connsiteY7" fmla="*/ 750585 h 851937"/>
                <a:gd name="connsiteX8" fmla="*/ 0 w 3029173"/>
                <a:gd name="connsiteY8" fmla="*/ 106432 h 851937"/>
                <a:gd name="connsiteX0" fmla="*/ 0 w 3044963"/>
                <a:gd name="connsiteY0" fmla="*/ 106432 h 851937"/>
                <a:gd name="connsiteX1" fmla="*/ 131832 w 3044963"/>
                <a:gd name="connsiteY1" fmla="*/ 0 h 851937"/>
                <a:gd name="connsiteX2" fmla="*/ 2746761 w 3044963"/>
                <a:gd name="connsiteY2" fmla="*/ 0 h 851937"/>
                <a:gd name="connsiteX3" fmla="*/ 2954793 w 3044963"/>
                <a:gd name="connsiteY3" fmla="*/ 147072 h 851937"/>
                <a:gd name="connsiteX4" fmla="*/ 2959873 w 3044963"/>
                <a:gd name="connsiteY4" fmla="*/ 725185 h 851937"/>
                <a:gd name="connsiteX5" fmla="*/ 2746761 w 3044963"/>
                <a:gd name="connsiteY5" fmla="*/ 851937 h 851937"/>
                <a:gd name="connsiteX6" fmla="*/ 131832 w 3044963"/>
                <a:gd name="connsiteY6" fmla="*/ 851937 h 851937"/>
                <a:gd name="connsiteX7" fmla="*/ 0 w 3044963"/>
                <a:gd name="connsiteY7" fmla="*/ 750585 h 851937"/>
                <a:gd name="connsiteX8" fmla="*/ 0 w 3044963"/>
                <a:gd name="connsiteY8" fmla="*/ 106432 h 851937"/>
                <a:gd name="connsiteX0" fmla="*/ 0 w 3023998"/>
                <a:gd name="connsiteY0" fmla="*/ 106432 h 851937"/>
                <a:gd name="connsiteX1" fmla="*/ 131832 w 3023998"/>
                <a:gd name="connsiteY1" fmla="*/ 0 h 851937"/>
                <a:gd name="connsiteX2" fmla="*/ 2746761 w 3023998"/>
                <a:gd name="connsiteY2" fmla="*/ 0 h 851937"/>
                <a:gd name="connsiteX3" fmla="*/ 2954793 w 3023998"/>
                <a:gd name="connsiteY3" fmla="*/ 147072 h 851937"/>
                <a:gd name="connsiteX4" fmla="*/ 2959873 w 3023998"/>
                <a:gd name="connsiteY4" fmla="*/ 725185 h 851937"/>
                <a:gd name="connsiteX5" fmla="*/ 2746761 w 3023998"/>
                <a:gd name="connsiteY5" fmla="*/ 851937 h 851937"/>
                <a:gd name="connsiteX6" fmla="*/ 131832 w 3023998"/>
                <a:gd name="connsiteY6" fmla="*/ 851937 h 851937"/>
                <a:gd name="connsiteX7" fmla="*/ 0 w 3023998"/>
                <a:gd name="connsiteY7" fmla="*/ 750585 h 851937"/>
                <a:gd name="connsiteX8" fmla="*/ 0 w 3023998"/>
                <a:gd name="connsiteY8" fmla="*/ 106432 h 851937"/>
                <a:gd name="connsiteX0" fmla="*/ 0 w 3023998"/>
                <a:gd name="connsiteY0" fmla="*/ 106432 h 851937"/>
                <a:gd name="connsiteX1" fmla="*/ 131832 w 3023998"/>
                <a:gd name="connsiteY1" fmla="*/ 0 h 851937"/>
                <a:gd name="connsiteX2" fmla="*/ 2746761 w 3023998"/>
                <a:gd name="connsiteY2" fmla="*/ 0 h 851937"/>
                <a:gd name="connsiteX3" fmla="*/ 2954793 w 3023998"/>
                <a:gd name="connsiteY3" fmla="*/ 147072 h 851937"/>
                <a:gd name="connsiteX4" fmla="*/ 2959873 w 3023998"/>
                <a:gd name="connsiteY4" fmla="*/ 725185 h 851937"/>
                <a:gd name="connsiteX5" fmla="*/ 2746761 w 3023998"/>
                <a:gd name="connsiteY5" fmla="*/ 851937 h 851937"/>
                <a:gd name="connsiteX6" fmla="*/ 131832 w 3023998"/>
                <a:gd name="connsiteY6" fmla="*/ 851937 h 851937"/>
                <a:gd name="connsiteX7" fmla="*/ 0 w 3023998"/>
                <a:gd name="connsiteY7" fmla="*/ 750585 h 851937"/>
                <a:gd name="connsiteX8" fmla="*/ 0 w 3023998"/>
                <a:gd name="connsiteY8" fmla="*/ 106432 h 851937"/>
                <a:gd name="connsiteX0" fmla="*/ 0 w 3023998"/>
                <a:gd name="connsiteY0" fmla="*/ 106432 h 851937"/>
                <a:gd name="connsiteX1" fmla="*/ 131832 w 3023998"/>
                <a:gd name="connsiteY1" fmla="*/ 0 h 851937"/>
                <a:gd name="connsiteX2" fmla="*/ 2746761 w 3023998"/>
                <a:gd name="connsiteY2" fmla="*/ 0 h 851937"/>
                <a:gd name="connsiteX3" fmla="*/ 2954793 w 3023998"/>
                <a:gd name="connsiteY3" fmla="*/ 147072 h 851937"/>
                <a:gd name="connsiteX4" fmla="*/ 2959873 w 3023998"/>
                <a:gd name="connsiteY4" fmla="*/ 725185 h 851937"/>
                <a:gd name="connsiteX5" fmla="*/ 2746761 w 3023998"/>
                <a:gd name="connsiteY5" fmla="*/ 851937 h 851937"/>
                <a:gd name="connsiteX6" fmla="*/ 131832 w 3023998"/>
                <a:gd name="connsiteY6" fmla="*/ 851937 h 851937"/>
                <a:gd name="connsiteX7" fmla="*/ 0 w 3023998"/>
                <a:gd name="connsiteY7" fmla="*/ 750585 h 851937"/>
                <a:gd name="connsiteX8" fmla="*/ 0 w 3023998"/>
                <a:gd name="connsiteY8" fmla="*/ 106432 h 851937"/>
                <a:gd name="connsiteX0" fmla="*/ 0 w 3023998"/>
                <a:gd name="connsiteY0" fmla="*/ 106432 h 851937"/>
                <a:gd name="connsiteX1" fmla="*/ 131832 w 3023998"/>
                <a:gd name="connsiteY1" fmla="*/ 0 h 851937"/>
                <a:gd name="connsiteX2" fmla="*/ 2746761 w 3023998"/>
                <a:gd name="connsiteY2" fmla="*/ 0 h 851937"/>
                <a:gd name="connsiteX3" fmla="*/ 2954793 w 3023998"/>
                <a:gd name="connsiteY3" fmla="*/ 147072 h 851937"/>
                <a:gd name="connsiteX4" fmla="*/ 2959873 w 3023998"/>
                <a:gd name="connsiteY4" fmla="*/ 725185 h 851937"/>
                <a:gd name="connsiteX5" fmla="*/ 2746761 w 3023998"/>
                <a:gd name="connsiteY5" fmla="*/ 851937 h 851937"/>
                <a:gd name="connsiteX6" fmla="*/ 131832 w 3023998"/>
                <a:gd name="connsiteY6" fmla="*/ 851937 h 851937"/>
                <a:gd name="connsiteX7" fmla="*/ 0 w 3023998"/>
                <a:gd name="connsiteY7" fmla="*/ 750585 h 851937"/>
                <a:gd name="connsiteX8" fmla="*/ 0 w 3023998"/>
                <a:gd name="connsiteY8" fmla="*/ 106432 h 851937"/>
                <a:gd name="connsiteX0" fmla="*/ 0 w 3011269"/>
                <a:gd name="connsiteY0" fmla="*/ 106432 h 851937"/>
                <a:gd name="connsiteX1" fmla="*/ 131832 w 3011269"/>
                <a:gd name="connsiteY1" fmla="*/ 0 h 851937"/>
                <a:gd name="connsiteX2" fmla="*/ 2746761 w 3011269"/>
                <a:gd name="connsiteY2" fmla="*/ 0 h 851937"/>
                <a:gd name="connsiteX3" fmla="*/ 2954793 w 3011269"/>
                <a:gd name="connsiteY3" fmla="*/ 147072 h 851937"/>
                <a:gd name="connsiteX4" fmla="*/ 2959873 w 3011269"/>
                <a:gd name="connsiteY4" fmla="*/ 725185 h 851937"/>
                <a:gd name="connsiteX5" fmla="*/ 2746761 w 3011269"/>
                <a:gd name="connsiteY5" fmla="*/ 851937 h 851937"/>
                <a:gd name="connsiteX6" fmla="*/ 131832 w 3011269"/>
                <a:gd name="connsiteY6" fmla="*/ 851937 h 851937"/>
                <a:gd name="connsiteX7" fmla="*/ 0 w 3011269"/>
                <a:gd name="connsiteY7" fmla="*/ 750585 h 851937"/>
                <a:gd name="connsiteX8" fmla="*/ 0 w 3011269"/>
                <a:gd name="connsiteY8" fmla="*/ 106432 h 851937"/>
                <a:gd name="connsiteX0" fmla="*/ 0 w 3005127"/>
                <a:gd name="connsiteY0" fmla="*/ 106432 h 851937"/>
                <a:gd name="connsiteX1" fmla="*/ 131832 w 3005127"/>
                <a:gd name="connsiteY1" fmla="*/ 0 h 851937"/>
                <a:gd name="connsiteX2" fmla="*/ 2746761 w 3005127"/>
                <a:gd name="connsiteY2" fmla="*/ 0 h 851937"/>
                <a:gd name="connsiteX3" fmla="*/ 2954793 w 3005127"/>
                <a:gd name="connsiteY3" fmla="*/ 147072 h 851937"/>
                <a:gd name="connsiteX4" fmla="*/ 2959873 w 3005127"/>
                <a:gd name="connsiteY4" fmla="*/ 725185 h 851937"/>
                <a:gd name="connsiteX5" fmla="*/ 2746761 w 3005127"/>
                <a:gd name="connsiteY5" fmla="*/ 851937 h 851937"/>
                <a:gd name="connsiteX6" fmla="*/ 131832 w 3005127"/>
                <a:gd name="connsiteY6" fmla="*/ 851937 h 851937"/>
                <a:gd name="connsiteX7" fmla="*/ 0 w 3005127"/>
                <a:gd name="connsiteY7" fmla="*/ 750585 h 851937"/>
                <a:gd name="connsiteX8" fmla="*/ 0 w 3005127"/>
                <a:gd name="connsiteY8" fmla="*/ 106432 h 85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5127" h="851937">
                  <a:moveTo>
                    <a:pt x="0" y="106432"/>
                  </a:moveTo>
                  <a:cubicBezTo>
                    <a:pt x="0" y="8373"/>
                    <a:pt x="33773" y="0"/>
                    <a:pt x="131832" y="0"/>
                  </a:cubicBezTo>
                  <a:lnTo>
                    <a:pt x="2746761" y="0"/>
                  </a:lnTo>
                  <a:cubicBezTo>
                    <a:pt x="2844820" y="0"/>
                    <a:pt x="2914153" y="43933"/>
                    <a:pt x="2954793" y="147072"/>
                  </a:cubicBezTo>
                  <a:cubicBezTo>
                    <a:pt x="3030993" y="256803"/>
                    <a:pt x="3010673" y="620534"/>
                    <a:pt x="2959873" y="725185"/>
                  </a:cubicBezTo>
                  <a:cubicBezTo>
                    <a:pt x="2898913" y="833404"/>
                    <a:pt x="2844820" y="851937"/>
                    <a:pt x="2746761" y="851937"/>
                  </a:cubicBezTo>
                  <a:lnTo>
                    <a:pt x="131832" y="851937"/>
                  </a:lnTo>
                  <a:cubicBezTo>
                    <a:pt x="33773" y="851937"/>
                    <a:pt x="0" y="848644"/>
                    <a:pt x="0" y="750585"/>
                  </a:cubicBezTo>
                  <a:cubicBezTo>
                    <a:pt x="86360" y="579894"/>
                    <a:pt x="218440" y="439683"/>
                    <a:pt x="0" y="106432"/>
                  </a:cubicBezTo>
                  <a:close/>
                </a:path>
              </a:pathLst>
            </a:custGeom>
            <a:gradFill flip="none" rotWithShape="1">
              <a:gsLst>
                <a:gs pos="59000">
                  <a:srgbClr val="949494"/>
                </a:gs>
                <a:gs pos="43000">
                  <a:srgbClr val="949494"/>
                </a:gs>
                <a:gs pos="0">
                  <a:srgbClr val="838383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800100" dist="673100" dir="7020000" algn="t" rotWithShape="0">
                <a:schemeClr val="bg1">
                  <a:lumMod val="50000"/>
                  <a:alpha val="3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BDBC25AB-24AA-9F13-9B49-63EA24C6718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8869680" y="-182880"/>
              <a:ext cx="0" cy="146150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EFB41224-0FE9-FDA1-2800-CBA981F1D91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0383520" y="-156903"/>
              <a:ext cx="0" cy="146150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讲台">
            <a:extLst>
              <a:ext uri="{FF2B5EF4-FFF2-40B4-BE49-F238E27FC236}">
                <a16:creationId xmlns:a16="http://schemas.microsoft.com/office/drawing/2014/main" id="{1E8C0413-020A-E658-3436-E9FB909BF050}"/>
              </a:ext>
            </a:extLst>
          </p:cNvPr>
          <p:cNvSpPr>
            <a:spLocks noChangeAspect="1"/>
          </p:cNvSpPr>
          <p:nvPr/>
        </p:nvSpPr>
        <p:spPr>
          <a:xfrm>
            <a:off x="16002144" y="9515305"/>
            <a:ext cx="7171596" cy="4143329"/>
          </a:xfrm>
          <a:prstGeom prst="roundRect">
            <a:avLst>
              <a:gd name="adj" fmla="val 8827"/>
            </a:avLst>
          </a:prstGeom>
          <a:solidFill>
            <a:schemeClr val="bg1">
              <a:lumMod val="85000"/>
            </a:schemeClr>
          </a:solidFill>
          <a:ln>
            <a:gradFill flip="none" rotWithShape="1">
              <a:gsLst>
                <a:gs pos="1000">
                  <a:schemeClr val="bg1">
                    <a:lumMod val="66000"/>
                  </a:schemeClr>
                </a:gs>
                <a:gs pos="99000">
                  <a:schemeClr val="bg1"/>
                </a:gs>
                <a:gs pos="78000">
                  <a:schemeClr val="bg1">
                    <a:lumMod val="6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outerShdw blurRad="660400" dist="215900" dir="10800000" algn="r" rotWithShape="0">
              <a:prstClr val="black">
                <a:alpha val="11000"/>
              </a:prstClr>
            </a:outerShdw>
          </a:effectLst>
          <a:scene3d>
            <a:camera prst="isometricOffAxis1Right">
              <a:rot lat="120000" lon="21300000" rev="0"/>
            </a:camera>
            <a:lightRig rig="flat" dir="t"/>
          </a:scene3d>
          <a:sp3d extrusionH="6159500" prstMaterial="matte">
            <a:bevelT w="139700" prst="cross"/>
            <a:bevelB prst="relaxedInset"/>
            <a:extrusionClr>
              <a:schemeClr val="bg1">
                <a:lumMod val="7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300" i="1" dirty="0">
                <a:solidFill>
                  <a:schemeClr val="tx1"/>
                </a:solidFill>
                <a:latin typeface="HarmonyOS Sans Medium" panose="00000600000000000000" pitchFamily="2" charset="0"/>
              </a:rPr>
              <a:t>             PC</a:t>
            </a:r>
            <a:endParaRPr lang="zh-CN" altLang="en-US" sz="300" i="1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grpSp>
        <p:nvGrpSpPr>
          <p:cNvPr id="158" name="桌椅">
            <a:extLst>
              <a:ext uri="{FF2B5EF4-FFF2-40B4-BE49-F238E27FC236}">
                <a16:creationId xmlns:a16="http://schemas.microsoft.com/office/drawing/2014/main" id="{964E30D4-6042-6D42-58FF-0A78B71D7D5B}"/>
              </a:ext>
            </a:extLst>
          </p:cNvPr>
          <p:cNvGrpSpPr>
            <a:grpSpLocks noChangeAspect="1"/>
          </p:cNvGrpSpPr>
          <p:nvPr/>
        </p:nvGrpSpPr>
        <p:grpSpPr>
          <a:xfrm>
            <a:off x="-9278392" y="8259228"/>
            <a:ext cx="12954528" cy="4983788"/>
            <a:chOff x="-1740241" y="5134757"/>
            <a:chExt cx="8040433" cy="3093267"/>
          </a:xfrm>
        </p:grpSpPr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413644B-3622-8D3B-66D9-BFE9CF26BF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740241" y="5152372"/>
              <a:ext cx="2933327" cy="3075652"/>
              <a:chOff x="2059079" y="5089788"/>
              <a:chExt cx="2933327" cy="3075652"/>
            </a:xfrm>
          </p:grpSpPr>
          <p:cxnSp>
            <p:nvCxnSpPr>
              <p:cNvPr id="199" name="直接连接符 198">
                <a:extLst>
                  <a:ext uri="{FF2B5EF4-FFF2-40B4-BE49-F238E27FC236}">
                    <a16:creationId xmlns:a16="http://schemas.microsoft.com/office/drawing/2014/main" id="{E2B440FA-0B29-4406-77AB-1C74A8627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6889" y="5707000"/>
                <a:ext cx="4365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>
                <a:extLst>
                  <a:ext uri="{FF2B5EF4-FFF2-40B4-BE49-F238E27FC236}">
                    <a16:creationId xmlns:a16="http://schemas.microsoft.com/office/drawing/2014/main" id="{28E20E87-A9CA-D44A-E453-5318FDEB87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352" y="5907847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77CC26CD-BEC9-2D80-0B2F-F1D4E5D2E1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75698" y="6025763"/>
                <a:ext cx="1983849" cy="433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bliqueTopRight">
                  <a:rot lat="21594000" lon="360000" rev="60000"/>
                </a:camera>
                <a:lightRig rig="brightRoom" dir="t"/>
              </a:scene3d>
              <a:sp3d extrusionH="2222500"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cxnSp>
            <p:nvCxnSpPr>
              <p:cNvPr id="202" name="直接连接符 201">
                <a:extLst>
                  <a:ext uri="{FF2B5EF4-FFF2-40B4-BE49-F238E27FC236}">
                    <a16:creationId xmlns:a16="http://schemas.microsoft.com/office/drawing/2014/main" id="{BDBB51BE-CD26-AD77-46C0-BD91FC61DD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5360" y="5732593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>
                <a:extLst>
                  <a:ext uri="{FF2B5EF4-FFF2-40B4-BE49-F238E27FC236}">
                    <a16:creationId xmlns:a16="http://schemas.microsoft.com/office/drawing/2014/main" id="{9D26E5DD-C845-D75A-F235-64764D2B81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2823" y="5933440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矩形: 圆角 203">
                <a:extLst>
                  <a:ext uri="{FF2B5EF4-FFF2-40B4-BE49-F238E27FC236}">
                    <a16:creationId xmlns:a16="http://schemas.microsoft.com/office/drawing/2014/main" id="{7988CB98-9C3D-E7FB-0720-484E2C6915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59079" y="5089788"/>
                <a:ext cx="2933327" cy="1285610"/>
              </a:xfrm>
              <a:prstGeom prst="roundRect">
                <a:avLst>
                  <a:gd name="adj" fmla="val 4975"/>
                </a:avLst>
              </a:prstGeom>
              <a:solidFill>
                <a:srgbClr val="478B88"/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outerShdw blurRad="800100" dir="6420000" algn="tl" rotWithShape="0">
                  <a:prstClr val="black">
                    <a:alpha val="43000"/>
                  </a:prstClr>
                </a:outerShdw>
              </a:effectLst>
              <a:scene3d>
                <a:camera prst="isometricOffAxis2Top">
                  <a:rot lat="18600000" lon="3600000" rev="18420000"/>
                </a:camera>
                <a:lightRig rig="brightRoom" dir="t"/>
              </a:scene3d>
              <a:sp3d prstMaterial="flat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rPr>
                  <a:t>            </a:t>
                </a: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zh-CN" altLang="en-US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49EC9074-2250-675D-BEBD-9265896883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2115" y="5147946"/>
              <a:ext cx="2933327" cy="3075652"/>
              <a:chOff x="2059079" y="5089788"/>
              <a:chExt cx="2933327" cy="3075652"/>
            </a:xfrm>
          </p:grpSpPr>
          <p:cxnSp>
            <p:nvCxnSpPr>
              <p:cNvPr id="193" name="直接连接符 192">
                <a:extLst>
                  <a:ext uri="{FF2B5EF4-FFF2-40B4-BE49-F238E27FC236}">
                    <a16:creationId xmlns:a16="http://schemas.microsoft.com/office/drawing/2014/main" id="{F1E33A95-29C4-B69C-036F-BFE0957EBE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6889" y="5707000"/>
                <a:ext cx="4365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>
                <a:extLst>
                  <a:ext uri="{FF2B5EF4-FFF2-40B4-BE49-F238E27FC236}">
                    <a16:creationId xmlns:a16="http://schemas.microsoft.com/office/drawing/2014/main" id="{D6AC403C-F935-7507-8AA2-1B07C392A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352" y="5907847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EEF37F4E-CF5F-871F-5D38-0469C453C6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75698" y="6025763"/>
                <a:ext cx="1983849" cy="433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bliqueTopRight">
                  <a:rot lat="21594000" lon="360000" rev="60000"/>
                </a:camera>
                <a:lightRig rig="brightRoom" dir="t"/>
              </a:scene3d>
              <a:sp3d extrusionH="2222500"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D50A6783-4F3B-5DD5-9B10-0EE55D5AD2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5360" y="5732593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>
                <a:extLst>
                  <a:ext uri="{FF2B5EF4-FFF2-40B4-BE49-F238E27FC236}">
                    <a16:creationId xmlns:a16="http://schemas.microsoft.com/office/drawing/2014/main" id="{A8F5542B-C630-D625-8092-B917B5D09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2823" y="5933440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矩形: 圆角 197">
                <a:extLst>
                  <a:ext uri="{FF2B5EF4-FFF2-40B4-BE49-F238E27FC236}">
                    <a16:creationId xmlns:a16="http://schemas.microsoft.com/office/drawing/2014/main" id="{FD44C442-03BF-05AD-4A28-64B0AFBAAF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59079" y="5089788"/>
                <a:ext cx="2933327" cy="1285610"/>
              </a:xfrm>
              <a:prstGeom prst="roundRect">
                <a:avLst>
                  <a:gd name="adj" fmla="val 4975"/>
                </a:avLst>
              </a:prstGeom>
              <a:solidFill>
                <a:srgbClr val="478B88"/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outerShdw blurRad="800100" dir="6420000" algn="tl" rotWithShape="0">
                  <a:prstClr val="black">
                    <a:alpha val="43000"/>
                  </a:prstClr>
                </a:outerShdw>
              </a:effectLst>
              <a:scene3d>
                <a:camera prst="isometricOffAxis2Top">
                  <a:rot lat="18600000" lon="3600000" rev="18420000"/>
                </a:camera>
                <a:lightRig rig="brightRoom" dir="t"/>
              </a:scene3d>
              <a:sp3d prstMaterial="flat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rPr>
                  <a:t>            </a:t>
                </a: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zh-CN" altLang="en-US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B8451C0C-50BB-35E7-0584-D12629B04D81}"/>
                </a:ext>
              </a:extLst>
            </p:cNvPr>
            <p:cNvGrpSpPr>
              <a:grpSpLocks/>
            </p:cNvGrpSpPr>
            <p:nvPr/>
          </p:nvGrpSpPr>
          <p:grpSpPr>
            <a:xfrm>
              <a:off x="3366865" y="5134757"/>
              <a:ext cx="2933327" cy="3075652"/>
              <a:chOff x="2059079" y="5089788"/>
              <a:chExt cx="2933327" cy="3075652"/>
            </a:xfrm>
          </p:grpSpPr>
          <p:cxnSp>
            <p:nvCxnSpPr>
              <p:cNvPr id="187" name="直接连接符 186">
                <a:extLst>
                  <a:ext uri="{FF2B5EF4-FFF2-40B4-BE49-F238E27FC236}">
                    <a16:creationId xmlns:a16="http://schemas.microsoft.com/office/drawing/2014/main" id="{5E53F767-9E91-BAF8-1A24-17DFB4F3E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6889" y="5707000"/>
                <a:ext cx="4365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5D291DEB-1686-8F8E-1CD4-F70D38C2C5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352" y="5907847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F4701CC1-990D-3358-17E2-9246955F00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75698" y="6025763"/>
                <a:ext cx="1983849" cy="433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bliqueTopRight">
                  <a:rot lat="21594000" lon="360000" rev="60000"/>
                </a:camera>
                <a:lightRig rig="brightRoom" dir="t"/>
              </a:scene3d>
              <a:sp3d extrusionH="2222500"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cxnSp>
            <p:nvCxnSpPr>
              <p:cNvPr id="190" name="直接连接符 189">
                <a:extLst>
                  <a:ext uri="{FF2B5EF4-FFF2-40B4-BE49-F238E27FC236}">
                    <a16:creationId xmlns:a16="http://schemas.microsoft.com/office/drawing/2014/main" id="{CA6905BB-660C-113F-3E15-BD0DD47FE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5360" y="5732593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>
                <a:extLst>
                  <a:ext uri="{FF2B5EF4-FFF2-40B4-BE49-F238E27FC236}">
                    <a16:creationId xmlns:a16="http://schemas.microsoft.com/office/drawing/2014/main" id="{53EA83ED-8C7B-DD1F-5778-25FB170DC1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2823" y="5933440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6AEE131E-4795-5CEC-6948-A7FF5E4A03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59079" y="5089788"/>
                <a:ext cx="2933327" cy="1285610"/>
              </a:xfrm>
              <a:prstGeom prst="roundRect">
                <a:avLst>
                  <a:gd name="adj" fmla="val 4975"/>
                </a:avLst>
              </a:prstGeom>
              <a:solidFill>
                <a:srgbClr val="478B88"/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outerShdw blurRad="800100" dir="6420000" algn="tl" rotWithShape="0">
                  <a:prstClr val="black">
                    <a:alpha val="43000"/>
                  </a:prstClr>
                </a:outerShdw>
              </a:effectLst>
              <a:scene3d>
                <a:camera prst="isometricOffAxis2Top">
                  <a:rot lat="18600000" lon="3600000" rev="18420000"/>
                </a:camera>
                <a:lightRig rig="brightRoom" dir="t"/>
              </a:scene3d>
              <a:sp3d prstMaterial="flat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rPr>
                  <a:t>            </a:t>
                </a: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zh-CN" altLang="en-US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FF2B8C31-586C-F553-4928-02F806DB6B01}"/>
                </a:ext>
              </a:extLst>
            </p:cNvPr>
            <p:cNvGrpSpPr>
              <a:grpSpLocks/>
            </p:cNvGrpSpPr>
            <p:nvPr/>
          </p:nvGrpSpPr>
          <p:grpSpPr>
            <a:xfrm>
              <a:off x="-1378360" y="5563397"/>
              <a:ext cx="7152361" cy="2626759"/>
              <a:chOff x="-1378360" y="5563397"/>
              <a:chExt cx="7152361" cy="2626759"/>
            </a:xfrm>
          </p:grpSpPr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7FB58152-EBA2-6B20-4207-52C8F66F084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-1378360" y="5581012"/>
                <a:ext cx="2045255" cy="2609144"/>
                <a:chOff x="461694" y="5885222"/>
                <a:chExt cx="2045255" cy="2609144"/>
              </a:xfrm>
            </p:grpSpPr>
            <p:sp>
              <p:nvSpPr>
                <p:cNvPr id="180" name="矩形: 圆角 179">
                  <a:extLst>
                    <a:ext uri="{FF2B5EF4-FFF2-40B4-BE49-F238E27FC236}">
                      <a16:creationId xmlns:a16="http://schemas.microsoft.com/office/drawing/2014/main" id="{2C462B8B-6F5A-24F3-9400-E4EC4F2E24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61694" y="5885222"/>
                  <a:ext cx="1819106" cy="848001"/>
                </a:xfrm>
                <a:prstGeom prst="roundRect">
                  <a:avLst>
                    <a:gd name="adj" fmla="val 30732"/>
                  </a:avLst>
                </a:prstGeom>
                <a:solidFill>
                  <a:srgbClr val="478B88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38100" h="381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AE0F90D2-7131-5BD7-B29E-33842CFC7B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53478"/>
                  <a:ext cx="847344" cy="0"/>
                </a:xfrm>
                <a:prstGeom prst="line">
                  <a:avLst/>
                </a:prstGeom>
                <a:ln w="7620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F7491D63-2E9A-5C96-4AF8-F37C36D88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8354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182">
                  <a:extLst>
                    <a:ext uri="{FF2B5EF4-FFF2-40B4-BE49-F238E27FC236}">
                      <a16:creationId xmlns:a16="http://schemas.microsoft.com/office/drawing/2014/main" id="{1C682850-AA22-69AF-1999-3C6ED4592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5698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矩形: 圆角 183">
                  <a:extLst>
                    <a:ext uri="{FF2B5EF4-FFF2-40B4-BE49-F238E27FC236}">
                      <a16:creationId xmlns:a16="http://schemas.microsoft.com/office/drawing/2014/main" id="{CD0D8DEB-09A8-492D-CE0B-5FCD74B664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3100" y="6750612"/>
                  <a:ext cx="1983849" cy="1018714"/>
                </a:xfrm>
                <a:prstGeom prst="roundRect">
                  <a:avLst>
                    <a:gd name="adj" fmla="val 23200"/>
                  </a:avLst>
                </a:prstGeom>
                <a:solidFill>
                  <a:srgbClr val="478B88"/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C0D46ED6-547A-F5CB-94BC-746B1FC02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>
                  <a:extLst>
                    <a:ext uri="{FF2B5EF4-FFF2-40B4-BE49-F238E27FC236}">
                      <a16:creationId xmlns:a16="http://schemas.microsoft.com/office/drawing/2014/main" id="{D59E3069-1016-D49D-22D0-9EBA5F3799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199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4C6B2D9E-36AC-AFC2-A9A6-B6E46B74480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53996" y="5576586"/>
                <a:ext cx="2045255" cy="2609144"/>
                <a:chOff x="461694" y="5885222"/>
                <a:chExt cx="2045255" cy="2609144"/>
              </a:xfrm>
            </p:grpSpPr>
            <p:sp>
              <p:nvSpPr>
                <p:cNvPr id="173" name="矩形: 圆角 172">
                  <a:extLst>
                    <a:ext uri="{FF2B5EF4-FFF2-40B4-BE49-F238E27FC236}">
                      <a16:creationId xmlns:a16="http://schemas.microsoft.com/office/drawing/2014/main" id="{98BE01A9-0341-B362-4D9F-D33B0B92D4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61694" y="5885222"/>
                  <a:ext cx="1819106" cy="848001"/>
                </a:xfrm>
                <a:prstGeom prst="roundRect">
                  <a:avLst>
                    <a:gd name="adj" fmla="val 30732"/>
                  </a:avLst>
                </a:prstGeom>
                <a:solidFill>
                  <a:srgbClr val="478B88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38100" h="381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11695E18-E7BC-DC4C-7B81-B2943B9AFC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53478"/>
                  <a:ext cx="847344" cy="0"/>
                </a:xfrm>
                <a:prstGeom prst="line">
                  <a:avLst/>
                </a:prstGeom>
                <a:ln w="7620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id="{224230A1-2A2F-BC1B-5E7A-94F1320CA3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8354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1BA56B99-D04C-3899-5E29-B1EB8255D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5698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矩形: 圆角 176">
                  <a:extLst>
                    <a:ext uri="{FF2B5EF4-FFF2-40B4-BE49-F238E27FC236}">
                      <a16:creationId xmlns:a16="http://schemas.microsoft.com/office/drawing/2014/main" id="{13B3747E-7BF5-2693-6561-9B8D793C74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3100" y="6750612"/>
                  <a:ext cx="1983849" cy="1018714"/>
                </a:xfrm>
                <a:prstGeom prst="roundRect">
                  <a:avLst>
                    <a:gd name="adj" fmla="val 23200"/>
                  </a:avLst>
                </a:prstGeom>
                <a:solidFill>
                  <a:srgbClr val="478B88"/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D9020E3B-7B96-7030-B3BD-97B6C372F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EA10E834-B246-BE64-A839-A5528AF5C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199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C31FFF5C-CE50-B53E-567D-80631BDDEF9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728746" y="5563397"/>
                <a:ext cx="2045255" cy="2609144"/>
                <a:chOff x="461694" y="5885222"/>
                <a:chExt cx="2045255" cy="2609144"/>
              </a:xfrm>
            </p:grpSpPr>
            <p:sp>
              <p:nvSpPr>
                <p:cNvPr id="166" name="矩形: 圆角 165">
                  <a:extLst>
                    <a:ext uri="{FF2B5EF4-FFF2-40B4-BE49-F238E27FC236}">
                      <a16:creationId xmlns:a16="http://schemas.microsoft.com/office/drawing/2014/main" id="{07B8045D-DF8B-EAFC-D357-7E53F727682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61694" y="5885222"/>
                  <a:ext cx="1819106" cy="848001"/>
                </a:xfrm>
                <a:prstGeom prst="roundRect">
                  <a:avLst>
                    <a:gd name="adj" fmla="val 30732"/>
                  </a:avLst>
                </a:prstGeom>
                <a:solidFill>
                  <a:srgbClr val="478B88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38100" h="381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7" name="直接连接符 166">
                  <a:extLst>
                    <a:ext uri="{FF2B5EF4-FFF2-40B4-BE49-F238E27FC236}">
                      <a16:creationId xmlns:a16="http://schemas.microsoft.com/office/drawing/2014/main" id="{708B40D7-F81D-46FE-B161-D29F11996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53478"/>
                  <a:ext cx="847344" cy="0"/>
                </a:xfrm>
                <a:prstGeom prst="line">
                  <a:avLst/>
                </a:prstGeom>
                <a:ln w="7620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>
                  <a:extLst>
                    <a:ext uri="{FF2B5EF4-FFF2-40B4-BE49-F238E27FC236}">
                      <a16:creationId xmlns:a16="http://schemas.microsoft.com/office/drawing/2014/main" id="{D4D8FF90-A8ED-64B2-9D71-728213E8F4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8354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68">
                  <a:extLst>
                    <a:ext uri="{FF2B5EF4-FFF2-40B4-BE49-F238E27FC236}">
                      <a16:creationId xmlns:a16="http://schemas.microsoft.com/office/drawing/2014/main" id="{9148F7CB-E7AF-D531-286F-C8D05C486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5698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矩形: 圆角 169">
                  <a:extLst>
                    <a:ext uri="{FF2B5EF4-FFF2-40B4-BE49-F238E27FC236}">
                      <a16:creationId xmlns:a16="http://schemas.microsoft.com/office/drawing/2014/main" id="{B4599847-F9D2-9FAB-A84B-4CC7B85A294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3100" y="6750612"/>
                  <a:ext cx="1983849" cy="1018714"/>
                </a:xfrm>
                <a:prstGeom prst="roundRect">
                  <a:avLst>
                    <a:gd name="adj" fmla="val 23200"/>
                  </a:avLst>
                </a:prstGeom>
                <a:solidFill>
                  <a:srgbClr val="478B88"/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0A001DEF-C665-CA07-E898-DC786E9CD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6065F488-1DEC-0C42-10D9-96B8F46875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199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710E944B-93CF-73EC-3AA7-78129406D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417" y="2620637"/>
            <a:ext cx="2420578" cy="17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9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301">
              <a:schemeClr val="bg2"/>
            </a:gs>
            <a:gs pos="0">
              <a:schemeClr val="bg1">
                <a:lumMod val="85000"/>
              </a:schemeClr>
            </a:gs>
            <a:gs pos="82000">
              <a:srgbClr val="EEEEE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砖">
            <a:extLst>
              <a:ext uri="{FF2B5EF4-FFF2-40B4-BE49-F238E27FC236}">
                <a16:creationId xmlns:a16="http://schemas.microsoft.com/office/drawing/2014/main" id="{7A455BF9-8463-2154-D001-45A693A502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5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52731" y="4245663"/>
            <a:ext cx="15557142" cy="2766127"/>
          </a:xfrm>
          <a:prstGeom prst="rect">
            <a:avLst/>
          </a:prstGeom>
          <a:noFill/>
        </p:spPr>
      </p:pic>
      <p:grpSp>
        <p:nvGrpSpPr>
          <p:cNvPr id="1104" name="·时间表">
            <a:extLst>
              <a:ext uri="{FF2B5EF4-FFF2-40B4-BE49-F238E27FC236}">
                <a16:creationId xmlns:a16="http://schemas.microsoft.com/office/drawing/2014/main" id="{C8CEA909-F7DD-1145-7E28-7A7B8205CC37}"/>
              </a:ext>
            </a:extLst>
          </p:cNvPr>
          <p:cNvGrpSpPr>
            <a:grpSpLocks/>
          </p:cNvGrpSpPr>
          <p:nvPr/>
        </p:nvGrpSpPr>
        <p:grpSpPr>
          <a:xfrm>
            <a:off x="232529" y="1603901"/>
            <a:ext cx="2496727" cy="1476487"/>
            <a:chOff x="309143" y="1596913"/>
            <a:chExt cx="2496727" cy="1476487"/>
          </a:xfrm>
          <a:effectLst>
            <a:outerShdw blurRad="50800" dist="25400" dir="5940000" algn="tr" rotWithShape="0">
              <a:prstClr val="black">
                <a:alpha val="40000"/>
              </a:prstClr>
            </a:outerShdw>
          </a:effectLst>
        </p:grpSpPr>
        <p:sp>
          <p:nvSpPr>
            <p:cNvPr id="1129" name="矩形: 圆角 1128">
              <a:extLst>
                <a:ext uri="{FF2B5EF4-FFF2-40B4-BE49-F238E27FC236}">
                  <a16:creationId xmlns:a16="http://schemas.microsoft.com/office/drawing/2014/main" id="{A7A9D660-1742-C00C-848D-5809183A61EF}"/>
                </a:ext>
              </a:extLst>
            </p:cNvPr>
            <p:cNvSpPr>
              <a:spLocks/>
            </p:cNvSpPr>
            <p:nvPr/>
          </p:nvSpPr>
          <p:spPr>
            <a:xfrm flipH="1">
              <a:off x="309143" y="1596913"/>
              <a:ext cx="2496727" cy="1476487"/>
            </a:xfrm>
            <a:custGeom>
              <a:avLst/>
              <a:gdLst>
                <a:gd name="connsiteX0" fmla="*/ 0 w 2496727"/>
                <a:gd name="connsiteY0" fmla="*/ 114768 h 1586293"/>
                <a:gd name="connsiteX1" fmla="*/ 114768 w 2496727"/>
                <a:gd name="connsiteY1" fmla="*/ 0 h 1586293"/>
                <a:gd name="connsiteX2" fmla="*/ 2381959 w 2496727"/>
                <a:gd name="connsiteY2" fmla="*/ 0 h 1586293"/>
                <a:gd name="connsiteX3" fmla="*/ 2496727 w 2496727"/>
                <a:gd name="connsiteY3" fmla="*/ 114768 h 1586293"/>
                <a:gd name="connsiteX4" fmla="*/ 2496727 w 2496727"/>
                <a:gd name="connsiteY4" fmla="*/ 1471525 h 1586293"/>
                <a:gd name="connsiteX5" fmla="*/ 2381959 w 2496727"/>
                <a:gd name="connsiteY5" fmla="*/ 1586293 h 1586293"/>
                <a:gd name="connsiteX6" fmla="*/ 114768 w 2496727"/>
                <a:gd name="connsiteY6" fmla="*/ 1586293 h 1586293"/>
                <a:gd name="connsiteX7" fmla="*/ 0 w 2496727"/>
                <a:gd name="connsiteY7" fmla="*/ 1471525 h 1586293"/>
                <a:gd name="connsiteX8" fmla="*/ 0 w 2496727"/>
                <a:gd name="connsiteY8" fmla="*/ 114768 h 1586293"/>
                <a:gd name="connsiteX0" fmla="*/ 0 w 2496727"/>
                <a:gd name="connsiteY0" fmla="*/ 117043 h 1588568"/>
                <a:gd name="connsiteX1" fmla="*/ 114768 w 2496727"/>
                <a:gd name="connsiteY1" fmla="*/ 2275 h 1588568"/>
                <a:gd name="connsiteX2" fmla="*/ 1334373 w 2496727"/>
                <a:gd name="connsiteY2" fmla="*/ 0 h 1588568"/>
                <a:gd name="connsiteX3" fmla="*/ 2381959 w 2496727"/>
                <a:gd name="connsiteY3" fmla="*/ 2275 h 1588568"/>
                <a:gd name="connsiteX4" fmla="*/ 2496727 w 2496727"/>
                <a:gd name="connsiteY4" fmla="*/ 117043 h 1588568"/>
                <a:gd name="connsiteX5" fmla="*/ 2496727 w 2496727"/>
                <a:gd name="connsiteY5" fmla="*/ 1473800 h 1588568"/>
                <a:gd name="connsiteX6" fmla="*/ 2381959 w 2496727"/>
                <a:gd name="connsiteY6" fmla="*/ 1588568 h 1588568"/>
                <a:gd name="connsiteX7" fmla="*/ 114768 w 2496727"/>
                <a:gd name="connsiteY7" fmla="*/ 1588568 h 1588568"/>
                <a:gd name="connsiteX8" fmla="*/ 0 w 2496727"/>
                <a:gd name="connsiteY8" fmla="*/ 1473800 h 1588568"/>
                <a:gd name="connsiteX9" fmla="*/ 0 w 2496727"/>
                <a:gd name="connsiteY9" fmla="*/ 117043 h 1588568"/>
                <a:gd name="connsiteX0" fmla="*/ 0 w 2496727"/>
                <a:gd name="connsiteY0" fmla="*/ 117043 h 1588568"/>
                <a:gd name="connsiteX1" fmla="*/ 114768 w 2496727"/>
                <a:gd name="connsiteY1" fmla="*/ 2275 h 1588568"/>
                <a:gd name="connsiteX2" fmla="*/ 1273413 w 2496727"/>
                <a:gd name="connsiteY2" fmla="*/ 3810 h 1588568"/>
                <a:gd name="connsiteX3" fmla="*/ 1334373 w 2496727"/>
                <a:gd name="connsiteY3" fmla="*/ 0 h 1588568"/>
                <a:gd name="connsiteX4" fmla="*/ 2381959 w 2496727"/>
                <a:gd name="connsiteY4" fmla="*/ 2275 h 1588568"/>
                <a:gd name="connsiteX5" fmla="*/ 2496727 w 2496727"/>
                <a:gd name="connsiteY5" fmla="*/ 117043 h 1588568"/>
                <a:gd name="connsiteX6" fmla="*/ 2496727 w 2496727"/>
                <a:gd name="connsiteY6" fmla="*/ 1473800 h 1588568"/>
                <a:gd name="connsiteX7" fmla="*/ 2381959 w 2496727"/>
                <a:gd name="connsiteY7" fmla="*/ 1588568 h 1588568"/>
                <a:gd name="connsiteX8" fmla="*/ 114768 w 2496727"/>
                <a:gd name="connsiteY8" fmla="*/ 1588568 h 1588568"/>
                <a:gd name="connsiteX9" fmla="*/ 0 w 2496727"/>
                <a:gd name="connsiteY9" fmla="*/ 1473800 h 1588568"/>
                <a:gd name="connsiteX10" fmla="*/ 0 w 2496727"/>
                <a:gd name="connsiteY10" fmla="*/ 117043 h 1588568"/>
                <a:gd name="connsiteX0" fmla="*/ 0 w 2496727"/>
                <a:gd name="connsiteY0" fmla="*/ 120853 h 1592378"/>
                <a:gd name="connsiteX1" fmla="*/ 114768 w 2496727"/>
                <a:gd name="connsiteY1" fmla="*/ 6085 h 1592378"/>
                <a:gd name="connsiteX2" fmla="*/ 1273413 w 2496727"/>
                <a:gd name="connsiteY2" fmla="*/ 7620 h 1592378"/>
                <a:gd name="connsiteX3" fmla="*/ 1334373 w 2496727"/>
                <a:gd name="connsiteY3" fmla="*/ 3810 h 1592378"/>
                <a:gd name="connsiteX4" fmla="*/ 1303893 w 2496727"/>
                <a:gd name="connsiteY4" fmla="*/ 0 h 1592378"/>
                <a:gd name="connsiteX5" fmla="*/ 2381959 w 2496727"/>
                <a:gd name="connsiteY5" fmla="*/ 6085 h 1592378"/>
                <a:gd name="connsiteX6" fmla="*/ 2496727 w 2496727"/>
                <a:gd name="connsiteY6" fmla="*/ 120853 h 1592378"/>
                <a:gd name="connsiteX7" fmla="*/ 2496727 w 2496727"/>
                <a:gd name="connsiteY7" fmla="*/ 1477610 h 1592378"/>
                <a:gd name="connsiteX8" fmla="*/ 2381959 w 2496727"/>
                <a:gd name="connsiteY8" fmla="*/ 1592378 h 1592378"/>
                <a:gd name="connsiteX9" fmla="*/ 114768 w 2496727"/>
                <a:gd name="connsiteY9" fmla="*/ 1592378 h 1592378"/>
                <a:gd name="connsiteX10" fmla="*/ 0 w 2496727"/>
                <a:gd name="connsiteY10" fmla="*/ 1477610 h 1592378"/>
                <a:gd name="connsiteX11" fmla="*/ 0 w 2496727"/>
                <a:gd name="connsiteY11" fmla="*/ 120853 h 1592378"/>
                <a:gd name="connsiteX0" fmla="*/ 0 w 2496727"/>
                <a:gd name="connsiteY0" fmla="*/ 172288 h 1643813"/>
                <a:gd name="connsiteX1" fmla="*/ 114768 w 2496727"/>
                <a:gd name="connsiteY1" fmla="*/ 57520 h 1643813"/>
                <a:gd name="connsiteX2" fmla="*/ 1273413 w 2496727"/>
                <a:gd name="connsiteY2" fmla="*/ 59055 h 1643813"/>
                <a:gd name="connsiteX3" fmla="*/ 1292463 w 2496727"/>
                <a:gd name="connsiteY3" fmla="*/ 0 h 1643813"/>
                <a:gd name="connsiteX4" fmla="*/ 1303893 w 2496727"/>
                <a:gd name="connsiteY4" fmla="*/ 51435 h 1643813"/>
                <a:gd name="connsiteX5" fmla="*/ 2381959 w 2496727"/>
                <a:gd name="connsiteY5" fmla="*/ 57520 h 1643813"/>
                <a:gd name="connsiteX6" fmla="*/ 2496727 w 2496727"/>
                <a:gd name="connsiteY6" fmla="*/ 172288 h 1643813"/>
                <a:gd name="connsiteX7" fmla="*/ 2496727 w 2496727"/>
                <a:gd name="connsiteY7" fmla="*/ 1529045 h 1643813"/>
                <a:gd name="connsiteX8" fmla="*/ 2381959 w 2496727"/>
                <a:gd name="connsiteY8" fmla="*/ 1643813 h 1643813"/>
                <a:gd name="connsiteX9" fmla="*/ 114768 w 2496727"/>
                <a:gd name="connsiteY9" fmla="*/ 1643813 h 1643813"/>
                <a:gd name="connsiteX10" fmla="*/ 0 w 2496727"/>
                <a:gd name="connsiteY10" fmla="*/ 1529045 h 1643813"/>
                <a:gd name="connsiteX11" fmla="*/ 0 w 2496727"/>
                <a:gd name="connsiteY11" fmla="*/ 172288 h 1643813"/>
                <a:gd name="connsiteX0" fmla="*/ 0 w 2496727"/>
                <a:gd name="connsiteY0" fmla="*/ 172288 h 1643813"/>
                <a:gd name="connsiteX1" fmla="*/ 114768 w 2496727"/>
                <a:gd name="connsiteY1" fmla="*/ 57520 h 1643813"/>
                <a:gd name="connsiteX2" fmla="*/ 1273413 w 2496727"/>
                <a:gd name="connsiteY2" fmla="*/ 59055 h 1643813"/>
                <a:gd name="connsiteX3" fmla="*/ 1292463 w 2496727"/>
                <a:gd name="connsiteY3" fmla="*/ 0 h 1643813"/>
                <a:gd name="connsiteX4" fmla="*/ 1338183 w 2496727"/>
                <a:gd name="connsiteY4" fmla="*/ 53340 h 1643813"/>
                <a:gd name="connsiteX5" fmla="*/ 2381959 w 2496727"/>
                <a:gd name="connsiteY5" fmla="*/ 57520 h 1643813"/>
                <a:gd name="connsiteX6" fmla="*/ 2496727 w 2496727"/>
                <a:gd name="connsiteY6" fmla="*/ 172288 h 1643813"/>
                <a:gd name="connsiteX7" fmla="*/ 2496727 w 2496727"/>
                <a:gd name="connsiteY7" fmla="*/ 1529045 h 1643813"/>
                <a:gd name="connsiteX8" fmla="*/ 2381959 w 2496727"/>
                <a:gd name="connsiteY8" fmla="*/ 1643813 h 1643813"/>
                <a:gd name="connsiteX9" fmla="*/ 114768 w 2496727"/>
                <a:gd name="connsiteY9" fmla="*/ 1643813 h 1643813"/>
                <a:gd name="connsiteX10" fmla="*/ 0 w 2496727"/>
                <a:gd name="connsiteY10" fmla="*/ 1529045 h 1643813"/>
                <a:gd name="connsiteX11" fmla="*/ 0 w 2496727"/>
                <a:gd name="connsiteY11" fmla="*/ 172288 h 1643813"/>
                <a:gd name="connsiteX0" fmla="*/ 0 w 2496727"/>
                <a:gd name="connsiteY0" fmla="*/ 155143 h 1626668"/>
                <a:gd name="connsiteX1" fmla="*/ 114768 w 2496727"/>
                <a:gd name="connsiteY1" fmla="*/ 40375 h 1626668"/>
                <a:gd name="connsiteX2" fmla="*/ 1273413 w 2496727"/>
                <a:gd name="connsiteY2" fmla="*/ 41910 h 1626668"/>
                <a:gd name="connsiteX3" fmla="*/ 1296273 w 2496727"/>
                <a:gd name="connsiteY3" fmla="*/ 0 h 1626668"/>
                <a:gd name="connsiteX4" fmla="*/ 1338183 w 2496727"/>
                <a:gd name="connsiteY4" fmla="*/ 36195 h 1626668"/>
                <a:gd name="connsiteX5" fmla="*/ 2381959 w 2496727"/>
                <a:gd name="connsiteY5" fmla="*/ 40375 h 1626668"/>
                <a:gd name="connsiteX6" fmla="*/ 2496727 w 2496727"/>
                <a:gd name="connsiteY6" fmla="*/ 155143 h 1626668"/>
                <a:gd name="connsiteX7" fmla="*/ 2496727 w 2496727"/>
                <a:gd name="connsiteY7" fmla="*/ 1511900 h 1626668"/>
                <a:gd name="connsiteX8" fmla="*/ 2381959 w 2496727"/>
                <a:gd name="connsiteY8" fmla="*/ 1626668 h 1626668"/>
                <a:gd name="connsiteX9" fmla="*/ 114768 w 2496727"/>
                <a:gd name="connsiteY9" fmla="*/ 1626668 h 1626668"/>
                <a:gd name="connsiteX10" fmla="*/ 0 w 2496727"/>
                <a:gd name="connsiteY10" fmla="*/ 1511900 h 1626668"/>
                <a:gd name="connsiteX11" fmla="*/ 0 w 2496727"/>
                <a:gd name="connsiteY11" fmla="*/ 155143 h 1626668"/>
                <a:gd name="connsiteX0" fmla="*/ 0 w 2496727"/>
                <a:gd name="connsiteY0" fmla="*/ 155143 h 1626668"/>
                <a:gd name="connsiteX1" fmla="*/ 114768 w 2496727"/>
                <a:gd name="connsiteY1" fmla="*/ 40375 h 1626668"/>
                <a:gd name="connsiteX2" fmla="*/ 1261983 w 2496727"/>
                <a:gd name="connsiteY2" fmla="*/ 40005 h 1626668"/>
                <a:gd name="connsiteX3" fmla="*/ 1296273 w 2496727"/>
                <a:gd name="connsiteY3" fmla="*/ 0 h 1626668"/>
                <a:gd name="connsiteX4" fmla="*/ 1338183 w 2496727"/>
                <a:gd name="connsiteY4" fmla="*/ 36195 h 1626668"/>
                <a:gd name="connsiteX5" fmla="*/ 2381959 w 2496727"/>
                <a:gd name="connsiteY5" fmla="*/ 40375 h 1626668"/>
                <a:gd name="connsiteX6" fmla="*/ 2496727 w 2496727"/>
                <a:gd name="connsiteY6" fmla="*/ 155143 h 1626668"/>
                <a:gd name="connsiteX7" fmla="*/ 2496727 w 2496727"/>
                <a:gd name="connsiteY7" fmla="*/ 1511900 h 1626668"/>
                <a:gd name="connsiteX8" fmla="*/ 2381959 w 2496727"/>
                <a:gd name="connsiteY8" fmla="*/ 1626668 h 1626668"/>
                <a:gd name="connsiteX9" fmla="*/ 114768 w 2496727"/>
                <a:gd name="connsiteY9" fmla="*/ 1626668 h 1626668"/>
                <a:gd name="connsiteX10" fmla="*/ 0 w 2496727"/>
                <a:gd name="connsiteY10" fmla="*/ 1511900 h 1626668"/>
                <a:gd name="connsiteX11" fmla="*/ 0 w 2496727"/>
                <a:gd name="connsiteY11" fmla="*/ 155143 h 1626668"/>
                <a:gd name="connsiteX0" fmla="*/ 0 w 2496727"/>
                <a:gd name="connsiteY0" fmla="*/ 155143 h 1626668"/>
                <a:gd name="connsiteX1" fmla="*/ 114768 w 2496727"/>
                <a:gd name="connsiteY1" fmla="*/ 40375 h 1626668"/>
                <a:gd name="connsiteX2" fmla="*/ 1188323 w 2496727"/>
                <a:gd name="connsiteY2" fmla="*/ 40005 h 1626668"/>
                <a:gd name="connsiteX3" fmla="*/ 1296273 w 2496727"/>
                <a:gd name="connsiteY3" fmla="*/ 0 h 1626668"/>
                <a:gd name="connsiteX4" fmla="*/ 1338183 w 2496727"/>
                <a:gd name="connsiteY4" fmla="*/ 36195 h 1626668"/>
                <a:gd name="connsiteX5" fmla="*/ 2381959 w 2496727"/>
                <a:gd name="connsiteY5" fmla="*/ 40375 h 1626668"/>
                <a:gd name="connsiteX6" fmla="*/ 2496727 w 2496727"/>
                <a:gd name="connsiteY6" fmla="*/ 155143 h 1626668"/>
                <a:gd name="connsiteX7" fmla="*/ 2496727 w 2496727"/>
                <a:gd name="connsiteY7" fmla="*/ 1511900 h 1626668"/>
                <a:gd name="connsiteX8" fmla="*/ 2381959 w 2496727"/>
                <a:gd name="connsiteY8" fmla="*/ 1626668 h 1626668"/>
                <a:gd name="connsiteX9" fmla="*/ 114768 w 2496727"/>
                <a:gd name="connsiteY9" fmla="*/ 1626668 h 1626668"/>
                <a:gd name="connsiteX10" fmla="*/ 0 w 2496727"/>
                <a:gd name="connsiteY10" fmla="*/ 1511900 h 1626668"/>
                <a:gd name="connsiteX11" fmla="*/ 0 w 2496727"/>
                <a:gd name="connsiteY11" fmla="*/ 155143 h 1626668"/>
                <a:gd name="connsiteX0" fmla="*/ 0 w 2496727"/>
                <a:gd name="connsiteY0" fmla="*/ 169256 h 1640781"/>
                <a:gd name="connsiteX1" fmla="*/ 114768 w 2496727"/>
                <a:gd name="connsiteY1" fmla="*/ 54488 h 1640781"/>
                <a:gd name="connsiteX2" fmla="*/ 1188323 w 2496727"/>
                <a:gd name="connsiteY2" fmla="*/ 54118 h 1640781"/>
                <a:gd name="connsiteX3" fmla="*/ 1225153 w 2496727"/>
                <a:gd name="connsiteY3" fmla="*/ 0 h 1640781"/>
                <a:gd name="connsiteX4" fmla="*/ 1338183 w 2496727"/>
                <a:gd name="connsiteY4" fmla="*/ 50308 h 1640781"/>
                <a:gd name="connsiteX5" fmla="*/ 2381959 w 2496727"/>
                <a:gd name="connsiteY5" fmla="*/ 54488 h 1640781"/>
                <a:gd name="connsiteX6" fmla="*/ 2496727 w 2496727"/>
                <a:gd name="connsiteY6" fmla="*/ 169256 h 1640781"/>
                <a:gd name="connsiteX7" fmla="*/ 2496727 w 2496727"/>
                <a:gd name="connsiteY7" fmla="*/ 1526013 h 1640781"/>
                <a:gd name="connsiteX8" fmla="*/ 2381959 w 2496727"/>
                <a:gd name="connsiteY8" fmla="*/ 1640781 h 1640781"/>
                <a:gd name="connsiteX9" fmla="*/ 114768 w 2496727"/>
                <a:gd name="connsiteY9" fmla="*/ 1640781 h 1640781"/>
                <a:gd name="connsiteX10" fmla="*/ 0 w 2496727"/>
                <a:gd name="connsiteY10" fmla="*/ 1526013 h 1640781"/>
                <a:gd name="connsiteX11" fmla="*/ 0 w 2496727"/>
                <a:gd name="connsiteY11" fmla="*/ 169256 h 1640781"/>
                <a:gd name="connsiteX0" fmla="*/ 0 w 2496727"/>
                <a:gd name="connsiteY0" fmla="*/ 169256 h 1640781"/>
                <a:gd name="connsiteX1" fmla="*/ 114768 w 2496727"/>
                <a:gd name="connsiteY1" fmla="*/ 54488 h 1640781"/>
                <a:gd name="connsiteX2" fmla="*/ 1188323 w 2496727"/>
                <a:gd name="connsiteY2" fmla="*/ 54118 h 1640781"/>
                <a:gd name="connsiteX3" fmla="*/ 1225153 w 2496727"/>
                <a:gd name="connsiteY3" fmla="*/ 0 h 1640781"/>
                <a:gd name="connsiteX4" fmla="*/ 1269603 w 2496727"/>
                <a:gd name="connsiteY4" fmla="*/ 55954 h 1640781"/>
                <a:gd name="connsiteX5" fmla="*/ 2381959 w 2496727"/>
                <a:gd name="connsiteY5" fmla="*/ 54488 h 1640781"/>
                <a:gd name="connsiteX6" fmla="*/ 2496727 w 2496727"/>
                <a:gd name="connsiteY6" fmla="*/ 169256 h 1640781"/>
                <a:gd name="connsiteX7" fmla="*/ 2496727 w 2496727"/>
                <a:gd name="connsiteY7" fmla="*/ 1526013 h 1640781"/>
                <a:gd name="connsiteX8" fmla="*/ 2381959 w 2496727"/>
                <a:gd name="connsiteY8" fmla="*/ 1640781 h 1640781"/>
                <a:gd name="connsiteX9" fmla="*/ 114768 w 2496727"/>
                <a:gd name="connsiteY9" fmla="*/ 1640781 h 1640781"/>
                <a:gd name="connsiteX10" fmla="*/ 0 w 2496727"/>
                <a:gd name="connsiteY10" fmla="*/ 1526013 h 1640781"/>
                <a:gd name="connsiteX11" fmla="*/ 0 w 2496727"/>
                <a:gd name="connsiteY11" fmla="*/ 169256 h 16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96727" h="1640781">
                  <a:moveTo>
                    <a:pt x="0" y="169256"/>
                  </a:moveTo>
                  <a:cubicBezTo>
                    <a:pt x="0" y="105871"/>
                    <a:pt x="51383" y="54488"/>
                    <a:pt x="114768" y="54488"/>
                  </a:cubicBezTo>
                  <a:lnTo>
                    <a:pt x="1188323" y="54118"/>
                  </a:lnTo>
                  <a:lnTo>
                    <a:pt x="1225153" y="0"/>
                  </a:lnTo>
                  <a:lnTo>
                    <a:pt x="1269603" y="55954"/>
                  </a:lnTo>
                  <a:lnTo>
                    <a:pt x="2381959" y="54488"/>
                  </a:lnTo>
                  <a:cubicBezTo>
                    <a:pt x="2445344" y="54488"/>
                    <a:pt x="2496727" y="105871"/>
                    <a:pt x="2496727" y="169256"/>
                  </a:cubicBezTo>
                  <a:lnTo>
                    <a:pt x="2496727" y="1526013"/>
                  </a:lnTo>
                  <a:cubicBezTo>
                    <a:pt x="2496727" y="1589398"/>
                    <a:pt x="2445344" y="1640781"/>
                    <a:pt x="2381959" y="1640781"/>
                  </a:cubicBezTo>
                  <a:lnTo>
                    <a:pt x="114768" y="1640781"/>
                  </a:lnTo>
                  <a:cubicBezTo>
                    <a:pt x="51383" y="1640781"/>
                    <a:pt x="0" y="1589398"/>
                    <a:pt x="0" y="1526013"/>
                  </a:cubicBezTo>
                  <a:lnTo>
                    <a:pt x="0" y="169256"/>
                  </a:lnTo>
                  <a:close/>
                </a:path>
              </a:pathLst>
            </a:custGeom>
            <a:gradFill>
              <a:gsLst>
                <a:gs pos="31000">
                  <a:srgbClr val="004C34"/>
                </a:gs>
                <a:gs pos="100000">
                  <a:srgbClr val="005250"/>
                </a:gs>
                <a:gs pos="0">
                  <a:srgbClr val="00462F"/>
                </a:gs>
              </a:gsLst>
              <a:path path="circle">
                <a:fillToRect l="100000" t="100000"/>
              </a:path>
            </a:gradFill>
            <a:ln w="57150">
              <a:solidFill>
                <a:srgbClr val="7E584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200000"/>
                </a:lnSpc>
              </a:pPr>
              <a:endParaRPr lang="zh-CN" altLang="en-US" sz="8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</p:txBody>
        </p:sp>
        <p:sp>
          <p:nvSpPr>
            <p:cNvPr id="1103" name="文本框 1102">
              <a:extLst>
                <a:ext uri="{FF2B5EF4-FFF2-40B4-BE49-F238E27FC236}">
                  <a16:creationId xmlns:a16="http://schemas.microsoft.com/office/drawing/2014/main" id="{40695695-183D-AE9A-EEAB-212B3E787179}"/>
                </a:ext>
              </a:extLst>
            </p:cNvPr>
            <p:cNvSpPr txBox="1">
              <a:spLocks/>
            </p:cNvSpPr>
            <p:nvPr/>
          </p:nvSpPr>
          <p:spPr>
            <a:xfrm>
              <a:off x="437923" y="1765496"/>
              <a:ext cx="2182529" cy="1222858"/>
            </a:xfrm>
            <a:custGeom>
              <a:avLst/>
              <a:gdLst/>
              <a:ahLst/>
              <a:cxnLst/>
              <a:rect l="l" t="t" r="r" b="b"/>
              <a:pathLst>
                <a:path w="2182529" h="1222858">
                  <a:moveTo>
                    <a:pt x="1551745" y="1215000"/>
                  </a:moveTo>
                  <a:lnTo>
                    <a:pt x="1554345" y="1215000"/>
                  </a:lnTo>
                  <a:lnTo>
                    <a:pt x="1554345" y="1217628"/>
                  </a:lnTo>
                  <a:lnTo>
                    <a:pt x="1551745" y="1217628"/>
                  </a:lnTo>
                  <a:close/>
                  <a:moveTo>
                    <a:pt x="718939" y="1215000"/>
                  </a:moveTo>
                  <a:lnTo>
                    <a:pt x="720232" y="1215000"/>
                  </a:lnTo>
                  <a:lnTo>
                    <a:pt x="720232" y="1217628"/>
                  </a:lnTo>
                  <a:lnTo>
                    <a:pt x="717631" y="1217628"/>
                  </a:lnTo>
                  <a:lnTo>
                    <a:pt x="717631" y="1216524"/>
                  </a:lnTo>
                  <a:lnTo>
                    <a:pt x="719070" y="1215085"/>
                  </a:lnTo>
                  <a:close/>
                  <a:moveTo>
                    <a:pt x="1175174" y="1214628"/>
                  </a:moveTo>
                  <a:lnTo>
                    <a:pt x="1175174" y="1215877"/>
                  </a:lnTo>
                  <a:lnTo>
                    <a:pt x="1175600" y="1216143"/>
                  </a:lnTo>
                  <a:lnTo>
                    <a:pt x="1189690" y="1216143"/>
                  </a:lnTo>
                  <a:lnTo>
                    <a:pt x="1189690" y="1214628"/>
                  </a:lnTo>
                  <a:close/>
                  <a:moveTo>
                    <a:pt x="294388" y="1213771"/>
                  </a:moveTo>
                  <a:lnTo>
                    <a:pt x="298246" y="1213771"/>
                  </a:lnTo>
                  <a:lnTo>
                    <a:pt x="298246" y="1217628"/>
                  </a:lnTo>
                  <a:lnTo>
                    <a:pt x="294388" y="1217628"/>
                  </a:lnTo>
                  <a:close/>
                  <a:moveTo>
                    <a:pt x="1354577" y="1213599"/>
                  </a:moveTo>
                  <a:cubicBezTo>
                    <a:pt x="1354273" y="1213599"/>
                    <a:pt x="1354011" y="1213709"/>
                    <a:pt x="1353792" y="1213928"/>
                  </a:cubicBezTo>
                  <a:cubicBezTo>
                    <a:pt x="1353573" y="1214147"/>
                    <a:pt x="1353463" y="1214409"/>
                    <a:pt x="1353463" y="1214714"/>
                  </a:cubicBezTo>
                  <a:cubicBezTo>
                    <a:pt x="1353463" y="1215019"/>
                    <a:pt x="1353573" y="1215281"/>
                    <a:pt x="1353792" y="1215500"/>
                  </a:cubicBezTo>
                  <a:cubicBezTo>
                    <a:pt x="1354011" y="1215719"/>
                    <a:pt x="1354273" y="1215828"/>
                    <a:pt x="1354577" y="1215828"/>
                  </a:cubicBezTo>
                  <a:cubicBezTo>
                    <a:pt x="1354882" y="1215828"/>
                    <a:pt x="1355144" y="1215719"/>
                    <a:pt x="1355363" y="1215500"/>
                  </a:cubicBezTo>
                  <a:cubicBezTo>
                    <a:pt x="1355582" y="1215281"/>
                    <a:pt x="1355692" y="1215019"/>
                    <a:pt x="1355692" y="1214714"/>
                  </a:cubicBezTo>
                  <a:cubicBezTo>
                    <a:pt x="1355692" y="1214409"/>
                    <a:pt x="1355582" y="1214147"/>
                    <a:pt x="1355363" y="1213928"/>
                  </a:cubicBezTo>
                  <a:cubicBezTo>
                    <a:pt x="1355144" y="1213709"/>
                    <a:pt x="1354882" y="1213599"/>
                    <a:pt x="1354577" y="1213599"/>
                  </a:cubicBezTo>
                  <a:close/>
                  <a:moveTo>
                    <a:pt x="1006524" y="1213428"/>
                  </a:moveTo>
                  <a:lnTo>
                    <a:pt x="1007610" y="1215714"/>
                  </a:lnTo>
                  <a:cubicBezTo>
                    <a:pt x="1006410" y="1216304"/>
                    <a:pt x="1005110" y="1216709"/>
                    <a:pt x="1003710" y="1216928"/>
                  </a:cubicBezTo>
                  <a:cubicBezTo>
                    <a:pt x="1002310" y="1217147"/>
                    <a:pt x="1001000" y="1217257"/>
                    <a:pt x="999781" y="1217257"/>
                  </a:cubicBezTo>
                  <a:cubicBezTo>
                    <a:pt x="998943" y="1217257"/>
                    <a:pt x="998495" y="1217228"/>
                    <a:pt x="998438" y="1217171"/>
                  </a:cubicBezTo>
                  <a:lnTo>
                    <a:pt x="998638" y="1214714"/>
                  </a:lnTo>
                  <a:cubicBezTo>
                    <a:pt x="998904" y="1214733"/>
                    <a:pt x="999295" y="1214742"/>
                    <a:pt x="999809" y="1214742"/>
                  </a:cubicBezTo>
                  <a:cubicBezTo>
                    <a:pt x="1002476" y="1214742"/>
                    <a:pt x="1004715" y="1214304"/>
                    <a:pt x="1006524" y="1213428"/>
                  </a:cubicBezTo>
                  <a:close/>
                  <a:moveTo>
                    <a:pt x="1761800" y="1213199"/>
                  </a:moveTo>
                  <a:lnTo>
                    <a:pt x="1774802" y="1216428"/>
                  </a:lnTo>
                  <a:lnTo>
                    <a:pt x="1774173" y="1218857"/>
                  </a:lnTo>
                  <a:lnTo>
                    <a:pt x="1761200" y="1215628"/>
                  </a:lnTo>
                  <a:close/>
                  <a:moveTo>
                    <a:pt x="1758971" y="1213085"/>
                  </a:moveTo>
                  <a:lnTo>
                    <a:pt x="1760057" y="1215314"/>
                  </a:lnTo>
                  <a:cubicBezTo>
                    <a:pt x="1758838" y="1215904"/>
                    <a:pt x="1757528" y="1216309"/>
                    <a:pt x="1756128" y="1216528"/>
                  </a:cubicBezTo>
                  <a:cubicBezTo>
                    <a:pt x="1754728" y="1216747"/>
                    <a:pt x="1753389" y="1216857"/>
                    <a:pt x="1752113" y="1216857"/>
                  </a:cubicBezTo>
                  <a:lnTo>
                    <a:pt x="1750741" y="1216828"/>
                  </a:lnTo>
                  <a:lnTo>
                    <a:pt x="1750941" y="1214314"/>
                  </a:lnTo>
                  <a:cubicBezTo>
                    <a:pt x="1751227" y="1214333"/>
                    <a:pt x="1751656" y="1214342"/>
                    <a:pt x="1752227" y="1214342"/>
                  </a:cubicBezTo>
                  <a:cubicBezTo>
                    <a:pt x="1754932" y="1214342"/>
                    <a:pt x="1757180" y="1213923"/>
                    <a:pt x="1758971" y="1213085"/>
                  </a:cubicBezTo>
                  <a:close/>
                  <a:moveTo>
                    <a:pt x="950775" y="1212656"/>
                  </a:moveTo>
                  <a:lnTo>
                    <a:pt x="952432" y="1217457"/>
                  </a:lnTo>
                  <a:lnTo>
                    <a:pt x="950060" y="1218257"/>
                  </a:lnTo>
                  <a:lnTo>
                    <a:pt x="948403" y="1213457"/>
                  </a:lnTo>
                  <a:close/>
                  <a:moveTo>
                    <a:pt x="957261" y="1212628"/>
                  </a:moveTo>
                  <a:lnTo>
                    <a:pt x="959118" y="1217371"/>
                  </a:lnTo>
                  <a:lnTo>
                    <a:pt x="956804" y="1218286"/>
                  </a:lnTo>
                  <a:lnTo>
                    <a:pt x="954918" y="1213542"/>
                  </a:lnTo>
                  <a:close/>
                  <a:moveTo>
                    <a:pt x="963891" y="1212571"/>
                  </a:moveTo>
                  <a:lnTo>
                    <a:pt x="965862" y="1217371"/>
                  </a:lnTo>
                  <a:lnTo>
                    <a:pt x="963519" y="1218343"/>
                  </a:lnTo>
                  <a:lnTo>
                    <a:pt x="961605" y="1213542"/>
                  </a:lnTo>
                  <a:close/>
                  <a:moveTo>
                    <a:pt x="659805" y="1212428"/>
                  </a:moveTo>
                  <a:lnTo>
                    <a:pt x="660977" y="1217886"/>
                  </a:lnTo>
                  <a:lnTo>
                    <a:pt x="658491" y="1218400"/>
                  </a:lnTo>
                  <a:lnTo>
                    <a:pt x="657347" y="1212942"/>
                  </a:lnTo>
                  <a:close/>
                  <a:moveTo>
                    <a:pt x="653118" y="1212428"/>
                  </a:moveTo>
                  <a:lnTo>
                    <a:pt x="654290" y="1217886"/>
                  </a:lnTo>
                  <a:lnTo>
                    <a:pt x="651833" y="1218400"/>
                  </a:lnTo>
                  <a:lnTo>
                    <a:pt x="650690" y="1212942"/>
                  </a:lnTo>
                  <a:close/>
                  <a:moveTo>
                    <a:pt x="646432" y="1212428"/>
                  </a:moveTo>
                  <a:lnTo>
                    <a:pt x="647632" y="1217886"/>
                  </a:lnTo>
                  <a:lnTo>
                    <a:pt x="645175" y="1218400"/>
                  </a:lnTo>
                  <a:lnTo>
                    <a:pt x="644003" y="1212942"/>
                  </a:lnTo>
                  <a:close/>
                  <a:moveTo>
                    <a:pt x="1354577" y="1211799"/>
                  </a:moveTo>
                  <a:cubicBezTo>
                    <a:pt x="1355397" y="1211799"/>
                    <a:pt x="1356087" y="1212080"/>
                    <a:pt x="1356649" y="1212642"/>
                  </a:cubicBezTo>
                  <a:cubicBezTo>
                    <a:pt x="1357211" y="1213204"/>
                    <a:pt x="1357492" y="1213895"/>
                    <a:pt x="1357492" y="1214714"/>
                  </a:cubicBezTo>
                  <a:cubicBezTo>
                    <a:pt x="1357492" y="1215533"/>
                    <a:pt x="1357211" y="1216223"/>
                    <a:pt x="1356649" y="1216786"/>
                  </a:cubicBezTo>
                  <a:cubicBezTo>
                    <a:pt x="1356087" y="1217347"/>
                    <a:pt x="1355397" y="1217628"/>
                    <a:pt x="1354577" y="1217628"/>
                  </a:cubicBezTo>
                  <a:cubicBezTo>
                    <a:pt x="1353758" y="1217628"/>
                    <a:pt x="1353068" y="1217347"/>
                    <a:pt x="1352506" y="1216786"/>
                  </a:cubicBezTo>
                  <a:cubicBezTo>
                    <a:pt x="1351944" y="1216223"/>
                    <a:pt x="1351663" y="1215533"/>
                    <a:pt x="1351663" y="1214714"/>
                  </a:cubicBezTo>
                  <a:cubicBezTo>
                    <a:pt x="1351663" y="1213895"/>
                    <a:pt x="1351944" y="1213204"/>
                    <a:pt x="1352506" y="1212642"/>
                  </a:cubicBezTo>
                  <a:cubicBezTo>
                    <a:pt x="1353068" y="1212080"/>
                    <a:pt x="1353758" y="1211799"/>
                    <a:pt x="1354577" y="1211799"/>
                  </a:cubicBezTo>
                  <a:close/>
                  <a:moveTo>
                    <a:pt x="1076409" y="1211371"/>
                  </a:moveTo>
                  <a:lnTo>
                    <a:pt x="1078867" y="1211942"/>
                  </a:lnTo>
                  <a:cubicBezTo>
                    <a:pt x="1078333" y="1214133"/>
                    <a:pt x="1077657" y="1216123"/>
                    <a:pt x="1076838" y="1217914"/>
                  </a:cubicBezTo>
                  <a:lnTo>
                    <a:pt x="1074523" y="1216857"/>
                  </a:lnTo>
                  <a:cubicBezTo>
                    <a:pt x="1075266" y="1215314"/>
                    <a:pt x="1075895" y="1213485"/>
                    <a:pt x="1076409" y="1211371"/>
                  </a:cubicBezTo>
                  <a:close/>
                  <a:moveTo>
                    <a:pt x="1403346" y="1211313"/>
                  </a:moveTo>
                  <a:lnTo>
                    <a:pt x="1403346" y="1215171"/>
                  </a:lnTo>
                  <a:lnTo>
                    <a:pt x="1418662" y="1215171"/>
                  </a:lnTo>
                  <a:lnTo>
                    <a:pt x="1418662" y="1211313"/>
                  </a:lnTo>
                  <a:close/>
                  <a:moveTo>
                    <a:pt x="1167611" y="1211170"/>
                  </a:moveTo>
                  <a:lnTo>
                    <a:pt x="1172688" y="1214330"/>
                  </a:lnTo>
                  <a:lnTo>
                    <a:pt x="1172688" y="1211170"/>
                  </a:lnTo>
                  <a:close/>
                  <a:moveTo>
                    <a:pt x="1022403" y="1210713"/>
                  </a:moveTo>
                  <a:lnTo>
                    <a:pt x="1021726" y="1210734"/>
                  </a:lnTo>
                  <a:lnTo>
                    <a:pt x="1021726" y="1214766"/>
                  </a:lnTo>
                  <a:lnTo>
                    <a:pt x="1022403" y="1213742"/>
                  </a:lnTo>
                  <a:close/>
                  <a:moveTo>
                    <a:pt x="1089382" y="1210628"/>
                  </a:moveTo>
                  <a:lnTo>
                    <a:pt x="1090925" y="1214257"/>
                  </a:lnTo>
                  <a:lnTo>
                    <a:pt x="1088611" y="1215228"/>
                  </a:lnTo>
                  <a:lnTo>
                    <a:pt x="1087096" y="1211571"/>
                  </a:lnTo>
                  <a:close/>
                  <a:moveTo>
                    <a:pt x="1176012" y="1210370"/>
                  </a:moveTo>
                  <a:lnTo>
                    <a:pt x="1176012" y="1211170"/>
                  </a:lnTo>
                  <a:lnTo>
                    <a:pt x="1175174" y="1211170"/>
                  </a:lnTo>
                  <a:lnTo>
                    <a:pt x="1175174" y="1212113"/>
                  </a:lnTo>
                  <a:lnTo>
                    <a:pt x="1189690" y="1212113"/>
                  </a:lnTo>
                  <a:lnTo>
                    <a:pt x="1189690" y="1210370"/>
                  </a:lnTo>
                  <a:close/>
                  <a:moveTo>
                    <a:pt x="857525" y="1210027"/>
                  </a:moveTo>
                  <a:lnTo>
                    <a:pt x="857525" y="1215314"/>
                  </a:lnTo>
                  <a:lnTo>
                    <a:pt x="865888" y="1215314"/>
                  </a:lnTo>
                  <a:lnTo>
                    <a:pt x="865888" y="1214857"/>
                  </a:lnTo>
                  <a:lnTo>
                    <a:pt x="867069" y="1214857"/>
                  </a:lnTo>
                  <a:lnTo>
                    <a:pt x="867069" y="1210027"/>
                  </a:lnTo>
                  <a:close/>
                  <a:moveTo>
                    <a:pt x="1265690" y="1209999"/>
                  </a:moveTo>
                  <a:cubicBezTo>
                    <a:pt x="1267062" y="1212304"/>
                    <a:pt x="1268700" y="1214247"/>
                    <a:pt x="1270605" y="1215828"/>
                  </a:cubicBezTo>
                  <a:lnTo>
                    <a:pt x="1268976" y="1217771"/>
                  </a:lnTo>
                  <a:cubicBezTo>
                    <a:pt x="1266824" y="1215962"/>
                    <a:pt x="1264995" y="1213771"/>
                    <a:pt x="1263490" y="1211199"/>
                  </a:cubicBezTo>
                  <a:close/>
                  <a:moveTo>
                    <a:pt x="1011211" y="1209685"/>
                  </a:moveTo>
                  <a:lnTo>
                    <a:pt x="1011211" y="1215142"/>
                  </a:lnTo>
                  <a:lnTo>
                    <a:pt x="1019240" y="1215142"/>
                  </a:lnTo>
                  <a:lnTo>
                    <a:pt x="1019240" y="1210742"/>
                  </a:lnTo>
                  <a:lnTo>
                    <a:pt x="1016945" y="1210742"/>
                  </a:lnTo>
                  <a:lnTo>
                    <a:pt x="1016945" y="1209685"/>
                  </a:lnTo>
                  <a:close/>
                  <a:moveTo>
                    <a:pt x="1212093" y="1209027"/>
                  </a:moveTo>
                  <a:lnTo>
                    <a:pt x="1211207" y="1210970"/>
                  </a:lnTo>
                  <a:cubicBezTo>
                    <a:pt x="1212407" y="1211294"/>
                    <a:pt x="1213855" y="1211761"/>
                    <a:pt x="1215551" y="1212371"/>
                  </a:cubicBezTo>
                  <a:cubicBezTo>
                    <a:pt x="1216770" y="1211380"/>
                    <a:pt x="1217665" y="1210266"/>
                    <a:pt x="1218237" y="1209027"/>
                  </a:cubicBezTo>
                  <a:close/>
                  <a:moveTo>
                    <a:pt x="1953595" y="1208542"/>
                  </a:moveTo>
                  <a:lnTo>
                    <a:pt x="1953595" y="1215085"/>
                  </a:lnTo>
                  <a:lnTo>
                    <a:pt x="1959653" y="1215085"/>
                  </a:lnTo>
                  <a:lnTo>
                    <a:pt x="1959653" y="1208542"/>
                  </a:lnTo>
                  <a:close/>
                  <a:moveTo>
                    <a:pt x="1048720" y="1208542"/>
                  </a:moveTo>
                  <a:lnTo>
                    <a:pt x="1048720" y="1215085"/>
                  </a:lnTo>
                  <a:lnTo>
                    <a:pt x="1054778" y="1215085"/>
                  </a:lnTo>
                  <a:lnTo>
                    <a:pt x="1054778" y="1208542"/>
                  </a:lnTo>
                  <a:close/>
                  <a:moveTo>
                    <a:pt x="552840" y="1208484"/>
                  </a:moveTo>
                  <a:cubicBezTo>
                    <a:pt x="550782" y="1211189"/>
                    <a:pt x="548877" y="1213380"/>
                    <a:pt x="547125" y="1215057"/>
                  </a:cubicBezTo>
                  <a:lnTo>
                    <a:pt x="552954" y="1215057"/>
                  </a:lnTo>
                  <a:cubicBezTo>
                    <a:pt x="554325" y="1215038"/>
                    <a:pt x="555583" y="1214947"/>
                    <a:pt x="556726" y="1214785"/>
                  </a:cubicBezTo>
                  <a:cubicBezTo>
                    <a:pt x="557869" y="1214623"/>
                    <a:pt x="558945" y="1214333"/>
                    <a:pt x="559955" y="1213914"/>
                  </a:cubicBezTo>
                  <a:lnTo>
                    <a:pt x="557754" y="1210828"/>
                  </a:lnTo>
                  <a:lnTo>
                    <a:pt x="559812" y="1209370"/>
                  </a:lnTo>
                  <a:lnTo>
                    <a:pt x="559888" y="1209478"/>
                  </a:lnTo>
                  <a:lnTo>
                    <a:pt x="561153" y="1208484"/>
                  </a:lnTo>
                  <a:close/>
                  <a:moveTo>
                    <a:pt x="624982" y="1208456"/>
                  </a:moveTo>
                  <a:lnTo>
                    <a:pt x="624982" y="1210828"/>
                  </a:lnTo>
                  <a:lnTo>
                    <a:pt x="637383" y="1210828"/>
                  </a:lnTo>
                  <a:lnTo>
                    <a:pt x="637383" y="1208456"/>
                  </a:lnTo>
                  <a:close/>
                  <a:moveTo>
                    <a:pt x="186832" y="1208456"/>
                  </a:moveTo>
                  <a:lnTo>
                    <a:pt x="186832" y="1210828"/>
                  </a:lnTo>
                  <a:lnTo>
                    <a:pt x="199233" y="1210828"/>
                  </a:lnTo>
                  <a:lnTo>
                    <a:pt x="199233" y="1208456"/>
                  </a:lnTo>
                  <a:close/>
                  <a:moveTo>
                    <a:pt x="1099343" y="1208313"/>
                  </a:moveTo>
                  <a:lnTo>
                    <a:pt x="1099469" y="1208399"/>
                  </a:lnTo>
                  <a:lnTo>
                    <a:pt x="1099371" y="1209262"/>
                  </a:lnTo>
                  <a:lnTo>
                    <a:pt x="1100631" y="1208399"/>
                  </a:lnTo>
                  <a:cubicBezTo>
                    <a:pt x="1102155" y="1210132"/>
                    <a:pt x="1104108" y="1211590"/>
                    <a:pt x="1106489" y="1212771"/>
                  </a:cubicBezTo>
                  <a:cubicBezTo>
                    <a:pt x="1107975" y="1212047"/>
                    <a:pt x="1109190" y="1211294"/>
                    <a:pt x="1110133" y="1210513"/>
                  </a:cubicBezTo>
                  <a:cubicBezTo>
                    <a:pt x="1111076" y="1209732"/>
                    <a:pt x="1111804" y="1208999"/>
                    <a:pt x="1112319" y="1208313"/>
                  </a:cubicBezTo>
                  <a:close/>
                  <a:moveTo>
                    <a:pt x="1763343" y="1208056"/>
                  </a:moveTo>
                  <a:lnTo>
                    <a:pt x="1773544" y="1210427"/>
                  </a:lnTo>
                  <a:lnTo>
                    <a:pt x="1773001" y="1212856"/>
                  </a:lnTo>
                  <a:lnTo>
                    <a:pt x="1762772" y="1210513"/>
                  </a:lnTo>
                  <a:close/>
                  <a:moveTo>
                    <a:pt x="1551929" y="1207942"/>
                  </a:moveTo>
                  <a:lnTo>
                    <a:pt x="1554173" y="1207942"/>
                  </a:lnTo>
                  <a:lnTo>
                    <a:pt x="1554125" y="1210942"/>
                  </a:lnTo>
                  <a:lnTo>
                    <a:pt x="1551986" y="1210942"/>
                  </a:lnTo>
                  <a:close/>
                  <a:moveTo>
                    <a:pt x="1988571" y="1207427"/>
                  </a:moveTo>
                  <a:cubicBezTo>
                    <a:pt x="1987885" y="1208303"/>
                    <a:pt x="1987352" y="1208951"/>
                    <a:pt x="1986971" y="1209370"/>
                  </a:cubicBezTo>
                  <a:lnTo>
                    <a:pt x="1998300" y="1209370"/>
                  </a:lnTo>
                  <a:lnTo>
                    <a:pt x="2000773" y="1207427"/>
                  </a:lnTo>
                  <a:close/>
                  <a:moveTo>
                    <a:pt x="1399926" y="1207027"/>
                  </a:moveTo>
                  <a:lnTo>
                    <a:pt x="1399926" y="1215371"/>
                  </a:lnTo>
                  <a:cubicBezTo>
                    <a:pt x="1399926" y="1215561"/>
                    <a:pt x="1399974" y="1215704"/>
                    <a:pt x="1400069" y="1215800"/>
                  </a:cubicBezTo>
                  <a:cubicBezTo>
                    <a:pt x="1400107" y="1215838"/>
                    <a:pt x="1400231" y="1215857"/>
                    <a:pt x="1400440" y="1215857"/>
                  </a:cubicBezTo>
                  <a:lnTo>
                    <a:pt x="1400859" y="1215857"/>
                  </a:lnTo>
                  <a:lnTo>
                    <a:pt x="1400859" y="1207027"/>
                  </a:lnTo>
                  <a:close/>
                  <a:moveTo>
                    <a:pt x="1141522" y="1206941"/>
                  </a:moveTo>
                  <a:lnTo>
                    <a:pt x="1141522" y="1210113"/>
                  </a:lnTo>
                  <a:lnTo>
                    <a:pt x="1145123" y="1210113"/>
                  </a:lnTo>
                  <a:lnTo>
                    <a:pt x="1145123" y="1206941"/>
                  </a:lnTo>
                  <a:close/>
                  <a:moveTo>
                    <a:pt x="1135493" y="1206941"/>
                  </a:moveTo>
                  <a:lnTo>
                    <a:pt x="1135493" y="1210056"/>
                  </a:lnTo>
                  <a:lnTo>
                    <a:pt x="1135493" y="1210113"/>
                  </a:lnTo>
                  <a:lnTo>
                    <a:pt x="1139008" y="1210113"/>
                  </a:lnTo>
                  <a:lnTo>
                    <a:pt x="1139008" y="1206941"/>
                  </a:lnTo>
                  <a:close/>
                  <a:moveTo>
                    <a:pt x="1727796" y="1206770"/>
                  </a:moveTo>
                  <a:lnTo>
                    <a:pt x="1727796" y="1214257"/>
                  </a:lnTo>
                  <a:lnTo>
                    <a:pt x="1741912" y="1214257"/>
                  </a:lnTo>
                  <a:lnTo>
                    <a:pt x="1741912" y="1206770"/>
                  </a:lnTo>
                  <a:close/>
                  <a:moveTo>
                    <a:pt x="1931107" y="1206513"/>
                  </a:moveTo>
                  <a:lnTo>
                    <a:pt x="1931107" y="1214142"/>
                  </a:lnTo>
                  <a:lnTo>
                    <a:pt x="1934564" y="1214142"/>
                  </a:lnTo>
                  <a:lnTo>
                    <a:pt x="1934564" y="1206513"/>
                  </a:lnTo>
                  <a:close/>
                  <a:moveTo>
                    <a:pt x="1175174" y="1206141"/>
                  </a:moveTo>
                  <a:lnTo>
                    <a:pt x="1175174" y="1207884"/>
                  </a:lnTo>
                  <a:lnTo>
                    <a:pt x="1189690" y="1207884"/>
                  </a:lnTo>
                  <a:lnTo>
                    <a:pt x="1189690" y="1206141"/>
                  </a:lnTo>
                  <a:close/>
                  <a:moveTo>
                    <a:pt x="590235" y="1205970"/>
                  </a:moveTo>
                  <a:lnTo>
                    <a:pt x="612494" y="1205970"/>
                  </a:lnTo>
                  <a:lnTo>
                    <a:pt x="612494" y="1208484"/>
                  </a:lnTo>
                  <a:lnTo>
                    <a:pt x="600464" y="1208484"/>
                  </a:lnTo>
                  <a:cubicBezTo>
                    <a:pt x="598407" y="1211189"/>
                    <a:pt x="596502" y="1213380"/>
                    <a:pt x="594750" y="1215057"/>
                  </a:cubicBezTo>
                  <a:lnTo>
                    <a:pt x="600579" y="1215057"/>
                  </a:lnTo>
                  <a:cubicBezTo>
                    <a:pt x="601950" y="1215038"/>
                    <a:pt x="603208" y="1214947"/>
                    <a:pt x="604351" y="1214785"/>
                  </a:cubicBezTo>
                  <a:cubicBezTo>
                    <a:pt x="605494" y="1214623"/>
                    <a:pt x="606570" y="1214333"/>
                    <a:pt x="607580" y="1213914"/>
                  </a:cubicBezTo>
                  <a:lnTo>
                    <a:pt x="605379" y="1210828"/>
                  </a:lnTo>
                  <a:lnTo>
                    <a:pt x="607437" y="1209370"/>
                  </a:lnTo>
                  <a:lnTo>
                    <a:pt x="613009" y="1217228"/>
                  </a:lnTo>
                  <a:lnTo>
                    <a:pt x="610980" y="1218657"/>
                  </a:lnTo>
                  <a:lnTo>
                    <a:pt x="609065" y="1215971"/>
                  </a:lnTo>
                  <a:cubicBezTo>
                    <a:pt x="606875" y="1216981"/>
                    <a:pt x="604046" y="1217505"/>
                    <a:pt x="600579" y="1217543"/>
                  </a:cubicBezTo>
                  <a:lnTo>
                    <a:pt x="592121" y="1217543"/>
                  </a:lnTo>
                  <a:cubicBezTo>
                    <a:pt x="591778" y="1217543"/>
                    <a:pt x="591482" y="1217424"/>
                    <a:pt x="591235" y="1217185"/>
                  </a:cubicBezTo>
                  <a:cubicBezTo>
                    <a:pt x="590987" y="1216947"/>
                    <a:pt x="590863" y="1216647"/>
                    <a:pt x="590863" y="1216285"/>
                  </a:cubicBezTo>
                  <a:lnTo>
                    <a:pt x="590863" y="1215685"/>
                  </a:lnTo>
                  <a:cubicBezTo>
                    <a:pt x="590863" y="1215247"/>
                    <a:pt x="591025" y="1214914"/>
                    <a:pt x="591349" y="1214685"/>
                  </a:cubicBezTo>
                  <a:cubicBezTo>
                    <a:pt x="593292" y="1213123"/>
                    <a:pt x="595273" y="1211056"/>
                    <a:pt x="597293" y="1208484"/>
                  </a:cubicBezTo>
                  <a:lnTo>
                    <a:pt x="590235" y="1208484"/>
                  </a:lnTo>
                  <a:close/>
                  <a:moveTo>
                    <a:pt x="982407" y="1205913"/>
                  </a:moveTo>
                  <a:lnTo>
                    <a:pt x="982407" y="1209370"/>
                  </a:lnTo>
                  <a:lnTo>
                    <a:pt x="988122" y="1209370"/>
                  </a:lnTo>
                  <a:lnTo>
                    <a:pt x="988122" y="1205913"/>
                  </a:lnTo>
                  <a:close/>
                  <a:moveTo>
                    <a:pt x="1554212" y="1205456"/>
                  </a:moveTo>
                  <a:lnTo>
                    <a:pt x="1555069" y="1205456"/>
                  </a:lnTo>
                  <a:lnTo>
                    <a:pt x="1555069" y="1207942"/>
                  </a:lnTo>
                  <a:lnTo>
                    <a:pt x="1554173" y="1207942"/>
                  </a:lnTo>
                  <a:close/>
                  <a:moveTo>
                    <a:pt x="1538667" y="1205456"/>
                  </a:moveTo>
                  <a:lnTo>
                    <a:pt x="1551882" y="1205456"/>
                  </a:lnTo>
                  <a:lnTo>
                    <a:pt x="1551929" y="1207942"/>
                  </a:lnTo>
                  <a:lnTo>
                    <a:pt x="1548097" y="1207942"/>
                  </a:lnTo>
                  <a:lnTo>
                    <a:pt x="1548097" y="1210942"/>
                  </a:lnTo>
                  <a:lnTo>
                    <a:pt x="1551986" y="1210942"/>
                  </a:lnTo>
                  <a:lnTo>
                    <a:pt x="1552031" y="1213285"/>
                  </a:lnTo>
                  <a:lnTo>
                    <a:pt x="1554088" y="1213285"/>
                  </a:lnTo>
                  <a:lnTo>
                    <a:pt x="1554125" y="1210942"/>
                  </a:lnTo>
                  <a:lnTo>
                    <a:pt x="1556784" y="1210942"/>
                  </a:lnTo>
                  <a:lnTo>
                    <a:pt x="1556784" y="1213428"/>
                  </a:lnTo>
                  <a:lnTo>
                    <a:pt x="1548097" y="1213428"/>
                  </a:lnTo>
                  <a:lnTo>
                    <a:pt x="1548097" y="1218600"/>
                  </a:lnTo>
                  <a:lnTo>
                    <a:pt x="1545611" y="1218600"/>
                  </a:lnTo>
                  <a:lnTo>
                    <a:pt x="1545611" y="1213428"/>
                  </a:lnTo>
                  <a:lnTo>
                    <a:pt x="1537324" y="1213428"/>
                  </a:lnTo>
                  <a:lnTo>
                    <a:pt x="1537324" y="1210942"/>
                  </a:lnTo>
                  <a:lnTo>
                    <a:pt x="1545611" y="1210942"/>
                  </a:lnTo>
                  <a:lnTo>
                    <a:pt x="1545611" y="1207942"/>
                  </a:lnTo>
                  <a:lnTo>
                    <a:pt x="1538667" y="1207942"/>
                  </a:lnTo>
                  <a:close/>
                  <a:moveTo>
                    <a:pt x="1281063" y="1205313"/>
                  </a:moveTo>
                  <a:lnTo>
                    <a:pt x="1283549" y="1205313"/>
                  </a:lnTo>
                  <a:lnTo>
                    <a:pt x="1283549" y="1207713"/>
                  </a:lnTo>
                  <a:lnTo>
                    <a:pt x="1289236" y="1207713"/>
                  </a:lnTo>
                  <a:lnTo>
                    <a:pt x="1289236" y="1210256"/>
                  </a:lnTo>
                  <a:lnTo>
                    <a:pt x="1283549" y="1210256"/>
                  </a:lnTo>
                  <a:lnTo>
                    <a:pt x="1283549" y="1215142"/>
                  </a:lnTo>
                  <a:cubicBezTo>
                    <a:pt x="1285626" y="1215104"/>
                    <a:pt x="1287445" y="1214599"/>
                    <a:pt x="1289007" y="1213628"/>
                  </a:cubicBezTo>
                  <a:lnTo>
                    <a:pt x="1290465" y="1215714"/>
                  </a:lnTo>
                  <a:cubicBezTo>
                    <a:pt x="1289436" y="1216343"/>
                    <a:pt x="1288317" y="1216819"/>
                    <a:pt x="1287107" y="1217143"/>
                  </a:cubicBezTo>
                  <a:cubicBezTo>
                    <a:pt x="1285897" y="1217467"/>
                    <a:pt x="1284674" y="1217628"/>
                    <a:pt x="1283435" y="1217628"/>
                  </a:cubicBezTo>
                  <a:lnTo>
                    <a:pt x="1274863" y="1217628"/>
                  </a:lnTo>
                  <a:lnTo>
                    <a:pt x="1274863" y="1215142"/>
                  </a:lnTo>
                  <a:lnTo>
                    <a:pt x="1281063" y="1215142"/>
                  </a:lnTo>
                  <a:lnTo>
                    <a:pt x="1281063" y="1210256"/>
                  </a:lnTo>
                  <a:lnTo>
                    <a:pt x="1275377" y="1210256"/>
                  </a:lnTo>
                  <a:lnTo>
                    <a:pt x="1275377" y="1207713"/>
                  </a:lnTo>
                  <a:lnTo>
                    <a:pt x="1281063" y="1207713"/>
                  </a:lnTo>
                  <a:close/>
                  <a:moveTo>
                    <a:pt x="294388" y="1205084"/>
                  </a:moveTo>
                  <a:lnTo>
                    <a:pt x="298246" y="1205084"/>
                  </a:lnTo>
                  <a:lnTo>
                    <a:pt x="298246" y="1208942"/>
                  </a:lnTo>
                  <a:lnTo>
                    <a:pt x="294388" y="1208942"/>
                  </a:lnTo>
                  <a:close/>
                  <a:moveTo>
                    <a:pt x="264870" y="1205027"/>
                  </a:moveTo>
                  <a:lnTo>
                    <a:pt x="276843" y="1205027"/>
                  </a:lnTo>
                  <a:lnTo>
                    <a:pt x="276843" y="1207513"/>
                  </a:lnTo>
                  <a:lnTo>
                    <a:pt x="272871" y="1207513"/>
                  </a:lnTo>
                  <a:lnTo>
                    <a:pt x="272871" y="1210027"/>
                  </a:lnTo>
                  <a:lnTo>
                    <a:pt x="276357" y="1210027"/>
                  </a:lnTo>
                  <a:lnTo>
                    <a:pt x="276357" y="1212514"/>
                  </a:lnTo>
                  <a:lnTo>
                    <a:pt x="272871" y="1212514"/>
                  </a:lnTo>
                  <a:lnTo>
                    <a:pt x="272871" y="1215457"/>
                  </a:lnTo>
                  <a:cubicBezTo>
                    <a:pt x="273195" y="1215514"/>
                    <a:pt x="273509" y="1215542"/>
                    <a:pt x="273814" y="1215542"/>
                  </a:cubicBezTo>
                  <a:lnTo>
                    <a:pt x="290445" y="1215542"/>
                  </a:lnTo>
                  <a:lnTo>
                    <a:pt x="290445" y="1218028"/>
                  </a:lnTo>
                  <a:lnTo>
                    <a:pt x="273814" y="1218028"/>
                  </a:lnTo>
                  <a:cubicBezTo>
                    <a:pt x="272709" y="1218047"/>
                    <a:pt x="271652" y="1217828"/>
                    <a:pt x="270642" y="1217371"/>
                  </a:cubicBezTo>
                  <a:cubicBezTo>
                    <a:pt x="269633" y="1216914"/>
                    <a:pt x="268699" y="1216295"/>
                    <a:pt x="267842" y="1215514"/>
                  </a:cubicBezTo>
                  <a:cubicBezTo>
                    <a:pt x="267537" y="1216428"/>
                    <a:pt x="267137" y="1217314"/>
                    <a:pt x="266642" y="1218171"/>
                  </a:cubicBezTo>
                  <a:lnTo>
                    <a:pt x="264527" y="1216886"/>
                  </a:lnTo>
                  <a:cubicBezTo>
                    <a:pt x="265175" y="1215723"/>
                    <a:pt x="265651" y="1214480"/>
                    <a:pt x="265956" y="1213157"/>
                  </a:cubicBezTo>
                  <a:cubicBezTo>
                    <a:pt x="266261" y="1211832"/>
                    <a:pt x="266480" y="1210370"/>
                    <a:pt x="266613" y="1208770"/>
                  </a:cubicBezTo>
                  <a:lnTo>
                    <a:pt x="269156" y="1208856"/>
                  </a:lnTo>
                  <a:cubicBezTo>
                    <a:pt x="269023" y="1210437"/>
                    <a:pt x="268842" y="1211713"/>
                    <a:pt x="268613" y="1212685"/>
                  </a:cubicBezTo>
                  <a:cubicBezTo>
                    <a:pt x="269185" y="1213371"/>
                    <a:pt x="269766" y="1213923"/>
                    <a:pt x="270357" y="1214342"/>
                  </a:cubicBezTo>
                  <a:lnTo>
                    <a:pt x="270357" y="1207513"/>
                  </a:lnTo>
                  <a:lnTo>
                    <a:pt x="264870" y="1207513"/>
                  </a:lnTo>
                  <a:close/>
                  <a:moveTo>
                    <a:pt x="1403346" y="1204884"/>
                  </a:moveTo>
                  <a:lnTo>
                    <a:pt x="1403346" y="1208770"/>
                  </a:lnTo>
                  <a:lnTo>
                    <a:pt x="1418662" y="1208770"/>
                  </a:lnTo>
                  <a:lnTo>
                    <a:pt x="1418662" y="1204884"/>
                  </a:lnTo>
                  <a:close/>
                  <a:moveTo>
                    <a:pt x="1905084" y="1204855"/>
                  </a:moveTo>
                  <a:lnTo>
                    <a:pt x="1907542" y="1205227"/>
                  </a:lnTo>
                  <a:cubicBezTo>
                    <a:pt x="1907123" y="1207741"/>
                    <a:pt x="1906447" y="1209951"/>
                    <a:pt x="1905513" y="1211856"/>
                  </a:cubicBezTo>
                  <a:lnTo>
                    <a:pt x="1903284" y="1210742"/>
                  </a:lnTo>
                  <a:cubicBezTo>
                    <a:pt x="1904046" y="1209123"/>
                    <a:pt x="1904646" y="1207161"/>
                    <a:pt x="1905084" y="1204855"/>
                  </a:cubicBezTo>
                  <a:close/>
                  <a:moveTo>
                    <a:pt x="1211236" y="1204770"/>
                  </a:moveTo>
                  <a:lnTo>
                    <a:pt x="1213522" y="1205827"/>
                  </a:lnTo>
                  <a:lnTo>
                    <a:pt x="1213207" y="1206513"/>
                  </a:lnTo>
                  <a:lnTo>
                    <a:pt x="1223695" y="1206513"/>
                  </a:lnTo>
                  <a:lnTo>
                    <a:pt x="1223695" y="1209027"/>
                  </a:lnTo>
                  <a:lnTo>
                    <a:pt x="1220951" y="1209027"/>
                  </a:lnTo>
                  <a:cubicBezTo>
                    <a:pt x="1220418" y="1210666"/>
                    <a:pt x="1219494" y="1212123"/>
                    <a:pt x="1218179" y="1213399"/>
                  </a:cubicBezTo>
                  <a:cubicBezTo>
                    <a:pt x="1220008" y="1214161"/>
                    <a:pt x="1221932" y="1215066"/>
                    <a:pt x="1223952" y="1216114"/>
                  </a:cubicBezTo>
                  <a:lnTo>
                    <a:pt x="1222752" y="1218343"/>
                  </a:lnTo>
                  <a:cubicBezTo>
                    <a:pt x="1220294" y="1217066"/>
                    <a:pt x="1218018" y="1216019"/>
                    <a:pt x="1215922" y="1215200"/>
                  </a:cubicBezTo>
                  <a:cubicBezTo>
                    <a:pt x="1213503" y="1216743"/>
                    <a:pt x="1210483" y="1217828"/>
                    <a:pt x="1206864" y="1218457"/>
                  </a:cubicBezTo>
                  <a:lnTo>
                    <a:pt x="1206550" y="1215971"/>
                  </a:lnTo>
                  <a:cubicBezTo>
                    <a:pt x="1209045" y="1215476"/>
                    <a:pt x="1211112" y="1214838"/>
                    <a:pt x="1212750" y="1214057"/>
                  </a:cubicBezTo>
                  <a:cubicBezTo>
                    <a:pt x="1211493" y="1213656"/>
                    <a:pt x="1210302" y="1213323"/>
                    <a:pt x="1209178" y="1213056"/>
                  </a:cubicBezTo>
                  <a:cubicBezTo>
                    <a:pt x="1208835" y="1212980"/>
                    <a:pt x="1208550" y="1212761"/>
                    <a:pt x="1208321" y="1212399"/>
                  </a:cubicBezTo>
                  <a:cubicBezTo>
                    <a:pt x="1208245" y="1212247"/>
                    <a:pt x="1208207" y="1212066"/>
                    <a:pt x="1208207" y="1211856"/>
                  </a:cubicBezTo>
                  <a:cubicBezTo>
                    <a:pt x="1208207" y="1211647"/>
                    <a:pt x="1208245" y="1211466"/>
                    <a:pt x="1208321" y="1211313"/>
                  </a:cubicBezTo>
                  <a:lnTo>
                    <a:pt x="1209350" y="1209027"/>
                  </a:lnTo>
                  <a:lnTo>
                    <a:pt x="1206321" y="1209027"/>
                  </a:lnTo>
                  <a:lnTo>
                    <a:pt x="1206321" y="1206513"/>
                  </a:lnTo>
                  <a:lnTo>
                    <a:pt x="1210464" y="1206513"/>
                  </a:lnTo>
                  <a:close/>
                  <a:moveTo>
                    <a:pt x="1082582" y="1204770"/>
                  </a:moveTo>
                  <a:lnTo>
                    <a:pt x="1082582" y="1207084"/>
                  </a:lnTo>
                  <a:lnTo>
                    <a:pt x="1086353" y="1207084"/>
                  </a:lnTo>
                  <a:lnTo>
                    <a:pt x="1086353" y="1204770"/>
                  </a:lnTo>
                  <a:close/>
                  <a:moveTo>
                    <a:pt x="1652272" y="1204627"/>
                  </a:moveTo>
                  <a:lnTo>
                    <a:pt x="1652272" y="1210113"/>
                  </a:lnTo>
                  <a:lnTo>
                    <a:pt x="1661987" y="1210113"/>
                  </a:lnTo>
                  <a:lnTo>
                    <a:pt x="1661987" y="1212628"/>
                  </a:lnTo>
                  <a:lnTo>
                    <a:pt x="1658039" y="1212628"/>
                  </a:lnTo>
                  <a:lnTo>
                    <a:pt x="1658835" y="1213285"/>
                  </a:lnTo>
                  <a:cubicBezTo>
                    <a:pt x="1659635" y="1213723"/>
                    <a:pt x="1660568" y="1213942"/>
                    <a:pt x="1661635" y="1213942"/>
                  </a:cubicBezTo>
                  <a:cubicBezTo>
                    <a:pt x="1662511" y="1213942"/>
                    <a:pt x="1663283" y="1213728"/>
                    <a:pt x="1663950" y="1213299"/>
                  </a:cubicBezTo>
                  <a:cubicBezTo>
                    <a:pt x="1664616" y="1212871"/>
                    <a:pt x="1665131" y="1212285"/>
                    <a:pt x="1665493" y="1211542"/>
                  </a:cubicBezTo>
                  <a:cubicBezTo>
                    <a:pt x="1665855" y="1210799"/>
                    <a:pt x="1666036" y="1209980"/>
                    <a:pt x="1666036" y="1209085"/>
                  </a:cubicBezTo>
                  <a:cubicBezTo>
                    <a:pt x="1666036" y="1207980"/>
                    <a:pt x="1665750" y="1207065"/>
                    <a:pt x="1665178" y="1206341"/>
                  </a:cubicBezTo>
                  <a:cubicBezTo>
                    <a:pt x="1664607" y="1205617"/>
                    <a:pt x="1663807" y="1205170"/>
                    <a:pt x="1662778" y="1204998"/>
                  </a:cubicBezTo>
                  <a:cubicBezTo>
                    <a:pt x="1662416" y="1204941"/>
                    <a:pt x="1662064" y="1204913"/>
                    <a:pt x="1661721" y="1204913"/>
                  </a:cubicBezTo>
                  <a:cubicBezTo>
                    <a:pt x="1661149" y="1204913"/>
                    <a:pt x="1660621" y="1204993"/>
                    <a:pt x="1660135" y="1205155"/>
                  </a:cubicBezTo>
                  <a:cubicBezTo>
                    <a:pt x="1659649" y="1205317"/>
                    <a:pt x="1659082" y="1205560"/>
                    <a:pt x="1658434" y="1205884"/>
                  </a:cubicBezTo>
                  <a:lnTo>
                    <a:pt x="1656577" y="1205227"/>
                  </a:lnTo>
                  <a:lnTo>
                    <a:pt x="1656647" y="1204627"/>
                  </a:lnTo>
                  <a:close/>
                  <a:moveTo>
                    <a:pt x="1643071" y="1204627"/>
                  </a:moveTo>
                  <a:lnTo>
                    <a:pt x="1643071" y="1210113"/>
                  </a:lnTo>
                  <a:lnTo>
                    <a:pt x="1649786" y="1210113"/>
                  </a:lnTo>
                  <a:lnTo>
                    <a:pt x="1649786" y="1204627"/>
                  </a:lnTo>
                  <a:close/>
                  <a:moveTo>
                    <a:pt x="2105643" y="1204312"/>
                  </a:moveTo>
                  <a:lnTo>
                    <a:pt x="2108872" y="1204312"/>
                  </a:lnTo>
                  <a:lnTo>
                    <a:pt x="2108872" y="1207541"/>
                  </a:lnTo>
                  <a:lnTo>
                    <a:pt x="2105643" y="1207541"/>
                  </a:lnTo>
                  <a:close/>
                  <a:moveTo>
                    <a:pt x="2099556" y="1204312"/>
                  </a:moveTo>
                  <a:lnTo>
                    <a:pt x="2102785" y="1204312"/>
                  </a:lnTo>
                  <a:lnTo>
                    <a:pt x="2102785" y="1207541"/>
                  </a:lnTo>
                  <a:lnTo>
                    <a:pt x="2099556" y="1207541"/>
                  </a:lnTo>
                  <a:close/>
                  <a:moveTo>
                    <a:pt x="2093470" y="1204312"/>
                  </a:moveTo>
                  <a:lnTo>
                    <a:pt x="2096699" y="1204312"/>
                  </a:lnTo>
                  <a:lnTo>
                    <a:pt x="2096699" y="1207541"/>
                  </a:lnTo>
                  <a:lnTo>
                    <a:pt x="2093470" y="1207541"/>
                  </a:lnTo>
                  <a:close/>
                  <a:moveTo>
                    <a:pt x="2086593" y="1204312"/>
                  </a:moveTo>
                  <a:lnTo>
                    <a:pt x="2089822" y="1204312"/>
                  </a:lnTo>
                  <a:lnTo>
                    <a:pt x="2089822" y="1207541"/>
                  </a:lnTo>
                  <a:lnTo>
                    <a:pt x="2086593" y="1207541"/>
                  </a:lnTo>
                  <a:close/>
                  <a:moveTo>
                    <a:pt x="2080506" y="1204312"/>
                  </a:moveTo>
                  <a:lnTo>
                    <a:pt x="2083735" y="1204312"/>
                  </a:lnTo>
                  <a:lnTo>
                    <a:pt x="2083735" y="1207541"/>
                  </a:lnTo>
                  <a:lnTo>
                    <a:pt x="2080506" y="1207541"/>
                  </a:lnTo>
                  <a:close/>
                  <a:moveTo>
                    <a:pt x="2074420" y="1204312"/>
                  </a:moveTo>
                  <a:lnTo>
                    <a:pt x="2077649" y="1204312"/>
                  </a:lnTo>
                  <a:lnTo>
                    <a:pt x="2077649" y="1207541"/>
                  </a:lnTo>
                  <a:lnTo>
                    <a:pt x="2074420" y="1207541"/>
                  </a:lnTo>
                  <a:close/>
                  <a:moveTo>
                    <a:pt x="1127321" y="1204027"/>
                  </a:moveTo>
                  <a:lnTo>
                    <a:pt x="1127321" y="1213085"/>
                  </a:lnTo>
                  <a:lnTo>
                    <a:pt x="1128978" y="1213085"/>
                  </a:lnTo>
                  <a:lnTo>
                    <a:pt x="1128978" y="1204027"/>
                  </a:lnTo>
                  <a:close/>
                  <a:moveTo>
                    <a:pt x="1479069" y="1203798"/>
                  </a:moveTo>
                  <a:lnTo>
                    <a:pt x="1479069" y="1206488"/>
                  </a:lnTo>
                  <a:lnTo>
                    <a:pt x="1483346" y="1203798"/>
                  </a:lnTo>
                  <a:close/>
                  <a:moveTo>
                    <a:pt x="1326669" y="1203798"/>
                  </a:moveTo>
                  <a:lnTo>
                    <a:pt x="1326669" y="1206488"/>
                  </a:lnTo>
                  <a:lnTo>
                    <a:pt x="1330946" y="1203798"/>
                  </a:lnTo>
                  <a:close/>
                  <a:moveTo>
                    <a:pt x="624982" y="1203770"/>
                  </a:moveTo>
                  <a:lnTo>
                    <a:pt x="624982" y="1205941"/>
                  </a:lnTo>
                  <a:lnTo>
                    <a:pt x="637383" y="1205941"/>
                  </a:lnTo>
                  <a:lnTo>
                    <a:pt x="637383" y="1203770"/>
                  </a:lnTo>
                  <a:close/>
                  <a:moveTo>
                    <a:pt x="186832" y="1203770"/>
                  </a:moveTo>
                  <a:lnTo>
                    <a:pt x="186832" y="1205941"/>
                  </a:lnTo>
                  <a:lnTo>
                    <a:pt x="199233" y="1205941"/>
                  </a:lnTo>
                  <a:lnTo>
                    <a:pt x="199233" y="1203770"/>
                  </a:lnTo>
                  <a:close/>
                  <a:moveTo>
                    <a:pt x="1908142" y="1203655"/>
                  </a:moveTo>
                  <a:lnTo>
                    <a:pt x="1910628" y="1203655"/>
                  </a:lnTo>
                  <a:lnTo>
                    <a:pt x="1910628" y="1210828"/>
                  </a:lnTo>
                  <a:cubicBezTo>
                    <a:pt x="1911809" y="1209037"/>
                    <a:pt x="1912438" y="1207180"/>
                    <a:pt x="1912514" y="1205255"/>
                  </a:cubicBezTo>
                  <a:lnTo>
                    <a:pt x="1915000" y="1205198"/>
                  </a:lnTo>
                  <a:cubicBezTo>
                    <a:pt x="1914943" y="1207294"/>
                    <a:pt x="1914376" y="1209285"/>
                    <a:pt x="1913300" y="1211170"/>
                  </a:cubicBezTo>
                  <a:cubicBezTo>
                    <a:pt x="1912223" y="1213056"/>
                    <a:pt x="1910800" y="1214676"/>
                    <a:pt x="1909028" y="1216028"/>
                  </a:cubicBezTo>
                  <a:cubicBezTo>
                    <a:pt x="1907256" y="1217381"/>
                    <a:pt x="1905342" y="1218343"/>
                    <a:pt x="1903284" y="1218914"/>
                  </a:cubicBezTo>
                  <a:lnTo>
                    <a:pt x="1902513" y="1216571"/>
                  </a:lnTo>
                  <a:cubicBezTo>
                    <a:pt x="1903961" y="1216152"/>
                    <a:pt x="1905323" y="1215528"/>
                    <a:pt x="1906599" y="1214699"/>
                  </a:cubicBezTo>
                  <a:cubicBezTo>
                    <a:pt x="1907875" y="1213871"/>
                    <a:pt x="1908980" y="1212894"/>
                    <a:pt x="1909914" y="1211771"/>
                  </a:cubicBezTo>
                  <a:lnTo>
                    <a:pt x="1908142" y="1211771"/>
                  </a:lnTo>
                  <a:close/>
                  <a:moveTo>
                    <a:pt x="1551844" y="1203427"/>
                  </a:moveTo>
                  <a:lnTo>
                    <a:pt x="1554244" y="1203427"/>
                  </a:lnTo>
                  <a:lnTo>
                    <a:pt x="1554212" y="1205456"/>
                  </a:lnTo>
                  <a:lnTo>
                    <a:pt x="1551882" y="1205456"/>
                  </a:lnTo>
                  <a:close/>
                  <a:moveTo>
                    <a:pt x="641574" y="1203369"/>
                  </a:moveTo>
                  <a:lnTo>
                    <a:pt x="641574" y="1208313"/>
                  </a:lnTo>
                  <a:lnTo>
                    <a:pt x="656290" y="1208313"/>
                  </a:lnTo>
                  <a:lnTo>
                    <a:pt x="656290" y="1203369"/>
                  </a:lnTo>
                  <a:close/>
                  <a:moveTo>
                    <a:pt x="245639" y="1203255"/>
                  </a:moveTo>
                  <a:lnTo>
                    <a:pt x="245639" y="1209713"/>
                  </a:lnTo>
                  <a:lnTo>
                    <a:pt x="252240" y="1209713"/>
                  </a:lnTo>
                  <a:lnTo>
                    <a:pt x="252240" y="1203255"/>
                  </a:lnTo>
                  <a:close/>
                  <a:moveTo>
                    <a:pt x="1924563" y="1203084"/>
                  </a:moveTo>
                  <a:lnTo>
                    <a:pt x="1922915" y="1204413"/>
                  </a:lnTo>
                  <a:lnTo>
                    <a:pt x="1922915" y="1209570"/>
                  </a:lnTo>
                  <a:cubicBezTo>
                    <a:pt x="1922896" y="1210123"/>
                    <a:pt x="1922801" y="1210713"/>
                    <a:pt x="1922629" y="1211342"/>
                  </a:cubicBezTo>
                  <a:lnTo>
                    <a:pt x="1924563" y="1212938"/>
                  </a:lnTo>
                  <a:close/>
                  <a:moveTo>
                    <a:pt x="1154381" y="1203084"/>
                  </a:moveTo>
                  <a:lnTo>
                    <a:pt x="1161325" y="1205484"/>
                  </a:lnTo>
                  <a:lnTo>
                    <a:pt x="1160496" y="1207856"/>
                  </a:lnTo>
                  <a:lnTo>
                    <a:pt x="1153552" y="1205456"/>
                  </a:lnTo>
                  <a:close/>
                  <a:moveTo>
                    <a:pt x="821006" y="1203084"/>
                  </a:moveTo>
                  <a:lnTo>
                    <a:pt x="827950" y="1205484"/>
                  </a:lnTo>
                  <a:lnTo>
                    <a:pt x="827121" y="1207856"/>
                  </a:lnTo>
                  <a:lnTo>
                    <a:pt x="820177" y="1205456"/>
                  </a:lnTo>
                  <a:close/>
                  <a:moveTo>
                    <a:pt x="1967083" y="1202969"/>
                  </a:moveTo>
                  <a:lnTo>
                    <a:pt x="1969797" y="1209970"/>
                  </a:lnTo>
                  <a:lnTo>
                    <a:pt x="1967454" y="1210856"/>
                  </a:lnTo>
                  <a:lnTo>
                    <a:pt x="1964740" y="1203884"/>
                  </a:lnTo>
                  <a:close/>
                  <a:moveTo>
                    <a:pt x="1062208" y="1202969"/>
                  </a:moveTo>
                  <a:lnTo>
                    <a:pt x="1064922" y="1209970"/>
                  </a:lnTo>
                  <a:lnTo>
                    <a:pt x="1062579" y="1210856"/>
                  </a:lnTo>
                  <a:lnTo>
                    <a:pt x="1059864" y="1203884"/>
                  </a:lnTo>
                  <a:close/>
                  <a:moveTo>
                    <a:pt x="1682457" y="1202884"/>
                  </a:moveTo>
                  <a:lnTo>
                    <a:pt x="1682457" y="1207313"/>
                  </a:lnTo>
                  <a:lnTo>
                    <a:pt x="1695258" y="1207313"/>
                  </a:lnTo>
                  <a:lnTo>
                    <a:pt x="1695258" y="1202884"/>
                  </a:lnTo>
                  <a:close/>
                  <a:moveTo>
                    <a:pt x="501204" y="1202712"/>
                  </a:moveTo>
                  <a:lnTo>
                    <a:pt x="503690" y="1202712"/>
                  </a:lnTo>
                  <a:lnTo>
                    <a:pt x="503690" y="1209570"/>
                  </a:lnTo>
                  <a:cubicBezTo>
                    <a:pt x="503671" y="1210123"/>
                    <a:pt x="503576" y="1210713"/>
                    <a:pt x="503405" y="1211342"/>
                  </a:cubicBezTo>
                  <a:lnTo>
                    <a:pt x="509948" y="1216743"/>
                  </a:lnTo>
                  <a:lnTo>
                    <a:pt x="508320" y="1218686"/>
                  </a:lnTo>
                  <a:lnTo>
                    <a:pt x="502262" y="1213685"/>
                  </a:lnTo>
                  <a:cubicBezTo>
                    <a:pt x="501595" y="1214657"/>
                    <a:pt x="500743" y="1215542"/>
                    <a:pt x="499704" y="1216343"/>
                  </a:cubicBezTo>
                  <a:cubicBezTo>
                    <a:pt x="498666" y="1217143"/>
                    <a:pt x="497499" y="1217895"/>
                    <a:pt x="496204" y="1218600"/>
                  </a:cubicBezTo>
                  <a:lnTo>
                    <a:pt x="495118" y="1216343"/>
                  </a:lnTo>
                  <a:cubicBezTo>
                    <a:pt x="495861" y="1215981"/>
                    <a:pt x="496704" y="1215457"/>
                    <a:pt x="497647" y="1214771"/>
                  </a:cubicBezTo>
                  <a:cubicBezTo>
                    <a:pt x="498590" y="1214085"/>
                    <a:pt x="499419" y="1213285"/>
                    <a:pt x="500133" y="1212371"/>
                  </a:cubicBezTo>
                  <a:cubicBezTo>
                    <a:pt x="500847" y="1211456"/>
                    <a:pt x="501204" y="1210523"/>
                    <a:pt x="501204" y="1209570"/>
                  </a:cubicBezTo>
                  <a:close/>
                  <a:moveTo>
                    <a:pt x="2014879" y="1202398"/>
                  </a:moveTo>
                  <a:lnTo>
                    <a:pt x="2024366" y="1209027"/>
                  </a:lnTo>
                  <a:lnTo>
                    <a:pt x="2022909" y="1211085"/>
                  </a:lnTo>
                  <a:lnTo>
                    <a:pt x="2013450" y="1204427"/>
                  </a:lnTo>
                  <a:close/>
                  <a:moveTo>
                    <a:pt x="1857393" y="1202398"/>
                  </a:moveTo>
                  <a:lnTo>
                    <a:pt x="1859879" y="1202398"/>
                  </a:lnTo>
                  <a:lnTo>
                    <a:pt x="1859879" y="1218543"/>
                  </a:lnTo>
                  <a:lnTo>
                    <a:pt x="1857393" y="1218543"/>
                  </a:lnTo>
                  <a:close/>
                  <a:moveTo>
                    <a:pt x="757579" y="1202398"/>
                  </a:moveTo>
                  <a:lnTo>
                    <a:pt x="767066" y="1209027"/>
                  </a:lnTo>
                  <a:lnTo>
                    <a:pt x="765609" y="1211085"/>
                  </a:lnTo>
                  <a:lnTo>
                    <a:pt x="756150" y="1204427"/>
                  </a:lnTo>
                  <a:close/>
                  <a:moveTo>
                    <a:pt x="576604" y="1202398"/>
                  </a:moveTo>
                  <a:lnTo>
                    <a:pt x="586091" y="1209027"/>
                  </a:lnTo>
                  <a:lnTo>
                    <a:pt x="584634" y="1211085"/>
                  </a:lnTo>
                  <a:lnTo>
                    <a:pt x="575176" y="1204427"/>
                  </a:lnTo>
                  <a:close/>
                  <a:moveTo>
                    <a:pt x="361968" y="1202398"/>
                  </a:moveTo>
                  <a:lnTo>
                    <a:pt x="364454" y="1202398"/>
                  </a:lnTo>
                  <a:lnTo>
                    <a:pt x="364454" y="1218543"/>
                  </a:lnTo>
                  <a:lnTo>
                    <a:pt x="361968" y="1218543"/>
                  </a:lnTo>
                  <a:close/>
                  <a:moveTo>
                    <a:pt x="219093" y="1202398"/>
                  </a:moveTo>
                  <a:lnTo>
                    <a:pt x="221579" y="1202398"/>
                  </a:lnTo>
                  <a:lnTo>
                    <a:pt x="221579" y="1218543"/>
                  </a:lnTo>
                  <a:lnTo>
                    <a:pt x="219093" y="1218543"/>
                  </a:lnTo>
                  <a:close/>
                  <a:moveTo>
                    <a:pt x="1081324" y="1202227"/>
                  </a:moveTo>
                  <a:lnTo>
                    <a:pt x="1087611" y="1202227"/>
                  </a:lnTo>
                  <a:cubicBezTo>
                    <a:pt x="1087954" y="1202227"/>
                    <a:pt x="1088249" y="1202350"/>
                    <a:pt x="1088497" y="1202598"/>
                  </a:cubicBezTo>
                  <a:cubicBezTo>
                    <a:pt x="1088744" y="1202846"/>
                    <a:pt x="1088868" y="1203150"/>
                    <a:pt x="1088868" y="1203512"/>
                  </a:cubicBezTo>
                  <a:lnTo>
                    <a:pt x="1088868" y="1208342"/>
                  </a:lnTo>
                  <a:cubicBezTo>
                    <a:pt x="1088868" y="1208703"/>
                    <a:pt x="1088744" y="1209008"/>
                    <a:pt x="1088497" y="1209256"/>
                  </a:cubicBezTo>
                  <a:cubicBezTo>
                    <a:pt x="1088249" y="1209504"/>
                    <a:pt x="1087954" y="1209627"/>
                    <a:pt x="1087611" y="1209627"/>
                  </a:cubicBezTo>
                  <a:lnTo>
                    <a:pt x="1081324" y="1209627"/>
                  </a:lnTo>
                  <a:cubicBezTo>
                    <a:pt x="1080981" y="1209627"/>
                    <a:pt x="1080691" y="1209504"/>
                    <a:pt x="1080453" y="1209256"/>
                  </a:cubicBezTo>
                  <a:cubicBezTo>
                    <a:pt x="1080215" y="1209008"/>
                    <a:pt x="1080096" y="1208703"/>
                    <a:pt x="1080096" y="1208342"/>
                  </a:cubicBezTo>
                  <a:lnTo>
                    <a:pt x="1080096" y="1203512"/>
                  </a:lnTo>
                  <a:cubicBezTo>
                    <a:pt x="1080096" y="1203150"/>
                    <a:pt x="1080215" y="1202846"/>
                    <a:pt x="1080453" y="1202598"/>
                  </a:cubicBezTo>
                  <a:cubicBezTo>
                    <a:pt x="1080691" y="1202350"/>
                    <a:pt x="1080981" y="1202227"/>
                    <a:pt x="1081324" y="1202227"/>
                  </a:cubicBezTo>
                  <a:close/>
                  <a:moveTo>
                    <a:pt x="526436" y="1202227"/>
                  </a:moveTo>
                  <a:lnTo>
                    <a:pt x="526436" y="1205456"/>
                  </a:lnTo>
                  <a:lnTo>
                    <a:pt x="533151" y="1205456"/>
                  </a:lnTo>
                  <a:lnTo>
                    <a:pt x="533151" y="1202227"/>
                  </a:lnTo>
                  <a:close/>
                  <a:moveTo>
                    <a:pt x="517206" y="1202227"/>
                  </a:moveTo>
                  <a:lnTo>
                    <a:pt x="517206" y="1205456"/>
                  </a:lnTo>
                  <a:lnTo>
                    <a:pt x="523922" y="1205456"/>
                  </a:lnTo>
                  <a:lnTo>
                    <a:pt x="523922" y="1202227"/>
                  </a:lnTo>
                  <a:close/>
                  <a:moveTo>
                    <a:pt x="676350" y="1202198"/>
                  </a:moveTo>
                  <a:lnTo>
                    <a:pt x="678864" y="1202198"/>
                  </a:lnTo>
                  <a:lnTo>
                    <a:pt x="678864" y="1206484"/>
                  </a:lnTo>
                  <a:lnTo>
                    <a:pt x="683208" y="1206484"/>
                  </a:lnTo>
                  <a:lnTo>
                    <a:pt x="682351" y="1204655"/>
                  </a:lnTo>
                  <a:lnTo>
                    <a:pt x="684608" y="1203627"/>
                  </a:lnTo>
                  <a:lnTo>
                    <a:pt x="685951" y="1206484"/>
                  </a:lnTo>
                  <a:lnTo>
                    <a:pt x="689837" y="1206484"/>
                  </a:lnTo>
                  <a:lnTo>
                    <a:pt x="689837" y="1208999"/>
                  </a:lnTo>
                  <a:lnTo>
                    <a:pt x="679093" y="1208999"/>
                  </a:lnTo>
                  <a:cubicBezTo>
                    <a:pt x="679531" y="1210142"/>
                    <a:pt x="680450" y="1211218"/>
                    <a:pt x="681851" y="1212228"/>
                  </a:cubicBezTo>
                  <a:cubicBezTo>
                    <a:pt x="683251" y="1213237"/>
                    <a:pt x="684756" y="1214085"/>
                    <a:pt x="686365" y="1214771"/>
                  </a:cubicBezTo>
                  <a:cubicBezTo>
                    <a:pt x="687975" y="1215457"/>
                    <a:pt x="689418" y="1215981"/>
                    <a:pt x="690694" y="1216343"/>
                  </a:cubicBezTo>
                  <a:lnTo>
                    <a:pt x="690037" y="1218771"/>
                  </a:lnTo>
                  <a:cubicBezTo>
                    <a:pt x="688170" y="1218238"/>
                    <a:pt x="685965" y="1217381"/>
                    <a:pt x="683422" y="1216200"/>
                  </a:cubicBezTo>
                  <a:cubicBezTo>
                    <a:pt x="680879" y="1215019"/>
                    <a:pt x="678941" y="1213466"/>
                    <a:pt x="677607" y="1211542"/>
                  </a:cubicBezTo>
                  <a:cubicBezTo>
                    <a:pt x="676255" y="1213466"/>
                    <a:pt x="674307" y="1215019"/>
                    <a:pt x="671764" y="1216200"/>
                  </a:cubicBezTo>
                  <a:cubicBezTo>
                    <a:pt x="669220" y="1217381"/>
                    <a:pt x="667015" y="1218238"/>
                    <a:pt x="665148" y="1218771"/>
                  </a:cubicBezTo>
                  <a:lnTo>
                    <a:pt x="664491" y="1216343"/>
                  </a:lnTo>
                  <a:cubicBezTo>
                    <a:pt x="665768" y="1215981"/>
                    <a:pt x="667215" y="1215457"/>
                    <a:pt x="668835" y="1214771"/>
                  </a:cubicBezTo>
                  <a:cubicBezTo>
                    <a:pt x="670454" y="1214085"/>
                    <a:pt x="671964" y="1213237"/>
                    <a:pt x="673364" y="1212228"/>
                  </a:cubicBezTo>
                  <a:cubicBezTo>
                    <a:pt x="674764" y="1211218"/>
                    <a:pt x="675683" y="1210142"/>
                    <a:pt x="676121" y="1208999"/>
                  </a:cubicBezTo>
                  <a:lnTo>
                    <a:pt x="665349" y="1208999"/>
                  </a:lnTo>
                  <a:lnTo>
                    <a:pt x="665349" y="1206484"/>
                  </a:lnTo>
                  <a:lnTo>
                    <a:pt x="676350" y="1206484"/>
                  </a:lnTo>
                  <a:close/>
                  <a:moveTo>
                    <a:pt x="1175174" y="1201969"/>
                  </a:moveTo>
                  <a:lnTo>
                    <a:pt x="1175174" y="1203655"/>
                  </a:lnTo>
                  <a:lnTo>
                    <a:pt x="1189690" y="1203655"/>
                  </a:lnTo>
                  <a:lnTo>
                    <a:pt x="1189690" y="1201969"/>
                  </a:lnTo>
                  <a:close/>
                  <a:moveTo>
                    <a:pt x="1141522" y="1201741"/>
                  </a:moveTo>
                  <a:lnTo>
                    <a:pt x="1141522" y="1204427"/>
                  </a:lnTo>
                  <a:lnTo>
                    <a:pt x="1145123" y="1204427"/>
                  </a:lnTo>
                  <a:lnTo>
                    <a:pt x="1145123" y="1201741"/>
                  </a:lnTo>
                  <a:close/>
                  <a:moveTo>
                    <a:pt x="1135493" y="1201741"/>
                  </a:moveTo>
                  <a:lnTo>
                    <a:pt x="1135493" y="1204427"/>
                  </a:lnTo>
                  <a:lnTo>
                    <a:pt x="1139008" y="1204427"/>
                  </a:lnTo>
                  <a:lnTo>
                    <a:pt x="1139008" y="1201741"/>
                  </a:lnTo>
                  <a:close/>
                  <a:moveTo>
                    <a:pt x="1827170" y="1201398"/>
                  </a:moveTo>
                  <a:lnTo>
                    <a:pt x="1831113" y="1201398"/>
                  </a:lnTo>
                  <a:cubicBezTo>
                    <a:pt x="1831456" y="1201398"/>
                    <a:pt x="1831751" y="1201522"/>
                    <a:pt x="1831999" y="1201769"/>
                  </a:cubicBezTo>
                  <a:cubicBezTo>
                    <a:pt x="1832247" y="1202017"/>
                    <a:pt x="1832371" y="1202312"/>
                    <a:pt x="1832371" y="1202655"/>
                  </a:cubicBezTo>
                  <a:lnTo>
                    <a:pt x="1832371" y="1212656"/>
                  </a:lnTo>
                  <a:cubicBezTo>
                    <a:pt x="1832371" y="1212847"/>
                    <a:pt x="1832361" y="1212990"/>
                    <a:pt x="1832342" y="1213085"/>
                  </a:cubicBezTo>
                  <a:cubicBezTo>
                    <a:pt x="1832647" y="1213866"/>
                    <a:pt x="1833171" y="1214509"/>
                    <a:pt x="1833914" y="1215014"/>
                  </a:cubicBezTo>
                  <a:cubicBezTo>
                    <a:pt x="1834657" y="1215519"/>
                    <a:pt x="1835447" y="1215752"/>
                    <a:pt x="1836285" y="1215714"/>
                  </a:cubicBezTo>
                  <a:lnTo>
                    <a:pt x="1852516" y="1215714"/>
                  </a:lnTo>
                  <a:lnTo>
                    <a:pt x="1852516" y="1218200"/>
                  </a:lnTo>
                  <a:lnTo>
                    <a:pt x="1836285" y="1218200"/>
                  </a:lnTo>
                  <a:cubicBezTo>
                    <a:pt x="1835180" y="1218200"/>
                    <a:pt x="1834199" y="1217986"/>
                    <a:pt x="1833342" y="1217557"/>
                  </a:cubicBezTo>
                  <a:cubicBezTo>
                    <a:pt x="1832485" y="1217128"/>
                    <a:pt x="1831771" y="1216581"/>
                    <a:pt x="1831199" y="1215914"/>
                  </a:cubicBezTo>
                  <a:cubicBezTo>
                    <a:pt x="1830342" y="1216943"/>
                    <a:pt x="1829151" y="1217800"/>
                    <a:pt x="1827627" y="1218486"/>
                  </a:cubicBezTo>
                  <a:lnTo>
                    <a:pt x="1826741" y="1216171"/>
                  </a:lnTo>
                  <a:cubicBezTo>
                    <a:pt x="1828780" y="1215181"/>
                    <a:pt x="1829818" y="1214009"/>
                    <a:pt x="1829856" y="1212656"/>
                  </a:cubicBezTo>
                  <a:lnTo>
                    <a:pt x="1829856" y="1203912"/>
                  </a:lnTo>
                  <a:lnTo>
                    <a:pt x="1827170" y="1203912"/>
                  </a:lnTo>
                  <a:close/>
                  <a:moveTo>
                    <a:pt x="322220" y="1201398"/>
                  </a:moveTo>
                  <a:lnTo>
                    <a:pt x="326163" y="1201398"/>
                  </a:lnTo>
                  <a:cubicBezTo>
                    <a:pt x="326507" y="1201398"/>
                    <a:pt x="326802" y="1201522"/>
                    <a:pt x="327049" y="1201769"/>
                  </a:cubicBezTo>
                  <a:cubicBezTo>
                    <a:pt x="327297" y="1202017"/>
                    <a:pt x="327421" y="1202312"/>
                    <a:pt x="327421" y="1202655"/>
                  </a:cubicBezTo>
                  <a:lnTo>
                    <a:pt x="327421" y="1212656"/>
                  </a:lnTo>
                  <a:cubicBezTo>
                    <a:pt x="327421" y="1212847"/>
                    <a:pt x="327411" y="1212990"/>
                    <a:pt x="327392" y="1213085"/>
                  </a:cubicBezTo>
                  <a:cubicBezTo>
                    <a:pt x="327697" y="1213866"/>
                    <a:pt x="328221" y="1214509"/>
                    <a:pt x="328964" y="1215014"/>
                  </a:cubicBezTo>
                  <a:cubicBezTo>
                    <a:pt x="329707" y="1215519"/>
                    <a:pt x="330497" y="1215752"/>
                    <a:pt x="331336" y="1215714"/>
                  </a:cubicBezTo>
                  <a:lnTo>
                    <a:pt x="347566" y="1215714"/>
                  </a:lnTo>
                  <a:lnTo>
                    <a:pt x="347566" y="1218200"/>
                  </a:lnTo>
                  <a:lnTo>
                    <a:pt x="331336" y="1218200"/>
                  </a:lnTo>
                  <a:cubicBezTo>
                    <a:pt x="330231" y="1218200"/>
                    <a:pt x="329250" y="1217986"/>
                    <a:pt x="328392" y="1217557"/>
                  </a:cubicBezTo>
                  <a:cubicBezTo>
                    <a:pt x="327535" y="1217128"/>
                    <a:pt x="326821" y="1216581"/>
                    <a:pt x="326249" y="1215914"/>
                  </a:cubicBezTo>
                  <a:cubicBezTo>
                    <a:pt x="325392" y="1216943"/>
                    <a:pt x="324201" y="1217800"/>
                    <a:pt x="322677" y="1218486"/>
                  </a:cubicBezTo>
                  <a:lnTo>
                    <a:pt x="321792" y="1216171"/>
                  </a:lnTo>
                  <a:cubicBezTo>
                    <a:pt x="323830" y="1215181"/>
                    <a:pt x="324868" y="1214009"/>
                    <a:pt x="324906" y="1212656"/>
                  </a:cubicBezTo>
                  <a:lnTo>
                    <a:pt x="324906" y="1203912"/>
                  </a:lnTo>
                  <a:lnTo>
                    <a:pt x="322220" y="1203912"/>
                  </a:lnTo>
                  <a:close/>
                  <a:moveTo>
                    <a:pt x="981321" y="1201026"/>
                  </a:moveTo>
                  <a:lnTo>
                    <a:pt x="982521" y="1203427"/>
                  </a:lnTo>
                  <a:lnTo>
                    <a:pt x="988236" y="1203427"/>
                  </a:lnTo>
                  <a:lnTo>
                    <a:pt x="989465" y="1201026"/>
                  </a:lnTo>
                  <a:close/>
                  <a:moveTo>
                    <a:pt x="1554284" y="1200883"/>
                  </a:moveTo>
                  <a:lnTo>
                    <a:pt x="1556812" y="1200883"/>
                  </a:lnTo>
                  <a:lnTo>
                    <a:pt x="1556812" y="1203427"/>
                  </a:lnTo>
                  <a:lnTo>
                    <a:pt x="1554244" y="1203427"/>
                  </a:lnTo>
                  <a:close/>
                  <a:moveTo>
                    <a:pt x="1534867" y="1200883"/>
                  </a:moveTo>
                  <a:lnTo>
                    <a:pt x="1551795" y="1200883"/>
                  </a:lnTo>
                  <a:lnTo>
                    <a:pt x="1551844" y="1203427"/>
                  </a:lnTo>
                  <a:lnTo>
                    <a:pt x="1536095" y="1203427"/>
                  </a:lnTo>
                  <a:lnTo>
                    <a:pt x="1536095" y="1212799"/>
                  </a:lnTo>
                  <a:cubicBezTo>
                    <a:pt x="1536076" y="1213790"/>
                    <a:pt x="1535848" y="1214747"/>
                    <a:pt x="1535410" y="1215671"/>
                  </a:cubicBezTo>
                  <a:cubicBezTo>
                    <a:pt x="1534971" y="1216595"/>
                    <a:pt x="1534381" y="1217438"/>
                    <a:pt x="1533638" y="1218200"/>
                  </a:cubicBezTo>
                  <a:lnTo>
                    <a:pt x="1531895" y="1216428"/>
                  </a:lnTo>
                  <a:cubicBezTo>
                    <a:pt x="1533019" y="1215171"/>
                    <a:pt x="1533590" y="1213961"/>
                    <a:pt x="1533609" y="1212799"/>
                  </a:cubicBezTo>
                  <a:lnTo>
                    <a:pt x="1533609" y="1202169"/>
                  </a:lnTo>
                  <a:cubicBezTo>
                    <a:pt x="1533609" y="1201826"/>
                    <a:pt x="1533733" y="1201526"/>
                    <a:pt x="1533981" y="1201269"/>
                  </a:cubicBezTo>
                  <a:cubicBezTo>
                    <a:pt x="1534229" y="1201012"/>
                    <a:pt x="1534524" y="1200883"/>
                    <a:pt x="1534867" y="1200883"/>
                  </a:cubicBezTo>
                  <a:close/>
                  <a:moveTo>
                    <a:pt x="781496" y="1200883"/>
                  </a:moveTo>
                  <a:lnTo>
                    <a:pt x="784411" y="1206856"/>
                  </a:lnTo>
                  <a:lnTo>
                    <a:pt x="782182" y="1207970"/>
                  </a:lnTo>
                  <a:lnTo>
                    <a:pt x="779239" y="1201998"/>
                  </a:lnTo>
                  <a:close/>
                  <a:moveTo>
                    <a:pt x="244382" y="1200741"/>
                  </a:moveTo>
                  <a:lnTo>
                    <a:pt x="253497" y="1200741"/>
                  </a:lnTo>
                  <a:cubicBezTo>
                    <a:pt x="253840" y="1200741"/>
                    <a:pt x="254131" y="1200864"/>
                    <a:pt x="254369" y="1201112"/>
                  </a:cubicBezTo>
                  <a:cubicBezTo>
                    <a:pt x="254607" y="1201360"/>
                    <a:pt x="254726" y="1201655"/>
                    <a:pt x="254726" y="1201998"/>
                  </a:cubicBezTo>
                  <a:lnTo>
                    <a:pt x="254726" y="1210970"/>
                  </a:lnTo>
                  <a:cubicBezTo>
                    <a:pt x="254726" y="1211313"/>
                    <a:pt x="254607" y="1211609"/>
                    <a:pt x="254369" y="1211856"/>
                  </a:cubicBezTo>
                  <a:cubicBezTo>
                    <a:pt x="254131" y="1212104"/>
                    <a:pt x="253840" y="1212228"/>
                    <a:pt x="253497" y="1212228"/>
                  </a:cubicBezTo>
                  <a:lnTo>
                    <a:pt x="245639" y="1212228"/>
                  </a:lnTo>
                  <a:lnTo>
                    <a:pt x="245639" y="1212942"/>
                  </a:lnTo>
                  <a:lnTo>
                    <a:pt x="243153" y="1212942"/>
                  </a:lnTo>
                  <a:lnTo>
                    <a:pt x="243153" y="1201998"/>
                  </a:lnTo>
                  <a:cubicBezTo>
                    <a:pt x="243153" y="1201655"/>
                    <a:pt x="243272" y="1201360"/>
                    <a:pt x="243510" y="1201112"/>
                  </a:cubicBezTo>
                  <a:cubicBezTo>
                    <a:pt x="243749" y="1200864"/>
                    <a:pt x="244039" y="1200741"/>
                    <a:pt x="244382" y="1200741"/>
                  </a:cubicBezTo>
                  <a:close/>
                  <a:moveTo>
                    <a:pt x="593664" y="1200598"/>
                  </a:moveTo>
                  <a:lnTo>
                    <a:pt x="609094" y="1200598"/>
                  </a:lnTo>
                  <a:lnTo>
                    <a:pt x="609094" y="1203112"/>
                  </a:lnTo>
                  <a:lnTo>
                    <a:pt x="593664" y="1203112"/>
                  </a:lnTo>
                  <a:close/>
                  <a:moveTo>
                    <a:pt x="546039" y="1200598"/>
                  </a:moveTo>
                  <a:lnTo>
                    <a:pt x="561469" y="1200598"/>
                  </a:lnTo>
                  <a:lnTo>
                    <a:pt x="561469" y="1203112"/>
                  </a:lnTo>
                  <a:lnTo>
                    <a:pt x="546039" y="1203112"/>
                  </a:lnTo>
                  <a:close/>
                  <a:moveTo>
                    <a:pt x="268899" y="1200083"/>
                  </a:moveTo>
                  <a:lnTo>
                    <a:pt x="268899" y="1201541"/>
                  </a:lnTo>
                  <a:lnTo>
                    <a:pt x="273271" y="1201541"/>
                  </a:lnTo>
                  <a:lnTo>
                    <a:pt x="273271" y="1200083"/>
                  </a:lnTo>
                  <a:close/>
                  <a:moveTo>
                    <a:pt x="1695258" y="1200052"/>
                  </a:moveTo>
                  <a:lnTo>
                    <a:pt x="1694870" y="1200398"/>
                  </a:lnTo>
                  <a:lnTo>
                    <a:pt x="1695258" y="1200398"/>
                  </a:lnTo>
                  <a:close/>
                  <a:moveTo>
                    <a:pt x="451551" y="1200026"/>
                  </a:moveTo>
                  <a:lnTo>
                    <a:pt x="454037" y="1200026"/>
                  </a:lnTo>
                  <a:lnTo>
                    <a:pt x="454037" y="1205398"/>
                  </a:lnTo>
                  <a:lnTo>
                    <a:pt x="460552" y="1205398"/>
                  </a:lnTo>
                  <a:lnTo>
                    <a:pt x="460552" y="1207884"/>
                  </a:lnTo>
                  <a:lnTo>
                    <a:pt x="454037" y="1207884"/>
                  </a:lnTo>
                  <a:lnTo>
                    <a:pt x="454037" y="1215085"/>
                  </a:lnTo>
                  <a:lnTo>
                    <a:pt x="461866" y="1215085"/>
                  </a:lnTo>
                  <a:lnTo>
                    <a:pt x="461866" y="1217571"/>
                  </a:lnTo>
                  <a:lnTo>
                    <a:pt x="443893" y="1217571"/>
                  </a:lnTo>
                  <a:lnTo>
                    <a:pt x="443893" y="1215085"/>
                  </a:lnTo>
                  <a:lnTo>
                    <a:pt x="451551" y="1215085"/>
                  </a:lnTo>
                  <a:lnTo>
                    <a:pt x="451551" y="1207884"/>
                  </a:lnTo>
                  <a:lnTo>
                    <a:pt x="445036" y="1207884"/>
                  </a:lnTo>
                  <a:lnTo>
                    <a:pt x="445036" y="1205398"/>
                  </a:lnTo>
                  <a:lnTo>
                    <a:pt x="451551" y="1205398"/>
                  </a:lnTo>
                  <a:close/>
                  <a:moveTo>
                    <a:pt x="1098314" y="1199980"/>
                  </a:moveTo>
                  <a:lnTo>
                    <a:pt x="1098038" y="1200512"/>
                  </a:lnTo>
                  <a:lnTo>
                    <a:pt x="1098545" y="1200512"/>
                  </a:lnTo>
                  <a:close/>
                  <a:moveTo>
                    <a:pt x="1469411" y="1199940"/>
                  </a:moveTo>
                  <a:lnTo>
                    <a:pt x="1469411" y="1207627"/>
                  </a:lnTo>
                  <a:lnTo>
                    <a:pt x="1476526" y="1207627"/>
                  </a:lnTo>
                  <a:lnTo>
                    <a:pt x="1476526" y="1203798"/>
                  </a:lnTo>
                  <a:lnTo>
                    <a:pt x="1474716" y="1203798"/>
                  </a:lnTo>
                  <a:lnTo>
                    <a:pt x="1474716" y="1201312"/>
                  </a:lnTo>
                  <a:lnTo>
                    <a:pt x="1476526" y="1201312"/>
                  </a:lnTo>
                  <a:lnTo>
                    <a:pt x="1476526" y="1199940"/>
                  </a:lnTo>
                  <a:close/>
                  <a:moveTo>
                    <a:pt x="1459753" y="1199940"/>
                  </a:moveTo>
                  <a:lnTo>
                    <a:pt x="1459753" y="1207627"/>
                  </a:lnTo>
                  <a:lnTo>
                    <a:pt x="1466868" y="1207627"/>
                  </a:lnTo>
                  <a:lnTo>
                    <a:pt x="1466868" y="1199940"/>
                  </a:lnTo>
                  <a:close/>
                  <a:moveTo>
                    <a:pt x="1317011" y="1199940"/>
                  </a:moveTo>
                  <a:lnTo>
                    <a:pt x="1317011" y="1207627"/>
                  </a:lnTo>
                  <a:lnTo>
                    <a:pt x="1324126" y="1207627"/>
                  </a:lnTo>
                  <a:lnTo>
                    <a:pt x="1324126" y="1203798"/>
                  </a:lnTo>
                  <a:lnTo>
                    <a:pt x="1322316" y="1203798"/>
                  </a:lnTo>
                  <a:lnTo>
                    <a:pt x="1322316" y="1201312"/>
                  </a:lnTo>
                  <a:lnTo>
                    <a:pt x="1324126" y="1201312"/>
                  </a:lnTo>
                  <a:lnTo>
                    <a:pt x="1324126" y="1199940"/>
                  </a:lnTo>
                  <a:close/>
                  <a:moveTo>
                    <a:pt x="1307353" y="1199940"/>
                  </a:moveTo>
                  <a:lnTo>
                    <a:pt x="1307353" y="1207627"/>
                  </a:lnTo>
                  <a:lnTo>
                    <a:pt x="1314468" y="1207627"/>
                  </a:lnTo>
                  <a:lnTo>
                    <a:pt x="1314468" y="1199940"/>
                  </a:lnTo>
                  <a:close/>
                  <a:moveTo>
                    <a:pt x="237353" y="1199398"/>
                  </a:moveTo>
                  <a:lnTo>
                    <a:pt x="239867" y="1199398"/>
                  </a:lnTo>
                  <a:lnTo>
                    <a:pt x="239867" y="1218657"/>
                  </a:lnTo>
                  <a:lnTo>
                    <a:pt x="237353" y="1218657"/>
                  </a:lnTo>
                  <a:close/>
                  <a:moveTo>
                    <a:pt x="1156296" y="1199198"/>
                  </a:moveTo>
                  <a:lnTo>
                    <a:pt x="1163211" y="1201598"/>
                  </a:lnTo>
                  <a:lnTo>
                    <a:pt x="1162411" y="1203970"/>
                  </a:lnTo>
                  <a:lnTo>
                    <a:pt x="1155467" y="1201569"/>
                  </a:lnTo>
                  <a:close/>
                  <a:moveTo>
                    <a:pt x="822921" y="1199198"/>
                  </a:moveTo>
                  <a:lnTo>
                    <a:pt x="829836" y="1201598"/>
                  </a:lnTo>
                  <a:lnTo>
                    <a:pt x="829036" y="1203970"/>
                  </a:lnTo>
                  <a:lnTo>
                    <a:pt x="822092" y="1201569"/>
                  </a:lnTo>
                  <a:close/>
                  <a:moveTo>
                    <a:pt x="799803" y="1199198"/>
                  </a:moveTo>
                  <a:lnTo>
                    <a:pt x="799803" y="1205341"/>
                  </a:lnTo>
                  <a:lnTo>
                    <a:pt x="809433" y="1205341"/>
                  </a:lnTo>
                  <a:lnTo>
                    <a:pt x="809433" y="1199198"/>
                  </a:lnTo>
                  <a:close/>
                  <a:moveTo>
                    <a:pt x="1953595" y="1199140"/>
                  </a:moveTo>
                  <a:lnTo>
                    <a:pt x="1953595" y="1206055"/>
                  </a:lnTo>
                  <a:lnTo>
                    <a:pt x="1959653" y="1206055"/>
                  </a:lnTo>
                  <a:lnTo>
                    <a:pt x="1959653" y="1199140"/>
                  </a:lnTo>
                  <a:close/>
                  <a:moveTo>
                    <a:pt x="1048720" y="1199140"/>
                  </a:moveTo>
                  <a:lnTo>
                    <a:pt x="1048720" y="1206055"/>
                  </a:lnTo>
                  <a:lnTo>
                    <a:pt x="1054778" y="1206055"/>
                  </a:lnTo>
                  <a:lnTo>
                    <a:pt x="1054778" y="1199140"/>
                  </a:lnTo>
                  <a:close/>
                  <a:moveTo>
                    <a:pt x="1941508" y="1199055"/>
                  </a:moveTo>
                  <a:cubicBezTo>
                    <a:pt x="1941127" y="1199893"/>
                    <a:pt x="1940822" y="1200502"/>
                    <a:pt x="1940594" y="1200883"/>
                  </a:cubicBezTo>
                  <a:lnTo>
                    <a:pt x="1941822" y="1200798"/>
                  </a:lnTo>
                  <a:cubicBezTo>
                    <a:pt x="1941860" y="1201503"/>
                    <a:pt x="1941965" y="1202393"/>
                    <a:pt x="1942137" y="1203469"/>
                  </a:cubicBezTo>
                  <a:cubicBezTo>
                    <a:pt x="1942308" y="1204546"/>
                    <a:pt x="1942565" y="1205684"/>
                    <a:pt x="1942908" y="1206884"/>
                  </a:cubicBezTo>
                  <a:cubicBezTo>
                    <a:pt x="1943632" y="1204484"/>
                    <a:pt x="1944042" y="1201874"/>
                    <a:pt x="1944137" y="1199055"/>
                  </a:cubicBezTo>
                  <a:close/>
                  <a:moveTo>
                    <a:pt x="1080096" y="1199026"/>
                  </a:moveTo>
                  <a:lnTo>
                    <a:pt x="1088954" y="1199026"/>
                  </a:lnTo>
                  <a:lnTo>
                    <a:pt x="1088954" y="1201541"/>
                  </a:lnTo>
                  <a:lnTo>
                    <a:pt x="1080096" y="1201541"/>
                  </a:lnTo>
                  <a:close/>
                  <a:moveTo>
                    <a:pt x="1554316" y="1198872"/>
                  </a:moveTo>
                  <a:lnTo>
                    <a:pt x="1554284" y="1200883"/>
                  </a:lnTo>
                  <a:lnTo>
                    <a:pt x="1551795" y="1200883"/>
                  </a:lnTo>
                  <a:lnTo>
                    <a:pt x="1551762" y="1199140"/>
                  </a:lnTo>
                  <a:lnTo>
                    <a:pt x="1553640" y="1199140"/>
                  </a:lnTo>
                  <a:close/>
                  <a:moveTo>
                    <a:pt x="1403346" y="1198855"/>
                  </a:moveTo>
                  <a:lnTo>
                    <a:pt x="1403346" y="1202398"/>
                  </a:lnTo>
                  <a:lnTo>
                    <a:pt x="1418662" y="1202398"/>
                  </a:lnTo>
                  <a:lnTo>
                    <a:pt x="1418662" y="1198855"/>
                  </a:lnTo>
                  <a:close/>
                  <a:moveTo>
                    <a:pt x="831350" y="1198798"/>
                  </a:moveTo>
                  <a:lnTo>
                    <a:pt x="833893" y="1198798"/>
                  </a:lnTo>
                  <a:lnTo>
                    <a:pt x="833893" y="1206770"/>
                  </a:lnTo>
                  <a:cubicBezTo>
                    <a:pt x="833874" y="1207341"/>
                    <a:pt x="833779" y="1207980"/>
                    <a:pt x="833608" y="1208684"/>
                  </a:cubicBezTo>
                  <a:lnTo>
                    <a:pt x="842637" y="1208684"/>
                  </a:lnTo>
                  <a:lnTo>
                    <a:pt x="842637" y="1211170"/>
                  </a:lnTo>
                  <a:lnTo>
                    <a:pt x="834236" y="1211170"/>
                  </a:lnTo>
                  <a:lnTo>
                    <a:pt x="842409" y="1216257"/>
                  </a:lnTo>
                  <a:lnTo>
                    <a:pt x="841066" y="1218400"/>
                  </a:lnTo>
                  <a:lnTo>
                    <a:pt x="831607" y="1212485"/>
                  </a:lnTo>
                  <a:cubicBezTo>
                    <a:pt x="830179" y="1214142"/>
                    <a:pt x="828297" y="1215428"/>
                    <a:pt x="825964" y="1216343"/>
                  </a:cubicBezTo>
                  <a:cubicBezTo>
                    <a:pt x="823630" y="1217257"/>
                    <a:pt x="821025" y="1217990"/>
                    <a:pt x="818149" y="1218543"/>
                  </a:cubicBezTo>
                  <a:lnTo>
                    <a:pt x="817834" y="1216057"/>
                  </a:lnTo>
                  <a:cubicBezTo>
                    <a:pt x="819606" y="1215676"/>
                    <a:pt x="821130" y="1215304"/>
                    <a:pt x="822406" y="1214942"/>
                  </a:cubicBezTo>
                  <a:cubicBezTo>
                    <a:pt x="823683" y="1214580"/>
                    <a:pt x="824954" y="1214090"/>
                    <a:pt x="826221" y="1213471"/>
                  </a:cubicBezTo>
                  <a:cubicBezTo>
                    <a:pt x="827488" y="1212852"/>
                    <a:pt x="828540" y="1212085"/>
                    <a:pt x="829379" y="1211170"/>
                  </a:cubicBezTo>
                  <a:lnTo>
                    <a:pt x="817320" y="1211170"/>
                  </a:lnTo>
                  <a:lnTo>
                    <a:pt x="817320" y="1208684"/>
                  </a:lnTo>
                  <a:lnTo>
                    <a:pt x="830893" y="1208684"/>
                  </a:lnTo>
                  <a:cubicBezTo>
                    <a:pt x="831102" y="1208113"/>
                    <a:pt x="831255" y="1207475"/>
                    <a:pt x="831350" y="1206770"/>
                  </a:cubicBezTo>
                  <a:close/>
                  <a:moveTo>
                    <a:pt x="1849516" y="1198740"/>
                  </a:moveTo>
                  <a:lnTo>
                    <a:pt x="1849244" y="1199375"/>
                  </a:lnTo>
                  <a:lnTo>
                    <a:pt x="1849992" y="1198869"/>
                  </a:lnTo>
                  <a:lnTo>
                    <a:pt x="1850093" y="1198740"/>
                  </a:lnTo>
                  <a:close/>
                  <a:moveTo>
                    <a:pt x="1479069" y="1198740"/>
                  </a:moveTo>
                  <a:lnTo>
                    <a:pt x="1479069" y="1201312"/>
                  </a:lnTo>
                  <a:lnTo>
                    <a:pt x="1486175" y="1201312"/>
                  </a:lnTo>
                  <a:lnTo>
                    <a:pt x="1486175" y="1198740"/>
                  </a:lnTo>
                  <a:close/>
                  <a:moveTo>
                    <a:pt x="1326669" y="1198740"/>
                  </a:moveTo>
                  <a:lnTo>
                    <a:pt x="1326669" y="1201312"/>
                  </a:lnTo>
                  <a:lnTo>
                    <a:pt x="1333775" y="1201312"/>
                  </a:lnTo>
                  <a:lnTo>
                    <a:pt x="1333775" y="1198740"/>
                  </a:lnTo>
                  <a:close/>
                  <a:moveTo>
                    <a:pt x="681265" y="1198455"/>
                  </a:moveTo>
                  <a:cubicBezTo>
                    <a:pt x="683875" y="1200017"/>
                    <a:pt x="686837" y="1201245"/>
                    <a:pt x="690152" y="1202141"/>
                  </a:cubicBezTo>
                  <a:lnTo>
                    <a:pt x="689552" y="1204570"/>
                  </a:lnTo>
                  <a:cubicBezTo>
                    <a:pt x="685875" y="1203579"/>
                    <a:pt x="682646" y="1202227"/>
                    <a:pt x="679865" y="1200512"/>
                  </a:cubicBezTo>
                  <a:close/>
                  <a:moveTo>
                    <a:pt x="674178" y="1198455"/>
                  </a:moveTo>
                  <a:lnTo>
                    <a:pt x="675578" y="1200512"/>
                  </a:lnTo>
                  <a:cubicBezTo>
                    <a:pt x="672835" y="1202207"/>
                    <a:pt x="669616" y="1203560"/>
                    <a:pt x="665920" y="1204570"/>
                  </a:cubicBezTo>
                  <a:lnTo>
                    <a:pt x="665291" y="1202169"/>
                  </a:lnTo>
                  <a:cubicBezTo>
                    <a:pt x="668568" y="1201255"/>
                    <a:pt x="671530" y="1200017"/>
                    <a:pt x="674178" y="1198455"/>
                  </a:cubicBezTo>
                  <a:close/>
                  <a:moveTo>
                    <a:pt x="1652272" y="1198197"/>
                  </a:moveTo>
                  <a:lnTo>
                    <a:pt x="1652272" y="1202141"/>
                  </a:lnTo>
                  <a:lnTo>
                    <a:pt x="1656936" y="1202141"/>
                  </a:lnTo>
                  <a:lnTo>
                    <a:pt x="1657394" y="1198197"/>
                  </a:lnTo>
                  <a:close/>
                  <a:moveTo>
                    <a:pt x="1211607" y="1198197"/>
                  </a:moveTo>
                  <a:lnTo>
                    <a:pt x="1212665" y="1201684"/>
                  </a:lnTo>
                  <a:lnTo>
                    <a:pt x="1217437" y="1201684"/>
                  </a:lnTo>
                  <a:lnTo>
                    <a:pt x="1218494" y="1198197"/>
                  </a:lnTo>
                  <a:lnTo>
                    <a:pt x="1220923" y="1198912"/>
                  </a:lnTo>
                  <a:lnTo>
                    <a:pt x="1220094" y="1201684"/>
                  </a:lnTo>
                  <a:lnTo>
                    <a:pt x="1223695" y="1201684"/>
                  </a:lnTo>
                  <a:lnTo>
                    <a:pt x="1223695" y="1204198"/>
                  </a:lnTo>
                  <a:lnTo>
                    <a:pt x="1206321" y="1204198"/>
                  </a:lnTo>
                  <a:lnTo>
                    <a:pt x="1206321" y="1201684"/>
                  </a:lnTo>
                  <a:lnTo>
                    <a:pt x="1210036" y="1201684"/>
                  </a:lnTo>
                  <a:lnTo>
                    <a:pt x="1209207" y="1198912"/>
                  </a:lnTo>
                  <a:close/>
                  <a:moveTo>
                    <a:pt x="1890340" y="1198112"/>
                  </a:moveTo>
                  <a:lnTo>
                    <a:pt x="1892854" y="1198112"/>
                  </a:lnTo>
                  <a:lnTo>
                    <a:pt x="1892854" y="1205398"/>
                  </a:lnTo>
                  <a:cubicBezTo>
                    <a:pt x="1892797" y="1206979"/>
                    <a:pt x="1892445" y="1208513"/>
                    <a:pt x="1891797" y="1209999"/>
                  </a:cubicBezTo>
                  <a:lnTo>
                    <a:pt x="1894026" y="1209999"/>
                  </a:lnTo>
                  <a:lnTo>
                    <a:pt x="1894026" y="1215714"/>
                  </a:lnTo>
                  <a:cubicBezTo>
                    <a:pt x="1894045" y="1215790"/>
                    <a:pt x="1894131" y="1215828"/>
                    <a:pt x="1894283" y="1215828"/>
                  </a:cubicBezTo>
                  <a:lnTo>
                    <a:pt x="1896912" y="1215828"/>
                  </a:lnTo>
                  <a:cubicBezTo>
                    <a:pt x="1897522" y="1215828"/>
                    <a:pt x="1898017" y="1215438"/>
                    <a:pt x="1898398" y="1214657"/>
                  </a:cubicBezTo>
                  <a:lnTo>
                    <a:pt x="1900741" y="1215542"/>
                  </a:lnTo>
                  <a:cubicBezTo>
                    <a:pt x="1900474" y="1216228"/>
                    <a:pt x="1900012" y="1216866"/>
                    <a:pt x="1899355" y="1217457"/>
                  </a:cubicBezTo>
                  <a:cubicBezTo>
                    <a:pt x="1898698" y="1218047"/>
                    <a:pt x="1897884" y="1218343"/>
                    <a:pt x="1896912" y="1218343"/>
                  </a:cubicBezTo>
                  <a:lnTo>
                    <a:pt x="1894283" y="1218343"/>
                  </a:lnTo>
                  <a:cubicBezTo>
                    <a:pt x="1893445" y="1218343"/>
                    <a:pt x="1892793" y="1218076"/>
                    <a:pt x="1892326" y="1217543"/>
                  </a:cubicBezTo>
                  <a:cubicBezTo>
                    <a:pt x="1891859" y="1217009"/>
                    <a:pt x="1891597" y="1216428"/>
                    <a:pt x="1891540" y="1215800"/>
                  </a:cubicBezTo>
                  <a:lnTo>
                    <a:pt x="1891540" y="1210570"/>
                  </a:lnTo>
                  <a:cubicBezTo>
                    <a:pt x="1890092" y="1213504"/>
                    <a:pt x="1887520" y="1216276"/>
                    <a:pt x="1883825" y="1218886"/>
                  </a:cubicBezTo>
                  <a:lnTo>
                    <a:pt x="1882482" y="1216800"/>
                  </a:lnTo>
                  <a:cubicBezTo>
                    <a:pt x="1884749" y="1215123"/>
                    <a:pt x="1886601" y="1213361"/>
                    <a:pt x="1888039" y="1211513"/>
                  </a:cubicBezTo>
                  <a:cubicBezTo>
                    <a:pt x="1889478" y="1209666"/>
                    <a:pt x="1890245" y="1207627"/>
                    <a:pt x="1890340" y="1205398"/>
                  </a:cubicBezTo>
                  <a:close/>
                  <a:moveTo>
                    <a:pt x="908836" y="1198055"/>
                  </a:moveTo>
                  <a:lnTo>
                    <a:pt x="911351" y="1198055"/>
                  </a:lnTo>
                  <a:lnTo>
                    <a:pt x="911351" y="1206456"/>
                  </a:lnTo>
                  <a:cubicBezTo>
                    <a:pt x="911351" y="1206741"/>
                    <a:pt x="911313" y="1207170"/>
                    <a:pt x="911236" y="1207741"/>
                  </a:cubicBezTo>
                  <a:lnTo>
                    <a:pt x="912551" y="1207741"/>
                  </a:lnTo>
                  <a:lnTo>
                    <a:pt x="912551" y="1214514"/>
                  </a:lnTo>
                  <a:cubicBezTo>
                    <a:pt x="912589" y="1214723"/>
                    <a:pt x="912675" y="1214885"/>
                    <a:pt x="912808" y="1215000"/>
                  </a:cubicBezTo>
                  <a:cubicBezTo>
                    <a:pt x="912941" y="1215114"/>
                    <a:pt x="913122" y="1215171"/>
                    <a:pt x="913351" y="1215171"/>
                  </a:cubicBezTo>
                  <a:lnTo>
                    <a:pt x="915751" y="1215171"/>
                  </a:lnTo>
                  <a:cubicBezTo>
                    <a:pt x="916037" y="1215171"/>
                    <a:pt x="916304" y="1215104"/>
                    <a:pt x="916551" y="1214971"/>
                  </a:cubicBezTo>
                  <a:cubicBezTo>
                    <a:pt x="916799" y="1214838"/>
                    <a:pt x="916999" y="1214666"/>
                    <a:pt x="917151" y="1214457"/>
                  </a:cubicBezTo>
                  <a:lnTo>
                    <a:pt x="919266" y="1215828"/>
                  </a:lnTo>
                  <a:cubicBezTo>
                    <a:pt x="918961" y="1216285"/>
                    <a:pt x="918499" y="1216709"/>
                    <a:pt x="917880" y="1217100"/>
                  </a:cubicBezTo>
                  <a:cubicBezTo>
                    <a:pt x="917261" y="1217490"/>
                    <a:pt x="916561" y="1217686"/>
                    <a:pt x="915780" y="1217686"/>
                  </a:cubicBezTo>
                  <a:lnTo>
                    <a:pt x="913351" y="1217686"/>
                  </a:lnTo>
                  <a:cubicBezTo>
                    <a:pt x="912665" y="1217686"/>
                    <a:pt x="912084" y="1217524"/>
                    <a:pt x="911608" y="1217200"/>
                  </a:cubicBezTo>
                  <a:cubicBezTo>
                    <a:pt x="911132" y="1216876"/>
                    <a:pt x="910765" y="1216481"/>
                    <a:pt x="910508" y="1216014"/>
                  </a:cubicBezTo>
                  <a:cubicBezTo>
                    <a:pt x="910250" y="1215547"/>
                    <a:pt x="910103" y="1215095"/>
                    <a:pt x="910065" y="1214657"/>
                  </a:cubicBezTo>
                  <a:lnTo>
                    <a:pt x="910065" y="1211170"/>
                  </a:lnTo>
                  <a:cubicBezTo>
                    <a:pt x="908598" y="1213818"/>
                    <a:pt x="906045" y="1216152"/>
                    <a:pt x="902407" y="1218171"/>
                  </a:cubicBezTo>
                  <a:lnTo>
                    <a:pt x="901264" y="1215943"/>
                  </a:lnTo>
                  <a:cubicBezTo>
                    <a:pt x="906179" y="1213142"/>
                    <a:pt x="908703" y="1209980"/>
                    <a:pt x="908836" y="1206456"/>
                  </a:cubicBezTo>
                  <a:close/>
                  <a:moveTo>
                    <a:pt x="1379466" y="1197940"/>
                  </a:moveTo>
                  <a:lnTo>
                    <a:pt x="1386524" y="1197940"/>
                  </a:lnTo>
                  <a:cubicBezTo>
                    <a:pt x="1386867" y="1197940"/>
                    <a:pt x="1387167" y="1198059"/>
                    <a:pt x="1387424" y="1198297"/>
                  </a:cubicBezTo>
                  <a:cubicBezTo>
                    <a:pt x="1387682" y="1198536"/>
                    <a:pt x="1387810" y="1198826"/>
                    <a:pt x="1387810" y="1199169"/>
                  </a:cubicBezTo>
                  <a:lnTo>
                    <a:pt x="1387810" y="1199598"/>
                  </a:lnTo>
                  <a:lnTo>
                    <a:pt x="1387782" y="1199855"/>
                  </a:lnTo>
                  <a:cubicBezTo>
                    <a:pt x="1387324" y="1201569"/>
                    <a:pt x="1386591" y="1203331"/>
                    <a:pt x="1385581" y="1205141"/>
                  </a:cubicBezTo>
                  <a:lnTo>
                    <a:pt x="1389239" y="1209056"/>
                  </a:lnTo>
                  <a:lnTo>
                    <a:pt x="1387410" y="1210770"/>
                  </a:lnTo>
                  <a:lnTo>
                    <a:pt x="1385467" y="1208684"/>
                  </a:lnTo>
                  <a:lnTo>
                    <a:pt x="1385467" y="1218714"/>
                  </a:lnTo>
                  <a:lnTo>
                    <a:pt x="1382981" y="1218714"/>
                  </a:lnTo>
                  <a:lnTo>
                    <a:pt x="1382981" y="1208799"/>
                  </a:lnTo>
                  <a:cubicBezTo>
                    <a:pt x="1382067" y="1209847"/>
                    <a:pt x="1381114" y="1210790"/>
                    <a:pt x="1380124" y="1211628"/>
                  </a:cubicBezTo>
                  <a:lnTo>
                    <a:pt x="1378523" y="1209685"/>
                  </a:lnTo>
                  <a:cubicBezTo>
                    <a:pt x="1380295" y="1208199"/>
                    <a:pt x="1381695" y="1206627"/>
                    <a:pt x="1382724" y="1204970"/>
                  </a:cubicBezTo>
                  <a:cubicBezTo>
                    <a:pt x="1383753" y="1203312"/>
                    <a:pt x="1384505" y="1201798"/>
                    <a:pt x="1384981" y="1200426"/>
                  </a:cubicBezTo>
                  <a:lnTo>
                    <a:pt x="1379466" y="1200426"/>
                  </a:lnTo>
                  <a:close/>
                  <a:moveTo>
                    <a:pt x="1092869" y="1197940"/>
                  </a:moveTo>
                  <a:cubicBezTo>
                    <a:pt x="1093097" y="1200036"/>
                    <a:pt x="1093488" y="1201779"/>
                    <a:pt x="1094040" y="1203169"/>
                  </a:cubicBezTo>
                  <a:lnTo>
                    <a:pt x="1094202" y="1202839"/>
                  </a:lnTo>
                  <a:lnTo>
                    <a:pt x="1094202" y="1201769"/>
                  </a:lnTo>
                  <a:cubicBezTo>
                    <a:pt x="1094202" y="1201426"/>
                    <a:pt x="1094326" y="1201131"/>
                    <a:pt x="1094574" y="1200883"/>
                  </a:cubicBezTo>
                  <a:lnTo>
                    <a:pt x="1095311" y="1200574"/>
                  </a:lnTo>
                  <a:lnTo>
                    <a:pt x="1096069" y="1199026"/>
                  </a:lnTo>
                  <a:lnTo>
                    <a:pt x="1098119" y="1199533"/>
                  </a:lnTo>
                  <a:lnTo>
                    <a:pt x="1097426" y="1197940"/>
                  </a:lnTo>
                  <a:close/>
                  <a:moveTo>
                    <a:pt x="1175155" y="1197769"/>
                  </a:moveTo>
                  <a:lnTo>
                    <a:pt x="1175155" y="1199483"/>
                  </a:lnTo>
                  <a:lnTo>
                    <a:pt x="1178889" y="1199483"/>
                  </a:lnTo>
                  <a:lnTo>
                    <a:pt x="1179432" y="1197769"/>
                  </a:lnTo>
                  <a:close/>
                  <a:moveTo>
                    <a:pt x="1594931" y="1197712"/>
                  </a:moveTo>
                  <a:cubicBezTo>
                    <a:pt x="1594093" y="1197712"/>
                    <a:pt x="1593364" y="1198069"/>
                    <a:pt x="1592745" y="1198783"/>
                  </a:cubicBezTo>
                  <a:cubicBezTo>
                    <a:pt x="1592126" y="1199498"/>
                    <a:pt x="1591655" y="1200493"/>
                    <a:pt x="1591331" y="1201769"/>
                  </a:cubicBezTo>
                  <a:cubicBezTo>
                    <a:pt x="1591007" y="1203046"/>
                    <a:pt x="1590845" y="1204494"/>
                    <a:pt x="1590845" y="1206113"/>
                  </a:cubicBezTo>
                  <a:cubicBezTo>
                    <a:pt x="1590845" y="1208551"/>
                    <a:pt x="1591198" y="1210509"/>
                    <a:pt x="1591902" y="1211985"/>
                  </a:cubicBezTo>
                  <a:cubicBezTo>
                    <a:pt x="1592607" y="1213461"/>
                    <a:pt x="1593655" y="1214199"/>
                    <a:pt x="1595046" y="1214199"/>
                  </a:cubicBezTo>
                  <a:cubicBezTo>
                    <a:pt x="1596360" y="1214199"/>
                    <a:pt x="1597351" y="1213452"/>
                    <a:pt x="1598017" y="1211956"/>
                  </a:cubicBezTo>
                  <a:cubicBezTo>
                    <a:pt x="1598684" y="1210461"/>
                    <a:pt x="1599018" y="1208513"/>
                    <a:pt x="1599018" y="1206113"/>
                  </a:cubicBezTo>
                  <a:cubicBezTo>
                    <a:pt x="1599018" y="1203484"/>
                    <a:pt x="1598651" y="1201426"/>
                    <a:pt x="1597917" y="1199940"/>
                  </a:cubicBezTo>
                  <a:cubicBezTo>
                    <a:pt x="1597184" y="1198455"/>
                    <a:pt x="1596189" y="1197712"/>
                    <a:pt x="1594931" y="1197712"/>
                  </a:cubicBezTo>
                  <a:close/>
                  <a:moveTo>
                    <a:pt x="1699535" y="1197683"/>
                  </a:moveTo>
                  <a:lnTo>
                    <a:pt x="1697773" y="1198237"/>
                  </a:lnTo>
                  <a:lnTo>
                    <a:pt x="1697773" y="1209771"/>
                  </a:lnTo>
                  <a:lnTo>
                    <a:pt x="1697892" y="1209670"/>
                  </a:lnTo>
                  <a:cubicBezTo>
                    <a:pt x="1699368" y="1208175"/>
                    <a:pt x="1700564" y="1206675"/>
                    <a:pt x="1701478" y="1205170"/>
                  </a:cubicBezTo>
                  <a:cubicBezTo>
                    <a:pt x="1702393" y="1203665"/>
                    <a:pt x="1702850" y="1202331"/>
                    <a:pt x="1702850" y="1201169"/>
                  </a:cubicBezTo>
                  <a:cubicBezTo>
                    <a:pt x="1702850" y="1200064"/>
                    <a:pt x="1702554" y="1199207"/>
                    <a:pt x="1701964" y="1198598"/>
                  </a:cubicBezTo>
                  <a:cubicBezTo>
                    <a:pt x="1701373" y="1197988"/>
                    <a:pt x="1700564" y="1197683"/>
                    <a:pt x="1699535" y="1197683"/>
                  </a:cubicBezTo>
                  <a:close/>
                  <a:moveTo>
                    <a:pt x="1764715" y="1197397"/>
                  </a:moveTo>
                  <a:cubicBezTo>
                    <a:pt x="1764562" y="1197626"/>
                    <a:pt x="1764438" y="1197797"/>
                    <a:pt x="1764343" y="1197912"/>
                  </a:cubicBezTo>
                  <a:cubicBezTo>
                    <a:pt x="1765296" y="1199474"/>
                    <a:pt x="1766562" y="1200874"/>
                    <a:pt x="1768144" y="1202112"/>
                  </a:cubicBezTo>
                  <a:cubicBezTo>
                    <a:pt x="1769953" y="1200741"/>
                    <a:pt x="1771392" y="1199169"/>
                    <a:pt x="1772458" y="1197397"/>
                  </a:cubicBezTo>
                  <a:close/>
                  <a:moveTo>
                    <a:pt x="1136493" y="1197369"/>
                  </a:moveTo>
                  <a:cubicBezTo>
                    <a:pt x="1135960" y="1198055"/>
                    <a:pt x="1135388" y="1198674"/>
                    <a:pt x="1134779" y="1199226"/>
                  </a:cubicBezTo>
                  <a:lnTo>
                    <a:pt x="1139579" y="1199226"/>
                  </a:lnTo>
                  <a:cubicBezTo>
                    <a:pt x="1140151" y="1198807"/>
                    <a:pt x="1140827" y="1198188"/>
                    <a:pt x="1141608" y="1197369"/>
                  </a:cubicBezTo>
                  <a:close/>
                  <a:moveTo>
                    <a:pt x="1391725" y="1197340"/>
                  </a:moveTo>
                  <a:lnTo>
                    <a:pt x="1391725" y="1204541"/>
                  </a:lnTo>
                  <a:lnTo>
                    <a:pt x="1400640" y="1204541"/>
                  </a:lnTo>
                  <a:lnTo>
                    <a:pt x="1400640" y="1197340"/>
                  </a:lnTo>
                  <a:close/>
                  <a:moveTo>
                    <a:pt x="1019259" y="1197197"/>
                  </a:moveTo>
                  <a:lnTo>
                    <a:pt x="1020469" y="1198926"/>
                  </a:lnTo>
                  <a:lnTo>
                    <a:pt x="1021790" y="1200341"/>
                  </a:lnTo>
                  <a:lnTo>
                    <a:pt x="1022403" y="1200341"/>
                  </a:lnTo>
                  <a:lnTo>
                    <a:pt x="1022403" y="1197197"/>
                  </a:lnTo>
                  <a:close/>
                  <a:moveTo>
                    <a:pt x="2004116" y="1196712"/>
                  </a:moveTo>
                  <a:lnTo>
                    <a:pt x="2004116" y="1198312"/>
                  </a:lnTo>
                  <a:lnTo>
                    <a:pt x="1993286" y="1198312"/>
                  </a:lnTo>
                  <a:cubicBezTo>
                    <a:pt x="1993134" y="1198769"/>
                    <a:pt x="1992886" y="1199455"/>
                    <a:pt x="1992543" y="1200369"/>
                  </a:cubicBezTo>
                  <a:lnTo>
                    <a:pt x="2003030" y="1200369"/>
                  </a:lnTo>
                  <a:lnTo>
                    <a:pt x="2003030" y="1202855"/>
                  </a:lnTo>
                  <a:lnTo>
                    <a:pt x="1991400" y="1202855"/>
                  </a:lnTo>
                  <a:cubicBezTo>
                    <a:pt x="1991171" y="1203331"/>
                    <a:pt x="1990790" y="1204027"/>
                    <a:pt x="1990257" y="1204941"/>
                  </a:cubicBezTo>
                  <a:lnTo>
                    <a:pt x="2003936" y="1204941"/>
                  </a:lnTo>
                  <a:lnTo>
                    <a:pt x="2004864" y="1204212"/>
                  </a:lnTo>
                  <a:cubicBezTo>
                    <a:pt x="2006931" y="1201974"/>
                    <a:pt x="2008669" y="1199474"/>
                    <a:pt x="2010078" y="1196712"/>
                  </a:cubicBezTo>
                  <a:close/>
                  <a:moveTo>
                    <a:pt x="1816140" y="1196654"/>
                  </a:moveTo>
                  <a:lnTo>
                    <a:pt x="1816140" y="1205313"/>
                  </a:lnTo>
                  <a:lnTo>
                    <a:pt x="1819683" y="1205313"/>
                  </a:lnTo>
                  <a:lnTo>
                    <a:pt x="1819683" y="1196654"/>
                  </a:lnTo>
                  <a:close/>
                  <a:moveTo>
                    <a:pt x="1810254" y="1196654"/>
                  </a:moveTo>
                  <a:lnTo>
                    <a:pt x="1810254" y="1205313"/>
                  </a:lnTo>
                  <a:lnTo>
                    <a:pt x="1813625" y="1205313"/>
                  </a:lnTo>
                  <a:lnTo>
                    <a:pt x="1813625" y="1196654"/>
                  </a:lnTo>
                  <a:close/>
                  <a:moveTo>
                    <a:pt x="1727796" y="1196654"/>
                  </a:moveTo>
                  <a:lnTo>
                    <a:pt x="1727796" y="1204284"/>
                  </a:lnTo>
                  <a:lnTo>
                    <a:pt x="1741912" y="1204284"/>
                  </a:lnTo>
                  <a:lnTo>
                    <a:pt x="1741912" y="1196654"/>
                  </a:lnTo>
                  <a:close/>
                  <a:moveTo>
                    <a:pt x="1922601" y="1196569"/>
                  </a:moveTo>
                  <a:lnTo>
                    <a:pt x="1921801" y="1199169"/>
                  </a:lnTo>
                  <a:lnTo>
                    <a:pt x="1924234" y="1199169"/>
                  </a:lnTo>
                  <a:lnTo>
                    <a:pt x="1924806" y="1198512"/>
                  </a:lnTo>
                  <a:lnTo>
                    <a:pt x="1925368" y="1196569"/>
                  </a:lnTo>
                  <a:close/>
                  <a:moveTo>
                    <a:pt x="1250498" y="1196569"/>
                  </a:moveTo>
                  <a:lnTo>
                    <a:pt x="1250498" y="1198712"/>
                  </a:lnTo>
                  <a:lnTo>
                    <a:pt x="1240811" y="1198712"/>
                  </a:lnTo>
                  <a:lnTo>
                    <a:pt x="1240811" y="1205027"/>
                  </a:lnTo>
                  <a:lnTo>
                    <a:pt x="1251647" y="1205027"/>
                  </a:lnTo>
                  <a:lnTo>
                    <a:pt x="1254917" y="1203512"/>
                  </a:lnTo>
                  <a:lnTo>
                    <a:pt x="1249117" y="1202427"/>
                  </a:lnTo>
                  <a:cubicBezTo>
                    <a:pt x="1248831" y="1202388"/>
                    <a:pt x="1248588" y="1202250"/>
                    <a:pt x="1248388" y="1202012"/>
                  </a:cubicBezTo>
                  <a:cubicBezTo>
                    <a:pt x="1248188" y="1201774"/>
                    <a:pt x="1248088" y="1201512"/>
                    <a:pt x="1248088" y="1201226"/>
                  </a:cubicBezTo>
                  <a:lnTo>
                    <a:pt x="1248088" y="1201055"/>
                  </a:lnTo>
                  <a:cubicBezTo>
                    <a:pt x="1248088" y="1200807"/>
                    <a:pt x="1248150" y="1200583"/>
                    <a:pt x="1248274" y="1200383"/>
                  </a:cubicBezTo>
                  <a:cubicBezTo>
                    <a:pt x="1248398" y="1200183"/>
                    <a:pt x="1248564" y="1200026"/>
                    <a:pt x="1248774" y="1199912"/>
                  </a:cubicBezTo>
                  <a:cubicBezTo>
                    <a:pt x="1250584" y="1199017"/>
                    <a:pt x="1252508" y="1197902"/>
                    <a:pt x="1254546" y="1196569"/>
                  </a:cubicBezTo>
                  <a:close/>
                  <a:moveTo>
                    <a:pt x="526436" y="1196511"/>
                  </a:moveTo>
                  <a:lnTo>
                    <a:pt x="526436" y="1199740"/>
                  </a:lnTo>
                  <a:lnTo>
                    <a:pt x="533151" y="1199740"/>
                  </a:lnTo>
                  <a:lnTo>
                    <a:pt x="533151" y="1196511"/>
                  </a:lnTo>
                  <a:close/>
                  <a:moveTo>
                    <a:pt x="517206" y="1196511"/>
                  </a:moveTo>
                  <a:lnTo>
                    <a:pt x="517206" y="1199740"/>
                  </a:lnTo>
                  <a:lnTo>
                    <a:pt x="523922" y="1199740"/>
                  </a:lnTo>
                  <a:lnTo>
                    <a:pt x="523922" y="1196511"/>
                  </a:lnTo>
                  <a:close/>
                  <a:moveTo>
                    <a:pt x="1099812" y="1196483"/>
                  </a:moveTo>
                  <a:lnTo>
                    <a:pt x="1099812" y="1197213"/>
                  </a:lnTo>
                  <a:lnTo>
                    <a:pt x="1100946" y="1199769"/>
                  </a:lnTo>
                  <a:lnTo>
                    <a:pt x="1099288" y="1200512"/>
                  </a:lnTo>
                  <a:lnTo>
                    <a:pt x="1105603" y="1200512"/>
                  </a:lnTo>
                  <a:lnTo>
                    <a:pt x="1104232" y="1197426"/>
                  </a:lnTo>
                  <a:lnTo>
                    <a:pt x="1106461" y="1196483"/>
                  </a:lnTo>
                  <a:close/>
                  <a:moveTo>
                    <a:pt x="957890" y="1196426"/>
                  </a:moveTo>
                  <a:lnTo>
                    <a:pt x="960233" y="1197312"/>
                  </a:lnTo>
                  <a:lnTo>
                    <a:pt x="958718" y="1201312"/>
                  </a:lnTo>
                  <a:lnTo>
                    <a:pt x="956375" y="1200426"/>
                  </a:lnTo>
                  <a:close/>
                  <a:moveTo>
                    <a:pt x="1775602" y="1196283"/>
                  </a:moveTo>
                  <a:lnTo>
                    <a:pt x="1775602" y="1196483"/>
                  </a:lnTo>
                  <a:cubicBezTo>
                    <a:pt x="1775602" y="1196559"/>
                    <a:pt x="1775563" y="1196693"/>
                    <a:pt x="1775487" y="1196883"/>
                  </a:cubicBezTo>
                  <a:lnTo>
                    <a:pt x="1770470" y="1203369"/>
                  </a:lnTo>
                  <a:lnTo>
                    <a:pt x="1781822" y="1203369"/>
                  </a:lnTo>
                  <a:lnTo>
                    <a:pt x="1781822" y="1196283"/>
                  </a:lnTo>
                  <a:close/>
                  <a:moveTo>
                    <a:pt x="1291579" y="1196197"/>
                  </a:moveTo>
                  <a:lnTo>
                    <a:pt x="1294065" y="1196197"/>
                  </a:lnTo>
                  <a:lnTo>
                    <a:pt x="1294065" y="1213085"/>
                  </a:lnTo>
                  <a:lnTo>
                    <a:pt x="1291579" y="1213085"/>
                  </a:lnTo>
                  <a:close/>
                  <a:moveTo>
                    <a:pt x="268899" y="1196140"/>
                  </a:moveTo>
                  <a:lnTo>
                    <a:pt x="268899" y="1197597"/>
                  </a:lnTo>
                  <a:lnTo>
                    <a:pt x="273271" y="1197597"/>
                  </a:lnTo>
                  <a:lnTo>
                    <a:pt x="273271" y="1196140"/>
                  </a:lnTo>
                  <a:close/>
                  <a:moveTo>
                    <a:pt x="1014897" y="1196111"/>
                  </a:moveTo>
                  <a:cubicBezTo>
                    <a:pt x="1014078" y="1197331"/>
                    <a:pt x="1013287" y="1198469"/>
                    <a:pt x="1012525" y="1199526"/>
                  </a:cubicBezTo>
                  <a:cubicBezTo>
                    <a:pt x="1011763" y="1200583"/>
                    <a:pt x="1010896" y="1201626"/>
                    <a:pt x="1009925" y="1202655"/>
                  </a:cubicBezTo>
                  <a:lnTo>
                    <a:pt x="1016945" y="1202655"/>
                  </a:lnTo>
                  <a:lnTo>
                    <a:pt x="1016945" y="1200341"/>
                  </a:lnTo>
                  <a:lnTo>
                    <a:pt x="1018786" y="1200341"/>
                  </a:lnTo>
                  <a:lnTo>
                    <a:pt x="1015554" y="1196111"/>
                  </a:lnTo>
                  <a:close/>
                  <a:moveTo>
                    <a:pt x="975063" y="1196111"/>
                  </a:moveTo>
                  <a:lnTo>
                    <a:pt x="975063" y="1198512"/>
                  </a:lnTo>
                  <a:lnTo>
                    <a:pt x="991437" y="1198512"/>
                  </a:lnTo>
                  <a:lnTo>
                    <a:pt x="991437" y="1196111"/>
                  </a:lnTo>
                  <a:close/>
                  <a:moveTo>
                    <a:pt x="955061" y="1196026"/>
                  </a:moveTo>
                  <a:lnTo>
                    <a:pt x="955061" y="1201512"/>
                  </a:lnTo>
                  <a:lnTo>
                    <a:pt x="962062" y="1201512"/>
                  </a:lnTo>
                  <a:lnTo>
                    <a:pt x="962062" y="1196026"/>
                  </a:lnTo>
                  <a:close/>
                  <a:moveTo>
                    <a:pt x="947641" y="1196026"/>
                  </a:moveTo>
                  <a:lnTo>
                    <a:pt x="947641" y="1197220"/>
                  </a:lnTo>
                  <a:lnTo>
                    <a:pt x="949717" y="1196426"/>
                  </a:lnTo>
                  <a:lnTo>
                    <a:pt x="951232" y="1200426"/>
                  </a:lnTo>
                  <a:lnTo>
                    <a:pt x="948917" y="1201312"/>
                  </a:lnTo>
                  <a:lnTo>
                    <a:pt x="947641" y="1197941"/>
                  </a:lnTo>
                  <a:lnTo>
                    <a:pt x="947641" y="1198112"/>
                  </a:lnTo>
                  <a:lnTo>
                    <a:pt x="945603" y="1198112"/>
                  </a:lnTo>
                  <a:lnTo>
                    <a:pt x="945603" y="1201512"/>
                  </a:lnTo>
                  <a:lnTo>
                    <a:pt x="952546" y="1201512"/>
                  </a:lnTo>
                  <a:lnTo>
                    <a:pt x="952546" y="1196026"/>
                  </a:lnTo>
                  <a:close/>
                  <a:moveTo>
                    <a:pt x="1682457" y="1195940"/>
                  </a:moveTo>
                  <a:lnTo>
                    <a:pt x="1682457" y="1200398"/>
                  </a:lnTo>
                  <a:lnTo>
                    <a:pt x="1694550" y="1200398"/>
                  </a:lnTo>
                  <a:lnTo>
                    <a:pt x="1693134" y="1198483"/>
                  </a:lnTo>
                  <a:lnTo>
                    <a:pt x="1695258" y="1196742"/>
                  </a:lnTo>
                  <a:lnTo>
                    <a:pt x="1695258" y="1195940"/>
                  </a:lnTo>
                  <a:close/>
                  <a:moveTo>
                    <a:pt x="1712184" y="1195540"/>
                  </a:moveTo>
                  <a:lnTo>
                    <a:pt x="1724957" y="1195540"/>
                  </a:lnTo>
                  <a:lnTo>
                    <a:pt x="1724957" y="1197597"/>
                  </a:lnTo>
                  <a:lnTo>
                    <a:pt x="1724557" y="1197997"/>
                  </a:lnTo>
                  <a:cubicBezTo>
                    <a:pt x="1724119" y="1198436"/>
                    <a:pt x="1723481" y="1199341"/>
                    <a:pt x="1722643" y="1200712"/>
                  </a:cubicBezTo>
                  <a:cubicBezTo>
                    <a:pt x="1721366" y="1202731"/>
                    <a:pt x="1720395" y="1205065"/>
                    <a:pt x="1719728" y="1207713"/>
                  </a:cubicBezTo>
                  <a:cubicBezTo>
                    <a:pt x="1719061" y="1210361"/>
                    <a:pt x="1718728" y="1213228"/>
                    <a:pt x="1718728" y="1216314"/>
                  </a:cubicBezTo>
                  <a:lnTo>
                    <a:pt x="1716185" y="1216314"/>
                  </a:lnTo>
                  <a:cubicBezTo>
                    <a:pt x="1716185" y="1212352"/>
                    <a:pt x="1716661" y="1208866"/>
                    <a:pt x="1717613" y="1205856"/>
                  </a:cubicBezTo>
                  <a:cubicBezTo>
                    <a:pt x="1718566" y="1202846"/>
                    <a:pt x="1719814" y="1200245"/>
                    <a:pt x="1721357" y="1198055"/>
                  </a:cubicBezTo>
                  <a:lnTo>
                    <a:pt x="1712184" y="1198055"/>
                  </a:lnTo>
                  <a:close/>
                  <a:moveTo>
                    <a:pt x="1594931" y="1195226"/>
                  </a:moveTo>
                  <a:cubicBezTo>
                    <a:pt x="1597065" y="1195226"/>
                    <a:pt x="1598694" y="1196169"/>
                    <a:pt x="1599818" y="1198055"/>
                  </a:cubicBezTo>
                  <a:cubicBezTo>
                    <a:pt x="1600942" y="1199940"/>
                    <a:pt x="1601504" y="1202626"/>
                    <a:pt x="1601504" y="1206113"/>
                  </a:cubicBezTo>
                  <a:cubicBezTo>
                    <a:pt x="1601504" y="1209370"/>
                    <a:pt x="1600961" y="1211937"/>
                    <a:pt x="1599875" y="1213814"/>
                  </a:cubicBezTo>
                  <a:cubicBezTo>
                    <a:pt x="1598789" y="1215690"/>
                    <a:pt x="1597179" y="1216628"/>
                    <a:pt x="1595046" y="1216628"/>
                  </a:cubicBezTo>
                  <a:lnTo>
                    <a:pt x="1591636" y="1214663"/>
                  </a:lnTo>
                  <a:lnTo>
                    <a:pt x="1591636" y="1213799"/>
                  </a:lnTo>
                  <a:lnTo>
                    <a:pt x="1590137" y="1213799"/>
                  </a:lnTo>
                  <a:lnTo>
                    <a:pt x="1590088" y="1213771"/>
                  </a:lnTo>
                  <a:lnTo>
                    <a:pt x="1588665" y="1207466"/>
                  </a:lnTo>
                  <a:lnTo>
                    <a:pt x="1588821" y="1207299"/>
                  </a:lnTo>
                  <a:cubicBezTo>
                    <a:pt x="1590336" y="1205251"/>
                    <a:pt x="1591093" y="1203179"/>
                    <a:pt x="1591093" y="1201084"/>
                  </a:cubicBezTo>
                  <a:lnTo>
                    <a:pt x="1590053" y="1198220"/>
                  </a:lnTo>
                  <a:lnTo>
                    <a:pt x="1590074" y="1198126"/>
                  </a:lnTo>
                  <a:cubicBezTo>
                    <a:pt x="1591217" y="1196192"/>
                    <a:pt x="1592836" y="1195226"/>
                    <a:pt x="1594931" y="1195226"/>
                  </a:cubicBezTo>
                  <a:close/>
                  <a:moveTo>
                    <a:pt x="1551688" y="1195226"/>
                  </a:moveTo>
                  <a:lnTo>
                    <a:pt x="1552412" y="1195226"/>
                  </a:lnTo>
                  <a:lnTo>
                    <a:pt x="1552412" y="1196654"/>
                  </a:lnTo>
                  <a:lnTo>
                    <a:pt x="1551715" y="1196654"/>
                  </a:lnTo>
                  <a:close/>
                  <a:moveTo>
                    <a:pt x="1613810" y="1195169"/>
                  </a:moveTo>
                  <a:cubicBezTo>
                    <a:pt x="1615620" y="1195169"/>
                    <a:pt x="1617048" y="1195697"/>
                    <a:pt x="1618096" y="1196754"/>
                  </a:cubicBezTo>
                  <a:lnTo>
                    <a:pt x="1618207" y="1197060"/>
                  </a:lnTo>
                  <a:lnTo>
                    <a:pt x="1617563" y="1197454"/>
                  </a:lnTo>
                  <a:lnTo>
                    <a:pt x="1618992" y="1199769"/>
                  </a:lnTo>
                  <a:lnTo>
                    <a:pt x="1619148" y="1199653"/>
                  </a:lnTo>
                  <a:lnTo>
                    <a:pt x="1619668" y="1201084"/>
                  </a:lnTo>
                  <a:cubicBezTo>
                    <a:pt x="1619668" y="1203179"/>
                    <a:pt x="1618911" y="1205251"/>
                    <a:pt x="1617396" y="1207299"/>
                  </a:cubicBezTo>
                  <a:cubicBezTo>
                    <a:pt x="1615882" y="1209346"/>
                    <a:pt x="1613858" y="1211513"/>
                    <a:pt x="1611324" y="1213799"/>
                  </a:cubicBezTo>
                  <a:lnTo>
                    <a:pt x="1617272" y="1213799"/>
                  </a:lnTo>
                  <a:lnTo>
                    <a:pt x="1616934" y="1214428"/>
                  </a:lnTo>
                  <a:cubicBezTo>
                    <a:pt x="1617848" y="1215285"/>
                    <a:pt x="1618801" y="1215895"/>
                    <a:pt x="1619792" y="1216257"/>
                  </a:cubicBezTo>
                  <a:lnTo>
                    <a:pt x="1620147" y="1216314"/>
                  </a:lnTo>
                  <a:lnTo>
                    <a:pt x="1607523" y="1216314"/>
                  </a:lnTo>
                  <a:lnTo>
                    <a:pt x="1607523" y="1213599"/>
                  </a:lnTo>
                  <a:cubicBezTo>
                    <a:pt x="1609143" y="1212475"/>
                    <a:pt x="1610690" y="1211166"/>
                    <a:pt x="1612167" y="1209670"/>
                  </a:cubicBezTo>
                  <a:cubicBezTo>
                    <a:pt x="1613643" y="1208175"/>
                    <a:pt x="1614839" y="1206675"/>
                    <a:pt x="1615753" y="1205170"/>
                  </a:cubicBezTo>
                  <a:cubicBezTo>
                    <a:pt x="1616667" y="1203665"/>
                    <a:pt x="1617125" y="1202331"/>
                    <a:pt x="1617125" y="1201169"/>
                  </a:cubicBezTo>
                  <a:cubicBezTo>
                    <a:pt x="1617125" y="1200064"/>
                    <a:pt x="1616829" y="1199207"/>
                    <a:pt x="1616239" y="1198598"/>
                  </a:cubicBezTo>
                  <a:cubicBezTo>
                    <a:pt x="1615648" y="1197988"/>
                    <a:pt x="1614839" y="1197683"/>
                    <a:pt x="1613810" y="1197683"/>
                  </a:cubicBezTo>
                  <a:cubicBezTo>
                    <a:pt x="1612991" y="1197683"/>
                    <a:pt x="1612157" y="1197945"/>
                    <a:pt x="1611310" y="1198469"/>
                  </a:cubicBezTo>
                  <a:cubicBezTo>
                    <a:pt x="1610462" y="1198993"/>
                    <a:pt x="1609676" y="1199693"/>
                    <a:pt x="1608952" y="1200569"/>
                  </a:cubicBezTo>
                  <a:lnTo>
                    <a:pt x="1607409" y="1198483"/>
                  </a:lnTo>
                  <a:cubicBezTo>
                    <a:pt x="1608381" y="1197397"/>
                    <a:pt x="1609386" y="1196573"/>
                    <a:pt x="1610424" y="1196011"/>
                  </a:cubicBezTo>
                  <a:cubicBezTo>
                    <a:pt x="1611462" y="1195449"/>
                    <a:pt x="1612591" y="1195169"/>
                    <a:pt x="1613810" y="1195169"/>
                  </a:cubicBezTo>
                  <a:close/>
                  <a:moveTo>
                    <a:pt x="1585235" y="1195169"/>
                  </a:moveTo>
                  <a:cubicBezTo>
                    <a:pt x="1587045" y="1195169"/>
                    <a:pt x="1588473" y="1195697"/>
                    <a:pt x="1589521" y="1196754"/>
                  </a:cubicBezTo>
                  <a:lnTo>
                    <a:pt x="1590053" y="1198220"/>
                  </a:lnTo>
                  <a:lnTo>
                    <a:pt x="1588359" y="1206113"/>
                  </a:lnTo>
                  <a:lnTo>
                    <a:pt x="1588665" y="1207466"/>
                  </a:lnTo>
                  <a:lnTo>
                    <a:pt x="1582749" y="1213799"/>
                  </a:lnTo>
                  <a:lnTo>
                    <a:pt x="1590137" y="1213799"/>
                  </a:lnTo>
                  <a:lnTo>
                    <a:pt x="1591636" y="1214663"/>
                  </a:lnTo>
                  <a:lnTo>
                    <a:pt x="1591636" y="1216314"/>
                  </a:lnTo>
                  <a:lnTo>
                    <a:pt x="1578948" y="1216314"/>
                  </a:lnTo>
                  <a:lnTo>
                    <a:pt x="1578948" y="1213599"/>
                  </a:lnTo>
                  <a:cubicBezTo>
                    <a:pt x="1580568" y="1212475"/>
                    <a:pt x="1582115" y="1211166"/>
                    <a:pt x="1583592" y="1209670"/>
                  </a:cubicBezTo>
                  <a:cubicBezTo>
                    <a:pt x="1585068" y="1208175"/>
                    <a:pt x="1586264" y="1206675"/>
                    <a:pt x="1587178" y="1205170"/>
                  </a:cubicBezTo>
                  <a:cubicBezTo>
                    <a:pt x="1588092" y="1203665"/>
                    <a:pt x="1588550" y="1202331"/>
                    <a:pt x="1588550" y="1201169"/>
                  </a:cubicBezTo>
                  <a:cubicBezTo>
                    <a:pt x="1588550" y="1200064"/>
                    <a:pt x="1588254" y="1199207"/>
                    <a:pt x="1587664" y="1198598"/>
                  </a:cubicBezTo>
                  <a:cubicBezTo>
                    <a:pt x="1587073" y="1197988"/>
                    <a:pt x="1586264" y="1197683"/>
                    <a:pt x="1585235" y="1197683"/>
                  </a:cubicBezTo>
                  <a:cubicBezTo>
                    <a:pt x="1584416" y="1197683"/>
                    <a:pt x="1583582" y="1197945"/>
                    <a:pt x="1582735" y="1198469"/>
                  </a:cubicBezTo>
                  <a:cubicBezTo>
                    <a:pt x="1581887" y="1198993"/>
                    <a:pt x="1581101" y="1199693"/>
                    <a:pt x="1580377" y="1200569"/>
                  </a:cubicBezTo>
                  <a:lnTo>
                    <a:pt x="1578834" y="1198483"/>
                  </a:lnTo>
                  <a:cubicBezTo>
                    <a:pt x="1579806" y="1197397"/>
                    <a:pt x="1580811" y="1196573"/>
                    <a:pt x="1581849" y="1196011"/>
                  </a:cubicBezTo>
                  <a:cubicBezTo>
                    <a:pt x="1582887" y="1195449"/>
                    <a:pt x="1584016" y="1195169"/>
                    <a:pt x="1585235" y="1195169"/>
                  </a:cubicBezTo>
                  <a:close/>
                  <a:moveTo>
                    <a:pt x="1623535" y="1195054"/>
                  </a:moveTo>
                  <a:cubicBezTo>
                    <a:pt x="1626011" y="1195054"/>
                    <a:pt x="1627707" y="1195931"/>
                    <a:pt x="1628621" y="1197683"/>
                  </a:cubicBezTo>
                  <a:cubicBezTo>
                    <a:pt x="1628983" y="1198407"/>
                    <a:pt x="1629164" y="1199169"/>
                    <a:pt x="1629164" y="1199969"/>
                  </a:cubicBezTo>
                  <a:cubicBezTo>
                    <a:pt x="1629164" y="1200998"/>
                    <a:pt x="1628893" y="1201969"/>
                    <a:pt x="1628350" y="1202884"/>
                  </a:cubicBezTo>
                  <a:cubicBezTo>
                    <a:pt x="1627807" y="1203798"/>
                    <a:pt x="1627107" y="1204503"/>
                    <a:pt x="1626249" y="1204998"/>
                  </a:cubicBezTo>
                  <a:cubicBezTo>
                    <a:pt x="1627316" y="1205341"/>
                    <a:pt x="1628202" y="1206013"/>
                    <a:pt x="1628907" y="1207013"/>
                  </a:cubicBezTo>
                  <a:cubicBezTo>
                    <a:pt x="1629612" y="1208013"/>
                    <a:pt x="1629964" y="1209161"/>
                    <a:pt x="1629964" y="1210456"/>
                  </a:cubicBezTo>
                  <a:cubicBezTo>
                    <a:pt x="1629964" y="1212399"/>
                    <a:pt x="1629364" y="1213942"/>
                    <a:pt x="1628164" y="1215085"/>
                  </a:cubicBezTo>
                  <a:cubicBezTo>
                    <a:pt x="1626964" y="1216228"/>
                    <a:pt x="1625297" y="1216800"/>
                    <a:pt x="1623163" y="1216800"/>
                  </a:cubicBezTo>
                  <a:lnTo>
                    <a:pt x="1620147" y="1216314"/>
                  </a:lnTo>
                  <a:lnTo>
                    <a:pt x="1620211" y="1216314"/>
                  </a:lnTo>
                  <a:lnTo>
                    <a:pt x="1620211" y="1213799"/>
                  </a:lnTo>
                  <a:lnTo>
                    <a:pt x="1617272" y="1213799"/>
                  </a:lnTo>
                  <a:lnTo>
                    <a:pt x="1618163" y="1212142"/>
                  </a:lnTo>
                  <a:cubicBezTo>
                    <a:pt x="1619001" y="1212847"/>
                    <a:pt x="1619844" y="1213376"/>
                    <a:pt x="1620692" y="1213728"/>
                  </a:cubicBezTo>
                  <a:cubicBezTo>
                    <a:pt x="1621539" y="1214080"/>
                    <a:pt x="1622354" y="1214257"/>
                    <a:pt x="1623135" y="1214257"/>
                  </a:cubicBezTo>
                  <a:cubicBezTo>
                    <a:pt x="1624373" y="1214257"/>
                    <a:pt x="1625364" y="1213937"/>
                    <a:pt x="1626107" y="1213299"/>
                  </a:cubicBezTo>
                  <a:cubicBezTo>
                    <a:pt x="1626850" y="1212661"/>
                    <a:pt x="1627221" y="1211790"/>
                    <a:pt x="1627221" y="1210685"/>
                  </a:cubicBezTo>
                  <a:cubicBezTo>
                    <a:pt x="1627221" y="1209485"/>
                    <a:pt x="1626816" y="1208518"/>
                    <a:pt x="1626007" y="1207784"/>
                  </a:cubicBezTo>
                  <a:cubicBezTo>
                    <a:pt x="1625197" y="1207051"/>
                    <a:pt x="1624078" y="1206684"/>
                    <a:pt x="1622649" y="1206684"/>
                  </a:cubicBezTo>
                  <a:cubicBezTo>
                    <a:pt x="1622306" y="1206684"/>
                    <a:pt x="1621935" y="1206713"/>
                    <a:pt x="1621535" y="1206770"/>
                  </a:cubicBezTo>
                  <a:lnTo>
                    <a:pt x="1620163" y="1206941"/>
                  </a:lnTo>
                  <a:lnTo>
                    <a:pt x="1620163" y="1204112"/>
                  </a:lnTo>
                  <a:lnTo>
                    <a:pt x="1621277" y="1203998"/>
                  </a:lnTo>
                  <a:cubicBezTo>
                    <a:pt x="1622744" y="1203846"/>
                    <a:pt x="1623973" y="1203450"/>
                    <a:pt x="1624964" y="1202812"/>
                  </a:cubicBezTo>
                  <a:cubicBezTo>
                    <a:pt x="1625954" y="1202174"/>
                    <a:pt x="1626449" y="1201207"/>
                    <a:pt x="1626449" y="1199912"/>
                  </a:cubicBezTo>
                  <a:cubicBezTo>
                    <a:pt x="1626449" y="1199283"/>
                    <a:pt x="1626207" y="1198736"/>
                    <a:pt x="1625721" y="1198269"/>
                  </a:cubicBezTo>
                  <a:cubicBezTo>
                    <a:pt x="1625235" y="1197802"/>
                    <a:pt x="1624535" y="1197569"/>
                    <a:pt x="1623621" y="1197569"/>
                  </a:cubicBezTo>
                  <a:cubicBezTo>
                    <a:pt x="1622801" y="1197569"/>
                    <a:pt x="1621982" y="1197769"/>
                    <a:pt x="1621163" y="1198169"/>
                  </a:cubicBezTo>
                  <a:lnTo>
                    <a:pt x="1619148" y="1199653"/>
                  </a:lnTo>
                  <a:lnTo>
                    <a:pt x="1618207" y="1197060"/>
                  </a:lnTo>
                  <a:lnTo>
                    <a:pt x="1620220" y="1195826"/>
                  </a:lnTo>
                  <a:cubicBezTo>
                    <a:pt x="1621439" y="1195311"/>
                    <a:pt x="1622544" y="1195054"/>
                    <a:pt x="1623535" y="1195054"/>
                  </a:cubicBezTo>
                  <a:close/>
                  <a:moveTo>
                    <a:pt x="1123006" y="1194626"/>
                  </a:moveTo>
                  <a:lnTo>
                    <a:pt x="1131892" y="1194626"/>
                  </a:lnTo>
                  <a:lnTo>
                    <a:pt x="1131892" y="1197140"/>
                  </a:lnTo>
                  <a:lnTo>
                    <a:pt x="1127463" y="1197140"/>
                  </a:lnTo>
                  <a:cubicBezTo>
                    <a:pt x="1127101" y="1198855"/>
                    <a:pt x="1126749" y="1200322"/>
                    <a:pt x="1126406" y="1201541"/>
                  </a:cubicBezTo>
                  <a:lnTo>
                    <a:pt x="1130207" y="1201541"/>
                  </a:lnTo>
                  <a:cubicBezTo>
                    <a:pt x="1130550" y="1201541"/>
                    <a:pt x="1130845" y="1201664"/>
                    <a:pt x="1131092" y="1201912"/>
                  </a:cubicBezTo>
                  <a:cubicBezTo>
                    <a:pt x="1131340" y="1202160"/>
                    <a:pt x="1131464" y="1202455"/>
                    <a:pt x="1131464" y="1202798"/>
                  </a:cubicBezTo>
                  <a:lnTo>
                    <a:pt x="1131464" y="1214314"/>
                  </a:lnTo>
                  <a:cubicBezTo>
                    <a:pt x="1131464" y="1214657"/>
                    <a:pt x="1131340" y="1214952"/>
                    <a:pt x="1131092" y="1215200"/>
                  </a:cubicBezTo>
                  <a:cubicBezTo>
                    <a:pt x="1130845" y="1215447"/>
                    <a:pt x="1130550" y="1215571"/>
                    <a:pt x="1130207" y="1215571"/>
                  </a:cubicBezTo>
                  <a:lnTo>
                    <a:pt x="1127321" y="1215571"/>
                  </a:lnTo>
                  <a:lnTo>
                    <a:pt x="1127321" y="1216600"/>
                  </a:lnTo>
                  <a:lnTo>
                    <a:pt x="1124834" y="1216600"/>
                  </a:lnTo>
                  <a:lnTo>
                    <a:pt x="1124834" y="1206256"/>
                  </a:lnTo>
                  <a:cubicBezTo>
                    <a:pt x="1124701" y="1206618"/>
                    <a:pt x="1124482" y="1207161"/>
                    <a:pt x="1124177" y="1207884"/>
                  </a:cubicBezTo>
                  <a:lnTo>
                    <a:pt x="1121863" y="1206884"/>
                  </a:lnTo>
                  <a:cubicBezTo>
                    <a:pt x="1123158" y="1203874"/>
                    <a:pt x="1124168" y="1200626"/>
                    <a:pt x="1124892" y="1197140"/>
                  </a:cubicBezTo>
                  <a:lnTo>
                    <a:pt x="1123006" y="1197140"/>
                  </a:lnTo>
                  <a:close/>
                  <a:moveTo>
                    <a:pt x="1275377" y="1194397"/>
                  </a:moveTo>
                  <a:lnTo>
                    <a:pt x="1289750" y="1194397"/>
                  </a:lnTo>
                  <a:lnTo>
                    <a:pt x="1289750" y="1196912"/>
                  </a:lnTo>
                  <a:lnTo>
                    <a:pt x="1282092" y="1196912"/>
                  </a:lnTo>
                  <a:cubicBezTo>
                    <a:pt x="1281197" y="1198855"/>
                    <a:pt x="1280216" y="1200560"/>
                    <a:pt x="1279149" y="1202027"/>
                  </a:cubicBezTo>
                  <a:lnTo>
                    <a:pt x="1282092" y="1202027"/>
                  </a:lnTo>
                  <a:cubicBezTo>
                    <a:pt x="1283426" y="1202027"/>
                    <a:pt x="1284597" y="1201884"/>
                    <a:pt x="1285607" y="1201598"/>
                  </a:cubicBezTo>
                  <a:lnTo>
                    <a:pt x="1284264" y="1198626"/>
                  </a:lnTo>
                  <a:lnTo>
                    <a:pt x="1286521" y="1197597"/>
                  </a:lnTo>
                  <a:lnTo>
                    <a:pt x="1289465" y="1204112"/>
                  </a:lnTo>
                  <a:lnTo>
                    <a:pt x="1287207" y="1205141"/>
                  </a:lnTo>
                  <a:lnTo>
                    <a:pt x="1286636" y="1203912"/>
                  </a:lnTo>
                  <a:cubicBezTo>
                    <a:pt x="1285512" y="1204293"/>
                    <a:pt x="1283997" y="1204503"/>
                    <a:pt x="1282092" y="1204541"/>
                  </a:cubicBezTo>
                  <a:lnTo>
                    <a:pt x="1276892" y="1204541"/>
                  </a:lnTo>
                  <a:cubicBezTo>
                    <a:pt x="1276549" y="1204541"/>
                    <a:pt x="1276253" y="1204417"/>
                    <a:pt x="1276006" y="1204170"/>
                  </a:cubicBezTo>
                  <a:cubicBezTo>
                    <a:pt x="1275758" y="1203922"/>
                    <a:pt x="1275634" y="1203627"/>
                    <a:pt x="1275634" y="1203284"/>
                  </a:cubicBezTo>
                  <a:lnTo>
                    <a:pt x="1275634" y="1202827"/>
                  </a:lnTo>
                  <a:cubicBezTo>
                    <a:pt x="1275634" y="1202503"/>
                    <a:pt x="1275758" y="1202217"/>
                    <a:pt x="1276006" y="1201969"/>
                  </a:cubicBezTo>
                  <a:cubicBezTo>
                    <a:pt x="1277244" y="1200579"/>
                    <a:pt x="1278349" y="1198893"/>
                    <a:pt x="1279320" y="1196912"/>
                  </a:cubicBezTo>
                  <a:lnTo>
                    <a:pt x="1275377" y="1196912"/>
                  </a:lnTo>
                  <a:close/>
                  <a:moveTo>
                    <a:pt x="1428206" y="1194311"/>
                  </a:moveTo>
                  <a:lnTo>
                    <a:pt x="1447180" y="1194311"/>
                  </a:lnTo>
                  <a:cubicBezTo>
                    <a:pt x="1447522" y="1194311"/>
                    <a:pt x="1447813" y="1194435"/>
                    <a:pt x="1448051" y="1194683"/>
                  </a:cubicBezTo>
                  <a:cubicBezTo>
                    <a:pt x="1448289" y="1194930"/>
                    <a:pt x="1448408" y="1195226"/>
                    <a:pt x="1448408" y="1195568"/>
                  </a:cubicBezTo>
                  <a:lnTo>
                    <a:pt x="1448408" y="1204398"/>
                  </a:lnTo>
                  <a:cubicBezTo>
                    <a:pt x="1448408" y="1204741"/>
                    <a:pt x="1448289" y="1205036"/>
                    <a:pt x="1448051" y="1205284"/>
                  </a:cubicBezTo>
                  <a:cubicBezTo>
                    <a:pt x="1447813" y="1205532"/>
                    <a:pt x="1447522" y="1205656"/>
                    <a:pt x="1447180" y="1205656"/>
                  </a:cubicBezTo>
                  <a:lnTo>
                    <a:pt x="1430892" y="1205656"/>
                  </a:lnTo>
                  <a:lnTo>
                    <a:pt x="1430892" y="1213371"/>
                  </a:lnTo>
                  <a:cubicBezTo>
                    <a:pt x="1430892" y="1213695"/>
                    <a:pt x="1431025" y="1214009"/>
                    <a:pt x="1431292" y="1214314"/>
                  </a:cubicBezTo>
                  <a:cubicBezTo>
                    <a:pt x="1431521" y="1214542"/>
                    <a:pt x="1431844" y="1214718"/>
                    <a:pt x="1432264" y="1214842"/>
                  </a:cubicBezTo>
                  <a:cubicBezTo>
                    <a:pt x="1432683" y="1214966"/>
                    <a:pt x="1433168" y="1215028"/>
                    <a:pt x="1433721" y="1215028"/>
                  </a:cubicBezTo>
                  <a:lnTo>
                    <a:pt x="1446408" y="1215028"/>
                  </a:lnTo>
                  <a:cubicBezTo>
                    <a:pt x="1446903" y="1215009"/>
                    <a:pt x="1447308" y="1214838"/>
                    <a:pt x="1447622" y="1214514"/>
                  </a:cubicBezTo>
                  <a:cubicBezTo>
                    <a:pt x="1447937" y="1214190"/>
                    <a:pt x="1448294" y="1213723"/>
                    <a:pt x="1448694" y="1213114"/>
                  </a:cubicBezTo>
                  <a:lnTo>
                    <a:pt x="1450951" y="1214114"/>
                  </a:lnTo>
                  <a:cubicBezTo>
                    <a:pt x="1450494" y="1215085"/>
                    <a:pt x="1449866" y="1215900"/>
                    <a:pt x="1449066" y="1216557"/>
                  </a:cubicBezTo>
                  <a:cubicBezTo>
                    <a:pt x="1448265" y="1217214"/>
                    <a:pt x="1447380" y="1217533"/>
                    <a:pt x="1446408" y="1217514"/>
                  </a:cubicBezTo>
                  <a:lnTo>
                    <a:pt x="1433721" y="1217514"/>
                  </a:lnTo>
                  <a:cubicBezTo>
                    <a:pt x="1431816" y="1217514"/>
                    <a:pt x="1430396" y="1217009"/>
                    <a:pt x="1429463" y="1216000"/>
                  </a:cubicBezTo>
                  <a:cubicBezTo>
                    <a:pt x="1429120" y="1215638"/>
                    <a:pt x="1428858" y="1215223"/>
                    <a:pt x="1428677" y="1214757"/>
                  </a:cubicBezTo>
                  <a:cubicBezTo>
                    <a:pt x="1428496" y="1214290"/>
                    <a:pt x="1428406" y="1213809"/>
                    <a:pt x="1428406" y="1213314"/>
                  </a:cubicBezTo>
                  <a:lnTo>
                    <a:pt x="1428406" y="1204398"/>
                  </a:lnTo>
                  <a:cubicBezTo>
                    <a:pt x="1428406" y="1204055"/>
                    <a:pt x="1428530" y="1203760"/>
                    <a:pt x="1428777" y="1203512"/>
                  </a:cubicBezTo>
                  <a:cubicBezTo>
                    <a:pt x="1429025" y="1203265"/>
                    <a:pt x="1429320" y="1203141"/>
                    <a:pt x="1429663" y="1203141"/>
                  </a:cubicBezTo>
                  <a:lnTo>
                    <a:pt x="1445922" y="1203141"/>
                  </a:lnTo>
                  <a:lnTo>
                    <a:pt x="1445922" y="1196797"/>
                  </a:lnTo>
                  <a:lnTo>
                    <a:pt x="1428206" y="1196797"/>
                  </a:lnTo>
                  <a:close/>
                  <a:moveTo>
                    <a:pt x="893491" y="1194254"/>
                  </a:moveTo>
                  <a:lnTo>
                    <a:pt x="902178" y="1194254"/>
                  </a:lnTo>
                  <a:lnTo>
                    <a:pt x="902178" y="1196740"/>
                  </a:lnTo>
                  <a:lnTo>
                    <a:pt x="899092" y="1196740"/>
                  </a:lnTo>
                  <a:lnTo>
                    <a:pt x="899092" y="1202427"/>
                  </a:lnTo>
                  <a:lnTo>
                    <a:pt x="901921" y="1202427"/>
                  </a:lnTo>
                  <a:lnTo>
                    <a:pt x="901921" y="1204913"/>
                  </a:lnTo>
                  <a:lnTo>
                    <a:pt x="899092" y="1204913"/>
                  </a:lnTo>
                  <a:lnTo>
                    <a:pt x="899092" y="1212542"/>
                  </a:lnTo>
                  <a:cubicBezTo>
                    <a:pt x="899949" y="1212180"/>
                    <a:pt x="900683" y="1211828"/>
                    <a:pt x="901292" y="1211485"/>
                  </a:cubicBezTo>
                  <a:lnTo>
                    <a:pt x="902521" y="1213656"/>
                  </a:lnTo>
                  <a:cubicBezTo>
                    <a:pt x="899816" y="1215161"/>
                    <a:pt x="896777" y="1216171"/>
                    <a:pt x="893406" y="1216686"/>
                  </a:cubicBezTo>
                  <a:lnTo>
                    <a:pt x="893091" y="1214199"/>
                  </a:lnTo>
                  <a:cubicBezTo>
                    <a:pt x="894291" y="1213990"/>
                    <a:pt x="895453" y="1213733"/>
                    <a:pt x="896577" y="1213428"/>
                  </a:cubicBezTo>
                  <a:lnTo>
                    <a:pt x="896577" y="1204913"/>
                  </a:lnTo>
                  <a:lnTo>
                    <a:pt x="893491" y="1204913"/>
                  </a:lnTo>
                  <a:lnTo>
                    <a:pt x="893491" y="1202427"/>
                  </a:lnTo>
                  <a:lnTo>
                    <a:pt x="896577" y="1202427"/>
                  </a:lnTo>
                  <a:lnTo>
                    <a:pt x="896577" y="1196740"/>
                  </a:lnTo>
                  <a:lnTo>
                    <a:pt x="893491" y="1196740"/>
                  </a:lnTo>
                  <a:close/>
                  <a:moveTo>
                    <a:pt x="741434" y="1194226"/>
                  </a:moveTo>
                  <a:lnTo>
                    <a:pt x="766323" y="1194226"/>
                  </a:lnTo>
                  <a:lnTo>
                    <a:pt x="766323" y="1196712"/>
                  </a:lnTo>
                  <a:lnTo>
                    <a:pt x="755579" y="1196712"/>
                  </a:lnTo>
                  <a:cubicBezTo>
                    <a:pt x="754931" y="1198083"/>
                    <a:pt x="754293" y="1199293"/>
                    <a:pt x="753664" y="1200341"/>
                  </a:cubicBezTo>
                  <a:lnTo>
                    <a:pt x="755122" y="1200341"/>
                  </a:lnTo>
                  <a:lnTo>
                    <a:pt x="755122" y="1217600"/>
                  </a:lnTo>
                  <a:lnTo>
                    <a:pt x="752636" y="1217600"/>
                  </a:lnTo>
                  <a:lnTo>
                    <a:pt x="752636" y="1201912"/>
                  </a:lnTo>
                  <a:cubicBezTo>
                    <a:pt x="751188" y="1204008"/>
                    <a:pt x="749540" y="1205913"/>
                    <a:pt x="747692" y="1207627"/>
                  </a:cubicBezTo>
                  <a:cubicBezTo>
                    <a:pt x="745844" y="1209342"/>
                    <a:pt x="743844" y="1210790"/>
                    <a:pt x="741691" y="1211971"/>
                  </a:cubicBezTo>
                  <a:lnTo>
                    <a:pt x="740491" y="1209770"/>
                  </a:lnTo>
                  <a:cubicBezTo>
                    <a:pt x="743139" y="1208303"/>
                    <a:pt x="745497" y="1206451"/>
                    <a:pt x="747564" y="1204212"/>
                  </a:cubicBezTo>
                  <a:cubicBezTo>
                    <a:pt x="749630" y="1201974"/>
                    <a:pt x="751369" y="1199474"/>
                    <a:pt x="752778" y="1196712"/>
                  </a:cubicBezTo>
                  <a:lnTo>
                    <a:pt x="741434" y="1196712"/>
                  </a:lnTo>
                  <a:close/>
                  <a:moveTo>
                    <a:pt x="693266" y="1194226"/>
                  </a:moveTo>
                  <a:lnTo>
                    <a:pt x="717498" y="1194226"/>
                  </a:lnTo>
                  <a:lnTo>
                    <a:pt x="717498" y="1196109"/>
                  </a:lnTo>
                  <a:lnTo>
                    <a:pt x="717603" y="1196054"/>
                  </a:lnTo>
                  <a:cubicBezTo>
                    <a:pt x="718174" y="1195921"/>
                    <a:pt x="718698" y="1195854"/>
                    <a:pt x="719174" y="1195854"/>
                  </a:cubicBezTo>
                  <a:cubicBezTo>
                    <a:pt x="720413" y="1195854"/>
                    <a:pt x="721517" y="1196173"/>
                    <a:pt x="722489" y="1196812"/>
                  </a:cubicBezTo>
                  <a:cubicBezTo>
                    <a:pt x="723461" y="1197450"/>
                    <a:pt x="724156" y="1198369"/>
                    <a:pt x="724575" y="1199569"/>
                  </a:cubicBezTo>
                  <a:cubicBezTo>
                    <a:pt x="724766" y="1200274"/>
                    <a:pt x="724861" y="1200855"/>
                    <a:pt x="724861" y="1201312"/>
                  </a:cubicBezTo>
                  <a:cubicBezTo>
                    <a:pt x="724861" y="1202303"/>
                    <a:pt x="724613" y="1203241"/>
                    <a:pt x="724118" y="1204127"/>
                  </a:cubicBezTo>
                  <a:cubicBezTo>
                    <a:pt x="723622" y="1205013"/>
                    <a:pt x="722803" y="1206122"/>
                    <a:pt x="721660" y="1207456"/>
                  </a:cubicBezTo>
                  <a:lnTo>
                    <a:pt x="721346" y="1207856"/>
                  </a:lnTo>
                  <a:cubicBezTo>
                    <a:pt x="720546" y="1208808"/>
                    <a:pt x="720146" y="1209961"/>
                    <a:pt x="720146" y="1211313"/>
                  </a:cubicBezTo>
                  <a:lnTo>
                    <a:pt x="720174" y="1211656"/>
                  </a:lnTo>
                  <a:cubicBezTo>
                    <a:pt x="720174" y="1211694"/>
                    <a:pt x="720179" y="1211723"/>
                    <a:pt x="720189" y="1211742"/>
                  </a:cubicBezTo>
                  <a:cubicBezTo>
                    <a:pt x="720198" y="1211761"/>
                    <a:pt x="720203" y="1211780"/>
                    <a:pt x="720203" y="1211799"/>
                  </a:cubicBezTo>
                  <a:lnTo>
                    <a:pt x="717688" y="1211799"/>
                  </a:lnTo>
                  <a:cubicBezTo>
                    <a:pt x="717574" y="1209570"/>
                    <a:pt x="718146" y="1207722"/>
                    <a:pt x="719403" y="1206256"/>
                  </a:cubicBezTo>
                  <a:lnTo>
                    <a:pt x="719774" y="1205827"/>
                  </a:lnTo>
                  <a:cubicBezTo>
                    <a:pt x="720727" y="1204703"/>
                    <a:pt x="721389" y="1203822"/>
                    <a:pt x="721760" y="1203184"/>
                  </a:cubicBezTo>
                  <a:cubicBezTo>
                    <a:pt x="722132" y="1202546"/>
                    <a:pt x="722317" y="1201922"/>
                    <a:pt x="722317" y="1201312"/>
                  </a:cubicBezTo>
                  <a:cubicBezTo>
                    <a:pt x="722317" y="1201103"/>
                    <a:pt x="722270" y="1200788"/>
                    <a:pt x="722175" y="1200369"/>
                  </a:cubicBezTo>
                  <a:cubicBezTo>
                    <a:pt x="721946" y="1199683"/>
                    <a:pt x="721570" y="1199183"/>
                    <a:pt x="721046" y="1198869"/>
                  </a:cubicBezTo>
                  <a:cubicBezTo>
                    <a:pt x="720522" y="1198555"/>
                    <a:pt x="719917" y="1198397"/>
                    <a:pt x="719231" y="1198397"/>
                  </a:cubicBezTo>
                  <a:cubicBezTo>
                    <a:pt x="718812" y="1198397"/>
                    <a:pt x="718450" y="1198445"/>
                    <a:pt x="718146" y="1198540"/>
                  </a:cubicBezTo>
                  <a:cubicBezTo>
                    <a:pt x="717784" y="1198617"/>
                    <a:pt x="717431" y="1198793"/>
                    <a:pt x="717088" y="1199069"/>
                  </a:cubicBezTo>
                  <a:cubicBezTo>
                    <a:pt x="716745" y="1199345"/>
                    <a:pt x="716464" y="1199655"/>
                    <a:pt x="716245" y="1199998"/>
                  </a:cubicBezTo>
                  <a:cubicBezTo>
                    <a:pt x="716026" y="1200341"/>
                    <a:pt x="715917" y="1200607"/>
                    <a:pt x="715917" y="1200798"/>
                  </a:cubicBezTo>
                  <a:lnTo>
                    <a:pt x="713488" y="1200112"/>
                  </a:lnTo>
                  <a:cubicBezTo>
                    <a:pt x="713526" y="1199921"/>
                    <a:pt x="713688" y="1199531"/>
                    <a:pt x="713974" y="1198940"/>
                  </a:cubicBezTo>
                  <a:cubicBezTo>
                    <a:pt x="714297" y="1198331"/>
                    <a:pt x="714774" y="1197750"/>
                    <a:pt x="715402" y="1197197"/>
                  </a:cubicBezTo>
                  <a:lnTo>
                    <a:pt x="716337" y="1196712"/>
                  </a:lnTo>
                  <a:lnTo>
                    <a:pt x="710840" y="1196712"/>
                  </a:lnTo>
                  <a:lnTo>
                    <a:pt x="710840" y="1212799"/>
                  </a:lnTo>
                  <a:cubicBezTo>
                    <a:pt x="710840" y="1213276"/>
                    <a:pt x="710973" y="1213747"/>
                    <a:pt x="711240" y="1214214"/>
                  </a:cubicBezTo>
                  <a:cubicBezTo>
                    <a:pt x="711507" y="1214680"/>
                    <a:pt x="712012" y="1214914"/>
                    <a:pt x="712754" y="1214914"/>
                  </a:cubicBezTo>
                  <a:lnTo>
                    <a:pt x="715098" y="1214914"/>
                  </a:lnTo>
                  <a:cubicBezTo>
                    <a:pt x="715764" y="1214895"/>
                    <a:pt x="716393" y="1214495"/>
                    <a:pt x="716984" y="1213714"/>
                  </a:cubicBezTo>
                  <a:lnTo>
                    <a:pt x="718939" y="1215000"/>
                  </a:lnTo>
                  <a:lnTo>
                    <a:pt x="717631" y="1215000"/>
                  </a:lnTo>
                  <a:lnTo>
                    <a:pt x="717631" y="1216524"/>
                  </a:lnTo>
                  <a:lnTo>
                    <a:pt x="717541" y="1216614"/>
                  </a:lnTo>
                  <a:cubicBezTo>
                    <a:pt x="716884" y="1217138"/>
                    <a:pt x="716069" y="1217400"/>
                    <a:pt x="715098" y="1217400"/>
                  </a:cubicBezTo>
                  <a:lnTo>
                    <a:pt x="712754" y="1217400"/>
                  </a:lnTo>
                  <a:cubicBezTo>
                    <a:pt x="711745" y="1217400"/>
                    <a:pt x="710911" y="1217157"/>
                    <a:pt x="710254" y="1216671"/>
                  </a:cubicBezTo>
                  <a:cubicBezTo>
                    <a:pt x="709597" y="1216185"/>
                    <a:pt x="709116" y="1215590"/>
                    <a:pt x="708811" y="1214885"/>
                  </a:cubicBezTo>
                  <a:cubicBezTo>
                    <a:pt x="708506" y="1214180"/>
                    <a:pt x="708354" y="1213485"/>
                    <a:pt x="708354" y="1212799"/>
                  </a:cubicBezTo>
                  <a:lnTo>
                    <a:pt x="708354" y="1196712"/>
                  </a:lnTo>
                  <a:lnTo>
                    <a:pt x="701982" y="1196712"/>
                  </a:lnTo>
                  <a:lnTo>
                    <a:pt x="701982" y="1205227"/>
                  </a:lnTo>
                  <a:cubicBezTo>
                    <a:pt x="701982" y="1207627"/>
                    <a:pt x="701353" y="1209899"/>
                    <a:pt x="700096" y="1212042"/>
                  </a:cubicBezTo>
                  <a:cubicBezTo>
                    <a:pt x="698838" y="1214185"/>
                    <a:pt x="697200" y="1216038"/>
                    <a:pt x="695181" y="1217600"/>
                  </a:cubicBezTo>
                  <a:lnTo>
                    <a:pt x="693723" y="1215571"/>
                  </a:lnTo>
                  <a:cubicBezTo>
                    <a:pt x="695419" y="1214257"/>
                    <a:pt x="696800" y="1212694"/>
                    <a:pt x="697867" y="1210885"/>
                  </a:cubicBezTo>
                  <a:cubicBezTo>
                    <a:pt x="698934" y="1209075"/>
                    <a:pt x="699467" y="1207189"/>
                    <a:pt x="699467" y="1205227"/>
                  </a:cubicBezTo>
                  <a:lnTo>
                    <a:pt x="699467" y="1196712"/>
                  </a:lnTo>
                  <a:lnTo>
                    <a:pt x="693266" y="1196712"/>
                  </a:lnTo>
                  <a:close/>
                  <a:moveTo>
                    <a:pt x="1809025" y="1194140"/>
                  </a:moveTo>
                  <a:lnTo>
                    <a:pt x="1820941" y="1194140"/>
                  </a:lnTo>
                  <a:cubicBezTo>
                    <a:pt x="1821283" y="1194140"/>
                    <a:pt x="1821584" y="1194264"/>
                    <a:pt x="1821841" y="1194511"/>
                  </a:cubicBezTo>
                  <a:cubicBezTo>
                    <a:pt x="1822098" y="1194759"/>
                    <a:pt x="1822226" y="1195054"/>
                    <a:pt x="1822226" y="1195397"/>
                  </a:cubicBezTo>
                  <a:lnTo>
                    <a:pt x="1822226" y="1206570"/>
                  </a:lnTo>
                  <a:cubicBezTo>
                    <a:pt x="1822226" y="1206913"/>
                    <a:pt x="1822098" y="1207208"/>
                    <a:pt x="1821841" y="1207456"/>
                  </a:cubicBezTo>
                  <a:cubicBezTo>
                    <a:pt x="1821584" y="1207703"/>
                    <a:pt x="1821283" y="1207827"/>
                    <a:pt x="1820941" y="1207827"/>
                  </a:cubicBezTo>
                  <a:lnTo>
                    <a:pt x="1810254" y="1207827"/>
                  </a:lnTo>
                  <a:lnTo>
                    <a:pt x="1810254" y="1214228"/>
                  </a:lnTo>
                  <a:cubicBezTo>
                    <a:pt x="1810254" y="1214361"/>
                    <a:pt x="1810282" y="1214518"/>
                    <a:pt x="1810339" y="1214699"/>
                  </a:cubicBezTo>
                  <a:cubicBezTo>
                    <a:pt x="1810397" y="1214881"/>
                    <a:pt x="1810473" y="1215019"/>
                    <a:pt x="1810568" y="1215114"/>
                  </a:cubicBezTo>
                  <a:cubicBezTo>
                    <a:pt x="1810644" y="1215247"/>
                    <a:pt x="1810835" y="1215314"/>
                    <a:pt x="1811139" y="1215314"/>
                  </a:cubicBezTo>
                  <a:lnTo>
                    <a:pt x="1818197" y="1215314"/>
                  </a:lnTo>
                  <a:cubicBezTo>
                    <a:pt x="1818979" y="1215314"/>
                    <a:pt x="1819712" y="1215190"/>
                    <a:pt x="1820398" y="1214942"/>
                  </a:cubicBezTo>
                  <a:cubicBezTo>
                    <a:pt x="1821084" y="1214695"/>
                    <a:pt x="1821665" y="1214323"/>
                    <a:pt x="1822141" y="1213828"/>
                  </a:cubicBezTo>
                  <a:lnTo>
                    <a:pt x="1824055" y="1215400"/>
                  </a:lnTo>
                  <a:cubicBezTo>
                    <a:pt x="1823351" y="1216200"/>
                    <a:pt x="1822479" y="1216809"/>
                    <a:pt x="1821441" y="1217228"/>
                  </a:cubicBezTo>
                  <a:cubicBezTo>
                    <a:pt x="1820402" y="1217648"/>
                    <a:pt x="1819321" y="1217848"/>
                    <a:pt x="1818197" y="1217828"/>
                  </a:cubicBezTo>
                  <a:lnTo>
                    <a:pt x="1811139" y="1217828"/>
                  </a:lnTo>
                  <a:cubicBezTo>
                    <a:pt x="1810130" y="1217828"/>
                    <a:pt x="1809320" y="1217505"/>
                    <a:pt x="1808711" y="1216857"/>
                  </a:cubicBezTo>
                  <a:cubicBezTo>
                    <a:pt x="1808101" y="1216190"/>
                    <a:pt x="1807777" y="1215295"/>
                    <a:pt x="1807739" y="1214171"/>
                  </a:cubicBezTo>
                  <a:lnTo>
                    <a:pt x="1807739" y="1195397"/>
                  </a:lnTo>
                  <a:cubicBezTo>
                    <a:pt x="1807739" y="1195054"/>
                    <a:pt x="1807868" y="1194759"/>
                    <a:pt x="1808125" y="1194511"/>
                  </a:cubicBezTo>
                  <a:cubicBezTo>
                    <a:pt x="1808382" y="1194264"/>
                    <a:pt x="1808682" y="1194140"/>
                    <a:pt x="1809025" y="1194140"/>
                  </a:cubicBezTo>
                  <a:close/>
                  <a:moveTo>
                    <a:pt x="1726538" y="1194140"/>
                  </a:moveTo>
                  <a:lnTo>
                    <a:pt x="1743169" y="1194140"/>
                  </a:lnTo>
                  <a:cubicBezTo>
                    <a:pt x="1743512" y="1194140"/>
                    <a:pt x="1743807" y="1194264"/>
                    <a:pt x="1744055" y="1194511"/>
                  </a:cubicBezTo>
                  <a:cubicBezTo>
                    <a:pt x="1744302" y="1194759"/>
                    <a:pt x="1744426" y="1195054"/>
                    <a:pt x="1744426" y="1195397"/>
                  </a:cubicBezTo>
                  <a:lnTo>
                    <a:pt x="1744426" y="1217686"/>
                  </a:lnTo>
                  <a:lnTo>
                    <a:pt x="1741912" y="1217686"/>
                  </a:lnTo>
                  <a:lnTo>
                    <a:pt x="1741912" y="1216743"/>
                  </a:lnTo>
                  <a:lnTo>
                    <a:pt x="1727796" y="1216743"/>
                  </a:lnTo>
                  <a:lnTo>
                    <a:pt x="1727796" y="1217686"/>
                  </a:lnTo>
                  <a:lnTo>
                    <a:pt x="1725281" y="1217686"/>
                  </a:lnTo>
                  <a:lnTo>
                    <a:pt x="1725281" y="1195397"/>
                  </a:lnTo>
                  <a:cubicBezTo>
                    <a:pt x="1725281" y="1195054"/>
                    <a:pt x="1725405" y="1194759"/>
                    <a:pt x="1725653" y="1194511"/>
                  </a:cubicBezTo>
                  <a:cubicBezTo>
                    <a:pt x="1725900" y="1194264"/>
                    <a:pt x="1726195" y="1194140"/>
                    <a:pt x="1726538" y="1194140"/>
                  </a:cubicBezTo>
                  <a:close/>
                  <a:moveTo>
                    <a:pt x="869841" y="1194083"/>
                  </a:moveTo>
                  <a:lnTo>
                    <a:pt x="870384" y="1196511"/>
                  </a:lnTo>
                  <a:cubicBezTo>
                    <a:pt x="868383" y="1196835"/>
                    <a:pt x="866012" y="1197045"/>
                    <a:pt x="863268" y="1197140"/>
                  </a:cubicBezTo>
                  <a:lnTo>
                    <a:pt x="863268" y="1200998"/>
                  </a:lnTo>
                  <a:lnTo>
                    <a:pt x="871241" y="1200998"/>
                  </a:lnTo>
                  <a:lnTo>
                    <a:pt x="871241" y="1203484"/>
                  </a:lnTo>
                  <a:lnTo>
                    <a:pt x="863268" y="1203484"/>
                  </a:lnTo>
                  <a:lnTo>
                    <a:pt x="863268" y="1207513"/>
                  </a:lnTo>
                  <a:lnTo>
                    <a:pt x="868326" y="1207513"/>
                  </a:lnTo>
                  <a:cubicBezTo>
                    <a:pt x="868669" y="1207513"/>
                    <a:pt x="868960" y="1207637"/>
                    <a:pt x="869198" y="1207884"/>
                  </a:cubicBezTo>
                  <a:cubicBezTo>
                    <a:pt x="869436" y="1208132"/>
                    <a:pt x="869555" y="1208427"/>
                    <a:pt x="869555" y="1208770"/>
                  </a:cubicBezTo>
                  <a:lnTo>
                    <a:pt x="869555" y="1214857"/>
                  </a:lnTo>
                  <a:lnTo>
                    <a:pt x="869717" y="1214857"/>
                  </a:lnTo>
                  <a:lnTo>
                    <a:pt x="869717" y="1218857"/>
                  </a:lnTo>
                  <a:cubicBezTo>
                    <a:pt x="869717" y="1220686"/>
                    <a:pt x="868764" y="1222019"/>
                    <a:pt x="866859" y="1222858"/>
                  </a:cubicBezTo>
                  <a:lnTo>
                    <a:pt x="866031" y="1221629"/>
                  </a:lnTo>
                  <a:cubicBezTo>
                    <a:pt x="866488" y="1221343"/>
                    <a:pt x="866864" y="1220957"/>
                    <a:pt x="867159" y="1220472"/>
                  </a:cubicBezTo>
                  <a:cubicBezTo>
                    <a:pt x="867455" y="1219986"/>
                    <a:pt x="867602" y="1219448"/>
                    <a:pt x="867602" y="1218857"/>
                  </a:cubicBezTo>
                  <a:lnTo>
                    <a:pt x="867602" y="1218657"/>
                  </a:lnTo>
                  <a:lnTo>
                    <a:pt x="865888" y="1218657"/>
                  </a:lnTo>
                  <a:lnTo>
                    <a:pt x="865888" y="1217828"/>
                  </a:lnTo>
                  <a:lnTo>
                    <a:pt x="857525" y="1217828"/>
                  </a:lnTo>
                  <a:lnTo>
                    <a:pt x="857525" y="1218200"/>
                  </a:lnTo>
                  <a:lnTo>
                    <a:pt x="855039" y="1218200"/>
                  </a:lnTo>
                  <a:lnTo>
                    <a:pt x="855039" y="1213171"/>
                  </a:lnTo>
                  <a:cubicBezTo>
                    <a:pt x="853858" y="1214809"/>
                    <a:pt x="852343" y="1216276"/>
                    <a:pt x="850495" y="1217571"/>
                  </a:cubicBezTo>
                  <a:cubicBezTo>
                    <a:pt x="850305" y="1217743"/>
                    <a:pt x="850067" y="1217828"/>
                    <a:pt x="849781" y="1217828"/>
                  </a:cubicBezTo>
                  <a:cubicBezTo>
                    <a:pt x="849591" y="1217828"/>
                    <a:pt x="849400" y="1217781"/>
                    <a:pt x="849210" y="1217686"/>
                  </a:cubicBezTo>
                  <a:cubicBezTo>
                    <a:pt x="849000" y="1217590"/>
                    <a:pt x="848833" y="1217443"/>
                    <a:pt x="848709" y="1217243"/>
                  </a:cubicBezTo>
                  <a:cubicBezTo>
                    <a:pt x="848586" y="1217043"/>
                    <a:pt x="848524" y="1216819"/>
                    <a:pt x="848524" y="1216571"/>
                  </a:cubicBezTo>
                  <a:lnTo>
                    <a:pt x="848524" y="1203741"/>
                  </a:lnTo>
                  <a:lnTo>
                    <a:pt x="845838" y="1203741"/>
                  </a:lnTo>
                  <a:lnTo>
                    <a:pt x="845838" y="1201255"/>
                  </a:lnTo>
                  <a:lnTo>
                    <a:pt x="849781" y="1201255"/>
                  </a:lnTo>
                  <a:cubicBezTo>
                    <a:pt x="850124" y="1201255"/>
                    <a:pt x="850419" y="1201374"/>
                    <a:pt x="850667" y="1201612"/>
                  </a:cubicBezTo>
                  <a:cubicBezTo>
                    <a:pt x="850915" y="1201850"/>
                    <a:pt x="851038" y="1202141"/>
                    <a:pt x="851038" y="1202484"/>
                  </a:cubicBezTo>
                  <a:lnTo>
                    <a:pt x="851038" y="1213885"/>
                  </a:lnTo>
                  <a:cubicBezTo>
                    <a:pt x="851896" y="1213085"/>
                    <a:pt x="852581" y="1212314"/>
                    <a:pt x="853096" y="1211571"/>
                  </a:cubicBezTo>
                  <a:lnTo>
                    <a:pt x="855039" y="1212885"/>
                  </a:lnTo>
                  <a:lnTo>
                    <a:pt x="855039" y="1208770"/>
                  </a:lnTo>
                  <a:cubicBezTo>
                    <a:pt x="855039" y="1208427"/>
                    <a:pt x="855163" y="1208132"/>
                    <a:pt x="855410" y="1207884"/>
                  </a:cubicBezTo>
                  <a:cubicBezTo>
                    <a:pt x="855658" y="1207637"/>
                    <a:pt x="855953" y="1207513"/>
                    <a:pt x="856296" y="1207513"/>
                  </a:cubicBezTo>
                  <a:lnTo>
                    <a:pt x="860725" y="1207513"/>
                  </a:lnTo>
                  <a:lnTo>
                    <a:pt x="860725" y="1203484"/>
                  </a:lnTo>
                  <a:lnTo>
                    <a:pt x="852753" y="1203484"/>
                  </a:lnTo>
                  <a:lnTo>
                    <a:pt x="852753" y="1200998"/>
                  </a:lnTo>
                  <a:lnTo>
                    <a:pt x="860725" y="1200998"/>
                  </a:lnTo>
                  <a:lnTo>
                    <a:pt x="860725" y="1197197"/>
                  </a:lnTo>
                  <a:cubicBezTo>
                    <a:pt x="860078" y="1197216"/>
                    <a:pt x="859106" y="1197226"/>
                    <a:pt x="857811" y="1197226"/>
                  </a:cubicBezTo>
                  <a:lnTo>
                    <a:pt x="854210" y="1197226"/>
                  </a:lnTo>
                  <a:lnTo>
                    <a:pt x="854210" y="1194740"/>
                  </a:lnTo>
                  <a:lnTo>
                    <a:pt x="857811" y="1194740"/>
                  </a:lnTo>
                  <a:cubicBezTo>
                    <a:pt x="860535" y="1194721"/>
                    <a:pt x="862783" y="1194673"/>
                    <a:pt x="864554" y="1194597"/>
                  </a:cubicBezTo>
                  <a:cubicBezTo>
                    <a:pt x="866326" y="1194521"/>
                    <a:pt x="868088" y="1194349"/>
                    <a:pt x="869841" y="1194083"/>
                  </a:cubicBezTo>
                  <a:close/>
                  <a:moveTo>
                    <a:pt x="244353" y="1194083"/>
                  </a:moveTo>
                  <a:lnTo>
                    <a:pt x="259270" y="1194083"/>
                  </a:lnTo>
                  <a:cubicBezTo>
                    <a:pt x="259612" y="1194083"/>
                    <a:pt x="259908" y="1194207"/>
                    <a:pt x="260155" y="1194454"/>
                  </a:cubicBezTo>
                  <a:cubicBezTo>
                    <a:pt x="260403" y="1194702"/>
                    <a:pt x="260527" y="1194997"/>
                    <a:pt x="260527" y="1195340"/>
                  </a:cubicBezTo>
                  <a:lnTo>
                    <a:pt x="260527" y="1214057"/>
                  </a:lnTo>
                  <a:cubicBezTo>
                    <a:pt x="260527" y="1215066"/>
                    <a:pt x="260303" y="1215938"/>
                    <a:pt x="259855" y="1216671"/>
                  </a:cubicBezTo>
                  <a:cubicBezTo>
                    <a:pt x="259408" y="1217405"/>
                    <a:pt x="258869" y="1217981"/>
                    <a:pt x="258241" y="1218400"/>
                  </a:cubicBezTo>
                  <a:cubicBezTo>
                    <a:pt x="257612" y="1218819"/>
                    <a:pt x="257012" y="1219105"/>
                    <a:pt x="256440" y="1219257"/>
                  </a:cubicBezTo>
                  <a:lnTo>
                    <a:pt x="255783" y="1216857"/>
                  </a:lnTo>
                  <a:cubicBezTo>
                    <a:pt x="256183" y="1216762"/>
                    <a:pt x="256655" y="1216495"/>
                    <a:pt x="257198" y="1216057"/>
                  </a:cubicBezTo>
                  <a:cubicBezTo>
                    <a:pt x="257741" y="1215619"/>
                    <a:pt x="258012" y="1214952"/>
                    <a:pt x="258012" y="1214057"/>
                  </a:cubicBezTo>
                  <a:lnTo>
                    <a:pt x="258012" y="1196626"/>
                  </a:lnTo>
                  <a:lnTo>
                    <a:pt x="244353" y="1196626"/>
                  </a:lnTo>
                  <a:close/>
                  <a:moveTo>
                    <a:pt x="2056827" y="1194054"/>
                  </a:moveTo>
                  <a:lnTo>
                    <a:pt x="2078401" y="1194054"/>
                  </a:lnTo>
                  <a:cubicBezTo>
                    <a:pt x="2078763" y="1194054"/>
                    <a:pt x="2079063" y="1194173"/>
                    <a:pt x="2079301" y="1194411"/>
                  </a:cubicBezTo>
                  <a:cubicBezTo>
                    <a:pt x="2079540" y="1194649"/>
                    <a:pt x="2079659" y="1194949"/>
                    <a:pt x="2079659" y="1195311"/>
                  </a:cubicBezTo>
                  <a:lnTo>
                    <a:pt x="2079659" y="1195740"/>
                  </a:lnTo>
                  <a:cubicBezTo>
                    <a:pt x="2079659" y="1196064"/>
                    <a:pt x="2079554" y="1196331"/>
                    <a:pt x="2079344" y="1196540"/>
                  </a:cubicBezTo>
                  <a:cubicBezTo>
                    <a:pt x="2077820" y="1198140"/>
                    <a:pt x="2076287" y="1199493"/>
                    <a:pt x="2074744" y="1200598"/>
                  </a:cubicBezTo>
                  <a:cubicBezTo>
                    <a:pt x="2073201" y="1201703"/>
                    <a:pt x="2071562" y="1202474"/>
                    <a:pt x="2069829" y="1202912"/>
                  </a:cubicBezTo>
                  <a:lnTo>
                    <a:pt x="2069829" y="1212914"/>
                  </a:lnTo>
                  <a:cubicBezTo>
                    <a:pt x="2069829" y="1214095"/>
                    <a:pt x="2069453" y="1215047"/>
                    <a:pt x="2068700" y="1215771"/>
                  </a:cubicBezTo>
                  <a:cubicBezTo>
                    <a:pt x="2067948" y="1216495"/>
                    <a:pt x="2067043" y="1217009"/>
                    <a:pt x="2065986" y="1217314"/>
                  </a:cubicBezTo>
                  <a:cubicBezTo>
                    <a:pt x="2064928" y="1217619"/>
                    <a:pt x="2063923" y="1217771"/>
                    <a:pt x="2062971" y="1217771"/>
                  </a:cubicBezTo>
                  <a:lnTo>
                    <a:pt x="2062971" y="1215285"/>
                  </a:lnTo>
                  <a:cubicBezTo>
                    <a:pt x="2063790" y="1215209"/>
                    <a:pt x="2064476" y="1215119"/>
                    <a:pt x="2065028" y="1215014"/>
                  </a:cubicBezTo>
                  <a:cubicBezTo>
                    <a:pt x="2065581" y="1214909"/>
                    <a:pt x="2066086" y="1214690"/>
                    <a:pt x="2066543" y="1214357"/>
                  </a:cubicBezTo>
                  <a:cubicBezTo>
                    <a:pt x="2067000" y="1214023"/>
                    <a:pt x="2067267" y="1213542"/>
                    <a:pt x="2067343" y="1212914"/>
                  </a:cubicBezTo>
                  <a:lnTo>
                    <a:pt x="2067343" y="1201884"/>
                  </a:lnTo>
                  <a:cubicBezTo>
                    <a:pt x="2067343" y="1201560"/>
                    <a:pt x="2067448" y="1201279"/>
                    <a:pt x="2067657" y="1201041"/>
                  </a:cubicBezTo>
                  <a:cubicBezTo>
                    <a:pt x="2067867" y="1200802"/>
                    <a:pt x="2068133" y="1200664"/>
                    <a:pt x="2068457" y="1200626"/>
                  </a:cubicBezTo>
                  <a:cubicBezTo>
                    <a:pt x="2069581" y="1200531"/>
                    <a:pt x="2070791" y="1200088"/>
                    <a:pt x="2072086" y="1199298"/>
                  </a:cubicBezTo>
                  <a:cubicBezTo>
                    <a:pt x="2073382" y="1198507"/>
                    <a:pt x="2074610" y="1197588"/>
                    <a:pt x="2075772" y="1196540"/>
                  </a:cubicBezTo>
                  <a:lnTo>
                    <a:pt x="2056827" y="1196540"/>
                  </a:lnTo>
                  <a:close/>
                  <a:moveTo>
                    <a:pt x="1885996" y="1194054"/>
                  </a:moveTo>
                  <a:lnTo>
                    <a:pt x="1897169" y="1194054"/>
                  </a:lnTo>
                  <a:cubicBezTo>
                    <a:pt x="1897531" y="1194054"/>
                    <a:pt x="1897831" y="1194173"/>
                    <a:pt x="1898069" y="1194411"/>
                  </a:cubicBezTo>
                  <a:cubicBezTo>
                    <a:pt x="1898307" y="1194649"/>
                    <a:pt x="1898426" y="1194949"/>
                    <a:pt x="1898426" y="1195311"/>
                  </a:cubicBezTo>
                  <a:lnTo>
                    <a:pt x="1898426" y="1210542"/>
                  </a:lnTo>
                  <a:lnTo>
                    <a:pt x="1895940" y="1210542"/>
                  </a:lnTo>
                  <a:lnTo>
                    <a:pt x="1895940" y="1196540"/>
                  </a:lnTo>
                  <a:lnTo>
                    <a:pt x="1887254" y="1196540"/>
                  </a:lnTo>
                  <a:lnTo>
                    <a:pt x="1887254" y="1210542"/>
                  </a:lnTo>
                  <a:lnTo>
                    <a:pt x="1884768" y="1210542"/>
                  </a:lnTo>
                  <a:lnTo>
                    <a:pt x="1884768" y="1209056"/>
                  </a:lnTo>
                  <a:lnTo>
                    <a:pt x="1883168" y="1210942"/>
                  </a:lnTo>
                  <a:lnTo>
                    <a:pt x="1880624" y="1208799"/>
                  </a:lnTo>
                  <a:lnTo>
                    <a:pt x="1880624" y="1218686"/>
                  </a:lnTo>
                  <a:lnTo>
                    <a:pt x="1878110" y="1218686"/>
                  </a:lnTo>
                  <a:lnTo>
                    <a:pt x="1878110" y="1208599"/>
                  </a:lnTo>
                  <a:cubicBezTo>
                    <a:pt x="1877176" y="1209513"/>
                    <a:pt x="1876195" y="1210313"/>
                    <a:pt x="1875166" y="1210999"/>
                  </a:cubicBezTo>
                  <a:lnTo>
                    <a:pt x="1873738" y="1208942"/>
                  </a:lnTo>
                  <a:cubicBezTo>
                    <a:pt x="1875471" y="1207780"/>
                    <a:pt x="1876909" y="1206446"/>
                    <a:pt x="1878053" y="1204941"/>
                  </a:cubicBezTo>
                  <a:cubicBezTo>
                    <a:pt x="1879196" y="1203436"/>
                    <a:pt x="1880091" y="1201988"/>
                    <a:pt x="1880739" y="1200598"/>
                  </a:cubicBezTo>
                  <a:lnTo>
                    <a:pt x="1874995" y="1200598"/>
                  </a:lnTo>
                  <a:lnTo>
                    <a:pt x="1874995" y="1198083"/>
                  </a:lnTo>
                  <a:lnTo>
                    <a:pt x="1882510" y="1198083"/>
                  </a:lnTo>
                  <a:cubicBezTo>
                    <a:pt x="1882872" y="1198083"/>
                    <a:pt x="1883172" y="1198207"/>
                    <a:pt x="1883410" y="1198455"/>
                  </a:cubicBezTo>
                  <a:cubicBezTo>
                    <a:pt x="1883648" y="1198702"/>
                    <a:pt x="1883767" y="1198997"/>
                    <a:pt x="1883767" y="1199341"/>
                  </a:cubicBezTo>
                  <a:lnTo>
                    <a:pt x="1883767" y="1199598"/>
                  </a:lnTo>
                  <a:cubicBezTo>
                    <a:pt x="1883767" y="1199674"/>
                    <a:pt x="1883748" y="1199807"/>
                    <a:pt x="1883710" y="1199998"/>
                  </a:cubicBezTo>
                  <a:cubicBezTo>
                    <a:pt x="1882948" y="1201979"/>
                    <a:pt x="1881948" y="1203836"/>
                    <a:pt x="1880710" y="1205570"/>
                  </a:cubicBezTo>
                  <a:lnTo>
                    <a:pt x="1884768" y="1208999"/>
                  </a:lnTo>
                  <a:lnTo>
                    <a:pt x="1884768" y="1195311"/>
                  </a:lnTo>
                  <a:cubicBezTo>
                    <a:pt x="1884768" y="1194949"/>
                    <a:pt x="1884887" y="1194649"/>
                    <a:pt x="1885125" y="1194411"/>
                  </a:cubicBezTo>
                  <a:cubicBezTo>
                    <a:pt x="1885363" y="1194173"/>
                    <a:pt x="1885654" y="1194054"/>
                    <a:pt x="1885996" y="1194054"/>
                  </a:cubicBezTo>
                  <a:close/>
                  <a:moveTo>
                    <a:pt x="773352" y="1194054"/>
                  </a:moveTo>
                  <a:lnTo>
                    <a:pt x="775981" y="1198112"/>
                  </a:lnTo>
                  <a:lnTo>
                    <a:pt x="773867" y="1199483"/>
                  </a:lnTo>
                  <a:lnTo>
                    <a:pt x="771238" y="1195397"/>
                  </a:lnTo>
                  <a:close/>
                  <a:moveTo>
                    <a:pt x="496032" y="1194054"/>
                  </a:moveTo>
                  <a:lnTo>
                    <a:pt x="509263" y="1194054"/>
                  </a:lnTo>
                  <a:lnTo>
                    <a:pt x="509263" y="1196569"/>
                  </a:lnTo>
                  <a:lnTo>
                    <a:pt x="503376" y="1196569"/>
                  </a:lnTo>
                  <a:lnTo>
                    <a:pt x="502576" y="1199169"/>
                  </a:lnTo>
                  <a:lnTo>
                    <a:pt x="507262" y="1199169"/>
                  </a:lnTo>
                  <a:cubicBezTo>
                    <a:pt x="507605" y="1199169"/>
                    <a:pt x="507896" y="1199293"/>
                    <a:pt x="508134" y="1199540"/>
                  </a:cubicBezTo>
                  <a:cubicBezTo>
                    <a:pt x="508372" y="1199788"/>
                    <a:pt x="508491" y="1200083"/>
                    <a:pt x="508491" y="1200426"/>
                  </a:cubicBezTo>
                  <a:lnTo>
                    <a:pt x="508491" y="1212856"/>
                  </a:lnTo>
                  <a:lnTo>
                    <a:pt x="506005" y="1212856"/>
                  </a:lnTo>
                  <a:lnTo>
                    <a:pt x="506005" y="1201712"/>
                  </a:lnTo>
                  <a:lnTo>
                    <a:pt x="498890" y="1201712"/>
                  </a:lnTo>
                  <a:lnTo>
                    <a:pt x="498890" y="1212856"/>
                  </a:lnTo>
                  <a:lnTo>
                    <a:pt x="496404" y="1212856"/>
                  </a:lnTo>
                  <a:lnTo>
                    <a:pt x="496404" y="1200426"/>
                  </a:lnTo>
                  <a:cubicBezTo>
                    <a:pt x="496404" y="1200083"/>
                    <a:pt x="496528" y="1199788"/>
                    <a:pt x="496775" y="1199540"/>
                  </a:cubicBezTo>
                  <a:cubicBezTo>
                    <a:pt x="497023" y="1199293"/>
                    <a:pt x="497318" y="1199169"/>
                    <a:pt x="497661" y="1199169"/>
                  </a:cubicBezTo>
                  <a:lnTo>
                    <a:pt x="499976" y="1199169"/>
                  </a:lnTo>
                  <a:lnTo>
                    <a:pt x="500747" y="1196569"/>
                  </a:lnTo>
                  <a:lnTo>
                    <a:pt x="496032" y="1196569"/>
                  </a:lnTo>
                  <a:close/>
                  <a:moveTo>
                    <a:pt x="1552412" y="1194025"/>
                  </a:moveTo>
                  <a:lnTo>
                    <a:pt x="1554898" y="1194025"/>
                  </a:lnTo>
                  <a:lnTo>
                    <a:pt x="1554898" y="1197883"/>
                  </a:lnTo>
                  <a:cubicBezTo>
                    <a:pt x="1554898" y="1198245"/>
                    <a:pt x="1554779" y="1198545"/>
                    <a:pt x="1554540" y="1198783"/>
                  </a:cubicBezTo>
                  <a:lnTo>
                    <a:pt x="1554316" y="1198872"/>
                  </a:lnTo>
                  <a:lnTo>
                    <a:pt x="1554374" y="1195226"/>
                  </a:lnTo>
                  <a:lnTo>
                    <a:pt x="1552412" y="1195226"/>
                  </a:lnTo>
                  <a:close/>
                  <a:moveTo>
                    <a:pt x="515949" y="1194025"/>
                  </a:moveTo>
                  <a:lnTo>
                    <a:pt x="534409" y="1194025"/>
                  </a:lnTo>
                  <a:cubicBezTo>
                    <a:pt x="534752" y="1194025"/>
                    <a:pt x="535047" y="1194145"/>
                    <a:pt x="535294" y="1194383"/>
                  </a:cubicBezTo>
                  <a:cubicBezTo>
                    <a:pt x="535542" y="1194621"/>
                    <a:pt x="535666" y="1194911"/>
                    <a:pt x="535666" y="1195254"/>
                  </a:cubicBezTo>
                  <a:lnTo>
                    <a:pt x="535666" y="1206713"/>
                  </a:lnTo>
                  <a:cubicBezTo>
                    <a:pt x="535666" y="1207056"/>
                    <a:pt x="535542" y="1207346"/>
                    <a:pt x="535294" y="1207584"/>
                  </a:cubicBezTo>
                  <a:cubicBezTo>
                    <a:pt x="535047" y="1207822"/>
                    <a:pt x="534752" y="1207942"/>
                    <a:pt x="534409" y="1207942"/>
                  </a:cubicBezTo>
                  <a:lnTo>
                    <a:pt x="526436" y="1207942"/>
                  </a:lnTo>
                  <a:lnTo>
                    <a:pt x="526436" y="1210056"/>
                  </a:lnTo>
                  <a:lnTo>
                    <a:pt x="536380" y="1210056"/>
                  </a:lnTo>
                  <a:lnTo>
                    <a:pt x="536380" y="1212542"/>
                  </a:lnTo>
                  <a:lnTo>
                    <a:pt x="526436" y="1212542"/>
                  </a:lnTo>
                  <a:lnTo>
                    <a:pt x="526436" y="1215314"/>
                  </a:lnTo>
                  <a:lnTo>
                    <a:pt x="537980" y="1215314"/>
                  </a:lnTo>
                  <a:lnTo>
                    <a:pt x="537980" y="1217800"/>
                  </a:lnTo>
                  <a:lnTo>
                    <a:pt x="512377" y="1217800"/>
                  </a:lnTo>
                  <a:lnTo>
                    <a:pt x="512377" y="1215314"/>
                  </a:lnTo>
                  <a:lnTo>
                    <a:pt x="523922" y="1215314"/>
                  </a:lnTo>
                  <a:lnTo>
                    <a:pt x="523922" y="1212542"/>
                  </a:lnTo>
                  <a:lnTo>
                    <a:pt x="513977" y="1212542"/>
                  </a:lnTo>
                  <a:lnTo>
                    <a:pt x="513977" y="1210056"/>
                  </a:lnTo>
                  <a:lnTo>
                    <a:pt x="523922" y="1210056"/>
                  </a:lnTo>
                  <a:lnTo>
                    <a:pt x="523922" y="1207942"/>
                  </a:lnTo>
                  <a:lnTo>
                    <a:pt x="515949" y="1207942"/>
                  </a:lnTo>
                  <a:cubicBezTo>
                    <a:pt x="515606" y="1207942"/>
                    <a:pt x="515311" y="1207822"/>
                    <a:pt x="515063" y="1207584"/>
                  </a:cubicBezTo>
                  <a:cubicBezTo>
                    <a:pt x="514816" y="1207346"/>
                    <a:pt x="514692" y="1207056"/>
                    <a:pt x="514692" y="1206713"/>
                  </a:cubicBezTo>
                  <a:lnTo>
                    <a:pt x="514692" y="1195254"/>
                  </a:lnTo>
                  <a:cubicBezTo>
                    <a:pt x="514692" y="1194911"/>
                    <a:pt x="514816" y="1194621"/>
                    <a:pt x="515063" y="1194383"/>
                  </a:cubicBezTo>
                  <a:cubicBezTo>
                    <a:pt x="515311" y="1194145"/>
                    <a:pt x="515606" y="1194025"/>
                    <a:pt x="515949" y="1194025"/>
                  </a:cubicBezTo>
                  <a:close/>
                  <a:moveTo>
                    <a:pt x="1830628" y="1193997"/>
                  </a:moveTo>
                  <a:lnTo>
                    <a:pt x="1833256" y="1198055"/>
                  </a:lnTo>
                  <a:lnTo>
                    <a:pt x="1831142" y="1199398"/>
                  </a:lnTo>
                  <a:lnTo>
                    <a:pt x="1828513" y="1195340"/>
                  </a:lnTo>
                  <a:close/>
                  <a:moveTo>
                    <a:pt x="325678" y="1193997"/>
                  </a:moveTo>
                  <a:lnTo>
                    <a:pt x="328307" y="1198055"/>
                  </a:lnTo>
                  <a:lnTo>
                    <a:pt x="326192" y="1199398"/>
                  </a:lnTo>
                  <a:lnTo>
                    <a:pt x="323563" y="1195340"/>
                  </a:lnTo>
                  <a:close/>
                  <a:moveTo>
                    <a:pt x="277557" y="1193940"/>
                  </a:moveTo>
                  <a:lnTo>
                    <a:pt x="289816" y="1193940"/>
                  </a:lnTo>
                  <a:lnTo>
                    <a:pt x="289816" y="1196483"/>
                  </a:lnTo>
                  <a:lnTo>
                    <a:pt x="284387" y="1196483"/>
                  </a:lnTo>
                  <a:lnTo>
                    <a:pt x="283701" y="1198312"/>
                  </a:lnTo>
                  <a:lnTo>
                    <a:pt x="287987" y="1198312"/>
                  </a:lnTo>
                  <a:cubicBezTo>
                    <a:pt x="288330" y="1198312"/>
                    <a:pt x="288621" y="1198436"/>
                    <a:pt x="288859" y="1198683"/>
                  </a:cubicBezTo>
                  <a:cubicBezTo>
                    <a:pt x="289097" y="1198931"/>
                    <a:pt x="289216" y="1199226"/>
                    <a:pt x="289216" y="1199569"/>
                  </a:cubicBezTo>
                  <a:lnTo>
                    <a:pt x="289216" y="1210113"/>
                  </a:lnTo>
                  <a:lnTo>
                    <a:pt x="286816" y="1210113"/>
                  </a:lnTo>
                  <a:lnTo>
                    <a:pt x="290502" y="1213056"/>
                  </a:lnTo>
                  <a:lnTo>
                    <a:pt x="288959" y="1215028"/>
                  </a:lnTo>
                  <a:lnTo>
                    <a:pt x="283587" y="1210742"/>
                  </a:lnTo>
                  <a:cubicBezTo>
                    <a:pt x="282787" y="1211847"/>
                    <a:pt x="281806" y="1212775"/>
                    <a:pt x="280644" y="1213528"/>
                  </a:cubicBezTo>
                  <a:cubicBezTo>
                    <a:pt x="279481" y="1214280"/>
                    <a:pt x="278510" y="1214828"/>
                    <a:pt x="277729" y="1215171"/>
                  </a:cubicBezTo>
                  <a:lnTo>
                    <a:pt x="276700" y="1212914"/>
                  </a:lnTo>
                  <a:cubicBezTo>
                    <a:pt x="277939" y="1212342"/>
                    <a:pt x="279181" y="1211542"/>
                    <a:pt x="280429" y="1210513"/>
                  </a:cubicBezTo>
                  <a:cubicBezTo>
                    <a:pt x="281677" y="1209485"/>
                    <a:pt x="282301" y="1208418"/>
                    <a:pt x="282301" y="1207313"/>
                  </a:cubicBezTo>
                  <a:lnTo>
                    <a:pt x="282301" y="1201512"/>
                  </a:lnTo>
                  <a:lnTo>
                    <a:pt x="284787" y="1201512"/>
                  </a:lnTo>
                  <a:lnTo>
                    <a:pt x="284787" y="1207313"/>
                  </a:lnTo>
                  <a:cubicBezTo>
                    <a:pt x="284787" y="1207732"/>
                    <a:pt x="284749" y="1208094"/>
                    <a:pt x="284673" y="1208399"/>
                  </a:cubicBezTo>
                  <a:lnTo>
                    <a:pt x="286730" y="1210056"/>
                  </a:lnTo>
                  <a:lnTo>
                    <a:pt x="286730" y="1200826"/>
                  </a:lnTo>
                  <a:lnTo>
                    <a:pt x="280329" y="1200826"/>
                  </a:lnTo>
                  <a:lnTo>
                    <a:pt x="280329" y="1210113"/>
                  </a:lnTo>
                  <a:lnTo>
                    <a:pt x="277815" y="1210113"/>
                  </a:lnTo>
                  <a:lnTo>
                    <a:pt x="277815" y="1199569"/>
                  </a:lnTo>
                  <a:cubicBezTo>
                    <a:pt x="277815" y="1199226"/>
                    <a:pt x="277939" y="1198931"/>
                    <a:pt x="278186" y="1198683"/>
                  </a:cubicBezTo>
                  <a:cubicBezTo>
                    <a:pt x="278434" y="1198436"/>
                    <a:pt x="278729" y="1198312"/>
                    <a:pt x="279072" y="1198312"/>
                  </a:cubicBezTo>
                  <a:lnTo>
                    <a:pt x="281044" y="1198312"/>
                  </a:lnTo>
                  <a:lnTo>
                    <a:pt x="281729" y="1196483"/>
                  </a:lnTo>
                  <a:lnTo>
                    <a:pt x="277557" y="1196483"/>
                  </a:lnTo>
                  <a:close/>
                  <a:moveTo>
                    <a:pt x="1039005" y="1193825"/>
                  </a:moveTo>
                  <a:lnTo>
                    <a:pt x="1040548" y="1198197"/>
                  </a:lnTo>
                  <a:lnTo>
                    <a:pt x="1038176" y="1199026"/>
                  </a:lnTo>
                  <a:lnTo>
                    <a:pt x="1036633" y="1194683"/>
                  </a:lnTo>
                  <a:close/>
                  <a:moveTo>
                    <a:pt x="1513635" y="1193768"/>
                  </a:moveTo>
                  <a:lnTo>
                    <a:pt x="1516150" y="1193768"/>
                  </a:lnTo>
                  <a:lnTo>
                    <a:pt x="1516150" y="1201312"/>
                  </a:lnTo>
                  <a:lnTo>
                    <a:pt x="1526437" y="1201312"/>
                  </a:lnTo>
                  <a:lnTo>
                    <a:pt x="1526437" y="1203798"/>
                  </a:lnTo>
                  <a:lnTo>
                    <a:pt x="1516150" y="1203798"/>
                  </a:lnTo>
                  <a:lnTo>
                    <a:pt x="1516150" y="1215571"/>
                  </a:lnTo>
                  <a:lnTo>
                    <a:pt x="1528437" y="1215571"/>
                  </a:lnTo>
                  <a:lnTo>
                    <a:pt x="1528437" y="1218057"/>
                  </a:lnTo>
                  <a:lnTo>
                    <a:pt x="1503120" y="1218057"/>
                  </a:lnTo>
                  <a:lnTo>
                    <a:pt x="1503120" y="1215571"/>
                  </a:lnTo>
                  <a:lnTo>
                    <a:pt x="1513635" y="1215571"/>
                  </a:lnTo>
                  <a:close/>
                  <a:moveTo>
                    <a:pt x="904721" y="1193683"/>
                  </a:moveTo>
                  <a:lnTo>
                    <a:pt x="915951" y="1193683"/>
                  </a:lnTo>
                  <a:cubicBezTo>
                    <a:pt x="916294" y="1193683"/>
                    <a:pt x="916585" y="1193806"/>
                    <a:pt x="916823" y="1194054"/>
                  </a:cubicBezTo>
                  <a:cubicBezTo>
                    <a:pt x="917061" y="1194302"/>
                    <a:pt x="917180" y="1194597"/>
                    <a:pt x="917180" y="1194940"/>
                  </a:cubicBezTo>
                  <a:lnTo>
                    <a:pt x="917180" y="1209885"/>
                  </a:lnTo>
                  <a:lnTo>
                    <a:pt x="914694" y="1209885"/>
                  </a:lnTo>
                  <a:lnTo>
                    <a:pt x="914694" y="1196197"/>
                  </a:lnTo>
                  <a:lnTo>
                    <a:pt x="905979" y="1196197"/>
                  </a:lnTo>
                  <a:lnTo>
                    <a:pt x="905979" y="1209885"/>
                  </a:lnTo>
                  <a:lnTo>
                    <a:pt x="903493" y="1209885"/>
                  </a:lnTo>
                  <a:lnTo>
                    <a:pt x="903493" y="1194940"/>
                  </a:lnTo>
                  <a:cubicBezTo>
                    <a:pt x="903493" y="1194597"/>
                    <a:pt x="903612" y="1194302"/>
                    <a:pt x="903850" y="1194054"/>
                  </a:cubicBezTo>
                  <a:cubicBezTo>
                    <a:pt x="904088" y="1193806"/>
                    <a:pt x="904378" y="1193683"/>
                    <a:pt x="904721" y="1193683"/>
                  </a:cubicBezTo>
                  <a:close/>
                  <a:moveTo>
                    <a:pt x="267642" y="1193654"/>
                  </a:moveTo>
                  <a:lnTo>
                    <a:pt x="274500" y="1193654"/>
                  </a:lnTo>
                  <a:cubicBezTo>
                    <a:pt x="274843" y="1193654"/>
                    <a:pt x="275138" y="1193778"/>
                    <a:pt x="275386" y="1194025"/>
                  </a:cubicBezTo>
                  <a:cubicBezTo>
                    <a:pt x="275633" y="1194273"/>
                    <a:pt x="275757" y="1194568"/>
                    <a:pt x="275757" y="1194911"/>
                  </a:cubicBezTo>
                  <a:lnTo>
                    <a:pt x="275757" y="1202798"/>
                  </a:lnTo>
                  <a:cubicBezTo>
                    <a:pt x="275757" y="1203141"/>
                    <a:pt x="275633" y="1203431"/>
                    <a:pt x="275386" y="1203670"/>
                  </a:cubicBezTo>
                  <a:cubicBezTo>
                    <a:pt x="275138" y="1203908"/>
                    <a:pt x="274843" y="1204027"/>
                    <a:pt x="274500" y="1204027"/>
                  </a:cubicBezTo>
                  <a:lnTo>
                    <a:pt x="267642" y="1204027"/>
                  </a:lnTo>
                  <a:cubicBezTo>
                    <a:pt x="267299" y="1204027"/>
                    <a:pt x="267004" y="1203908"/>
                    <a:pt x="266756" y="1203670"/>
                  </a:cubicBezTo>
                  <a:cubicBezTo>
                    <a:pt x="266508" y="1203431"/>
                    <a:pt x="266385" y="1203141"/>
                    <a:pt x="266385" y="1202798"/>
                  </a:cubicBezTo>
                  <a:lnTo>
                    <a:pt x="266385" y="1194911"/>
                  </a:lnTo>
                  <a:cubicBezTo>
                    <a:pt x="266385" y="1194568"/>
                    <a:pt x="266508" y="1194273"/>
                    <a:pt x="266756" y="1194025"/>
                  </a:cubicBezTo>
                  <a:cubicBezTo>
                    <a:pt x="267004" y="1193778"/>
                    <a:pt x="267299" y="1193654"/>
                    <a:pt x="267642" y="1193654"/>
                  </a:cubicBezTo>
                  <a:close/>
                  <a:moveTo>
                    <a:pt x="973806" y="1193625"/>
                  </a:moveTo>
                  <a:lnTo>
                    <a:pt x="992694" y="1193625"/>
                  </a:lnTo>
                  <a:cubicBezTo>
                    <a:pt x="993037" y="1193625"/>
                    <a:pt x="993332" y="1193744"/>
                    <a:pt x="993580" y="1193983"/>
                  </a:cubicBezTo>
                  <a:cubicBezTo>
                    <a:pt x="993828" y="1194221"/>
                    <a:pt x="993951" y="1194521"/>
                    <a:pt x="993951" y="1194883"/>
                  </a:cubicBezTo>
                  <a:lnTo>
                    <a:pt x="993951" y="1199769"/>
                  </a:lnTo>
                  <a:cubicBezTo>
                    <a:pt x="993951" y="1200112"/>
                    <a:pt x="993828" y="1200407"/>
                    <a:pt x="993580" y="1200655"/>
                  </a:cubicBezTo>
                  <a:cubicBezTo>
                    <a:pt x="993332" y="1200902"/>
                    <a:pt x="993037" y="1201026"/>
                    <a:pt x="992694" y="1201026"/>
                  </a:cubicBezTo>
                  <a:lnTo>
                    <a:pt x="989979" y="1201026"/>
                  </a:lnTo>
                  <a:lnTo>
                    <a:pt x="991808" y="1201969"/>
                  </a:lnTo>
                  <a:lnTo>
                    <a:pt x="991065" y="1203427"/>
                  </a:lnTo>
                  <a:lnTo>
                    <a:pt x="994037" y="1203427"/>
                  </a:lnTo>
                  <a:lnTo>
                    <a:pt x="994037" y="1205913"/>
                  </a:lnTo>
                  <a:lnTo>
                    <a:pt x="990665" y="1205913"/>
                  </a:lnTo>
                  <a:lnTo>
                    <a:pt x="990665" y="1209370"/>
                  </a:lnTo>
                  <a:lnTo>
                    <a:pt x="995266" y="1209370"/>
                  </a:lnTo>
                  <a:lnTo>
                    <a:pt x="995266" y="1211856"/>
                  </a:lnTo>
                  <a:lnTo>
                    <a:pt x="990665" y="1211856"/>
                  </a:lnTo>
                  <a:lnTo>
                    <a:pt x="990665" y="1218228"/>
                  </a:lnTo>
                  <a:lnTo>
                    <a:pt x="988122" y="1218228"/>
                  </a:lnTo>
                  <a:lnTo>
                    <a:pt x="988122" y="1211856"/>
                  </a:lnTo>
                  <a:lnTo>
                    <a:pt x="982264" y="1211856"/>
                  </a:lnTo>
                  <a:cubicBezTo>
                    <a:pt x="981978" y="1213190"/>
                    <a:pt x="981398" y="1214428"/>
                    <a:pt x="980521" y="1215571"/>
                  </a:cubicBezTo>
                  <a:cubicBezTo>
                    <a:pt x="979645" y="1216714"/>
                    <a:pt x="978873" y="1217590"/>
                    <a:pt x="978207" y="1218200"/>
                  </a:cubicBezTo>
                  <a:lnTo>
                    <a:pt x="976492" y="1216314"/>
                  </a:lnTo>
                  <a:cubicBezTo>
                    <a:pt x="977026" y="1215857"/>
                    <a:pt x="977621" y="1215204"/>
                    <a:pt x="978278" y="1214357"/>
                  </a:cubicBezTo>
                  <a:cubicBezTo>
                    <a:pt x="978935" y="1213509"/>
                    <a:pt x="979407" y="1212675"/>
                    <a:pt x="979692" y="1211856"/>
                  </a:cubicBezTo>
                  <a:lnTo>
                    <a:pt x="975549" y="1211856"/>
                  </a:lnTo>
                  <a:lnTo>
                    <a:pt x="975549" y="1209370"/>
                  </a:lnTo>
                  <a:lnTo>
                    <a:pt x="979921" y="1209370"/>
                  </a:lnTo>
                  <a:lnTo>
                    <a:pt x="979921" y="1205913"/>
                  </a:lnTo>
                  <a:lnTo>
                    <a:pt x="976435" y="1205913"/>
                  </a:lnTo>
                  <a:lnTo>
                    <a:pt x="976435" y="1203427"/>
                  </a:lnTo>
                  <a:lnTo>
                    <a:pt x="979692" y="1203427"/>
                  </a:lnTo>
                  <a:lnTo>
                    <a:pt x="978950" y="1201969"/>
                  </a:lnTo>
                  <a:lnTo>
                    <a:pt x="980807" y="1201026"/>
                  </a:lnTo>
                  <a:lnTo>
                    <a:pt x="975063" y="1201026"/>
                  </a:lnTo>
                  <a:lnTo>
                    <a:pt x="975063" y="1209799"/>
                  </a:lnTo>
                  <a:cubicBezTo>
                    <a:pt x="975063" y="1211323"/>
                    <a:pt x="974697" y="1212780"/>
                    <a:pt x="973963" y="1214171"/>
                  </a:cubicBezTo>
                  <a:cubicBezTo>
                    <a:pt x="973230" y="1215561"/>
                    <a:pt x="972254" y="1216781"/>
                    <a:pt x="971034" y="1217828"/>
                  </a:cubicBezTo>
                  <a:lnTo>
                    <a:pt x="969463" y="1215914"/>
                  </a:lnTo>
                  <a:cubicBezTo>
                    <a:pt x="970377" y="1215057"/>
                    <a:pt x="971115" y="1214104"/>
                    <a:pt x="971677" y="1213056"/>
                  </a:cubicBezTo>
                  <a:cubicBezTo>
                    <a:pt x="972239" y="1212009"/>
                    <a:pt x="972520" y="1210923"/>
                    <a:pt x="972520" y="1209799"/>
                  </a:cubicBezTo>
                  <a:lnTo>
                    <a:pt x="972520" y="1194883"/>
                  </a:lnTo>
                  <a:cubicBezTo>
                    <a:pt x="972520" y="1194540"/>
                    <a:pt x="972649" y="1194245"/>
                    <a:pt x="972906" y="1193997"/>
                  </a:cubicBezTo>
                  <a:cubicBezTo>
                    <a:pt x="973163" y="1193749"/>
                    <a:pt x="973463" y="1193625"/>
                    <a:pt x="973806" y="1193625"/>
                  </a:cubicBezTo>
                  <a:close/>
                  <a:moveTo>
                    <a:pt x="849524" y="1193625"/>
                  </a:moveTo>
                  <a:lnTo>
                    <a:pt x="852239" y="1198426"/>
                  </a:lnTo>
                  <a:lnTo>
                    <a:pt x="850067" y="1199626"/>
                  </a:lnTo>
                  <a:lnTo>
                    <a:pt x="847352" y="1194883"/>
                  </a:lnTo>
                  <a:close/>
                  <a:moveTo>
                    <a:pt x="431805" y="1193625"/>
                  </a:moveTo>
                  <a:lnTo>
                    <a:pt x="433034" y="1195826"/>
                  </a:lnTo>
                  <a:cubicBezTo>
                    <a:pt x="431434" y="1196626"/>
                    <a:pt x="429567" y="1197026"/>
                    <a:pt x="427433" y="1197026"/>
                  </a:cubicBezTo>
                  <a:lnTo>
                    <a:pt x="420890" y="1197026"/>
                  </a:lnTo>
                  <a:lnTo>
                    <a:pt x="420890" y="1201684"/>
                  </a:lnTo>
                  <a:lnTo>
                    <a:pt x="433320" y="1201684"/>
                  </a:lnTo>
                  <a:lnTo>
                    <a:pt x="433320" y="1204198"/>
                  </a:lnTo>
                  <a:lnTo>
                    <a:pt x="429033" y="1204198"/>
                  </a:lnTo>
                  <a:lnTo>
                    <a:pt x="429033" y="1218400"/>
                  </a:lnTo>
                  <a:lnTo>
                    <a:pt x="426519" y="1218400"/>
                  </a:lnTo>
                  <a:lnTo>
                    <a:pt x="426519" y="1204198"/>
                  </a:lnTo>
                  <a:lnTo>
                    <a:pt x="420890" y="1204198"/>
                  </a:lnTo>
                  <a:lnTo>
                    <a:pt x="420890" y="1210599"/>
                  </a:lnTo>
                  <a:cubicBezTo>
                    <a:pt x="420890" y="1212104"/>
                    <a:pt x="420523" y="1213533"/>
                    <a:pt x="419790" y="1214885"/>
                  </a:cubicBezTo>
                  <a:cubicBezTo>
                    <a:pt x="419056" y="1216238"/>
                    <a:pt x="418089" y="1217419"/>
                    <a:pt x="416889" y="1218429"/>
                  </a:cubicBezTo>
                  <a:lnTo>
                    <a:pt x="415346" y="1216428"/>
                  </a:lnTo>
                  <a:cubicBezTo>
                    <a:pt x="416242" y="1215666"/>
                    <a:pt x="416970" y="1214776"/>
                    <a:pt x="417532" y="1213756"/>
                  </a:cubicBezTo>
                  <a:cubicBezTo>
                    <a:pt x="418094" y="1212737"/>
                    <a:pt x="418375" y="1211685"/>
                    <a:pt x="418375" y="1210599"/>
                  </a:cubicBezTo>
                  <a:lnTo>
                    <a:pt x="418375" y="1195797"/>
                  </a:lnTo>
                  <a:cubicBezTo>
                    <a:pt x="418375" y="1195454"/>
                    <a:pt x="418494" y="1195159"/>
                    <a:pt x="418732" y="1194911"/>
                  </a:cubicBezTo>
                  <a:cubicBezTo>
                    <a:pt x="418970" y="1194664"/>
                    <a:pt x="419261" y="1194540"/>
                    <a:pt x="419604" y="1194540"/>
                  </a:cubicBezTo>
                  <a:lnTo>
                    <a:pt x="427433" y="1194540"/>
                  </a:lnTo>
                  <a:cubicBezTo>
                    <a:pt x="429110" y="1194540"/>
                    <a:pt x="430567" y="1194235"/>
                    <a:pt x="431805" y="1193625"/>
                  </a:cubicBezTo>
                  <a:close/>
                  <a:moveTo>
                    <a:pt x="1002895" y="1193511"/>
                  </a:moveTo>
                  <a:lnTo>
                    <a:pt x="1005210" y="1194483"/>
                  </a:lnTo>
                  <a:cubicBezTo>
                    <a:pt x="1004505" y="1196121"/>
                    <a:pt x="1003829" y="1197588"/>
                    <a:pt x="1003181" y="1198883"/>
                  </a:cubicBezTo>
                  <a:cubicBezTo>
                    <a:pt x="1002533" y="1200179"/>
                    <a:pt x="1001829" y="1201398"/>
                    <a:pt x="1001067" y="1202541"/>
                  </a:cubicBezTo>
                  <a:lnTo>
                    <a:pt x="1002753" y="1203055"/>
                  </a:lnTo>
                  <a:cubicBezTo>
                    <a:pt x="1003229" y="1202255"/>
                    <a:pt x="1003905" y="1201036"/>
                    <a:pt x="1004781" y="1199398"/>
                  </a:cubicBezTo>
                  <a:lnTo>
                    <a:pt x="1005124" y="1198769"/>
                  </a:lnTo>
                  <a:lnTo>
                    <a:pt x="1007382" y="1199940"/>
                  </a:lnTo>
                  <a:cubicBezTo>
                    <a:pt x="1006372" y="1201826"/>
                    <a:pt x="1005439" y="1203479"/>
                    <a:pt x="1004581" y="1204898"/>
                  </a:cubicBezTo>
                  <a:cubicBezTo>
                    <a:pt x="1003724" y="1206318"/>
                    <a:pt x="1002810" y="1207656"/>
                    <a:pt x="1001838" y="1208913"/>
                  </a:cubicBezTo>
                  <a:lnTo>
                    <a:pt x="1002924" y="1208913"/>
                  </a:lnTo>
                  <a:cubicBezTo>
                    <a:pt x="1003877" y="1208894"/>
                    <a:pt x="1004924" y="1208646"/>
                    <a:pt x="1006067" y="1208170"/>
                  </a:cubicBezTo>
                  <a:lnTo>
                    <a:pt x="1007067" y="1210456"/>
                  </a:lnTo>
                  <a:cubicBezTo>
                    <a:pt x="1005715" y="1211066"/>
                    <a:pt x="1004334" y="1211380"/>
                    <a:pt x="1002924" y="1211399"/>
                  </a:cubicBezTo>
                  <a:lnTo>
                    <a:pt x="999381" y="1211399"/>
                  </a:lnTo>
                  <a:cubicBezTo>
                    <a:pt x="999038" y="1211399"/>
                    <a:pt x="998738" y="1211275"/>
                    <a:pt x="998481" y="1211028"/>
                  </a:cubicBezTo>
                  <a:cubicBezTo>
                    <a:pt x="998223" y="1210780"/>
                    <a:pt x="998095" y="1210485"/>
                    <a:pt x="998095" y="1210142"/>
                  </a:cubicBezTo>
                  <a:lnTo>
                    <a:pt x="998095" y="1209885"/>
                  </a:lnTo>
                  <a:cubicBezTo>
                    <a:pt x="998095" y="1209561"/>
                    <a:pt x="998228" y="1209265"/>
                    <a:pt x="998495" y="1208999"/>
                  </a:cubicBezTo>
                  <a:cubicBezTo>
                    <a:pt x="999428" y="1207989"/>
                    <a:pt x="1000390" y="1206741"/>
                    <a:pt x="1001381" y="1205255"/>
                  </a:cubicBezTo>
                  <a:lnTo>
                    <a:pt x="998866" y="1204427"/>
                  </a:lnTo>
                  <a:cubicBezTo>
                    <a:pt x="998619" y="1204351"/>
                    <a:pt x="998414" y="1204203"/>
                    <a:pt x="998252" y="1203984"/>
                  </a:cubicBezTo>
                  <a:cubicBezTo>
                    <a:pt x="998090" y="1203765"/>
                    <a:pt x="998009" y="1203522"/>
                    <a:pt x="998009" y="1203255"/>
                  </a:cubicBezTo>
                  <a:lnTo>
                    <a:pt x="998009" y="1202827"/>
                  </a:lnTo>
                  <a:cubicBezTo>
                    <a:pt x="998009" y="1202541"/>
                    <a:pt x="998114" y="1202255"/>
                    <a:pt x="998323" y="1201969"/>
                  </a:cubicBezTo>
                  <a:cubicBezTo>
                    <a:pt x="999047" y="1201188"/>
                    <a:pt x="999852" y="1199926"/>
                    <a:pt x="1000738" y="1198183"/>
                  </a:cubicBezTo>
                  <a:cubicBezTo>
                    <a:pt x="1001624" y="1196440"/>
                    <a:pt x="1002343" y="1194883"/>
                    <a:pt x="1002895" y="1193511"/>
                  </a:cubicBezTo>
                  <a:close/>
                  <a:moveTo>
                    <a:pt x="1681228" y="1193454"/>
                  </a:moveTo>
                  <a:lnTo>
                    <a:pt x="1696516" y="1193454"/>
                  </a:lnTo>
                  <a:cubicBezTo>
                    <a:pt x="1696878" y="1193454"/>
                    <a:pt x="1697178" y="1193578"/>
                    <a:pt x="1697416" y="1193825"/>
                  </a:cubicBezTo>
                  <a:cubicBezTo>
                    <a:pt x="1697654" y="1194073"/>
                    <a:pt x="1697773" y="1194368"/>
                    <a:pt x="1697773" y="1194711"/>
                  </a:cubicBezTo>
                  <a:lnTo>
                    <a:pt x="1697773" y="1195607"/>
                  </a:lnTo>
                  <a:lnTo>
                    <a:pt x="1699535" y="1195169"/>
                  </a:lnTo>
                  <a:cubicBezTo>
                    <a:pt x="1701345" y="1195169"/>
                    <a:pt x="1702773" y="1195697"/>
                    <a:pt x="1703821" y="1196754"/>
                  </a:cubicBezTo>
                  <a:cubicBezTo>
                    <a:pt x="1704869" y="1197812"/>
                    <a:pt x="1705393" y="1199255"/>
                    <a:pt x="1705393" y="1201084"/>
                  </a:cubicBezTo>
                  <a:cubicBezTo>
                    <a:pt x="1705393" y="1203179"/>
                    <a:pt x="1704636" y="1205251"/>
                    <a:pt x="1703121" y="1207299"/>
                  </a:cubicBezTo>
                  <a:lnTo>
                    <a:pt x="1697773" y="1213024"/>
                  </a:lnTo>
                  <a:lnTo>
                    <a:pt x="1697773" y="1213656"/>
                  </a:lnTo>
                  <a:lnTo>
                    <a:pt x="1697684" y="1213799"/>
                  </a:lnTo>
                  <a:lnTo>
                    <a:pt x="1705936" y="1213799"/>
                  </a:lnTo>
                  <a:lnTo>
                    <a:pt x="1705936" y="1216314"/>
                  </a:lnTo>
                  <a:lnTo>
                    <a:pt x="1696129" y="1216314"/>
                  </a:lnTo>
                  <a:lnTo>
                    <a:pt x="1695687" y="1217028"/>
                  </a:lnTo>
                  <a:cubicBezTo>
                    <a:pt x="1694296" y="1217714"/>
                    <a:pt x="1692991" y="1218171"/>
                    <a:pt x="1691772" y="1218400"/>
                  </a:cubicBezTo>
                  <a:lnTo>
                    <a:pt x="1691401" y="1215943"/>
                  </a:lnTo>
                  <a:lnTo>
                    <a:pt x="1693248" y="1215330"/>
                  </a:lnTo>
                  <a:lnTo>
                    <a:pt x="1693248" y="1213599"/>
                  </a:lnTo>
                  <a:lnTo>
                    <a:pt x="1695258" y="1211899"/>
                  </a:lnTo>
                  <a:lnTo>
                    <a:pt x="1695258" y="1209828"/>
                  </a:lnTo>
                  <a:lnTo>
                    <a:pt x="1682457" y="1209828"/>
                  </a:lnTo>
                  <a:lnTo>
                    <a:pt x="1682457" y="1209999"/>
                  </a:lnTo>
                  <a:cubicBezTo>
                    <a:pt x="1682476" y="1211580"/>
                    <a:pt x="1682090" y="1213080"/>
                    <a:pt x="1681299" y="1214499"/>
                  </a:cubicBezTo>
                  <a:cubicBezTo>
                    <a:pt x="1680509" y="1215919"/>
                    <a:pt x="1679466" y="1217143"/>
                    <a:pt x="1678170" y="1218171"/>
                  </a:cubicBezTo>
                  <a:lnTo>
                    <a:pt x="1677427" y="1217143"/>
                  </a:lnTo>
                  <a:lnTo>
                    <a:pt x="1676684" y="1216143"/>
                  </a:lnTo>
                  <a:cubicBezTo>
                    <a:pt x="1677675" y="1215342"/>
                    <a:pt x="1678475" y="1214409"/>
                    <a:pt x="1679085" y="1213342"/>
                  </a:cubicBezTo>
                  <a:cubicBezTo>
                    <a:pt x="1679694" y="1212275"/>
                    <a:pt x="1679990" y="1211161"/>
                    <a:pt x="1679971" y="1209999"/>
                  </a:cubicBezTo>
                  <a:lnTo>
                    <a:pt x="1679971" y="1194711"/>
                  </a:lnTo>
                  <a:cubicBezTo>
                    <a:pt x="1679971" y="1194368"/>
                    <a:pt x="1680090" y="1194073"/>
                    <a:pt x="1680328" y="1193825"/>
                  </a:cubicBezTo>
                  <a:cubicBezTo>
                    <a:pt x="1680566" y="1193578"/>
                    <a:pt x="1680866" y="1193454"/>
                    <a:pt x="1681228" y="1193454"/>
                  </a:cubicBezTo>
                  <a:close/>
                  <a:moveTo>
                    <a:pt x="1297037" y="1193454"/>
                  </a:moveTo>
                  <a:lnTo>
                    <a:pt x="1299523" y="1193454"/>
                  </a:lnTo>
                  <a:lnTo>
                    <a:pt x="1299523" y="1213171"/>
                  </a:lnTo>
                  <a:cubicBezTo>
                    <a:pt x="1299523" y="1214333"/>
                    <a:pt x="1299171" y="1215295"/>
                    <a:pt x="1298466" y="1216057"/>
                  </a:cubicBezTo>
                  <a:cubicBezTo>
                    <a:pt x="1297761" y="1216819"/>
                    <a:pt x="1296918" y="1217381"/>
                    <a:pt x="1295937" y="1217743"/>
                  </a:cubicBezTo>
                  <a:cubicBezTo>
                    <a:pt x="1294956" y="1218105"/>
                    <a:pt x="1294027" y="1218324"/>
                    <a:pt x="1293151" y="1218400"/>
                  </a:cubicBezTo>
                  <a:lnTo>
                    <a:pt x="1292951" y="1215943"/>
                  </a:lnTo>
                  <a:cubicBezTo>
                    <a:pt x="1294094" y="1215752"/>
                    <a:pt x="1295046" y="1215466"/>
                    <a:pt x="1295808" y="1215085"/>
                  </a:cubicBezTo>
                  <a:cubicBezTo>
                    <a:pt x="1296570" y="1214704"/>
                    <a:pt x="1296980" y="1214066"/>
                    <a:pt x="1297037" y="1213171"/>
                  </a:cubicBezTo>
                  <a:close/>
                  <a:moveTo>
                    <a:pt x="1965997" y="1193340"/>
                  </a:moveTo>
                  <a:lnTo>
                    <a:pt x="1968340" y="1194111"/>
                  </a:lnTo>
                  <a:cubicBezTo>
                    <a:pt x="1968035" y="1194988"/>
                    <a:pt x="1967788" y="1195645"/>
                    <a:pt x="1967597" y="1196083"/>
                  </a:cubicBezTo>
                  <a:lnTo>
                    <a:pt x="1974569" y="1196083"/>
                  </a:lnTo>
                  <a:cubicBezTo>
                    <a:pt x="1974912" y="1196083"/>
                    <a:pt x="1975203" y="1196207"/>
                    <a:pt x="1975441" y="1196454"/>
                  </a:cubicBezTo>
                  <a:cubicBezTo>
                    <a:pt x="1975679" y="1196702"/>
                    <a:pt x="1975798" y="1196997"/>
                    <a:pt x="1975798" y="1197340"/>
                  </a:cubicBezTo>
                  <a:lnTo>
                    <a:pt x="1975798" y="1213485"/>
                  </a:lnTo>
                  <a:cubicBezTo>
                    <a:pt x="1975798" y="1214609"/>
                    <a:pt x="1975450" y="1215538"/>
                    <a:pt x="1974755" y="1216271"/>
                  </a:cubicBezTo>
                  <a:cubicBezTo>
                    <a:pt x="1974060" y="1217005"/>
                    <a:pt x="1973226" y="1217543"/>
                    <a:pt x="1972255" y="1217886"/>
                  </a:cubicBezTo>
                  <a:cubicBezTo>
                    <a:pt x="1971283" y="1218228"/>
                    <a:pt x="1970321" y="1218438"/>
                    <a:pt x="1969369" y="1218514"/>
                  </a:cubicBezTo>
                  <a:lnTo>
                    <a:pt x="1969197" y="1216000"/>
                  </a:lnTo>
                  <a:cubicBezTo>
                    <a:pt x="1969997" y="1215866"/>
                    <a:pt x="1970650" y="1215733"/>
                    <a:pt x="1971155" y="1215600"/>
                  </a:cubicBezTo>
                  <a:cubicBezTo>
                    <a:pt x="1971659" y="1215466"/>
                    <a:pt x="1972126" y="1215228"/>
                    <a:pt x="1972555" y="1214885"/>
                  </a:cubicBezTo>
                  <a:cubicBezTo>
                    <a:pt x="1972983" y="1214542"/>
                    <a:pt x="1973236" y="1214076"/>
                    <a:pt x="1973312" y="1213485"/>
                  </a:cubicBezTo>
                  <a:lnTo>
                    <a:pt x="1973312" y="1198598"/>
                  </a:lnTo>
                  <a:lnTo>
                    <a:pt x="1966454" y="1198598"/>
                  </a:lnTo>
                  <a:cubicBezTo>
                    <a:pt x="1965749" y="1199950"/>
                    <a:pt x="1964978" y="1201198"/>
                    <a:pt x="1964139" y="1202341"/>
                  </a:cubicBezTo>
                  <a:lnTo>
                    <a:pt x="1962139" y="1200855"/>
                  </a:lnTo>
                  <a:cubicBezTo>
                    <a:pt x="1962920" y="1199769"/>
                    <a:pt x="1963616" y="1198621"/>
                    <a:pt x="1964225" y="1197412"/>
                  </a:cubicBezTo>
                  <a:cubicBezTo>
                    <a:pt x="1964835" y="1196202"/>
                    <a:pt x="1965425" y="1194845"/>
                    <a:pt x="1965997" y="1193340"/>
                  </a:cubicBezTo>
                  <a:close/>
                  <a:moveTo>
                    <a:pt x="1061122" y="1193340"/>
                  </a:moveTo>
                  <a:lnTo>
                    <a:pt x="1063465" y="1194111"/>
                  </a:lnTo>
                  <a:cubicBezTo>
                    <a:pt x="1063160" y="1194988"/>
                    <a:pt x="1062912" y="1195645"/>
                    <a:pt x="1062722" y="1196083"/>
                  </a:cubicBezTo>
                  <a:lnTo>
                    <a:pt x="1069694" y="1196083"/>
                  </a:lnTo>
                  <a:cubicBezTo>
                    <a:pt x="1070037" y="1196083"/>
                    <a:pt x="1070328" y="1196207"/>
                    <a:pt x="1070566" y="1196454"/>
                  </a:cubicBezTo>
                  <a:cubicBezTo>
                    <a:pt x="1070804" y="1196702"/>
                    <a:pt x="1070923" y="1196997"/>
                    <a:pt x="1070923" y="1197340"/>
                  </a:cubicBezTo>
                  <a:lnTo>
                    <a:pt x="1070923" y="1213485"/>
                  </a:lnTo>
                  <a:cubicBezTo>
                    <a:pt x="1070923" y="1214609"/>
                    <a:pt x="1070575" y="1215538"/>
                    <a:pt x="1069880" y="1216271"/>
                  </a:cubicBezTo>
                  <a:cubicBezTo>
                    <a:pt x="1069185" y="1217005"/>
                    <a:pt x="1068351" y="1217543"/>
                    <a:pt x="1067380" y="1217886"/>
                  </a:cubicBezTo>
                  <a:cubicBezTo>
                    <a:pt x="1066408" y="1218228"/>
                    <a:pt x="1065446" y="1218438"/>
                    <a:pt x="1064494" y="1218514"/>
                  </a:cubicBezTo>
                  <a:lnTo>
                    <a:pt x="1064322" y="1216000"/>
                  </a:lnTo>
                  <a:cubicBezTo>
                    <a:pt x="1065122" y="1215866"/>
                    <a:pt x="1065775" y="1215733"/>
                    <a:pt x="1066280" y="1215600"/>
                  </a:cubicBezTo>
                  <a:cubicBezTo>
                    <a:pt x="1066784" y="1215466"/>
                    <a:pt x="1067251" y="1215228"/>
                    <a:pt x="1067680" y="1214885"/>
                  </a:cubicBezTo>
                  <a:cubicBezTo>
                    <a:pt x="1068108" y="1214542"/>
                    <a:pt x="1068361" y="1214076"/>
                    <a:pt x="1068437" y="1213485"/>
                  </a:cubicBezTo>
                  <a:lnTo>
                    <a:pt x="1068437" y="1198598"/>
                  </a:lnTo>
                  <a:lnTo>
                    <a:pt x="1061579" y="1198598"/>
                  </a:lnTo>
                  <a:cubicBezTo>
                    <a:pt x="1060874" y="1199950"/>
                    <a:pt x="1060103" y="1201198"/>
                    <a:pt x="1059264" y="1202341"/>
                  </a:cubicBezTo>
                  <a:lnTo>
                    <a:pt x="1057264" y="1200855"/>
                  </a:lnTo>
                  <a:cubicBezTo>
                    <a:pt x="1058045" y="1199769"/>
                    <a:pt x="1058740" y="1198621"/>
                    <a:pt x="1059350" y="1197412"/>
                  </a:cubicBezTo>
                  <a:cubicBezTo>
                    <a:pt x="1059960" y="1196202"/>
                    <a:pt x="1060550" y="1194845"/>
                    <a:pt x="1061122" y="1193340"/>
                  </a:cubicBezTo>
                  <a:close/>
                  <a:moveTo>
                    <a:pt x="338879" y="1193340"/>
                  </a:moveTo>
                  <a:lnTo>
                    <a:pt x="339994" y="1196226"/>
                  </a:lnTo>
                  <a:lnTo>
                    <a:pt x="347309" y="1196226"/>
                  </a:lnTo>
                  <a:lnTo>
                    <a:pt x="347309" y="1198740"/>
                  </a:lnTo>
                  <a:lnTo>
                    <a:pt x="344566" y="1198740"/>
                  </a:lnTo>
                  <a:cubicBezTo>
                    <a:pt x="344032" y="1201826"/>
                    <a:pt x="342804" y="1204694"/>
                    <a:pt x="340880" y="1207341"/>
                  </a:cubicBezTo>
                  <a:lnTo>
                    <a:pt x="346538" y="1212799"/>
                  </a:lnTo>
                  <a:lnTo>
                    <a:pt x="344794" y="1214599"/>
                  </a:lnTo>
                  <a:lnTo>
                    <a:pt x="339308" y="1209285"/>
                  </a:lnTo>
                  <a:cubicBezTo>
                    <a:pt x="337060" y="1211761"/>
                    <a:pt x="334431" y="1213618"/>
                    <a:pt x="331421" y="1214857"/>
                  </a:cubicBezTo>
                  <a:lnTo>
                    <a:pt x="330421" y="1212542"/>
                  </a:lnTo>
                  <a:cubicBezTo>
                    <a:pt x="333126" y="1211418"/>
                    <a:pt x="335479" y="1209751"/>
                    <a:pt x="337479" y="1207541"/>
                  </a:cubicBezTo>
                  <a:lnTo>
                    <a:pt x="331193" y="1201455"/>
                  </a:lnTo>
                  <a:lnTo>
                    <a:pt x="332936" y="1199626"/>
                  </a:lnTo>
                  <a:lnTo>
                    <a:pt x="339051" y="1205541"/>
                  </a:lnTo>
                  <a:cubicBezTo>
                    <a:pt x="340518" y="1203446"/>
                    <a:pt x="341499" y="1201179"/>
                    <a:pt x="341994" y="1198740"/>
                  </a:cubicBezTo>
                  <a:lnTo>
                    <a:pt x="329993" y="1198740"/>
                  </a:lnTo>
                  <a:lnTo>
                    <a:pt x="329993" y="1196226"/>
                  </a:lnTo>
                  <a:lnTo>
                    <a:pt x="337308" y="1196226"/>
                  </a:lnTo>
                  <a:lnTo>
                    <a:pt x="336565" y="1194226"/>
                  </a:lnTo>
                  <a:close/>
                  <a:moveTo>
                    <a:pt x="1955138" y="1193283"/>
                  </a:moveTo>
                  <a:lnTo>
                    <a:pt x="1957481" y="1194140"/>
                  </a:lnTo>
                  <a:lnTo>
                    <a:pt x="1956596" y="1196654"/>
                  </a:lnTo>
                  <a:lnTo>
                    <a:pt x="1960882" y="1196654"/>
                  </a:lnTo>
                  <a:cubicBezTo>
                    <a:pt x="1961244" y="1196654"/>
                    <a:pt x="1961544" y="1196774"/>
                    <a:pt x="1961782" y="1197012"/>
                  </a:cubicBezTo>
                  <a:cubicBezTo>
                    <a:pt x="1962020" y="1197250"/>
                    <a:pt x="1962139" y="1197540"/>
                    <a:pt x="1962139" y="1197883"/>
                  </a:cubicBezTo>
                  <a:lnTo>
                    <a:pt x="1962139" y="1200855"/>
                  </a:lnTo>
                  <a:lnTo>
                    <a:pt x="1962139" y="1218171"/>
                  </a:lnTo>
                  <a:lnTo>
                    <a:pt x="1959653" y="1218171"/>
                  </a:lnTo>
                  <a:lnTo>
                    <a:pt x="1959653" y="1217571"/>
                  </a:lnTo>
                  <a:lnTo>
                    <a:pt x="1953595" y="1217571"/>
                  </a:lnTo>
                  <a:lnTo>
                    <a:pt x="1953595" y="1218171"/>
                  </a:lnTo>
                  <a:lnTo>
                    <a:pt x="1951081" y="1218171"/>
                  </a:lnTo>
                  <a:lnTo>
                    <a:pt x="1951081" y="1197883"/>
                  </a:lnTo>
                  <a:cubicBezTo>
                    <a:pt x="1951081" y="1197540"/>
                    <a:pt x="1951200" y="1197250"/>
                    <a:pt x="1951438" y="1197012"/>
                  </a:cubicBezTo>
                  <a:cubicBezTo>
                    <a:pt x="1951676" y="1196774"/>
                    <a:pt x="1951976" y="1196654"/>
                    <a:pt x="1952338" y="1196654"/>
                  </a:cubicBezTo>
                  <a:lnTo>
                    <a:pt x="1953967" y="1196654"/>
                  </a:lnTo>
                  <a:close/>
                  <a:moveTo>
                    <a:pt x="1854992" y="1193283"/>
                  </a:moveTo>
                  <a:lnTo>
                    <a:pt x="1862393" y="1193283"/>
                  </a:lnTo>
                  <a:cubicBezTo>
                    <a:pt x="1862603" y="1193283"/>
                    <a:pt x="1862803" y="1193335"/>
                    <a:pt x="1862993" y="1193440"/>
                  </a:cubicBezTo>
                  <a:cubicBezTo>
                    <a:pt x="1863184" y="1193544"/>
                    <a:pt x="1863336" y="1193692"/>
                    <a:pt x="1863451" y="1193883"/>
                  </a:cubicBezTo>
                  <a:cubicBezTo>
                    <a:pt x="1864803" y="1195883"/>
                    <a:pt x="1866113" y="1197545"/>
                    <a:pt x="1867380" y="1198869"/>
                  </a:cubicBezTo>
                  <a:cubicBezTo>
                    <a:pt x="1868647" y="1200193"/>
                    <a:pt x="1870109" y="1201179"/>
                    <a:pt x="1871766" y="1201826"/>
                  </a:cubicBezTo>
                  <a:lnTo>
                    <a:pt x="1870966" y="1204198"/>
                  </a:lnTo>
                  <a:cubicBezTo>
                    <a:pt x="1869099" y="1203589"/>
                    <a:pt x="1867351" y="1202431"/>
                    <a:pt x="1865723" y="1200726"/>
                  </a:cubicBezTo>
                  <a:cubicBezTo>
                    <a:pt x="1864094" y="1199021"/>
                    <a:pt x="1862755" y="1197378"/>
                    <a:pt x="1861708" y="1195797"/>
                  </a:cubicBezTo>
                  <a:lnTo>
                    <a:pt x="1855678" y="1195797"/>
                  </a:lnTo>
                  <a:cubicBezTo>
                    <a:pt x="1854593" y="1197397"/>
                    <a:pt x="1853235" y="1199045"/>
                    <a:pt x="1851606" y="1200741"/>
                  </a:cubicBezTo>
                  <a:lnTo>
                    <a:pt x="1847479" y="1203492"/>
                  </a:lnTo>
                  <a:lnTo>
                    <a:pt x="1845830" y="1207341"/>
                  </a:lnTo>
                  <a:lnTo>
                    <a:pt x="1851487" y="1212799"/>
                  </a:lnTo>
                  <a:lnTo>
                    <a:pt x="1849744" y="1214599"/>
                  </a:lnTo>
                  <a:lnTo>
                    <a:pt x="1844258" y="1209285"/>
                  </a:lnTo>
                  <a:cubicBezTo>
                    <a:pt x="1842010" y="1211761"/>
                    <a:pt x="1839381" y="1213618"/>
                    <a:pt x="1836371" y="1214857"/>
                  </a:cubicBezTo>
                  <a:lnTo>
                    <a:pt x="1835371" y="1212542"/>
                  </a:lnTo>
                  <a:cubicBezTo>
                    <a:pt x="1838076" y="1211418"/>
                    <a:pt x="1840429" y="1209751"/>
                    <a:pt x="1842429" y="1207541"/>
                  </a:cubicBezTo>
                  <a:lnTo>
                    <a:pt x="1836142" y="1201455"/>
                  </a:lnTo>
                  <a:lnTo>
                    <a:pt x="1837886" y="1199626"/>
                  </a:lnTo>
                  <a:lnTo>
                    <a:pt x="1844001" y="1205541"/>
                  </a:lnTo>
                  <a:cubicBezTo>
                    <a:pt x="1845467" y="1203446"/>
                    <a:pt x="1846449" y="1201179"/>
                    <a:pt x="1846944" y="1198740"/>
                  </a:cubicBezTo>
                  <a:lnTo>
                    <a:pt x="1834942" y="1198740"/>
                  </a:lnTo>
                  <a:lnTo>
                    <a:pt x="1834942" y="1196226"/>
                  </a:lnTo>
                  <a:lnTo>
                    <a:pt x="1842258" y="1196226"/>
                  </a:lnTo>
                  <a:lnTo>
                    <a:pt x="1841515" y="1194226"/>
                  </a:lnTo>
                  <a:lnTo>
                    <a:pt x="1843829" y="1193340"/>
                  </a:lnTo>
                  <a:lnTo>
                    <a:pt x="1844944" y="1196226"/>
                  </a:lnTo>
                  <a:lnTo>
                    <a:pt x="1852067" y="1196226"/>
                  </a:lnTo>
                  <a:lnTo>
                    <a:pt x="1853907" y="1193883"/>
                  </a:lnTo>
                  <a:cubicBezTo>
                    <a:pt x="1854021" y="1193692"/>
                    <a:pt x="1854178" y="1193544"/>
                    <a:pt x="1854378" y="1193440"/>
                  </a:cubicBezTo>
                  <a:cubicBezTo>
                    <a:pt x="1854578" y="1193335"/>
                    <a:pt x="1854783" y="1193283"/>
                    <a:pt x="1854992" y="1193283"/>
                  </a:cubicBezTo>
                  <a:close/>
                  <a:moveTo>
                    <a:pt x="1050263" y="1193283"/>
                  </a:moveTo>
                  <a:lnTo>
                    <a:pt x="1052606" y="1194140"/>
                  </a:lnTo>
                  <a:lnTo>
                    <a:pt x="1051721" y="1196654"/>
                  </a:lnTo>
                  <a:lnTo>
                    <a:pt x="1056007" y="1196654"/>
                  </a:lnTo>
                  <a:cubicBezTo>
                    <a:pt x="1056369" y="1196654"/>
                    <a:pt x="1056669" y="1196774"/>
                    <a:pt x="1056907" y="1197012"/>
                  </a:cubicBezTo>
                  <a:cubicBezTo>
                    <a:pt x="1057145" y="1197250"/>
                    <a:pt x="1057264" y="1197540"/>
                    <a:pt x="1057264" y="1197883"/>
                  </a:cubicBezTo>
                  <a:lnTo>
                    <a:pt x="1057264" y="1200855"/>
                  </a:lnTo>
                  <a:lnTo>
                    <a:pt x="1057264" y="1218171"/>
                  </a:lnTo>
                  <a:lnTo>
                    <a:pt x="1054778" y="1218171"/>
                  </a:lnTo>
                  <a:lnTo>
                    <a:pt x="1054778" y="1217571"/>
                  </a:lnTo>
                  <a:lnTo>
                    <a:pt x="1048720" y="1217571"/>
                  </a:lnTo>
                  <a:lnTo>
                    <a:pt x="1048720" y="1218171"/>
                  </a:lnTo>
                  <a:lnTo>
                    <a:pt x="1046206" y="1218171"/>
                  </a:lnTo>
                  <a:lnTo>
                    <a:pt x="1046206" y="1197883"/>
                  </a:lnTo>
                  <a:cubicBezTo>
                    <a:pt x="1046206" y="1197540"/>
                    <a:pt x="1046325" y="1197250"/>
                    <a:pt x="1046563" y="1197012"/>
                  </a:cubicBezTo>
                  <a:cubicBezTo>
                    <a:pt x="1046801" y="1196774"/>
                    <a:pt x="1047101" y="1196654"/>
                    <a:pt x="1047463" y="1196654"/>
                  </a:cubicBezTo>
                  <a:lnTo>
                    <a:pt x="1049092" y="1196654"/>
                  </a:lnTo>
                  <a:close/>
                  <a:moveTo>
                    <a:pt x="359568" y="1193283"/>
                  </a:moveTo>
                  <a:lnTo>
                    <a:pt x="366969" y="1193283"/>
                  </a:lnTo>
                  <a:cubicBezTo>
                    <a:pt x="367178" y="1193283"/>
                    <a:pt x="367378" y="1193335"/>
                    <a:pt x="367569" y="1193440"/>
                  </a:cubicBezTo>
                  <a:cubicBezTo>
                    <a:pt x="367759" y="1193544"/>
                    <a:pt x="367912" y="1193692"/>
                    <a:pt x="368026" y="1193883"/>
                  </a:cubicBezTo>
                  <a:cubicBezTo>
                    <a:pt x="369378" y="1195883"/>
                    <a:pt x="370688" y="1197545"/>
                    <a:pt x="371955" y="1198869"/>
                  </a:cubicBezTo>
                  <a:cubicBezTo>
                    <a:pt x="373222" y="1200193"/>
                    <a:pt x="374684" y="1201179"/>
                    <a:pt x="376341" y="1201826"/>
                  </a:cubicBezTo>
                  <a:lnTo>
                    <a:pt x="375541" y="1204198"/>
                  </a:lnTo>
                  <a:cubicBezTo>
                    <a:pt x="373674" y="1203589"/>
                    <a:pt x="371926" y="1202431"/>
                    <a:pt x="370298" y="1200726"/>
                  </a:cubicBezTo>
                  <a:cubicBezTo>
                    <a:pt x="368669" y="1199021"/>
                    <a:pt x="367331" y="1197378"/>
                    <a:pt x="366283" y="1195797"/>
                  </a:cubicBezTo>
                  <a:lnTo>
                    <a:pt x="360253" y="1195797"/>
                  </a:lnTo>
                  <a:cubicBezTo>
                    <a:pt x="359167" y="1197397"/>
                    <a:pt x="357810" y="1199045"/>
                    <a:pt x="356182" y="1200741"/>
                  </a:cubicBezTo>
                  <a:cubicBezTo>
                    <a:pt x="354553" y="1202436"/>
                    <a:pt x="352824" y="1203589"/>
                    <a:pt x="350995" y="1204198"/>
                  </a:cubicBezTo>
                  <a:lnTo>
                    <a:pt x="350195" y="1201826"/>
                  </a:lnTo>
                  <a:cubicBezTo>
                    <a:pt x="351871" y="1201160"/>
                    <a:pt x="353329" y="1200174"/>
                    <a:pt x="354567" y="1198869"/>
                  </a:cubicBezTo>
                  <a:cubicBezTo>
                    <a:pt x="355805" y="1197564"/>
                    <a:pt x="357110" y="1195902"/>
                    <a:pt x="358482" y="1193883"/>
                  </a:cubicBezTo>
                  <a:cubicBezTo>
                    <a:pt x="358596" y="1193692"/>
                    <a:pt x="358753" y="1193544"/>
                    <a:pt x="358953" y="1193440"/>
                  </a:cubicBezTo>
                  <a:cubicBezTo>
                    <a:pt x="359153" y="1193335"/>
                    <a:pt x="359358" y="1193283"/>
                    <a:pt x="359568" y="1193283"/>
                  </a:cubicBezTo>
                  <a:close/>
                  <a:moveTo>
                    <a:pt x="216693" y="1193283"/>
                  </a:moveTo>
                  <a:lnTo>
                    <a:pt x="224094" y="1193283"/>
                  </a:lnTo>
                  <a:cubicBezTo>
                    <a:pt x="224303" y="1193283"/>
                    <a:pt x="224503" y="1193335"/>
                    <a:pt x="224694" y="1193440"/>
                  </a:cubicBezTo>
                  <a:cubicBezTo>
                    <a:pt x="224884" y="1193544"/>
                    <a:pt x="225037" y="1193692"/>
                    <a:pt x="225151" y="1193883"/>
                  </a:cubicBezTo>
                  <a:cubicBezTo>
                    <a:pt x="226503" y="1195883"/>
                    <a:pt x="227813" y="1197545"/>
                    <a:pt x="229080" y="1198869"/>
                  </a:cubicBezTo>
                  <a:cubicBezTo>
                    <a:pt x="230347" y="1200193"/>
                    <a:pt x="231809" y="1201179"/>
                    <a:pt x="233466" y="1201826"/>
                  </a:cubicBezTo>
                  <a:lnTo>
                    <a:pt x="232666" y="1204198"/>
                  </a:lnTo>
                  <a:cubicBezTo>
                    <a:pt x="230799" y="1203589"/>
                    <a:pt x="229051" y="1202431"/>
                    <a:pt x="227423" y="1200726"/>
                  </a:cubicBezTo>
                  <a:cubicBezTo>
                    <a:pt x="225794" y="1199021"/>
                    <a:pt x="224456" y="1197378"/>
                    <a:pt x="223408" y="1195797"/>
                  </a:cubicBezTo>
                  <a:lnTo>
                    <a:pt x="217378" y="1195797"/>
                  </a:lnTo>
                  <a:cubicBezTo>
                    <a:pt x="216293" y="1197397"/>
                    <a:pt x="214935" y="1199045"/>
                    <a:pt x="213307" y="1200741"/>
                  </a:cubicBezTo>
                  <a:cubicBezTo>
                    <a:pt x="211678" y="1202436"/>
                    <a:pt x="209949" y="1203589"/>
                    <a:pt x="208120" y="1204198"/>
                  </a:cubicBezTo>
                  <a:lnTo>
                    <a:pt x="207320" y="1201826"/>
                  </a:lnTo>
                  <a:cubicBezTo>
                    <a:pt x="208996" y="1201160"/>
                    <a:pt x="210454" y="1200174"/>
                    <a:pt x="211692" y="1198869"/>
                  </a:cubicBezTo>
                  <a:cubicBezTo>
                    <a:pt x="212930" y="1197564"/>
                    <a:pt x="214235" y="1195902"/>
                    <a:pt x="215607" y="1193883"/>
                  </a:cubicBezTo>
                  <a:cubicBezTo>
                    <a:pt x="215721" y="1193692"/>
                    <a:pt x="215878" y="1193544"/>
                    <a:pt x="216078" y="1193440"/>
                  </a:cubicBezTo>
                  <a:cubicBezTo>
                    <a:pt x="216278" y="1193335"/>
                    <a:pt x="216483" y="1193283"/>
                    <a:pt x="216693" y="1193283"/>
                  </a:cubicBezTo>
                  <a:close/>
                  <a:moveTo>
                    <a:pt x="1987657" y="1193254"/>
                  </a:moveTo>
                  <a:lnTo>
                    <a:pt x="1988342" y="1195797"/>
                  </a:lnTo>
                  <a:lnTo>
                    <a:pt x="1996601" y="1195797"/>
                  </a:lnTo>
                  <a:lnTo>
                    <a:pt x="1997315" y="1193254"/>
                  </a:lnTo>
                  <a:lnTo>
                    <a:pt x="1999715" y="1193940"/>
                  </a:lnTo>
                  <a:lnTo>
                    <a:pt x="1999636" y="1194226"/>
                  </a:lnTo>
                  <a:lnTo>
                    <a:pt x="2023623" y="1194226"/>
                  </a:lnTo>
                  <a:lnTo>
                    <a:pt x="2023623" y="1196712"/>
                  </a:lnTo>
                  <a:lnTo>
                    <a:pt x="2012879" y="1196712"/>
                  </a:lnTo>
                  <a:cubicBezTo>
                    <a:pt x="2012231" y="1198083"/>
                    <a:pt x="2011593" y="1199293"/>
                    <a:pt x="2010964" y="1200341"/>
                  </a:cubicBezTo>
                  <a:lnTo>
                    <a:pt x="2012422" y="1200341"/>
                  </a:lnTo>
                  <a:lnTo>
                    <a:pt x="2012422" y="1217600"/>
                  </a:lnTo>
                  <a:lnTo>
                    <a:pt x="2009936" y="1217600"/>
                  </a:lnTo>
                  <a:lnTo>
                    <a:pt x="2009936" y="1201912"/>
                  </a:lnTo>
                  <a:cubicBezTo>
                    <a:pt x="2008488" y="1204008"/>
                    <a:pt x="2006840" y="1205913"/>
                    <a:pt x="2004992" y="1207627"/>
                  </a:cubicBezTo>
                  <a:lnTo>
                    <a:pt x="2002584" y="1209370"/>
                  </a:lnTo>
                  <a:lnTo>
                    <a:pt x="2002601" y="1209370"/>
                  </a:lnTo>
                  <a:lnTo>
                    <a:pt x="2002601" y="1211856"/>
                  </a:lnTo>
                  <a:lnTo>
                    <a:pt x="1999149" y="1211856"/>
                  </a:lnTo>
                  <a:lnTo>
                    <a:pt x="1998991" y="1211971"/>
                  </a:lnTo>
                  <a:lnTo>
                    <a:pt x="1998929" y="1211856"/>
                  </a:lnTo>
                  <a:lnTo>
                    <a:pt x="1995400" y="1211856"/>
                  </a:lnTo>
                  <a:lnTo>
                    <a:pt x="1995400" y="1216057"/>
                  </a:lnTo>
                  <a:lnTo>
                    <a:pt x="2005002" y="1216057"/>
                  </a:lnTo>
                  <a:lnTo>
                    <a:pt x="2005002" y="1218571"/>
                  </a:lnTo>
                  <a:lnTo>
                    <a:pt x="1982513" y="1218571"/>
                  </a:lnTo>
                  <a:lnTo>
                    <a:pt x="1982513" y="1216057"/>
                  </a:lnTo>
                  <a:lnTo>
                    <a:pt x="1992914" y="1216057"/>
                  </a:lnTo>
                  <a:lnTo>
                    <a:pt x="1992914" y="1211856"/>
                  </a:lnTo>
                  <a:lnTo>
                    <a:pt x="1986028" y="1211856"/>
                  </a:lnTo>
                  <a:lnTo>
                    <a:pt x="1986028" y="1210370"/>
                  </a:lnTo>
                  <a:cubicBezTo>
                    <a:pt x="1984275" y="1212123"/>
                    <a:pt x="1982342" y="1213561"/>
                    <a:pt x="1980227" y="1214685"/>
                  </a:cubicBezTo>
                  <a:lnTo>
                    <a:pt x="1979056" y="1212485"/>
                  </a:lnTo>
                  <a:cubicBezTo>
                    <a:pt x="1981361" y="1211228"/>
                    <a:pt x="1983456" y="1209542"/>
                    <a:pt x="1985342" y="1207427"/>
                  </a:cubicBezTo>
                  <a:lnTo>
                    <a:pt x="1979627" y="1207427"/>
                  </a:lnTo>
                  <a:lnTo>
                    <a:pt x="1979627" y="1204941"/>
                  </a:lnTo>
                  <a:lnTo>
                    <a:pt x="1987257" y="1204941"/>
                  </a:lnTo>
                  <a:cubicBezTo>
                    <a:pt x="1987752" y="1204198"/>
                    <a:pt x="1988181" y="1203503"/>
                    <a:pt x="1988542" y="1202855"/>
                  </a:cubicBezTo>
                  <a:lnTo>
                    <a:pt x="1981542" y="1202855"/>
                  </a:lnTo>
                  <a:lnTo>
                    <a:pt x="1981542" y="1200369"/>
                  </a:lnTo>
                  <a:lnTo>
                    <a:pt x="1989800" y="1200369"/>
                  </a:lnTo>
                  <a:cubicBezTo>
                    <a:pt x="1990181" y="1199455"/>
                    <a:pt x="1990457" y="1198769"/>
                    <a:pt x="1990629" y="1198312"/>
                  </a:cubicBezTo>
                  <a:lnTo>
                    <a:pt x="1980713" y="1198312"/>
                  </a:lnTo>
                  <a:lnTo>
                    <a:pt x="1980713" y="1195797"/>
                  </a:lnTo>
                  <a:lnTo>
                    <a:pt x="1985771" y="1195797"/>
                  </a:lnTo>
                  <a:lnTo>
                    <a:pt x="1985256" y="1193911"/>
                  </a:lnTo>
                  <a:close/>
                  <a:moveTo>
                    <a:pt x="830779" y="1193254"/>
                  </a:moveTo>
                  <a:lnTo>
                    <a:pt x="831436" y="1195311"/>
                  </a:lnTo>
                  <a:lnTo>
                    <a:pt x="840523" y="1195311"/>
                  </a:lnTo>
                  <a:cubicBezTo>
                    <a:pt x="840866" y="1195311"/>
                    <a:pt x="841161" y="1195430"/>
                    <a:pt x="841409" y="1195668"/>
                  </a:cubicBezTo>
                  <a:cubicBezTo>
                    <a:pt x="841656" y="1195907"/>
                    <a:pt x="841780" y="1196197"/>
                    <a:pt x="841780" y="1196540"/>
                  </a:cubicBezTo>
                  <a:lnTo>
                    <a:pt x="841780" y="1200198"/>
                  </a:lnTo>
                  <a:lnTo>
                    <a:pt x="839265" y="1200198"/>
                  </a:lnTo>
                  <a:lnTo>
                    <a:pt x="839265" y="1197797"/>
                  </a:lnTo>
                  <a:lnTo>
                    <a:pt x="820777" y="1197797"/>
                  </a:lnTo>
                  <a:lnTo>
                    <a:pt x="820777" y="1200198"/>
                  </a:lnTo>
                  <a:lnTo>
                    <a:pt x="818291" y="1200198"/>
                  </a:lnTo>
                  <a:lnTo>
                    <a:pt x="818291" y="1196540"/>
                  </a:lnTo>
                  <a:cubicBezTo>
                    <a:pt x="818291" y="1196197"/>
                    <a:pt x="818410" y="1195907"/>
                    <a:pt x="818649" y="1195668"/>
                  </a:cubicBezTo>
                  <a:cubicBezTo>
                    <a:pt x="818887" y="1195430"/>
                    <a:pt x="819177" y="1195311"/>
                    <a:pt x="819520" y="1195311"/>
                  </a:cubicBezTo>
                  <a:lnTo>
                    <a:pt x="828778" y="1195311"/>
                  </a:lnTo>
                  <a:lnTo>
                    <a:pt x="828378" y="1194025"/>
                  </a:lnTo>
                  <a:close/>
                  <a:moveTo>
                    <a:pt x="1926335" y="1193225"/>
                  </a:moveTo>
                  <a:lnTo>
                    <a:pt x="1928821" y="1193425"/>
                  </a:lnTo>
                  <a:lnTo>
                    <a:pt x="1928487" y="1194592"/>
                  </a:lnTo>
                  <a:lnTo>
                    <a:pt x="1928487" y="1196569"/>
                  </a:lnTo>
                  <a:lnTo>
                    <a:pt x="1927923" y="1196569"/>
                  </a:lnTo>
                  <a:lnTo>
                    <a:pt x="1927105" y="1199432"/>
                  </a:lnTo>
                  <a:lnTo>
                    <a:pt x="1927359" y="1199540"/>
                  </a:lnTo>
                  <a:cubicBezTo>
                    <a:pt x="1927597" y="1199788"/>
                    <a:pt x="1927716" y="1200083"/>
                    <a:pt x="1927716" y="1200426"/>
                  </a:cubicBezTo>
                  <a:lnTo>
                    <a:pt x="1927716" y="1212856"/>
                  </a:lnTo>
                  <a:lnTo>
                    <a:pt x="1927049" y="1212856"/>
                  </a:lnTo>
                  <a:lnTo>
                    <a:pt x="1927049" y="1214990"/>
                  </a:lnTo>
                  <a:lnTo>
                    <a:pt x="1928564" y="1216239"/>
                  </a:lnTo>
                  <a:lnTo>
                    <a:pt x="1928564" y="1205255"/>
                  </a:lnTo>
                  <a:cubicBezTo>
                    <a:pt x="1928564" y="1204913"/>
                    <a:pt x="1928692" y="1204617"/>
                    <a:pt x="1928949" y="1204370"/>
                  </a:cubicBezTo>
                  <a:cubicBezTo>
                    <a:pt x="1929207" y="1204122"/>
                    <a:pt x="1929507" y="1203998"/>
                    <a:pt x="1929850" y="1203998"/>
                  </a:cubicBezTo>
                  <a:lnTo>
                    <a:pt x="1931678" y="1203998"/>
                  </a:lnTo>
                  <a:lnTo>
                    <a:pt x="1931678" y="1200255"/>
                  </a:lnTo>
                  <a:lnTo>
                    <a:pt x="1928335" y="1200255"/>
                  </a:lnTo>
                  <a:lnTo>
                    <a:pt x="1928335" y="1197769"/>
                  </a:lnTo>
                  <a:lnTo>
                    <a:pt x="1931678" y="1197769"/>
                  </a:lnTo>
                  <a:lnTo>
                    <a:pt x="1931678" y="1193340"/>
                  </a:lnTo>
                  <a:lnTo>
                    <a:pt x="1934193" y="1193340"/>
                  </a:lnTo>
                  <a:lnTo>
                    <a:pt x="1934193" y="1197769"/>
                  </a:lnTo>
                  <a:lnTo>
                    <a:pt x="1937250" y="1197769"/>
                  </a:lnTo>
                  <a:lnTo>
                    <a:pt x="1937250" y="1200255"/>
                  </a:lnTo>
                  <a:lnTo>
                    <a:pt x="1934193" y="1200255"/>
                  </a:lnTo>
                  <a:lnTo>
                    <a:pt x="1934193" y="1203998"/>
                  </a:lnTo>
                  <a:lnTo>
                    <a:pt x="1935793" y="1203998"/>
                  </a:lnTo>
                  <a:cubicBezTo>
                    <a:pt x="1936136" y="1203998"/>
                    <a:pt x="1936431" y="1204122"/>
                    <a:pt x="1936679" y="1204370"/>
                  </a:cubicBezTo>
                  <a:cubicBezTo>
                    <a:pt x="1936927" y="1204617"/>
                    <a:pt x="1937050" y="1204913"/>
                    <a:pt x="1937050" y="1205255"/>
                  </a:cubicBezTo>
                  <a:lnTo>
                    <a:pt x="1937050" y="1215371"/>
                  </a:lnTo>
                  <a:cubicBezTo>
                    <a:pt x="1937050" y="1215714"/>
                    <a:pt x="1936927" y="1216014"/>
                    <a:pt x="1936679" y="1216271"/>
                  </a:cubicBezTo>
                  <a:cubicBezTo>
                    <a:pt x="1936431" y="1216528"/>
                    <a:pt x="1936136" y="1216657"/>
                    <a:pt x="1935793" y="1216657"/>
                  </a:cubicBezTo>
                  <a:lnTo>
                    <a:pt x="1931107" y="1216657"/>
                  </a:lnTo>
                  <a:lnTo>
                    <a:pt x="1931107" y="1217371"/>
                  </a:lnTo>
                  <a:lnTo>
                    <a:pt x="1928646" y="1217371"/>
                  </a:lnTo>
                  <a:lnTo>
                    <a:pt x="1927544" y="1218686"/>
                  </a:lnTo>
                  <a:lnTo>
                    <a:pt x="1927049" y="1218277"/>
                  </a:lnTo>
                  <a:lnTo>
                    <a:pt x="1927049" y="1218600"/>
                  </a:lnTo>
                  <a:lnTo>
                    <a:pt x="1924563" y="1218600"/>
                  </a:lnTo>
                  <a:lnTo>
                    <a:pt x="1924563" y="1216225"/>
                  </a:lnTo>
                  <a:lnTo>
                    <a:pt x="1921487" y="1213685"/>
                  </a:lnTo>
                  <a:cubicBezTo>
                    <a:pt x="1920820" y="1214657"/>
                    <a:pt x="1919967" y="1215542"/>
                    <a:pt x="1918929" y="1216343"/>
                  </a:cubicBezTo>
                  <a:cubicBezTo>
                    <a:pt x="1917891" y="1217143"/>
                    <a:pt x="1916724" y="1217895"/>
                    <a:pt x="1915429" y="1218600"/>
                  </a:cubicBezTo>
                  <a:lnTo>
                    <a:pt x="1914343" y="1216343"/>
                  </a:lnTo>
                  <a:cubicBezTo>
                    <a:pt x="1915086" y="1215981"/>
                    <a:pt x="1915929" y="1215457"/>
                    <a:pt x="1916872" y="1214771"/>
                  </a:cubicBezTo>
                  <a:cubicBezTo>
                    <a:pt x="1917815" y="1214085"/>
                    <a:pt x="1918643" y="1213285"/>
                    <a:pt x="1919358" y="1212371"/>
                  </a:cubicBezTo>
                  <a:cubicBezTo>
                    <a:pt x="1920072" y="1211456"/>
                    <a:pt x="1920429" y="1210523"/>
                    <a:pt x="1920429" y="1209570"/>
                  </a:cubicBezTo>
                  <a:lnTo>
                    <a:pt x="1920429" y="1202712"/>
                  </a:lnTo>
                  <a:lnTo>
                    <a:pt x="1921663" y="1202712"/>
                  </a:lnTo>
                  <a:lnTo>
                    <a:pt x="1921448" y="1202369"/>
                  </a:lnTo>
                  <a:lnTo>
                    <a:pt x="1922021" y="1201712"/>
                  </a:lnTo>
                  <a:lnTo>
                    <a:pt x="1918115" y="1201712"/>
                  </a:lnTo>
                  <a:lnTo>
                    <a:pt x="1918115" y="1212856"/>
                  </a:lnTo>
                  <a:lnTo>
                    <a:pt x="1915629" y="1212856"/>
                  </a:lnTo>
                  <a:lnTo>
                    <a:pt x="1915629" y="1200426"/>
                  </a:lnTo>
                  <a:cubicBezTo>
                    <a:pt x="1915629" y="1200083"/>
                    <a:pt x="1915752" y="1199788"/>
                    <a:pt x="1916000" y="1199540"/>
                  </a:cubicBezTo>
                  <a:cubicBezTo>
                    <a:pt x="1916248" y="1199293"/>
                    <a:pt x="1916543" y="1199169"/>
                    <a:pt x="1916886" y="1199169"/>
                  </a:cubicBezTo>
                  <a:lnTo>
                    <a:pt x="1919200" y="1199169"/>
                  </a:lnTo>
                  <a:lnTo>
                    <a:pt x="1919972" y="1196569"/>
                  </a:lnTo>
                  <a:lnTo>
                    <a:pt x="1915257" y="1196569"/>
                  </a:lnTo>
                  <a:lnTo>
                    <a:pt x="1915257" y="1194054"/>
                  </a:lnTo>
                  <a:lnTo>
                    <a:pt x="1926095" y="1194054"/>
                  </a:lnTo>
                  <a:close/>
                  <a:moveTo>
                    <a:pt x="1543325" y="1193225"/>
                  </a:moveTo>
                  <a:lnTo>
                    <a:pt x="1545839" y="1193225"/>
                  </a:lnTo>
                  <a:lnTo>
                    <a:pt x="1545839" y="1196654"/>
                  </a:lnTo>
                  <a:lnTo>
                    <a:pt x="1551715" y="1196654"/>
                  </a:lnTo>
                  <a:lnTo>
                    <a:pt x="1551762" y="1199140"/>
                  </a:lnTo>
                  <a:lnTo>
                    <a:pt x="1535238" y="1199140"/>
                  </a:lnTo>
                  <a:cubicBezTo>
                    <a:pt x="1534895" y="1199140"/>
                    <a:pt x="1534605" y="1199021"/>
                    <a:pt x="1534367" y="1198783"/>
                  </a:cubicBezTo>
                  <a:cubicBezTo>
                    <a:pt x="1534129" y="1198545"/>
                    <a:pt x="1534009" y="1198245"/>
                    <a:pt x="1534009" y="1197883"/>
                  </a:cubicBezTo>
                  <a:lnTo>
                    <a:pt x="1534009" y="1194025"/>
                  </a:lnTo>
                  <a:lnTo>
                    <a:pt x="1536496" y="1194025"/>
                  </a:lnTo>
                  <a:lnTo>
                    <a:pt x="1536496" y="1196654"/>
                  </a:lnTo>
                  <a:lnTo>
                    <a:pt x="1543325" y="1196654"/>
                  </a:lnTo>
                  <a:close/>
                  <a:moveTo>
                    <a:pt x="1940451" y="1193197"/>
                  </a:moveTo>
                  <a:lnTo>
                    <a:pt x="1942965" y="1193454"/>
                  </a:lnTo>
                  <a:cubicBezTo>
                    <a:pt x="1942813" y="1194559"/>
                    <a:pt x="1942603" y="1195588"/>
                    <a:pt x="1942337" y="1196540"/>
                  </a:cubicBezTo>
                  <a:lnTo>
                    <a:pt x="1948109" y="1196540"/>
                  </a:lnTo>
                  <a:lnTo>
                    <a:pt x="1948109" y="1199055"/>
                  </a:lnTo>
                  <a:lnTo>
                    <a:pt x="1946652" y="1199055"/>
                  </a:lnTo>
                  <a:cubicBezTo>
                    <a:pt x="1946594" y="1203150"/>
                    <a:pt x="1945804" y="1206989"/>
                    <a:pt x="1944280" y="1210570"/>
                  </a:cubicBezTo>
                  <a:cubicBezTo>
                    <a:pt x="1945328" y="1212933"/>
                    <a:pt x="1946671" y="1214971"/>
                    <a:pt x="1948309" y="1216686"/>
                  </a:cubicBezTo>
                  <a:lnTo>
                    <a:pt x="1946509" y="1218429"/>
                  </a:lnTo>
                  <a:cubicBezTo>
                    <a:pt x="1945156" y="1217019"/>
                    <a:pt x="1943947" y="1215333"/>
                    <a:pt x="1942880" y="1213371"/>
                  </a:cubicBezTo>
                  <a:cubicBezTo>
                    <a:pt x="1941660" y="1215390"/>
                    <a:pt x="1940318" y="1217085"/>
                    <a:pt x="1938851" y="1218457"/>
                  </a:cubicBezTo>
                  <a:lnTo>
                    <a:pt x="1937136" y="1216657"/>
                  </a:lnTo>
                  <a:cubicBezTo>
                    <a:pt x="1938927" y="1214961"/>
                    <a:pt x="1940394" y="1212914"/>
                    <a:pt x="1941537" y="1210513"/>
                  </a:cubicBezTo>
                  <a:cubicBezTo>
                    <a:pt x="1940527" y="1208056"/>
                    <a:pt x="1939832" y="1205389"/>
                    <a:pt x="1939451" y="1202512"/>
                  </a:cubicBezTo>
                  <a:cubicBezTo>
                    <a:pt x="1939279" y="1202741"/>
                    <a:pt x="1939098" y="1202950"/>
                    <a:pt x="1938908" y="1203141"/>
                  </a:cubicBezTo>
                  <a:lnTo>
                    <a:pt x="1937108" y="1201426"/>
                  </a:lnTo>
                  <a:cubicBezTo>
                    <a:pt x="1938060" y="1200360"/>
                    <a:pt x="1938793" y="1199140"/>
                    <a:pt x="1939308" y="1197769"/>
                  </a:cubicBezTo>
                  <a:cubicBezTo>
                    <a:pt x="1939822" y="1196397"/>
                    <a:pt x="1940203" y="1194873"/>
                    <a:pt x="1940451" y="1193197"/>
                  </a:cubicBezTo>
                  <a:close/>
                  <a:moveTo>
                    <a:pt x="1801138" y="1193197"/>
                  </a:moveTo>
                  <a:lnTo>
                    <a:pt x="1803653" y="1193197"/>
                  </a:lnTo>
                  <a:lnTo>
                    <a:pt x="1803653" y="1197369"/>
                  </a:lnTo>
                  <a:lnTo>
                    <a:pt x="1806225" y="1197369"/>
                  </a:lnTo>
                  <a:lnTo>
                    <a:pt x="1806225" y="1199883"/>
                  </a:lnTo>
                  <a:lnTo>
                    <a:pt x="1803653" y="1199883"/>
                  </a:lnTo>
                  <a:lnTo>
                    <a:pt x="1803653" y="1205027"/>
                  </a:lnTo>
                  <a:cubicBezTo>
                    <a:pt x="1804301" y="1204627"/>
                    <a:pt x="1804872" y="1204217"/>
                    <a:pt x="1805367" y="1203798"/>
                  </a:cubicBezTo>
                  <a:lnTo>
                    <a:pt x="1806939" y="1205741"/>
                  </a:lnTo>
                  <a:cubicBezTo>
                    <a:pt x="1806006" y="1206503"/>
                    <a:pt x="1804910" y="1207237"/>
                    <a:pt x="1803653" y="1207942"/>
                  </a:cubicBezTo>
                  <a:lnTo>
                    <a:pt x="1803653" y="1213799"/>
                  </a:lnTo>
                  <a:cubicBezTo>
                    <a:pt x="1803653" y="1215114"/>
                    <a:pt x="1803157" y="1216181"/>
                    <a:pt x="1802167" y="1217000"/>
                  </a:cubicBezTo>
                  <a:cubicBezTo>
                    <a:pt x="1801176" y="1217819"/>
                    <a:pt x="1800100" y="1218371"/>
                    <a:pt x="1798938" y="1218657"/>
                  </a:cubicBezTo>
                  <a:lnTo>
                    <a:pt x="1798366" y="1216200"/>
                  </a:lnTo>
                  <a:cubicBezTo>
                    <a:pt x="1799147" y="1215952"/>
                    <a:pt x="1799795" y="1215647"/>
                    <a:pt x="1800309" y="1215285"/>
                  </a:cubicBezTo>
                  <a:cubicBezTo>
                    <a:pt x="1800824" y="1214923"/>
                    <a:pt x="1801100" y="1214428"/>
                    <a:pt x="1801138" y="1213799"/>
                  </a:cubicBezTo>
                  <a:lnTo>
                    <a:pt x="1801138" y="1209142"/>
                  </a:lnTo>
                  <a:cubicBezTo>
                    <a:pt x="1800338" y="1209446"/>
                    <a:pt x="1799538" y="1209732"/>
                    <a:pt x="1798738" y="1209999"/>
                  </a:cubicBezTo>
                  <a:lnTo>
                    <a:pt x="1798052" y="1207599"/>
                  </a:lnTo>
                  <a:cubicBezTo>
                    <a:pt x="1799024" y="1207275"/>
                    <a:pt x="1800052" y="1206865"/>
                    <a:pt x="1801138" y="1206370"/>
                  </a:cubicBezTo>
                  <a:lnTo>
                    <a:pt x="1801138" y="1199883"/>
                  </a:lnTo>
                  <a:lnTo>
                    <a:pt x="1798309" y="1199883"/>
                  </a:lnTo>
                  <a:lnTo>
                    <a:pt x="1798309" y="1197369"/>
                  </a:lnTo>
                  <a:lnTo>
                    <a:pt x="1801138" y="1197369"/>
                  </a:lnTo>
                  <a:close/>
                  <a:moveTo>
                    <a:pt x="1180918" y="1193197"/>
                  </a:moveTo>
                  <a:lnTo>
                    <a:pt x="1183289" y="1193997"/>
                  </a:lnTo>
                  <a:lnTo>
                    <a:pt x="1182889" y="1195254"/>
                  </a:lnTo>
                  <a:lnTo>
                    <a:pt x="1194834" y="1195254"/>
                  </a:lnTo>
                  <a:lnTo>
                    <a:pt x="1194834" y="1197769"/>
                  </a:lnTo>
                  <a:lnTo>
                    <a:pt x="1182061" y="1197769"/>
                  </a:lnTo>
                  <a:lnTo>
                    <a:pt x="1181489" y="1199483"/>
                  </a:lnTo>
                  <a:lnTo>
                    <a:pt x="1190948" y="1199483"/>
                  </a:lnTo>
                  <a:cubicBezTo>
                    <a:pt x="1191290" y="1199483"/>
                    <a:pt x="1191586" y="1199602"/>
                    <a:pt x="1191833" y="1199840"/>
                  </a:cubicBezTo>
                  <a:cubicBezTo>
                    <a:pt x="1192081" y="1200079"/>
                    <a:pt x="1192205" y="1200369"/>
                    <a:pt x="1192205" y="1200712"/>
                  </a:cubicBezTo>
                  <a:lnTo>
                    <a:pt x="1192205" y="1216143"/>
                  </a:lnTo>
                  <a:lnTo>
                    <a:pt x="1195320" y="1216143"/>
                  </a:lnTo>
                  <a:lnTo>
                    <a:pt x="1195320" y="1218629"/>
                  </a:lnTo>
                  <a:lnTo>
                    <a:pt x="1169459" y="1218629"/>
                  </a:lnTo>
                  <a:lnTo>
                    <a:pt x="1169459" y="1216143"/>
                  </a:lnTo>
                  <a:lnTo>
                    <a:pt x="1170831" y="1216143"/>
                  </a:lnTo>
                  <a:lnTo>
                    <a:pt x="1164982" y="1212485"/>
                  </a:lnTo>
                  <a:cubicBezTo>
                    <a:pt x="1163554" y="1214142"/>
                    <a:pt x="1161672" y="1215428"/>
                    <a:pt x="1159339" y="1216343"/>
                  </a:cubicBezTo>
                  <a:cubicBezTo>
                    <a:pt x="1157005" y="1217257"/>
                    <a:pt x="1154400" y="1217990"/>
                    <a:pt x="1151524" y="1218543"/>
                  </a:cubicBezTo>
                  <a:lnTo>
                    <a:pt x="1151209" y="1216057"/>
                  </a:lnTo>
                  <a:cubicBezTo>
                    <a:pt x="1152981" y="1215676"/>
                    <a:pt x="1154505" y="1215304"/>
                    <a:pt x="1155781" y="1214942"/>
                  </a:cubicBezTo>
                  <a:cubicBezTo>
                    <a:pt x="1157058" y="1214580"/>
                    <a:pt x="1158329" y="1214090"/>
                    <a:pt x="1159596" y="1213471"/>
                  </a:cubicBezTo>
                  <a:cubicBezTo>
                    <a:pt x="1160863" y="1212852"/>
                    <a:pt x="1161915" y="1212085"/>
                    <a:pt x="1162754" y="1211170"/>
                  </a:cubicBezTo>
                  <a:lnTo>
                    <a:pt x="1150695" y="1211170"/>
                  </a:lnTo>
                  <a:lnTo>
                    <a:pt x="1150695" y="1208684"/>
                  </a:lnTo>
                  <a:lnTo>
                    <a:pt x="1164268" y="1208684"/>
                  </a:lnTo>
                  <a:cubicBezTo>
                    <a:pt x="1164478" y="1208113"/>
                    <a:pt x="1164630" y="1207475"/>
                    <a:pt x="1164725" y="1206770"/>
                  </a:cubicBezTo>
                  <a:lnTo>
                    <a:pt x="1164725" y="1198798"/>
                  </a:lnTo>
                  <a:lnTo>
                    <a:pt x="1167268" y="1198798"/>
                  </a:lnTo>
                  <a:lnTo>
                    <a:pt x="1167268" y="1206770"/>
                  </a:lnTo>
                  <a:cubicBezTo>
                    <a:pt x="1167249" y="1207341"/>
                    <a:pt x="1167154" y="1207980"/>
                    <a:pt x="1166983" y="1208684"/>
                  </a:cubicBezTo>
                  <a:lnTo>
                    <a:pt x="1172688" y="1208684"/>
                  </a:lnTo>
                  <a:lnTo>
                    <a:pt x="1172688" y="1200712"/>
                  </a:lnTo>
                  <a:lnTo>
                    <a:pt x="1172899" y="1200198"/>
                  </a:lnTo>
                  <a:lnTo>
                    <a:pt x="1172640" y="1200198"/>
                  </a:lnTo>
                  <a:lnTo>
                    <a:pt x="1172640" y="1197797"/>
                  </a:lnTo>
                  <a:lnTo>
                    <a:pt x="1154152" y="1197797"/>
                  </a:lnTo>
                  <a:lnTo>
                    <a:pt x="1154152" y="1200198"/>
                  </a:lnTo>
                  <a:lnTo>
                    <a:pt x="1151666" y="1200198"/>
                  </a:lnTo>
                  <a:lnTo>
                    <a:pt x="1151666" y="1196540"/>
                  </a:lnTo>
                  <a:cubicBezTo>
                    <a:pt x="1151666" y="1196197"/>
                    <a:pt x="1151786" y="1195907"/>
                    <a:pt x="1152024" y="1195668"/>
                  </a:cubicBezTo>
                  <a:cubicBezTo>
                    <a:pt x="1152262" y="1195430"/>
                    <a:pt x="1152552" y="1195311"/>
                    <a:pt x="1152895" y="1195311"/>
                  </a:cubicBezTo>
                  <a:lnTo>
                    <a:pt x="1162153" y="1195311"/>
                  </a:lnTo>
                  <a:lnTo>
                    <a:pt x="1161753" y="1194025"/>
                  </a:lnTo>
                  <a:lnTo>
                    <a:pt x="1164154" y="1193254"/>
                  </a:lnTo>
                  <a:lnTo>
                    <a:pt x="1164811" y="1195311"/>
                  </a:lnTo>
                  <a:lnTo>
                    <a:pt x="1170059" y="1195311"/>
                  </a:lnTo>
                  <a:lnTo>
                    <a:pt x="1170059" y="1195254"/>
                  </a:lnTo>
                  <a:lnTo>
                    <a:pt x="1180260" y="1195254"/>
                  </a:lnTo>
                  <a:close/>
                  <a:moveTo>
                    <a:pt x="931153" y="1193197"/>
                  </a:moveTo>
                  <a:lnTo>
                    <a:pt x="933611" y="1193597"/>
                  </a:lnTo>
                  <a:cubicBezTo>
                    <a:pt x="933458" y="1194321"/>
                    <a:pt x="933287" y="1194997"/>
                    <a:pt x="933096" y="1195626"/>
                  </a:cubicBezTo>
                  <a:lnTo>
                    <a:pt x="943059" y="1195626"/>
                  </a:lnTo>
                  <a:lnTo>
                    <a:pt x="943059" y="1194740"/>
                  </a:lnTo>
                  <a:cubicBezTo>
                    <a:pt x="943059" y="1194397"/>
                    <a:pt x="943188" y="1194102"/>
                    <a:pt x="943445" y="1193854"/>
                  </a:cubicBezTo>
                  <a:cubicBezTo>
                    <a:pt x="943702" y="1193606"/>
                    <a:pt x="944002" y="1193483"/>
                    <a:pt x="944345" y="1193483"/>
                  </a:cubicBezTo>
                  <a:lnTo>
                    <a:pt x="963290" y="1193483"/>
                  </a:lnTo>
                  <a:cubicBezTo>
                    <a:pt x="963633" y="1193483"/>
                    <a:pt x="963929" y="1193606"/>
                    <a:pt x="964176" y="1193854"/>
                  </a:cubicBezTo>
                  <a:cubicBezTo>
                    <a:pt x="964424" y="1194102"/>
                    <a:pt x="964548" y="1194397"/>
                    <a:pt x="964548" y="1194740"/>
                  </a:cubicBezTo>
                  <a:lnTo>
                    <a:pt x="964548" y="1202770"/>
                  </a:lnTo>
                  <a:cubicBezTo>
                    <a:pt x="964548" y="1203112"/>
                    <a:pt x="964424" y="1203403"/>
                    <a:pt x="964176" y="1203641"/>
                  </a:cubicBezTo>
                  <a:cubicBezTo>
                    <a:pt x="963929" y="1203879"/>
                    <a:pt x="963633" y="1203998"/>
                    <a:pt x="963290" y="1203998"/>
                  </a:cubicBezTo>
                  <a:lnTo>
                    <a:pt x="955061" y="1203998"/>
                  </a:lnTo>
                  <a:lnTo>
                    <a:pt x="955061" y="1205513"/>
                  </a:lnTo>
                  <a:lnTo>
                    <a:pt x="964919" y="1205513"/>
                  </a:lnTo>
                  <a:lnTo>
                    <a:pt x="964919" y="1208027"/>
                  </a:lnTo>
                  <a:lnTo>
                    <a:pt x="955061" y="1208027"/>
                  </a:lnTo>
                  <a:lnTo>
                    <a:pt x="955061" y="1209427"/>
                  </a:lnTo>
                  <a:lnTo>
                    <a:pt x="966691" y="1209427"/>
                  </a:lnTo>
                  <a:lnTo>
                    <a:pt x="966691" y="1211971"/>
                  </a:lnTo>
                  <a:lnTo>
                    <a:pt x="940916" y="1211971"/>
                  </a:lnTo>
                  <a:lnTo>
                    <a:pt x="940916" y="1209427"/>
                  </a:lnTo>
                  <a:lnTo>
                    <a:pt x="952546" y="1209427"/>
                  </a:lnTo>
                  <a:lnTo>
                    <a:pt x="952546" y="1208027"/>
                  </a:lnTo>
                  <a:lnTo>
                    <a:pt x="942688" y="1208027"/>
                  </a:lnTo>
                  <a:lnTo>
                    <a:pt x="942688" y="1207884"/>
                  </a:lnTo>
                  <a:lnTo>
                    <a:pt x="939811" y="1207884"/>
                  </a:lnTo>
                  <a:lnTo>
                    <a:pt x="939811" y="1215085"/>
                  </a:lnTo>
                  <a:lnTo>
                    <a:pt x="942601" y="1215085"/>
                  </a:lnTo>
                  <a:lnTo>
                    <a:pt x="943774" y="1212542"/>
                  </a:lnTo>
                  <a:lnTo>
                    <a:pt x="946060" y="1213599"/>
                  </a:lnTo>
                  <a:lnTo>
                    <a:pt x="945375" y="1215085"/>
                  </a:lnTo>
                  <a:lnTo>
                    <a:pt x="947641" y="1215085"/>
                  </a:lnTo>
                  <a:lnTo>
                    <a:pt x="947641" y="1217571"/>
                  </a:lnTo>
                  <a:lnTo>
                    <a:pt x="944228" y="1217571"/>
                  </a:lnTo>
                  <a:lnTo>
                    <a:pt x="943859" y="1218371"/>
                  </a:lnTo>
                  <a:lnTo>
                    <a:pt x="942130" y="1217571"/>
                  </a:lnTo>
                  <a:lnTo>
                    <a:pt x="929667" y="1217571"/>
                  </a:lnTo>
                  <a:lnTo>
                    <a:pt x="929667" y="1215085"/>
                  </a:lnTo>
                  <a:lnTo>
                    <a:pt x="937325" y="1215085"/>
                  </a:lnTo>
                  <a:lnTo>
                    <a:pt x="937325" y="1207884"/>
                  </a:lnTo>
                  <a:lnTo>
                    <a:pt x="930810" y="1207884"/>
                  </a:lnTo>
                  <a:lnTo>
                    <a:pt x="930810" y="1205398"/>
                  </a:lnTo>
                  <a:lnTo>
                    <a:pt x="937325" y="1205398"/>
                  </a:lnTo>
                  <a:lnTo>
                    <a:pt x="937325" y="1200026"/>
                  </a:lnTo>
                  <a:lnTo>
                    <a:pt x="939811" y="1200026"/>
                  </a:lnTo>
                  <a:lnTo>
                    <a:pt x="939811" y="1205398"/>
                  </a:lnTo>
                  <a:lnTo>
                    <a:pt x="946326" y="1205398"/>
                  </a:lnTo>
                  <a:lnTo>
                    <a:pt x="946326" y="1205513"/>
                  </a:lnTo>
                  <a:lnTo>
                    <a:pt x="952546" y="1205513"/>
                  </a:lnTo>
                  <a:lnTo>
                    <a:pt x="952546" y="1203998"/>
                  </a:lnTo>
                  <a:lnTo>
                    <a:pt x="944345" y="1203998"/>
                  </a:lnTo>
                  <a:cubicBezTo>
                    <a:pt x="944002" y="1203998"/>
                    <a:pt x="943702" y="1203879"/>
                    <a:pt x="943445" y="1203641"/>
                  </a:cubicBezTo>
                  <a:cubicBezTo>
                    <a:pt x="943188" y="1203403"/>
                    <a:pt x="943059" y="1203112"/>
                    <a:pt x="943059" y="1202770"/>
                  </a:cubicBezTo>
                  <a:lnTo>
                    <a:pt x="943059" y="1198112"/>
                  </a:lnTo>
                  <a:lnTo>
                    <a:pt x="932096" y="1198112"/>
                  </a:lnTo>
                  <a:cubicBezTo>
                    <a:pt x="931182" y="1200017"/>
                    <a:pt x="930039" y="1201741"/>
                    <a:pt x="928667" y="1203284"/>
                  </a:cubicBezTo>
                  <a:lnTo>
                    <a:pt x="928667" y="1218629"/>
                  </a:lnTo>
                  <a:lnTo>
                    <a:pt x="926181" y="1218629"/>
                  </a:lnTo>
                  <a:lnTo>
                    <a:pt x="926181" y="1205627"/>
                  </a:lnTo>
                  <a:cubicBezTo>
                    <a:pt x="925248" y="1206389"/>
                    <a:pt x="924219" y="1207084"/>
                    <a:pt x="923095" y="1207713"/>
                  </a:cubicBezTo>
                  <a:lnTo>
                    <a:pt x="921838" y="1205541"/>
                  </a:lnTo>
                  <a:cubicBezTo>
                    <a:pt x="923419" y="1204665"/>
                    <a:pt x="924843" y="1203593"/>
                    <a:pt x="926110" y="1202327"/>
                  </a:cubicBezTo>
                  <a:cubicBezTo>
                    <a:pt x="927376" y="1201060"/>
                    <a:pt x="928429" y="1199655"/>
                    <a:pt x="929267" y="1198112"/>
                  </a:cubicBezTo>
                  <a:lnTo>
                    <a:pt x="923038" y="1198112"/>
                  </a:lnTo>
                  <a:lnTo>
                    <a:pt x="923038" y="1195626"/>
                  </a:lnTo>
                  <a:lnTo>
                    <a:pt x="930439" y="1195626"/>
                  </a:lnTo>
                  <a:cubicBezTo>
                    <a:pt x="930782" y="1194692"/>
                    <a:pt x="931020" y="1193883"/>
                    <a:pt x="931153" y="1193197"/>
                  </a:cubicBezTo>
                  <a:close/>
                  <a:moveTo>
                    <a:pt x="445378" y="1193197"/>
                  </a:moveTo>
                  <a:lnTo>
                    <a:pt x="447836" y="1193597"/>
                  </a:lnTo>
                  <a:cubicBezTo>
                    <a:pt x="447684" y="1194321"/>
                    <a:pt x="447512" y="1194997"/>
                    <a:pt x="447322" y="1195626"/>
                  </a:cubicBezTo>
                  <a:lnTo>
                    <a:pt x="461866" y="1195626"/>
                  </a:lnTo>
                  <a:lnTo>
                    <a:pt x="461866" y="1198112"/>
                  </a:lnTo>
                  <a:lnTo>
                    <a:pt x="446321" y="1198112"/>
                  </a:lnTo>
                  <a:cubicBezTo>
                    <a:pt x="445407" y="1200017"/>
                    <a:pt x="444264" y="1201741"/>
                    <a:pt x="442892" y="1203284"/>
                  </a:cubicBezTo>
                  <a:lnTo>
                    <a:pt x="442892" y="1218629"/>
                  </a:lnTo>
                  <a:lnTo>
                    <a:pt x="440406" y="1218629"/>
                  </a:lnTo>
                  <a:lnTo>
                    <a:pt x="440406" y="1205627"/>
                  </a:lnTo>
                  <a:cubicBezTo>
                    <a:pt x="439473" y="1206389"/>
                    <a:pt x="438444" y="1207084"/>
                    <a:pt x="437320" y="1207713"/>
                  </a:cubicBezTo>
                  <a:lnTo>
                    <a:pt x="436063" y="1205541"/>
                  </a:lnTo>
                  <a:cubicBezTo>
                    <a:pt x="437644" y="1204665"/>
                    <a:pt x="439068" y="1203593"/>
                    <a:pt x="440335" y="1202327"/>
                  </a:cubicBezTo>
                  <a:cubicBezTo>
                    <a:pt x="441602" y="1201060"/>
                    <a:pt x="442654" y="1199655"/>
                    <a:pt x="443493" y="1198112"/>
                  </a:cubicBezTo>
                  <a:lnTo>
                    <a:pt x="437263" y="1198112"/>
                  </a:lnTo>
                  <a:lnTo>
                    <a:pt x="437263" y="1195626"/>
                  </a:lnTo>
                  <a:lnTo>
                    <a:pt x="444664" y="1195626"/>
                  </a:lnTo>
                  <a:cubicBezTo>
                    <a:pt x="445007" y="1194692"/>
                    <a:pt x="445245" y="1193883"/>
                    <a:pt x="445378" y="1193197"/>
                  </a:cubicBezTo>
                  <a:close/>
                  <a:moveTo>
                    <a:pt x="411031" y="1193197"/>
                  </a:moveTo>
                  <a:lnTo>
                    <a:pt x="413575" y="1193197"/>
                  </a:lnTo>
                  <a:lnTo>
                    <a:pt x="413575" y="1197369"/>
                  </a:lnTo>
                  <a:lnTo>
                    <a:pt x="416604" y="1197369"/>
                  </a:lnTo>
                  <a:lnTo>
                    <a:pt x="416604" y="1199883"/>
                  </a:lnTo>
                  <a:lnTo>
                    <a:pt x="413575" y="1199883"/>
                  </a:lnTo>
                  <a:lnTo>
                    <a:pt x="413575" y="1205141"/>
                  </a:lnTo>
                  <a:cubicBezTo>
                    <a:pt x="414279" y="1204779"/>
                    <a:pt x="415013" y="1204322"/>
                    <a:pt x="415775" y="1203770"/>
                  </a:cubicBezTo>
                  <a:lnTo>
                    <a:pt x="417261" y="1205798"/>
                  </a:lnTo>
                  <a:cubicBezTo>
                    <a:pt x="416156" y="1206579"/>
                    <a:pt x="414927" y="1207294"/>
                    <a:pt x="413575" y="1207942"/>
                  </a:cubicBezTo>
                  <a:lnTo>
                    <a:pt x="413575" y="1213799"/>
                  </a:lnTo>
                  <a:cubicBezTo>
                    <a:pt x="413575" y="1214733"/>
                    <a:pt x="413294" y="1215538"/>
                    <a:pt x="412731" y="1216214"/>
                  </a:cubicBezTo>
                  <a:cubicBezTo>
                    <a:pt x="412170" y="1216890"/>
                    <a:pt x="411488" y="1217428"/>
                    <a:pt x="410688" y="1217828"/>
                  </a:cubicBezTo>
                  <a:cubicBezTo>
                    <a:pt x="409888" y="1218228"/>
                    <a:pt x="409107" y="1218505"/>
                    <a:pt x="408345" y="1218657"/>
                  </a:cubicBezTo>
                  <a:lnTo>
                    <a:pt x="407859" y="1216200"/>
                  </a:lnTo>
                  <a:cubicBezTo>
                    <a:pt x="408507" y="1216066"/>
                    <a:pt x="409198" y="1215785"/>
                    <a:pt x="409931" y="1215357"/>
                  </a:cubicBezTo>
                  <a:cubicBezTo>
                    <a:pt x="410664" y="1214928"/>
                    <a:pt x="411031" y="1214409"/>
                    <a:pt x="411031" y="1213799"/>
                  </a:cubicBezTo>
                  <a:lnTo>
                    <a:pt x="411031" y="1209027"/>
                  </a:lnTo>
                  <a:cubicBezTo>
                    <a:pt x="409945" y="1209446"/>
                    <a:pt x="408974" y="1209780"/>
                    <a:pt x="408117" y="1210027"/>
                  </a:cubicBezTo>
                  <a:lnTo>
                    <a:pt x="407488" y="1207599"/>
                  </a:lnTo>
                  <a:cubicBezTo>
                    <a:pt x="408840" y="1207180"/>
                    <a:pt x="410022" y="1206760"/>
                    <a:pt x="411031" y="1206341"/>
                  </a:cubicBezTo>
                  <a:lnTo>
                    <a:pt x="411031" y="1199883"/>
                  </a:lnTo>
                  <a:lnTo>
                    <a:pt x="407716" y="1199883"/>
                  </a:lnTo>
                  <a:lnTo>
                    <a:pt x="407716" y="1197369"/>
                  </a:lnTo>
                  <a:lnTo>
                    <a:pt x="411031" y="1197369"/>
                  </a:lnTo>
                  <a:close/>
                  <a:moveTo>
                    <a:pt x="1408432" y="1193168"/>
                  </a:moveTo>
                  <a:lnTo>
                    <a:pt x="1410632" y="1194368"/>
                  </a:lnTo>
                  <a:lnTo>
                    <a:pt x="1409546" y="1196311"/>
                  </a:lnTo>
                  <a:lnTo>
                    <a:pt x="1419919" y="1196311"/>
                  </a:lnTo>
                  <a:cubicBezTo>
                    <a:pt x="1420262" y="1196311"/>
                    <a:pt x="1420557" y="1196435"/>
                    <a:pt x="1420805" y="1196683"/>
                  </a:cubicBezTo>
                  <a:cubicBezTo>
                    <a:pt x="1421052" y="1196931"/>
                    <a:pt x="1421176" y="1197226"/>
                    <a:pt x="1421176" y="1197569"/>
                  </a:cubicBezTo>
                  <a:lnTo>
                    <a:pt x="1421176" y="1218629"/>
                  </a:lnTo>
                  <a:lnTo>
                    <a:pt x="1418662" y="1218629"/>
                  </a:lnTo>
                  <a:lnTo>
                    <a:pt x="1418662" y="1217686"/>
                  </a:lnTo>
                  <a:lnTo>
                    <a:pt x="1404255" y="1217686"/>
                  </a:lnTo>
                  <a:lnTo>
                    <a:pt x="1403346" y="1218000"/>
                  </a:lnTo>
                  <a:lnTo>
                    <a:pt x="1403346" y="1218629"/>
                  </a:lnTo>
                  <a:lnTo>
                    <a:pt x="1400859" y="1218629"/>
                  </a:lnTo>
                  <a:lnTo>
                    <a:pt x="1400859" y="1218371"/>
                  </a:lnTo>
                  <a:lnTo>
                    <a:pt x="1400440" y="1218371"/>
                  </a:lnTo>
                  <a:cubicBezTo>
                    <a:pt x="1399507" y="1218371"/>
                    <a:pt x="1398774" y="1218086"/>
                    <a:pt x="1398240" y="1217514"/>
                  </a:cubicBezTo>
                  <a:cubicBezTo>
                    <a:pt x="1397707" y="1216962"/>
                    <a:pt x="1397440" y="1216228"/>
                    <a:pt x="1397440" y="1215314"/>
                  </a:cubicBezTo>
                  <a:lnTo>
                    <a:pt x="1397440" y="1207027"/>
                  </a:lnTo>
                  <a:lnTo>
                    <a:pt x="1394640" y="1207027"/>
                  </a:lnTo>
                  <a:lnTo>
                    <a:pt x="1394640" y="1209713"/>
                  </a:lnTo>
                  <a:cubicBezTo>
                    <a:pt x="1394621" y="1211561"/>
                    <a:pt x="1394059" y="1213261"/>
                    <a:pt x="1392954" y="1214814"/>
                  </a:cubicBezTo>
                  <a:cubicBezTo>
                    <a:pt x="1391849" y="1216366"/>
                    <a:pt x="1390449" y="1217724"/>
                    <a:pt x="1388753" y="1218886"/>
                  </a:cubicBezTo>
                  <a:lnTo>
                    <a:pt x="1387439" y="1216743"/>
                  </a:lnTo>
                  <a:cubicBezTo>
                    <a:pt x="1388791" y="1215828"/>
                    <a:pt x="1389910" y="1214776"/>
                    <a:pt x="1390796" y="1213585"/>
                  </a:cubicBezTo>
                  <a:cubicBezTo>
                    <a:pt x="1391682" y="1212395"/>
                    <a:pt x="1392135" y="1211104"/>
                    <a:pt x="1392154" y="1209713"/>
                  </a:cubicBezTo>
                  <a:lnTo>
                    <a:pt x="1392154" y="1207027"/>
                  </a:lnTo>
                  <a:lnTo>
                    <a:pt x="1390468" y="1207027"/>
                  </a:lnTo>
                  <a:cubicBezTo>
                    <a:pt x="1390125" y="1207027"/>
                    <a:pt x="1389834" y="1206908"/>
                    <a:pt x="1389596" y="1206670"/>
                  </a:cubicBezTo>
                  <a:cubicBezTo>
                    <a:pt x="1389358" y="1206432"/>
                    <a:pt x="1389239" y="1206132"/>
                    <a:pt x="1389239" y="1205770"/>
                  </a:cubicBezTo>
                  <a:lnTo>
                    <a:pt x="1389239" y="1196083"/>
                  </a:lnTo>
                  <a:cubicBezTo>
                    <a:pt x="1389239" y="1195740"/>
                    <a:pt x="1389358" y="1195445"/>
                    <a:pt x="1389596" y="1195197"/>
                  </a:cubicBezTo>
                  <a:cubicBezTo>
                    <a:pt x="1389834" y="1194949"/>
                    <a:pt x="1390125" y="1194826"/>
                    <a:pt x="1390468" y="1194826"/>
                  </a:cubicBezTo>
                  <a:lnTo>
                    <a:pt x="1401869" y="1194826"/>
                  </a:lnTo>
                  <a:cubicBezTo>
                    <a:pt x="1402212" y="1194826"/>
                    <a:pt x="1402507" y="1194949"/>
                    <a:pt x="1402755" y="1195197"/>
                  </a:cubicBezTo>
                  <a:cubicBezTo>
                    <a:pt x="1403003" y="1195445"/>
                    <a:pt x="1403126" y="1195740"/>
                    <a:pt x="1403126" y="1196083"/>
                  </a:cubicBezTo>
                  <a:lnTo>
                    <a:pt x="1403126" y="1196311"/>
                  </a:lnTo>
                  <a:lnTo>
                    <a:pt x="1406717" y="1196311"/>
                  </a:lnTo>
                  <a:close/>
                  <a:moveTo>
                    <a:pt x="1215579" y="1193168"/>
                  </a:moveTo>
                  <a:lnTo>
                    <a:pt x="1216036" y="1195111"/>
                  </a:lnTo>
                  <a:lnTo>
                    <a:pt x="1222837" y="1195111"/>
                  </a:lnTo>
                  <a:lnTo>
                    <a:pt x="1222837" y="1197597"/>
                  </a:lnTo>
                  <a:lnTo>
                    <a:pt x="1207178" y="1197597"/>
                  </a:lnTo>
                  <a:lnTo>
                    <a:pt x="1207178" y="1195111"/>
                  </a:lnTo>
                  <a:lnTo>
                    <a:pt x="1213465" y="1195111"/>
                  </a:lnTo>
                  <a:lnTo>
                    <a:pt x="1213150" y="1193711"/>
                  </a:lnTo>
                  <a:close/>
                  <a:moveTo>
                    <a:pt x="1200920" y="1193168"/>
                  </a:moveTo>
                  <a:lnTo>
                    <a:pt x="1203463" y="1193168"/>
                  </a:lnTo>
                  <a:lnTo>
                    <a:pt x="1203463" y="1197369"/>
                  </a:lnTo>
                  <a:lnTo>
                    <a:pt x="1205807" y="1197369"/>
                  </a:lnTo>
                  <a:lnTo>
                    <a:pt x="1205807" y="1199855"/>
                  </a:lnTo>
                  <a:lnTo>
                    <a:pt x="1203463" y="1199855"/>
                  </a:lnTo>
                  <a:lnTo>
                    <a:pt x="1203463" y="1204913"/>
                  </a:lnTo>
                  <a:cubicBezTo>
                    <a:pt x="1203978" y="1204570"/>
                    <a:pt x="1204463" y="1204198"/>
                    <a:pt x="1204921" y="1203798"/>
                  </a:cubicBezTo>
                  <a:lnTo>
                    <a:pt x="1206578" y="1205713"/>
                  </a:lnTo>
                  <a:cubicBezTo>
                    <a:pt x="1205683" y="1206475"/>
                    <a:pt x="1204644" y="1207199"/>
                    <a:pt x="1203463" y="1207884"/>
                  </a:cubicBezTo>
                  <a:lnTo>
                    <a:pt x="1203463" y="1213799"/>
                  </a:lnTo>
                  <a:cubicBezTo>
                    <a:pt x="1203463" y="1214695"/>
                    <a:pt x="1203221" y="1215481"/>
                    <a:pt x="1202735" y="1216157"/>
                  </a:cubicBezTo>
                  <a:cubicBezTo>
                    <a:pt x="1202249" y="1216833"/>
                    <a:pt x="1201658" y="1217376"/>
                    <a:pt x="1200963" y="1217786"/>
                  </a:cubicBezTo>
                  <a:cubicBezTo>
                    <a:pt x="1200268" y="1218195"/>
                    <a:pt x="1199596" y="1218476"/>
                    <a:pt x="1198949" y="1218629"/>
                  </a:cubicBezTo>
                  <a:lnTo>
                    <a:pt x="1198320" y="1216200"/>
                  </a:lnTo>
                  <a:cubicBezTo>
                    <a:pt x="1200015" y="1215685"/>
                    <a:pt x="1200882" y="1214885"/>
                    <a:pt x="1200920" y="1213799"/>
                  </a:cubicBezTo>
                  <a:lnTo>
                    <a:pt x="1200920" y="1209142"/>
                  </a:lnTo>
                  <a:cubicBezTo>
                    <a:pt x="1200177" y="1209465"/>
                    <a:pt x="1199453" y="1209751"/>
                    <a:pt x="1198749" y="1209999"/>
                  </a:cubicBezTo>
                  <a:lnTo>
                    <a:pt x="1198006" y="1207599"/>
                  </a:lnTo>
                  <a:cubicBezTo>
                    <a:pt x="1199091" y="1207218"/>
                    <a:pt x="1200063" y="1206818"/>
                    <a:pt x="1200920" y="1206399"/>
                  </a:cubicBezTo>
                  <a:lnTo>
                    <a:pt x="1200920" y="1199855"/>
                  </a:lnTo>
                  <a:lnTo>
                    <a:pt x="1198320" y="1199855"/>
                  </a:lnTo>
                  <a:lnTo>
                    <a:pt x="1198320" y="1197369"/>
                  </a:lnTo>
                  <a:lnTo>
                    <a:pt x="1200920" y="1197369"/>
                  </a:lnTo>
                  <a:close/>
                  <a:moveTo>
                    <a:pt x="1096840" y="1193168"/>
                  </a:moveTo>
                  <a:lnTo>
                    <a:pt x="1097124" y="1193997"/>
                  </a:lnTo>
                  <a:lnTo>
                    <a:pt x="1111290" y="1193997"/>
                  </a:lnTo>
                  <a:cubicBezTo>
                    <a:pt x="1113138" y="1193997"/>
                    <a:pt x="1115043" y="1193721"/>
                    <a:pt x="1117005" y="1193168"/>
                  </a:cubicBezTo>
                  <a:lnTo>
                    <a:pt x="1117776" y="1195568"/>
                  </a:lnTo>
                  <a:cubicBezTo>
                    <a:pt x="1115548" y="1196178"/>
                    <a:pt x="1113385" y="1196483"/>
                    <a:pt x="1111290" y="1196483"/>
                  </a:cubicBezTo>
                  <a:lnTo>
                    <a:pt x="1106518" y="1196483"/>
                  </a:lnTo>
                  <a:lnTo>
                    <a:pt x="1107975" y="1199769"/>
                  </a:lnTo>
                  <a:lnTo>
                    <a:pt x="1106346" y="1200512"/>
                  </a:lnTo>
                  <a:lnTo>
                    <a:pt x="1110633" y="1200512"/>
                  </a:lnTo>
                  <a:cubicBezTo>
                    <a:pt x="1111547" y="1199636"/>
                    <a:pt x="1112309" y="1198388"/>
                    <a:pt x="1112919" y="1196769"/>
                  </a:cubicBezTo>
                  <a:lnTo>
                    <a:pt x="1115262" y="1197626"/>
                  </a:lnTo>
                  <a:cubicBezTo>
                    <a:pt x="1114900" y="1198617"/>
                    <a:pt x="1114424" y="1199579"/>
                    <a:pt x="1113833" y="1200512"/>
                  </a:cubicBezTo>
                  <a:lnTo>
                    <a:pt x="1117091" y="1200512"/>
                  </a:lnTo>
                  <a:cubicBezTo>
                    <a:pt x="1117434" y="1200512"/>
                    <a:pt x="1117724" y="1200636"/>
                    <a:pt x="1117962" y="1200883"/>
                  </a:cubicBezTo>
                  <a:cubicBezTo>
                    <a:pt x="1118200" y="1201131"/>
                    <a:pt x="1118319" y="1201426"/>
                    <a:pt x="1118319" y="1201769"/>
                  </a:cubicBezTo>
                  <a:lnTo>
                    <a:pt x="1118319" y="1205284"/>
                  </a:lnTo>
                  <a:lnTo>
                    <a:pt x="1115833" y="1205284"/>
                  </a:lnTo>
                  <a:lnTo>
                    <a:pt x="1115833" y="1203027"/>
                  </a:lnTo>
                  <a:lnTo>
                    <a:pt x="1096733" y="1203027"/>
                  </a:lnTo>
                  <a:lnTo>
                    <a:pt x="1096717" y="1203058"/>
                  </a:lnTo>
                  <a:lnTo>
                    <a:pt x="1096717" y="1205284"/>
                  </a:lnTo>
                  <a:lnTo>
                    <a:pt x="1095561" y="1205284"/>
                  </a:lnTo>
                  <a:lnTo>
                    <a:pt x="1095383" y="1205627"/>
                  </a:lnTo>
                  <a:lnTo>
                    <a:pt x="1096831" y="1206609"/>
                  </a:lnTo>
                  <a:lnTo>
                    <a:pt x="1096831" y="1205827"/>
                  </a:lnTo>
                  <a:lnTo>
                    <a:pt x="1114090" y="1205827"/>
                  </a:lnTo>
                  <a:cubicBezTo>
                    <a:pt x="1114433" y="1205827"/>
                    <a:pt x="1114728" y="1205946"/>
                    <a:pt x="1114976" y="1206184"/>
                  </a:cubicBezTo>
                  <a:cubicBezTo>
                    <a:pt x="1115224" y="1206422"/>
                    <a:pt x="1115348" y="1206713"/>
                    <a:pt x="1115348" y="1207056"/>
                  </a:cubicBezTo>
                  <a:lnTo>
                    <a:pt x="1115348" y="1207856"/>
                  </a:lnTo>
                  <a:cubicBezTo>
                    <a:pt x="1115348" y="1208027"/>
                    <a:pt x="1115309" y="1208189"/>
                    <a:pt x="1115233" y="1208342"/>
                  </a:cubicBezTo>
                  <a:cubicBezTo>
                    <a:pt x="1113862" y="1210590"/>
                    <a:pt x="1111928" y="1212494"/>
                    <a:pt x="1109432" y="1214057"/>
                  </a:cubicBezTo>
                  <a:cubicBezTo>
                    <a:pt x="1112138" y="1215009"/>
                    <a:pt x="1115205" y="1215714"/>
                    <a:pt x="1118634" y="1216171"/>
                  </a:cubicBezTo>
                  <a:lnTo>
                    <a:pt x="1118319" y="1218657"/>
                  </a:lnTo>
                  <a:cubicBezTo>
                    <a:pt x="1113671" y="1218047"/>
                    <a:pt x="1109728" y="1217019"/>
                    <a:pt x="1106489" y="1215571"/>
                  </a:cubicBezTo>
                  <a:cubicBezTo>
                    <a:pt x="1103270" y="1217000"/>
                    <a:pt x="1099136" y="1218028"/>
                    <a:pt x="1094088" y="1218657"/>
                  </a:cubicBezTo>
                  <a:lnTo>
                    <a:pt x="1093944" y="1217519"/>
                  </a:lnTo>
                  <a:lnTo>
                    <a:pt x="1093683" y="1217800"/>
                  </a:lnTo>
                  <a:cubicBezTo>
                    <a:pt x="1092778" y="1218371"/>
                    <a:pt x="1091821" y="1218648"/>
                    <a:pt x="1090811" y="1218629"/>
                  </a:cubicBezTo>
                  <a:lnTo>
                    <a:pt x="1084382" y="1218629"/>
                  </a:lnTo>
                  <a:cubicBezTo>
                    <a:pt x="1083582" y="1218629"/>
                    <a:pt x="1082920" y="1218433"/>
                    <a:pt x="1082396" y="1218043"/>
                  </a:cubicBezTo>
                  <a:cubicBezTo>
                    <a:pt x="1081872" y="1217652"/>
                    <a:pt x="1081486" y="1217166"/>
                    <a:pt x="1081239" y="1216585"/>
                  </a:cubicBezTo>
                  <a:cubicBezTo>
                    <a:pt x="1080991" y="1216004"/>
                    <a:pt x="1080867" y="1215438"/>
                    <a:pt x="1080867" y="1214885"/>
                  </a:cubicBezTo>
                  <a:lnTo>
                    <a:pt x="1080867" y="1211113"/>
                  </a:lnTo>
                  <a:lnTo>
                    <a:pt x="1083382" y="1211113"/>
                  </a:lnTo>
                  <a:lnTo>
                    <a:pt x="1083382" y="1214885"/>
                  </a:lnTo>
                  <a:cubicBezTo>
                    <a:pt x="1083439" y="1215723"/>
                    <a:pt x="1083772" y="1216143"/>
                    <a:pt x="1084382" y="1216143"/>
                  </a:cubicBezTo>
                  <a:lnTo>
                    <a:pt x="1090811" y="1216143"/>
                  </a:lnTo>
                  <a:cubicBezTo>
                    <a:pt x="1091364" y="1216162"/>
                    <a:pt x="1091883" y="1216004"/>
                    <a:pt x="1092368" y="1215671"/>
                  </a:cubicBezTo>
                  <a:cubicBezTo>
                    <a:pt x="1092854" y="1215338"/>
                    <a:pt x="1093231" y="1214923"/>
                    <a:pt x="1093497" y="1214428"/>
                  </a:cubicBezTo>
                  <a:lnTo>
                    <a:pt x="1095755" y="1215571"/>
                  </a:lnTo>
                  <a:lnTo>
                    <a:pt x="1095563" y="1215778"/>
                  </a:lnTo>
                  <a:lnTo>
                    <a:pt x="1096498" y="1215572"/>
                  </a:lnTo>
                  <a:lnTo>
                    <a:pt x="1094783" y="1212285"/>
                  </a:lnTo>
                  <a:lnTo>
                    <a:pt x="1096955" y="1210999"/>
                  </a:lnTo>
                  <a:lnTo>
                    <a:pt x="1099055" y="1215010"/>
                  </a:lnTo>
                  <a:lnTo>
                    <a:pt x="1103518" y="1214028"/>
                  </a:lnTo>
                  <a:lnTo>
                    <a:pt x="1099240" y="1210415"/>
                  </a:lnTo>
                  <a:lnTo>
                    <a:pt x="1099184" y="1210913"/>
                  </a:lnTo>
                  <a:cubicBezTo>
                    <a:pt x="1096898" y="1210456"/>
                    <a:pt x="1095050" y="1209342"/>
                    <a:pt x="1093640" y="1207570"/>
                  </a:cubicBezTo>
                  <a:cubicBezTo>
                    <a:pt x="1092649" y="1208522"/>
                    <a:pt x="1091573" y="1209342"/>
                    <a:pt x="1090411" y="1210027"/>
                  </a:cubicBezTo>
                  <a:lnTo>
                    <a:pt x="1089125" y="1207827"/>
                  </a:lnTo>
                  <a:cubicBezTo>
                    <a:pt x="1090325" y="1207122"/>
                    <a:pt x="1091373" y="1206294"/>
                    <a:pt x="1092268" y="1205341"/>
                  </a:cubicBezTo>
                  <a:cubicBezTo>
                    <a:pt x="1091354" y="1203455"/>
                    <a:pt x="1090706" y="1200988"/>
                    <a:pt x="1090325" y="1197940"/>
                  </a:cubicBezTo>
                  <a:lnTo>
                    <a:pt x="1079324" y="1197940"/>
                  </a:lnTo>
                  <a:lnTo>
                    <a:pt x="1079324" y="1204398"/>
                  </a:lnTo>
                  <a:cubicBezTo>
                    <a:pt x="1079267" y="1206684"/>
                    <a:pt x="1078267" y="1208942"/>
                    <a:pt x="1076324" y="1211170"/>
                  </a:cubicBezTo>
                  <a:lnTo>
                    <a:pt x="1074495" y="1209456"/>
                  </a:lnTo>
                  <a:cubicBezTo>
                    <a:pt x="1076019" y="1207646"/>
                    <a:pt x="1076800" y="1205960"/>
                    <a:pt x="1076838" y="1204398"/>
                  </a:cubicBezTo>
                  <a:lnTo>
                    <a:pt x="1076838" y="1196683"/>
                  </a:lnTo>
                  <a:cubicBezTo>
                    <a:pt x="1076838" y="1196340"/>
                    <a:pt x="1076957" y="1196045"/>
                    <a:pt x="1077195" y="1195797"/>
                  </a:cubicBezTo>
                  <a:cubicBezTo>
                    <a:pt x="1077433" y="1195549"/>
                    <a:pt x="1077733" y="1195426"/>
                    <a:pt x="1078095" y="1195426"/>
                  </a:cubicBezTo>
                  <a:lnTo>
                    <a:pt x="1090097" y="1195426"/>
                  </a:lnTo>
                  <a:cubicBezTo>
                    <a:pt x="1090059" y="1195026"/>
                    <a:pt x="1090021" y="1194407"/>
                    <a:pt x="1089983" y="1193568"/>
                  </a:cubicBezTo>
                  <a:lnTo>
                    <a:pt x="1092497" y="1193568"/>
                  </a:lnTo>
                  <a:lnTo>
                    <a:pt x="1092640" y="1195426"/>
                  </a:lnTo>
                  <a:lnTo>
                    <a:pt x="1094926" y="1195426"/>
                  </a:lnTo>
                  <a:lnTo>
                    <a:pt x="1094440" y="1193940"/>
                  </a:lnTo>
                  <a:close/>
                  <a:moveTo>
                    <a:pt x="597664" y="1193168"/>
                  </a:moveTo>
                  <a:lnTo>
                    <a:pt x="605094" y="1193168"/>
                  </a:lnTo>
                  <a:cubicBezTo>
                    <a:pt x="605303" y="1193168"/>
                    <a:pt x="605498" y="1193216"/>
                    <a:pt x="605679" y="1193311"/>
                  </a:cubicBezTo>
                  <a:cubicBezTo>
                    <a:pt x="605860" y="1193406"/>
                    <a:pt x="606008" y="1193530"/>
                    <a:pt x="606122" y="1193683"/>
                  </a:cubicBezTo>
                  <a:cubicBezTo>
                    <a:pt x="607437" y="1195397"/>
                    <a:pt x="608756" y="1196850"/>
                    <a:pt x="610080" y="1198040"/>
                  </a:cubicBezTo>
                  <a:cubicBezTo>
                    <a:pt x="611404" y="1199231"/>
                    <a:pt x="612866" y="1200102"/>
                    <a:pt x="614466" y="1200655"/>
                  </a:cubicBezTo>
                  <a:lnTo>
                    <a:pt x="613780" y="1203055"/>
                  </a:lnTo>
                  <a:cubicBezTo>
                    <a:pt x="611913" y="1202522"/>
                    <a:pt x="610147" y="1201498"/>
                    <a:pt x="608480" y="1199983"/>
                  </a:cubicBezTo>
                  <a:cubicBezTo>
                    <a:pt x="606813" y="1198469"/>
                    <a:pt x="605475" y="1197026"/>
                    <a:pt x="604465" y="1195654"/>
                  </a:cubicBezTo>
                  <a:lnTo>
                    <a:pt x="598293" y="1195654"/>
                  </a:lnTo>
                  <a:cubicBezTo>
                    <a:pt x="597150" y="1197121"/>
                    <a:pt x="595773" y="1198588"/>
                    <a:pt x="594164" y="1200055"/>
                  </a:cubicBezTo>
                  <a:cubicBezTo>
                    <a:pt x="592554" y="1201522"/>
                    <a:pt x="590825" y="1202522"/>
                    <a:pt x="588977" y="1203055"/>
                  </a:cubicBezTo>
                  <a:lnTo>
                    <a:pt x="588292" y="1200655"/>
                  </a:lnTo>
                  <a:cubicBezTo>
                    <a:pt x="589930" y="1200102"/>
                    <a:pt x="591401" y="1199236"/>
                    <a:pt x="592706" y="1198055"/>
                  </a:cubicBezTo>
                  <a:cubicBezTo>
                    <a:pt x="594011" y="1196874"/>
                    <a:pt x="595321" y="1195416"/>
                    <a:pt x="596635" y="1193683"/>
                  </a:cubicBezTo>
                  <a:cubicBezTo>
                    <a:pt x="596750" y="1193530"/>
                    <a:pt x="596902" y="1193406"/>
                    <a:pt x="597093" y="1193311"/>
                  </a:cubicBezTo>
                  <a:cubicBezTo>
                    <a:pt x="597283" y="1193216"/>
                    <a:pt x="597474" y="1193168"/>
                    <a:pt x="597664" y="1193168"/>
                  </a:cubicBezTo>
                  <a:close/>
                  <a:moveTo>
                    <a:pt x="550039" y="1193168"/>
                  </a:moveTo>
                  <a:lnTo>
                    <a:pt x="557469" y="1193168"/>
                  </a:lnTo>
                  <a:cubicBezTo>
                    <a:pt x="557678" y="1193168"/>
                    <a:pt x="557873" y="1193216"/>
                    <a:pt x="558054" y="1193311"/>
                  </a:cubicBezTo>
                  <a:cubicBezTo>
                    <a:pt x="558235" y="1193406"/>
                    <a:pt x="558383" y="1193530"/>
                    <a:pt x="558497" y="1193683"/>
                  </a:cubicBezTo>
                  <a:lnTo>
                    <a:pt x="560460" y="1195843"/>
                  </a:lnTo>
                  <a:lnTo>
                    <a:pt x="560460" y="1194226"/>
                  </a:lnTo>
                  <a:lnTo>
                    <a:pt x="585348" y="1194226"/>
                  </a:lnTo>
                  <a:lnTo>
                    <a:pt x="585348" y="1196712"/>
                  </a:lnTo>
                  <a:lnTo>
                    <a:pt x="574604" y="1196712"/>
                  </a:lnTo>
                  <a:cubicBezTo>
                    <a:pt x="573956" y="1198083"/>
                    <a:pt x="573318" y="1199293"/>
                    <a:pt x="572690" y="1200341"/>
                  </a:cubicBezTo>
                  <a:lnTo>
                    <a:pt x="574147" y="1200341"/>
                  </a:lnTo>
                  <a:lnTo>
                    <a:pt x="574147" y="1217600"/>
                  </a:lnTo>
                  <a:lnTo>
                    <a:pt x="571661" y="1217600"/>
                  </a:lnTo>
                  <a:lnTo>
                    <a:pt x="571661" y="1201912"/>
                  </a:lnTo>
                  <a:cubicBezTo>
                    <a:pt x="570213" y="1204008"/>
                    <a:pt x="568565" y="1205913"/>
                    <a:pt x="566717" y="1207627"/>
                  </a:cubicBezTo>
                  <a:lnTo>
                    <a:pt x="561337" y="1211521"/>
                  </a:lnTo>
                  <a:lnTo>
                    <a:pt x="565384" y="1217228"/>
                  </a:lnTo>
                  <a:lnTo>
                    <a:pt x="563355" y="1218657"/>
                  </a:lnTo>
                  <a:lnTo>
                    <a:pt x="561441" y="1215971"/>
                  </a:lnTo>
                  <a:cubicBezTo>
                    <a:pt x="559250" y="1216981"/>
                    <a:pt x="556421" y="1217505"/>
                    <a:pt x="552954" y="1217543"/>
                  </a:cubicBezTo>
                  <a:lnTo>
                    <a:pt x="544496" y="1217543"/>
                  </a:lnTo>
                  <a:cubicBezTo>
                    <a:pt x="544153" y="1217543"/>
                    <a:pt x="543857" y="1217424"/>
                    <a:pt x="543610" y="1217185"/>
                  </a:cubicBezTo>
                  <a:cubicBezTo>
                    <a:pt x="543362" y="1216947"/>
                    <a:pt x="543238" y="1216647"/>
                    <a:pt x="543238" y="1216285"/>
                  </a:cubicBezTo>
                  <a:lnTo>
                    <a:pt x="543238" y="1215685"/>
                  </a:lnTo>
                  <a:cubicBezTo>
                    <a:pt x="543238" y="1215247"/>
                    <a:pt x="543400" y="1214914"/>
                    <a:pt x="543724" y="1214685"/>
                  </a:cubicBezTo>
                  <a:cubicBezTo>
                    <a:pt x="545667" y="1213123"/>
                    <a:pt x="547648" y="1211056"/>
                    <a:pt x="549668" y="1208484"/>
                  </a:cubicBezTo>
                  <a:lnTo>
                    <a:pt x="542610" y="1208484"/>
                  </a:lnTo>
                  <a:lnTo>
                    <a:pt x="542610" y="1205970"/>
                  </a:lnTo>
                  <a:lnTo>
                    <a:pt x="564353" y="1205970"/>
                  </a:lnTo>
                  <a:lnTo>
                    <a:pt x="566589" y="1204212"/>
                  </a:lnTo>
                  <a:cubicBezTo>
                    <a:pt x="568656" y="1201974"/>
                    <a:pt x="570394" y="1199474"/>
                    <a:pt x="571804" y="1196712"/>
                  </a:cubicBezTo>
                  <a:lnTo>
                    <a:pt x="561248" y="1196712"/>
                  </a:lnTo>
                  <a:lnTo>
                    <a:pt x="562455" y="1198040"/>
                  </a:lnTo>
                  <a:cubicBezTo>
                    <a:pt x="563779" y="1199231"/>
                    <a:pt x="565241" y="1200102"/>
                    <a:pt x="566841" y="1200655"/>
                  </a:cubicBezTo>
                  <a:lnTo>
                    <a:pt x="566155" y="1203055"/>
                  </a:lnTo>
                  <a:cubicBezTo>
                    <a:pt x="564289" y="1202522"/>
                    <a:pt x="562522" y="1201498"/>
                    <a:pt x="560855" y="1199983"/>
                  </a:cubicBezTo>
                  <a:cubicBezTo>
                    <a:pt x="559188" y="1198469"/>
                    <a:pt x="557850" y="1197026"/>
                    <a:pt x="556840" y="1195654"/>
                  </a:cubicBezTo>
                  <a:lnTo>
                    <a:pt x="550668" y="1195654"/>
                  </a:lnTo>
                  <a:cubicBezTo>
                    <a:pt x="549525" y="1197121"/>
                    <a:pt x="548148" y="1198588"/>
                    <a:pt x="546539" y="1200055"/>
                  </a:cubicBezTo>
                  <a:cubicBezTo>
                    <a:pt x="544929" y="1201522"/>
                    <a:pt x="543200" y="1202522"/>
                    <a:pt x="541352" y="1203055"/>
                  </a:cubicBezTo>
                  <a:lnTo>
                    <a:pt x="540667" y="1200655"/>
                  </a:lnTo>
                  <a:cubicBezTo>
                    <a:pt x="542305" y="1200102"/>
                    <a:pt x="543776" y="1199236"/>
                    <a:pt x="545081" y="1198055"/>
                  </a:cubicBezTo>
                  <a:cubicBezTo>
                    <a:pt x="546386" y="1196874"/>
                    <a:pt x="547696" y="1195416"/>
                    <a:pt x="549010" y="1193683"/>
                  </a:cubicBezTo>
                  <a:cubicBezTo>
                    <a:pt x="549125" y="1193530"/>
                    <a:pt x="549277" y="1193406"/>
                    <a:pt x="549468" y="1193311"/>
                  </a:cubicBezTo>
                  <a:cubicBezTo>
                    <a:pt x="549658" y="1193216"/>
                    <a:pt x="549849" y="1193168"/>
                    <a:pt x="550039" y="1193168"/>
                  </a:cubicBezTo>
                  <a:close/>
                  <a:moveTo>
                    <a:pt x="1755313" y="1193140"/>
                  </a:moveTo>
                  <a:lnTo>
                    <a:pt x="1757628" y="1194083"/>
                  </a:lnTo>
                  <a:cubicBezTo>
                    <a:pt x="1756885" y="1195778"/>
                    <a:pt x="1756199" y="1197245"/>
                    <a:pt x="1755571" y="1198483"/>
                  </a:cubicBezTo>
                  <a:cubicBezTo>
                    <a:pt x="1754942" y="1199721"/>
                    <a:pt x="1754256" y="1200893"/>
                    <a:pt x="1753513" y="1201998"/>
                  </a:cubicBezTo>
                  <a:lnTo>
                    <a:pt x="1755313" y="1202398"/>
                  </a:lnTo>
                  <a:cubicBezTo>
                    <a:pt x="1755828" y="1201522"/>
                    <a:pt x="1756580" y="1200188"/>
                    <a:pt x="1757571" y="1198398"/>
                  </a:cubicBezTo>
                  <a:lnTo>
                    <a:pt x="1759828" y="1199540"/>
                  </a:lnTo>
                  <a:cubicBezTo>
                    <a:pt x="1757904" y="1203141"/>
                    <a:pt x="1756028" y="1206141"/>
                    <a:pt x="1754199" y="1208542"/>
                  </a:cubicBezTo>
                  <a:lnTo>
                    <a:pt x="1755313" y="1208542"/>
                  </a:lnTo>
                  <a:cubicBezTo>
                    <a:pt x="1756361" y="1208522"/>
                    <a:pt x="1757428" y="1208275"/>
                    <a:pt x="1758514" y="1207799"/>
                  </a:cubicBezTo>
                  <a:lnTo>
                    <a:pt x="1759514" y="1210085"/>
                  </a:lnTo>
                  <a:cubicBezTo>
                    <a:pt x="1757990" y="1210713"/>
                    <a:pt x="1756590" y="1211028"/>
                    <a:pt x="1755313" y="1211028"/>
                  </a:cubicBezTo>
                  <a:lnTo>
                    <a:pt x="1751713" y="1211028"/>
                  </a:lnTo>
                  <a:cubicBezTo>
                    <a:pt x="1751351" y="1211028"/>
                    <a:pt x="1751051" y="1210909"/>
                    <a:pt x="1750813" y="1210670"/>
                  </a:cubicBezTo>
                  <a:cubicBezTo>
                    <a:pt x="1750575" y="1210432"/>
                    <a:pt x="1750456" y="1210142"/>
                    <a:pt x="1750456" y="1209799"/>
                  </a:cubicBezTo>
                  <a:lnTo>
                    <a:pt x="1750456" y="1209485"/>
                  </a:lnTo>
                  <a:cubicBezTo>
                    <a:pt x="1750456" y="1209123"/>
                    <a:pt x="1750570" y="1208827"/>
                    <a:pt x="1750799" y="1208599"/>
                  </a:cubicBezTo>
                  <a:cubicBezTo>
                    <a:pt x="1751942" y="1207361"/>
                    <a:pt x="1752970" y="1206046"/>
                    <a:pt x="1753885" y="1204655"/>
                  </a:cubicBezTo>
                  <a:lnTo>
                    <a:pt x="1751313" y="1204112"/>
                  </a:lnTo>
                  <a:cubicBezTo>
                    <a:pt x="1751027" y="1204036"/>
                    <a:pt x="1750789" y="1203884"/>
                    <a:pt x="1750599" y="1203655"/>
                  </a:cubicBezTo>
                  <a:cubicBezTo>
                    <a:pt x="1750408" y="1203427"/>
                    <a:pt x="1750313" y="1203169"/>
                    <a:pt x="1750313" y="1202884"/>
                  </a:cubicBezTo>
                  <a:lnTo>
                    <a:pt x="1750313" y="1202427"/>
                  </a:lnTo>
                  <a:cubicBezTo>
                    <a:pt x="1750313" y="1202122"/>
                    <a:pt x="1750427" y="1201836"/>
                    <a:pt x="1750656" y="1201569"/>
                  </a:cubicBezTo>
                  <a:cubicBezTo>
                    <a:pt x="1751380" y="1200807"/>
                    <a:pt x="1752189" y="1199560"/>
                    <a:pt x="1753085" y="1197826"/>
                  </a:cubicBezTo>
                  <a:cubicBezTo>
                    <a:pt x="1753980" y="1196092"/>
                    <a:pt x="1754723" y="1194530"/>
                    <a:pt x="1755313" y="1193140"/>
                  </a:cubicBezTo>
                  <a:close/>
                  <a:moveTo>
                    <a:pt x="1466868" y="1193111"/>
                  </a:moveTo>
                  <a:lnTo>
                    <a:pt x="1469411" y="1193111"/>
                  </a:lnTo>
                  <a:lnTo>
                    <a:pt x="1469411" y="1197426"/>
                  </a:lnTo>
                  <a:lnTo>
                    <a:pt x="1477431" y="1197426"/>
                  </a:lnTo>
                  <a:lnTo>
                    <a:pt x="1477431" y="1196254"/>
                  </a:lnTo>
                  <a:lnTo>
                    <a:pt x="1486175" y="1196254"/>
                  </a:lnTo>
                  <a:lnTo>
                    <a:pt x="1486175" y="1193425"/>
                  </a:lnTo>
                  <a:lnTo>
                    <a:pt x="1488689" y="1193425"/>
                  </a:lnTo>
                  <a:lnTo>
                    <a:pt x="1488689" y="1196254"/>
                  </a:lnTo>
                  <a:lnTo>
                    <a:pt x="1497433" y="1196254"/>
                  </a:lnTo>
                  <a:lnTo>
                    <a:pt x="1497433" y="1198740"/>
                  </a:lnTo>
                  <a:lnTo>
                    <a:pt x="1488689" y="1198740"/>
                  </a:lnTo>
                  <a:lnTo>
                    <a:pt x="1488689" y="1201312"/>
                  </a:lnTo>
                  <a:lnTo>
                    <a:pt x="1493719" y="1201312"/>
                  </a:lnTo>
                  <a:lnTo>
                    <a:pt x="1493719" y="1199312"/>
                  </a:lnTo>
                  <a:lnTo>
                    <a:pt x="1496205" y="1199312"/>
                  </a:lnTo>
                  <a:lnTo>
                    <a:pt x="1496205" y="1201312"/>
                  </a:lnTo>
                  <a:lnTo>
                    <a:pt x="1500148" y="1201312"/>
                  </a:lnTo>
                  <a:lnTo>
                    <a:pt x="1500148" y="1203798"/>
                  </a:lnTo>
                  <a:lnTo>
                    <a:pt x="1486889" y="1203798"/>
                  </a:lnTo>
                  <a:cubicBezTo>
                    <a:pt x="1486451" y="1204274"/>
                    <a:pt x="1485946" y="1204789"/>
                    <a:pt x="1485375" y="1205341"/>
                  </a:cubicBezTo>
                  <a:lnTo>
                    <a:pt x="1498005" y="1205341"/>
                  </a:lnTo>
                  <a:lnTo>
                    <a:pt x="1498005" y="1207884"/>
                  </a:lnTo>
                  <a:lnTo>
                    <a:pt x="1484117" y="1207884"/>
                  </a:lnTo>
                  <a:lnTo>
                    <a:pt x="1484117" y="1209170"/>
                  </a:lnTo>
                  <a:lnTo>
                    <a:pt x="1496433" y="1209170"/>
                  </a:lnTo>
                  <a:cubicBezTo>
                    <a:pt x="1496776" y="1209170"/>
                    <a:pt x="1497076" y="1209294"/>
                    <a:pt x="1497333" y="1209542"/>
                  </a:cubicBezTo>
                  <a:cubicBezTo>
                    <a:pt x="1497591" y="1209789"/>
                    <a:pt x="1497719" y="1210085"/>
                    <a:pt x="1497719" y="1210427"/>
                  </a:cubicBezTo>
                  <a:lnTo>
                    <a:pt x="1497719" y="1214914"/>
                  </a:lnTo>
                  <a:cubicBezTo>
                    <a:pt x="1497719" y="1215561"/>
                    <a:pt x="1497453" y="1216133"/>
                    <a:pt x="1496919" y="1216628"/>
                  </a:cubicBezTo>
                  <a:cubicBezTo>
                    <a:pt x="1496214" y="1217295"/>
                    <a:pt x="1495062" y="1217757"/>
                    <a:pt x="1493462" y="1218014"/>
                  </a:cubicBezTo>
                  <a:cubicBezTo>
                    <a:pt x="1491861" y="1218271"/>
                    <a:pt x="1490147" y="1218400"/>
                    <a:pt x="1488318" y="1218400"/>
                  </a:cubicBezTo>
                  <a:cubicBezTo>
                    <a:pt x="1487575" y="1218400"/>
                    <a:pt x="1486861" y="1218381"/>
                    <a:pt x="1486175" y="1218343"/>
                  </a:cubicBezTo>
                  <a:lnTo>
                    <a:pt x="1486318" y="1215828"/>
                  </a:lnTo>
                  <a:cubicBezTo>
                    <a:pt x="1487156" y="1215866"/>
                    <a:pt x="1487785" y="1215885"/>
                    <a:pt x="1488204" y="1215885"/>
                  </a:cubicBezTo>
                  <a:cubicBezTo>
                    <a:pt x="1489956" y="1215885"/>
                    <a:pt x="1491509" y="1215781"/>
                    <a:pt x="1492861" y="1215571"/>
                  </a:cubicBezTo>
                  <a:cubicBezTo>
                    <a:pt x="1494214" y="1215361"/>
                    <a:pt x="1495005" y="1215095"/>
                    <a:pt x="1495233" y="1214771"/>
                  </a:cubicBezTo>
                  <a:lnTo>
                    <a:pt x="1495233" y="1211685"/>
                  </a:lnTo>
                  <a:lnTo>
                    <a:pt x="1482832" y="1211685"/>
                  </a:lnTo>
                  <a:cubicBezTo>
                    <a:pt x="1482508" y="1211685"/>
                    <a:pt x="1482217" y="1211561"/>
                    <a:pt x="1481960" y="1211313"/>
                  </a:cubicBezTo>
                  <a:cubicBezTo>
                    <a:pt x="1481703" y="1211066"/>
                    <a:pt x="1481574" y="1210770"/>
                    <a:pt x="1481574" y="1210427"/>
                  </a:cubicBezTo>
                  <a:lnTo>
                    <a:pt x="1481574" y="1208399"/>
                  </a:lnTo>
                  <a:lnTo>
                    <a:pt x="1479069" y="1209758"/>
                  </a:lnTo>
                  <a:lnTo>
                    <a:pt x="1479069" y="1210913"/>
                  </a:lnTo>
                  <a:lnTo>
                    <a:pt x="1476940" y="1210913"/>
                  </a:lnTo>
                  <a:lnTo>
                    <a:pt x="1475202" y="1211856"/>
                  </a:lnTo>
                  <a:lnTo>
                    <a:pt x="1474501" y="1210113"/>
                  </a:lnTo>
                  <a:lnTo>
                    <a:pt x="1469411" y="1210113"/>
                  </a:lnTo>
                  <a:lnTo>
                    <a:pt x="1469411" y="1218686"/>
                  </a:lnTo>
                  <a:lnTo>
                    <a:pt x="1466868" y="1218686"/>
                  </a:lnTo>
                  <a:lnTo>
                    <a:pt x="1466868" y="1210113"/>
                  </a:lnTo>
                  <a:lnTo>
                    <a:pt x="1459753" y="1210113"/>
                  </a:lnTo>
                  <a:lnTo>
                    <a:pt x="1459753" y="1210913"/>
                  </a:lnTo>
                  <a:lnTo>
                    <a:pt x="1457238" y="1210913"/>
                  </a:lnTo>
                  <a:lnTo>
                    <a:pt x="1457238" y="1198683"/>
                  </a:lnTo>
                  <a:cubicBezTo>
                    <a:pt x="1457238" y="1198340"/>
                    <a:pt x="1457362" y="1198045"/>
                    <a:pt x="1457609" y="1197797"/>
                  </a:cubicBezTo>
                  <a:cubicBezTo>
                    <a:pt x="1457857" y="1197550"/>
                    <a:pt x="1458152" y="1197426"/>
                    <a:pt x="1458495" y="1197426"/>
                  </a:cubicBezTo>
                  <a:lnTo>
                    <a:pt x="1466868" y="1197426"/>
                  </a:lnTo>
                  <a:close/>
                  <a:moveTo>
                    <a:pt x="1314468" y="1193111"/>
                  </a:moveTo>
                  <a:lnTo>
                    <a:pt x="1317011" y="1193111"/>
                  </a:lnTo>
                  <a:lnTo>
                    <a:pt x="1317011" y="1197426"/>
                  </a:lnTo>
                  <a:lnTo>
                    <a:pt x="1325031" y="1197426"/>
                  </a:lnTo>
                  <a:lnTo>
                    <a:pt x="1325031" y="1196254"/>
                  </a:lnTo>
                  <a:lnTo>
                    <a:pt x="1333775" y="1196254"/>
                  </a:lnTo>
                  <a:lnTo>
                    <a:pt x="1333775" y="1193425"/>
                  </a:lnTo>
                  <a:lnTo>
                    <a:pt x="1336289" y="1193425"/>
                  </a:lnTo>
                  <a:lnTo>
                    <a:pt x="1336289" y="1196254"/>
                  </a:lnTo>
                  <a:lnTo>
                    <a:pt x="1345033" y="1196254"/>
                  </a:lnTo>
                  <a:lnTo>
                    <a:pt x="1345033" y="1198740"/>
                  </a:lnTo>
                  <a:lnTo>
                    <a:pt x="1336289" y="1198740"/>
                  </a:lnTo>
                  <a:lnTo>
                    <a:pt x="1336289" y="1201312"/>
                  </a:lnTo>
                  <a:lnTo>
                    <a:pt x="1341319" y="1201312"/>
                  </a:lnTo>
                  <a:lnTo>
                    <a:pt x="1341319" y="1199312"/>
                  </a:lnTo>
                  <a:lnTo>
                    <a:pt x="1343805" y="1199312"/>
                  </a:lnTo>
                  <a:lnTo>
                    <a:pt x="1343805" y="1201312"/>
                  </a:lnTo>
                  <a:lnTo>
                    <a:pt x="1347748" y="1201312"/>
                  </a:lnTo>
                  <a:lnTo>
                    <a:pt x="1347748" y="1203798"/>
                  </a:lnTo>
                  <a:lnTo>
                    <a:pt x="1334489" y="1203798"/>
                  </a:lnTo>
                  <a:cubicBezTo>
                    <a:pt x="1334051" y="1204274"/>
                    <a:pt x="1333546" y="1204789"/>
                    <a:pt x="1332975" y="1205341"/>
                  </a:cubicBezTo>
                  <a:lnTo>
                    <a:pt x="1345605" y="1205341"/>
                  </a:lnTo>
                  <a:lnTo>
                    <a:pt x="1345605" y="1207884"/>
                  </a:lnTo>
                  <a:lnTo>
                    <a:pt x="1331717" y="1207884"/>
                  </a:lnTo>
                  <a:lnTo>
                    <a:pt x="1331717" y="1209170"/>
                  </a:lnTo>
                  <a:lnTo>
                    <a:pt x="1344033" y="1209170"/>
                  </a:lnTo>
                  <a:cubicBezTo>
                    <a:pt x="1344376" y="1209170"/>
                    <a:pt x="1344676" y="1209294"/>
                    <a:pt x="1344933" y="1209542"/>
                  </a:cubicBezTo>
                  <a:cubicBezTo>
                    <a:pt x="1345191" y="1209789"/>
                    <a:pt x="1345319" y="1210085"/>
                    <a:pt x="1345319" y="1210427"/>
                  </a:cubicBezTo>
                  <a:lnTo>
                    <a:pt x="1345319" y="1214914"/>
                  </a:lnTo>
                  <a:cubicBezTo>
                    <a:pt x="1345319" y="1215561"/>
                    <a:pt x="1345053" y="1216133"/>
                    <a:pt x="1344519" y="1216628"/>
                  </a:cubicBezTo>
                  <a:cubicBezTo>
                    <a:pt x="1343814" y="1217295"/>
                    <a:pt x="1342662" y="1217757"/>
                    <a:pt x="1341062" y="1218014"/>
                  </a:cubicBezTo>
                  <a:cubicBezTo>
                    <a:pt x="1339461" y="1218271"/>
                    <a:pt x="1337747" y="1218400"/>
                    <a:pt x="1335918" y="1218400"/>
                  </a:cubicBezTo>
                  <a:cubicBezTo>
                    <a:pt x="1335175" y="1218400"/>
                    <a:pt x="1334461" y="1218381"/>
                    <a:pt x="1333775" y="1218343"/>
                  </a:cubicBezTo>
                  <a:lnTo>
                    <a:pt x="1333918" y="1215828"/>
                  </a:lnTo>
                  <a:cubicBezTo>
                    <a:pt x="1334756" y="1215866"/>
                    <a:pt x="1335385" y="1215885"/>
                    <a:pt x="1335804" y="1215885"/>
                  </a:cubicBezTo>
                  <a:cubicBezTo>
                    <a:pt x="1337556" y="1215885"/>
                    <a:pt x="1339109" y="1215781"/>
                    <a:pt x="1340461" y="1215571"/>
                  </a:cubicBezTo>
                  <a:cubicBezTo>
                    <a:pt x="1341814" y="1215361"/>
                    <a:pt x="1342605" y="1215095"/>
                    <a:pt x="1342833" y="1214771"/>
                  </a:cubicBezTo>
                  <a:lnTo>
                    <a:pt x="1342833" y="1211685"/>
                  </a:lnTo>
                  <a:lnTo>
                    <a:pt x="1330432" y="1211685"/>
                  </a:lnTo>
                  <a:cubicBezTo>
                    <a:pt x="1330108" y="1211685"/>
                    <a:pt x="1329817" y="1211561"/>
                    <a:pt x="1329560" y="1211313"/>
                  </a:cubicBezTo>
                  <a:cubicBezTo>
                    <a:pt x="1329303" y="1211066"/>
                    <a:pt x="1329174" y="1210770"/>
                    <a:pt x="1329174" y="1210427"/>
                  </a:cubicBezTo>
                  <a:lnTo>
                    <a:pt x="1329174" y="1208399"/>
                  </a:lnTo>
                  <a:lnTo>
                    <a:pt x="1326669" y="1209758"/>
                  </a:lnTo>
                  <a:lnTo>
                    <a:pt x="1326669" y="1210913"/>
                  </a:lnTo>
                  <a:lnTo>
                    <a:pt x="1324540" y="1210913"/>
                  </a:lnTo>
                  <a:lnTo>
                    <a:pt x="1322802" y="1211856"/>
                  </a:lnTo>
                  <a:lnTo>
                    <a:pt x="1322101" y="1210113"/>
                  </a:lnTo>
                  <a:lnTo>
                    <a:pt x="1317011" y="1210113"/>
                  </a:lnTo>
                  <a:lnTo>
                    <a:pt x="1317011" y="1218686"/>
                  </a:lnTo>
                  <a:lnTo>
                    <a:pt x="1314468" y="1218686"/>
                  </a:lnTo>
                  <a:lnTo>
                    <a:pt x="1314468" y="1210113"/>
                  </a:lnTo>
                  <a:lnTo>
                    <a:pt x="1307353" y="1210113"/>
                  </a:lnTo>
                  <a:lnTo>
                    <a:pt x="1307353" y="1210913"/>
                  </a:lnTo>
                  <a:lnTo>
                    <a:pt x="1304838" y="1210913"/>
                  </a:lnTo>
                  <a:lnTo>
                    <a:pt x="1304838" y="1198683"/>
                  </a:lnTo>
                  <a:cubicBezTo>
                    <a:pt x="1304838" y="1198340"/>
                    <a:pt x="1304962" y="1198045"/>
                    <a:pt x="1305209" y="1197797"/>
                  </a:cubicBezTo>
                  <a:cubicBezTo>
                    <a:pt x="1305457" y="1197550"/>
                    <a:pt x="1305752" y="1197426"/>
                    <a:pt x="1306095" y="1197426"/>
                  </a:cubicBezTo>
                  <a:lnTo>
                    <a:pt x="1314468" y="1197426"/>
                  </a:lnTo>
                  <a:close/>
                  <a:moveTo>
                    <a:pt x="678036" y="1193054"/>
                  </a:moveTo>
                  <a:lnTo>
                    <a:pt x="679179" y="1195854"/>
                  </a:lnTo>
                  <a:lnTo>
                    <a:pt x="688523" y="1195854"/>
                  </a:lnTo>
                  <a:cubicBezTo>
                    <a:pt x="688866" y="1195854"/>
                    <a:pt x="689161" y="1195983"/>
                    <a:pt x="689409" y="1196240"/>
                  </a:cubicBezTo>
                  <a:cubicBezTo>
                    <a:pt x="689656" y="1196497"/>
                    <a:pt x="689780" y="1196797"/>
                    <a:pt x="689780" y="1197140"/>
                  </a:cubicBezTo>
                  <a:lnTo>
                    <a:pt x="689780" y="1200598"/>
                  </a:lnTo>
                  <a:lnTo>
                    <a:pt x="687237" y="1200598"/>
                  </a:lnTo>
                  <a:lnTo>
                    <a:pt x="687237" y="1198397"/>
                  </a:lnTo>
                  <a:lnTo>
                    <a:pt x="668177" y="1198397"/>
                  </a:lnTo>
                  <a:lnTo>
                    <a:pt x="668177" y="1200655"/>
                  </a:lnTo>
                  <a:lnTo>
                    <a:pt x="665691" y="1200655"/>
                  </a:lnTo>
                  <a:lnTo>
                    <a:pt x="665691" y="1197140"/>
                  </a:lnTo>
                  <a:cubicBezTo>
                    <a:pt x="665691" y="1196797"/>
                    <a:pt x="665810" y="1196497"/>
                    <a:pt x="666049" y="1196240"/>
                  </a:cubicBezTo>
                  <a:cubicBezTo>
                    <a:pt x="666287" y="1195983"/>
                    <a:pt x="666577" y="1195854"/>
                    <a:pt x="666920" y="1195854"/>
                  </a:cubicBezTo>
                  <a:lnTo>
                    <a:pt x="676464" y="1195854"/>
                  </a:lnTo>
                  <a:lnTo>
                    <a:pt x="675750" y="1193997"/>
                  </a:lnTo>
                  <a:close/>
                  <a:moveTo>
                    <a:pt x="394972" y="1193054"/>
                  </a:moveTo>
                  <a:lnTo>
                    <a:pt x="397487" y="1193225"/>
                  </a:lnTo>
                  <a:cubicBezTo>
                    <a:pt x="397449" y="1193664"/>
                    <a:pt x="397373" y="1194397"/>
                    <a:pt x="397258" y="1195426"/>
                  </a:cubicBezTo>
                  <a:lnTo>
                    <a:pt x="403945" y="1195426"/>
                  </a:lnTo>
                  <a:lnTo>
                    <a:pt x="403945" y="1197940"/>
                  </a:lnTo>
                  <a:lnTo>
                    <a:pt x="396944" y="1197940"/>
                  </a:lnTo>
                  <a:cubicBezTo>
                    <a:pt x="396810" y="1198988"/>
                    <a:pt x="396639" y="1200045"/>
                    <a:pt x="396429" y="1201112"/>
                  </a:cubicBezTo>
                  <a:lnTo>
                    <a:pt x="404688" y="1201112"/>
                  </a:lnTo>
                  <a:lnTo>
                    <a:pt x="404688" y="1203627"/>
                  </a:lnTo>
                  <a:lnTo>
                    <a:pt x="395886" y="1203627"/>
                  </a:lnTo>
                  <a:cubicBezTo>
                    <a:pt x="395543" y="1204960"/>
                    <a:pt x="395267" y="1205951"/>
                    <a:pt x="395058" y="1206598"/>
                  </a:cubicBezTo>
                  <a:lnTo>
                    <a:pt x="402544" y="1206598"/>
                  </a:lnTo>
                  <a:cubicBezTo>
                    <a:pt x="402887" y="1206598"/>
                    <a:pt x="403183" y="1206722"/>
                    <a:pt x="403430" y="1206970"/>
                  </a:cubicBezTo>
                  <a:cubicBezTo>
                    <a:pt x="403678" y="1207218"/>
                    <a:pt x="403802" y="1207513"/>
                    <a:pt x="403802" y="1207856"/>
                  </a:cubicBezTo>
                  <a:lnTo>
                    <a:pt x="403802" y="1208170"/>
                  </a:lnTo>
                  <a:cubicBezTo>
                    <a:pt x="403802" y="1208265"/>
                    <a:pt x="403783" y="1208332"/>
                    <a:pt x="403745" y="1208370"/>
                  </a:cubicBezTo>
                  <a:cubicBezTo>
                    <a:pt x="403478" y="1209608"/>
                    <a:pt x="402992" y="1210794"/>
                    <a:pt x="402287" y="1211928"/>
                  </a:cubicBezTo>
                  <a:cubicBezTo>
                    <a:pt x="401583" y="1213061"/>
                    <a:pt x="400725" y="1214085"/>
                    <a:pt x="399716" y="1215000"/>
                  </a:cubicBezTo>
                  <a:lnTo>
                    <a:pt x="403087" y="1216686"/>
                  </a:lnTo>
                  <a:lnTo>
                    <a:pt x="401973" y="1218914"/>
                  </a:lnTo>
                  <a:lnTo>
                    <a:pt x="391114" y="1213457"/>
                  </a:lnTo>
                  <a:lnTo>
                    <a:pt x="392229" y="1211228"/>
                  </a:lnTo>
                  <a:lnTo>
                    <a:pt x="397258" y="1213771"/>
                  </a:lnTo>
                  <a:cubicBezTo>
                    <a:pt x="398973" y="1212456"/>
                    <a:pt x="400211" y="1210904"/>
                    <a:pt x="400973" y="1209113"/>
                  </a:cubicBezTo>
                  <a:lnTo>
                    <a:pt x="393400" y="1209113"/>
                  </a:lnTo>
                  <a:cubicBezTo>
                    <a:pt x="393058" y="1209113"/>
                    <a:pt x="392762" y="1208989"/>
                    <a:pt x="392515" y="1208742"/>
                  </a:cubicBezTo>
                  <a:cubicBezTo>
                    <a:pt x="392267" y="1208494"/>
                    <a:pt x="392143" y="1208199"/>
                    <a:pt x="392143" y="1207856"/>
                  </a:cubicBezTo>
                  <a:lnTo>
                    <a:pt x="392143" y="1207456"/>
                  </a:lnTo>
                  <a:cubicBezTo>
                    <a:pt x="392143" y="1207380"/>
                    <a:pt x="392181" y="1207227"/>
                    <a:pt x="392258" y="1206999"/>
                  </a:cubicBezTo>
                  <a:cubicBezTo>
                    <a:pt x="392657" y="1205856"/>
                    <a:pt x="393000" y="1204732"/>
                    <a:pt x="393286" y="1203627"/>
                  </a:cubicBezTo>
                  <a:lnTo>
                    <a:pt x="390286" y="1203627"/>
                  </a:lnTo>
                  <a:lnTo>
                    <a:pt x="390286" y="1201112"/>
                  </a:lnTo>
                  <a:lnTo>
                    <a:pt x="393858" y="1201112"/>
                  </a:lnTo>
                  <a:cubicBezTo>
                    <a:pt x="393991" y="1200407"/>
                    <a:pt x="394172" y="1199350"/>
                    <a:pt x="394401" y="1197940"/>
                  </a:cubicBezTo>
                  <a:lnTo>
                    <a:pt x="391143" y="1197940"/>
                  </a:lnTo>
                  <a:lnTo>
                    <a:pt x="391143" y="1195426"/>
                  </a:lnTo>
                  <a:lnTo>
                    <a:pt x="394715" y="1195426"/>
                  </a:lnTo>
                  <a:close/>
                  <a:moveTo>
                    <a:pt x="1030889" y="1193025"/>
                  </a:moveTo>
                  <a:lnTo>
                    <a:pt x="1033375" y="1193225"/>
                  </a:lnTo>
                  <a:cubicBezTo>
                    <a:pt x="1033337" y="1195359"/>
                    <a:pt x="1033318" y="1196988"/>
                    <a:pt x="1033318" y="1198112"/>
                  </a:cubicBezTo>
                  <a:cubicBezTo>
                    <a:pt x="1033318" y="1199102"/>
                    <a:pt x="1033328" y="1199845"/>
                    <a:pt x="1033347" y="1200341"/>
                  </a:cubicBezTo>
                  <a:lnTo>
                    <a:pt x="1043062" y="1200341"/>
                  </a:lnTo>
                  <a:lnTo>
                    <a:pt x="1043062" y="1202855"/>
                  </a:lnTo>
                  <a:lnTo>
                    <a:pt x="1033490" y="1202855"/>
                  </a:lnTo>
                  <a:cubicBezTo>
                    <a:pt x="1033680" y="1205236"/>
                    <a:pt x="1034080" y="1207408"/>
                    <a:pt x="1034690" y="1209370"/>
                  </a:cubicBezTo>
                  <a:cubicBezTo>
                    <a:pt x="1036252" y="1207675"/>
                    <a:pt x="1037624" y="1205675"/>
                    <a:pt x="1038805" y="1203369"/>
                  </a:cubicBezTo>
                  <a:lnTo>
                    <a:pt x="1041119" y="1204398"/>
                  </a:lnTo>
                  <a:cubicBezTo>
                    <a:pt x="1039652" y="1207351"/>
                    <a:pt x="1037852" y="1209875"/>
                    <a:pt x="1035719" y="1211971"/>
                  </a:cubicBezTo>
                  <a:cubicBezTo>
                    <a:pt x="1036138" y="1212885"/>
                    <a:pt x="1036700" y="1213809"/>
                    <a:pt x="1037404" y="1214742"/>
                  </a:cubicBezTo>
                  <a:cubicBezTo>
                    <a:pt x="1038452" y="1215790"/>
                    <a:pt x="1039709" y="1216276"/>
                    <a:pt x="1041176" y="1216200"/>
                  </a:cubicBezTo>
                  <a:lnTo>
                    <a:pt x="1041348" y="1218686"/>
                  </a:lnTo>
                  <a:cubicBezTo>
                    <a:pt x="1041234" y="1218705"/>
                    <a:pt x="1041053" y="1218714"/>
                    <a:pt x="1040805" y="1218714"/>
                  </a:cubicBezTo>
                  <a:cubicBezTo>
                    <a:pt x="1038786" y="1218714"/>
                    <a:pt x="1037062" y="1217981"/>
                    <a:pt x="1035633" y="1216514"/>
                  </a:cubicBezTo>
                  <a:cubicBezTo>
                    <a:pt x="1034947" y="1215638"/>
                    <a:pt x="1034337" y="1214695"/>
                    <a:pt x="1033804" y="1213685"/>
                  </a:cubicBezTo>
                  <a:cubicBezTo>
                    <a:pt x="1031823" y="1215304"/>
                    <a:pt x="1029727" y="1216495"/>
                    <a:pt x="1027518" y="1217257"/>
                  </a:cubicBezTo>
                  <a:lnTo>
                    <a:pt x="1026689" y="1214885"/>
                  </a:lnTo>
                  <a:cubicBezTo>
                    <a:pt x="1028918" y="1214066"/>
                    <a:pt x="1030927" y="1212866"/>
                    <a:pt x="1032718" y="1211285"/>
                  </a:cubicBezTo>
                  <a:cubicBezTo>
                    <a:pt x="1031785" y="1208789"/>
                    <a:pt x="1031213" y="1205979"/>
                    <a:pt x="1031004" y="1202855"/>
                  </a:cubicBezTo>
                  <a:lnTo>
                    <a:pt x="1024917" y="1202855"/>
                  </a:lnTo>
                  <a:lnTo>
                    <a:pt x="1024917" y="1207741"/>
                  </a:lnTo>
                  <a:cubicBezTo>
                    <a:pt x="1026022" y="1207456"/>
                    <a:pt x="1027108" y="1206999"/>
                    <a:pt x="1028175" y="1206370"/>
                  </a:cubicBezTo>
                  <a:lnTo>
                    <a:pt x="1029689" y="1208370"/>
                  </a:lnTo>
                  <a:cubicBezTo>
                    <a:pt x="1028337" y="1209304"/>
                    <a:pt x="1026746" y="1209970"/>
                    <a:pt x="1024917" y="1210370"/>
                  </a:cubicBezTo>
                  <a:lnTo>
                    <a:pt x="1024917" y="1213742"/>
                  </a:lnTo>
                  <a:cubicBezTo>
                    <a:pt x="1024917" y="1214752"/>
                    <a:pt x="1024617" y="1215614"/>
                    <a:pt x="1024017" y="1216328"/>
                  </a:cubicBezTo>
                  <a:cubicBezTo>
                    <a:pt x="1023417" y="1217043"/>
                    <a:pt x="1022688" y="1217595"/>
                    <a:pt x="1021831" y="1217986"/>
                  </a:cubicBezTo>
                  <a:lnTo>
                    <a:pt x="1021726" y="1218019"/>
                  </a:lnTo>
                  <a:lnTo>
                    <a:pt x="1021726" y="1218314"/>
                  </a:lnTo>
                  <a:lnTo>
                    <a:pt x="1020805" y="1218314"/>
                  </a:lnTo>
                  <a:lnTo>
                    <a:pt x="1019288" y="1218800"/>
                  </a:lnTo>
                  <a:lnTo>
                    <a:pt x="1019106" y="1217657"/>
                  </a:lnTo>
                  <a:lnTo>
                    <a:pt x="1011211" y="1217657"/>
                  </a:lnTo>
                  <a:lnTo>
                    <a:pt x="1011211" y="1218314"/>
                  </a:lnTo>
                  <a:lnTo>
                    <a:pt x="1008725" y="1218314"/>
                  </a:lnTo>
                  <a:lnTo>
                    <a:pt x="1008725" y="1208456"/>
                  </a:lnTo>
                  <a:cubicBezTo>
                    <a:pt x="1008725" y="1208094"/>
                    <a:pt x="1008844" y="1207794"/>
                    <a:pt x="1009082" y="1207556"/>
                  </a:cubicBezTo>
                  <a:cubicBezTo>
                    <a:pt x="1009320" y="1207318"/>
                    <a:pt x="1009620" y="1207199"/>
                    <a:pt x="1009982" y="1207199"/>
                  </a:cubicBezTo>
                  <a:lnTo>
                    <a:pt x="1020469" y="1207199"/>
                  </a:lnTo>
                  <a:cubicBezTo>
                    <a:pt x="1020831" y="1207199"/>
                    <a:pt x="1021131" y="1207318"/>
                    <a:pt x="1021369" y="1207556"/>
                  </a:cubicBezTo>
                  <a:lnTo>
                    <a:pt x="1021623" y="1208194"/>
                  </a:lnTo>
                  <a:lnTo>
                    <a:pt x="1022403" y="1208170"/>
                  </a:lnTo>
                  <a:lnTo>
                    <a:pt x="1022403" y="1204376"/>
                  </a:lnTo>
                  <a:lnTo>
                    <a:pt x="1022384" y="1204398"/>
                  </a:lnTo>
                  <a:lnTo>
                    <a:pt x="1020730" y="1202855"/>
                  </a:lnTo>
                  <a:lnTo>
                    <a:pt x="1020669" y="1202855"/>
                  </a:lnTo>
                  <a:lnTo>
                    <a:pt x="1020669" y="1205027"/>
                  </a:lnTo>
                  <a:lnTo>
                    <a:pt x="1009782" y="1205027"/>
                  </a:lnTo>
                  <a:lnTo>
                    <a:pt x="1009782" y="1202798"/>
                  </a:lnTo>
                  <a:cubicBezTo>
                    <a:pt x="1009230" y="1203369"/>
                    <a:pt x="1008667" y="1203903"/>
                    <a:pt x="1008096" y="1204398"/>
                  </a:cubicBezTo>
                  <a:lnTo>
                    <a:pt x="1006582" y="1202598"/>
                  </a:lnTo>
                  <a:cubicBezTo>
                    <a:pt x="1007820" y="1201493"/>
                    <a:pt x="1008963" y="1200269"/>
                    <a:pt x="1010011" y="1198926"/>
                  </a:cubicBezTo>
                  <a:cubicBezTo>
                    <a:pt x="1011058" y="1197583"/>
                    <a:pt x="1012135" y="1196045"/>
                    <a:pt x="1013240" y="1194311"/>
                  </a:cubicBezTo>
                  <a:cubicBezTo>
                    <a:pt x="1013430" y="1193949"/>
                    <a:pt x="1013763" y="1193768"/>
                    <a:pt x="1014240" y="1193768"/>
                  </a:cubicBezTo>
                  <a:lnTo>
                    <a:pt x="1016211" y="1193768"/>
                  </a:lnTo>
                  <a:cubicBezTo>
                    <a:pt x="1016669" y="1193768"/>
                    <a:pt x="1017011" y="1193949"/>
                    <a:pt x="1017240" y="1194311"/>
                  </a:cubicBezTo>
                  <a:lnTo>
                    <a:pt x="1017602" y="1194829"/>
                  </a:lnTo>
                  <a:lnTo>
                    <a:pt x="1017602" y="1194711"/>
                  </a:lnTo>
                  <a:lnTo>
                    <a:pt x="1025003" y="1194711"/>
                  </a:lnTo>
                  <a:cubicBezTo>
                    <a:pt x="1025936" y="1194711"/>
                    <a:pt x="1026851" y="1194378"/>
                    <a:pt x="1027746" y="1193711"/>
                  </a:cubicBezTo>
                  <a:lnTo>
                    <a:pt x="1029318" y="1195683"/>
                  </a:lnTo>
                  <a:cubicBezTo>
                    <a:pt x="1028689" y="1196159"/>
                    <a:pt x="1027999" y="1196530"/>
                    <a:pt x="1027246" y="1196797"/>
                  </a:cubicBezTo>
                  <a:cubicBezTo>
                    <a:pt x="1026494" y="1197064"/>
                    <a:pt x="1025746" y="1197197"/>
                    <a:pt x="1025003" y="1197197"/>
                  </a:cubicBezTo>
                  <a:lnTo>
                    <a:pt x="1024917" y="1197197"/>
                  </a:lnTo>
                  <a:lnTo>
                    <a:pt x="1024917" y="1200341"/>
                  </a:lnTo>
                  <a:lnTo>
                    <a:pt x="1030861" y="1200341"/>
                  </a:lnTo>
                  <a:cubicBezTo>
                    <a:pt x="1030823" y="1199121"/>
                    <a:pt x="1030804" y="1198216"/>
                    <a:pt x="1030804" y="1197626"/>
                  </a:cubicBezTo>
                  <a:cubicBezTo>
                    <a:pt x="1030804" y="1196921"/>
                    <a:pt x="1030823" y="1195864"/>
                    <a:pt x="1030861" y="1194454"/>
                  </a:cubicBezTo>
                  <a:close/>
                  <a:moveTo>
                    <a:pt x="1642471" y="1192968"/>
                  </a:moveTo>
                  <a:lnTo>
                    <a:pt x="1644900" y="1193511"/>
                  </a:lnTo>
                  <a:cubicBezTo>
                    <a:pt x="1644652" y="1194368"/>
                    <a:pt x="1644414" y="1195092"/>
                    <a:pt x="1644185" y="1195683"/>
                  </a:cubicBezTo>
                  <a:lnTo>
                    <a:pt x="1657687" y="1195683"/>
                  </a:lnTo>
                  <a:lnTo>
                    <a:pt x="1657720" y="1195397"/>
                  </a:lnTo>
                  <a:lnTo>
                    <a:pt x="1668036" y="1195397"/>
                  </a:lnTo>
                  <a:lnTo>
                    <a:pt x="1668036" y="1197940"/>
                  </a:lnTo>
                  <a:lnTo>
                    <a:pt x="1660673" y="1197940"/>
                  </a:lnTo>
                  <a:lnTo>
                    <a:pt x="1660673" y="1198197"/>
                  </a:lnTo>
                  <a:lnTo>
                    <a:pt x="1659945" y="1198197"/>
                  </a:lnTo>
                  <a:lnTo>
                    <a:pt x="1659453" y="1202141"/>
                  </a:lnTo>
                  <a:lnTo>
                    <a:pt x="1660273" y="1202141"/>
                  </a:lnTo>
                  <a:lnTo>
                    <a:pt x="1660273" y="1202617"/>
                  </a:lnTo>
                  <a:lnTo>
                    <a:pt x="1662064" y="1202369"/>
                  </a:lnTo>
                  <a:cubicBezTo>
                    <a:pt x="1663111" y="1202369"/>
                    <a:pt x="1664026" y="1202522"/>
                    <a:pt x="1664807" y="1202827"/>
                  </a:cubicBezTo>
                  <a:cubicBezTo>
                    <a:pt x="1665950" y="1203265"/>
                    <a:pt x="1666864" y="1203993"/>
                    <a:pt x="1667550" y="1205013"/>
                  </a:cubicBezTo>
                  <a:cubicBezTo>
                    <a:pt x="1668236" y="1206032"/>
                    <a:pt x="1668579" y="1207399"/>
                    <a:pt x="1668579" y="1209113"/>
                  </a:cubicBezTo>
                  <a:cubicBezTo>
                    <a:pt x="1668579" y="1210447"/>
                    <a:pt x="1668288" y="1211675"/>
                    <a:pt x="1667707" y="1212799"/>
                  </a:cubicBezTo>
                  <a:cubicBezTo>
                    <a:pt x="1667126" y="1213923"/>
                    <a:pt x="1666307" y="1214814"/>
                    <a:pt x="1665250" y="1215471"/>
                  </a:cubicBezTo>
                  <a:cubicBezTo>
                    <a:pt x="1664193" y="1216128"/>
                    <a:pt x="1662968" y="1216457"/>
                    <a:pt x="1661578" y="1216457"/>
                  </a:cubicBezTo>
                  <a:cubicBezTo>
                    <a:pt x="1660187" y="1216457"/>
                    <a:pt x="1658982" y="1216219"/>
                    <a:pt x="1657963" y="1215743"/>
                  </a:cubicBezTo>
                  <a:cubicBezTo>
                    <a:pt x="1656944" y="1215266"/>
                    <a:pt x="1655967" y="1214561"/>
                    <a:pt x="1655034" y="1213628"/>
                  </a:cubicBezTo>
                  <a:lnTo>
                    <a:pt x="1655962" y="1212628"/>
                  </a:lnTo>
                  <a:lnTo>
                    <a:pt x="1652272" y="1212628"/>
                  </a:lnTo>
                  <a:lnTo>
                    <a:pt x="1652272" y="1218886"/>
                  </a:lnTo>
                  <a:lnTo>
                    <a:pt x="1649786" y="1218886"/>
                  </a:lnTo>
                  <a:lnTo>
                    <a:pt x="1649786" y="1212628"/>
                  </a:lnTo>
                  <a:lnTo>
                    <a:pt x="1636270" y="1212628"/>
                  </a:lnTo>
                  <a:lnTo>
                    <a:pt x="1636270" y="1210113"/>
                  </a:lnTo>
                  <a:lnTo>
                    <a:pt x="1640585" y="1210113"/>
                  </a:lnTo>
                  <a:lnTo>
                    <a:pt x="1640585" y="1203369"/>
                  </a:lnTo>
                  <a:cubicBezTo>
                    <a:pt x="1640585" y="1203027"/>
                    <a:pt x="1640708" y="1202736"/>
                    <a:pt x="1640956" y="1202498"/>
                  </a:cubicBezTo>
                  <a:cubicBezTo>
                    <a:pt x="1641204" y="1202260"/>
                    <a:pt x="1641499" y="1202141"/>
                    <a:pt x="1641842" y="1202141"/>
                  </a:cubicBezTo>
                  <a:lnTo>
                    <a:pt x="1649786" y="1202141"/>
                  </a:lnTo>
                  <a:lnTo>
                    <a:pt x="1649786" y="1198197"/>
                  </a:lnTo>
                  <a:lnTo>
                    <a:pt x="1642985" y="1198197"/>
                  </a:lnTo>
                  <a:cubicBezTo>
                    <a:pt x="1641537" y="1200750"/>
                    <a:pt x="1639670" y="1202579"/>
                    <a:pt x="1637384" y="1203684"/>
                  </a:cubicBezTo>
                  <a:lnTo>
                    <a:pt x="1636327" y="1201398"/>
                  </a:lnTo>
                  <a:cubicBezTo>
                    <a:pt x="1637870" y="1200636"/>
                    <a:pt x="1639142" y="1199512"/>
                    <a:pt x="1640142" y="1198026"/>
                  </a:cubicBezTo>
                  <a:cubicBezTo>
                    <a:pt x="1641142" y="1196540"/>
                    <a:pt x="1641918" y="1194854"/>
                    <a:pt x="1642471" y="1192968"/>
                  </a:cubicBezTo>
                  <a:close/>
                  <a:moveTo>
                    <a:pt x="1136150" y="1192968"/>
                  </a:moveTo>
                  <a:lnTo>
                    <a:pt x="1138522" y="1193825"/>
                  </a:lnTo>
                  <a:cubicBezTo>
                    <a:pt x="1138370" y="1194245"/>
                    <a:pt x="1138217" y="1194597"/>
                    <a:pt x="1138065" y="1194883"/>
                  </a:cubicBezTo>
                  <a:lnTo>
                    <a:pt x="1143980" y="1194883"/>
                  </a:lnTo>
                  <a:cubicBezTo>
                    <a:pt x="1144323" y="1194883"/>
                    <a:pt x="1144618" y="1195002"/>
                    <a:pt x="1144866" y="1195240"/>
                  </a:cubicBezTo>
                  <a:cubicBezTo>
                    <a:pt x="1145113" y="1195478"/>
                    <a:pt x="1145237" y="1195769"/>
                    <a:pt x="1145237" y="1196111"/>
                  </a:cubicBezTo>
                  <a:lnTo>
                    <a:pt x="1145237" y="1196569"/>
                  </a:lnTo>
                  <a:cubicBezTo>
                    <a:pt x="1145237" y="1196835"/>
                    <a:pt x="1145151" y="1197102"/>
                    <a:pt x="1144980" y="1197369"/>
                  </a:cubicBezTo>
                  <a:cubicBezTo>
                    <a:pt x="1144256" y="1198207"/>
                    <a:pt x="1143704" y="1198826"/>
                    <a:pt x="1143323" y="1199226"/>
                  </a:cubicBezTo>
                  <a:lnTo>
                    <a:pt x="1146409" y="1199226"/>
                  </a:lnTo>
                  <a:cubicBezTo>
                    <a:pt x="1146752" y="1199226"/>
                    <a:pt x="1147047" y="1199350"/>
                    <a:pt x="1147294" y="1199598"/>
                  </a:cubicBezTo>
                  <a:cubicBezTo>
                    <a:pt x="1147542" y="1199845"/>
                    <a:pt x="1147666" y="1200141"/>
                    <a:pt x="1147666" y="1200483"/>
                  </a:cubicBezTo>
                  <a:lnTo>
                    <a:pt x="1147666" y="1214914"/>
                  </a:lnTo>
                  <a:cubicBezTo>
                    <a:pt x="1147666" y="1216019"/>
                    <a:pt x="1147290" y="1216905"/>
                    <a:pt x="1146537" y="1217571"/>
                  </a:cubicBezTo>
                  <a:cubicBezTo>
                    <a:pt x="1145785" y="1218238"/>
                    <a:pt x="1144980" y="1218676"/>
                    <a:pt x="1144123" y="1218886"/>
                  </a:cubicBezTo>
                  <a:lnTo>
                    <a:pt x="1143551" y="1216457"/>
                  </a:lnTo>
                  <a:cubicBezTo>
                    <a:pt x="1144580" y="1216133"/>
                    <a:pt x="1145104" y="1215619"/>
                    <a:pt x="1145123" y="1214914"/>
                  </a:cubicBezTo>
                  <a:lnTo>
                    <a:pt x="1145123" y="1212628"/>
                  </a:lnTo>
                  <a:lnTo>
                    <a:pt x="1141522" y="1212628"/>
                  </a:lnTo>
                  <a:lnTo>
                    <a:pt x="1141522" y="1217686"/>
                  </a:lnTo>
                  <a:lnTo>
                    <a:pt x="1139008" y="1217686"/>
                  </a:lnTo>
                  <a:lnTo>
                    <a:pt x="1139008" y="1212628"/>
                  </a:lnTo>
                  <a:lnTo>
                    <a:pt x="1135207" y="1212628"/>
                  </a:lnTo>
                  <a:cubicBezTo>
                    <a:pt x="1134731" y="1214723"/>
                    <a:pt x="1133759" y="1216676"/>
                    <a:pt x="1132293" y="1218486"/>
                  </a:cubicBezTo>
                  <a:lnTo>
                    <a:pt x="1130407" y="1216857"/>
                  </a:lnTo>
                  <a:lnTo>
                    <a:pt x="1131321" y="1217686"/>
                  </a:lnTo>
                  <a:lnTo>
                    <a:pt x="1130378" y="1216857"/>
                  </a:lnTo>
                  <a:cubicBezTo>
                    <a:pt x="1131178" y="1215847"/>
                    <a:pt x="1131812" y="1214761"/>
                    <a:pt x="1132278" y="1213599"/>
                  </a:cubicBezTo>
                  <a:cubicBezTo>
                    <a:pt x="1132745" y="1212437"/>
                    <a:pt x="1132978" y="1211256"/>
                    <a:pt x="1132978" y="1210056"/>
                  </a:cubicBezTo>
                  <a:lnTo>
                    <a:pt x="1132978" y="1200626"/>
                  </a:lnTo>
                  <a:cubicBezTo>
                    <a:pt x="1132712" y="1200798"/>
                    <a:pt x="1132416" y="1200979"/>
                    <a:pt x="1132093" y="1201169"/>
                  </a:cubicBezTo>
                  <a:lnTo>
                    <a:pt x="1130864" y="1198997"/>
                  </a:lnTo>
                  <a:cubicBezTo>
                    <a:pt x="1132064" y="1198350"/>
                    <a:pt x="1133112" y="1197502"/>
                    <a:pt x="1134007" y="1196454"/>
                  </a:cubicBezTo>
                  <a:cubicBezTo>
                    <a:pt x="1134902" y="1195407"/>
                    <a:pt x="1135617" y="1194245"/>
                    <a:pt x="1136150" y="1192968"/>
                  </a:cubicBezTo>
                  <a:close/>
                  <a:moveTo>
                    <a:pt x="1879510" y="1192940"/>
                  </a:moveTo>
                  <a:lnTo>
                    <a:pt x="1881453" y="1196712"/>
                  </a:lnTo>
                  <a:lnTo>
                    <a:pt x="1879224" y="1197855"/>
                  </a:lnTo>
                  <a:lnTo>
                    <a:pt x="1877252" y="1194083"/>
                  </a:lnTo>
                  <a:close/>
                  <a:moveTo>
                    <a:pt x="1764343" y="1192940"/>
                  </a:moveTo>
                  <a:lnTo>
                    <a:pt x="1766658" y="1193940"/>
                  </a:lnTo>
                  <a:lnTo>
                    <a:pt x="1766172" y="1194911"/>
                  </a:lnTo>
                  <a:lnTo>
                    <a:pt x="1771792" y="1194911"/>
                  </a:lnTo>
                  <a:lnTo>
                    <a:pt x="1771792" y="1193797"/>
                  </a:lnTo>
                  <a:lnTo>
                    <a:pt x="1793166" y="1193797"/>
                  </a:lnTo>
                  <a:lnTo>
                    <a:pt x="1793166" y="1196283"/>
                  </a:lnTo>
                  <a:lnTo>
                    <a:pt x="1784308" y="1196283"/>
                  </a:lnTo>
                  <a:lnTo>
                    <a:pt x="1784308" y="1203369"/>
                  </a:lnTo>
                  <a:lnTo>
                    <a:pt x="1794909" y="1203369"/>
                  </a:lnTo>
                  <a:lnTo>
                    <a:pt x="1794909" y="1205884"/>
                  </a:lnTo>
                  <a:lnTo>
                    <a:pt x="1784308" y="1205884"/>
                  </a:lnTo>
                  <a:lnTo>
                    <a:pt x="1784308" y="1212285"/>
                  </a:lnTo>
                  <a:cubicBezTo>
                    <a:pt x="1784269" y="1213866"/>
                    <a:pt x="1783598" y="1215114"/>
                    <a:pt x="1782293" y="1216028"/>
                  </a:cubicBezTo>
                  <a:cubicBezTo>
                    <a:pt x="1780988" y="1216943"/>
                    <a:pt x="1779440" y="1217609"/>
                    <a:pt x="1777650" y="1218028"/>
                  </a:cubicBezTo>
                  <a:lnTo>
                    <a:pt x="1777192" y="1215571"/>
                  </a:lnTo>
                  <a:cubicBezTo>
                    <a:pt x="1777726" y="1215476"/>
                    <a:pt x="1778350" y="1215285"/>
                    <a:pt x="1779064" y="1215000"/>
                  </a:cubicBezTo>
                  <a:cubicBezTo>
                    <a:pt x="1779778" y="1214714"/>
                    <a:pt x="1780417" y="1214338"/>
                    <a:pt x="1780979" y="1213871"/>
                  </a:cubicBezTo>
                  <a:cubicBezTo>
                    <a:pt x="1781540" y="1213404"/>
                    <a:pt x="1781822" y="1212875"/>
                    <a:pt x="1781822" y="1212285"/>
                  </a:cubicBezTo>
                  <a:lnTo>
                    <a:pt x="1781822" y="1205884"/>
                  </a:lnTo>
                  <a:lnTo>
                    <a:pt x="1776088" y="1205884"/>
                  </a:lnTo>
                  <a:lnTo>
                    <a:pt x="1776516" y="1206055"/>
                  </a:lnTo>
                  <a:lnTo>
                    <a:pt x="1775887" y="1208484"/>
                  </a:lnTo>
                  <a:cubicBezTo>
                    <a:pt x="1772992" y="1207780"/>
                    <a:pt x="1770391" y="1206675"/>
                    <a:pt x="1768086" y="1205170"/>
                  </a:cubicBezTo>
                  <a:cubicBezTo>
                    <a:pt x="1765572" y="1206751"/>
                    <a:pt x="1762800" y="1207856"/>
                    <a:pt x="1759771" y="1208484"/>
                  </a:cubicBezTo>
                  <a:lnTo>
                    <a:pt x="1759228" y="1206055"/>
                  </a:lnTo>
                  <a:cubicBezTo>
                    <a:pt x="1761743" y="1205503"/>
                    <a:pt x="1763981" y="1204665"/>
                    <a:pt x="1765943" y="1203541"/>
                  </a:cubicBezTo>
                  <a:cubicBezTo>
                    <a:pt x="1764705" y="1202493"/>
                    <a:pt x="1763638" y="1201312"/>
                    <a:pt x="1762743" y="1199998"/>
                  </a:cubicBezTo>
                  <a:cubicBezTo>
                    <a:pt x="1762343" y="1200455"/>
                    <a:pt x="1761914" y="1200883"/>
                    <a:pt x="1761457" y="1201284"/>
                  </a:cubicBezTo>
                  <a:lnTo>
                    <a:pt x="1759828" y="1199398"/>
                  </a:lnTo>
                  <a:cubicBezTo>
                    <a:pt x="1761543" y="1197797"/>
                    <a:pt x="1763048" y="1195645"/>
                    <a:pt x="1764343" y="1192940"/>
                  </a:cubicBezTo>
                  <a:close/>
                  <a:moveTo>
                    <a:pt x="1383981" y="1192940"/>
                  </a:moveTo>
                  <a:lnTo>
                    <a:pt x="1385753" y="1196797"/>
                  </a:lnTo>
                  <a:lnTo>
                    <a:pt x="1383467" y="1197855"/>
                  </a:lnTo>
                  <a:lnTo>
                    <a:pt x="1381695" y="1193997"/>
                  </a:lnTo>
                  <a:close/>
                  <a:moveTo>
                    <a:pt x="469810" y="1192940"/>
                  </a:moveTo>
                  <a:lnTo>
                    <a:pt x="471753" y="1196712"/>
                  </a:lnTo>
                  <a:lnTo>
                    <a:pt x="469524" y="1197855"/>
                  </a:lnTo>
                  <a:lnTo>
                    <a:pt x="467553" y="1194083"/>
                  </a:lnTo>
                  <a:close/>
                  <a:moveTo>
                    <a:pt x="1908828" y="1192911"/>
                  </a:moveTo>
                  <a:lnTo>
                    <a:pt x="1911314" y="1192911"/>
                  </a:lnTo>
                  <a:lnTo>
                    <a:pt x="1911314" y="1195026"/>
                  </a:lnTo>
                  <a:lnTo>
                    <a:pt x="1914086" y="1195026"/>
                  </a:lnTo>
                  <a:lnTo>
                    <a:pt x="1914086" y="1197569"/>
                  </a:lnTo>
                  <a:lnTo>
                    <a:pt x="1911314" y="1197569"/>
                  </a:lnTo>
                  <a:lnTo>
                    <a:pt x="1911314" y="1200398"/>
                  </a:lnTo>
                  <a:lnTo>
                    <a:pt x="1914914" y="1200398"/>
                  </a:lnTo>
                  <a:lnTo>
                    <a:pt x="1914914" y="1202884"/>
                  </a:lnTo>
                  <a:lnTo>
                    <a:pt x="1902884" y="1202884"/>
                  </a:lnTo>
                  <a:lnTo>
                    <a:pt x="1902884" y="1200398"/>
                  </a:lnTo>
                  <a:lnTo>
                    <a:pt x="1904427" y="1200398"/>
                  </a:lnTo>
                  <a:lnTo>
                    <a:pt x="1904427" y="1194797"/>
                  </a:lnTo>
                  <a:lnTo>
                    <a:pt x="1906913" y="1194797"/>
                  </a:lnTo>
                  <a:lnTo>
                    <a:pt x="1906913" y="1200398"/>
                  </a:lnTo>
                  <a:lnTo>
                    <a:pt x="1908828" y="1200398"/>
                  </a:lnTo>
                  <a:close/>
                  <a:moveTo>
                    <a:pt x="489603" y="1192911"/>
                  </a:moveTo>
                  <a:lnTo>
                    <a:pt x="492089" y="1192911"/>
                  </a:lnTo>
                  <a:lnTo>
                    <a:pt x="492089" y="1195026"/>
                  </a:lnTo>
                  <a:lnTo>
                    <a:pt x="494861" y="1195026"/>
                  </a:lnTo>
                  <a:lnTo>
                    <a:pt x="494861" y="1197569"/>
                  </a:lnTo>
                  <a:lnTo>
                    <a:pt x="492089" y="1197569"/>
                  </a:lnTo>
                  <a:lnTo>
                    <a:pt x="492089" y="1200398"/>
                  </a:lnTo>
                  <a:lnTo>
                    <a:pt x="495690" y="1200398"/>
                  </a:lnTo>
                  <a:lnTo>
                    <a:pt x="495690" y="1202884"/>
                  </a:lnTo>
                  <a:lnTo>
                    <a:pt x="488727" y="1202884"/>
                  </a:lnTo>
                  <a:lnTo>
                    <a:pt x="488727" y="1210542"/>
                  </a:lnTo>
                  <a:lnTo>
                    <a:pt x="486691" y="1210542"/>
                  </a:lnTo>
                  <a:lnTo>
                    <a:pt x="486288" y="1211856"/>
                  </a:lnTo>
                  <a:lnTo>
                    <a:pt x="484326" y="1210875"/>
                  </a:lnTo>
                  <a:lnTo>
                    <a:pt x="484326" y="1215714"/>
                  </a:lnTo>
                  <a:cubicBezTo>
                    <a:pt x="484345" y="1215790"/>
                    <a:pt x="484431" y="1215828"/>
                    <a:pt x="484583" y="1215828"/>
                  </a:cubicBezTo>
                  <a:lnTo>
                    <a:pt x="484910" y="1215828"/>
                  </a:lnTo>
                  <a:lnTo>
                    <a:pt x="487374" y="1214699"/>
                  </a:lnTo>
                  <a:cubicBezTo>
                    <a:pt x="488651" y="1213871"/>
                    <a:pt x="489755" y="1212894"/>
                    <a:pt x="490689" y="1211771"/>
                  </a:cubicBezTo>
                  <a:lnTo>
                    <a:pt x="488917" y="1211771"/>
                  </a:lnTo>
                  <a:lnTo>
                    <a:pt x="488917" y="1203655"/>
                  </a:lnTo>
                  <a:lnTo>
                    <a:pt x="491403" y="1203655"/>
                  </a:lnTo>
                  <a:lnTo>
                    <a:pt x="491403" y="1210828"/>
                  </a:lnTo>
                  <a:cubicBezTo>
                    <a:pt x="492584" y="1209037"/>
                    <a:pt x="493213" y="1207180"/>
                    <a:pt x="493289" y="1205255"/>
                  </a:cubicBezTo>
                  <a:lnTo>
                    <a:pt x="495775" y="1205198"/>
                  </a:lnTo>
                  <a:cubicBezTo>
                    <a:pt x="495718" y="1207294"/>
                    <a:pt x="495151" y="1209285"/>
                    <a:pt x="494075" y="1211170"/>
                  </a:cubicBezTo>
                  <a:lnTo>
                    <a:pt x="490433" y="1215312"/>
                  </a:lnTo>
                  <a:lnTo>
                    <a:pt x="491041" y="1215542"/>
                  </a:lnTo>
                  <a:cubicBezTo>
                    <a:pt x="490775" y="1216228"/>
                    <a:pt x="490313" y="1216866"/>
                    <a:pt x="489655" y="1217457"/>
                  </a:cubicBezTo>
                  <a:cubicBezTo>
                    <a:pt x="488998" y="1218047"/>
                    <a:pt x="488184" y="1218343"/>
                    <a:pt x="487212" y="1218343"/>
                  </a:cubicBezTo>
                  <a:lnTo>
                    <a:pt x="485197" y="1218343"/>
                  </a:lnTo>
                  <a:lnTo>
                    <a:pt x="484059" y="1218914"/>
                  </a:lnTo>
                  <a:lnTo>
                    <a:pt x="483760" y="1218007"/>
                  </a:lnTo>
                  <a:lnTo>
                    <a:pt x="482626" y="1217543"/>
                  </a:lnTo>
                  <a:cubicBezTo>
                    <a:pt x="482159" y="1217009"/>
                    <a:pt x="481897" y="1216428"/>
                    <a:pt x="481840" y="1215800"/>
                  </a:cubicBezTo>
                  <a:lnTo>
                    <a:pt x="481840" y="1210570"/>
                  </a:lnTo>
                  <a:cubicBezTo>
                    <a:pt x="480392" y="1213504"/>
                    <a:pt x="477821" y="1216276"/>
                    <a:pt x="474125" y="1218886"/>
                  </a:cubicBezTo>
                  <a:lnTo>
                    <a:pt x="472782" y="1216800"/>
                  </a:lnTo>
                  <a:cubicBezTo>
                    <a:pt x="475049" y="1215123"/>
                    <a:pt x="476901" y="1213361"/>
                    <a:pt x="478340" y="1211513"/>
                  </a:cubicBezTo>
                  <a:cubicBezTo>
                    <a:pt x="479778" y="1209666"/>
                    <a:pt x="480545" y="1207627"/>
                    <a:pt x="480640" y="1205398"/>
                  </a:cubicBezTo>
                  <a:lnTo>
                    <a:pt x="480640" y="1198112"/>
                  </a:lnTo>
                  <a:lnTo>
                    <a:pt x="483155" y="1198112"/>
                  </a:lnTo>
                  <a:lnTo>
                    <a:pt x="483155" y="1205398"/>
                  </a:lnTo>
                  <a:cubicBezTo>
                    <a:pt x="483097" y="1206979"/>
                    <a:pt x="482745" y="1208513"/>
                    <a:pt x="482097" y="1209999"/>
                  </a:cubicBezTo>
                  <a:lnTo>
                    <a:pt x="484287" y="1209999"/>
                  </a:lnTo>
                  <a:lnTo>
                    <a:pt x="485860" y="1204855"/>
                  </a:lnTo>
                  <a:lnTo>
                    <a:pt x="486241" y="1204913"/>
                  </a:lnTo>
                  <a:lnTo>
                    <a:pt x="486241" y="1202884"/>
                  </a:lnTo>
                  <a:lnTo>
                    <a:pt x="483659" y="1202884"/>
                  </a:lnTo>
                  <a:lnTo>
                    <a:pt x="483659" y="1200398"/>
                  </a:lnTo>
                  <a:lnTo>
                    <a:pt x="485202" y="1200398"/>
                  </a:lnTo>
                  <a:lnTo>
                    <a:pt x="485202" y="1196540"/>
                  </a:lnTo>
                  <a:lnTo>
                    <a:pt x="477554" y="1196540"/>
                  </a:lnTo>
                  <a:lnTo>
                    <a:pt x="477554" y="1210542"/>
                  </a:lnTo>
                  <a:lnTo>
                    <a:pt x="475068" y="1210542"/>
                  </a:lnTo>
                  <a:lnTo>
                    <a:pt x="475068" y="1209056"/>
                  </a:lnTo>
                  <a:lnTo>
                    <a:pt x="473468" y="1210942"/>
                  </a:lnTo>
                  <a:lnTo>
                    <a:pt x="470924" y="1208799"/>
                  </a:lnTo>
                  <a:lnTo>
                    <a:pt x="470924" y="1218686"/>
                  </a:lnTo>
                  <a:lnTo>
                    <a:pt x="468410" y="1218686"/>
                  </a:lnTo>
                  <a:lnTo>
                    <a:pt x="468410" y="1208599"/>
                  </a:lnTo>
                  <a:cubicBezTo>
                    <a:pt x="467476" y="1209513"/>
                    <a:pt x="466495" y="1210313"/>
                    <a:pt x="465467" y="1210999"/>
                  </a:cubicBezTo>
                  <a:lnTo>
                    <a:pt x="464038" y="1208942"/>
                  </a:lnTo>
                  <a:cubicBezTo>
                    <a:pt x="465772" y="1207780"/>
                    <a:pt x="467210" y="1206446"/>
                    <a:pt x="468353" y="1204941"/>
                  </a:cubicBezTo>
                  <a:cubicBezTo>
                    <a:pt x="469496" y="1203436"/>
                    <a:pt x="470391" y="1201988"/>
                    <a:pt x="471039" y="1200598"/>
                  </a:cubicBezTo>
                  <a:lnTo>
                    <a:pt x="465295" y="1200598"/>
                  </a:lnTo>
                  <a:lnTo>
                    <a:pt x="465295" y="1198083"/>
                  </a:lnTo>
                  <a:lnTo>
                    <a:pt x="472810" y="1198083"/>
                  </a:lnTo>
                  <a:cubicBezTo>
                    <a:pt x="473172" y="1198083"/>
                    <a:pt x="473472" y="1198207"/>
                    <a:pt x="473711" y="1198455"/>
                  </a:cubicBezTo>
                  <a:cubicBezTo>
                    <a:pt x="473949" y="1198702"/>
                    <a:pt x="474068" y="1198997"/>
                    <a:pt x="474068" y="1199341"/>
                  </a:cubicBezTo>
                  <a:lnTo>
                    <a:pt x="474068" y="1199598"/>
                  </a:lnTo>
                  <a:cubicBezTo>
                    <a:pt x="474068" y="1199674"/>
                    <a:pt x="474049" y="1199807"/>
                    <a:pt x="474011" y="1199998"/>
                  </a:cubicBezTo>
                  <a:cubicBezTo>
                    <a:pt x="473249" y="1201979"/>
                    <a:pt x="472248" y="1203836"/>
                    <a:pt x="471010" y="1205570"/>
                  </a:cubicBezTo>
                  <a:lnTo>
                    <a:pt x="475068" y="1208999"/>
                  </a:lnTo>
                  <a:lnTo>
                    <a:pt x="475068" y="1195311"/>
                  </a:lnTo>
                  <a:cubicBezTo>
                    <a:pt x="475068" y="1194949"/>
                    <a:pt x="475187" y="1194649"/>
                    <a:pt x="475425" y="1194411"/>
                  </a:cubicBezTo>
                  <a:cubicBezTo>
                    <a:pt x="475663" y="1194173"/>
                    <a:pt x="475954" y="1194054"/>
                    <a:pt x="476297" y="1194054"/>
                  </a:cubicBezTo>
                  <a:lnTo>
                    <a:pt x="487469" y="1194054"/>
                  </a:lnTo>
                  <a:cubicBezTo>
                    <a:pt x="487831" y="1194054"/>
                    <a:pt x="488131" y="1194173"/>
                    <a:pt x="488370" y="1194411"/>
                  </a:cubicBezTo>
                  <a:cubicBezTo>
                    <a:pt x="488608" y="1194649"/>
                    <a:pt x="488727" y="1194949"/>
                    <a:pt x="488727" y="1195311"/>
                  </a:cubicBezTo>
                  <a:lnTo>
                    <a:pt x="488727" y="1200398"/>
                  </a:lnTo>
                  <a:lnTo>
                    <a:pt x="489603" y="1200398"/>
                  </a:lnTo>
                  <a:close/>
                  <a:moveTo>
                    <a:pt x="382599" y="1192911"/>
                  </a:moveTo>
                  <a:lnTo>
                    <a:pt x="385057" y="1193397"/>
                  </a:lnTo>
                  <a:lnTo>
                    <a:pt x="384628" y="1195426"/>
                  </a:lnTo>
                  <a:lnTo>
                    <a:pt x="389943" y="1195426"/>
                  </a:lnTo>
                  <a:lnTo>
                    <a:pt x="389943" y="1197940"/>
                  </a:lnTo>
                  <a:lnTo>
                    <a:pt x="384028" y="1197940"/>
                  </a:lnTo>
                  <a:cubicBezTo>
                    <a:pt x="383399" y="1200322"/>
                    <a:pt x="382732" y="1202493"/>
                    <a:pt x="382028" y="1204455"/>
                  </a:cubicBezTo>
                  <a:lnTo>
                    <a:pt x="384171" y="1204455"/>
                  </a:lnTo>
                  <a:lnTo>
                    <a:pt x="384171" y="1199798"/>
                  </a:lnTo>
                  <a:lnTo>
                    <a:pt x="386657" y="1199798"/>
                  </a:lnTo>
                  <a:lnTo>
                    <a:pt x="386657" y="1204455"/>
                  </a:lnTo>
                  <a:lnTo>
                    <a:pt x="389543" y="1204455"/>
                  </a:lnTo>
                  <a:lnTo>
                    <a:pt x="389543" y="1206970"/>
                  </a:lnTo>
                  <a:lnTo>
                    <a:pt x="386657" y="1206970"/>
                  </a:lnTo>
                  <a:lnTo>
                    <a:pt x="386657" y="1210628"/>
                  </a:lnTo>
                  <a:cubicBezTo>
                    <a:pt x="387628" y="1210380"/>
                    <a:pt x="388505" y="1210056"/>
                    <a:pt x="389286" y="1209656"/>
                  </a:cubicBezTo>
                  <a:lnTo>
                    <a:pt x="390600" y="1211799"/>
                  </a:lnTo>
                  <a:cubicBezTo>
                    <a:pt x="389476" y="1212409"/>
                    <a:pt x="388162" y="1212866"/>
                    <a:pt x="386657" y="1213171"/>
                  </a:cubicBezTo>
                  <a:lnTo>
                    <a:pt x="386657" y="1218657"/>
                  </a:lnTo>
                  <a:lnTo>
                    <a:pt x="384171" y="1218657"/>
                  </a:lnTo>
                  <a:lnTo>
                    <a:pt x="384171" y="1213514"/>
                  </a:lnTo>
                  <a:cubicBezTo>
                    <a:pt x="383523" y="1213571"/>
                    <a:pt x="382875" y="1213599"/>
                    <a:pt x="382228" y="1213599"/>
                  </a:cubicBezTo>
                  <a:lnTo>
                    <a:pt x="378970" y="1213599"/>
                  </a:lnTo>
                  <a:lnTo>
                    <a:pt x="378970" y="1211113"/>
                  </a:lnTo>
                  <a:lnTo>
                    <a:pt x="382228" y="1211113"/>
                  </a:lnTo>
                  <a:cubicBezTo>
                    <a:pt x="382894" y="1211113"/>
                    <a:pt x="383542" y="1211085"/>
                    <a:pt x="384171" y="1211028"/>
                  </a:cubicBezTo>
                  <a:lnTo>
                    <a:pt x="384171" y="1206970"/>
                  </a:lnTo>
                  <a:lnTo>
                    <a:pt x="380399" y="1206970"/>
                  </a:lnTo>
                  <a:cubicBezTo>
                    <a:pt x="380056" y="1206970"/>
                    <a:pt x="379761" y="1206846"/>
                    <a:pt x="379513" y="1206598"/>
                  </a:cubicBezTo>
                  <a:cubicBezTo>
                    <a:pt x="379265" y="1206351"/>
                    <a:pt x="379142" y="1206055"/>
                    <a:pt x="379142" y="1205713"/>
                  </a:cubicBezTo>
                  <a:lnTo>
                    <a:pt x="379142" y="1205284"/>
                  </a:lnTo>
                  <a:cubicBezTo>
                    <a:pt x="379142" y="1205170"/>
                    <a:pt x="379160" y="1205017"/>
                    <a:pt x="379199" y="1204827"/>
                  </a:cubicBezTo>
                  <a:cubicBezTo>
                    <a:pt x="380094" y="1202522"/>
                    <a:pt x="380837" y="1200226"/>
                    <a:pt x="381428" y="1197940"/>
                  </a:cubicBezTo>
                  <a:lnTo>
                    <a:pt x="378970" y="1197940"/>
                  </a:lnTo>
                  <a:lnTo>
                    <a:pt x="378970" y="1195426"/>
                  </a:lnTo>
                  <a:lnTo>
                    <a:pt x="382056" y="1195426"/>
                  </a:lnTo>
                  <a:cubicBezTo>
                    <a:pt x="382171" y="1194988"/>
                    <a:pt x="382351" y="1194149"/>
                    <a:pt x="382599" y="1192911"/>
                  </a:cubicBezTo>
                  <a:close/>
                  <a:moveTo>
                    <a:pt x="801089" y="1192854"/>
                  </a:moveTo>
                  <a:lnTo>
                    <a:pt x="802689" y="1195854"/>
                  </a:lnTo>
                  <a:lnTo>
                    <a:pt x="801204" y="1196683"/>
                  </a:lnTo>
                  <a:lnTo>
                    <a:pt x="806376" y="1196683"/>
                  </a:lnTo>
                  <a:cubicBezTo>
                    <a:pt x="806928" y="1195845"/>
                    <a:pt x="807566" y="1194616"/>
                    <a:pt x="808290" y="1192997"/>
                  </a:cubicBezTo>
                  <a:lnTo>
                    <a:pt x="810605" y="1193997"/>
                  </a:lnTo>
                  <a:lnTo>
                    <a:pt x="810290" y="1194654"/>
                  </a:lnTo>
                  <a:cubicBezTo>
                    <a:pt x="810005" y="1195264"/>
                    <a:pt x="809671" y="1195940"/>
                    <a:pt x="809290" y="1196683"/>
                  </a:cubicBezTo>
                  <a:lnTo>
                    <a:pt x="810662" y="1196683"/>
                  </a:lnTo>
                  <a:cubicBezTo>
                    <a:pt x="811005" y="1196683"/>
                    <a:pt x="811300" y="1196812"/>
                    <a:pt x="811548" y="1197069"/>
                  </a:cubicBezTo>
                  <a:cubicBezTo>
                    <a:pt x="811795" y="1197326"/>
                    <a:pt x="811919" y="1197626"/>
                    <a:pt x="811919" y="1197969"/>
                  </a:cubicBezTo>
                  <a:lnTo>
                    <a:pt x="811919" y="1206598"/>
                  </a:lnTo>
                  <a:cubicBezTo>
                    <a:pt x="811919" y="1206941"/>
                    <a:pt x="811795" y="1207237"/>
                    <a:pt x="811548" y="1207484"/>
                  </a:cubicBezTo>
                  <a:cubicBezTo>
                    <a:pt x="811300" y="1207732"/>
                    <a:pt x="811005" y="1207856"/>
                    <a:pt x="810662" y="1207856"/>
                  </a:cubicBezTo>
                  <a:lnTo>
                    <a:pt x="807919" y="1207856"/>
                  </a:lnTo>
                  <a:lnTo>
                    <a:pt x="807919" y="1215857"/>
                  </a:lnTo>
                  <a:cubicBezTo>
                    <a:pt x="808033" y="1216238"/>
                    <a:pt x="808271" y="1216428"/>
                    <a:pt x="808633" y="1216428"/>
                  </a:cubicBezTo>
                  <a:lnTo>
                    <a:pt x="810605" y="1216428"/>
                  </a:lnTo>
                  <a:cubicBezTo>
                    <a:pt x="810910" y="1216428"/>
                    <a:pt x="811210" y="1216300"/>
                    <a:pt x="811505" y="1216043"/>
                  </a:cubicBezTo>
                  <a:cubicBezTo>
                    <a:pt x="811800" y="1215785"/>
                    <a:pt x="812014" y="1215552"/>
                    <a:pt x="812148" y="1215342"/>
                  </a:cubicBezTo>
                  <a:lnTo>
                    <a:pt x="814291" y="1216657"/>
                  </a:lnTo>
                  <a:cubicBezTo>
                    <a:pt x="814005" y="1217038"/>
                    <a:pt x="813748" y="1217362"/>
                    <a:pt x="813519" y="1217628"/>
                  </a:cubicBezTo>
                  <a:cubicBezTo>
                    <a:pt x="813291" y="1217895"/>
                    <a:pt x="812910" y="1218186"/>
                    <a:pt x="812376" y="1218500"/>
                  </a:cubicBezTo>
                  <a:cubicBezTo>
                    <a:pt x="811843" y="1218814"/>
                    <a:pt x="811252" y="1218971"/>
                    <a:pt x="810605" y="1218971"/>
                  </a:cubicBezTo>
                  <a:lnTo>
                    <a:pt x="808633" y="1218971"/>
                  </a:lnTo>
                  <a:cubicBezTo>
                    <a:pt x="807681" y="1218971"/>
                    <a:pt x="806938" y="1218676"/>
                    <a:pt x="806404" y="1218086"/>
                  </a:cubicBezTo>
                  <a:cubicBezTo>
                    <a:pt x="805871" y="1217495"/>
                    <a:pt x="805547" y="1216876"/>
                    <a:pt x="805433" y="1216228"/>
                  </a:cubicBezTo>
                  <a:cubicBezTo>
                    <a:pt x="805414" y="1216190"/>
                    <a:pt x="805404" y="1216114"/>
                    <a:pt x="805404" y="1216000"/>
                  </a:cubicBezTo>
                  <a:lnTo>
                    <a:pt x="805404" y="1207856"/>
                  </a:lnTo>
                  <a:lnTo>
                    <a:pt x="803032" y="1207856"/>
                  </a:lnTo>
                  <a:cubicBezTo>
                    <a:pt x="802766" y="1210180"/>
                    <a:pt x="802075" y="1212342"/>
                    <a:pt x="800961" y="1214342"/>
                  </a:cubicBezTo>
                  <a:cubicBezTo>
                    <a:pt x="799846" y="1216343"/>
                    <a:pt x="798337" y="1217886"/>
                    <a:pt x="796432" y="1218971"/>
                  </a:cubicBezTo>
                  <a:lnTo>
                    <a:pt x="795241" y="1216915"/>
                  </a:lnTo>
                  <a:lnTo>
                    <a:pt x="795241" y="1218257"/>
                  </a:lnTo>
                  <a:lnTo>
                    <a:pt x="779010" y="1218257"/>
                  </a:lnTo>
                  <a:cubicBezTo>
                    <a:pt x="777886" y="1218257"/>
                    <a:pt x="776901" y="1218043"/>
                    <a:pt x="776053" y="1217614"/>
                  </a:cubicBezTo>
                  <a:cubicBezTo>
                    <a:pt x="775205" y="1217185"/>
                    <a:pt x="774495" y="1216628"/>
                    <a:pt x="773924" y="1215943"/>
                  </a:cubicBezTo>
                  <a:cubicBezTo>
                    <a:pt x="773029" y="1217047"/>
                    <a:pt x="771838" y="1217924"/>
                    <a:pt x="770352" y="1218571"/>
                  </a:cubicBezTo>
                  <a:lnTo>
                    <a:pt x="769466" y="1216228"/>
                  </a:lnTo>
                  <a:cubicBezTo>
                    <a:pt x="771505" y="1215238"/>
                    <a:pt x="772543" y="1214066"/>
                    <a:pt x="772581" y="1212714"/>
                  </a:cubicBezTo>
                  <a:lnTo>
                    <a:pt x="772581" y="1203970"/>
                  </a:lnTo>
                  <a:lnTo>
                    <a:pt x="769924" y="1203970"/>
                  </a:lnTo>
                  <a:lnTo>
                    <a:pt x="769924" y="1201484"/>
                  </a:lnTo>
                  <a:lnTo>
                    <a:pt x="773838" y="1201484"/>
                  </a:lnTo>
                  <a:cubicBezTo>
                    <a:pt x="774181" y="1201484"/>
                    <a:pt x="774476" y="1201603"/>
                    <a:pt x="774724" y="1201841"/>
                  </a:cubicBezTo>
                  <a:cubicBezTo>
                    <a:pt x="774972" y="1202079"/>
                    <a:pt x="775096" y="1202369"/>
                    <a:pt x="775096" y="1202712"/>
                  </a:cubicBezTo>
                  <a:lnTo>
                    <a:pt x="775096" y="1212714"/>
                  </a:lnTo>
                  <a:cubicBezTo>
                    <a:pt x="775096" y="1212904"/>
                    <a:pt x="775086" y="1213056"/>
                    <a:pt x="775067" y="1213171"/>
                  </a:cubicBezTo>
                  <a:cubicBezTo>
                    <a:pt x="775372" y="1213952"/>
                    <a:pt x="775896" y="1214590"/>
                    <a:pt x="776639" y="1215085"/>
                  </a:cubicBezTo>
                  <a:cubicBezTo>
                    <a:pt x="777382" y="1215580"/>
                    <a:pt x="778172" y="1215809"/>
                    <a:pt x="779010" y="1215771"/>
                  </a:cubicBezTo>
                  <a:lnTo>
                    <a:pt x="791231" y="1215771"/>
                  </a:lnTo>
                  <a:lnTo>
                    <a:pt x="791231" y="1203941"/>
                  </a:lnTo>
                  <a:lnTo>
                    <a:pt x="791098" y="1203941"/>
                  </a:lnTo>
                  <a:lnTo>
                    <a:pt x="791098" y="1210056"/>
                  </a:lnTo>
                  <a:cubicBezTo>
                    <a:pt x="791098" y="1211161"/>
                    <a:pt x="790764" y="1212075"/>
                    <a:pt x="790097" y="1212799"/>
                  </a:cubicBezTo>
                  <a:cubicBezTo>
                    <a:pt x="789431" y="1213523"/>
                    <a:pt x="788635" y="1214061"/>
                    <a:pt x="787711" y="1214414"/>
                  </a:cubicBezTo>
                  <a:cubicBezTo>
                    <a:pt x="786788" y="1214766"/>
                    <a:pt x="785906" y="1214981"/>
                    <a:pt x="785068" y="1215057"/>
                  </a:cubicBezTo>
                  <a:lnTo>
                    <a:pt x="784897" y="1212542"/>
                  </a:lnTo>
                  <a:cubicBezTo>
                    <a:pt x="785906" y="1212409"/>
                    <a:pt x="786759" y="1212161"/>
                    <a:pt x="787454" y="1211799"/>
                  </a:cubicBezTo>
                  <a:cubicBezTo>
                    <a:pt x="788150" y="1211437"/>
                    <a:pt x="788526" y="1210856"/>
                    <a:pt x="788583" y="1210056"/>
                  </a:cubicBezTo>
                  <a:lnTo>
                    <a:pt x="788583" y="1203941"/>
                  </a:lnTo>
                  <a:lnTo>
                    <a:pt x="788516" y="1203941"/>
                  </a:lnTo>
                  <a:lnTo>
                    <a:pt x="788516" y="1201455"/>
                  </a:lnTo>
                  <a:lnTo>
                    <a:pt x="788583" y="1201455"/>
                  </a:lnTo>
                  <a:lnTo>
                    <a:pt x="788583" y="1199055"/>
                  </a:lnTo>
                  <a:lnTo>
                    <a:pt x="777753" y="1199055"/>
                  </a:lnTo>
                  <a:lnTo>
                    <a:pt x="777753" y="1196540"/>
                  </a:lnTo>
                  <a:lnTo>
                    <a:pt x="788583" y="1196540"/>
                  </a:lnTo>
                  <a:lnTo>
                    <a:pt x="788583" y="1193254"/>
                  </a:lnTo>
                  <a:lnTo>
                    <a:pt x="791098" y="1193254"/>
                  </a:lnTo>
                  <a:lnTo>
                    <a:pt x="791098" y="1194465"/>
                  </a:lnTo>
                  <a:lnTo>
                    <a:pt x="792202" y="1193825"/>
                  </a:lnTo>
                  <a:lnTo>
                    <a:pt x="793747" y="1196540"/>
                  </a:lnTo>
                  <a:lnTo>
                    <a:pt x="795241" y="1196540"/>
                  </a:lnTo>
                  <a:lnTo>
                    <a:pt x="795241" y="1199055"/>
                  </a:lnTo>
                  <a:lnTo>
                    <a:pt x="794120" y="1199055"/>
                  </a:lnTo>
                  <a:lnTo>
                    <a:pt x="792774" y="1199826"/>
                  </a:lnTo>
                  <a:lnTo>
                    <a:pt x="792328" y="1199055"/>
                  </a:lnTo>
                  <a:lnTo>
                    <a:pt x="791098" y="1199055"/>
                  </a:lnTo>
                  <a:lnTo>
                    <a:pt x="791098" y="1201455"/>
                  </a:lnTo>
                  <a:lnTo>
                    <a:pt x="792460" y="1201455"/>
                  </a:lnTo>
                  <a:cubicBezTo>
                    <a:pt x="792803" y="1201455"/>
                    <a:pt x="793098" y="1201574"/>
                    <a:pt x="793345" y="1201812"/>
                  </a:cubicBezTo>
                  <a:cubicBezTo>
                    <a:pt x="793593" y="1202050"/>
                    <a:pt x="793717" y="1202341"/>
                    <a:pt x="793717" y="1202684"/>
                  </a:cubicBezTo>
                  <a:lnTo>
                    <a:pt x="793717" y="1214371"/>
                  </a:lnTo>
                  <a:cubicBezTo>
                    <a:pt x="794612" y="1213666"/>
                    <a:pt x="795336" y="1213018"/>
                    <a:pt x="795889" y="1212428"/>
                  </a:cubicBezTo>
                  <a:lnTo>
                    <a:pt x="797717" y="1214114"/>
                  </a:lnTo>
                  <a:lnTo>
                    <a:pt x="795241" y="1216047"/>
                  </a:lnTo>
                  <a:lnTo>
                    <a:pt x="795241" y="1216731"/>
                  </a:lnTo>
                  <a:lnTo>
                    <a:pt x="798789" y="1213071"/>
                  </a:lnTo>
                  <a:cubicBezTo>
                    <a:pt x="799675" y="1211480"/>
                    <a:pt x="800242" y="1209742"/>
                    <a:pt x="800489" y="1207856"/>
                  </a:cubicBezTo>
                  <a:lnTo>
                    <a:pt x="798546" y="1207856"/>
                  </a:lnTo>
                  <a:cubicBezTo>
                    <a:pt x="798203" y="1207856"/>
                    <a:pt x="797908" y="1207732"/>
                    <a:pt x="797660" y="1207484"/>
                  </a:cubicBezTo>
                  <a:cubicBezTo>
                    <a:pt x="797413" y="1207237"/>
                    <a:pt x="797289" y="1206941"/>
                    <a:pt x="797289" y="1206598"/>
                  </a:cubicBezTo>
                  <a:lnTo>
                    <a:pt x="797289" y="1197969"/>
                  </a:lnTo>
                  <a:cubicBezTo>
                    <a:pt x="797289" y="1197626"/>
                    <a:pt x="797413" y="1197326"/>
                    <a:pt x="797660" y="1197069"/>
                  </a:cubicBezTo>
                  <a:cubicBezTo>
                    <a:pt x="797908" y="1196812"/>
                    <a:pt x="798203" y="1196683"/>
                    <a:pt x="798546" y="1196683"/>
                  </a:cubicBezTo>
                  <a:lnTo>
                    <a:pt x="800318" y="1196683"/>
                  </a:lnTo>
                  <a:lnTo>
                    <a:pt x="798860" y="1194083"/>
                  </a:lnTo>
                  <a:close/>
                  <a:moveTo>
                    <a:pt x="627439" y="1192825"/>
                  </a:moveTo>
                  <a:lnTo>
                    <a:pt x="629868" y="1193511"/>
                  </a:lnTo>
                  <a:cubicBezTo>
                    <a:pt x="629715" y="1194006"/>
                    <a:pt x="629449" y="1194730"/>
                    <a:pt x="629068" y="1195683"/>
                  </a:cubicBezTo>
                  <a:lnTo>
                    <a:pt x="642812" y="1195683"/>
                  </a:lnTo>
                  <a:lnTo>
                    <a:pt x="642812" y="1198197"/>
                  </a:lnTo>
                  <a:lnTo>
                    <a:pt x="627868" y="1198197"/>
                  </a:lnTo>
                  <a:cubicBezTo>
                    <a:pt x="627296" y="1199245"/>
                    <a:pt x="626667" y="1200274"/>
                    <a:pt x="625982" y="1201284"/>
                  </a:cubicBezTo>
                  <a:lnTo>
                    <a:pt x="638669" y="1201284"/>
                  </a:lnTo>
                  <a:lnTo>
                    <a:pt x="639327" y="1201549"/>
                  </a:lnTo>
                  <a:lnTo>
                    <a:pt x="639445" y="1201255"/>
                  </a:lnTo>
                  <a:cubicBezTo>
                    <a:pt x="639683" y="1201007"/>
                    <a:pt x="639974" y="1200883"/>
                    <a:pt x="640317" y="1200883"/>
                  </a:cubicBezTo>
                  <a:lnTo>
                    <a:pt x="647146" y="1200883"/>
                  </a:lnTo>
                  <a:lnTo>
                    <a:pt x="647146" y="1193425"/>
                  </a:lnTo>
                  <a:lnTo>
                    <a:pt x="649632" y="1193425"/>
                  </a:lnTo>
                  <a:lnTo>
                    <a:pt x="649632" y="1195740"/>
                  </a:lnTo>
                  <a:lnTo>
                    <a:pt x="660776" y="1195740"/>
                  </a:lnTo>
                  <a:lnTo>
                    <a:pt x="660776" y="1198255"/>
                  </a:lnTo>
                  <a:lnTo>
                    <a:pt x="649632" y="1198255"/>
                  </a:lnTo>
                  <a:lnTo>
                    <a:pt x="649632" y="1200883"/>
                  </a:lnTo>
                  <a:lnTo>
                    <a:pt x="657548" y="1200883"/>
                  </a:lnTo>
                  <a:cubicBezTo>
                    <a:pt x="657890" y="1200883"/>
                    <a:pt x="658186" y="1201007"/>
                    <a:pt x="658433" y="1201255"/>
                  </a:cubicBezTo>
                  <a:cubicBezTo>
                    <a:pt x="658681" y="1201503"/>
                    <a:pt x="658805" y="1201798"/>
                    <a:pt x="658805" y="1202141"/>
                  </a:cubicBezTo>
                  <a:lnTo>
                    <a:pt x="658805" y="1209570"/>
                  </a:lnTo>
                  <a:cubicBezTo>
                    <a:pt x="658805" y="1209913"/>
                    <a:pt x="658681" y="1210204"/>
                    <a:pt x="658433" y="1210442"/>
                  </a:cubicBezTo>
                  <a:cubicBezTo>
                    <a:pt x="658186" y="1210680"/>
                    <a:pt x="657890" y="1210799"/>
                    <a:pt x="657548" y="1210799"/>
                  </a:cubicBezTo>
                  <a:lnTo>
                    <a:pt x="640317" y="1210799"/>
                  </a:lnTo>
                  <a:lnTo>
                    <a:pt x="639926" y="1210639"/>
                  </a:lnTo>
                  <a:lnTo>
                    <a:pt x="639926" y="1212793"/>
                  </a:lnTo>
                  <a:lnTo>
                    <a:pt x="640631" y="1212942"/>
                  </a:lnTo>
                  <a:lnTo>
                    <a:pt x="639488" y="1218400"/>
                  </a:lnTo>
                  <a:lnTo>
                    <a:pt x="637672" y="1218024"/>
                  </a:lnTo>
                  <a:lnTo>
                    <a:pt x="634526" y="1219000"/>
                  </a:lnTo>
                  <a:lnTo>
                    <a:pt x="634326" y="1216485"/>
                  </a:lnTo>
                  <a:cubicBezTo>
                    <a:pt x="634954" y="1216447"/>
                    <a:pt x="635621" y="1216290"/>
                    <a:pt x="636326" y="1216014"/>
                  </a:cubicBezTo>
                  <a:cubicBezTo>
                    <a:pt x="637031" y="1215738"/>
                    <a:pt x="637383" y="1215409"/>
                    <a:pt x="637383" y="1215028"/>
                  </a:cubicBezTo>
                  <a:lnTo>
                    <a:pt x="637383" y="1213342"/>
                  </a:lnTo>
                  <a:lnTo>
                    <a:pt x="624982" y="1213342"/>
                  </a:lnTo>
                  <a:lnTo>
                    <a:pt x="624982" y="1218571"/>
                  </a:lnTo>
                  <a:lnTo>
                    <a:pt x="622496" y="1218571"/>
                  </a:lnTo>
                  <a:lnTo>
                    <a:pt x="622496" y="1205541"/>
                  </a:lnTo>
                  <a:cubicBezTo>
                    <a:pt x="621200" y="1206837"/>
                    <a:pt x="619876" y="1207970"/>
                    <a:pt x="618524" y="1208942"/>
                  </a:cubicBezTo>
                  <a:lnTo>
                    <a:pt x="617066" y="1206884"/>
                  </a:lnTo>
                  <a:cubicBezTo>
                    <a:pt x="620324" y="1204503"/>
                    <a:pt x="622962" y="1201607"/>
                    <a:pt x="624982" y="1198197"/>
                  </a:cubicBezTo>
                  <a:lnTo>
                    <a:pt x="618095" y="1198197"/>
                  </a:lnTo>
                  <a:lnTo>
                    <a:pt x="618095" y="1195683"/>
                  </a:lnTo>
                  <a:lnTo>
                    <a:pt x="626296" y="1195683"/>
                  </a:lnTo>
                  <a:cubicBezTo>
                    <a:pt x="626810" y="1194578"/>
                    <a:pt x="627191" y="1193625"/>
                    <a:pt x="627439" y="1192825"/>
                  </a:cubicBezTo>
                  <a:close/>
                  <a:moveTo>
                    <a:pt x="189289" y="1192825"/>
                  </a:moveTo>
                  <a:lnTo>
                    <a:pt x="191718" y="1193511"/>
                  </a:lnTo>
                  <a:cubicBezTo>
                    <a:pt x="191566" y="1194006"/>
                    <a:pt x="191299" y="1194730"/>
                    <a:pt x="190918" y="1195683"/>
                  </a:cubicBezTo>
                  <a:lnTo>
                    <a:pt x="204663" y="1195683"/>
                  </a:lnTo>
                  <a:lnTo>
                    <a:pt x="204663" y="1198197"/>
                  </a:lnTo>
                  <a:lnTo>
                    <a:pt x="189718" y="1198197"/>
                  </a:lnTo>
                  <a:cubicBezTo>
                    <a:pt x="189146" y="1199245"/>
                    <a:pt x="188518" y="1200274"/>
                    <a:pt x="187832" y="1201284"/>
                  </a:cubicBezTo>
                  <a:lnTo>
                    <a:pt x="200519" y="1201284"/>
                  </a:lnTo>
                  <a:cubicBezTo>
                    <a:pt x="200862" y="1201284"/>
                    <a:pt x="201157" y="1201403"/>
                    <a:pt x="201405" y="1201641"/>
                  </a:cubicBezTo>
                  <a:cubicBezTo>
                    <a:pt x="201653" y="1201879"/>
                    <a:pt x="201777" y="1202179"/>
                    <a:pt x="201777" y="1202541"/>
                  </a:cubicBezTo>
                  <a:lnTo>
                    <a:pt x="201777" y="1215028"/>
                  </a:lnTo>
                  <a:cubicBezTo>
                    <a:pt x="201777" y="1216266"/>
                    <a:pt x="201205" y="1217209"/>
                    <a:pt x="200062" y="1217857"/>
                  </a:cubicBezTo>
                  <a:cubicBezTo>
                    <a:pt x="198919" y="1218505"/>
                    <a:pt x="197690" y="1218886"/>
                    <a:pt x="196376" y="1219000"/>
                  </a:cubicBezTo>
                  <a:lnTo>
                    <a:pt x="196176" y="1216485"/>
                  </a:lnTo>
                  <a:cubicBezTo>
                    <a:pt x="196804" y="1216447"/>
                    <a:pt x="197471" y="1216290"/>
                    <a:pt x="198176" y="1216014"/>
                  </a:cubicBezTo>
                  <a:cubicBezTo>
                    <a:pt x="198881" y="1215738"/>
                    <a:pt x="199233" y="1215409"/>
                    <a:pt x="199233" y="1215028"/>
                  </a:cubicBezTo>
                  <a:lnTo>
                    <a:pt x="199233" y="1213342"/>
                  </a:lnTo>
                  <a:lnTo>
                    <a:pt x="186832" y="1213342"/>
                  </a:lnTo>
                  <a:lnTo>
                    <a:pt x="186832" y="1218571"/>
                  </a:lnTo>
                  <a:lnTo>
                    <a:pt x="184346" y="1218571"/>
                  </a:lnTo>
                  <a:lnTo>
                    <a:pt x="184346" y="1205541"/>
                  </a:lnTo>
                  <a:cubicBezTo>
                    <a:pt x="183050" y="1206837"/>
                    <a:pt x="181726" y="1207970"/>
                    <a:pt x="180374" y="1208942"/>
                  </a:cubicBezTo>
                  <a:lnTo>
                    <a:pt x="178917" y="1206884"/>
                  </a:lnTo>
                  <a:cubicBezTo>
                    <a:pt x="182174" y="1204503"/>
                    <a:pt x="184812" y="1201607"/>
                    <a:pt x="186832" y="1198197"/>
                  </a:cubicBezTo>
                  <a:lnTo>
                    <a:pt x="179945" y="1198197"/>
                  </a:lnTo>
                  <a:lnTo>
                    <a:pt x="179945" y="1195683"/>
                  </a:lnTo>
                  <a:lnTo>
                    <a:pt x="188146" y="1195683"/>
                  </a:lnTo>
                  <a:cubicBezTo>
                    <a:pt x="188661" y="1194578"/>
                    <a:pt x="189042" y="1193625"/>
                    <a:pt x="189289" y="1192825"/>
                  </a:cubicBezTo>
                  <a:close/>
                  <a:moveTo>
                    <a:pt x="1234239" y="1192740"/>
                  </a:moveTo>
                  <a:lnTo>
                    <a:pt x="1235353" y="1196226"/>
                  </a:lnTo>
                  <a:lnTo>
                    <a:pt x="1243183" y="1196226"/>
                  </a:lnTo>
                  <a:lnTo>
                    <a:pt x="1244297" y="1192740"/>
                  </a:lnTo>
                  <a:lnTo>
                    <a:pt x="1246697" y="1193483"/>
                  </a:lnTo>
                  <a:lnTo>
                    <a:pt x="1245812" y="1196226"/>
                  </a:lnTo>
                  <a:lnTo>
                    <a:pt x="1247259" y="1196226"/>
                  </a:lnTo>
                  <a:lnTo>
                    <a:pt x="1247259" y="1194083"/>
                  </a:lnTo>
                  <a:lnTo>
                    <a:pt x="1264290" y="1194083"/>
                  </a:lnTo>
                  <a:cubicBezTo>
                    <a:pt x="1265109" y="1194064"/>
                    <a:pt x="1265919" y="1193987"/>
                    <a:pt x="1266719" y="1193854"/>
                  </a:cubicBezTo>
                  <a:cubicBezTo>
                    <a:pt x="1267519" y="1193721"/>
                    <a:pt x="1268443" y="1193530"/>
                    <a:pt x="1269491" y="1193283"/>
                  </a:cubicBezTo>
                  <a:lnTo>
                    <a:pt x="1270091" y="1195740"/>
                  </a:lnTo>
                  <a:cubicBezTo>
                    <a:pt x="1267919" y="1196273"/>
                    <a:pt x="1265985" y="1196550"/>
                    <a:pt x="1264290" y="1196569"/>
                  </a:cubicBezTo>
                  <a:lnTo>
                    <a:pt x="1259004" y="1196569"/>
                  </a:lnTo>
                  <a:cubicBezTo>
                    <a:pt x="1257003" y="1197997"/>
                    <a:pt x="1254946" y="1199341"/>
                    <a:pt x="1252831" y="1200598"/>
                  </a:cubicBezTo>
                  <a:lnTo>
                    <a:pt x="1258289" y="1201598"/>
                  </a:lnTo>
                  <a:cubicBezTo>
                    <a:pt x="1260061" y="1200531"/>
                    <a:pt x="1262414" y="1199026"/>
                    <a:pt x="1265347" y="1197083"/>
                  </a:cubicBezTo>
                  <a:lnTo>
                    <a:pt x="1266776" y="1199140"/>
                  </a:lnTo>
                  <a:cubicBezTo>
                    <a:pt x="1262166" y="1202284"/>
                    <a:pt x="1257832" y="1204884"/>
                    <a:pt x="1253774" y="1206941"/>
                  </a:cubicBezTo>
                  <a:lnTo>
                    <a:pt x="1258603" y="1206941"/>
                  </a:lnTo>
                  <a:cubicBezTo>
                    <a:pt x="1261213" y="1206903"/>
                    <a:pt x="1263404" y="1206656"/>
                    <a:pt x="1265176" y="1206198"/>
                  </a:cubicBezTo>
                  <a:lnTo>
                    <a:pt x="1263947" y="1204198"/>
                  </a:lnTo>
                  <a:lnTo>
                    <a:pt x="1266062" y="1202884"/>
                  </a:lnTo>
                  <a:lnTo>
                    <a:pt x="1269776" y="1208827"/>
                  </a:lnTo>
                  <a:lnTo>
                    <a:pt x="1267633" y="1210170"/>
                  </a:lnTo>
                  <a:lnTo>
                    <a:pt x="1266547" y="1208427"/>
                  </a:lnTo>
                  <a:cubicBezTo>
                    <a:pt x="1264642" y="1208980"/>
                    <a:pt x="1262509" y="1209304"/>
                    <a:pt x="1260147" y="1209399"/>
                  </a:cubicBezTo>
                  <a:lnTo>
                    <a:pt x="1260147" y="1214428"/>
                  </a:lnTo>
                  <a:cubicBezTo>
                    <a:pt x="1260147" y="1215285"/>
                    <a:pt x="1259866" y="1216014"/>
                    <a:pt x="1259304" y="1216614"/>
                  </a:cubicBezTo>
                  <a:cubicBezTo>
                    <a:pt x="1258742" y="1217214"/>
                    <a:pt x="1258061" y="1217667"/>
                    <a:pt x="1257261" y="1217971"/>
                  </a:cubicBezTo>
                  <a:cubicBezTo>
                    <a:pt x="1256460" y="1218276"/>
                    <a:pt x="1255679" y="1218467"/>
                    <a:pt x="1254917" y="1218543"/>
                  </a:cubicBezTo>
                  <a:lnTo>
                    <a:pt x="1254660" y="1216057"/>
                  </a:lnTo>
                  <a:cubicBezTo>
                    <a:pt x="1255251" y="1216000"/>
                    <a:pt x="1255899" y="1215819"/>
                    <a:pt x="1256603" y="1215514"/>
                  </a:cubicBezTo>
                  <a:cubicBezTo>
                    <a:pt x="1257308" y="1215209"/>
                    <a:pt x="1257661" y="1214847"/>
                    <a:pt x="1257661" y="1214428"/>
                  </a:cubicBezTo>
                  <a:lnTo>
                    <a:pt x="1257661" y="1209427"/>
                  </a:lnTo>
                  <a:lnTo>
                    <a:pt x="1248374" y="1209427"/>
                  </a:lnTo>
                  <a:cubicBezTo>
                    <a:pt x="1248031" y="1209427"/>
                    <a:pt x="1247740" y="1209304"/>
                    <a:pt x="1247502" y="1209056"/>
                  </a:cubicBezTo>
                  <a:cubicBezTo>
                    <a:pt x="1247264" y="1208808"/>
                    <a:pt x="1247145" y="1208513"/>
                    <a:pt x="1247145" y="1208170"/>
                  </a:cubicBezTo>
                  <a:lnTo>
                    <a:pt x="1247145" y="1207913"/>
                  </a:lnTo>
                  <a:lnTo>
                    <a:pt x="1247270" y="1207513"/>
                  </a:lnTo>
                  <a:lnTo>
                    <a:pt x="1241240" y="1207513"/>
                  </a:lnTo>
                  <a:cubicBezTo>
                    <a:pt x="1242021" y="1209685"/>
                    <a:pt x="1243449" y="1211528"/>
                    <a:pt x="1245526" y="1213042"/>
                  </a:cubicBezTo>
                  <a:lnTo>
                    <a:pt x="1247933" y="1214284"/>
                  </a:lnTo>
                  <a:lnTo>
                    <a:pt x="1251545" y="1209999"/>
                  </a:lnTo>
                  <a:lnTo>
                    <a:pt x="1253746" y="1211199"/>
                  </a:lnTo>
                  <a:lnTo>
                    <a:pt x="1250196" y="1215452"/>
                  </a:lnTo>
                  <a:lnTo>
                    <a:pt x="1252698" y="1216743"/>
                  </a:lnTo>
                  <a:lnTo>
                    <a:pt x="1251869" y="1219086"/>
                  </a:lnTo>
                  <a:lnTo>
                    <a:pt x="1248550" y="1217423"/>
                  </a:lnTo>
                  <a:lnTo>
                    <a:pt x="1248259" y="1217771"/>
                  </a:lnTo>
                  <a:lnTo>
                    <a:pt x="1247545" y="1216920"/>
                  </a:lnTo>
                  <a:lnTo>
                    <a:pt x="1244483" y="1215385"/>
                  </a:lnTo>
                  <a:cubicBezTo>
                    <a:pt x="1242302" y="1213871"/>
                    <a:pt x="1240658" y="1212066"/>
                    <a:pt x="1239554" y="1209970"/>
                  </a:cubicBezTo>
                  <a:cubicBezTo>
                    <a:pt x="1238449" y="1212066"/>
                    <a:pt x="1236786" y="1213880"/>
                    <a:pt x="1234567" y="1215414"/>
                  </a:cubicBezTo>
                  <a:cubicBezTo>
                    <a:pt x="1232348" y="1216947"/>
                    <a:pt x="1229905" y="1218171"/>
                    <a:pt x="1227238" y="1219086"/>
                  </a:cubicBezTo>
                  <a:lnTo>
                    <a:pt x="1226409" y="1216743"/>
                  </a:lnTo>
                  <a:cubicBezTo>
                    <a:pt x="1232696" y="1214476"/>
                    <a:pt x="1236525" y="1211399"/>
                    <a:pt x="1237896" y="1207513"/>
                  </a:cubicBezTo>
                  <a:lnTo>
                    <a:pt x="1227324" y="1207513"/>
                  </a:lnTo>
                  <a:lnTo>
                    <a:pt x="1227324" y="1205027"/>
                  </a:lnTo>
                  <a:lnTo>
                    <a:pt x="1238296" y="1205027"/>
                  </a:lnTo>
                  <a:lnTo>
                    <a:pt x="1238296" y="1198712"/>
                  </a:lnTo>
                  <a:lnTo>
                    <a:pt x="1228609" y="1198712"/>
                  </a:lnTo>
                  <a:lnTo>
                    <a:pt x="1228609" y="1196226"/>
                  </a:lnTo>
                  <a:lnTo>
                    <a:pt x="1232696" y="1196226"/>
                  </a:lnTo>
                  <a:lnTo>
                    <a:pt x="1231838" y="1193483"/>
                  </a:lnTo>
                  <a:close/>
                  <a:moveTo>
                    <a:pt x="2036968" y="1192597"/>
                  </a:moveTo>
                  <a:lnTo>
                    <a:pt x="2038968" y="1194083"/>
                  </a:lnTo>
                  <a:lnTo>
                    <a:pt x="2038282" y="1194883"/>
                  </a:lnTo>
                  <a:lnTo>
                    <a:pt x="2049283" y="1194883"/>
                  </a:lnTo>
                  <a:cubicBezTo>
                    <a:pt x="2049512" y="1194883"/>
                    <a:pt x="2049726" y="1194945"/>
                    <a:pt x="2049926" y="1195069"/>
                  </a:cubicBezTo>
                  <a:cubicBezTo>
                    <a:pt x="2050126" y="1195192"/>
                    <a:pt x="2050284" y="1195359"/>
                    <a:pt x="2050398" y="1195568"/>
                  </a:cubicBezTo>
                  <a:cubicBezTo>
                    <a:pt x="2050493" y="1195759"/>
                    <a:pt x="2050541" y="1195950"/>
                    <a:pt x="2050541" y="1196140"/>
                  </a:cubicBezTo>
                  <a:cubicBezTo>
                    <a:pt x="2050541" y="1196426"/>
                    <a:pt x="2050455" y="1196673"/>
                    <a:pt x="2050284" y="1196883"/>
                  </a:cubicBezTo>
                  <a:cubicBezTo>
                    <a:pt x="2047636" y="1199836"/>
                    <a:pt x="2044245" y="1202227"/>
                    <a:pt x="2040111" y="1204055"/>
                  </a:cubicBezTo>
                  <a:lnTo>
                    <a:pt x="2040940" y="1204827"/>
                  </a:lnTo>
                  <a:lnTo>
                    <a:pt x="2039968" y="1205770"/>
                  </a:lnTo>
                  <a:lnTo>
                    <a:pt x="2050569" y="1205770"/>
                  </a:lnTo>
                  <a:cubicBezTo>
                    <a:pt x="2050798" y="1205770"/>
                    <a:pt x="2051017" y="1205836"/>
                    <a:pt x="2051227" y="1205970"/>
                  </a:cubicBezTo>
                  <a:cubicBezTo>
                    <a:pt x="2051436" y="1206103"/>
                    <a:pt x="2051588" y="1206275"/>
                    <a:pt x="2051684" y="1206484"/>
                  </a:cubicBezTo>
                  <a:cubicBezTo>
                    <a:pt x="2051779" y="1206656"/>
                    <a:pt x="2051827" y="1206856"/>
                    <a:pt x="2051827" y="1207084"/>
                  </a:cubicBezTo>
                  <a:cubicBezTo>
                    <a:pt x="2051827" y="1207389"/>
                    <a:pt x="2051750" y="1207627"/>
                    <a:pt x="2051598" y="1207799"/>
                  </a:cubicBezTo>
                  <a:cubicBezTo>
                    <a:pt x="2049712" y="1210066"/>
                    <a:pt x="2047483" y="1212023"/>
                    <a:pt x="2044912" y="1213671"/>
                  </a:cubicBezTo>
                  <a:cubicBezTo>
                    <a:pt x="2042340" y="1215319"/>
                    <a:pt x="2039577" y="1216609"/>
                    <a:pt x="2036625" y="1217543"/>
                  </a:cubicBezTo>
                  <a:cubicBezTo>
                    <a:pt x="2033672" y="1218476"/>
                    <a:pt x="2030681" y="1219029"/>
                    <a:pt x="2027652" y="1219200"/>
                  </a:cubicBezTo>
                  <a:lnTo>
                    <a:pt x="2027509" y="1216686"/>
                  </a:lnTo>
                  <a:cubicBezTo>
                    <a:pt x="2031091" y="1216438"/>
                    <a:pt x="2034434" y="1215723"/>
                    <a:pt x="2037539" y="1214542"/>
                  </a:cubicBezTo>
                  <a:lnTo>
                    <a:pt x="2033796" y="1211999"/>
                  </a:lnTo>
                  <a:lnTo>
                    <a:pt x="2035224" y="1209913"/>
                  </a:lnTo>
                  <a:lnTo>
                    <a:pt x="2040282" y="1213371"/>
                  </a:lnTo>
                  <a:cubicBezTo>
                    <a:pt x="2043121" y="1211980"/>
                    <a:pt x="2045588" y="1210294"/>
                    <a:pt x="2047683" y="1208313"/>
                  </a:cubicBezTo>
                  <a:lnTo>
                    <a:pt x="2036768" y="1208313"/>
                  </a:lnTo>
                  <a:cubicBezTo>
                    <a:pt x="2034501" y="1209856"/>
                    <a:pt x="2032034" y="1211037"/>
                    <a:pt x="2029367" y="1211856"/>
                  </a:cubicBezTo>
                  <a:lnTo>
                    <a:pt x="2028652" y="1209456"/>
                  </a:lnTo>
                  <a:cubicBezTo>
                    <a:pt x="2031376" y="1208637"/>
                    <a:pt x="2033958" y="1207322"/>
                    <a:pt x="2036396" y="1205513"/>
                  </a:cubicBezTo>
                  <a:cubicBezTo>
                    <a:pt x="2033691" y="1206389"/>
                    <a:pt x="2030805" y="1207008"/>
                    <a:pt x="2027738" y="1207370"/>
                  </a:cubicBezTo>
                  <a:lnTo>
                    <a:pt x="2027423" y="1204855"/>
                  </a:lnTo>
                  <a:cubicBezTo>
                    <a:pt x="2030662" y="1204494"/>
                    <a:pt x="2033691" y="1203808"/>
                    <a:pt x="2036510" y="1202798"/>
                  </a:cubicBezTo>
                  <a:lnTo>
                    <a:pt x="2033024" y="1200826"/>
                  </a:lnTo>
                  <a:lnTo>
                    <a:pt x="2034224" y="1198626"/>
                  </a:lnTo>
                  <a:lnTo>
                    <a:pt x="2039454" y="1201598"/>
                  </a:lnTo>
                  <a:cubicBezTo>
                    <a:pt x="2042025" y="1200417"/>
                    <a:pt x="2044283" y="1199007"/>
                    <a:pt x="2046226" y="1197369"/>
                  </a:cubicBezTo>
                  <a:lnTo>
                    <a:pt x="2035682" y="1197369"/>
                  </a:lnTo>
                  <a:lnTo>
                    <a:pt x="2035682" y="1197283"/>
                  </a:lnTo>
                  <a:cubicBezTo>
                    <a:pt x="2033396" y="1199093"/>
                    <a:pt x="2030938" y="1200303"/>
                    <a:pt x="2028309" y="1200912"/>
                  </a:cubicBezTo>
                  <a:lnTo>
                    <a:pt x="2027738" y="1198483"/>
                  </a:lnTo>
                  <a:cubicBezTo>
                    <a:pt x="2029548" y="1198045"/>
                    <a:pt x="2031238" y="1197316"/>
                    <a:pt x="2032810" y="1196297"/>
                  </a:cubicBezTo>
                  <a:cubicBezTo>
                    <a:pt x="2034382" y="1195278"/>
                    <a:pt x="2035767" y="1194045"/>
                    <a:pt x="2036968" y="1192597"/>
                  </a:cubicBezTo>
                  <a:close/>
                  <a:moveTo>
                    <a:pt x="240096" y="1192568"/>
                  </a:moveTo>
                  <a:lnTo>
                    <a:pt x="243067" y="1196654"/>
                  </a:lnTo>
                  <a:lnTo>
                    <a:pt x="241067" y="1198112"/>
                  </a:lnTo>
                  <a:lnTo>
                    <a:pt x="238067" y="1194054"/>
                  </a:lnTo>
                  <a:close/>
                  <a:moveTo>
                    <a:pt x="2058132" y="1057580"/>
                  </a:moveTo>
                  <a:lnTo>
                    <a:pt x="2069657" y="1057580"/>
                  </a:lnTo>
                  <a:lnTo>
                    <a:pt x="2069657" y="1069105"/>
                  </a:lnTo>
                  <a:lnTo>
                    <a:pt x="2058132" y="1069105"/>
                  </a:lnTo>
                  <a:close/>
                  <a:moveTo>
                    <a:pt x="1762857" y="1057580"/>
                  </a:moveTo>
                  <a:lnTo>
                    <a:pt x="1774382" y="1057580"/>
                  </a:lnTo>
                  <a:lnTo>
                    <a:pt x="1774382" y="1069105"/>
                  </a:lnTo>
                  <a:lnTo>
                    <a:pt x="1762857" y="1069105"/>
                  </a:lnTo>
                  <a:close/>
                  <a:moveTo>
                    <a:pt x="1547049" y="1033796"/>
                  </a:moveTo>
                  <a:lnTo>
                    <a:pt x="1547049" y="1061247"/>
                  </a:lnTo>
                  <a:lnTo>
                    <a:pt x="1598808" y="1061247"/>
                  </a:lnTo>
                  <a:lnTo>
                    <a:pt x="1598808" y="1033796"/>
                  </a:lnTo>
                  <a:close/>
                  <a:moveTo>
                    <a:pt x="2058132" y="1027405"/>
                  </a:moveTo>
                  <a:lnTo>
                    <a:pt x="2069657" y="1027405"/>
                  </a:lnTo>
                  <a:lnTo>
                    <a:pt x="2069657" y="1038930"/>
                  </a:lnTo>
                  <a:lnTo>
                    <a:pt x="2058132" y="1038930"/>
                  </a:lnTo>
                  <a:close/>
                  <a:moveTo>
                    <a:pt x="1762857" y="1027405"/>
                  </a:moveTo>
                  <a:lnTo>
                    <a:pt x="1774382" y="1027405"/>
                  </a:lnTo>
                  <a:lnTo>
                    <a:pt x="1774382" y="1038930"/>
                  </a:lnTo>
                  <a:lnTo>
                    <a:pt x="1762857" y="1038930"/>
                  </a:lnTo>
                  <a:close/>
                  <a:moveTo>
                    <a:pt x="2034501" y="1026357"/>
                  </a:moveTo>
                  <a:cubicBezTo>
                    <a:pt x="2031427" y="1026357"/>
                    <a:pt x="2028651" y="1027055"/>
                    <a:pt x="2026171" y="1028452"/>
                  </a:cubicBezTo>
                  <a:cubicBezTo>
                    <a:pt x="2023691" y="1029849"/>
                    <a:pt x="2021683" y="1031665"/>
                    <a:pt x="2020146" y="1033901"/>
                  </a:cubicBezTo>
                  <a:cubicBezTo>
                    <a:pt x="2020356" y="1042841"/>
                    <a:pt x="2021735" y="1049512"/>
                    <a:pt x="2024285" y="1053913"/>
                  </a:cubicBezTo>
                  <a:cubicBezTo>
                    <a:pt x="2026835" y="1058313"/>
                    <a:pt x="2030694" y="1060514"/>
                    <a:pt x="2035863" y="1060514"/>
                  </a:cubicBezTo>
                  <a:cubicBezTo>
                    <a:pt x="2038377" y="1060514"/>
                    <a:pt x="2040647" y="1059728"/>
                    <a:pt x="2042673" y="1058156"/>
                  </a:cubicBezTo>
                  <a:cubicBezTo>
                    <a:pt x="2044699" y="1056585"/>
                    <a:pt x="2046270" y="1054419"/>
                    <a:pt x="2047388" y="1051660"/>
                  </a:cubicBezTo>
                  <a:cubicBezTo>
                    <a:pt x="2048505" y="1048901"/>
                    <a:pt x="2049064" y="1045810"/>
                    <a:pt x="2049064" y="1042387"/>
                  </a:cubicBezTo>
                  <a:cubicBezTo>
                    <a:pt x="2049064" y="1037987"/>
                    <a:pt x="2047772" y="1034215"/>
                    <a:pt x="2045188" y="1031072"/>
                  </a:cubicBezTo>
                  <a:cubicBezTo>
                    <a:pt x="2042603" y="1027929"/>
                    <a:pt x="2039041" y="1026357"/>
                    <a:pt x="2034501" y="1026357"/>
                  </a:cubicBezTo>
                  <a:close/>
                  <a:moveTo>
                    <a:pt x="1272501" y="1026357"/>
                  </a:moveTo>
                  <a:cubicBezTo>
                    <a:pt x="1269427" y="1026357"/>
                    <a:pt x="1266651" y="1027055"/>
                    <a:pt x="1264171" y="1028452"/>
                  </a:cubicBezTo>
                  <a:cubicBezTo>
                    <a:pt x="1261691" y="1029849"/>
                    <a:pt x="1259683" y="1031665"/>
                    <a:pt x="1258146" y="1033901"/>
                  </a:cubicBezTo>
                  <a:cubicBezTo>
                    <a:pt x="1258356" y="1042841"/>
                    <a:pt x="1259735" y="1049512"/>
                    <a:pt x="1262285" y="1053913"/>
                  </a:cubicBezTo>
                  <a:cubicBezTo>
                    <a:pt x="1264834" y="1058313"/>
                    <a:pt x="1268694" y="1060514"/>
                    <a:pt x="1273863" y="1060514"/>
                  </a:cubicBezTo>
                  <a:cubicBezTo>
                    <a:pt x="1276377" y="1060514"/>
                    <a:pt x="1278647" y="1059728"/>
                    <a:pt x="1280673" y="1058156"/>
                  </a:cubicBezTo>
                  <a:cubicBezTo>
                    <a:pt x="1282699" y="1056585"/>
                    <a:pt x="1284270" y="1054419"/>
                    <a:pt x="1285388" y="1051660"/>
                  </a:cubicBezTo>
                  <a:cubicBezTo>
                    <a:pt x="1286505" y="1048901"/>
                    <a:pt x="1287064" y="1045810"/>
                    <a:pt x="1287064" y="1042387"/>
                  </a:cubicBezTo>
                  <a:cubicBezTo>
                    <a:pt x="1287064" y="1037987"/>
                    <a:pt x="1285772" y="1034215"/>
                    <a:pt x="1283188" y="1031072"/>
                  </a:cubicBezTo>
                  <a:cubicBezTo>
                    <a:pt x="1280603" y="1027929"/>
                    <a:pt x="1277041" y="1026357"/>
                    <a:pt x="1272501" y="1026357"/>
                  </a:cubicBezTo>
                  <a:close/>
                  <a:moveTo>
                    <a:pt x="1896207" y="1026252"/>
                  </a:moveTo>
                  <a:lnTo>
                    <a:pt x="1943565" y="1026252"/>
                  </a:lnTo>
                  <a:lnTo>
                    <a:pt x="1943565" y="1035053"/>
                  </a:lnTo>
                  <a:lnTo>
                    <a:pt x="1896207" y="1035053"/>
                  </a:lnTo>
                  <a:close/>
                  <a:moveTo>
                    <a:pt x="1169716" y="1025938"/>
                  </a:moveTo>
                  <a:lnTo>
                    <a:pt x="1169716" y="1046055"/>
                  </a:lnTo>
                  <a:lnTo>
                    <a:pt x="1194338" y="1046055"/>
                  </a:lnTo>
                  <a:lnTo>
                    <a:pt x="1194338" y="1025938"/>
                  </a:lnTo>
                  <a:close/>
                  <a:moveTo>
                    <a:pt x="1336356" y="1019547"/>
                  </a:moveTo>
                  <a:lnTo>
                    <a:pt x="1336356" y="1035787"/>
                  </a:lnTo>
                  <a:lnTo>
                    <a:pt x="1383295" y="1035787"/>
                  </a:lnTo>
                  <a:lnTo>
                    <a:pt x="1383295" y="1019547"/>
                  </a:lnTo>
                  <a:close/>
                  <a:moveTo>
                    <a:pt x="9324" y="1018708"/>
                  </a:moveTo>
                  <a:lnTo>
                    <a:pt x="18440" y="1019547"/>
                  </a:lnTo>
                  <a:cubicBezTo>
                    <a:pt x="16414" y="1039524"/>
                    <a:pt x="13760" y="1056951"/>
                    <a:pt x="10477" y="1071829"/>
                  </a:cubicBezTo>
                  <a:lnTo>
                    <a:pt x="1571" y="1069839"/>
                  </a:lnTo>
                  <a:cubicBezTo>
                    <a:pt x="4714" y="1055100"/>
                    <a:pt x="7299" y="1038057"/>
                    <a:pt x="9324" y="1018708"/>
                  </a:cubicBezTo>
                  <a:close/>
                  <a:moveTo>
                    <a:pt x="119757" y="1016298"/>
                  </a:moveTo>
                  <a:lnTo>
                    <a:pt x="184089" y="1016298"/>
                  </a:lnTo>
                  <a:cubicBezTo>
                    <a:pt x="185346" y="1016298"/>
                    <a:pt x="186429" y="1016753"/>
                    <a:pt x="187337" y="1017661"/>
                  </a:cubicBezTo>
                  <a:cubicBezTo>
                    <a:pt x="188245" y="1018569"/>
                    <a:pt x="188699" y="1019651"/>
                    <a:pt x="188699" y="1020909"/>
                  </a:cubicBezTo>
                  <a:lnTo>
                    <a:pt x="188699" y="1022899"/>
                  </a:lnTo>
                  <a:cubicBezTo>
                    <a:pt x="188699" y="1023738"/>
                    <a:pt x="188490" y="1024506"/>
                    <a:pt x="188071" y="1025204"/>
                  </a:cubicBezTo>
                  <a:cubicBezTo>
                    <a:pt x="187651" y="1025903"/>
                    <a:pt x="187093" y="1026427"/>
                    <a:pt x="186394" y="1026776"/>
                  </a:cubicBezTo>
                  <a:lnTo>
                    <a:pt x="161458" y="1041340"/>
                  </a:lnTo>
                  <a:lnTo>
                    <a:pt x="200434" y="1041340"/>
                  </a:lnTo>
                  <a:lnTo>
                    <a:pt x="200434" y="1050560"/>
                  </a:lnTo>
                  <a:lnTo>
                    <a:pt x="161143" y="1050560"/>
                  </a:lnTo>
                  <a:lnTo>
                    <a:pt x="161143" y="1062399"/>
                  </a:lnTo>
                  <a:cubicBezTo>
                    <a:pt x="161143" y="1065962"/>
                    <a:pt x="159869" y="1068896"/>
                    <a:pt x="157319" y="1071201"/>
                  </a:cubicBezTo>
                  <a:cubicBezTo>
                    <a:pt x="154770" y="1073506"/>
                    <a:pt x="151714" y="1075182"/>
                    <a:pt x="148151" y="1076230"/>
                  </a:cubicBezTo>
                  <a:cubicBezTo>
                    <a:pt x="144589" y="1077278"/>
                    <a:pt x="141096" y="1077871"/>
                    <a:pt x="137674" y="1078011"/>
                  </a:cubicBezTo>
                  <a:lnTo>
                    <a:pt x="137359" y="1068896"/>
                  </a:lnTo>
                  <a:cubicBezTo>
                    <a:pt x="140642" y="1068686"/>
                    <a:pt x="143908" y="1068005"/>
                    <a:pt x="147156" y="1066853"/>
                  </a:cubicBezTo>
                  <a:cubicBezTo>
                    <a:pt x="150404" y="1065700"/>
                    <a:pt x="152028" y="1064216"/>
                    <a:pt x="152028" y="1062399"/>
                  </a:cubicBezTo>
                  <a:lnTo>
                    <a:pt x="152028" y="1050560"/>
                  </a:lnTo>
                  <a:lnTo>
                    <a:pt x="106870" y="1050560"/>
                  </a:lnTo>
                  <a:lnTo>
                    <a:pt x="106870" y="1041340"/>
                  </a:lnTo>
                  <a:lnTo>
                    <a:pt x="152028" y="1041340"/>
                  </a:lnTo>
                  <a:lnTo>
                    <a:pt x="152028" y="1038825"/>
                  </a:lnTo>
                  <a:cubicBezTo>
                    <a:pt x="152028" y="1037079"/>
                    <a:pt x="152796" y="1035752"/>
                    <a:pt x="154333" y="1034844"/>
                  </a:cubicBezTo>
                  <a:lnTo>
                    <a:pt x="170468" y="1025519"/>
                  </a:lnTo>
                  <a:lnTo>
                    <a:pt x="119757" y="1025519"/>
                  </a:lnTo>
                  <a:close/>
                  <a:moveTo>
                    <a:pt x="48091" y="1015041"/>
                  </a:moveTo>
                  <a:lnTo>
                    <a:pt x="69151" y="1024995"/>
                  </a:lnTo>
                  <a:lnTo>
                    <a:pt x="65169" y="1033272"/>
                  </a:lnTo>
                  <a:lnTo>
                    <a:pt x="44110" y="1023318"/>
                  </a:lnTo>
                  <a:close/>
                  <a:moveTo>
                    <a:pt x="1738921" y="1010641"/>
                  </a:moveTo>
                  <a:lnTo>
                    <a:pt x="1717861" y="1041340"/>
                  </a:lnTo>
                  <a:lnTo>
                    <a:pt x="1738816" y="1041340"/>
                  </a:lnTo>
                  <a:close/>
                  <a:moveTo>
                    <a:pt x="2158430" y="1000582"/>
                  </a:moveTo>
                  <a:cubicBezTo>
                    <a:pt x="2155357" y="1000582"/>
                    <a:pt x="2152685" y="1001892"/>
                    <a:pt x="2150415" y="1004511"/>
                  </a:cubicBezTo>
                  <a:cubicBezTo>
                    <a:pt x="2148145" y="1007131"/>
                    <a:pt x="2146416" y="1010780"/>
                    <a:pt x="2145229" y="1015460"/>
                  </a:cubicBezTo>
                  <a:cubicBezTo>
                    <a:pt x="2144041" y="1020140"/>
                    <a:pt x="2143447" y="1025449"/>
                    <a:pt x="2143447" y="1031386"/>
                  </a:cubicBezTo>
                  <a:cubicBezTo>
                    <a:pt x="2143447" y="1040327"/>
                    <a:pt x="2144740" y="1047504"/>
                    <a:pt x="2147324" y="1052917"/>
                  </a:cubicBezTo>
                  <a:cubicBezTo>
                    <a:pt x="2149909" y="1058331"/>
                    <a:pt x="2153750" y="1061037"/>
                    <a:pt x="2158849" y="1061037"/>
                  </a:cubicBezTo>
                  <a:cubicBezTo>
                    <a:pt x="2163669" y="1061037"/>
                    <a:pt x="2167301" y="1058296"/>
                    <a:pt x="2169746" y="1052813"/>
                  </a:cubicBezTo>
                  <a:cubicBezTo>
                    <a:pt x="2172191" y="1047329"/>
                    <a:pt x="2173413" y="1040187"/>
                    <a:pt x="2173413" y="1031386"/>
                  </a:cubicBezTo>
                  <a:cubicBezTo>
                    <a:pt x="2173413" y="1021747"/>
                    <a:pt x="2172069" y="1014203"/>
                    <a:pt x="2169379" y="1008755"/>
                  </a:cubicBezTo>
                  <a:cubicBezTo>
                    <a:pt x="2166690" y="1003306"/>
                    <a:pt x="2163040" y="1000582"/>
                    <a:pt x="2158430" y="1000582"/>
                  </a:cubicBezTo>
                  <a:close/>
                  <a:moveTo>
                    <a:pt x="1863156" y="1000582"/>
                  </a:moveTo>
                  <a:cubicBezTo>
                    <a:pt x="1860082" y="1000582"/>
                    <a:pt x="1857410" y="1001892"/>
                    <a:pt x="1855140" y="1004511"/>
                  </a:cubicBezTo>
                  <a:cubicBezTo>
                    <a:pt x="1852870" y="1007131"/>
                    <a:pt x="1851141" y="1010780"/>
                    <a:pt x="1849954" y="1015460"/>
                  </a:cubicBezTo>
                  <a:cubicBezTo>
                    <a:pt x="1848766" y="1020140"/>
                    <a:pt x="1848173" y="1025449"/>
                    <a:pt x="1848173" y="1031386"/>
                  </a:cubicBezTo>
                  <a:cubicBezTo>
                    <a:pt x="1848173" y="1040327"/>
                    <a:pt x="1849465" y="1047504"/>
                    <a:pt x="1852049" y="1052917"/>
                  </a:cubicBezTo>
                  <a:cubicBezTo>
                    <a:pt x="1854634" y="1058331"/>
                    <a:pt x="1858476" y="1061037"/>
                    <a:pt x="1863575" y="1061037"/>
                  </a:cubicBezTo>
                  <a:cubicBezTo>
                    <a:pt x="1868394" y="1061037"/>
                    <a:pt x="1872026" y="1058296"/>
                    <a:pt x="1874471" y="1052813"/>
                  </a:cubicBezTo>
                  <a:cubicBezTo>
                    <a:pt x="1876916" y="1047329"/>
                    <a:pt x="1878138" y="1040187"/>
                    <a:pt x="1878138" y="1031386"/>
                  </a:cubicBezTo>
                  <a:cubicBezTo>
                    <a:pt x="1878138" y="1021747"/>
                    <a:pt x="1876794" y="1014203"/>
                    <a:pt x="1874104" y="1008755"/>
                  </a:cubicBezTo>
                  <a:cubicBezTo>
                    <a:pt x="1871415" y="1003306"/>
                    <a:pt x="1867766" y="1000582"/>
                    <a:pt x="1863156" y="1000582"/>
                  </a:cubicBezTo>
                  <a:close/>
                  <a:moveTo>
                    <a:pt x="996380" y="1000582"/>
                  </a:moveTo>
                  <a:cubicBezTo>
                    <a:pt x="993307" y="1000582"/>
                    <a:pt x="990635" y="1001892"/>
                    <a:pt x="988365" y="1004511"/>
                  </a:cubicBezTo>
                  <a:cubicBezTo>
                    <a:pt x="986095" y="1007131"/>
                    <a:pt x="984366" y="1010780"/>
                    <a:pt x="983179" y="1015460"/>
                  </a:cubicBezTo>
                  <a:cubicBezTo>
                    <a:pt x="981991" y="1020140"/>
                    <a:pt x="981398" y="1025449"/>
                    <a:pt x="981398" y="1031386"/>
                  </a:cubicBezTo>
                  <a:cubicBezTo>
                    <a:pt x="981398" y="1040327"/>
                    <a:pt x="982690" y="1047504"/>
                    <a:pt x="985274" y="1052917"/>
                  </a:cubicBezTo>
                  <a:cubicBezTo>
                    <a:pt x="987859" y="1058331"/>
                    <a:pt x="991700" y="1061037"/>
                    <a:pt x="996799" y="1061037"/>
                  </a:cubicBezTo>
                  <a:cubicBezTo>
                    <a:pt x="1001619" y="1061037"/>
                    <a:pt x="1005251" y="1058296"/>
                    <a:pt x="1007696" y="1052813"/>
                  </a:cubicBezTo>
                  <a:cubicBezTo>
                    <a:pt x="1010141" y="1047329"/>
                    <a:pt x="1011363" y="1040187"/>
                    <a:pt x="1011363" y="1031386"/>
                  </a:cubicBezTo>
                  <a:cubicBezTo>
                    <a:pt x="1011363" y="1021747"/>
                    <a:pt x="1010019" y="1014203"/>
                    <a:pt x="1007329" y="1008755"/>
                  </a:cubicBezTo>
                  <a:cubicBezTo>
                    <a:pt x="1004640" y="1003306"/>
                    <a:pt x="1000990" y="1000582"/>
                    <a:pt x="996380" y="1000582"/>
                  </a:cubicBezTo>
                  <a:close/>
                  <a:moveTo>
                    <a:pt x="1547049" y="996706"/>
                  </a:moveTo>
                  <a:lnTo>
                    <a:pt x="1547049" y="1024681"/>
                  </a:lnTo>
                  <a:lnTo>
                    <a:pt x="1598808" y="1024681"/>
                  </a:lnTo>
                  <a:lnTo>
                    <a:pt x="1598808" y="996706"/>
                  </a:lnTo>
                  <a:close/>
                  <a:moveTo>
                    <a:pt x="1336356" y="994086"/>
                  </a:moveTo>
                  <a:lnTo>
                    <a:pt x="1336356" y="1010431"/>
                  </a:lnTo>
                  <a:lnTo>
                    <a:pt x="1383295" y="1010431"/>
                  </a:lnTo>
                  <a:lnTo>
                    <a:pt x="1383295" y="994086"/>
                  </a:lnTo>
                  <a:close/>
                  <a:moveTo>
                    <a:pt x="1963835" y="992619"/>
                  </a:moveTo>
                  <a:lnTo>
                    <a:pt x="1982066" y="992619"/>
                  </a:lnTo>
                  <a:lnTo>
                    <a:pt x="1982066" y="1059571"/>
                  </a:lnTo>
                  <a:lnTo>
                    <a:pt x="1989609" y="1059571"/>
                  </a:lnTo>
                  <a:lnTo>
                    <a:pt x="1989609" y="1068791"/>
                  </a:lnTo>
                  <a:lnTo>
                    <a:pt x="1963835" y="1068791"/>
                  </a:lnTo>
                  <a:lnTo>
                    <a:pt x="1963835" y="1059571"/>
                  </a:lnTo>
                  <a:lnTo>
                    <a:pt x="1972741" y="1059571"/>
                  </a:lnTo>
                  <a:lnTo>
                    <a:pt x="1972741" y="1001840"/>
                  </a:lnTo>
                  <a:lnTo>
                    <a:pt x="1963835" y="1001840"/>
                  </a:lnTo>
                  <a:close/>
                  <a:moveTo>
                    <a:pt x="1739654" y="992619"/>
                  </a:moveTo>
                  <a:lnTo>
                    <a:pt x="1748246" y="992619"/>
                  </a:lnTo>
                  <a:lnTo>
                    <a:pt x="1748246" y="1041340"/>
                  </a:lnTo>
                  <a:lnTo>
                    <a:pt x="1757256" y="1041340"/>
                  </a:lnTo>
                  <a:lnTo>
                    <a:pt x="1757256" y="1051189"/>
                  </a:lnTo>
                  <a:lnTo>
                    <a:pt x="1748246" y="1051189"/>
                  </a:lnTo>
                  <a:lnTo>
                    <a:pt x="1748246" y="1068791"/>
                  </a:lnTo>
                  <a:lnTo>
                    <a:pt x="1738816" y="1068791"/>
                  </a:lnTo>
                  <a:lnTo>
                    <a:pt x="1738816" y="1051189"/>
                  </a:lnTo>
                  <a:lnTo>
                    <a:pt x="1705707" y="1051189"/>
                  </a:lnTo>
                  <a:lnTo>
                    <a:pt x="1705707" y="1042387"/>
                  </a:lnTo>
                  <a:close/>
                  <a:moveTo>
                    <a:pt x="1659035" y="992619"/>
                  </a:moveTo>
                  <a:lnTo>
                    <a:pt x="1677266" y="992619"/>
                  </a:lnTo>
                  <a:lnTo>
                    <a:pt x="1677266" y="1059571"/>
                  </a:lnTo>
                  <a:lnTo>
                    <a:pt x="1684809" y="1059571"/>
                  </a:lnTo>
                  <a:lnTo>
                    <a:pt x="1684809" y="1068791"/>
                  </a:lnTo>
                  <a:lnTo>
                    <a:pt x="1659035" y="1068791"/>
                  </a:lnTo>
                  <a:lnTo>
                    <a:pt x="1659035" y="1059571"/>
                  </a:lnTo>
                  <a:lnTo>
                    <a:pt x="1667941" y="1059571"/>
                  </a:lnTo>
                  <a:lnTo>
                    <a:pt x="1667941" y="1001840"/>
                  </a:lnTo>
                  <a:lnTo>
                    <a:pt x="1659035" y="1001840"/>
                  </a:lnTo>
                  <a:close/>
                  <a:moveTo>
                    <a:pt x="1478060" y="992619"/>
                  </a:moveTo>
                  <a:lnTo>
                    <a:pt x="1496290" y="992619"/>
                  </a:lnTo>
                  <a:lnTo>
                    <a:pt x="1496290" y="1059571"/>
                  </a:lnTo>
                  <a:lnTo>
                    <a:pt x="1503834" y="1059571"/>
                  </a:lnTo>
                  <a:lnTo>
                    <a:pt x="1503834" y="1068791"/>
                  </a:lnTo>
                  <a:lnTo>
                    <a:pt x="1478060" y="1068791"/>
                  </a:lnTo>
                  <a:lnTo>
                    <a:pt x="1478060" y="1059571"/>
                  </a:lnTo>
                  <a:lnTo>
                    <a:pt x="1486965" y="1059571"/>
                  </a:lnTo>
                  <a:lnTo>
                    <a:pt x="1486965" y="1001840"/>
                  </a:lnTo>
                  <a:lnTo>
                    <a:pt x="1478060" y="1001840"/>
                  </a:lnTo>
                  <a:close/>
                  <a:moveTo>
                    <a:pt x="1420910" y="992619"/>
                  </a:moveTo>
                  <a:lnTo>
                    <a:pt x="1439140" y="992619"/>
                  </a:lnTo>
                  <a:lnTo>
                    <a:pt x="1439140" y="1059571"/>
                  </a:lnTo>
                  <a:lnTo>
                    <a:pt x="1446684" y="1059571"/>
                  </a:lnTo>
                  <a:lnTo>
                    <a:pt x="1446684" y="1068791"/>
                  </a:lnTo>
                  <a:lnTo>
                    <a:pt x="1420910" y="1068791"/>
                  </a:lnTo>
                  <a:lnTo>
                    <a:pt x="1420910" y="1059571"/>
                  </a:lnTo>
                  <a:lnTo>
                    <a:pt x="1429815" y="1059571"/>
                  </a:lnTo>
                  <a:lnTo>
                    <a:pt x="1429815" y="1001840"/>
                  </a:lnTo>
                  <a:lnTo>
                    <a:pt x="1420910" y="1001840"/>
                  </a:lnTo>
                  <a:close/>
                  <a:moveTo>
                    <a:pt x="48091" y="991991"/>
                  </a:moveTo>
                  <a:lnTo>
                    <a:pt x="69151" y="1001944"/>
                  </a:lnTo>
                  <a:lnTo>
                    <a:pt x="65169" y="1010326"/>
                  </a:lnTo>
                  <a:lnTo>
                    <a:pt x="44110" y="1000268"/>
                  </a:lnTo>
                  <a:close/>
                  <a:moveTo>
                    <a:pt x="2158430" y="991467"/>
                  </a:moveTo>
                  <a:cubicBezTo>
                    <a:pt x="2166254" y="991467"/>
                    <a:pt x="2172226" y="994924"/>
                    <a:pt x="2176347" y="1001840"/>
                  </a:cubicBezTo>
                  <a:cubicBezTo>
                    <a:pt x="2180468" y="1008755"/>
                    <a:pt x="2182529" y="1018604"/>
                    <a:pt x="2182529" y="1031386"/>
                  </a:cubicBezTo>
                  <a:cubicBezTo>
                    <a:pt x="2182529" y="1043330"/>
                    <a:pt x="2180538" y="1052743"/>
                    <a:pt x="2176557" y="1059623"/>
                  </a:cubicBezTo>
                  <a:cubicBezTo>
                    <a:pt x="2172575" y="1066503"/>
                    <a:pt x="2166673" y="1069943"/>
                    <a:pt x="2158849" y="1069943"/>
                  </a:cubicBezTo>
                  <a:cubicBezTo>
                    <a:pt x="2150956" y="1069943"/>
                    <a:pt x="2144897" y="1066451"/>
                    <a:pt x="2140671" y="1059466"/>
                  </a:cubicBezTo>
                  <a:cubicBezTo>
                    <a:pt x="2136445" y="1052481"/>
                    <a:pt x="2134332" y="1043121"/>
                    <a:pt x="2134332" y="1031386"/>
                  </a:cubicBezTo>
                  <a:cubicBezTo>
                    <a:pt x="2134332" y="1018953"/>
                    <a:pt x="2136428" y="1009191"/>
                    <a:pt x="2140619" y="1002102"/>
                  </a:cubicBezTo>
                  <a:cubicBezTo>
                    <a:pt x="2144810" y="995012"/>
                    <a:pt x="2150747" y="991467"/>
                    <a:pt x="2158430" y="991467"/>
                  </a:cubicBezTo>
                  <a:close/>
                  <a:moveTo>
                    <a:pt x="1863156" y="991467"/>
                  </a:moveTo>
                  <a:cubicBezTo>
                    <a:pt x="1870979" y="991467"/>
                    <a:pt x="1876951" y="994924"/>
                    <a:pt x="1881072" y="1001840"/>
                  </a:cubicBezTo>
                  <a:cubicBezTo>
                    <a:pt x="1885193" y="1008755"/>
                    <a:pt x="1887254" y="1018604"/>
                    <a:pt x="1887254" y="1031386"/>
                  </a:cubicBezTo>
                  <a:cubicBezTo>
                    <a:pt x="1887254" y="1043330"/>
                    <a:pt x="1885263" y="1052743"/>
                    <a:pt x="1881282" y="1059623"/>
                  </a:cubicBezTo>
                  <a:cubicBezTo>
                    <a:pt x="1877300" y="1066503"/>
                    <a:pt x="1871398" y="1069943"/>
                    <a:pt x="1863575" y="1069943"/>
                  </a:cubicBezTo>
                  <a:cubicBezTo>
                    <a:pt x="1855682" y="1069943"/>
                    <a:pt x="1849622" y="1066451"/>
                    <a:pt x="1845396" y="1059466"/>
                  </a:cubicBezTo>
                  <a:cubicBezTo>
                    <a:pt x="1841170" y="1052481"/>
                    <a:pt x="1839057" y="1043121"/>
                    <a:pt x="1839057" y="1031386"/>
                  </a:cubicBezTo>
                  <a:cubicBezTo>
                    <a:pt x="1839057" y="1018953"/>
                    <a:pt x="1841153" y="1009191"/>
                    <a:pt x="1845344" y="1002102"/>
                  </a:cubicBezTo>
                  <a:cubicBezTo>
                    <a:pt x="1849535" y="995012"/>
                    <a:pt x="1855472" y="991467"/>
                    <a:pt x="1863156" y="991467"/>
                  </a:cubicBezTo>
                  <a:close/>
                  <a:moveTo>
                    <a:pt x="996380" y="991467"/>
                  </a:moveTo>
                  <a:cubicBezTo>
                    <a:pt x="1004204" y="991467"/>
                    <a:pt x="1010176" y="994924"/>
                    <a:pt x="1014297" y="1001840"/>
                  </a:cubicBezTo>
                  <a:cubicBezTo>
                    <a:pt x="1018418" y="1008755"/>
                    <a:pt x="1020479" y="1018604"/>
                    <a:pt x="1020479" y="1031386"/>
                  </a:cubicBezTo>
                  <a:cubicBezTo>
                    <a:pt x="1020479" y="1043330"/>
                    <a:pt x="1018488" y="1052743"/>
                    <a:pt x="1014506" y="1059623"/>
                  </a:cubicBezTo>
                  <a:cubicBezTo>
                    <a:pt x="1010525" y="1066503"/>
                    <a:pt x="1004623" y="1069943"/>
                    <a:pt x="996799" y="1069943"/>
                  </a:cubicBezTo>
                  <a:cubicBezTo>
                    <a:pt x="988906" y="1069943"/>
                    <a:pt x="982847" y="1066451"/>
                    <a:pt x="978621" y="1059466"/>
                  </a:cubicBezTo>
                  <a:cubicBezTo>
                    <a:pt x="974395" y="1052481"/>
                    <a:pt x="972282" y="1043121"/>
                    <a:pt x="972282" y="1031386"/>
                  </a:cubicBezTo>
                  <a:cubicBezTo>
                    <a:pt x="972282" y="1018953"/>
                    <a:pt x="974378" y="1009191"/>
                    <a:pt x="978569" y="1002102"/>
                  </a:cubicBezTo>
                  <a:cubicBezTo>
                    <a:pt x="982760" y="995012"/>
                    <a:pt x="988697" y="991467"/>
                    <a:pt x="996380" y="991467"/>
                  </a:cubicBezTo>
                  <a:close/>
                  <a:moveTo>
                    <a:pt x="2037958" y="991257"/>
                  </a:moveTo>
                  <a:cubicBezTo>
                    <a:pt x="2041660" y="991257"/>
                    <a:pt x="2045188" y="992305"/>
                    <a:pt x="2048540" y="994401"/>
                  </a:cubicBezTo>
                  <a:cubicBezTo>
                    <a:pt x="2051893" y="996496"/>
                    <a:pt x="2054513" y="999709"/>
                    <a:pt x="2056399" y="1004040"/>
                  </a:cubicBezTo>
                  <a:lnTo>
                    <a:pt x="2048436" y="1009279"/>
                  </a:lnTo>
                  <a:cubicBezTo>
                    <a:pt x="2047178" y="1006624"/>
                    <a:pt x="2045677" y="1004511"/>
                    <a:pt x="2043930" y="1002940"/>
                  </a:cubicBezTo>
                  <a:cubicBezTo>
                    <a:pt x="2042184" y="1001368"/>
                    <a:pt x="2039774" y="1000582"/>
                    <a:pt x="2036701" y="1000582"/>
                  </a:cubicBezTo>
                  <a:cubicBezTo>
                    <a:pt x="2032300" y="1000582"/>
                    <a:pt x="2028616" y="1002748"/>
                    <a:pt x="2025647" y="1007078"/>
                  </a:cubicBezTo>
                  <a:cubicBezTo>
                    <a:pt x="2022679" y="1011409"/>
                    <a:pt x="2020915" y="1017276"/>
                    <a:pt x="2020356" y="1024681"/>
                  </a:cubicBezTo>
                  <a:cubicBezTo>
                    <a:pt x="2022521" y="1022166"/>
                    <a:pt x="2025036" y="1020280"/>
                    <a:pt x="2027900" y="1019023"/>
                  </a:cubicBezTo>
                  <a:cubicBezTo>
                    <a:pt x="2030764" y="1017765"/>
                    <a:pt x="2033767" y="1017137"/>
                    <a:pt x="2036910" y="1017137"/>
                  </a:cubicBezTo>
                  <a:cubicBezTo>
                    <a:pt x="2043337" y="1017137"/>
                    <a:pt x="2048540" y="1019285"/>
                    <a:pt x="2052522" y="1023580"/>
                  </a:cubicBezTo>
                  <a:cubicBezTo>
                    <a:pt x="2056503" y="1027876"/>
                    <a:pt x="2058529" y="1034355"/>
                    <a:pt x="2058599" y="1043016"/>
                  </a:cubicBezTo>
                  <a:cubicBezTo>
                    <a:pt x="2058599" y="1048744"/>
                    <a:pt x="2057534" y="1053651"/>
                    <a:pt x="2055403" y="1057737"/>
                  </a:cubicBezTo>
                  <a:cubicBezTo>
                    <a:pt x="2053273" y="1061823"/>
                    <a:pt x="2050461" y="1064897"/>
                    <a:pt x="2046969" y="1066957"/>
                  </a:cubicBezTo>
                  <a:cubicBezTo>
                    <a:pt x="2043476" y="1069018"/>
                    <a:pt x="2039704" y="1070048"/>
                    <a:pt x="2035653" y="1070048"/>
                  </a:cubicBezTo>
                  <a:cubicBezTo>
                    <a:pt x="2029925" y="1070048"/>
                    <a:pt x="2025141" y="1068284"/>
                    <a:pt x="2021299" y="1064757"/>
                  </a:cubicBezTo>
                  <a:cubicBezTo>
                    <a:pt x="2017457" y="1061229"/>
                    <a:pt x="2014646" y="1056497"/>
                    <a:pt x="2012865" y="1050560"/>
                  </a:cubicBezTo>
                  <a:cubicBezTo>
                    <a:pt x="2011083" y="1044623"/>
                    <a:pt x="2010298" y="1038057"/>
                    <a:pt x="2010507" y="1030862"/>
                  </a:cubicBezTo>
                  <a:cubicBezTo>
                    <a:pt x="2010787" y="1021223"/>
                    <a:pt x="2012114" y="1013539"/>
                    <a:pt x="2014489" y="1007812"/>
                  </a:cubicBezTo>
                  <a:cubicBezTo>
                    <a:pt x="2016864" y="1002084"/>
                    <a:pt x="2020216" y="997823"/>
                    <a:pt x="2024547" y="995029"/>
                  </a:cubicBezTo>
                  <a:cubicBezTo>
                    <a:pt x="2026503" y="993842"/>
                    <a:pt x="2028633" y="992916"/>
                    <a:pt x="2030938" y="992253"/>
                  </a:cubicBezTo>
                  <a:cubicBezTo>
                    <a:pt x="2033243" y="991589"/>
                    <a:pt x="2035583" y="991257"/>
                    <a:pt x="2037958" y="991257"/>
                  </a:cubicBezTo>
                  <a:close/>
                  <a:moveTo>
                    <a:pt x="1275958" y="991257"/>
                  </a:moveTo>
                  <a:cubicBezTo>
                    <a:pt x="1279660" y="991257"/>
                    <a:pt x="1283188" y="992305"/>
                    <a:pt x="1286540" y="994401"/>
                  </a:cubicBezTo>
                  <a:cubicBezTo>
                    <a:pt x="1289893" y="996496"/>
                    <a:pt x="1292513" y="999709"/>
                    <a:pt x="1294399" y="1004040"/>
                  </a:cubicBezTo>
                  <a:lnTo>
                    <a:pt x="1286436" y="1009279"/>
                  </a:lnTo>
                  <a:cubicBezTo>
                    <a:pt x="1285178" y="1006624"/>
                    <a:pt x="1283677" y="1004511"/>
                    <a:pt x="1281930" y="1002940"/>
                  </a:cubicBezTo>
                  <a:cubicBezTo>
                    <a:pt x="1280184" y="1001368"/>
                    <a:pt x="1277774" y="1000582"/>
                    <a:pt x="1274701" y="1000582"/>
                  </a:cubicBezTo>
                  <a:cubicBezTo>
                    <a:pt x="1270300" y="1000582"/>
                    <a:pt x="1266616" y="1002748"/>
                    <a:pt x="1263647" y="1007078"/>
                  </a:cubicBezTo>
                  <a:cubicBezTo>
                    <a:pt x="1260678" y="1011409"/>
                    <a:pt x="1258915" y="1017276"/>
                    <a:pt x="1258356" y="1024681"/>
                  </a:cubicBezTo>
                  <a:cubicBezTo>
                    <a:pt x="1260521" y="1022166"/>
                    <a:pt x="1263036" y="1020280"/>
                    <a:pt x="1265900" y="1019023"/>
                  </a:cubicBezTo>
                  <a:cubicBezTo>
                    <a:pt x="1268764" y="1017765"/>
                    <a:pt x="1271767" y="1017137"/>
                    <a:pt x="1274910" y="1017137"/>
                  </a:cubicBezTo>
                  <a:cubicBezTo>
                    <a:pt x="1281337" y="1017137"/>
                    <a:pt x="1286540" y="1019285"/>
                    <a:pt x="1290522" y="1023580"/>
                  </a:cubicBezTo>
                  <a:cubicBezTo>
                    <a:pt x="1294503" y="1027876"/>
                    <a:pt x="1296529" y="1034355"/>
                    <a:pt x="1296599" y="1043016"/>
                  </a:cubicBezTo>
                  <a:cubicBezTo>
                    <a:pt x="1296599" y="1048744"/>
                    <a:pt x="1295534" y="1053651"/>
                    <a:pt x="1293403" y="1057737"/>
                  </a:cubicBezTo>
                  <a:cubicBezTo>
                    <a:pt x="1291273" y="1061823"/>
                    <a:pt x="1288461" y="1064897"/>
                    <a:pt x="1284969" y="1066957"/>
                  </a:cubicBezTo>
                  <a:cubicBezTo>
                    <a:pt x="1281476" y="1069018"/>
                    <a:pt x="1277704" y="1070048"/>
                    <a:pt x="1273653" y="1070048"/>
                  </a:cubicBezTo>
                  <a:cubicBezTo>
                    <a:pt x="1267925" y="1070048"/>
                    <a:pt x="1263141" y="1068284"/>
                    <a:pt x="1259299" y="1064757"/>
                  </a:cubicBezTo>
                  <a:cubicBezTo>
                    <a:pt x="1255457" y="1061229"/>
                    <a:pt x="1252646" y="1056497"/>
                    <a:pt x="1250865" y="1050560"/>
                  </a:cubicBezTo>
                  <a:cubicBezTo>
                    <a:pt x="1249083" y="1044623"/>
                    <a:pt x="1248298" y="1038057"/>
                    <a:pt x="1248507" y="1030862"/>
                  </a:cubicBezTo>
                  <a:cubicBezTo>
                    <a:pt x="1248786" y="1021223"/>
                    <a:pt x="1250114" y="1013539"/>
                    <a:pt x="1252488" y="1007812"/>
                  </a:cubicBezTo>
                  <a:cubicBezTo>
                    <a:pt x="1254863" y="1002084"/>
                    <a:pt x="1258216" y="997823"/>
                    <a:pt x="1262547" y="995029"/>
                  </a:cubicBezTo>
                  <a:cubicBezTo>
                    <a:pt x="1264503" y="993842"/>
                    <a:pt x="1266633" y="992916"/>
                    <a:pt x="1268938" y="992253"/>
                  </a:cubicBezTo>
                  <a:cubicBezTo>
                    <a:pt x="1271243" y="991589"/>
                    <a:pt x="1273583" y="991257"/>
                    <a:pt x="1275958" y="991257"/>
                  </a:cubicBezTo>
                  <a:close/>
                  <a:moveTo>
                    <a:pt x="1052902" y="991257"/>
                  </a:moveTo>
                  <a:cubicBezTo>
                    <a:pt x="1059537" y="991257"/>
                    <a:pt x="1064776" y="993196"/>
                    <a:pt x="1068618" y="997072"/>
                  </a:cubicBezTo>
                  <a:cubicBezTo>
                    <a:pt x="1072460" y="1000949"/>
                    <a:pt x="1074381" y="1006240"/>
                    <a:pt x="1074381" y="1012946"/>
                  </a:cubicBezTo>
                  <a:cubicBezTo>
                    <a:pt x="1074381" y="1020629"/>
                    <a:pt x="1071604" y="1028225"/>
                    <a:pt x="1066051" y="1035734"/>
                  </a:cubicBezTo>
                  <a:cubicBezTo>
                    <a:pt x="1060498" y="1043243"/>
                    <a:pt x="1053076" y="1051189"/>
                    <a:pt x="1043786" y="1059571"/>
                  </a:cubicBezTo>
                  <a:lnTo>
                    <a:pt x="1076371" y="1059571"/>
                  </a:lnTo>
                  <a:lnTo>
                    <a:pt x="1076371" y="1068791"/>
                  </a:lnTo>
                  <a:lnTo>
                    <a:pt x="1029851" y="1068791"/>
                  </a:lnTo>
                  <a:lnTo>
                    <a:pt x="1029851" y="1058837"/>
                  </a:lnTo>
                  <a:cubicBezTo>
                    <a:pt x="1035788" y="1054716"/>
                    <a:pt x="1041464" y="1049914"/>
                    <a:pt x="1046877" y="1044431"/>
                  </a:cubicBezTo>
                  <a:cubicBezTo>
                    <a:pt x="1052290" y="1038947"/>
                    <a:pt x="1056674" y="1033447"/>
                    <a:pt x="1060026" y="1027929"/>
                  </a:cubicBezTo>
                  <a:cubicBezTo>
                    <a:pt x="1063379" y="1022410"/>
                    <a:pt x="1065056" y="1017521"/>
                    <a:pt x="1065056" y="1013260"/>
                  </a:cubicBezTo>
                  <a:cubicBezTo>
                    <a:pt x="1065056" y="1009209"/>
                    <a:pt x="1063973" y="1006065"/>
                    <a:pt x="1061808" y="1003830"/>
                  </a:cubicBezTo>
                  <a:cubicBezTo>
                    <a:pt x="1059642" y="1001595"/>
                    <a:pt x="1056674" y="1000477"/>
                    <a:pt x="1052902" y="1000477"/>
                  </a:cubicBezTo>
                  <a:cubicBezTo>
                    <a:pt x="1049898" y="1000477"/>
                    <a:pt x="1046842" y="1001438"/>
                    <a:pt x="1043734" y="1003359"/>
                  </a:cubicBezTo>
                  <a:cubicBezTo>
                    <a:pt x="1040626" y="1005280"/>
                    <a:pt x="1037744" y="1007847"/>
                    <a:pt x="1035090" y="1011060"/>
                  </a:cubicBezTo>
                  <a:lnTo>
                    <a:pt x="1029432" y="1003411"/>
                  </a:lnTo>
                  <a:cubicBezTo>
                    <a:pt x="1032994" y="999430"/>
                    <a:pt x="1036679" y="996409"/>
                    <a:pt x="1040486" y="994348"/>
                  </a:cubicBezTo>
                  <a:cubicBezTo>
                    <a:pt x="1044293" y="992288"/>
                    <a:pt x="1048431" y="991257"/>
                    <a:pt x="1052902" y="991257"/>
                  </a:cubicBezTo>
                  <a:close/>
                  <a:moveTo>
                    <a:pt x="938602" y="991257"/>
                  </a:moveTo>
                  <a:cubicBezTo>
                    <a:pt x="945237" y="991257"/>
                    <a:pt x="950476" y="993196"/>
                    <a:pt x="954318" y="997072"/>
                  </a:cubicBezTo>
                  <a:cubicBezTo>
                    <a:pt x="958160" y="1000949"/>
                    <a:pt x="960081" y="1006240"/>
                    <a:pt x="960081" y="1012946"/>
                  </a:cubicBezTo>
                  <a:cubicBezTo>
                    <a:pt x="960081" y="1020629"/>
                    <a:pt x="957304" y="1028225"/>
                    <a:pt x="951751" y="1035734"/>
                  </a:cubicBezTo>
                  <a:cubicBezTo>
                    <a:pt x="946198" y="1043243"/>
                    <a:pt x="938776" y="1051189"/>
                    <a:pt x="929486" y="1059571"/>
                  </a:cubicBezTo>
                  <a:lnTo>
                    <a:pt x="962071" y="1059571"/>
                  </a:lnTo>
                  <a:lnTo>
                    <a:pt x="962071" y="1068791"/>
                  </a:lnTo>
                  <a:lnTo>
                    <a:pt x="915551" y="1068791"/>
                  </a:lnTo>
                  <a:lnTo>
                    <a:pt x="915551" y="1058837"/>
                  </a:lnTo>
                  <a:cubicBezTo>
                    <a:pt x="921488" y="1054716"/>
                    <a:pt x="927164" y="1049914"/>
                    <a:pt x="932577" y="1044431"/>
                  </a:cubicBezTo>
                  <a:cubicBezTo>
                    <a:pt x="937991" y="1038947"/>
                    <a:pt x="942374" y="1033447"/>
                    <a:pt x="945726" y="1027929"/>
                  </a:cubicBezTo>
                  <a:cubicBezTo>
                    <a:pt x="949079" y="1022410"/>
                    <a:pt x="950756" y="1017521"/>
                    <a:pt x="950756" y="1013260"/>
                  </a:cubicBezTo>
                  <a:cubicBezTo>
                    <a:pt x="950756" y="1009209"/>
                    <a:pt x="949673" y="1006065"/>
                    <a:pt x="947508" y="1003830"/>
                  </a:cubicBezTo>
                  <a:cubicBezTo>
                    <a:pt x="945342" y="1001595"/>
                    <a:pt x="942374" y="1000477"/>
                    <a:pt x="938602" y="1000477"/>
                  </a:cubicBezTo>
                  <a:cubicBezTo>
                    <a:pt x="935598" y="1000477"/>
                    <a:pt x="932542" y="1001438"/>
                    <a:pt x="929434" y="1003359"/>
                  </a:cubicBezTo>
                  <a:cubicBezTo>
                    <a:pt x="926326" y="1005280"/>
                    <a:pt x="923444" y="1007847"/>
                    <a:pt x="920790" y="1011060"/>
                  </a:cubicBezTo>
                  <a:lnTo>
                    <a:pt x="915132" y="1003411"/>
                  </a:lnTo>
                  <a:cubicBezTo>
                    <a:pt x="918694" y="999430"/>
                    <a:pt x="922379" y="996409"/>
                    <a:pt x="926186" y="994348"/>
                  </a:cubicBezTo>
                  <a:cubicBezTo>
                    <a:pt x="929993" y="992288"/>
                    <a:pt x="934131" y="991257"/>
                    <a:pt x="938602" y="991257"/>
                  </a:cubicBezTo>
                  <a:close/>
                  <a:moveTo>
                    <a:pt x="2101385" y="990838"/>
                  </a:moveTo>
                  <a:cubicBezTo>
                    <a:pt x="2110466" y="990838"/>
                    <a:pt x="2116682" y="994051"/>
                    <a:pt x="2120035" y="1000477"/>
                  </a:cubicBezTo>
                  <a:cubicBezTo>
                    <a:pt x="2121362" y="1003132"/>
                    <a:pt x="2122026" y="1005926"/>
                    <a:pt x="2122026" y="1008859"/>
                  </a:cubicBezTo>
                  <a:cubicBezTo>
                    <a:pt x="2122026" y="1012631"/>
                    <a:pt x="2121030" y="1016194"/>
                    <a:pt x="2119040" y="1019547"/>
                  </a:cubicBezTo>
                  <a:cubicBezTo>
                    <a:pt x="2117049" y="1022899"/>
                    <a:pt x="2114482" y="1025484"/>
                    <a:pt x="2111339" y="1027300"/>
                  </a:cubicBezTo>
                  <a:cubicBezTo>
                    <a:pt x="2115250" y="1028557"/>
                    <a:pt x="2118498" y="1031019"/>
                    <a:pt x="2121083" y="1034687"/>
                  </a:cubicBezTo>
                  <a:cubicBezTo>
                    <a:pt x="2123667" y="1038354"/>
                    <a:pt x="2124960" y="1042562"/>
                    <a:pt x="2124960" y="1047312"/>
                  </a:cubicBezTo>
                  <a:cubicBezTo>
                    <a:pt x="2124960" y="1054437"/>
                    <a:pt x="2122759" y="1060094"/>
                    <a:pt x="2118359" y="1064286"/>
                  </a:cubicBezTo>
                  <a:cubicBezTo>
                    <a:pt x="2113958" y="1068476"/>
                    <a:pt x="2107846" y="1070572"/>
                    <a:pt x="2100023" y="1070572"/>
                  </a:cubicBezTo>
                  <a:cubicBezTo>
                    <a:pt x="2095413" y="1070572"/>
                    <a:pt x="2091292" y="1069908"/>
                    <a:pt x="2087660" y="1068581"/>
                  </a:cubicBezTo>
                  <a:cubicBezTo>
                    <a:pt x="2084027" y="1067254"/>
                    <a:pt x="2080535" y="1065019"/>
                    <a:pt x="2077182" y="1061876"/>
                  </a:cubicBezTo>
                  <a:lnTo>
                    <a:pt x="2081687" y="1053494"/>
                  </a:lnTo>
                  <a:cubicBezTo>
                    <a:pt x="2084761" y="1056078"/>
                    <a:pt x="2087852" y="1058016"/>
                    <a:pt x="2090960" y="1059309"/>
                  </a:cubicBezTo>
                  <a:cubicBezTo>
                    <a:pt x="2094068" y="1060601"/>
                    <a:pt x="2097054" y="1061247"/>
                    <a:pt x="2099918" y="1061247"/>
                  </a:cubicBezTo>
                  <a:cubicBezTo>
                    <a:pt x="2104459" y="1061247"/>
                    <a:pt x="2108091" y="1060077"/>
                    <a:pt x="2110815" y="1057737"/>
                  </a:cubicBezTo>
                  <a:cubicBezTo>
                    <a:pt x="2113539" y="1055397"/>
                    <a:pt x="2114901" y="1052201"/>
                    <a:pt x="2114901" y="1048150"/>
                  </a:cubicBezTo>
                  <a:cubicBezTo>
                    <a:pt x="2114901" y="1043750"/>
                    <a:pt x="2113417" y="1040205"/>
                    <a:pt x="2110448" y="1037515"/>
                  </a:cubicBezTo>
                  <a:cubicBezTo>
                    <a:pt x="2107480" y="1034826"/>
                    <a:pt x="2103376" y="1033482"/>
                    <a:pt x="2098137" y="1033482"/>
                  </a:cubicBezTo>
                  <a:cubicBezTo>
                    <a:pt x="2096880" y="1033482"/>
                    <a:pt x="2095518" y="1033586"/>
                    <a:pt x="2094051" y="1033796"/>
                  </a:cubicBezTo>
                  <a:lnTo>
                    <a:pt x="2089022" y="1034425"/>
                  </a:lnTo>
                  <a:lnTo>
                    <a:pt x="2089022" y="1024052"/>
                  </a:lnTo>
                  <a:lnTo>
                    <a:pt x="2093108" y="1023633"/>
                  </a:lnTo>
                  <a:cubicBezTo>
                    <a:pt x="2098486" y="1023074"/>
                    <a:pt x="2102992" y="1021625"/>
                    <a:pt x="2106624" y="1019285"/>
                  </a:cubicBezTo>
                  <a:cubicBezTo>
                    <a:pt x="2110256" y="1016945"/>
                    <a:pt x="2112072" y="1013400"/>
                    <a:pt x="2112072" y="1008650"/>
                  </a:cubicBezTo>
                  <a:cubicBezTo>
                    <a:pt x="2112072" y="1006345"/>
                    <a:pt x="2111182" y="1004337"/>
                    <a:pt x="2109400" y="1002625"/>
                  </a:cubicBezTo>
                  <a:cubicBezTo>
                    <a:pt x="2107619" y="1000914"/>
                    <a:pt x="2105052" y="1000058"/>
                    <a:pt x="2101699" y="1000058"/>
                  </a:cubicBezTo>
                  <a:cubicBezTo>
                    <a:pt x="2098696" y="1000058"/>
                    <a:pt x="2095692" y="1000792"/>
                    <a:pt x="2092689" y="1002259"/>
                  </a:cubicBezTo>
                  <a:cubicBezTo>
                    <a:pt x="2089685" y="1003725"/>
                    <a:pt x="2087031" y="1005681"/>
                    <a:pt x="2084726" y="1008126"/>
                  </a:cubicBezTo>
                  <a:lnTo>
                    <a:pt x="2079487" y="999639"/>
                  </a:lnTo>
                  <a:cubicBezTo>
                    <a:pt x="2081513" y="997544"/>
                    <a:pt x="2084761" y="995553"/>
                    <a:pt x="2089231" y="993667"/>
                  </a:cubicBezTo>
                  <a:cubicBezTo>
                    <a:pt x="2093702" y="991781"/>
                    <a:pt x="2097753" y="990838"/>
                    <a:pt x="2101385" y="990838"/>
                  </a:cubicBezTo>
                  <a:close/>
                  <a:moveTo>
                    <a:pt x="1806110" y="990838"/>
                  </a:moveTo>
                  <a:cubicBezTo>
                    <a:pt x="1815191" y="990838"/>
                    <a:pt x="1821407" y="994051"/>
                    <a:pt x="1824760" y="1000477"/>
                  </a:cubicBezTo>
                  <a:cubicBezTo>
                    <a:pt x="1826087" y="1003132"/>
                    <a:pt x="1826751" y="1005926"/>
                    <a:pt x="1826751" y="1008859"/>
                  </a:cubicBezTo>
                  <a:cubicBezTo>
                    <a:pt x="1826751" y="1012631"/>
                    <a:pt x="1825755" y="1016194"/>
                    <a:pt x="1823765" y="1019547"/>
                  </a:cubicBezTo>
                  <a:cubicBezTo>
                    <a:pt x="1821774" y="1022899"/>
                    <a:pt x="1819207" y="1025484"/>
                    <a:pt x="1816064" y="1027300"/>
                  </a:cubicBezTo>
                  <a:cubicBezTo>
                    <a:pt x="1819975" y="1028557"/>
                    <a:pt x="1823223" y="1031019"/>
                    <a:pt x="1825808" y="1034687"/>
                  </a:cubicBezTo>
                  <a:cubicBezTo>
                    <a:pt x="1828392" y="1038354"/>
                    <a:pt x="1829685" y="1042562"/>
                    <a:pt x="1829685" y="1047312"/>
                  </a:cubicBezTo>
                  <a:cubicBezTo>
                    <a:pt x="1829685" y="1054437"/>
                    <a:pt x="1827484" y="1060094"/>
                    <a:pt x="1823084" y="1064286"/>
                  </a:cubicBezTo>
                  <a:cubicBezTo>
                    <a:pt x="1818683" y="1068476"/>
                    <a:pt x="1812571" y="1070572"/>
                    <a:pt x="1804748" y="1070572"/>
                  </a:cubicBezTo>
                  <a:cubicBezTo>
                    <a:pt x="1800138" y="1070572"/>
                    <a:pt x="1796017" y="1069908"/>
                    <a:pt x="1792385" y="1068581"/>
                  </a:cubicBezTo>
                  <a:cubicBezTo>
                    <a:pt x="1788752" y="1067254"/>
                    <a:pt x="1785260" y="1065019"/>
                    <a:pt x="1781907" y="1061876"/>
                  </a:cubicBezTo>
                  <a:lnTo>
                    <a:pt x="1786413" y="1053494"/>
                  </a:lnTo>
                  <a:cubicBezTo>
                    <a:pt x="1789486" y="1056078"/>
                    <a:pt x="1792577" y="1058016"/>
                    <a:pt x="1795685" y="1059309"/>
                  </a:cubicBezTo>
                  <a:cubicBezTo>
                    <a:pt x="1798793" y="1060601"/>
                    <a:pt x="1801779" y="1061247"/>
                    <a:pt x="1804643" y="1061247"/>
                  </a:cubicBezTo>
                  <a:cubicBezTo>
                    <a:pt x="1809184" y="1061247"/>
                    <a:pt x="1812816" y="1060077"/>
                    <a:pt x="1815540" y="1057737"/>
                  </a:cubicBezTo>
                  <a:cubicBezTo>
                    <a:pt x="1818264" y="1055397"/>
                    <a:pt x="1819626" y="1052201"/>
                    <a:pt x="1819626" y="1048150"/>
                  </a:cubicBezTo>
                  <a:cubicBezTo>
                    <a:pt x="1819626" y="1043750"/>
                    <a:pt x="1818142" y="1040205"/>
                    <a:pt x="1815173" y="1037515"/>
                  </a:cubicBezTo>
                  <a:cubicBezTo>
                    <a:pt x="1812205" y="1034826"/>
                    <a:pt x="1808101" y="1033482"/>
                    <a:pt x="1802862" y="1033482"/>
                  </a:cubicBezTo>
                  <a:cubicBezTo>
                    <a:pt x="1801605" y="1033482"/>
                    <a:pt x="1800243" y="1033586"/>
                    <a:pt x="1798776" y="1033796"/>
                  </a:cubicBezTo>
                  <a:lnTo>
                    <a:pt x="1793747" y="1034425"/>
                  </a:lnTo>
                  <a:lnTo>
                    <a:pt x="1793747" y="1024052"/>
                  </a:lnTo>
                  <a:lnTo>
                    <a:pt x="1797833" y="1023633"/>
                  </a:lnTo>
                  <a:cubicBezTo>
                    <a:pt x="1803211" y="1023074"/>
                    <a:pt x="1807717" y="1021625"/>
                    <a:pt x="1811349" y="1019285"/>
                  </a:cubicBezTo>
                  <a:cubicBezTo>
                    <a:pt x="1814981" y="1016945"/>
                    <a:pt x="1816797" y="1013400"/>
                    <a:pt x="1816797" y="1008650"/>
                  </a:cubicBezTo>
                  <a:cubicBezTo>
                    <a:pt x="1816797" y="1006345"/>
                    <a:pt x="1815907" y="1004337"/>
                    <a:pt x="1814126" y="1002625"/>
                  </a:cubicBezTo>
                  <a:cubicBezTo>
                    <a:pt x="1812344" y="1000914"/>
                    <a:pt x="1809777" y="1000058"/>
                    <a:pt x="1806425" y="1000058"/>
                  </a:cubicBezTo>
                  <a:cubicBezTo>
                    <a:pt x="1803421" y="1000058"/>
                    <a:pt x="1800417" y="1000792"/>
                    <a:pt x="1797414" y="1002259"/>
                  </a:cubicBezTo>
                  <a:cubicBezTo>
                    <a:pt x="1794410" y="1003725"/>
                    <a:pt x="1791756" y="1005681"/>
                    <a:pt x="1789451" y="1008126"/>
                  </a:cubicBezTo>
                  <a:lnTo>
                    <a:pt x="1784212" y="999639"/>
                  </a:lnTo>
                  <a:cubicBezTo>
                    <a:pt x="1786238" y="997544"/>
                    <a:pt x="1789486" y="995553"/>
                    <a:pt x="1793956" y="993667"/>
                  </a:cubicBezTo>
                  <a:cubicBezTo>
                    <a:pt x="1798427" y="991781"/>
                    <a:pt x="1802478" y="990838"/>
                    <a:pt x="1806110" y="990838"/>
                  </a:cubicBezTo>
                  <a:close/>
                  <a:moveTo>
                    <a:pt x="1110785" y="990838"/>
                  </a:moveTo>
                  <a:cubicBezTo>
                    <a:pt x="1119866" y="990838"/>
                    <a:pt x="1126082" y="994051"/>
                    <a:pt x="1129435" y="1000477"/>
                  </a:cubicBezTo>
                  <a:cubicBezTo>
                    <a:pt x="1130762" y="1003132"/>
                    <a:pt x="1131426" y="1005926"/>
                    <a:pt x="1131426" y="1008859"/>
                  </a:cubicBezTo>
                  <a:cubicBezTo>
                    <a:pt x="1131426" y="1012631"/>
                    <a:pt x="1130430" y="1016194"/>
                    <a:pt x="1128440" y="1019547"/>
                  </a:cubicBezTo>
                  <a:cubicBezTo>
                    <a:pt x="1126449" y="1022899"/>
                    <a:pt x="1123882" y="1025484"/>
                    <a:pt x="1120739" y="1027300"/>
                  </a:cubicBezTo>
                  <a:cubicBezTo>
                    <a:pt x="1124650" y="1028557"/>
                    <a:pt x="1127898" y="1031019"/>
                    <a:pt x="1130483" y="1034687"/>
                  </a:cubicBezTo>
                  <a:cubicBezTo>
                    <a:pt x="1133067" y="1038354"/>
                    <a:pt x="1134359" y="1042562"/>
                    <a:pt x="1134359" y="1047312"/>
                  </a:cubicBezTo>
                  <a:cubicBezTo>
                    <a:pt x="1134359" y="1054437"/>
                    <a:pt x="1132159" y="1060094"/>
                    <a:pt x="1127759" y="1064286"/>
                  </a:cubicBezTo>
                  <a:cubicBezTo>
                    <a:pt x="1123358" y="1068476"/>
                    <a:pt x="1117246" y="1070572"/>
                    <a:pt x="1109423" y="1070572"/>
                  </a:cubicBezTo>
                  <a:cubicBezTo>
                    <a:pt x="1104813" y="1070572"/>
                    <a:pt x="1100692" y="1069908"/>
                    <a:pt x="1097060" y="1068581"/>
                  </a:cubicBezTo>
                  <a:cubicBezTo>
                    <a:pt x="1093427" y="1067254"/>
                    <a:pt x="1089935" y="1065019"/>
                    <a:pt x="1086582" y="1061876"/>
                  </a:cubicBezTo>
                  <a:lnTo>
                    <a:pt x="1091087" y="1053494"/>
                  </a:lnTo>
                  <a:cubicBezTo>
                    <a:pt x="1094161" y="1056078"/>
                    <a:pt x="1097252" y="1058016"/>
                    <a:pt x="1100360" y="1059309"/>
                  </a:cubicBezTo>
                  <a:cubicBezTo>
                    <a:pt x="1103468" y="1060601"/>
                    <a:pt x="1106454" y="1061247"/>
                    <a:pt x="1109318" y="1061247"/>
                  </a:cubicBezTo>
                  <a:cubicBezTo>
                    <a:pt x="1113858" y="1061247"/>
                    <a:pt x="1117491" y="1060077"/>
                    <a:pt x="1120215" y="1057737"/>
                  </a:cubicBezTo>
                  <a:cubicBezTo>
                    <a:pt x="1122939" y="1055397"/>
                    <a:pt x="1124301" y="1052201"/>
                    <a:pt x="1124301" y="1048150"/>
                  </a:cubicBezTo>
                  <a:cubicBezTo>
                    <a:pt x="1124301" y="1043750"/>
                    <a:pt x="1122817" y="1040205"/>
                    <a:pt x="1119848" y="1037515"/>
                  </a:cubicBezTo>
                  <a:cubicBezTo>
                    <a:pt x="1116879" y="1034826"/>
                    <a:pt x="1112776" y="1033482"/>
                    <a:pt x="1107537" y="1033482"/>
                  </a:cubicBezTo>
                  <a:cubicBezTo>
                    <a:pt x="1106280" y="1033482"/>
                    <a:pt x="1104918" y="1033586"/>
                    <a:pt x="1103451" y="1033796"/>
                  </a:cubicBezTo>
                  <a:lnTo>
                    <a:pt x="1098422" y="1034425"/>
                  </a:lnTo>
                  <a:lnTo>
                    <a:pt x="1098422" y="1024052"/>
                  </a:lnTo>
                  <a:lnTo>
                    <a:pt x="1102508" y="1023633"/>
                  </a:lnTo>
                  <a:cubicBezTo>
                    <a:pt x="1107886" y="1023074"/>
                    <a:pt x="1112392" y="1021625"/>
                    <a:pt x="1116024" y="1019285"/>
                  </a:cubicBezTo>
                  <a:cubicBezTo>
                    <a:pt x="1119656" y="1016945"/>
                    <a:pt x="1121472" y="1013400"/>
                    <a:pt x="1121472" y="1008650"/>
                  </a:cubicBezTo>
                  <a:cubicBezTo>
                    <a:pt x="1121472" y="1006345"/>
                    <a:pt x="1120582" y="1004337"/>
                    <a:pt x="1118800" y="1002625"/>
                  </a:cubicBezTo>
                  <a:cubicBezTo>
                    <a:pt x="1117019" y="1000914"/>
                    <a:pt x="1114452" y="1000058"/>
                    <a:pt x="1111099" y="1000058"/>
                  </a:cubicBezTo>
                  <a:cubicBezTo>
                    <a:pt x="1108096" y="1000058"/>
                    <a:pt x="1105092" y="1000792"/>
                    <a:pt x="1102089" y="1002259"/>
                  </a:cubicBezTo>
                  <a:cubicBezTo>
                    <a:pt x="1099085" y="1003725"/>
                    <a:pt x="1096431" y="1005681"/>
                    <a:pt x="1094126" y="1008126"/>
                  </a:cubicBezTo>
                  <a:lnTo>
                    <a:pt x="1088887" y="999639"/>
                  </a:lnTo>
                  <a:cubicBezTo>
                    <a:pt x="1090913" y="997544"/>
                    <a:pt x="1094161" y="995553"/>
                    <a:pt x="1098631" y="993667"/>
                  </a:cubicBezTo>
                  <a:cubicBezTo>
                    <a:pt x="1103102" y="991781"/>
                    <a:pt x="1107153" y="990838"/>
                    <a:pt x="1110785" y="990838"/>
                  </a:cubicBezTo>
                  <a:close/>
                  <a:moveTo>
                    <a:pt x="1542439" y="987485"/>
                  </a:moveTo>
                  <a:lnTo>
                    <a:pt x="1603418" y="987485"/>
                  </a:lnTo>
                  <a:cubicBezTo>
                    <a:pt x="1604675" y="987485"/>
                    <a:pt x="1605758" y="987939"/>
                    <a:pt x="1606666" y="988847"/>
                  </a:cubicBezTo>
                  <a:cubicBezTo>
                    <a:pt x="1607574" y="989756"/>
                    <a:pt x="1608028" y="990838"/>
                    <a:pt x="1608028" y="992096"/>
                  </a:cubicBezTo>
                  <a:lnTo>
                    <a:pt x="1608028" y="1073820"/>
                  </a:lnTo>
                  <a:lnTo>
                    <a:pt x="1598808" y="1073820"/>
                  </a:lnTo>
                  <a:lnTo>
                    <a:pt x="1598808" y="1070362"/>
                  </a:lnTo>
                  <a:lnTo>
                    <a:pt x="1547049" y="1070362"/>
                  </a:lnTo>
                  <a:lnTo>
                    <a:pt x="1547049" y="1073820"/>
                  </a:lnTo>
                  <a:lnTo>
                    <a:pt x="1537829" y="1073820"/>
                  </a:lnTo>
                  <a:lnTo>
                    <a:pt x="1537829" y="992096"/>
                  </a:lnTo>
                  <a:cubicBezTo>
                    <a:pt x="1537829" y="990838"/>
                    <a:pt x="1538283" y="989756"/>
                    <a:pt x="1539191" y="988847"/>
                  </a:cubicBezTo>
                  <a:cubicBezTo>
                    <a:pt x="1540099" y="987939"/>
                    <a:pt x="1541182" y="987485"/>
                    <a:pt x="1542439" y="987485"/>
                  </a:cubicBezTo>
                  <a:close/>
                  <a:moveTo>
                    <a:pt x="1331851" y="984971"/>
                  </a:moveTo>
                  <a:lnTo>
                    <a:pt x="1387905" y="984971"/>
                  </a:lnTo>
                  <a:cubicBezTo>
                    <a:pt x="1389233" y="984971"/>
                    <a:pt x="1390333" y="985425"/>
                    <a:pt x="1391206" y="986333"/>
                  </a:cubicBezTo>
                  <a:cubicBezTo>
                    <a:pt x="1392079" y="987241"/>
                    <a:pt x="1392516" y="988324"/>
                    <a:pt x="1392516" y="989581"/>
                  </a:cubicBezTo>
                  <a:lnTo>
                    <a:pt x="1392516" y="1059047"/>
                  </a:lnTo>
                  <a:cubicBezTo>
                    <a:pt x="1392516" y="1064774"/>
                    <a:pt x="1389966" y="1068896"/>
                    <a:pt x="1384867" y="1071410"/>
                  </a:cubicBezTo>
                  <a:cubicBezTo>
                    <a:pt x="1379768" y="1073925"/>
                    <a:pt x="1374983" y="1075601"/>
                    <a:pt x="1370513" y="1076439"/>
                  </a:cubicBezTo>
                  <a:lnTo>
                    <a:pt x="1369151" y="1067429"/>
                  </a:lnTo>
                  <a:cubicBezTo>
                    <a:pt x="1372154" y="1066940"/>
                    <a:pt x="1375263" y="1065910"/>
                    <a:pt x="1378476" y="1064338"/>
                  </a:cubicBezTo>
                  <a:cubicBezTo>
                    <a:pt x="1381689" y="1062766"/>
                    <a:pt x="1383295" y="1061003"/>
                    <a:pt x="1383295" y="1059047"/>
                  </a:cubicBezTo>
                  <a:lnTo>
                    <a:pt x="1383295" y="1045007"/>
                  </a:lnTo>
                  <a:lnTo>
                    <a:pt x="1336356" y="1045007"/>
                  </a:lnTo>
                  <a:lnTo>
                    <a:pt x="1336356" y="1045635"/>
                  </a:lnTo>
                  <a:cubicBezTo>
                    <a:pt x="1336426" y="1051433"/>
                    <a:pt x="1335011" y="1056934"/>
                    <a:pt x="1332113" y="1062138"/>
                  </a:cubicBezTo>
                  <a:cubicBezTo>
                    <a:pt x="1329214" y="1067341"/>
                    <a:pt x="1325390" y="1071829"/>
                    <a:pt x="1320640" y="1075601"/>
                  </a:cubicBezTo>
                  <a:lnTo>
                    <a:pt x="1317916" y="1071829"/>
                  </a:lnTo>
                  <a:lnTo>
                    <a:pt x="1315192" y="1068162"/>
                  </a:lnTo>
                  <a:cubicBezTo>
                    <a:pt x="1318824" y="1065228"/>
                    <a:pt x="1321757" y="1061806"/>
                    <a:pt x="1323993" y="1057894"/>
                  </a:cubicBezTo>
                  <a:cubicBezTo>
                    <a:pt x="1326228" y="1053983"/>
                    <a:pt x="1327311" y="1049896"/>
                    <a:pt x="1327241" y="1045635"/>
                  </a:cubicBezTo>
                  <a:lnTo>
                    <a:pt x="1327241" y="989581"/>
                  </a:lnTo>
                  <a:cubicBezTo>
                    <a:pt x="1327241" y="988324"/>
                    <a:pt x="1327677" y="987241"/>
                    <a:pt x="1328550" y="986333"/>
                  </a:cubicBezTo>
                  <a:cubicBezTo>
                    <a:pt x="1329424" y="985425"/>
                    <a:pt x="1330524" y="984971"/>
                    <a:pt x="1331851" y="984971"/>
                  </a:cubicBezTo>
                  <a:close/>
                  <a:moveTo>
                    <a:pt x="36985" y="984866"/>
                  </a:moveTo>
                  <a:lnTo>
                    <a:pt x="41805" y="992724"/>
                  </a:lnTo>
                  <a:cubicBezTo>
                    <a:pt x="41735" y="992794"/>
                    <a:pt x="41158" y="993126"/>
                    <a:pt x="40076" y="993719"/>
                  </a:cubicBezTo>
                  <a:cubicBezTo>
                    <a:pt x="38993" y="994313"/>
                    <a:pt x="37474" y="994889"/>
                    <a:pt x="35518" y="995448"/>
                  </a:cubicBezTo>
                  <a:cubicBezTo>
                    <a:pt x="33562" y="996007"/>
                    <a:pt x="31676" y="996286"/>
                    <a:pt x="29860" y="996286"/>
                  </a:cubicBezTo>
                  <a:lnTo>
                    <a:pt x="28603" y="996286"/>
                  </a:lnTo>
                  <a:lnTo>
                    <a:pt x="28603" y="1008021"/>
                  </a:lnTo>
                  <a:lnTo>
                    <a:pt x="40233" y="1008021"/>
                  </a:lnTo>
                  <a:lnTo>
                    <a:pt x="40233" y="1017137"/>
                  </a:lnTo>
                  <a:lnTo>
                    <a:pt x="28603" y="1017137"/>
                  </a:lnTo>
                  <a:lnTo>
                    <a:pt x="28603" y="1017975"/>
                  </a:lnTo>
                  <a:lnTo>
                    <a:pt x="42014" y="1041444"/>
                  </a:lnTo>
                  <a:lnTo>
                    <a:pt x="34156" y="1046055"/>
                  </a:lnTo>
                  <a:lnTo>
                    <a:pt x="28603" y="1036310"/>
                  </a:lnTo>
                  <a:lnTo>
                    <a:pt x="28603" y="1077068"/>
                  </a:lnTo>
                  <a:lnTo>
                    <a:pt x="19383" y="1077068"/>
                  </a:lnTo>
                  <a:lnTo>
                    <a:pt x="19383" y="1017137"/>
                  </a:lnTo>
                  <a:lnTo>
                    <a:pt x="3352" y="1017137"/>
                  </a:lnTo>
                  <a:lnTo>
                    <a:pt x="3352" y="1008021"/>
                  </a:lnTo>
                  <a:lnTo>
                    <a:pt x="19383" y="1008021"/>
                  </a:lnTo>
                  <a:lnTo>
                    <a:pt x="19383" y="996286"/>
                  </a:lnTo>
                  <a:lnTo>
                    <a:pt x="4190" y="996286"/>
                  </a:lnTo>
                  <a:lnTo>
                    <a:pt x="4190" y="987066"/>
                  </a:lnTo>
                  <a:lnTo>
                    <a:pt x="29860" y="987066"/>
                  </a:lnTo>
                  <a:cubicBezTo>
                    <a:pt x="32165" y="987066"/>
                    <a:pt x="34540" y="986333"/>
                    <a:pt x="36985" y="984866"/>
                  </a:cubicBezTo>
                  <a:close/>
                  <a:moveTo>
                    <a:pt x="73656" y="984237"/>
                  </a:moveTo>
                  <a:lnTo>
                    <a:pt x="82772" y="984237"/>
                  </a:lnTo>
                  <a:lnTo>
                    <a:pt x="82772" y="1042911"/>
                  </a:lnTo>
                  <a:lnTo>
                    <a:pt x="96288" y="1042911"/>
                  </a:lnTo>
                  <a:lnTo>
                    <a:pt x="96288" y="1052132"/>
                  </a:lnTo>
                  <a:lnTo>
                    <a:pt x="82772" y="1052132"/>
                  </a:lnTo>
                  <a:lnTo>
                    <a:pt x="82772" y="1077068"/>
                  </a:lnTo>
                  <a:lnTo>
                    <a:pt x="73656" y="1077068"/>
                  </a:lnTo>
                  <a:lnTo>
                    <a:pt x="73656" y="1052132"/>
                  </a:lnTo>
                  <a:lnTo>
                    <a:pt x="41909" y="1052132"/>
                  </a:lnTo>
                  <a:lnTo>
                    <a:pt x="41909" y="1042911"/>
                  </a:lnTo>
                  <a:lnTo>
                    <a:pt x="73656" y="1042911"/>
                  </a:lnTo>
                  <a:close/>
                  <a:moveTo>
                    <a:pt x="1167516" y="983190"/>
                  </a:moveTo>
                  <a:lnTo>
                    <a:pt x="1176422" y="985180"/>
                  </a:lnTo>
                  <a:cubicBezTo>
                    <a:pt x="1175514" y="988324"/>
                    <a:pt x="1174641" y="990978"/>
                    <a:pt x="1173803" y="993143"/>
                  </a:cubicBezTo>
                  <a:lnTo>
                    <a:pt x="1234258" y="993143"/>
                  </a:lnTo>
                  <a:lnTo>
                    <a:pt x="1234258" y="1002363"/>
                  </a:lnTo>
                  <a:lnTo>
                    <a:pt x="1203454" y="1002363"/>
                  </a:lnTo>
                  <a:lnTo>
                    <a:pt x="1203454" y="1016822"/>
                  </a:lnTo>
                  <a:lnTo>
                    <a:pt x="1232791" y="1016822"/>
                  </a:lnTo>
                  <a:lnTo>
                    <a:pt x="1232791" y="1025938"/>
                  </a:lnTo>
                  <a:lnTo>
                    <a:pt x="1203454" y="1025938"/>
                  </a:lnTo>
                  <a:lnTo>
                    <a:pt x="1203454" y="1046055"/>
                  </a:lnTo>
                  <a:lnTo>
                    <a:pt x="1239077" y="1046055"/>
                  </a:lnTo>
                  <a:lnTo>
                    <a:pt x="1239077" y="1055275"/>
                  </a:lnTo>
                  <a:lnTo>
                    <a:pt x="1203454" y="1055275"/>
                  </a:lnTo>
                  <a:lnTo>
                    <a:pt x="1203454" y="1078221"/>
                  </a:lnTo>
                  <a:lnTo>
                    <a:pt x="1194338" y="1078221"/>
                  </a:lnTo>
                  <a:lnTo>
                    <a:pt x="1194338" y="1055275"/>
                  </a:lnTo>
                  <a:lnTo>
                    <a:pt x="1144780" y="1055275"/>
                  </a:lnTo>
                  <a:lnTo>
                    <a:pt x="1144780" y="1046055"/>
                  </a:lnTo>
                  <a:lnTo>
                    <a:pt x="1160601" y="1046055"/>
                  </a:lnTo>
                  <a:lnTo>
                    <a:pt x="1160601" y="1021328"/>
                  </a:lnTo>
                  <a:cubicBezTo>
                    <a:pt x="1160601" y="1020070"/>
                    <a:pt x="1161055" y="1019005"/>
                    <a:pt x="1161963" y="1018132"/>
                  </a:cubicBezTo>
                  <a:cubicBezTo>
                    <a:pt x="1162871" y="1017259"/>
                    <a:pt x="1163954" y="1016822"/>
                    <a:pt x="1165211" y="1016822"/>
                  </a:cubicBezTo>
                  <a:lnTo>
                    <a:pt x="1194338" y="1016822"/>
                  </a:lnTo>
                  <a:lnTo>
                    <a:pt x="1194338" y="1002363"/>
                  </a:lnTo>
                  <a:lnTo>
                    <a:pt x="1169402" y="1002363"/>
                  </a:lnTo>
                  <a:cubicBezTo>
                    <a:pt x="1164093" y="1011723"/>
                    <a:pt x="1157248" y="1018429"/>
                    <a:pt x="1148866" y="1022480"/>
                  </a:cubicBezTo>
                  <a:lnTo>
                    <a:pt x="1144989" y="1014098"/>
                  </a:lnTo>
                  <a:cubicBezTo>
                    <a:pt x="1150647" y="1011304"/>
                    <a:pt x="1155310" y="1007183"/>
                    <a:pt x="1158977" y="1001735"/>
                  </a:cubicBezTo>
                  <a:cubicBezTo>
                    <a:pt x="1162644" y="996286"/>
                    <a:pt x="1165490" y="990105"/>
                    <a:pt x="1167516" y="983190"/>
                  </a:cubicBezTo>
                  <a:close/>
                  <a:moveTo>
                    <a:pt x="180631" y="983190"/>
                  </a:moveTo>
                  <a:lnTo>
                    <a:pt x="188909" y="987171"/>
                  </a:lnTo>
                  <a:cubicBezTo>
                    <a:pt x="186813" y="991432"/>
                    <a:pt x="184683" y="995134"/>
                    <a:pt x="182518" y="998277"/>
                  </a:cubicBezTo>
                  <a:lnTo>
                    <a:pt x="193519" y="998277"/>
                  </a:lnTo>
                  <a:cubicBezTo>
                    <a:pt x="194776" y="998277"/>
                    <a:pt x="195841" y="998714"/>
                    <a:pt x="196715" y="999587"/>
                  </a:cubicBezTo>
                  <a:cubicBezTo>
                    <a:pt x="197588" y="1000460"/>
                    <a:pt x="198024" y="1001525"/>
                    <a:pt x="198024" y="1002783"/>
                  </a:cubicBezTo>
                  <a:lnTo>
                    <a:pt x="198024" y="1016194"/>
                  </a:lnTo>
                  <a:lnTo>
                    <a:pt x="188804" y="1016194"/>
                  </a:lnTo>
                  <a:lnTo>
                    <a:pt x="188804" y="1007393"/>
                  </a:lnTo>
                  <a:lnTo>
                    <a:pt x="119967" y="1007393"/>
                  </a:lnTo>
                  <a:lnTo>
                    <a:pt x="119967" y="1016194"/>
                  </a:lnTo>
                  <a:lnTo>
                    <a:pt x="110851" y="1016194"/>
                  </a:lnTo>
                  <a:lnTo>
                    <a:pt x="110851" y="1002783"/>
                  </a:lnTo>
                  <a:cubicBezTo>
                    <a:pt x="110851" y="1001525"/>
                    <a:pt x="111288" y="1000460"/>
                    <a:pt x="112161" y="999587"/>
                  </a:cubicBezTo>
                  <a:cubicBezTo>
                    <a:pt x="113034" y="998714"/>
                    <a:pt x="114099" y="998277"/>
                    <a:pt x="115357" y="998277"/>
                  </a:cubicBezTo>
                  <a:lnTo>
                    <a:pt x="124786" y="998277"/>
                  </a:lnTo>
                  <a:lnTo>
                    <a:pt x="119338" y="988009"/>
                  </a:lnTo>
                  <a:lnTo>
                    <a:pt x="127406" y="983713"/>
                  </a:lnTo>
                  <a:lnTo>
                    <a:pt x="134111" y="996182"/>
                  </a:lnTo>
                  <a:lnTo>
                    <a:pt x="130235" y="998277"/>
                  </a:lnTo>
                  <a:lnTo>
                    <a:pt x="151609" y="998277"/>
                  </a:lnTo>
                  <a:lnTo>
                    <a:pt x="146265" y="988009"/>
                  </a:lnTo>
                  <a:lnTo>
                    <a:pt x="154333" y="983713"/>
                  </a:lnTo>
                  <a:lnTo>
                    <a:pt x="160934" y="996182"/>
                  </a:lnTo>
                  <a:lnTo>
                    <a:pt x="157057" y="998277"/>
                  </a:lnTo>
                  <a:lnTo>
                    <a:pt x="170992" y="998277"/>
                  </a:lnTo>
                  <a:cubicBezTo>
                    <a:pt x="172808" y="996252"/>
                    <a:pt x="174624" y="993737"/>
                    <a:pt x="176440" y="990733"/>
                  </a:cubicBezTo>
                  <a:cubicBezTo>
                    <a:pt x="178257" y="987730"/>
                    <a:pt x="179654" y="985215"/>
                    <a:pt x="180631" y="983190"/>
                  </a:cubicBezTo>
                  <a:close/>
                  <a:moveTo>
                    <a:pt x="2000982" y="876605"/>
                  </a:moveTo>
                  <a:lnTo>
                    <a:pt x="2012507" y="876605"/>
                  </a:lnTo>
                  <a:lnTo>
                    <a:pt x="2012507" y="888130"/>
                  </a:lnTo>
                  <a:lnTo>
                    <a:pt x="2000982" y="888130"/>
                  </a:lnTo>
                  <a:close/>
                  <a:moveTo>
                    <a:pt x="1705707" y="876605"/>
                  </a:moveTo>
                  <a:lnTo>
                    <a:pt x="1717232" y="876605"/>
                  </a:lnTo>
                  <a:lnTo>
                    <a:pt x="1717232" y="888130"/>
                  </a:lnTo>
                  <a:lnTo>
                    <a:pt x="1705707" y="888130"/>
                  </a:lnTo>
                  <a:close/>
                  <a:moveTo>
                    <a:pt x="19802" y="864870"/>
                  </a:moveTo>
                  <a:lnTo>
                    <a:pt x="17497" y="870633"/>
                  </a:lnTo>
                  <a:cubicBezTo>
                    <a:pt x="19942" y="871680"/>
                    <a:pt x="23539" y="873392"/>
                    <a:pt x="28289" y="875767"/>
                  </a:cubicBezTo>
                  <a:cubicBezTo>
                    <a:pt x="32061" y="872693"/>
                    <a:pt x="34785" y="869061"/>
                    <a:pt x="36462" y="864870"/>
                  </a:cubicBezTo>
                  <a:close/>
                  <a:moveTo>
                    <a:pt x="1547049" y="852821"/>
                  </a:moveTo>
                  <a:lnTo>
                    <a:pt x="1547049" y="880272"/>
                  </a:lnTo>
                  <a:lnTo>
                    <a:pt x="1598808" y="880272"/>
                  </a:lnTo>
                  <a:lnTo>
                    <a:pt x="1598808" y="852821"/>
                  </a:lnTo>
                  <a:close/>
                  <a:moveTo>
                    <a:pt x="2000982" y="846430"/>
                  </a:moveTo>
                  <a:lnTo>
                    <a:pt x="2012507" y="846430"/>
                  </a:lnTo>
                  <a:lnTo>
                    <a:pt x="2012507" y="857955"/>
                  </a:lnTo>
                  <a:lnTo>
                    <a:pt x="2000982" y="857955"/>
                  </a:lnTo>
                  <a:close/>
                  <a:moveTo>
                    <a:pt x="1705707" y="846430"/>
                  </a:moveTo>
                  <a:lnTo>
                    <a:pt x="1717232" y="846430"/>
                  </a:lnTo>
                  <a:lnTo>
                    <a:pt x="1717232" y="857955"/>
                  </a:lnTo>
                  <a:lnTo>
                    <a:pt x="1705707" y="857955"/>
                  </a:lnTo>
                  <a:close/>
                  <a:moveTo>
                    <a:pt x="1272501" y="845382"/>
                  </a:moveTo>
                  <a:cubicBezTo>
                    <a:pt x="1269427" y="845382"/>
                    <a:pt x="1266651" y="846080"/>
                    <a:pt x="1264171" y="847477"/>
                  </a:cubicBezTo>
                  <a:cubicBezTo>
                    <a:pt x="1261691" y="848874"/>
                    <a:pt x="1259683" y="850690"/>
                    <a:pt x="1258146" y="852926"/>
                  </a:cubicBezTo>
                  <a:cubicBezTo>
                    <a:pt x="1258356" y="861866"/>
                    <a:pt x="1259735" y="868537"/>
                    <a:pt x="1262285" y="872938"/>
                  </a:cubicBezTo>
                  <a:cubicBezTo>
                    <a:pt x="1264834" y="877338"/>
                    <a:pt x="1268694" y="879539"/>
                    <a:pt x="1273863" y="879539"/>
                  </a:cubicBezTo>
                  <a:cubicBezTo>
                    <a:pt x="1276377" y="879539"/>
                    <a:pt x="1278647" y="878753"/>
                    <a:pt x="1280673" y="877181"/>
                  </a:cubicBezTo>
                  <a:cubicBezTo>
                    <a:pt x="1282699" y="875610"/>
                    <a:pt x="1284270" y="873444"/>
                    <a:pt x="1285388" y="870685"/>
                  </a:cubicBezTo>
                  <a:cubicBezTo>
                    <a:pt x="1286505" y="867926"/>
                    <a:pt x="1287064" y="864835"/>
                    <a:pt x="1287064" y="861412"/>
                  </a:cubicBezTo>
                  <a:cubicBezTo>
                    <a:pt x="1287064" y="857012"/>
                    <a:pt x="1285772" y="853240"/>
                    <a:pt x="1283188" y="850097"/>
                  </a:cubicBezTo>
                  <a:cubicBezTo>
                    <a:pt x="1280603" y="846953"/>
                    <a:pt x="1277041" y="845382"/>
                    <a:pt x="1272501" y="845382"/>
                  </a:cubicBezTo>
                  <a:close/>
                  <a:moveTo>
                    <a:pt x="1839057" y="845277"/>
                  </a:moveTo>
                  <a:lnTo>
                    <a:pt x="1886415" y="845277"/>
                  </a:lnTo>
                  <a:lnTo>
                    <a:pt x="1886415" y="854078"/>
                  </a:lnTo>
                  <a:lnTo>
                    <a:pt x="1839057" y="854078"/>
                  </a:lnTo>
                  <a:close/>
                  <a:moveTo>
                    <a:pt x="1169716" y="844963"/>
                  </a:moveTo>
                  <a:lnTo>
                    <a:pt x="1169716" y="865080"/>
                  </a:lnTo>
                  <a:lnTo>
                    <a:pt x="1194338" y="865080"/>
                  </a:lnTo>
                  <a:lnTo>
                    <a:pt x="1194338" y="844963"/>
                  </a:lnTo>
                  <a:close/>
                  <a:moveTo>
                    <a:pt x="1336356" y="838572"/>
                  </a:moveTo>
                  <a:lnTo>
                    <a:pt x="1336356" y="854812"/>
                  </a:lnTo>
                  <a:lnTo>
                    <a:pt x="1383295" y="854812"/>
                  </a:lnTo>
                  <a:lnTo>
                    <a:pt x="1383295" y="838572"/>
                  </a:lnTo>
                  <a:close/>
                  <a:moveTo>
                    <a:pt x="119758" y="835323"/>
                  </a:moveTo>
                  <a:lnTo>
                    <a:pt x="184089" y="835323"/>
                  </a:lnTo>
                  <a:cubicBezTo>
                    <a:pt x="185347" y="835323"/>
                    <a:pt x="186430" y="835777"/>
                    <a:pt x="187338" y="836686"/>
                  </a:cubicBezTo>
                  <a:cubicBezTo>
                    <a:pt x="188246" y="837594"/>
                    <a:pt x="188700" y="838676"/>
                    <a:pt x="188700" y="839934"/>
                  </a:cubicBezTo>
                  <a:lnTo>
                    <a:pt x="188700" y="841924"/>
                  </a:lnTo>
                  <a:cubicBezTo>
                    <a:pt x="188700" y="842763"/>
                    <a:pt x="188490" y="843531"/>
                    <a:pt x="188071" y="844229"/>
                  </a:cubicBezTo>
                  <a:cubicBezTo>
                    <a:pt x="187652" y="844928"/>
                    <a:pt x="187093" y="845452"/>
                    <a:pt x="186395" y="845801"/>
                  </a:cubicBezTo>
                  <a:lnTo>
                    <a:pt x="161458" y="860365"/>
                  </a:lnTo>
                  <a:lnTo>
                    <a:pt x="200435" y="860365"/>
                  </a:lnTo>
                  <a:lnTo>
                    <a:pt x="200435" y="869585"/>
                  </a:lnTo>
                  <a:lnTo>
                    <a:pt x="161144" y="869585"/>
                  </a:lnTo>
                  <a:lnTo>
                    <a:pt x="161144" y="881425"/>
                  </a:lnTo>
                  <a:cubicBezTo>
                    <a:pt x="161144" y="884987"/>
                    <a:pt x="159869" y="887921"/>
                    <a:pt x="157320" y="890226"/>
                  </a:cubicBezTo>
                  <a:cubicBezTo>
                    <a:pt x="154770" y="892531"/>
                    <a:pt x="151714" y="894207"/>
                    <a:pt x="148152" y="895255"/>
                  </a:cubicBezTo>
                  <a:cubicBezTo>
                    <a:pt x="144589" y="896303"/>
                    <a:pt x="141097" y="896896"/>
                    <a:pt x="137674" y="897036"/>
                  </a:cubicBezTo>
                  <a:lnTo>
                    <a:pt x="137360" y="887921"/>
                  </a:lnTo>
                  <a:cubicBezTo>
                    <a:pt x="140643" y="887711"/>
                    <a:pt x="143908" y="887030"/>
                    <a:pt x="147156" y="885877"/>
                  </a:cubicBezTo>
                  <a:cubicBezTo>
                    <a:pt x="150405" y="884725"/>
                    <a:pt x="152029" y="883241"/>
                    <a:pt x="152029" y="881425"/>
                  </a:cubicBezTo>
                  <a:lnTo>
                    <a:pt x="152029" y="869585"/>
                  </a:lnTo>
                  <a:lnTo>
                    <a:pt x="106871" y="869585"/>
                  </a:lnTo>
                  <a:lnTo>
                    <a:pt x="106871" y="860365"/>
                  </a:lnTo>
                  <a:lnTo>
                    <a:pt x="152029" y="860365"/>
                  </a:lnTo>
                  <a:lnTo>
                    <a:pt x="152029" y="857850"/>
                  </a:lnTo>
                  <a:cubicBezTo>
                    <a:pt x="152029" y="856104"/>
                    <a:pt x="152797" y="854777"/>
                    <a:pt x="154333" y="853869"/>
                  </a:cubicBezTo>
                  <a:lnTo>
                    <a:pt x="170469" y="844544"/>
                  </a:lnTo>
                  <a:lnTo>
                    <a:pt x="119758" y="844544"/>
                  </a:lnTo>
                  <a:close/>
                  <a:moveTo>
                    <a:pt x="65275" y="824217"/>
                  </a:moveTo>
                  <a:cubicBezTo>
                    <a:pt x="63947" y="827011"/>
                    <a:pt x="62201" y="829875"/>
                    <a:pt x="60036" y="832809"/>
                  </a:cubicBezTo>
                  <a:lnTo>
                    <a:pt x="64541" y="832495"/>
                  </a:lnTo>
                  <a:cubicBezTo>
                    <a:pt x="66148" y="843182"/>
                    <a:pt x="69116" y="852751"/>
                    <a:pt x="73447" y="861203"/>
                  </a:cubicBezTo>
                  <a:cubicBezTo>
                    <a:pt x="78057" y="850865"/>
                    <a:pt x="80537" y="838537"/>
                    <a:pt x="80886" y="824217"/>
                  </a:cubicBezTo>
                  <a:close/>
                  <a:moveTo>
                    <a:pt x="1671922" y="820026"/>
                  </a:moveTo>
                  <a:cubicBezTo>
                    <a:pt x="1669268" y="820026"/>
                    <a:pt x="1666875" y="820847"/>
                    <a:pt x="1664745" y="822489"/>
                  </a:cubicBezTo>
                  <a:cubicBezTo>
                    <a:pt x="1662615" y="824130"/>
                    <a:pt x="1660955" y="826348"/>
                    <a:pt x="1659768" y="829142"/>
                  </a:cubicBezTo>
                  <a:cubicBezTo>
                    <a:pt x="1658581" y="831936"/>
                    <a:pt x="1657987" y="835044"/>
                    <a:pt x="1657987" y="838467"/>
                  </a:cubicBezTo>
                  <a:cubicBezTo>
                    <a:pt x="1657987" y="842728"/>
                    <a:pt x="1659017" y="846377"/>
                    <a:pt x="1661078" y="849416"/>
                  </a:cubicBezTo>
                  <a:cubicBezTo>
                    <a:pt x="1663138" y="852454"/>
                    <a:pt x="1666125" y="854008"/>
                    <a:pt x="1670036" y="854078"/>
                  </a:cubicBezTo>
                  <a:cubicBezTo>
                    <a:pt x="1673808" y="854218"/>
                    <a:pt x="1676934" y="853659"/>
                    <a:pt x="1679413" y="852402"/>
                  </a:cubicBezTo>
                  <a:cubicBezTo>
                    <a:pt x="1681893" y="851144"/>
                    <a:pt x="1684076" y="849154"/>
                    <a:pt x="1685962" y="846430"/>
                  </a:cubicBezTo>
                  <a:cubicBezTo>
                    <a:pt x="1685822" y="837349"/>
                    <a:pt x="1684687" y="830678"/>
                    <a:pt x="1682557" y="826418"/>
                  </a:cubicBezTo>
                  <a:cubicBezTo>
                    <a:pt x="1680426" y="822157"/>
                    <a:pt x="1676881" y="820026"/>
                    <a:pt x="1671922" y="820026"/>
                  </a:cubicBezTo>
                  <a:close/>
                  <a:moveTo>
                    <a:pt x="2101280" y="819607"/>
                  </a:moveTo>
                  <a:cubicBezTo>
                    <a:pt x="2098207" y="819607"/>
                    <a:pt x="2095535" y="820917"/>
                    <a:pt x="2093265" y="823536"/>
                  </a:cubicBezTo>
                  <a:cubicBezTo>
                    <a:pt x="2090995" y="826156"/>
                    <a:pt x="2089266" y="829805"/>
                    <a:pt x="2088079" y="834485"/>
                  </a:cubicBezTo>
                  <a:cubicBezTo>
                    <a:pt x="2086891" y="839165"/>
                    <a:pt x="2086297" y="844474"/>
                    <a:pt x="2086297" y="850411"/>
                  </a:cubicBezTo>
                  <a:cubicBezTo>
                    <a:pt x="2086297" y="859352"/>
                    <a:pt x="2087590" y="866529"/>
                    <a:pt x="2090174" y="871942"/>
                  </a:cubicBezTo>
                  <a:cubicBezTo>
                    <a:pt x="2092759" y="877356"/>
                    <a:pt x="2096600" y="880062"/>
                    <a:pt x="2101699" y="880062"/>
                  </a:cubicBezTo>
                  <a:cubicBezTo>
                    <a:pt x="2106519" y="880062"/>
                    <a:pt x="2110151" y="877321"/>
                    <a:pt x="2112596" y="871838"/>
                  </a:cubicBezTo>
                  <a:cubicBezTo>
                    <a:pt x="2115041" y="866354"/>
                    <a:pt x="2116263" y="859212"/>
                    <a:pt x="2116263" y="850411"/>
                  </a:cubicBezTo>
                  <a:cubicBezTo>
                    <a:pt x="2116263" y="840772"/>
                    <a:pt x="2114919" y="833228"/>
                    <a:pt x="2112229" y="827780"/>
                  </a:cubicBezTo>
                  <a:cubicBezTo>
                    <a:pt x="2109540" y="822331"/>
                    <a:pt x="2105890" y="819607"/>
                    <a:pt x="2101280" y="819607"/>
                  </a:cubicBezTo>
                  <a:close/>
                  <a:moveTo>
                    <a:pt x="2044130" y="819607"/>
                  </a:moveTo>
                  <a:cubicBezTo>
                    <a:pt x="2041057" y="819607"/>
                    <a:pt x="2038385" y="820917"/>
                    <a:pt x="2036115" y="823536"/>
                  </a:cubicBezTo>
                  <a:cubicBezTo>
                    <a:pt x="2033845" y="826156"/>
                    <a:pt x="2032116" y="829805"/>
                    <a:pt x="2030929" y="834485"/>
                  </a:cubicBezTo>
                  <a:cubicBezTo>
                    <a:pt x="2029741" y="839165"/>
                    <a:pt x="2029147" y="844474"/>
                    <a:pt x="2029147" y="850411"/>
                  </a:cubicBezTo>
                  <a:cubicBezTo>
                    <a:pt x="2029147" y="859352"/>
                    <a:pt x="2030440" y="866529"/>
                    <a:pt x="2033024" y="871942"/>
                  </a:cubicBezTo>
                  <a:cubicBezTo>
                    <a:pt x="2035609" y="877356"/>
                    <a:pt x="2039450" y="880062"/>
                    <a:pt x="2044549" y="880062"/>
                  </a:cubicBezTo>
                  <a:cubicBezTo>
                    <a:pt x="2049369" y="880062"/>
                    <a:pt x="2053001" y="877321"/>
                    <a:pt x="2055446" y="871838"/>
                  </a:cubicBezTo>
                  <a:cubicBezTo>
                    <a:pt x="2057891" y="866354"/>
                    <a:pt x="2059113" y="859212"/>
                    <a:pt x="2059113" y="850411"/>
                  </a:cubicBezTo>
                  <a:cubicBezTo>
                    <a:pt x="2059113" y="840772"/>
                    <a:pt x="2057769" y="833228"/>
                    <a:pt x="2055079" y="827780"/>
                  </a:cubicBezTo>
                  <a:cubicBezTo>
                    <a:pt x="2052390" y="822331"/>
                    <a:pt x="2048740" y="819607"/>
                    <a:pt x="2044130" y="819607"/>
                  </a:cubicBezTo>
                  <a:close/>
                  <a:moveTo>
                    <a:pt x="1806006" y="819607"/>
                  </a:moveTo>
                  <a:cubicBezTo>
                    <a:pt x="1802932" y="819607"/>
                    <a:pt x="1800260" y="820917"/>
                    <a:pt x="1797990" y="823536"/>
                  </a:cubicBezTo>
                  <a:cubicBezTo>
                    <a:pt x="1795720" y="826156"/>
                    <a:pt x="1793991" y="829805"/>
                    <a:pt x="1792804" y="834485"/>
                  </a:cubicBezTo>
                  <a:cubicBezTo>
                    <a:pt x="1791616" y="839165"/>
                    <a:pt x="1791023" y="844474"/>
                    <a:pt x="1791023" y="850411"/>
                  </a:cubicBezTo>
                  <a:cubicBezTo>
                    <a:pt x="1791023" y="859352"/>
                    <a:pt x="1792315" y="866529"/>
                    <a:pt x="1794899" y="871942"/>
                  </a:cubicBezTo>
                  <a:cubicBezTo>
                    <a:pt x="1797484" y="877356"/>
                    <a:pt x="1801326" y="880062"/>
                    <a:pt x="1806425" y="880062"/>
                  </a:cubicBezTo>
                  <a:cubicBezTo>
                    <a:pt x="1811244" y="880062"/>
                    <a:pt x="1814876" y="877321"/>
                    <a:pt x="1817321" y="871838"/>
                  </a:cubicBezTo>
                  <a:cubicBezTo>
                    <a:pt x="1819766" y="866354"/>
                    <a:pt x="1820988" y="859212"/>
                    <a:pt x="1820988" y="850411"/>
                  </a:cubicBezTo>
                  <a:cubicBezTo>
                    <a:pt x="1820988" y="840772"/>
                    <a:pt x="1819644" y="833228"/>
                    <a:pt x="1816954" y="827780"/>
                  </a:cubicBezTo>
                  <a:cubicBezTo>
                    <a:pt x="1814265" y="822331"/>
                    <a:pt x="1810616" y="819607"/>
                    <a:pt x="1806006" y="819607"/>
                  </a:cubicBezTo>
                  <a:close/>
                  <a:moveTo>
                    <a:pt x="1748856" y="819607"/>
                  </a:moveTo>
                  <a:cubicBezTo>
                    <a:pt x="1745782" y="819607"/>
                    <a:pt x="1743110" y="820917"/>
                    <a:pt x="1740840" y="823536"/>
                  </a:cubicBezTo>
                  <a:cubicBezTo>
                    <a:pt x="1738570" y="826156"/>
                    <a:pt x="1736841" y="829805"/>
                    <a:pt x="1735654" y="834485"/>
                  </a:cubicBezTo>
                  <a:cubicBezTo>
                    <a:pt x="1734466" y="839165"/>
                    <a:pt x="1733873" y="844474"/>
                    <a:pt x="1733873" y="850411"/>
                  </a:cubicBezTo>
                  <a:cubicBezTo>
                    <a:pt x="1733873" y="859352"/>
                    <a:pt x="1735165" y="866529"/>
                    <a:pt x="1737749" y="871942"/>
                  </a:cubicBezTo>
                  <a:cubicBezTo>
                    <a:pt x="1740334" y="877356"/>
                    <a:pt x="1744176" y="880062"/>
                    <a:pt x="1749275" y="880062"/>
                  </a:cubicBezTo>
                  <a:cubicBezTo>
                    <a:pt x="1754094" y="880062"/>
                    <a:pt x="1757726" y="877321"/>
                    <a:pt x="1760171" y="871838"/>
                  </a:cubicBezTo>
                  <a:cubicBezTo>
                    <a:pt x="1762616" y="866354"/>
                    <a:pt x="1763838" y="859212"/>
                    <a:pt x="1763838" y="850411"/>
                  </a:cubicBezTo>
                  <a:cubicBezTo>
                    <a:pt x="1763838" y="840772"/>
                    <a:pt x="1762494" y="833228"/>
                    <a:pt x="1759804" y="827780"/>
                  </a:cubicBezTo>
                  <a:cubicBezTo>
                    <a:pt x="1757115" y="822331"/>
                    <a:pt x="1753466" y="819607"/>
                    <a:pt x="1748856" y="819607"/>
                  </a:cubicBezTo>
                  <a:close/>
                  <a:moveTo>
                    <a:pt x="996380" y="819607"/>
                  </a:moveTo>
                  <a:cubicBezTo>
                    <a:pt x="993307" y="819607"/>
                    <a:pt x="990635" y="820917"/>
                    <a:pt x="988365" y="823536"/>
                  </a:cubicBezTo>
                  <a:cubicBezTo>
                    <a:pt x="986095" y="826156"/>
                    <a:pt x="984366" y="829805"/>
                    <a:pt x="983179" y="834485"/>
                  </a:cubicBezTo>
                  <a:cubicBezTo>
                    <a:pt x="981991" y="839165"/>
                    <a:pt x="981398" y="844474"/>
                    <a:pt x="981398" y="850411"/>
                  </a:cubicBezTo>
                  <a:cubicBezTo>
                    <a:pt x="981398" y="859352"/>
                    <a:pt x="982690" y="866529"/>
                    <a:pt x="985274" y="871942"/>
                  </a:cubicBezTo>
                  <a:cubicBezTo>
                    <a:pt x="987859" y="877356"/>
                    <a:pt x="991700" y="880062"/>
                    <a:pt x="996799" y="880062"/>
                  </a:cubicBezTo>
                  <a:cubicBezTo>
                    <a:pt x="1001619" y="880062"/>
                    <a:pt x="1005251" y="877321"/>
                    <a:pt x="1007696" y="871838"/>
                  </a:cubicBezTo>
                  <a:cubicBezTo>
                    <a:pt x="1010141" y="866354"/>
                    <a:pt x="1011363" y="859212"/>
                    <a:pt x="1011363" y="850411"/>
                  </a:cubicBezTo>
                  <a:cubicBezTo>
                    <a:pt x="1011363" y="840772"/>
                    <a:pt x="1010019" y="833228"/>
                    <a:pt x="1007329" y="827780"/>
                  </a:cubicBezTo>
                  <a:cubicBezTo>
                    <a:pt x="1004640" y="822331"/>
                    <a:pt x="1000990" y="819607"/>
                    <a:pt x="996380" y="819607"/>
                  </a:cubicBezTo>
                  <a:close/>
                  <a:moveTo>
                    <a:pt x="1547049" y="815731"/>
                  </a:moveTo>
                  <a:lnTo>
                    <a:pt x="1547049" y="843705"/>
                  </a:lnTo>
                  <a:lnTo>
                    <a:pt x="1598808" y="843705"/>
                  </a:lnTo>
                  <a:lnTo>
                    <a:pt x="1598808" y="815731"/>
                  </a:lnTo>
                  <a:close/>
                  <a:moveTo>
                    <a:pt x="1336356" y="813111"/>
                  </a:moveTo>
                  <a:lnTo>
                    <a:pt x="1336356" y="829456"/>
                  </a:lnTo>
                  <a:lnTo>
                    <a:pt x="1383295" y="829456"/>
                  </a:lnTo>
                  <a:lnTo>
                    <a:pt x="1383295" y="813111"/>
                  </a:lnTo>
                  <a:close/>
                  <a:moveTo>
                    <a:pt x="1963835" y="811644"/>
                  </a:moveTo>
                  <a:lnTo>
                    <a:pt x="1982066" y="811644"/>
                  </a:lnTo>
                  <a:lnTo>
                    <a:pt x="1982066" y="878596"/>
                  </a:lnTo>
                  <a:lnTo>
                    <a:pt x="1989609" y="878596"/>
                  </a:lnTo>
                  <a:lnTo>
                    <a:pt x="1989609" y="887816"/>
                  </a:lnTo>
                  <a:lnTo>
                    <a:pt x="1963835" y="887816"/>
                  </a:lnTo>
                  <a:lnTo>
                    <a:pt x="1963835" y="878596"/>
                  </a:lnTo>
                  <a:lnTo>
                    <a:pt x="1972741" y="878596"/>
                  </a:lnTo>
                  <a:lnTo>
                    <a:pt x="1972741" y="820865"/>
                  </a:lnTo>
                  <a:lnTo>
                    <a:pt x="1963835" y="820865"/>
                  </a:lnTo>
                  <a:close/>
                  <a:moveTo>
                    <a:pt x="1906685" y="811644"/>
                  </a:moveTo>
                  <a:lnTo>
                    <a:pt x="1924916" y="811644"/>
                  </a:lnTo>
                  <a:lnTo>
                    <a:pt x="1924916" y="878596"/>
                  </a:lnTo>
                  <a:lnTo>
                    <a:pt x="1932459" y="878596"/>
                  </a:lnTo>
                  <a:lnTo>
                    <a:pt x="1932459" y="887816"/>
                  </a:lnTo>
                  <a:lnTo>
                    <a:pt x="1906685" y="887816"/>
                  </a:lnTo>
                  <a:lnTo>
                    <a:pt x="1906685" y="878596"/>
                  </a:lnTo>
                  <a:lnTo>
                    <a:pt x="1915591" y="878596"/>
                  </a:lnTo>
                  <a:lnTo>
                    <a:pt x="1915591" y="820865"/>
                  </a:lnTo>
                  <a:lnTo>
                    <a:pt x="1906685" y="820865"/>
                  </a:lnTo>
                  <a:close/>
                  <a:moveTo>
                    <a:pt x="1478060" y="811644"/>
                  </a:moveTo>
                  <a:lnTo>
                    <a:pt x="1496290" y="811644"/>
                  </a:lnTo>
                  <a:lnTo>
                    <a:pt x="1496290" y="878596"/>
                  </a:lnTo>
                  <a:lnTo>
                    <a:pt x="1503834" y="878596"/>
                  </a:lnTo>
                  <a:lnTo>
                    <a:pt x="1503834" y="887816"/>
                  </a:lnTo>
                  <a:lnTo>
                    <a:pt x="1478060" y="887816"/>
                  </a:lnTo>
                  <a:lnTo>
                    <a:pt x="1478060" y="878596"/>
                  </a:lnTo>
                  <a:lnTo>
                    <a:pt x="1486965" y="878596"/>
                  </a:lnTo>
                  <a:lnTo>
                    <a:pt x="1486965" y="820865"/>
                  </a:lnTo>
                  <a:lnTo>
                    <a:pt x="1478060" y="820865"/>
                  </a:lnTo>
                  <a:close/>
                  <a:moveTo>
                    <a:pt x="1420910" y="811644"/>
                  </a:moveTo>
                  <a:lnTo>
                    <a:pt x="1439140" y="811644"/>
                  </a:lnTo>
                  <a:lnTo>
                    <a:pt x="1439140" y="878596"/>
                  </a:lnTo>
                  <a:lnTo>
                    <a:pt x="1446684" y="878596"/>
                  </a:lnTo>
                  <a:lnTo>
                    <a:pt x="1446684" y="887816"/>
                  </a:lnTo>
                  <a:lnTo>
                    <a:pt x="1420910" y="887816"/>
                  </a:lnTo>
                  <a:lnTo>
                    <a:pt x="1420910" y="878596"/>
                  </a:lnTo>
                  <a:lnTo>
                    <a:pt x="1429815" y="878596"/>
                  </a:lnTo>
                  <a:lnTo>
                    <a:pt x="1429815" y="820865"/>
                  </a:lnTo>
                  <a:lnTo>
                    <a:pt x="1420910" y="820865"/>
                  </a:lnTo>
                  <a:close/>
                  <a:moveTo>
                    <a:pt x="2101280" y="810492"/>
                  </a:moveTo>
                  <a:cubicBezTo>
                    <a:pt x="2109104" y="810492"/>
                    <a:pt x="2115076" y="813949"/>
                    <a:pt x="2119197" y="820865"/>
                  </a:cubicBezTo>
                  <a:cubicBezTo>
                    <a:pt x="2123318" y="827780"/>
                    <a:pt x="2125379" y="837629"/>
                    <a:pt x="2125379" y="850411"/>
                  </a:cubicBezTo>
                  <a:cubicBezTo>
                    <a:pt x="2125379" y="862355"/>
                    <a:pt x="2123388" y="871768"/>
                    <a:pt x="2119407" y="878648"/>
                  </a:cubicBezTo>
                  <a:cubicBezTo>
                    <a:pt x="2115425" y="885528"/>
                    <a:pt x="2109523" y="888968"/>
                    <a:pt x="2101699" y="888968"/>
                  </a:cubicBezTo>
                  <a:cubicBezTo>
                    <a:pt x="2093806" y="888968"/>
                    <a:pt x="2087747" y="885476"/>
                    <a:pt x="2083521" y="878491"/>
                  </a:cubicBezTo>
                  <a:cubicBezTo>
                    <a:pt x="2079295" y="871506"/>
                    <a:pt x="2077182" y="862146"/>
                    <a:pt x="2077182" y="850411"/>
                  </a:cubicBezTo>
                  <a:cubicBezTo>
                    <a:pt x="2077182" y="837978"/>
                    <a:pt x="2079278" y="828216"/>
                    <a:pt x="2083469" y="821126"/>
                  </a:cubicBezTo>
                  <a:cubicBezTo>
                    <a:pt x="2087660" y="814037"/>
                    <a:pt x="2093597" y="810492"/>
                    <a:pt x="2101280" y="810492"/>
                  </a:cubicBezTo>
                  <a:close/>
                  <a:moveTo>
                    <a:pt x="2044130" y="810492"/>
                  </a:moveTo>
                  <a:cubicBezTo>
                    <a:pt x="2051954" y="810492"/>
                    <a:pt x="2057926" y="813949"/>
                    <a:pt x="2062047" y="820865"/>
                  </a:cubicBezTo>
                  <a:cubicBezTo>
                    <a:pt x="2066168" y="827780"/>
                    <a:pt x="2068229" y="837629"/>
                    <a:pt x="2068229" y="850411"/>
                  </a:cubicBezTo>
                  <a:cubicBezTo>
                    <a:pt x="2068229" y="862355"/>
                    <a:pt x="2066238" y="871768"/>
                    <a:pt x="2062257" y="878648"/>
                  </a:cubicBezTo>
                  <a:cubicBezTo>
                    <a:pt x="2058275" y="885528"/>
                    <a:pt x="2052373" y="888968"/>
                    <a:pt x="2044549" y="888968"/>
                  </a:cubicBezTo>
                  <a:cubicBezTo>
                    <a:pt x="2036656" y="888968"/>
                    <a:pt x="2030597" y="885476"/>
                    <a:pt x="2026371" y="878491"/>
                  </a:cubicBezTo>
                  <a:cubicBezTo>
                    <a:pt x="2022145" y="871506"/>
                    <a:pt x="2020032" y="862146"/>
                    <a:pt x="2020032" y="850411"/>
                  </a:cubicBezTo>
                  <a:cubicBezTo>
                    <a:pt x="2020032" y="837978"/>
                    <a:pt x="2022128" y="828216"/>
                    <a:pt x="2026319" y="821126"/>
                  </a:cubicBezTo>
                  <a:cubicBezTo>
                    <a:pt x="2030510" y="814037"/>
                    <a:pt x="2036447" y="810492"/>
                    <a:pt x="2044130" y="810492"/>
                  </a:cubicBezTo>
                  <a:close/>
                  <a:moveTo>
                    <a:pt x="1806006" y="810492"/>
                  </a:moveTo>
                  <a:cubicBezTo>
                    <a:pt x="1813829" y="810492"/>
                    <a:pt x="1819801" y="813949"/>
                    <a:pt x="1823922" y="820865"/>
                  </a:cubicBezTo>
                  <a:cubicBezTo>
                    <a:pt x="1828043" y="827780"/>
                    <a:pt x="1830104" y="837629"/>
                    <a:pt x="1830104" y="850411"/>
                  </a:cubicBezTo>
                  <a:cubicBezTo>
                    <a:pt x="1830104" y="862355"/>
                    <a:pt x="1828113" y="871768"/>
                    <a:pt x="1824132" y="878648"/>
                  </a:cubicBezTo>
                  <a:cubicBezTo>
                    <a:pt x="1820150" y="885528"/>
                    <a:pt x="1814248" y="888968"/>
                    <a:pt x="1806425" y="888968"/>
                  </a:cubicBezTo>
                  <a:cubicBezTo>
                    <a:pt x="1798532" y="888968"/>
                    <a:pt x="1792472" y="885476"/>
                    <a:pt x="1788246" y="878491"/>
                  </a:cubicBezTo>
                  <a:cubicBezTo>
                    <a:pt x="1784020" y="871506"/>
                    <a:pt x="1781907" y="862146"/>
                    <a:pt x="1781907" y="850411"/>
                  </a:cubicBezTo>
                  <a:cubicBezTo>
                    <a:pt x="1781907" y="837978"/>
                    <a:pt x="1784003" y="828216"/>
                    <a:pt x="1788194" y="821126"/>
                  </a:cubicBezTo>
                  <a:cubicBezTo>
                    <a:pt x="1792385" y="814037"/>
                    <a:pt x="1798322" y="810492"/>
                    <a:pt x="1806006" y="810492"/>
                  </a:cubicBezTo>
                  <a:close/>
                  <a:moveTo>
                    <a:pt x="1748856" y="810492"/>
                  </a:moveTo>
                  <a:cubicBezTo>
                    <a:pt x="1756679" y="810492"/>
                    <a:pt x="1762651" y="813949"/>
                    <a:pt x="1766772" y="820865"/>
                  </a:cubicBezTo>
                  <a:cubicBezTo>
                    <a:pt x="1770893" y="827780"/>
                    <a:pt x="1772954" y="837629"/>
                    <a:pt x="1772954" y="850411"/>
                  </a:cubicBezTo>
                  <a:cubicBezTo>
                    <a:pt x="1772954" y="862355"/>
                    <a:pt x="1770963" y="871768"/>
                    <a:pt x="1766982" y="878648"/>
                  </a:cubicBezTo>
                  <a:cubicBezTo>
                    <a:pt x="1763000" y="885528"/>
                    <a:pt x="1757098" y="888968"/>
                    <a:pt x="1749275" y="888968"/>
                  </a:cubicBezTo>
                  <a:cubicBezTo>
                    <a:pt x="1741382" y="888968"/>
                    <a:pt x="1735322" y="885476"/>
                    <a:pt x="1731096" y="878491"/>
                  </a:cubicBezTo>
                  <a:cubicBezTo>
                    <a:pt x="1726870" y="871506"/>
                    <a:pt x="1724757" y="862146"/>
                    <a:pt x="1724757" y="850411"/>
                  </a:cubicBezTo>
                  <a:cubicBezTo>
                    <a:pt x="1724757" y="837978"/>
                    <a:pt x="1726853" y="828216"/>
                    <a:pt x="1731044" y="821126"/>
                  </a:cubicBezTo>
                  <a:cubicBezTo>
                    <a:pt x="1735235" y="814037"/>
                    <a:pt x="1741172" y="810492"/>
                    <a:pt x="1748856" y="810492"/>
                  </a:cubicBezTo>
                  <a:close/>
                  <a:moveTo>
                    <a:pt x="1671084" y="810492"/>
                  </a:moveTo>
                  <a:cubicBezTo>
                    <a:pt x="1679815" y="810492"/>
                    <a:pt x="1686171" y="814176"/>
                    <a:pt x="1690153" y="821546"/>
                  </a:cubicBezTo>
                  <a:cubicBezTo>
                    <a:pt x="1694134" y="828915"/>
                    <a:pt x="1695950" y="838292"/>
                    <a:pt x="1695601" y="849678"/>
                  </a:cubicBezTo>
                  <a:cubicBezTo>
                    <a:pt x="1695252" y="860295"/>
                    <a:pt x="1694099" y="868467"/>
                    <a:pt x="1692144" y="874195"/>
                  </a:cubicBezTo>
                  <a:cubicBezTo>
                    <a:pt x="1690188" y="879923"/>
                    <a:pt x="1686695" y="884044"/>
                    <a:pt x="1681666" y="886559"/>
                  </a:cubicBezTo>
                  <a:cubicBezTo>
                    <a:pt x="1678313" y="888165"/>
                    <a:pt x="1674856" y="888968"/>
                    <a:pt x="1671293" y="888968"/>
                  </a:cubicBezTo>
                  <a:cubicBezTo>
                    <a:pt x="1666753" y="888968"/>
                    <a:pt x="1662527" y="887868"/>
                    <a:pt x="1658615" y="885668"/>
                  </a:cubicBezTo>
                  <a:cubicBezTo>
                    <a:pt x="1654704" y="883468"/>
                    <a:pt x="1651980" y="880482"/>
                    <a:pt x="1650443" y="876710"/>
                  </a:cubicBezTo>
                  <a:lnTo>
                    <a:pt x="1658615" y="871261"/>
                  </a:lnTo>
                  <a:cubicBezTo>
                    <a:pt x="1661549" y="877059"/>
                    <a:pt x="1665461" y="879958"/>
                    <a:pt x="1670350" y="879958"/>
                  </a:cubicBezTo>
                  <a:cubicBezTo>
                    <a:pt x="1674402" y="879958"/>
                    <a:pt x="1677789" y="877950"/>
                    <a:pt x="1680514" y="873933"/>
                  </a:cubicBezTo>
                  <a:cubicBezTo>
                    <a:pt x="1683238" y="869917"/>
                    <a:pt x="1684949" y="864346"/>
                    <a:pt x="1685648" y="857221"/>
                  </a:cubicBezTo>
                  <a:cubicBezTo>
                    <a:pt x="1683622" y="859526"/>
                    <a:pt x="1681369" y="861133"/>
                    <a:pt x="1678890" y="862041"/>
                  </a:cubicBezTo>
                  <a:cubicBezTo>
                    <a:pt x="1676410" y="862949"/>
                    <a:pt x="1673284" y="863403"/>
                    <a:pt x="1669512" y="863403"/>
                  </a:cubicBezTo>
                  <a:cubicBezTo>
                    <a:pt x="1666089" y="863403"/>
                    <a:pt x="1662772" y="862443"/>
                    <a:pt x="1659559" y="860522"/>
                  </a:cubicBezTo>
                  <a:cubicBezTo>
                    <a:pt x="1656345" y="858601"/>
                    <a:pt x="1653708" y="855685"/>
                    <a:pt x="1651648" y="851773"/>
                  </a:cubicBezTo>
                  <a:cubicBezTo>
                    <a:pt x="1649587" y="847862"/>
                    <a:pt x="1648557" y="843077"/>
                    <a:pt x="1648557" y="837419"/>
                  </a:cubicBezTo>
                  <a:cubicBezTo>
                    <a:pt x="1648557" y="831691"/>
                    <a:pt x="1649570" y="826802"/>
                    <a:pt x="1651595" y="822750"/>
                  </a:cubicBezTo>
                  <a:cubicBezTo>
                    <a:pt x="1653621" y="818699"/>
                    <a:pt x="1656345" y="815643"/>
                    <a:pt x="1659768" y="813583"/>
                  </a:cubicBezTo>
                  <a:cubicBezTo>
                    <a:pt x="1663191" y="811522"/>
                    <a:pt x="1666963" y="810492"/>
                    <a:pt x="1671084" y="810492"/>
                  </a:cubicBezTo>
                  <a:close/>
                  <a:moveTo>
                    <a:pt x="996380" y="810492"/>
                  </a:moveTo>
                  <a:cubicBezTo>
                    <a:pt x="1004204" y="810492"/>
                    <a:pt x="1010176" y="813949"/>
                    <a:pt x="1014297" y="820865"/>
                  </a:cubicBezTo>
                  <a:cubicBezTo>
                    <a:pt x="1018418" y="827780"/>
                    <a:pt x="1020479" y="837629"/>
                    <a:pt x="1020479" y="850411"/>
                  </a:cubicBezTo>
                  <a:cubicBezTo>
                    <a:pt x="1020479" y="862355"/>
                    <a:pt x="1018488" y="871768"/>
                    <a:pt x="1014506" y="878648"/>
                  </a:cubicBezTo>
                  <a:cubicBezTo>
                    <a:pt x="1010525" y="885528"/>
                    <a:pt x="1004623" y="888968"/>
                    <a:pt x="996799" y="888968"/>
                  </a:cubicBezTo>
                  <a:cubicBezTo>
                    <a:pt x="988906" y="888968"/>
                    <a:pt x="982847" y="885476"/>
                    <a:pt x="978621" y="878491"/>
                  </a:cubicBezTo>
                  <a:cubicBezTo>
                    <a:pt x="974395" y="871506"/>
                    <a:pt x="972282" y="862146"/>
                    <a:pt x="972282" y="850411"/>
                  </a:cubicBezTo>
                  <a:cubicBezTo>
                    <a:pt x="972282" y="837978"/>
                    <a:pt x="974378" y="828216"/>
                    <a:pt x="978569" y="821126"/>
                  </a:cubicBezTo>
                  <a:cubicBezTo>
                    <a:pt x="982760" y="814037"/>
                    <a:pt x="988697" y="810492"/>
                    <a:pt x="996380" y="810492"/>
                  </a:cubicBezTo>
                  <a:close/>
                  <a:moveTo>
                    <a:pt x="1275958" y="810282"/>
                  </a:moveTo>
                  <a:cubicBezTo>
                    <a:pt x="1279660" y="810282"/>
                    <a:pt x="1283188" y="811330"/>
                    <a:pt x="1286540" y="813426"/>
                  </a:cubicBezTo>
                  <a:cubicBezTo>
                    <a:pt x="1289893" y="815521"/>
                    <a:pt x="1292513" y="818734"/>
                    <a:pt x="1294399" y="823065"/>
                  </a:cubicBezTo>
                  <a:lnTo>
                    <a:pt x="1286436" y="828304"/>
                  </a:lnTo>
                  <a:cubicBezTo>
                    <a:pt x="1285178" y="825649"/>
                    <a:pt x="1283677" y="823536"/>
                    <a:pt x="1281930" y="821965"/>
                  </a:cubicBezTo>
                  <a:cubicBezTo>
                    <a:pt x="1280184" y="820393"/>
                    <a:pt x="1277774" y="819607"/>
                    <a:pt x="1274701" y="819607"/>
                  </a:cubicBezTo>
                  <a:cubicBezTo>
                    <a:pt x="1270300" y="819607"/>
                    <a:pt x="1266616" y="821773"/>
                    <a:pt x="1263647" y="826103"/>
                  </a:cubicBezTo>
                  <a:cubicBezTo>
                    <a:pt x="1260678" y="830434"/>
                    <a:pt x="1258915" y="836301"/>
                    <a:pt x="1258356" y="843705"/>
                  </a:cubicBezTo>
                  <a:cubicBezTo>
                    <a:pt x="1260521" y="841191"/>
                    <a:pt x="1263036" y="839305"/>
                    <a:pt x="1265900" y="838048"/>
                  </a:cubicBezTo>
                  <a:cubicBezTo>
                    <a:pt x="1268764" y="836790"/>
                    <a:pt x="1271767" y="836162"/>
                    <a:pt x="1274910" y="836162"/>
                  </a:cubicBezTo>
                  <a:cubicBezTo>
                    <a:pt x="1281337" y="836162"/>
                    <a:pt x="1286540" y="838310"/>
                    <a:pt x="1290522" y="842605"/>
                  </a:cubicBezTo>
                  <a:cubicBezTo>
                    <a:pt x="1294503" y="846901"/>
                    <a:pt x="1296529" y="853380"/>
                    <a:pt x="1296599" y="862041"/>
                  </a:cubicBezTo>
                  <a:cubicBezTo>
                    <a:pt x="1296599" y="867769"/>
                    <a:pt x="1295534" y="872676"/>
                    <a:pt x="1293403" y="876762"/>
                  </a:cubicBezTo>
                  <a:cubicBezTo>
                    <a:pt x="1291273" y="880848"/>
                    <a:pt x="1288461" y="883922"/>
                    <a:pt x="1284969" y="885982"/>
                  </a:cubicBezTo>
                  <a:cubicBezTo>
                    <a:pt x="1281476" y="888043"/>
                    <a:pt x="1277704" y="889073"/>
                    <a:pt x="1273653" y="889073"/>
                  </a:cubicBezTo>
                  <a:cubicBezTo>
                    <a:pt x="1267925" y="889073"/>
                    <a:pt x="1263141" y="887309"/>
                    <a:pt x="1259299" y="883782"/>
                  </a:cubicBezTo>
                  <a:cubicBezTo>
                    <a:pt x="1255457" y="880255"/>
                    <a:pt x="1252646" y="875522"/>
                    <a:pt x="1250865" y="869585"/>
                  </a:cubicBezTo>
                  <a:cubicBezTo>
                    <a:pt x="1249083" y="863648"/>
                    <a:pt x="1248298" y="857082"/>
                    <a:pt x="1248507" y="849887"/>
                  </a:cubicBezTo>
                  <a:cubicBezTo>
                    <a:pt x="1248786" y="840248"/>
                    <a:pt x="1250114" y="832564"/>
                    <a:pt x="1252488" y="826837"/>
                  </a:cubicBezTo>
                  <a:cubicBezTo>
                    <a:pt x="1254863" y="821109"/>
                    <a:pt x="1258216" y="816848"/>
                    <a:pt x="1262547" y="814054"/>
                  </a:cubicBezTo>
                  <a:cubicBezTo>
                    <a:pt x="1264503" y="812867"/>
                    <a:pt x="1266633" y="811941"/>
                    <a:pt x="1268938" y="811278"/>
                  </a:cubicBezTo>
                  <a:cubicBezTo>
                    <a:pt x="1271243" y="810614"/>
                    <a:pt x="1273583" y="810282"/>
                    <a:pt x="1275958" y="810282"/>
                  </a:cubicBezTo>
                  <a:close/>
                  <a:moveTo>
                    <a:pt x="1052902" y="810282"/>
                  </a:moveTo>
                  <a:cubicBezTo>
                    <a:pt x="1059537" y="810282"/>
                    <a:pt x="1064776" y="812221"/>
                    <a:pt x="1068618" y="816097"/>
                  </a:cubicBezTo>
                  <a:cubicBezTo>
                    <a:pt x="1072460" y="819974"/>
                    <a:pt x="1074381" y="825265"/>
                    <a:pt x="1074381" y="831971"/>
                  </a:cubicBezTo>
                  <a:cubicBezTo>
                    <a:pt x="1074381" y="839654"/>
                    <a:pt x="1071604" y="847250"/>
                    <a:pt x="1066051" y="854759"/>
                  </a:cubicBezTo>
                  <a:cubicBezTo>
                    <a:pt x="1060498" y="862268"/>
                    <a:pt x="1053076" y="870214"/>
                    <a:pt x="1043786" y="878596"/>
                  </a:cubicBezTo>
                  <a:lnTo>
                    <a:pt x="1076371" y="878596"/>
                  </a:lnTo>
                  <a:lnTo>
                    <a:pt x="1076371" y="887816"/>
                  </a:lnTo>
                  <a:lnTo>
                    <a:pt x="1029851" y="887816"/>
                  </a:lnTo>
                  <a:lnTo>
                    <a:pt x="1029851" y="877862"/>
                  </a:lnTo>
                  <a:cubicBezTo>
                    <a:pt x="1035788" y="873741"/>
                    <a:pt x="1041464" y="868939"/>
                    <a:pt x="1046877" y="863456"/>
                  </a:cubicBezTo>
                  <a:cubicBezTo>
                    <a:pt x="1052290" y="857972"/>
                    <a:pt x="1056674" y="852472"/>
                    <a:pt x="1060026" y="846953"/>
                  </a:cubicBezTo>
                  <a:cubicBezTo>
                    <a:pt x="1063379" y="841435"/>
                    <a:pt x="1065056" y="836546"/>
                    <a:pt x="1065056" y="832285"/>
                  </a:cubicBezTo>
                  <a:cubicBezTo>
                    <a:pt x="1065056" y="828234"/>
                    <a:pt x="1063973" y="825090"/>
                    <a:pt x="1061808" y="822855"/>
                  </a:cubicBezTo>
                  <a:cubicBezTo>
                    <a:pt x="1059642" y="820620"/>
                    <a:pt x="1056674" y="819502"/>
                    <a:pt x="1052902" y="819502"/>
                  </a:cubicBezTo>
                  <a:cubicBezTo>
                    <a:pt x="1049898" y="819502"/>
                    <a:pt x="1046842" y="820463"/>
                    <a:pt x="1043734" y="822384"/>
                  </a:cubicBezTo>
                  <a:cubicBezTo>
                    <a:pt x="1040626" y="824305"/>
                    <a:pt x="1037744" y="826872"/>
                    <a:pt x="1035090" y="830085"/>
                  </a:cubicBezTo>
                  <a:lnTo>
                    <a:pt x="1029432" y="822436"/>
                  </a:lnTo>
                  <a:cubicBezTo>
                    <a:pt x="1032994" y="818455"/>
                    <a:pt x="1036679" y="815434"/>
                    <a:pt x="1040486" y="813373"/>
                  </a:cubicBezTo>
                  <a:cubicBezTo>
                    <a:pt x="1044293" y="811313"/>
                    <a:pt x="1048431" y="810282"/>
                    <a:pt x="1052902" y="810282"/>
                  </a:cubicBezTo>
                  <a:close/>
                  <a:moveTo>
                    <a:pt x="938602" y="810282"/>
                  </a:moveTo>
                  <a:cubicBezTo>
                    <a:pt x="945237" y="810282"/>
                    <a:pt x="950476" y="812221"/>
                    <a:pt x="954318" y="816097"/>
                  </a:cubicBezTo>
                  <a:cubicBezTo>
                    <a:pt x="958160" y="819974"/>
                    <a:pt x="960081" y="825265"/>
                    <a:pt x="960081" y="831971"/>
                  </a:cubicBezTo>
                  <a:cubicBezTo>
                    <a:pt x="960081" y="839654"/>
                    <a:pt x="957304" y="847250"/>
                    <a:pt x="951751" y="854759"/>
                  </a:cubicBezTo>
                  <a:cubicBezTo>
                    <a:pt x="946198" y="862268"/>
                    <a:pt x="938776" y="870214"/>
                    <a:pt x="929486" y="878596"/>
                  </a:cubicBezTo>
                  <a:lnTo>
                    <a:pt x="962071" y="878596"/>
                  </a:lnTo>
                  <a:lnTo>
                    <a:pt x="962071" y="887816"/>
                  </a:lnTo>
                  <a:lnTo>
                    <a:pt x="915551" y="887816"/>
                  </a:lnTo>
                  <a:lnTo>
                    <a:pt x="915551" y="877862"/>
                  </a:lnTo>
                  <a:cubicBezTo>
                    <a:pt x="921488" y="873741"/>
                    <a:pt x="927164" y="868939"/>
                    <a:pt x="932577" y="863456"/>
                  </a:cubicBezTo>
                  <a:cubicBezTo>
                    <a:pt x="937991" y="857972"/>
                    <a:pt x="942374" y="852472"/>
                    <a:pt x="945726" y="846953"/>
                  </a:cubicBezTo>
                  <a:cubicBezTo>
                    <a:pt x="949079" y="841435"/>
                    <a:pt x="950756" y="836546"/>
                    <a:pt x="950756" y="832285"/>
                  </a:cubicBezTo>
                  <a:cubicBezTo>
                    <a:pt x="950756" y="828234"/>
                    <a:pt x="949673" y="825090"/>
                    <a:pt x="947508" y="822855"/>
                  </a:cubicBezTo>
                  <a:cubicBezTo>
                    <a:pt x="945342" y="820620"/>
                    <a:pt x="942374" y="819502"/>
                    <a:pt x="938602" y="819502"/>
                  </a:cubicBezTo>
                  <a:cubicBezTo>
                    <a:pt x="935598" y="819502"/>
                    <a:pt x="932542" y="820463"/>
                    <a:pt x="929434" y="822384"/>
                  </a:cubicBezTo>
                  <a:cubicBezTo>
                    <a:pt x="926326" y="824305"/>
                    <a:pt x="923444" y="826872"/>
                    <a:pt x="920790" y="830085"/>
                  </a:cubicBezTo>
                  <a:lnTo>
                    <a:pt x="915132" y="822436"/>
                  </a:lnTo>
                  <a:cubicBezTo>
                    <a:pt x="918694" y="818455"/>
                    <a:pt x="922379" y="815434"/>
                    <a:pt x="926186" y="813373"/>
                  </a:cubicBezTo>
                  <a:cubicBezTo>
                    <a:pt x="929993" y="811313"/>
                    <a:pt x="934131" y="810282"/>
                    <a:pt x="938602" y="810282"/>
                  </a:cubicBezTo>
                  <a:close/>
                  <a:moveTo>
                    <a:pt x="1110785" y="809863"/>
                  </a:moveTo>
                  <a:cubicBezTo>
                    <a:pt x="1119866" y="809863"/>
                    <a:pt x="1126082" y="813076"/>
                    <a:pt x="1129435" y="819502"/>
                  </a:cubicBezTo>
                  <a:cubicBezTo>
                    <a:pt x="1130762" y="822157"/>
                    <a:pt x="1131426" y="824951"/>
                    <a:pt x="1131426" y="827884"/>
                  </a:cubicBezTo>
                  <a:cubicBezTo>
                    <a:pt x="1131426" y="831656"/>
                    <a:pt x="1130430" y="835219"/>
                    <a:pt x="1128440" y="838572"/>
                  </a:cubicBezTo>
                  <a:cubicBezTo>
                    <a:pt x="1126449" y="841924"/>
                    <a:pt x="1123882" y="844509"/>
                    <a:pt x="1120739" y="846325"/>
                  </a:cubicBezTo>
                  <a:cubicBezTo>
                    <a:pt x="1124650" y="847582"/>
                    <a:pt x="1127898" y="850044"/>
                    <a:pt x="1130483" y="853711"/>
                  </a:cubicBezTo>
                  <a:cubicBezTo>
                    <a:pt x="1133067" y="857379"/>
                    <a:pt x="1134359" y="861587"/>
                    <a:pt x="1134359" y="866337"/>
                  </a:cubicBezTo>
                  <a:cubicBezTo>
                    <a:pt x="1134359" y="873462"/>
                    <a:pt x="1132159" y="879119"/>
                    <a:pt x="1127759" y="883310"/>
                  </a:cubicBezTo>
                  <a:cubicBezTo>
                    <a:pt x="1123358" y="887501"/>
                    <a:pt x="1117246" y="889597"/>
                    <a:pt x="1109423" y="889597"/>
                  </a:cubicBezTo>
                  <a:cubicBezTo>
                    <a:pt x="1104813" y="889597"/>
                    <a:pt x="1100692" y="888933"/>
                    <a:pt x="1097060" y="887606"/>
                  </a:cubicBezTo>
                  <a:cubicBezTo>
                    <a:pt x="1093427" y="886279"/>
                    <a:pt x="1089935" y="884044"/>
                    <a:pt x="1086582" y="880901"/>
                  </a:cubicBezTo>
                  <a:lnTo>
                    <a:pt x="1091087" y="872519"/>
                  </a:lnTo>
                  <a:cubicBezTo>
                    <a:pt x="1094161" y="875103"/>
                    <a:pt x="1097252" y="877041"/>
                    <a:pt x="1100360" y="878334"/>
                  </a:cubicBezTo>
                  <a:cubicBezTo>
                    <a:pt x="1103468" y="879626"/>
                    <a:pt x="1106454" y="880272"/>
                    <a:pt x="1109318" y="880272"/>
                  </a:cubicBezTo>
                  <a:cubicBezTo>
                    <a:pt x="1113858" y="880272"/>
                    <a:pt x="1117491" y="879102"/>
                    <a:pt x="1120215" y="876762"/>
                  </a:cubicBezTo>
                  <a:cubicBezTo>
                    <a:pt x="1122939" y="874422"/>
                    <a:pt x="1124301" y="871226"/>
                    <a:pt x="1124301" y="867175"/>
                  </a:cubicBezTo>
                  <a:cubicBezTo>
                    <a:pt x="1124301" y="862775"/>
                    <a:pt x="1122817" y="859230"/>
                    <a:pt x="1119848" y="856540"/>
                  </a:cubicBezTo>
                  <a:cubicBezTo>
                    <a:pt x="1116879" y="853851"/>
                    <a:pt x="1112776" y="852507"/>
                    <a:pt x="1107537" y="852507"/>
                  </a:cubicBezTo>
                  <a:cubicBezTo>
                    <a:pt x="1106280" y="852507"/>
                    <a:pt x="1104918" y="852611"/>
                    <a:pt x="1103451" y="852821"/>
                  </a:cubicBezTo>
                  <a:lnTo>
                    <a:pt x="1098422" y="853450"/>
                  </a:lnTo>
                  <a:lnTo>
                    <a:pt x="1098422" y="843077"/>
                  </a:lnTo>
                  <a:lnTo>
                    <a:pt x="1102508" y="842658"/>
                  </a:lnTo>
                  <a:cubicBezTo>
                    <a:pt x="1107886" y="842099"/>
                    <a:pt x="1112392" y="840650"/>
                    <a:pt x="1116024" y="838310"/>
                  </a:cubicBezTo>
                  <a:cubicBezTo>
                    <a:pt x="1119656" y="835970"/>
                    <a:pt x="1121472" y="832425"/>
                    <a:pt x="1121472" y="827675"/>
                  </a:cubicBezTo>
                  <a:cubicBezTo>
                    <a:pt x="1121472" y="825370"/>
                    <a:pt x="1120582" y="823362"/>
                    <a:pt x="1118800" y="821650"/>
                  </a:cubicBezTo>
                  <a:cubicBezTo>
                    <a:pt x="1117019" y="819939"/>
                    <a:pt x="1114452" y="819083"/>
                    <a:pt x="1111099" y="819083"/>
                  </a:cubicBezTo>
                  <a:cubicBezTo>
                    <a:pt x="1108096" y="819083"/>
                    <a:pt x="1105092" y="819817"/>
                    <a:pt x="1102089" y="821284"/>
                  </a:cubicBezTo>
                  <a:cubicBezTo>
                    <a:pt x="1099085" y="822750"/>
                    <a:pt x="1096431" y="824706"/>
                    <a:pt x="1094126" y="827151"/>
                  </a:cubicBezTo>
                  <a:lnTo>
                    <a:pt x="1088887" y="818664"/>
                  </a:lnTo>
                  <a:cubicBezTo>
                    <a:pt x="1090913" y="816569"/>
                    <a:pt x="1094161" y="814578"/>
                    <a:pt x="1098631" y="812692"/>
                  </a:cubicBezTo>
                  <a:cubicBezTo>
                    <a:pt x="1103102" y="810806"/>
                    <a:pt x="1107153" y="809863"/>
                    <a:pt x="1110785" y="809863"/>
                  </a:cubicBezTo>
                  <a:close/>
                  <a:moveTo>
                    <a:pt x="1542439" y="806510"/>
                  </a:moveTo>
                  <a:lnTo>
                    <a:pt x="1603418" y="806510"/>
                  </a:lnTo>
                  <a:cubicBezTo>
                    <a:pt x="1604675" y="806510"/>
                    <a:pt x="1605758" y="806964"/>
                    <a:pt x="1606666" y="807872"/>
                  </a:cubicBezTo>
                  <a:cubicBezTo>
                    <a:pt x="1607574" y="808781"/>
                    <a:pt x="1608028" y="809863"/>
                    <a:pt x="1608028" y="811120"/>
                  </a:cubicBezTo>
                  <a:lnTo>
                    <a:pt x="1608028" y="892845"/>
                  </a:lnTo>
                  <a:lnTo>
                    <a:pt x="1598808" y="892845"/>
                  </a:lnTo>
                  <a:lnTo>
                    <a:pt x="1598808" y="889387"/>
                  </a:lnTo>
                  <a:lnTo>
                    <a:pt x="1547049" y="889387"/>
                  </a:lnTo>
                  <a:lnTo>
                    <a:pt x="1547049" y="892845"/>
                  </a:lnTo>
                  <a:lnTo>
                    <a:pt x="1537829" y="892845"/>
                  </a:lnTo>
                  <a:lnTo>
                    <a:pt x="1537829" y="811120"/>
                  </a:lnTo>
                  <a:cubicBezTo>
                    <a:pt x="1537829" y="809863"/>
                    <a:pt x="1538283" y="808781"/>
                    <a:pt x="1539191" y="807872"/>
                  </a:cubicBezTo>
                  <a:cubicBezTo>
                    <a:pt x="1540099" y="806964"/>
                    <a:pt x="1541182" y="806510"/>
                    <a:pt x="1542439" y="806510"/>
                  </a:cubicBezTo>
                  <a:close/>
                  <a:moveTo>
                    <a:pt x="41281" y="804834"/>
                  </a:moveTo>
                  <a:lnTo>
                    <a:pt x="49873" y="808501"/>
                  </a:lnTo>
                  <a:lnTo>
                    <a:pt x="43691" y="822960"/>
                  </a:lnTo>
                  <a:lnTo>
                    <a:pt x="35309" y="819293"/>
                  </a:lnTo>
                  <a:close/>
                  <a:moveTo>
                    <a:pt x="12782" y="804834"/>
                  </a:moveTo>
                  <a:lnTo>
                    <a:pt x="18755" y="819293"/>
                  </a:lnTo>
                  <a:lnTo>
                    <a:pt x="10373" y="822855"/>
                  </a:lnTo>
                  <a:lnTo>
                    <a:pt x="4191" y="808501"/>
                  </a:lnTo>
                  <a:close/>
                  <a:moveTo>
                    <a:pt x="1331851" y="803996"/>
                  </a:moveTo>
                  <a:lnTo>
                    <a:pt x="1387905" y="803996"/>
                  </a:lnTo>
                  <a:cubicBezTo>
                    <a:pt x="1389233" y="803996"/>
                    <a:pt x="1390333" y="804450"/>
                    <a:pt x="1391206" y="805358"/>
                  </a:cubicBezTo>
                  <a:cubicBezTo>
                    <a:pt x="1392079" y="806266"/>
                    <a:pt x="1392516" y="807349"/>
                    <a:pt x="1392516" y="808606"/>
                  </a:cubicBezTo>
                  <a:lnTo>
                    <a:pt x="1392516" y="878072"/>
                  </a:lnTo>
                  <a:cubicBezTo>
                    <a:pt x="1392516" y="883799"/>
                    <a:pt x="1389966" y="887921"/>
                    <a:pt x="1384867" y="890435"/>
                  </a:cubicBezTo>
                  <a:cubicBezTo>
                    <a:pt x="1379768" y="892950"/>
                    <a:pt x="1374983" y="894626"/>
                    <a:pt x="1370513" y="895464"/>
                  </a:cubicBezTo>
                  <a:lnTo>
                    <a:pt x="1369151" y="886454"/>
                  </a:lnTo>
                  <a:cubicBezTo>
                    <a:pt x="1372154" y="885965"/>
                    <a:pt x="1375263" y="884934"/>
                    <a:pt x="1378476" y="883363"/>
                  </a:cubicBezTo>
                  <a:cubicBezTo>
                    <a:pt x="1381689" y="881791"/>
                    <a:pt x="1383295" y="880028"/>
                    <a:pt x="1383295" y="878072"/>
                  </a:cubicBezTo>
                  <a:lnTo>
                    <a:pt x="1383295" y="864032"/>
                  </a:lnTo>
                  <a:lnTo>
                    <a:pt x="1336356" y="864032"/>
                  </a:lnTo>
                  <a:lnTo>
                    <a:pt x="1336356" y="864660"/>
                  </a:lnTo>
                  <a:cubicBezTo>
                    <a:pt x="1336426" y="870458"/>
                    <a:pt x="1335011" y="875959"/>
                    <a:pt x="1332113" y="881163"/>
                  </a:cubicBezTo>
                  <a:cubicBezTo>
                    <a:pt x="1329214" y="886366"/>
                    <a:pt x="1325390" y="890854"/>
                    <a:pt x="1320640" y="894626"/>
                  </a:cubicBezTo>
                  <a:lnTo>
                    <a:pt x="1317916" y="890854"/>
                  </a:lnTo>
                  <a:lnTo>
                    <a:pt x="1315192" y="887187"/>
                  </a:lnTo>
                  <a:cubicBezTo>
                    <a:pt x="1318824" y="884253"/>
                    <a:pt x="1321757" y="880831"/>
                    <a:pt x="1323993" y="876919"/>
                  </a:cubicBezTo>
                  <a:cubicBezTo>
                    <a:pt x="1326228" y="873008"/>
                    <a:pt x="1327311" y="868921"/>
                    <a:pt x="1327241" y="864660"/>
                  </a:cubicBezTo>
                  <a:lnTo>
                    <a:pt x="1327241" y="808606"/>
                  </a:lnTo>
                  <a:cubicBezTo>
                    <a:pt x="1327241" y="807349"/>
                    <a:pt x="1327677" y="806266"/>
                    <a:pt x="1328550" y="805358"/>
                  </a:cubicBezTo>
                  <a:cubicBezTo>
                    <a:pt x="1329424" y="804450"/>
                    <a:pt x="1330524" y="803996"/>
                    <a:pt x="1331851" y="803996"/>
                  </a:cubicBezTo>
                  <a:close/>
                  <a:moveTo>
                    <a:pt x="62446" y="802843"/>
                  </a:moveTo>
                  <a:lnTo>
                    <a:pt x="71561" y="803577"/>
                  </a:lnTo>
                  <a:cubicBezTo>
                    <a:pt x="71212" y="806999"/>
                    <a:pt x="70374" y="810841"/>
                    <a:pt x="69047" y="815102"/>
                  </a:cubicBezTo>
                  <a:lnTo>
                    <a:pt x="95660" y="815102"/>
                  </a:lnTo>
                  <a:lnTo>
                    <a:pt x="95660" y="824217"/>
                  </a:lnTo>
                  <a:lnTo>
                    <a:pt x="90107" y="824217"/>
                  </a:lnTo>
                  <a:cubicBezTo>
                    <a:pt x="89967" y="832460"/>
                    <a:pt x="89024" y="840580"/>
                    <a:pt x="87278" y="848578"/>
                  </a:cubicBezTo>
                  <a:cubicBezTo>
                    <a:pt x="85531" y="856575"/>
                    <a:pt x="82842" y="863927"/>
                    <a:pt x="79210" y="870633"/>
                  </a:cubicBezTo>
                  <a:cubicBezTo>
                    <a:pt x="84379" y="877897"/>
                    <a:pt x="90630" y="883590"/>
                    <a:pt x="97965" y="887711"/>
                  </a:cubicBezTo>
                  <a:lnTo>
                    <a:pt x="93355" y="895674"/>
                  </a:lnTo>
                  <a:cubicBezTo>
                    <a:pt x="85811" y="891483"/>
                    <a:pt x="79315" y="885895"/>
                    <a:pt x="73866" y="878910"/>
                  </a:cubicBezTo>
                  <a:cubicBezTo>
                    <a:pt x="68348" y="886314"/>
                    <a:pt x="61642" y="891972"/>
                    <a:pt x="53749" y="895883"/>
                  </a:cubicBezTo>
                  <a:lnTo>
                    <a:pt x="50501" y="889283"/>
                  </a:lnTo>
                  <a:lnTo>
                    <a:pt x="45787" y="896407"/>
                  </a:lnTo>
                  <a:cubicBezTo>
                    <a:pt x="40129" y="892845"/>
                    <a:pt x="34506" y="889527"/>
                    <a:pt x="28918" y="886454"/>
                  </a:cubicBezTo>
                  <a:cubicBezTo>
                    <a:pt x="22142" y="890784"/>
                    <a:pt x="14110" y="894032"/>
                    <a:pt x="4820" y="896198"/>
                  </a:cubicBezTo>
                  <a:lnTo>
                    <a:pt x="2619" y="887292"/>
                  </a:lnTo>
                  <a:cubicBezTo>
                    <a:pt x="9395" y="885476"/>
                    <a:pt x="14878" y="883555"/>
                    <a:pt x="19069" y="881529"/>
                  </a:cubicBezTo>
                  <a:cubicBezTo>
                    <a:pt x="15856" y="879993"/>
                    <a:pt x="12782" y="878630"/>
                    <a:pt x="9849" y="877443"/>
                  </a:cubicBezTo>
                  <a:cubicBezTo>
                    <a:pt x="8661" y="876884"/>
                    <a:pt x="7823" y="876011"/>
                    <a:pt x="7334" y="874824"/>
                  </a:cubicBezTo>
                  <a:cubicBezTo>
                    <a:pt x="7125" y="874265"/>
                    <a:pt x="7020" y="873636"/>
                    <a:pt x="7020" y="872938"/>
                  </a:cubicBezTo>
                  <a:cubicBezTo>
                    <a:pt x="7020" y="872588"/>
                    <a:pt x="7090" y="872065"/>
                    <a:pt x="7229" y="871366"/>
                  </a:cubicBezTo>
                  <a:lnTo>
                    <a:pt x="9849" y="864870"/>
                  </a:lnTo>
                  <a:lnTo>
                    <a:pt x="1781" y="864870"/>
                  </a:lnTo>
                  <a:lnTo>
                    <a:pt x="1781" y="855545"/>
                  </a:lnTo>
                  <a:lnTo>
                    <a:pt x="13621" y="855545"/>
                  </a:lnTo>
                  <a:lnTo>
                    <a:pt x="15821" y="850097"/>
                  </a:lnTo>
                  <a:lnTo>
                    <a:pt x="24308" y="853450"/>
                  </a:lnTo>
                  <a:lnTo>
                    <a:pt x="23469" y="855545"/>
                  </a:lnTo>
                  <a:lnTo>
                    <a:pt x="53540" y="855545"/>
                  </a:lnTo>
                  <a:lnTo>
                    <a:pt x="53540" y="864870"/>
                  </a:lnTo>
                  <a:lnTo>
                    <a:pt x="46310" y="864870"/>
                  </a:lnTo>
                  <a:cubicBezTo>
                    <a:pt x="44704" y="870598"/>
                    <a:pt x="41526" y="875732"/>
                    <a:pt x="36776" y="880272"/>
                  </a:cubicBezTo>
                  <a:cubicBezTo>
                    <a:pt x="41596" y="882996"/>
                    <a:pt x="45996" y="885650"/>
                    <a:pt x="49978" y="888235"/>
                  </a:cubicBezTo>
                  <a:lnTo>
                    <a:pt x="49663" y="887606"/>
                  </a:lnTo>
                  <a:cubicBezTo>
                    <a:pt x="57067" y="883764"/>
                    <a:pt x="63249" y="878176"/>
                    <a:pt x="68208" y="870842"/>
                  </a:cubicBezTo>
                  <a:cubicBezTo>
                    <a:pt x="62271" y="861063"/>
                    <a:pt x="58220" y="850027"/>
                    <a:pt x="56054" y="837733"/>
                  </a:cubicBezTo>
                  <a:lnTo>
                    <a:pt x="54588" y="839305"/>
                  </a:lnTo>
                  <a:lnTo>
                    <a:pt x="48092" y="832914"/>
                  </a:lnTo>
                  <a:cubicBezTo>
                    <a:pt x="48581" y="832425"/>
                    <a:pt x="48825" y="832180"/>
                    <a:pt x="48825" y="832180"/>
                  </a:cubicBezTo>
                  <a:lnTo>
                    <a:pt x="36671" y="832180"/>
                  </a:lnTo>
                  <a:lnTo>
                    <a:pt x="49663" y="842867"/>
                  </a:lnTo>
                  <a:lnTo>
                    <a:pt x="43691" y="849887"/>
                  </a:lnTo>
                  <a:lnTo>
                    <a:pt x="31851" y="840143"/>
                  </a:lnTo>
                  <a:lnTo>
                    <a:pt x="31851" y="848839"/>
                  </a:lnTo>
                  <a:lnTo>
                    <a:pt x="22631" y="848839"/>
                  </a:lnTo>
                  <a:lnTo>
                    <a:pt x="22631" y="832180"/>
                  </a:lnTo>
                  <a:lnTo>
                    <a:pt x="21688" y="832180"/>
                  </a:lnTo>
                  <a:cubicBezTo>
                    <a:pt x="20012" y="835952"/>
                    <a:pt x="17759" y="839497"/>
                    <a:pt x="14930" y="842815"/>
                  </a:cubicBezTo>
                  <a:cubicBezTo>
                    <a:pt x="12101" y="846133"/>
                    <a:pt x="8941" y="849049"/>
                    <a:pt x="5448" y="851564"/>
                  </a:cubicBezTo>
                  <a:lnTo>
                    <a:pt x="0" y="844229"/>
                  </a:lnTo>
                  <a:cubicBezTo>
                    <a:pt x="4820" y="840737"/>
                    <a:pt x="8591" y="836720"/>
                    <a:pt x="11316" y="832180"/>
                  </a:cubicBezTo>
                  <a:lnTo>
                    <a:pt x="2724" y="832180"/>
                  </a:lnTo>
                  <a:lnTo>
                    <a:pt x="2724" y="823065"/>
                  </a:lnTo>
                  <a:lnTo>
                    <a:pt x="22631" y="823065"/>
                  </a:lnTo>
                  <a:lnTo>
                    <a:pt x="22631" y="804100"/>
                  </a:lnTo>
                  <a:lnTo>
                    <a:pt x="31851" y="804100"/>
                  </a:lnTo>
                  <a:lnTo>
                    <a:pt x="31851" y="823065"/>
                  </a:lnTo>
                  <a:lnTo>
                    <a:pt x="51654" y="823065"/>
                  </a:lnTo>
                  <a:lnTo>
                    <a:pt x="51654" y="828827"/>
                  </a:lnTo>
                  <a:cubicBezTo>
                    <a:pt x="54588" y="825125"/>
                    <a:pt x="56962" y="821057"/>
                    <a:pt x="58779" y="816621"/>
                  </a:cubicBezTo>
                  <a:cubicBezTo>
                    <a:pt x="60595" y="812186"/>
                    <a:pt x="61817" y="807593"/>
                    <a:pt x="62446" y="802843"/>
                  </a:cubicBezTo>
                  <a:close/>
                  <a:moveTo>
                    <a:pt x="1167516" y="802215"/>
                  </a:moveTo>
                  <a:lnTo>
                    <a:pt x="1176422" y="804205"/>
                  </a:lnTo>
                  <a:cubicBezTo>
                    <a:pt x="1175514" y="807349"/>
                    <a:pt x="1174641" y="810003"/>
                    <a:pt x="1173803" y="812168"/>
                  </a:cubicBezTo>
                  <a:lnTo>
                    <a:pt x="1234258" y="812168"/>
                  </a:lnTo>
                  <a:lnTo>
                    <a:pt x="1234258" y="821388"/>
                  </a:lnTo>
                  <a:lnTo>
                    <a:pt x="1203454" y="821388"/>
                  </a:lnTo>
                  <a:lnTo>
                    <a:pt x="1203454" y="835847"/>
                  </a:lnTo>
                  <a:lnTo>
                    <a:pt x="1232791" y="835847"/>
                  </a:lnTo>
                  <a:lnTo>
                    <a:pt x="1232791" y="844963"/>
                  </a:lnTo>
                  <a:lnTo>
                    <a:pt x="1203454" y="844963"/>
                  </a:lnTo>
                  <a:lnTo>
                    <a:pt x="1203454" y="865080"/>
                  </a:lnTo>
                  <a:lnTo>
                    <a:pt x="1239077" y="865080"/>
                  </a:lnTo>
                  <a:lnTo>
                    <a:pt x="1239077" y="874300"/>
                  </a:lnTo>
                  <a:lnTo>
                    <a:pt x="1203454" y="874300"/>
                  </a:lnTo>
                  <a:lnTo>
                    <a:pt x="1203454" y="897246"/>
                  </a:lnTo>
                  <a:lnTo>
                    <a:pt x="1194338" y="897246"/>
                  </a:lnTo>
                  <a:lnTo>
                    <a:pt x="1194338" y="874300"/>
                  </a:lnTo>
                  <a:lnTo>
                    <a:pt x="1144780" y="874300"/>
                  </a:lnTo>
                  <a:lnTo>
                    <a:pt x="1144780" y="865080"/>
                  </a:lnTo>
                  <a:lnTo>
                    <a:pt x="1160601" y="865080"/>
                  </a:lnTo>
                  <a:lnTo>
                    <a:pt x="1160601" y="840353"/>
                  </a:lnTo>
                  <a:cubicBezTo>
                    <a:pt x="1160601" y="839095"/>
                    <a:pt x="1161055" y="838030"/>
                    <a:pt x="1161963" y="837157"/>
                  </a:cubicBezTo>
                  <a:cubicBezTo>
                    <a:pt x="1162871" y="836284"/>
                    <a:pt x="1163954" y="835847"/>
                    <a:pt x="1165211" y="835847"/>
                  </a:cubicBezTo>
                  <a:lnTo>
                    <a:pt x="1194338" y="835847"/>
                  </a:lnTo>
                  <a:lnTo>
                    <a:pt x="1194338" y="821388"/>
                  </a:lnTo>
                  <a:lnTo>
                    <a:pt x="1169402" y="821388"/>
                  </a:lnTo>
                  <a:cubicBezTo>
                    <a:pt x="1164093" y="830748"/>
                    <a:pt x="1157248" y="837454"/>
                    <a:pt x="1148866" y="841505"/>
                  </a:cubicBezTo>
                  <a:lnTo>
                    <a:pt x="1144989" y="833123"/>
                  </a:lnTo>
                  <a:cubicBezTo>
                    <a:pt x="1150647" y="830329"/>
                    <a:pt x="1155310" y="826208"/>
                    <a:pt x="1158977" y="820760"/>
                  </a:cubicBezTo>
                  <a:cubicBezTo>
                    <a:pt x="1162644" y="815311"/>
                    <a:pt x="1165490" y="809130"/>
                    <a:pt x="1167516" y="802215"/>
                  </a:cubicBezTo>
                  <a:close/>
                  <a:moveTo>
                    <a:pt x="180632" y="802215"/>
                  </a:moveTo>
                  <a:lnTo>
                    <a:pt x="188909" y="806196"/>
                  </a:lnTo>
                  <a:cubicBezTo>
                    <a:pt x="186814" y="810457"/>
                    <a:pt x="184683" y="814159"/>
                    <a:pt x="182518" y="817302"/>
                  </a:cubicBezTo>
                  <a:lnTo>
                    <a:pt x="193519" y="817302"/>
                  </a:lnTo>
                  <a:cubicBezTo>
                    <a:pt x="194777" y="817302"/>
                    <a:pt x="195842" y="817739"/>
                    <a:pt x="196715" y="818612"/>
                  </a:cubicBezTo>
                  <a:cubicBezTo>
                    <a:pt x="197588" y="819485"/>
                    <a:pt x="198025" y="820550"/>
                    <a:pt x="198025" y="821807"/>
                  </a:cubicBezTo>
                  <a:lnTo>
                    <a:pt x="198025" y="835219"/>
                  </a:lnTo>
                  <a:lnTo>
                    <a:pt x="188804" y="835219"/>
                  </a:lnTo>
                  <a:lnTo>
                    <a:pt x="188804" y="826418"/>
                  </a:lnTo>
                  <a:lnTo>
                    <a:pt x="119967" y="826418"/>
                  </a:lnTo>
                  <a:lnTo>
                    <a:pt x="119967" y="835219"/>
                  </a:lnTo>
                  <a:lnTo>
                    <a:pt x="110852" y="835219"/>
                  </a:lnTo>
                  <a:lnTo>
                    <a:pt x="110852" y="821807"/>
                  </a:lnTo>
                  <a:cubicBezTo>
                    <a:pt x="110852" y="820550"/>
                    <a:pt x="111289" y="819485"/>
                    <a:pt x="112162" y="818612"/>
                  </a:cubicBezTo>
                  <a:cubicBezTo>
                    <a:pt x="113035" y="817739"/>
                    <a:pt x="114100" y="817302"/>
                    <a:pt x="115357" y="817302"/>
                  </a:cubicBezTo>
                  <a:lnTo>
                    <a:pt x="124787" y="817302"/>
                  </a:lnTo>
                  <a:lnTo>
                    <a:pt x="119339" y="807034"/>
                  </a:lnTo>
                  <a:lnTo>
                    <a:pt x="127406" y="802738"/>
                  </a:lnTo>
                  <a:lnTo>
                    <a:pt x="134112" y="815207"/>
                  </a:lnTo>
                  <a:lnTo>
                    <a:pt x="130235" y="817302"/>
                  </a:lnTo>
                  <a:lnTo>
                    <a:pt x="151609" y="817302"/>
                  </a:lnTo>
                  <a:lnTo>
                    <a:pt x="146266" y="807034"/>
                  </a:lnTo>
                  <a:lnTo>
                    <a:pt x="154333" y="802738"/>
                  </a:lnTo>
                  <a:lnTo>
                    <a:pt x="160934" y="815207"/>
                  </a:lnTo>
                  <a:lnTo>
                    <a:pt x="157058" y="817302"/>
                  </a:lnTo>
                  <a:lnTo>
                    <a:pt x="170993" y="817302"/>
                  </a:lnTo>
                  <a:cubicBezTo>
                    <a:pt x="172809" y="815277"/>
                    <a:pt x="174625" y="812762"/>
                    <a:pt x="176441" y="809758"/>
                  </a:cubicBezTo>
                  <a:cubicBezTo>
                    <a:pt x="178257" y="806755"/>
                    <a:pt x="179654" y="804240"/>
                    <a:pt x="180632" y="802215"/>
                  </a:cubicBezTo>
                  <a:close/>
                  <a:moveTo>
                    <a:pt x="2058132" y="695630"/>
                  </a:moveTo>
                  <a:lnTo>
                    <a:pt x="2069657" y="695630"/>
                  </a:lnTo>
                  <a:lnTo>
                    <a:pt x="2069657" y="707155"/>
                  </a:lnTo>
                  <a:lnTo>
                    <a:pt x="2058132" y="707155"/>
                  </a:lnTo>
                  <a:close/>
                  <a:moveTo>
                    <a:pt x="1762857" y="695630"/>
                  </a:moveTo>
                  <a:lnTo>
                    <a:pt x="1774382" y="695630"/>
                  </a:lnTo>
                  <a:lnTo>
                    <a:pt x="1774382" y="707155"/>
                  </a:lnTo>
                  <a:lnTo>
                    <a:pt x="1762857" y="707155"/>
                  </a:lnTo>
                  <a:close/>
                  <a:moveTo>
                    <a:pt x="212589" y="681171"/>
                  </a:moveTo>
                  <a:lnTo>
                    <a:pt x="281216" y="681171"/>
                  </a:lnTo>
                  <a:lnTo>
                    <a:pt x="281216" y="690286"/>
                  </a:lnTo>
                  <a:lnTo>
                    <a:pt x="212589" y="690286"/>
                  </a:lnTo>
                  <a:close/>
                  <a:moveTo>
                    <a:pt x="1547049" y="671846"/>
                  </a:moveTo>
                  <a:lnTo>
                    <a:pt x="1547049" y="699297"/>
                  </a:lnTo>
                  <a:lnTo>
                    <a:pt x="1598808" y="699297"/>
                  </a:lnTo>
                  <a:lnTo>
                    <a:pt x="1598808" y="671846"/>
                  </a:lnTo>
                  <a:close/>
                  <a:moveTo>
                    <a:pt x="2026547" y="669646"/>
                  </a:moveTo>
                  <a:cubicBezTo>
                    <a:pt x="2021867" y="669646"/>
                    <a:pt x="2017973" y="670973"/>
                    <a:pt x="2014865" y="673627"/>
                  </a:cubicBezTo>
                  <a:cubicBezTo>
                    <a:pt x="2011757" y="676281"/>
                    <a:pt x="2010202" y="679879"/>
                    <a:pt x="2010202" y="684419"/>
                  </a:cubicBezTo>
                  <a:cubicBezTo>
                    <a:pt x="2010202" y="688819"/>
                    <a:pt x="2011757" y="692312"/>
                    <a:pt x="2014865" y="694896"/>
                  </a:cubicBezTo>
                  <a:cubicBezTo>
                    <a:pt x="2017973" y="697481"/>
                    <a:pt x="2021867" y="698773"/>
                    <a:pt x="2026547" y="698773"/>
                  </a:cubicBezTo>
                  <a:cubicBezTo>
                    <a:pt x="2031157" y="698773"/>
                    <a:pt x="2035034" y="697481"/>
                    <a:pt x="2038177" y="694896"/>
                  </a:cubicBezTo>
                  <a:cubicBezTo>
                    <a:pt x="2041320" y="692312"/>
                    <a:pt x="2042892" y="688819"/>
                    <a:pt x="2042892" y="684419"/>
                  </a:cubicBezTo>
                  <a:cubicBezTo>
                    <a:pt x="2042892" y="679879"/>
                    <a:pt x="2041320" y="676281"/>
                    <a:pt x="2038177" y="673627"/>
                  </a:cubicBezTo>
                  <a:cubicBezTo>
                    <a:pt x="2035034" y="670973"/>
                    <a:pt x="2031157" y="669646"/>
                    <a:pt x="2026547" y="669646"/>
                  </a:cubicBezTo>
                  <a:close/>
                  <a:moveTo>
                    <a:pt x="427168" y="668912"/>
                  </a:moveTo>
                  <a:lnTo>
                    <a:pt x="508788" y="668912"/>
                  </a:lnTo>
                  <a:lnTo>
                    <a:pt x="508788" y="678132"/>
                  </a:lnTo>
                  <a:lnTo>
                    <a:pt x="464678" y="678132"/>
                  </a:lnTo>
                  <a:cubicBezTo>
                    <a:pt x="457134" y="688051"/>
                    <a:pt x="450149" y="696084"/>
                    <a:pt x="443723" y="702231"/>
                  </a:cubicBezTo>
                  <a:lnTo>
                    <a:pt x="465097" y="702231"/>
                  </a:lnTo>
                  <a:cubicBezTo>
                    <a:pt x="470126" y="702161"/>
                    <a:pt x="474736" y="701829"/>
                    <a:pt x="478927" y="701235"/>
                  </a:cubicBezTo>
                  <a:cubicBezTo>
                    <a:pt x="483118" y="700642"/>
                    <a:pt x="487065" y="699576"/>
                    <a:pt x="490767" y="698040"/>
                  </a:cubicBezTo>
                  <a:lnTo>
                    <a:pt x="482699" y="686724"/>
                  </a:lnTo>
                  <a:lnTo>
                    <a:pt x="490243" y="681380"/>
                  </a:lnTo>
                  <a:lnTo>
                    <a:pt x="510674" y="710194"/>
                  </a:lnTo>
                  <a:lnTo>
                    <a:pt x="503235" y="715432"/>
                  </a:lnTo>
                  <a:lnTo>
                    <a:pt x="496215" y="705583"/>
                  </a:lnTo>
                  <a:cubicBezTo>
                    <a:pt x="488182" y="709285"/>
                    <a:pt x="477809" y="711206"/>
                    <a:pt x="465097" y="711346"/>
                  </a:cubicBezTo>
                  <a:lnTo>
                    <a:pt x="434084" y="711346"/>
                  </a:lnTo>
                  <a:cubicBezTo>
                    <a:pt x="432826" y="711346"/>
                    <a:pt x="431743" y="710910"/>
                    <a:pt x="430835" y="710036"/>
                  </a:cubicBezTo>
                  <a:cubicBezTo>
                    <a:pt x="429927" y="709163"/>
                    <a:pt x="429473" y="708063"/>
                    <a:pt x="429473" y="706736"/>
                  </a:cubicBezTo>
                  <a:lnTo>
                    <a:pt x="429473" y="704536"/>
                  </a:lnTo>
                  <a:cubicBezTo>
                    <a:pt x="429473" y="702929"/>
                    <a:pt x="430067" y="701707"/>
                    <a:pt x="431255" y="700869"/>
                  </a:cubicBezTo>
                  <a:cubicBezTo>
                    <a:pt x="438379" y="695141"/>
                    <a:pt x="445644" y="687562"/>
                    <a:pt x="453048" y="678132"/>
                  </a:cubicBezTo>
                  <a:lnTo>
                    <a:pt x="427168" y="678132"/>
                  </a:lnTo>
                  <a:close/>
                  <a:moveTo>
                    <a:pt x="2058132" y="665455"/>
                  </a:moveTo>
                  <a:lnTo>
                    <a:pt x="2069657" y="665455"/>
                  </a:lnTo>
                  <a:lnTo>
                    <a:pt x="2069657" y="676980"/>
                  </a:lnTo>
                  <a:lnTo>
                    <a:pt x="2058132" y="676980"/>
                  </a:lnTo>
                  <a:close/>
                  <a:moveTo>
                    <a:pt x="1762857" y="665455"/>
                  </a:moveTo>
                  <a:lnTo>
                    <a:pt x="1774382" y="665455"/>
                  </a:lnTo>
                  <a:lnTo>
                    <a:pt x="1774382" y="676980"/>
                  </a:lnTo>
                  <a:lnTo>
                    <a:pt x="1762857" y="676980"/>
                  </a:lnTo>
                  <a:close/>
                  <a:moveTo>
                    <a:pt x="1272501" y="664407"/>
                  </a:moveTo>
                  <a:cubicBezTo>
                    <a:pt x="1269427" y="664407"/>
                    <a:pt x="1266651" y="665105"/>
                    <a:pt x="1264171" y="666502"/>
                  </a:cubicBezTo>
                  <a:cubicBezTo>
                    <a:pt x="1261691" y="667899"/>
                    <a:pt x="1259683" y="669715"/>
                    <a:pt x="1258146" y="671951"/>
                  </a:cubicBezTo>
                  <a:cubicBezTo>
                    <a:pt x="1258356" y="680891"/>
                    <a:pt x="1259735" y="687562"/>
                    <a:pt x="1262285" y="691963"/>
                  </a:cubicBezTo>
                  <a:cubicBezTo>
                    <a:pt x="1264834" y="696363"/>
                    <a:pt x="1268694" y="698564"/>
                    <a:pt x="1273863" y="698564"/>
                  </a:cubicBezTo>
                  <a:cubicBezTo>
                    <a:pt x="1276377" y="698564"/>
                    <a:pt x="1278647" y="697778"/>
                    <a:pt x="1280673" y="696206"/>
                  </a:cubicBezTo>
                  <a:cubicBezTo>
                    <a:pt x="1282699" y="694635"/>
                    <a:pt x="1284270" y="692469"/>
                    <a:pt x="1285388" y="689710"/>
                  </a:cubicBezTo>
                  <a:cubicBezTo>
                    <a:pt x="1286505" y="686951"/>
                    <a:pt x="1287064" y="683860"/>
                    <a:pt x="1287064" y="680437"/>
                  </a:cubicBezTo>
                  <a:cubicBezTo>
                    <a:pt x="1287064" y="676037"/>
                    <a:pt x="1285772" y="672265"/>
                    <a:pt x="1283188" y="669122"/>
                  </a:cubicBezTo>
                  <a:cubicBezTo>
                    <a:pt x="1280603" y="665978"/>
                    <a:pt x="1277041" y="664407"/>
                    <a:pt x="1272501" y="664407"/>
                  </a:cubicBezTo>
                  <a:close/>
                  <a:moveTo>
                    <a:pt x="1896207" y="664302"/>
                  </a:moveTo>
                  <a:lnTo>
                    <a:pt x="1943565" y="664302"/>
                  </a:lnTo>
                  <a:lnTo>
                    <a:pt x="1943565" y="673103"/>
                  </a:lnTo>
                  <a:lnTo>
                    <a:pt x="1896207" y="673103"/>
                  </a:lnTo>
                  <a:close/>
                  <a:moveTo>
                    <a:pt x="1169716" y="663988"/>
                  </a:moveTo>
                  <a:lnTo>
                    <a:pt x="1169716" y="684105"/>
                  </a:lnTo>
                  <a:lnTo>
                    <a:pt x="1194338" y="684105"/>
                  </a:lnTo>
                  <a:lnTo>
                    <a:pt x="1194338" y="663988"/>
                  </a:lnTo>
                  <a:close/>
                  <a:moveTo>
                    <a:pt x="1336356" y="657597"/>
                  </a:moveTo>
                  <a:lnTo>
                    <a:pt x="1336356" y="673837"/>
                  </a:lnTo>
                  <a:lnTo>
                    <a:pt x="1383295" y="673837"/>
                  </a:lnTo>
                  <a:lnTo>
                    <a:pt x="1383295" y="657597"/>
                  </a:lnTo>
                  <a:close/>
                  <a:moveTo>
                    <a:pt x="439741" y="649215"/>
                  </a:moveTo>
                  <a:lnTo>
                    <a:pt x="496320" y="649215"/>
                  </a:lnTo>
                  <a:lnTo>
                    <a:pt x="496320" y="658435"/>
                  </a:lnTo>
                  <a:lnTo>
                    <a:pt x="439741" y="658435"/>
                  </a:lnTo>
                  <a:close/>
                  <a:moveTo>
                    <a:pt x="157372" y="642299"/>
                  </a:moveTo>
                  <a:lnTo>
                    <a:pt x="157372" y="662102"/>
                  </a:lnTo>
                  <a:lnTo>
                    <a:pt x="181575" y="662102"/>
                  </a:lnTo>
                  <a:lnTo>
                    <a:pt x="181575" y="642299"/>
                  </a:lnTo>
                  <a:close/>
                  <a:moveTo>
                    <a:pt x="124054" y="642299"/>
                  </a:moveTo>
                  <a:lnTo>
                    <a:pt x="124054" y="662102"/>
                  </a:lnTo>
                  <a:lnTo>
                    <a:pt x="148152" y="662102"/>
                  </a:lnTo>
                  <a:lnTo>
                    <a:pt x="148152" y="642299"/>
                  </a:lnTo>
                  <a:close/>
                  <a:moveTo>
                    <a:pt x="318726" y="639680"/>
                  </a:moveTo>
                  <a:lnTo>
                    <a:pt x="344605" y="639680"/>
                  </a:lnTo>
                  <a:cubicBezTo>
                    <a:pt x="345863" y="639680"/>
                    <a:pt x="346963" y="640134"/>
                    <a:pt x="347906" y="641042"/>
                  </a:cubicBezTo>
                  <a:cubicBezTo>
                    <a:pt x="348849" y="641950"/>
                    <a:pt x="349320" y="643033"/>
                    <a:pt x="349320" y="644290"/>
                  </a:cubicBezTo>
                  <a:lnTo>
                    <a:pt x="349320" y="645862"/>
                  </a:lnTo>
                  <a:cubicBezTo>
                    <a:pt x="349320" y="646001"/>
                    <a:pt x="349285" y="646159"/>
                    <a:pt x="349216" y="646333"/>
                  </a:cubicBezTo>
                  <a:cubicBezTo>
                    <a:pt x="349146" y="646508"/>
                    <a:pt x="349111" y="646700"/>
                    <a:pt x="349111" y="646909"/>
                  </a:cubicBezTo>
                  <a:cubicBezTo>
                    <a:pt x="347434" y="653266"/>
                    <a:pt x="344745" y="659692"/>
                    <a:pt x="341043" y="666188"/>
                  </a:cubicBezTo>
                  <a:lnTo>
                    <a:pt x="354559" y="680647"/>
                  </a:lnTo>
                  <a:lnTo>
                    <a:pt x="347853" y="686934"/>
                  </a:lnTo>
                  <a:lnTo>
                    <a:pt x="340729" y="679285"/>
                  </a:lnTo>
                  <a:lnTo>
                    <a:pt x="340729" y="715956"/>
                  </a:lnTo>
                  <a:lnTo>
                    <a:pt x="331613" y="715956"/>
                  </a:lnTo>
                  <a:lnTo>
                    <a:pt x="331613" y="679495"/>
                  </a:lnTo>
                  <a:cubicBezTo>
                    <a:pt x="328260" y="683336"/>
                    <a:pt x="324768" y="686794"/>
                    <a:pt x="321136" y="689867"/>
                  </a:cubicBezTo>
                  <a:lnTo>
                    <a:pt x="315164" y="682952"/>
                  </a:lnTo>
                  <a:cubicBezTo>
                    <a:pt x="321730" y="677504"/>
                    <a:pt x="326898" y="671724"/>
                    <a:pt x="330670" y="665612"/>
                  </a:cubicBezTo>
                  <a:cubicBezTo>
                    <a:pt x="334442" y="659500"/>
                    <a:pt x="337201" y="653894"/>
                    <a:pt x="338948" y="648795"/>
                  </a:cubicBezTo>
                  <a:lnTo>
                    <a:pt x="318726" y="648795"/>
                  </a:lnTo>
                  <a:close/>
                  <a:moveTo>
                    <a:pt x="2026547" y="638737"/>
                  </a:moveTo>
                  <a:cubicBezTo>
                    <a:pt x="2022985" y="638737"/>
                    <a:pt x="2019981" y="639802"/>
                    <a:pt x="2017537" y="641933"/>
                  </a:cubicBezTo>
                  <a:cubicBezTo>
                    <a:pt x="2015092" y="644063"/>
                    <a:pt x="2013870" y="646875"/>
                    <a:pt x="2013870" y="650367"/>
                  </a:cubicBezTo>
                  <a:cubicBezTo>
                    <a:pt x="2013870" y="652393"/>
                    <a:pt x="2014411" y="654366"/>
                    <a:pt x="2015494" y="656287"/>
                  </a:cubicBezTo>
                  <a:cubicBezTo>
                    <a:pt x="2016576" y="658208"/>
                    <a:pt x="2018078" y="659779"/>
                    <a:pt x="2019999" y="661002"/>
                  </a:cubicBezTo>
                  <a:cubicBezTo>
                    <a:pt x="2021920" y="662224"/>
                    <a:pt x="2024102" y="662835"/>
                    <a:pt x="2026547" y="662835"/>
                  </a:cubicBezTo>
                  <a:cubicBezTo>
                    <a:pt x="2028922" y="662835"/>
                    <a:pt x="2031087" y="662207"/>
                    <a:pt x="2033043" y="660949"/>
                  </a:cubicBezTo>
                  <a:cubicBezTo>
                    <a:pt x="2034999" y="659692"/>
                    <a:pt x="2036518" y="658085"/>
                    <a:pt x="2037601" y="656130"/>
                  </a:cubicBezTo>
                  <a:cubicBezTo>
                    <a:pt x="2038684" y="654174"/>
                    <a:pt x="2039225" y="652253"/>
                    <a:pt x="2039225" y="650367"/>
                  </a:cubicBezTo>
                  <a:cubicBezTo>
                    <a:pt x="2039225" y="646875"/>
                    <a:pt x="2038020" y="644063"/>
                    <a:pt x="2035610" y="641933"/>
                  </a:cubicBezTo>
                  <a:cubicBezTo>
                    <a:pt x="2033200" y="639802"/>
                    <a:pt x="2030179" y="638737"/>
                    <a:pt x="2026547" y="638737"/>
                  </a:cubicBezTo>
                  <a:close/>
                  <a:moveTo>
                    <a:pt x="2158430" y="638632"/>
                  </a:moveTo>
                  <a:cubicBezTo>
                    <a:pt x="2155357" y="638632"/>
                    <a:pt x="2152685" y="639942"/>
                    <a:pt x="2150415" y="642561"/>
                  </a:cubicBezTo>
                  <a:cubicBezTo>
                    <a:pt x="2148145" y="645181"/>
                    <a:pt x="2146416" y="648830"/>
                    <a:pt x="2145229" y="653510"/>
                  </a:cubicBezTo>
                  <a:cubicBezTo>
                    <a:pt x="2144041" y="658190"/>
                    <a:pt x="2143447" y="663499"/>
                    <a:pt x="2143447" y="669436"/>
                  </a:cubicBezTo>
                  <a:cubicBezTo>
                    <a:pt x="2143447" y="678377"/>
                    <a:pt x="2144740" y="685554"/>
                    <a:pt x="2147324" y="690967"/>
                  </a:cubicBezTo>
                  <a:cubicBezTo>
                    <a:pt x="2149909" y="696381"/>
                    <a:pt x="2153750" y="699087"/>
                    <a:pt x="2158849" y="699087"/>
                  </a:cubicBezTo>
                  <a:cubicBezTo>
                    <a:pt x="2163669" y="699087"/>
                    <a:pt x="2167301" y="696346"/>
                    <a:pt x="2169746" y="690863"/>
                  </a:cubicBezTo>
                  <a:cubicBezTo>
                    <a:pt x="2172191" y="685379"/>
                    <a:pt x="2173413" y="678237"/>
                    <a:pt x="2173413" y="669436"/>
                  </a:cubicBezTo>
                  <a:cubicBezTo>
                    <a:pt x="2173413" y="659797"/>
                    <a:pt x="2172069" y="652253"/>
                    <a:pt x="2169379" y="646805"/>
                  </a:cubicBezTo>
                  <a:cubicBezTo>
                    <a:pt x="2166690" y="641356"/>
                    <a:pt x="2163040" y="638632"/>
                    <a:pt x="2158430" y="638632"/>
                  </a:cubicBezTo>
                  <a:close/>
                  <a:moveTo>
                    <a:pt x="1863156" y="638632"/>
                  </a:moveTo>
                  <a:cubicBezTo>
                    <a:pt x="1860082" y="638632"/>
                    <a:pt x="1857410" y="639942"/>
                    <a:pt x="1855140" y="642561"/>
                  </a:cubicBezTo>
                  <a:cubicBezTo>
                    <a:pt x="1852870" y="645181"/>
                    <a:pt x="1851141" y="648830"/>
                    <a:pt x="1849954" y="653510"/>
                  </a:cubicBezTo>
                  <a:cubicBezTo>
                    <a:pt x="1848766" y="658190"/>
                    <a:pt x="1848173" y="663499"/>
                    <a:pt x="1848173" y="669436"/>
                  </a:cubicBezTo>
                  <a:cubicBezTo>
                    <a:pt x="1848173" y="678377"/>
                    <a:pt x="1849465" y="685554"/>
                    <a:pt x="1852049" y="690967"/>
                  </a:cubicBezTo>
                  <a:cubicBezTo>
                    <a:pt x="1854634" y="696381"/>
                    <a:pt x="1858476" y="699087"/>
                    <a:pt x="1863575" y="699087"/>
                  </a:cubicBezTo>
                  <a:cubicBezTo>
                    <a:pt x="1868394" y="699087"/>
                    <a:pt x="1872026" y="696346"/>
                    <a:pt x="1874471" y="690863"/>
                  </a:cubicBezTo>
                  <a:cubicBezTo>
                    <a:pt x="1876916" y="685379"/>
                    <a:pt x="1878138" y="678237"/>
                    <a:pt x="1878138" y="669436"/>
                  </a:cubicBezTo>
                  <a:cubicBezTo>
                    <a:pt x="1878138" y="659797"/>
                    <a:pt x="1876794" y="652253"/>
                    <a:pt x="1874104" y="646805"/>
                  </a:cubicBezTo>
                  <a:cubicBezTo>
                    <a:pt x="1871415" y="641356"/>
                    <a:pt x="1867766" y="638632"/>
                    <a:pt x="1863156" y="638632"/>
                  </a:cubicBezTo>
                  <a:close/>
                  <a:moveTo>
                    <a:pt x="1806006" y="638632"/>
                  </a:moveTo>
                  <a:cubicBezTo>
                    <a:pt x="1802932" y="638632"/>
                    <a:pt x="1800260" y="639942"/>
                    <a:pt x="1797990" y="642561"/>
                  </a:cubicBezTo>
                  <a:cubicBezTo>
                    <a:pt x="1795720" y="645181"/>
                    <a:pt x="1793991" y="648830"/>
                    <a:pt x="1792804" y="653510"/>
                  </a:cubicBezTo>
                  <a:cubicBezTo>
                    <a:pt x="1791616" y="658190"/>
                    <a:pt x="1791023" y="663499"/>
                    <a:pt x="1791023" y="669436"/>
                  </a:cubicBezTo>
                  <a:cubicBezTo>
                    <a:pt x="1791023" y="678377"/>
                    <a:pt x="1792315" y="685554"/>
                    <a:pt x="1794899" y="690967"/>
                  </a:cubicBezTo>
                  <a:cubicBezTo>
                    <a:pt x="1797484" y="696381"/>
                    <a:pt x="1801326" y="699087"/>
                    <a:pt x="1806425" y="699087"/>
                  </a:cubicBezTo>
                  <a:cubicBezTo>
                    <a:pt x="1811244" y="699087"/>
                    <a:pt x="1814876" y="696346"/>
                    <a:pt x="1817321" y="690863"/>
                  </a:cubicBezTo>
                  <a:cubicBezTo>
                    <a:pt x="1819766" y="685379"/>
                    <a:pt x="1820988" y="678237"/>
                    <a:pt x="1820988" y="669436"/>
                  </a:cubicBezTo>
                  <a:cubicBezTo>
                    <a:pt x="1820988" y="659797"/>
                    <a:pt x="1819644" y="652253"/>
                    <a:pt x="1816954" y="646805"/>
                  </a:cubicBezTo>
                  <a:cubicBezTo>
                    <a:pt x="1814265" y="641356"/>
                    <a:pt x="1810616" y="638632"/>
                    <a:pt x="1806006" y="638632"/>
                  </a:cubicBezTo>
                  <a:close/>
                  <a:moveTo>
                    <a:pt x="1491680" y="638632"/>
                  </a:moveTo>
                  <a:cubicBezTo>
                    <a:pt x="1488607" y="638632"/>
                    <a:pt x="1485935" y="639942"/>
                    <a:pt x="1483665" y="642561"/>
                  </a:cubicBezTo>
                  <a:cubicBezTo>
                    <a:pt x="1481395" y="645181"/>
                    <a:pt x="1479666" y="648830"/>
                    <a:pt x="1478479" y="653510"/>
                  </a:cubicBezTo>
                  <a:cubicBezTo>
                    <a:pt x="1477291" y="658190"/>
                    <a:pt x="1476697" y="663499"/>
                    <a:pt x="1476697" y="669436"/>
                  </a:cubicBezTo>
                  <a:cubicBezTo>
                    <a:pt x="1476697" y="678377"/>
                    <a:pt x="1477990" y="685554"/>
                    <a:pt x="1480574" y="690967"/>
                  </a:cubicBezTo>
                  <a:cubicBezTo>
                    <a:pt x="1483159" y="696381"/>
                    <a:pt x="1487000" y="699087"/>
                    <a:pt x="1492099" y="699087"/>
                  </a:cubicBezTo>
                  <a:cubicBezTo>
                    <a:pt x="1496919" y="699087"/>
                    <a:pt x="1500551" y="696346"/>
                    <a:pt x="1502996" y="690863"/>
                  </a:cubicBezTo>
                  <a:cubicBezTo>
                    <a:pt x="1505441" y="685379"/>
                    <a:pt x="1506663" y="678237"/>
                    <a:pt x="1506663" y="669436"/>
                  </a:cubicBezTo>
                  <a:cubicBezTo>
                    <a:pt x="1506663" y="659797"/>
                    <a:pt x="1505319" y="652253"/>
                    <a:pt x="1502629" y="646805"/>
                  </a:cubicBezTo>
                  <a:cubicBezTo>
                    <a:pt x="1499940" y="641356"/>
                    <a:pt x="1496290" y="638632"/>
                    <a:pt x="1491680" y="638632"/>
                  </a:cubicBezTo>
                  <a:close/>
                  <a:moveTo>
                    <a:pt x="996380" y="638632"/>
                  </a:moveTo>
                  <a:cubicBezTo>
                    <a:pt x="993307" y="638632"/>
                    <a:pt x="990635" y="639942"/>
                    <a:pt x="988365" y="642561"/>
                  </a:cubicBezTo>
                  <a:cubicBezTo>
                    <a:pt x="986095" y="645181"/>
                    <a:pt x="984366" y="648830"/>
                    <a:pt x="983179" y="653510"/>
                  </a:cubicBezTo>
                  <a:cubicBezTo>
                    <a:pt x="981991" y="658190"/>
                    <a:pt x="981398" y="663499"/>
                    <a:pt x="981398" y="669436"/>
                  </a:cubicBezTo>
                  <a:cubicBezTo>
                    <a:pt x="981398" y="678377"/>
                    <a:pt x="982690" y="685554"/>
                    <a:pt x="985274" y="690967"/>
                  </a:cubicBezTo>
                  <a:cubicBezTo>
                    <a:pt x="987859" y="696381"/>
                    <a:pt x="991700" y="699087"/>
                    <a:pt x="996799" y="699087"/>
                  </a:cubicBezTo>
                  <a:cubicBezTo>
                    <a:pt x="1001619" y="699087"/>
                    <a:pt x="1005251" y="696346"/>
                    <a:pt x="1007696" y="690863"/>
                  </a:cubicBezTo>
                  <a:cubicBezTo>
                    <a:pt x="1010141" y="685379"/>
                    <a:pt x="1011363" y="678237"/>
                    <a:pt x="1011363" y="669436"/>
                  </a:cubicBezTo>
                  <a:cubicBezTo>
                    <a:pt x="1011363" y="659797"/>
                    <a:pt x="1010019" y="652253"/>
                    <a:pt x="1007329" y="646805"/>
                  </a:cubicBezTo>
                  <a:cubicBezTo>
                    <a:pt x="1004640" y="641356"/>
                    <a:pt x="1000990" y="638632"/>
                    <a:pt x="996380" y="638632"/>
                  </a:cubicBezTo>
                  <a:close/>
                  <a:moveTo>
                    <a:pt x="47463" y="638318"/>
                  </a:moveTo>
                  <a:lnTo>
                    <a:pt x="56684" y="638318"/>
                  </a:lnTo>
                  <a:lnTo>
                    <a:pt x="56684" y="651100"/>
                  </a:lnTo>
                  <a:lnTo>
                    <a:pt x="84239" y="651100"/>
                  </a:lnTo>
                  <a:cubicBezTo>
                    <a:pt x="85497" y="651100"/>
                    <a:pt x="86580" y="651555"/>
                    <a:pt x="87488" y="652463"/>
                  </a:cubicBezTo>
                  <a:cubicBezTo>
                    <a:pt x="88396" y="653371"/>
                    <a:pt x="88850" y="654453"/>
                    <a:pt x="88850" y="655711"/>
                  </a:cubicBezTo>
                  <a:lnTo>
                    <a:pt x="88850" y="694687"/>
                  </a:lnTo>
                  <a:cubicBezTo>
                    <a:pt x="88850" y="698738"/>
                    <a:pt x="87662" y="702004"/>
                    <a:pt x="85287" y="704483"/>
                  </a:cubicBezTo>
                  <a:cubicBezTo>
                    <a:pt x="82912" y="706963"/>
                    <a:pt x="80066" y="708727"/>
                    <a:pt x="76748" y="709774"/>
                  </a:cubicBezTo>
                  <a:cubicBezTo>
                    <a:pt x="73430" y="710822"/>
                    <a:pt x="70269" y="711346"/>
                    <a:pt x="67266" y="711346"/>
                  </a:cubicBezTo>
                  <a:lnTo>
                    <a:pt x="67266" y="702231"/>
                  </a:lnTo>
                  <a:cubicBezTo>
                    <a:pt x="70689" y="701951"/>
                    <a:pt x="73552" y="701288"/>
                    <a:pt x="75857" y="700240"/>
                  </a:cubicBezTo>
                  <a:cubicBezTo>
                    <a:pt x="78162" y="699192"/>
                    <a:pt x="79420" y="697341"/>
                    <a:pt x="79629" y="694687"/>
                  </a:cubicBezTo>
                  <a:lnTo>
                    <a:pt x="79629" y="660216"/>
                  </a:lnTo>
                  <a:lnTo>
                    <a:pt x="56684" y="660216"/>
                  </a:lnTo>
                  <a:lnTo>
                    <a:pt x="56684" y="671112"/>
                  </a:lnTo>
                  <a:cubicBezTo>
                    <a:pt x="56334" y="679145"/>
                    <a:pt x="53907" y="686584"/>
                    <a:pt x="49402" y="693430"/>
                  </a:cubicBezTo>
                  <a:cubicBezTo>
                    <a:pt x="44896" y="700275"/>
                    <a:pt x="39012" y="706980"/>
                    <a:pt x="31747" y="713546"/>
                  </a:cubicBezTo>
                  <a:lnTo>
                    <a:pt x="25880" y="706422"/>
                  </a:lnTo>
                  <a:cubicBezTo>
                    <a:pt x="32096" y="700764"/>
                    <a:pt x="37161" y="695106"/>
                    <a:pt x="41072" y="689448"/>
                  </a:cubicBezTo>
                  <a:cubicBezTo>
                    <a:pt x="44984" y="683790"/>
                    <a:pt x="47114" y="677678"/>
                    <a:pt x="47463" y="671112"/>
                  </a:cubicBezTo>
                  <a:lnTo>
                    <a:pt x="47463" y="660216"/>
                  </a:lnTo>
                  <a:lnTo>
                    <a:pt x="28813" y="660216"/>
                  </a:lnTo>
                  <a:lnTo>
                    <a:pt x="28813" y="651100"/>
                  </a:lnTo>
                  <a:lnTo>
                    <a:pt x="47463" y="651100"/>
                  </a:lnTo>
                  <a:close/>
                  <a:moveTo>
                    <a:pt x="1547049" y="634756"/>
                  </a:moveTo>
                  <a:lnTo>
                    <a:pt x="1547049" y="662730"/>
                  </a:lnTo>
                  <a:lnTo>
                    <a:pt x="1598808" y="662730"/>
                  </a:lnTo>
                  <a:lnTo>
                    <a:pt x="1598808" y="634756"/>
                  </a:lnTo>
                  <a:close/>
                  <a:moveTo>
                    <a:pt x="1336356" y="632136"/>
                  </a:moveTo>
                  <a:lnTo>
                    <a:pt x="1336356" y="648481"/>
                  </a:lnTo>
                  <a:lnTo>
                    <a:pt x="1383295" y="648481"/>
                  </a:lnTo>
                  <a:lnTo>
                    <a:pt x="1383295" y="632136"/>
                  </a:lnTo>
                  <a:close/>
                  <a:moveTo>
                    <a:pt x="1963835" y="630669"/>
                  </a:moveTo>
                  <a:lnTo>
                    <a:pt x="1982066" y="630669"/>
                  </a:lnTo>
                  <a:lnTo>
                    <a:pt x="1982066" y="697621"/>
                  </a:lnTo>
                  <a:lnTo>
                    <a:pt x="1989609" y="697621"/>
                  </a:lnTo>
                  <a:lnTo>
                    <a:pt x="1989609" y="706841"/>
                  </a:lnTo>
                  <a:lnTo>
                    <a:pt x="1963835" y="706841"/>
                  </a:lnTo>
                  <a:lnTo>
                    <a:pt x="1963835" y="697621"/>
                  </a:lnTo>
                  <a:lnTo>
                    <a:pt x="1972741" y="697621"/>
                  </a:lnTo>
                  <a:lnTo>
                    <a:pt x="1972741" y="639890"/>
                  </a:lnTo>
                  <a:lnTo>
                    <a:pt x="1963835" y="639890"/>
                  </a:lnTo>
                  <a:close/>
                  <a:moveTo>
                    <a:pt x="1705707" y="630669"/>
                  </a:moveTo>
                  <a:lnTo>
                    <a:pt x="1752542" y="630669"/>
                  </a:lnTo>
                  <a:lnTo>
                    <a:pt x="1752542" y="638213"/>
                  </a:lnTo>
                  <a:lnTo>
                    <a:pt x="1751075" y="639680"/>
                  </a:lnTo>
                  <a:cubicBezTo>
                    <a:pt x="1749468" y="641287"/>
                    <a:pt x="1747128" y="644604"/>
                    <a:pt x="1744055" y="649634"/>
                  </a:cubicBezTo>
                  <a:cubicBezTo>
                    <a:pt x="1739375" y="657038"/>
                    <a:pt x="1735813" y="665594"/>
                    <a:pt x="1733368" y="675303"/>
                  </a:cubicBezTo>
                  <a:cubicBezTo>
                    <a:pt x="1730923" y="685013"/>
                    <a:pt x="1729701" y="695525"/>
                    <a:pt x="1729701" y="706841"/>
                  </a:cubicBezTo>
                  <a:lnTo>
                    <a:pt x="1720376" y="706841"/>
                  </a:lnTo>
                  <a:cubicBezTo>
                    <a:pt x="1720376" y="692312"/>
                    <a:pt x="1722122" y="679529"/>
                    <a:pt x="1725614" y="668493"/>
                  </a:cubicBezTo>
                  <a:cubicBezTo>
                    <a:pt x="1729107" y="657457"/>
                    <a:pt x="1733682" y="647922"/>
                    <a:pt x="1739340" y="639890"/>
                  </a:cubicBezTo>
                  <a:lnTo>
                    <a:pt x="1705707" y="639890"/>
                  </a:lnTo>
                  <a:close/>
                  <a:moveTo>
                    <a:pt x="1659035" y="630669"/>
                  </a:moveTo>
                  <a:lnTo>
                    <a:pt x="1677266" y="630669"/>
                  </a:lnTo>
                  <a:lnTo>
                    <a:pt x="1677266" y="697621"/>
                  </a:lnTo>
                  <a:lnTo>
                    <a:pt x="1684809" y="697621"/>
                  </a:lnTo>
                  <a:lnTo>
                    <a:pt x="1684809" y="706841"/>
                  </a:lnTo>
                  <a:lnTo>
                    <a:pt x="1659035" y="706841"/>
                  </a:lnTo>
                  <a:lnTo>
                    <a:pt x="1659035" y="697621"/>
                  </a:lnTo>
                  <a:lnTo>
                    <a:pt x="1667941" y="697621"/>
                  </a:lnTo>
                  <a:lnTo>
                    <a:pt x="1667941" y="639890"/>
                  </a:lnTo>
                  <a:lnTo>
                    <a:pt x="1659035" y="639890"/>
                  </a:lnTo>
                  <a:close/>
                  <a:moveTo>
                    <a:pt x="1420910" y="630669"/>
                  </a:moveTo>
                  <a:lnTo>
                    <a:pt x="1439140" y="630669"/>
                  </a:lnTo>
                  <a:lnTo>
                    <a:pt x="1439140" y="697621"/>
                  </a:lnTo>
                  <a:lnTo>
                    <a:pt x="1446684" y="697621"/>
                  </a:lnTo>
                  <a:lnTo>
                    <a:pt x="1446684" y="706841"/>
                  </a:lnTo>
                  <a:lnTo>
                    <a:pt x="1420910" y="706841"/>
                  </a:lnTo>
                  <a:lnTo>
                    <a:pt x="1420910" y="697621"/>
                  </a:lnTo>
                  <a:lnTo>
                    <a:pt x="1429815" y="697621"/>
                  </a:lnTo>
                  <a:lnTo>
                    <a:pt x="1429815" y="639890"/>
                  </a:lnTo>
                  <a:lnTo>
                    <a:pt x="1420910" y="639890"/>
                  </a:lnTo>
                  <a:close/>
                  <a:moveTo>
                    <a:pt x="2158430" y="629517"/>
                  </a:moveTo>
                  <a:cubicBezTo>
                    <a:pt x="2166254" y="629517"/>
                    <a:pt x="2172226" y="632974"/>
                    <a:pt x="2176347" y="639890"/>
                  </a:cubicBezTo>
                  <a:cubicBezTo>
                    <a:pt x="2180468" y="646805"/>
                    <a:pt x="2182529" y="656654"/>
                    <a:pt x="2182529" y="669436"/>
                  </a:cubicBezTo>
                  <a:cubicBezTo>
                    <a:pt x="2182529" y="681380"/>
                    <a:pt x="2180538" y="690793"/>
                    <a:pt x="2176557" y="697673"/>
                  </a:cubicBezTo>
                  <a:cubicBezTo>
                    <a:pt x="2172575" y="704553"/>
                    <a:pt x="2166673" y="707993"/>
                    <a:pt x="2158849" y="707993"/>
                  </a:cubicBezTo>
                  <a:cubicBezTo>
                    <a:pt x="2150956" y="707993"/>
                    <a:pt x="2144897" y="704501"/>
                    <a:pt x="2140671" y="697516"/>
                  </a:cubicBezTo>
                  <a:cubicBezTo>
                    <a:pt x="2136445" y="690531"/>
                    <a:pt x="2134332" y="681171"/>
                    <a:pt x="2134332" y="669436"/>
                  </a:cubicBezTo>
                  <a:cubicBezTo>
                    <a:pt x="2134332" y="657003"/>
                    <a:pt x="2136428" y="647241"/>
                    <a:pt x="2140619" y="640151"/>
                  </a:cubicBezTo>
                  <a:cubicBezTo>
                    <a:pt x="2144810" y="633062"/>
                    <a:pt x="2150747" y="629517"/>
                    <a:pt x="2158430" y="629517"/>
                  </a:cubicBezTo>
                  <a:close/>
                  <a:moveTo>
                    <a:pt x="1863156" y="629517"/>
                  </a:moveTo>
                  <a:cubicBezTo>
                    <a:pt x="1870979" y="629517"/>
                    <a:pt x="1876951" y="632974"/>
                    <a:pt x="1881072" y="639890"/>
                  </a:cubicBezTo>
                  <a:cubicBezTo>
                    <a:pt x="1885193" y="646805"/>
                    <a:pt x="1887254" y="656654"/>
                    <a:pt x="1887254" y="669436"/>
                  </a:cubicBezTo>
                  <a:cubicBezTo>
                    <a:pt x="1887254" y="681380"/>
                    <a:pt x="1885263" y="690793"/>
                    <a:pt x="1881282" y="697673"/>
                  </a:cubicBezTo>
                  <a:cubicBezTo>
                    <a:pt x="1877300" y="704553"/>
                    <a:pt x="1871398" y="707993"/>
                    <a:pt x="1863575" y="707993"/>
                  </a:cubicBezTo>
                  <a:cubicBezTo>
                    <a:pt x="1855682" y="707993"/>
                    <a:pt x="1849622" y="704501"/>
                    <a:pt x="1845396" y="697516"/>
                  </a:cubicBezTo>
                  <a:cubicBezTo>
                    <a:pt x="1841170" y="690531"/>
                    <a:pt x="1839057" y="681171"/>
                    <a:pt x="1839057" y="669436"/>
                  </a:cubicBezTo>
                  <a:cubicBezTo>
                    <a:pt x="1839057" y="657003"/>
                    <a:pt x="1841153" y="647241"/>
                    <a:pt x="1845344" y="640151"/>
                  </a:cubicBezTo>
                  <a:cubicBezTo>
                    <a:pt x="1849535" y="633062"/>
                    <a:pt x="1855472" y="629517"/>
                    <a:pt x="1863156" y="629517"/>
                  </a:cubicBezTo>
                  <a:close/>
                  <a:moveTo>
                    <a:pt x="1806006" y="629517"/>
                  </a:moveTo>
                  <a:cubicBezTo>
                    <a:pt x="1813829" y="629517"/>
                    <a:pt x="1819801" y="632974"/>
                    <a:pt x="1823922" y="639890"/>
                  </a:cubicBezTo>
                  <a:cubicBezTo>
                    <a:pt x="1828043" y="646805"/>
                    <a:pt x="1830104" y="656654"/>
                    <a:pt x="1830104" y="669436"/>
                  </a:cubicBezTo>
                  <a:cubicBezTo>
                    <a:pt x="1830104" y="681380"/>
                    <a:pt x="1828113" y="690793"/>
                    <a:pt x="1824132" y="697673"/>
                  </a:cubicBezTo>
                  <a:cubicBezTo>
                    <a:pt x="1820150" y="704553"/>
                    <a:pt x="1814248" y="707993"/>
                    <a:pt x="1806425" y="707993"/>
                  </a:cubicBezTo>
                  <a:cubicBezTo>
                    <a:pt x="1798532" y="707993"/>
                    <a:pt x="1792472" y="704501"/>
                    <a:pt x="1788246" y="697516"/>
                  </a:cubicBezTo>
                  <a:cubicBezTo>
                    <a:pt x="1784020" y="690531"/>
                    <a:pt x="1781907" y="681171"/>
                    <a:pt x="1781907" y="669436"/>
                  </a:cubicBezTo>
                  <a:cubicBezTo>
                    <a:pt x="1781907" y="657003"/>
                    <a:pt x="1784003" y="647241"/>
                    <a:pt x="1788194" y="640151"/>
                  </a:cubicBezTo>
                  <a:cubicBezTo>
                    <a:pt x="1792385" y="633062"/>
                    <a:pt x="1798322" y="629517"/>
                    <a:pt x="1806006" y="629517"/>
                  </a:cubicBezTo>
                  <a:close/>
                  <a:moveTo>
                    <a:pt x="1491680" y="629517"/>
                  </a:moveTo>
                  <a:cubicBezTo>
                    <a:pt x="1499503" y="629517"/>
                    <a:pt x="1505476" y="632974"/>
                    <a:pt x="1509597" y="639890"/>
                  </a:cubicBezTo>
                  <a:cubicBezTo>
                    <a:pt x="1513718" y="646805"/>
                    <a:pt x="1515779" y="656654"/>
                    <a:pt x="1515779" y="669436"/>
                  </a:cubicBezTo>
                  <a:cubicBezTo>
                    <a:pt x="1515779" y="681380"/>
                    <a:pt x="1513788" y="690793"/>
                    <a:pt x="1509806" y="697673"/>
                  </a:cubicBezTo>
                  <a:cubicBezTo>
                    <a:pt x="1505825" y="704553"/>
                    <a:pt x="1499923" y="707993"/>
                    <a:pt x="1492099" y="707993"/>
                  </a:cubicBezTo>
                  <a:cubicBezTo>
                    <a:pt x="1484206" y="707993"/>
                    <a:pt x="1478147" y="704501"/>
                    <a:pt x="1473921" y="697516"/>
                  </a:cubicBezTo>
                  <a:cubicBezTo>
                    <a:pt x="1469695" y="690531"/>
                    <a:pt x="1467582" y="681171"/>
                    <a:pt x="1467582" y="669436"/>
                  </a:cubicBezTo>
                  <a:cubicBezTo>
                    <a:pt x="1467582" y="657003"/>
                    <a:pt x="1469678" y="647241"/>
                    <a:pt x="1473869" y="640151"/>
                  </a:cubicBezTo>
                  <a:cubicBezTo>
                    <a:pt x="1478060" y="633062"/>
                    <a:pt x="1483997" y="629517"/>
                    <a:pt x="1491680" y="629517"/>
                  </a:cubicBezTo>
                  <a:close/>
                  <a:moveTo>
                    <a:pt x="996380" y="629517"/>
                  </a:moveTo>
                  <a:cubicBezTo>
                    <a:pt x="1004204" y="629517"/>
                    <a:pt x="1010176" y="632974"/>
                    <a:pt x="1014297" y="639890"/>
                  </a:cubicBezTo>
                  <a:cubicBezTo>
                    <a:pt x="1018418" y="646805"/>
                    <a:pt x="1020479" y="656654"/>
                    <a:pt x="1020479" y="669436"/>
                  </a:cubicBezTo>
                  <a:cubicBezTo>
                    <a:pt x="1020479" y="681380"/>
                    <a:pt x="1018488" y="690793"/>
                    <a:pt x="1014506" y="697673"/>
                  </a:cubicBezTo>
                  <a:cubicBezTo>
                    <a:pt x="1010525" y="704553"/>
                    <a:pt x="1004623" y="707993"/>
                    <a:pt x="996799" y="707993"/>
                  </a:cubicBezTo>
                  <a:cubicBezTo>
                    <a:pt x="988906" y="707993"/>
                    <a:pt x="982847" y="704501"/>
                    <a:pt x="978621" y="697516"/>
                  </a:cubicBezTo>
                  <a:cubicBezTo>
                    <a:pt x="974395" y="690531"/>
                    <a:pt x="972282" y="681171"/>
                    <a:pt x="972282" y="669436"/>
                  </a:cubicBezTo>
                  <a:cubicBezTo>
                    <a:pt x="972282" y="657003"/>
                    <a:pt x="974378" y="647241"/>
                    <a:pt x="978569" y="640151"/>
                  </a:cubicBezTo>
                  <a:cubicBezTo>
                    <a:pt x="982760" y="633062"/>
                    <a:pt x="988697" y="629517"/>
                    <a:pt x="996380" y="629517"/>
                  </a:cubicBezTo>
                  <a:close/>
                  <a:moveTo>
                    <a:pt x="2026547" y="629412"/>
                  </a:moveTo>
                  <a:cubicBezTo>
                    <a:pt x="2030808" y="629412"/>
                    <a:pt x="2034597" y="630320"/>
                    <a:pt x="2037915" y="632136"/>
                  </a:cubicBezTo>
                  <a:cubicBezTo>
                    <a:pt x="2041233" y="633952"/>
                    <a:pt x="2043818" y="636449"/>
                    <a:pt x="2045669" y="639628"/>
                  </a:cubicBezTo>
                  <a:cubicBezTo>
                    <a:pt x="2047520" y="642806"/>
                    <a:pt x="2048445" y="646386"/>
                    <a:pt x="2048445" y="650367"/>
                  </a:cubicBezTo>
                  <a:cubicBezTo>
                    <a:pt x="2048445" y="656025"/>
                    <a:pt x="2046035" y="661089"/>
                    <a:pt x="2041216" y="665559"/>
                  </a:cubicBezTo>
                  <a:cubicBezTo>
                    <a:pt x="2044778" y="667934"/>
                    <a:pt x="2047502" y="670641"/>
                    <a:pt x="2049388" y="673679"/>
                  </a:cubicBezTo>
                  <a:cubicBezTo>
                    <a:pt x="2051274" y="676718"/>
                    <a:pt x="2052217" y="680437"/>
                    <a:pt x="2052217" y="684838"/>
                  </a:cubicBezTo>
                  <a:cubicBezTo>
                    <a:pt x="2052217" y="689169"/>
                    <a:pt x="2051117" y="693098"/>
                    <a:pt x="2048917" y="696625"/>
                  </a:cubicBezTo>
                  <a:cubicBezTo>
                    <a:pt x="2046716" y="700153"/>
                    <a:pt x="2043660" y="702947"/>
                    <a:pt x="2039749" y="705007"/>
                  </a:cubicBezTo>
                  <a:cubicBezTo>
                    <a:pt x="2035837" y="707068"/>
                    <a:pt x="2031437" y="708098"/>
                    <a:pt x="2026547" y="708098"/>
                  </a:cubicBezTo>
                  <a:cubicBezTo>
                    <a:pt x="2021797" y="708098"/>
                    <a:pt x="2017467" y="707068"/>
                    <a:pt x="2013555" y="705007"/>
                  </a:cubicBezTo>
                  <a:cubicBezTo>
                    <a:pt x="2009644" y="702947"/>
                    <a:pt x="2006570" y="700135"/>
                    <a:pt x="2004335" y="696573"/>
                  </a:cubicBezTo>
                  <a:cubicBezTo>
                    <a:pt x="2002100" y="693010"/>
                    <a:pt x="2000982" y="689099"/>
                    <a:pt x="2000982" y="684838"/>
                  </a:cubicBezTo>
                  <a:cubicBezTo>
                    <a:pt x="2000982" y="680298"/>
                    <a:pt x="2001960" y="676386"/>
                    <a:pt x="2003916" y="673103"/>
                  </a:cubicBezTo>
                  <a:cubicBezTo>
                    <a:pt x="2005872" y="669820"/>
                    <a:pt x="2008561" y="667306"/>
                    <a:pt x="2011984" y="665559"/>
                  </a:cubicBezTo>
                  <a:cubicBezTo>
                    <a:pt x="2007094" y="661299"/>
                    <a:pt x="2004649" y="656234"/>
                    <a:pt x="2004649" y="650367"/>
                  </a:cubicBezTo>
                  <a:cubicBezTo>
                    <a:pt x="2004649" y="646246"/>
                    <a:pt x="2005575" y="642596"/>
                    <a:pt x="2007426" y="639418"/>
                  </a:cubicBezTo>
                  <a:cubicBezTo>
                    <a:pt x="2009277" y="636240"/>
                    <a:pt x="2011879" y="633778"/>
                    <a:pt x="2015231" y="632031"/>
                  </a:cubicBezTo>
                  <a:cubicBezTo>
                    <a:pt x="2018584" y="630285"/>
                    <a:pt x="2022356" y="629412"/>
                    <a:pt x="2026547" y="629412"/>
                  </a:cubicBezTo>
                  <a:close/>
                  <a:moveTo>
                    <a:pt x="1275958" y="629307"/>
                  </a:moveTo>
                  <a:cubicBezTo>
                    <a:pt x="1279660" y="629307"/>
                    <a:pt x="1283188" y="630355"/>
                    <a:pt x="1286540" y="632451"/>
                  </a:cubicBezTo>
                  <a:cubicBezTo>
                    <a:pt x="1289893" y="634546"/>
                    <a:pt x="1292513" y="637759"/>
                    <a:pt x="1294399" y="642090"/>
                  </a:cubicBezTo>
                  <a:lnTo>
                    <a:pt x="1286436" y="647329"/>
                  </a:lnTo>
                  <a:cubicBezTo>
                    <a:pt x="1285178" y="644674"/>
                    <a:pt x="1283677" y="642561"/>
                    <a:pt x="1281930" y="640990"/>
                  </a:cubicBezTo>
                  <a:cubicBezTo>
                    <a:pt x="1280184" y="639418"/>
                    <a:pt x="1277774" y="638632"/>
                    <a:pt x="1274701" y="638632"/>
                  </a:cubicBezTo>
                  <a:cubicBezTo>
                    <a:pt x="1270300" y="638632"/>
                    <a:pt x="1266616" y="640798"/>
                    <a:pt x="1263647" y="645128"/>
                  </a:cubicBezTo>
                  <a:cubicBezTo>
                    <a:pt x="1260678" y="649459"/>
                    <a:pt x="1258915" y="655326"/>
                    <a:pt x="1258356" y="662730"/>
                  </a:cubicBezTo>
                  <a:cubicBezTo>
                    <a:pt x="1260521" y="660216"/>
                    <a:pt x="1263036" y="658330"/>
                    <a:pt x="1265900" y="657073"/>
                  </a:cubicBezTo>
                  <a:cubicBezTo>
                    <a:pt x="1268764" y="655815"/>
                    <a:pt x="1271767" y="655187"/>
                    <a:pt x="1274910" y="655187"/>
                  </a:cubicBezTo>
                  <a:cubicBezTo>
                    <a:pt x="1281337" y="655187"/>
                    <a:pt x="1286540" y="657335"/>
                    <a:pt x="1290522" y="661630"/>
                  </a:cubicBezTo>
                  <a:cubicBezTo>
                    <a:pt x="1294503" y="665926"/>
                    <a:pt x="1296529" y="672405"/>
                    <a:pt x="1296599" y="681066"/>
                  </a:cubicBezTo>
                  <a:cubicBezTo>
                    <a:pt x="1296599" y="686794"/>
                    <a:pt x="1295534" y="691701"/>
                    <a:pt x="1293403" y="695787"/>
                  </a:cubicBezTo>
                  <a:cubicBezTo>
                    <a:pt x="1291273" y="699873"/>
                    <a:pt x="1288461" y="702947"/>
                    <a:pt x="1284969" y="705007"/>
                  </a:cubicBezTo>
                  <a:cubicBezTo>
                    <a:pt x="1281476" y="707068"/>
                    <a:pt x="1277704" y="708098"/>
                    <a:pt x="1273653" y="708098"/>
                  </a:cubicBezTo>
                  <a:cubicBezTo>
                    <a:pt x="1267925" y="708098"/>
                    <a:pt x="1263141" y="706334"/>
                    <a:pt x="1259299" y="702807"/>
                  </a:cubicBezTo>
                  <a:cubicBezTo>
                    <a:pt x="1255457" y="699279"/>
                    <a:pt x="1252646" y="694547"/>
                    <a:pt x="1250865" y="688610"/>
                  </a:cubicBezTo>
                  <a:cubicBezTo>
                    <a:pt x="1249083" y="682673"/>
                    <a:pt x="1248298" y="676107"/>
                    <a:pt x="1248507" y="668912"/>
                  </a:cubicBezTo>
                  <a:cubicBezTo>
                    <a:pt x="1248786" y="659273"/>
                    <a:pt x="1250114" y="651589"/>
                    <a:pt x="1252488" y="645862"/>
                  </a:cubicBezTo>
                  <a:cubicBezTo>
                    <a:pt x="1254863" y="640134"/>
                    <a:pt x="1258216" y="635873"/>
                    <a:pt x="1262547" y="633079"/>
                  </a:cubicBezTo>
                  <a:cubicBezTo>
                    <a:pt x="1264503" y="631892"/>
                    <a:pt x="1266633" y="630966"/>
                    <a:pt x="1268938" y="630303"/>
                  </a:cubicBezTo>
                  <a:cubicBezTo>
                    <a:pt x="1271243" y="629639"/>
                    <a:pt x="1273583" y="629307"/>
                    <a:pt x="1275958" y="629307"/>
                  </a:cubicBezTo>
                  <a:close/>
                  <a:moveTo>
                    <a:pt x="1052902" y="629307"/>
                  </a:moveTo>
                  <a:cubicBezTo>
                    <a:pt x="1059537" y="629307"/>
                    <a:pt x="1064776" y="631246"/>
                    <a:pt x="1068618" y="635122"/>
                  </a:cubicBezTo>
                  <a:cubicBezTo>
                    <a:pt x="1072460" y="638999"/>
                    <a:pt x="1074381" y="644290"/>
                    <a:pt x="1074381" y="650996"/>
                  </a:cubicBezTo>
                  <a:cubicBezTo>
                    <a:pt x="1074381" y="658679"/>
                    <a:pt x="1071604" y="666275"/>
                    <a:pt x="1066051" y="673784"/>
                  </a:cubicBezTo>
                  <a:cubicBezTo>
                    <a:pt x="1060498" y="681293"/>
                    <a:pt x="1053076" y="689239"/>
                    <a:pt x="1043786" y="697621"/>
                  </a:cubicBezTo>
                  <a:lnTo>
                    <a:pt x="1076371" y="697621"/>
                  </a:lnTo>
                  <a:lnTo>
                    <a:pt x="1076371" y="706841"/>
                  </a:lnTo>
                  <a:lnTo>
                    <a:pt x="1029851" y="706841"/>
                  </a:lnTo>
                  <a:lnTo>
                    <a:pt x="1029851" y="696887"/>
                  </a:lnTo>
                  <a:cubicBezTo>
                    <a:pt x="1035788" y="692766"/>
                    <a:pt x="1041464" y="687964"/>
                    <a:pt x="1046877" y="682481"/>
                  </a:cubicBezTo>
                  <a:cubicBezTo>
                    <a:pt x="1052290" y="676997"/>
                    <a:pt x="1056674" y="671497"/>
                    <a:pt x="1060026" y="665978"/>
                  </a:cubicBezTo>
                  <a:cubicBezTo>
                    <a:pt x="1063379" y="660460"/>
                    <a:pt x="1065056" y="655571"/>
                    <a:pt x="1065056" y="651310"/>
                  </a:cubicBezTo>
                  <a:cubicBezTo>
                    <a:pt x="1065056" y="647259"/>
                    <a:pt x="1063973" y="644115"/>
                    <a:pt x="1061808" y="641880"/>
                  </a:cubicBezTo>
                  <a:cubicBezTo>
                    <a:pt x="1059642" y="639645"/>
                    <a:pt x="1056674" y="638527"/>
                    <a:pt x="1052902" y="638527"/>
                  </a:cubicBezTo>
                  <a:cubicBezTo>
                    <a:pt x="1049898" y="638527"/>
                    <a:pt x="1046842" y="639488"/>
                    <a:pt x="1043734" y="641409"/>
                  </a:cubicBezTo>
                  <a:cubicBezTo>
                    <a:pt x="1040626" y="643330"/>
                    <a:pt x="1037744" y="645897"/>
                    <a:pt x="1035090" y="649110"/>
                  </a:cubicBezTo>
                  <a:lnTo>
                    <a:pt x="1029432" y="641461"/>
                  </a:lnTo>
                  <a:cubicBezTo>
                    <a:pt x="1032994" y="637480"/>
                    <a:pt x="1036679" y="634459"/>
                    <a:pt x="1040486" y="632398"/>
                  </a:cubicBezTo>
                  <a:cubicBezTo>
                    <a:pt x="1044293" y="630338"/>
                    <a:pt x="1048431" y="629307"/>
                    <a:pt x="1052902" y="629307"/>
                  </a:cubicBezTo>
                  <a:close/>
                  <a:moveTo>
                    <a:pt x="938602" y="629307"/>
                  </a:moveTo>
                  <a:cubicBezTo>
                    <a:pt x="945237" y="629307"/>
                    <a:pt x="950476" y="631246"/>
                    <a:pt x="954318" y="635122"/>
                  </a:cubicBezTo>
                  <a:cubicBezTo>
                    <a:pt x="958160" y="638999"/>
                    <a:pt x="960081" y="644290"/>
                    <a:pt x="960081" y="650996"/>
                  </a:cubicBezTo>
                  <a:cubicBezTo>
                    <a:pt x="960081" y="658679"/>
                    <a:pt x="957304" y="666275"/>
                    <a:pt x="951751" y="673784"/>
                  </a:cubicBezTo>
                  <a:cubicBezTo>
                    <a:pt x="946198" y="681293"/>
                    <a:pt x="938776" y="689239"/>
                    <a:pt x="929486" y="697621"/>
                  </a:cubicBezTo>
                  <a:lnTo>
                    <a:pt x="962071" y="697621"/>
                  </a:lnTo>
                  <a:lnTo>
                    <a:pt x="962071" y="706841"/>
                  </a:lnTo>
                  <a:lnTo>
                    <a:pt x="915551" y="706841"/>
                  </a:lnTo>
                  <a:lnTo>
                    <a:pt x="915551" y="696887"/>
                  </a:lnTo>
                  <a:cubicBezTo>
                    <a:pt x="921488" y="692766"/>
                    <a:pt x="927164" y="687964"/>
                    <a:pt x="932577" y="682481"/>
                  </a:cubicBezTo>
                  <a:cubicBezTo>
                    <a:pt x="937991" y="676997"/>
                    <a:pt x="942374" y="671497"/>
                    <a:pt x="945726" y="665978"/>
                  </a:cubicBezTo>
                  <a:cubicBezTo>
                    <a:pt x="949079" y="660460"/>
                    <a:pt x="950756" y="655571"/>
                    <a:pt x="950756" y="651310"/>
                  </a:cubicBezTo>
                  <a:cubicBezTo>
                    <a:pt x="950756" y="647259"/>
                    <a:pt x="949673" y="644115"/>
                    <a:pt x="947508" y="641880"/>
                  </a:cubicBezTo>
                  <a:cubicBezTo>
                    <a:pt x="945342" y="639645"/>
                    <a:pt x="942374" y="638527"/>
                    <a:pt x="938602" y="638527"/>
                  </a:cubicBezTo>
                  <a:cubicBezTo>
                    <a:pt x="935598" y="638527"/>
                    <a:pt x="932542" y="639488"/>
                    <a:pt x="929434" y="641409"/>
                  </a:cubicBezTo>
                  <a:cubicBezTo>
                    <a:pt x="926326" y="643330"/>
                    <a:pt x="923444" y="645897"/>
                    <a:pt x="920790" y="649110"/>
                  </a:cubicBezTo>
                  <a:lnTo>
                    <a:pt x="915132" y="641461"/>
                  </a:lnTo>
                  <a:cubicBezTo>
                    <a:pt x="918694" y="637480"/>
                    <a:pt x="922379" y="634459"/>
                    <a:pt x="926186" y="632398"/>
                  </a:cubicBezTo>
                  <a:cubicBezTo>
                    <a:pt x="929993" y="630338"/>
                    <a:pt x="934131" y="629307"/>
                    <a:pt x="938602" y="629307"/>
                  </a:cubicBezTo>
                  <a:close/>
                  <a:moveTo>
                    <a:pt x="2101385" y="628888"/>
                  </a:moveTo>
                  <a:cubicBezTo>
                    <a:pt x="2110466" y="628888"/>
                    <a:pt x="2116682" y="632101"/>
                    <a:pt x="2120035" y="638527"/>
                  </a:cubicBezTo>
                  <a:cubicBezTo>
                    <a:pt x="2121362" y="641182"/>
                    <a:pt x="2122026" y="643976"/>
                    <a:pt x="2122026" y="646909"/>
                  </a:cubicBezTo>
                  <a:cubicBezTo>
                    <a:pt x="2122026" y="650681"/>
                    <a:pt x="2121030" y="654244"/>
                    <a:pt x="2119040" y="657597"/>
                  </a:cubicBezTo>
                  <a:cubicBezTo>
                    <a:pt x="2117049" y="660949"/>
                    <a:pt x="2114482" y="663534"/>
                    <a:pt x="2111339" y="665350"/>
                  </a:cubicBezTo>
                  <a:cubicBezTo>
                    <a:pt x="2115250" y="666607"/>
                    <a:pt x="2118498" y="669069"/>
                    <a:pt x="2121083" y="672736"/>
                  </a:cubicBezTo>
                  <a:cubicBezTo>
                    <a:pt x="2123667" y="676404"/>
                    <a:pt x="2124960" y="680612"/>
                    <a:pt x="2124960" y="685362"/>
                  </a:cubicBezTo>
                  <a:cubicBezTo>
                    <a:pt x="2124960" y="692487"/>
                    <a:pt x="2122759" y="698144"/>
                    <a:pt x="2118359" y="702335"/>
                  </a:cubicBezTo>
                  <a:cubicBezTo>
                    <a:pt x="2113958" y="706526"/>
                    <a:pt x="2107846" y="708622"/>
                    <a:pt x="2100023" y="708622"/>
                  </a:cubicBezTo>
                  <a:cubicBezTo>
                    <a:pt x="2095413" y="708622"/>
                    <a:pt x="2091292" y="707958"/>
                    <a:pt x="2087660" y="706631"/>
                  </a:cubicBezTo>
                  <a:cubicBezTo>
                    <a:pt x="2084027" y="705304"/>
                    <a:pt x="2080535" y="703069"/>
                    <a:pt x="2077182" y="699926"/>
                  </a:cubicBezTo>
                  <a:lnTo>
                    <a:pt x="2081687" y="691544"/>
                  </a:lnTo>
                  <a:cubicBezTo>
                    <a:pt x="2084761" y="694128"/>
                    <a:pt x="2087852" y="696066"/>
                    <a:pt x="2090960" y="697359"/>
                  </a:cubicBezTo>
                  <a:cubicBezTo>
                    <a:pt x="2094068" y="698651"/>
                    <a:pt x="2097054" y="699297"/>
                    <a:pt x="2099918" y="699297"/>
                  </a:cubicBezTo>
                  <a:cubicBezTo>
                    <a:pt x="2104459" y="699297"/>
                    <a:pt x="2108091" y="698127"/>
                    <a:pt x="2110815" y="695787"/>
                  </a:cubicBezTo>
                  <a:cubicBezTo>
                    <a:pt x="2113539" y="693447"/>
                    <a:pt x="2114901" y="690251"/>
                    <a:pt x="2114901" y="686200"/>
                  </a:cubicBezTo>
                  <a:cubicBezTo>
                    <a:pt x="2114901" y="681800"/>
                    <a:pt x="2113417" y="678255"/>
                    <a:pt x="2110448" y="675565"/>
                  </a:cubicBezTo>
                  <a:cubicBezTo>
                    <a:pt x="2107480" y="672876"/>
                    <a:pt x="2103376" y="671532"/>
                    <a:pt x="2098137" y="671532"/>
                  </a:cubicBezTo>
                  <a:cubicBezTo>
                    <a:pt x="2096880" y="671532"/>
                    <a:pt x="2095518" y="671636"/>
                    <a:pt x="2094051" y="671846"/>
                  </a:cubicBezTo>
                  <a:lnTo>
                    <a:pt x="2089022" y="672475"/>
                  </a:lnTo>
                  <a:lnTo>
                    <a:pt x="2089022" y="662102"/>
                  </a:lnTo>
                  <a:lnTo>
                    <a:pt x="2093108" y="661683"/>
                  </a:lnTo>
                  <a:cubicBezTo>
                    <a:pt x="2098486" y="661124"/>
                    <a:pt x="2102992" y="659675"/>
                    <a:pt x="2106624" y="657335"/>
                  </a:cubicBezTo>
                  <a:cubicBezTo>
                    <a:pt x="2110256" y="654995"/>
                    <a:pt x="2112072" y="651450"/>
                    <a:pt x="2112072" y="646700"/>
                  </a:cubicBezTo>
                  <a:cubicBezTo>
                    <a:pt x="2112072" y="644395"/>
                    <a:pt x="2111182" y="642387"/>
                    <a:pt x="2109400" y="640675"/>
                  </a:cubicBezTo>
                  <a:cubicBezTo>
                    <a:pt x="2107619" y="638964"/>
                    <a:pt x="2105052" y="638108"/>
                    <a:pt x="2101699" y="638108"/>
                  </a:cubicBezTo>
                  <a:cubicBezTo>
                    <a:pt x="2098696" y="638108"/>
                    <a:pt x="2095692" y="638842"/>
                    <a:pt x="2092689" y="640309"/>
                  </a:cubicBezTo>
                  <a:cubicBezTo>
                    <a:pt x="2089685" y="641775"/>
                    <a:pt x="2087031" y="643731"/>
                    <a:pt x="2084726" y="646176"/>
                  </a:cubicBezTo>
                  <a:lnTo>
                    <a:pt x="2079487" y="637689"/>
                  </a:lnTo>
                  <a:cubicBezTo>
                    <a:pt x="2081513" y="635594"/>
                    <a:pt x="2084761" y="633603"/>
                    <a:pt x="2089231" y="631717"/>
                  </a:cubicBezTo>
                  <a:cubicBezTo>
                    <a:pt x="2093702" y="629831"/>
                    <a:pt x="2097753" y="628888"/>
                    <a:pt x="2101385" y="628888"/>
                  </a:cubicBezTo>
                  <a:close/>
                  <a:moveTo>
                    <a:pt x="1110785" y="628888"/>
                  </a:moveTo>
                  <a:cubicBezTo>
                    <a:pt x="1119866" y="628888"/>
                    <a:pt x="1126082" y="632101"/>
                    <a:pt x="1129435" y="638527"/>
                  </a:cubicBezTo>
                  <a:cubicBezTo>
                    <a:pt x="1130762" y="641182"/>
                    <a:pt x="1131426" y="643976"/>
                    <a:pt x="1131426" y="646909"/>
                  </a:cubicBezTo>
                  <a:cubicBezTo>
                    <a:pt x="1131426" y="650681"/>
                    <a:pt x="1130430" y="654244"/>
                    <a:pt x="1128440" y="657597"/>
                  </a:cubicBezTo>
                  <a:cubicBezTo>
                    <a:pt x="1126449" y="660949"/>
                    <a:pt x="1123882" y="663534"/>
                    <a:pt x="1120739" y="665350"/>
                  </a:cubicBezTo>
                  <a:cubicBezTo>
                    <a:pt x="1124650" y="666607"/>
                    <a:pt x="1127898" y="669069"/>
                    <a:pt x="1130483" y="672736"/>
                  </a:cubicBezTo>
                  <a:cubicBezTo>
                    <a:pt x="1133067" y="676404"/>
                    <a:pt x="1134359" y="680612"/>
                    <a:pt x="1134359" y="685362"/>
                  </a:cubicBezTo>
                  <a:cubicBezTo>
                    <a:pt x="1134359" y="692487"/>
                    <a:pt x="1132159" y="698144"/>
                    <a:pt x="1127759" y="702335"/>
                  </a:cubicBezTo>
                  <a:cubicBezTo>
                    <a:pt x="1123358" y="706526"/>
                    <a:pt x="1117246" y="708622"/>
                    <a:pt x="1109423" y="708622"/>
                  </a:cubicBezTo>
                  <a:cubicBezTo>
                    <a:pt x="1104813" y="708622"/>
                    <a:pt x="1100692" y="707958"/>
                    <a:pt x="1097060" y="706631"/>
                  </a:cubicBezTo>
                  <a:cubicBezTo>
                    <a:pt x="1093427" y="705304"/>
                    <a:pt x="1089935" y="703069"/>
                    <a:pt x="1086582" y="699926"/>
                  </a:cubicBezTo>
                  <a:lnTo>
                    <a:pt x="1091087" y="691544"/>
                  </a:lnTo>
                  <a:cubicBezTo>
                    <a:pt x="1094161" y="694128"/>
                    <a:pt x="1097252" y="696066"/>
                    <a:pt x="1100360" y="697359"/>
                  </a:cubicBezTo>
                  <a:cubicBezTo>
                    <a:pt x="1103468" y="698651"/>
                    <a:pt x="1106454" y="699297"/>
                    <a:pt x="1109318" y="699297"/>
                  </a:cubicBezTo>
                  <a:cubicBezTo>
                    <a:pt x="1113858" y="699297"/>
                    <a:pt x="1117491" y="698127"/>
                    <a:pt x="1120215" y="695787"/>
                  </a:cubicBezTo>
                  <a:cubicBezTo>
                    <a:pt x="1122939" y="693447"/>
                    <a:pt x="1124301" y="690251"/>
                    <a:pt x="1124301" y="686200"/>
                  </a:cubicBezTo>
                  <a:cubicBezTo>
                    <a:pt x="1124301" y="681800"/>
                    <a:pt x="1122817" y="678255"/>
                    <a:pt x="1119848" y="675565"/>
                  </a:cubicBezTo>
                  <a:cubicBezTo>
                    <a:pt x="1116879" y="672876"/>
                    <a:pt x="1112776" y="671532"/>
                    <a:pt x="1107537" y="671532"/>
                  </a:cubicBezTo>
                  <a:cubicBezTo>
                    <a:pt x="1106280" y="671532"/>
                    <a:pt x="1104918" y="671636"/>
                    <a:pt x="1103451" y="671846"/>
                  </a:cubicBezTo>
                  <a:lnTo>
                    <a:pt x="1098422" y="672475"/>
                  </a:lnTo>
                  <a:lnTo>
                    <a:pt x="1098422" y="662102"/>
                  </a:lnTo>
                  <a:lnTo>
                    <a:pt x="1102508" y="661683"/>
                  </a:lnTo>
                  <a:cubicBezTo>
                    <a:pt x="1107886" y="661124"/>
                    <a:pt x="1112392" y="659675"/>
                    <a:pt x="1116024" y="657335"/>
                  </a:cubicBezTo>
                  <a:cubicBezTo>
                    <a:pt x="1119656" y="654995"/>
                    <a:pt x="1121472" y="651450"/>
                    <a:pt x="1121472" y="646700"/>
                  </a:cubicBezTo>
                  <a:cubicBezTo>
                    <a:pt x="1121472" y="644395"/>
                    <a:pt x="1120582" y="642387"/>
                    <a:pt x="1118800" y="640675"/>
                  </a:cubicBezTo>
                  <a:cubicBezTo>
                    <a:pt x="1117019" y="638964"/>
                    <a:pt x="1114452" y="638108"/>
                    <a:pt x="1111099" y="638108"/>
                  </a:cubicBezTo>
                  <a:cubicBezTo>
                    <a:pt x="1108096" y="638108"/>
                    <a:pt x="1105092" y="638842"/>
                    <a:pt x="1102089" y="640309"/>
                  </a:cubicBezTo>
                  <a:cubicBezTo>
                    <a:pt x="1099085" y="641775"/>
                    <a:pt x="1096431" y="643731"/>
                    <a:pt x="1094126" y="646176"/>
                  </a:cubicBezTo>
                  <a:lnTo>
                    <a:pt x="1088887" y="637689"/>
                  </a:lnTo>
                  <a:cubicBezTo>
                    <a:pt x="1090913" y="635594"/>
                    <a:pt x="1094161" y="633603"/>
                    <a:pt x="1098631" y="631717"/>
                  </a:cubicBezTo>
                  <a:cubicBezTo>
                    <a:pt x="1103102" y="629831"/>
                    <a:pt x="1107153" y="628888"/>
                    <a:pt x="1110785" y="628888"/>
                  </a:cubicBezTo>
                  <a:close/>
                  <a:moveTo>
                    <a:pt x="1542439" y="625535"/>
                  </a:moveTo>
                  <a:lnTo>
                    <a:pt x="1603418" y="625535"/>
                  </a:lnTo>
                  <a:cubicBezTo>
                    <a:pt x="1604675" y="625535"/>
                    <a:pt x="1605758" y="625989"/>
                    <a:pt x="1606666" y="626897"/>
                  </a:cubicBezTo>
                  <a:cubicBezTo>
                    <a:pt x="1607574" y="627806"/>
                    <a:pt x="1608028" y="628888"/>
                    <a:pt x="1608028" y="630145"/>
                  </a:cubicBezTo>
                  <a:lnTo>
                    <a:pt x="1608028" y="711870"/>
                  </a:lnTo>
                  <a:lnTo>
                    <a:pt x="1598808" y="711870"/>
                  </a:lnTo>
                  <a:lnTo>
                    <a:pt x="1598808" y="708412"/>
                  </a:lnTo>
                  <a:lnTo>
                    <a:pt x="1547049" y="708412"/>
                  </a:lnTo>
                  <a:lnTo>
                    <a:pt x="1547049" y="711870"/>
                  </a:lnTo>
                  <a:lnTo>
                    <a:pt x="1537829" y="711870"/>
                  </a:lnTo>
                  <a:lnTo>
                    <a:pt x="1537829" y="630145"/>
                  </a:lnTo>
                  <a:cubicBezTo>
                    <a:pt x="1537829" y="628888"/>
                    <a:pt x="1538283" y="627806"/>
                    <a:pt x="1539191" y="626897"/>
                  </a:cubicBezTo>
                  <a:cubicBezTo>
                    <a:pt x="1540099" y="625989"/>
                    <a:pt x="1541182" y="625535"/>
                    <a:pt x="1542439" y="625535"/>
                  </a:cubicBezTo>
                  <a:close/>
                  <a:moveTo>
                    <a:pt x="16555" y="623964"/>
                  </a:moveTo>
                  <a:lnTo>
                    <a:pt x="96079" y="623964"/>
                  </a:lnTo>
                  <a:lnTo>
                    <a:pt x="96079" y="633184"/>
                  </a:lnTo>
                  <a:lnTo>
                    <a:pt x="21060" y="633184"/>
                  </a:lnTo>
                  <a:lnTo>
                    <a:pt x="21060" y="681904"/>
                  </a:lnTo>
                  <a:cubicBezTo>
                    <a:pt x="21060" y="687422"/>
                    <a:pt x="19907" y="692766"/>
                    <a:pt x="17602" y="697935"/>
                  </a:cubicBezTo>
                  <a:cubicBezTo>
                    <a:pt x="15297" y="703104"/>
                    <a:pt x="12189" y="707819"/>
                    <a:pt x="8278" y="712080"/>
                  </a:cubicBezTo>
                  <a:lnTo>
                    <a:pt x="1781" y="705583"/>
                  </a:lnTo>
                  <a:cubicBezTo>
                    <a:pt x="4855" y="702231"/>
                    <a:pt x="7300" y="698494"/>
                    <a:pt x="9116" y="694373"/>
                  </a:cubicBezTo>
                  <a:cubicBezTo>
                    <a:pt x="10932" y="690251"/>
                    <a:pt x="11840" y="686095"/>
                    <a:pt x="11840" y="681904"/>
                  </a:cubicBezTo>
                  <a:lnTo>
                    <a:pt x="11840" y="628574"/>
                  </a:lnTo>
                  <a:cubicBezTo>
                    <a:pt x="11840" y="627317"/>
                    <a:pt x="12294" y="626234"/>
                    <a:pt x="13202" y="625326"/>
                  </a:cubicBezTo>
                  <a:cubicBezTo>
                    <a:pt x="14110" y="624418"/>
                    <a:pt x="15228" y="623964"/>
                    <a:pt x="16555" y="623964"/>
                  </a:cubicBezTo>
                  <a:close/>
                  <a:moveTo>
                    <a:pt x="376142" y="623230"/>
                  </a:moveTo>
                  <a:lnTo>
                    <a:pt x="385258" y="623230"/>
                  </a:lnTo>
                  <a:lnTo>
                    <a:pt x="385258" y="650472"/>
                  </a:lnTo>
                  <a:lnTo>
                    <a:pt x="407994" y="650472"/>
                  </a:lnTo>
                  <a:lnTo>
                    <a:pt x="407994" y="659692"/>
                  </a:lnTo>
                  <a:lnTo>
                    <a:pt x="385258" y="659692"/>
                  </a:lnTo>
                  <a:lnTo>
                    <a:pt x="385258" y="706003"/>
                  </a:lnTo>
                  <a:lnTo>
                    <a:pt x="411347" y="706003"/>
                  </a:lnTo>
                  <a:lnTo>
                    <a:pt x="411347" y="715327"/>
                  </a:lnTo>
                  <a:lnTo>
                    <a:pt x="350159" y="715327"/>
                  </a:lnTo>
                  <a:lnTo>
                    <a:pt x="350159" y="706003"/>
                  </a:lnTo>
                  <a:lnTo>
                    <a:pt x="376142" y="706003"/>
                  </a:lnTo>
                  <a:lnTo>
                    <a:pt x="376142" y="659692"/>
                  </a:lnTo>
                  <a:lnTo>
                    <a:pt x="353616" y="659692"/>
                  </a:lnTo>
                  <a:lnTo>
                    <a:pt x="353616" y="650472"/>
                  </a:lnTo>
                  <a:lnTo>
                    <a:pt x="376142" y="650472"/>
                  </a:lnTo>
                  <a:close/>
                  <a:moveTo>
                    <a:pt x="1331851" y="623021"/>
                  </a:moveTo>
                  <a:lnTo>
                    <a:pt x="1387905" y="623021"/>
                  </a:lnTo>
                  <a:cubicBezTo>
                    <a:pt x="1389233" y="623021"/>
                    <a:pt x="1390333" y="623475"/>
                    <a:pt x="1391206" y="624383"/>
                  </a:cubicBezTo>
                  <a:cubicBezTo>
                    <a:pt x="1392079" y="625291"/>
                    <a:pt x="1392516" y="626374"/>
                    <a:pt x="1392516" y="627631"/>
                  </a:cubicBezTo>
                  <a:lnTo>
                    <a:pt x="1392516" y="697097"/>
                  </a:lnTo>
                  <a:cubicBezTo>
                    <a:pt x="1392516" y="702824"/>
                    <a:pt x="1389966" y="706946"/>
                    <a:pt x="1384867" y="709460"/>
                  </a:cubicBezTo>
                  <a:cubicBezTo>
                    <a:pt x="1379768" y="711975"/>
                    <a:pt x="1374983" y="713651"/>
                    <a:pt x="1370513" y="714489"/>
                  </a:cubicBezTo>
                  <a:lnTo>
                    <a:pt x="1369151" y="705479"/>
                  </a:lnTo>
                  <a:cubicBezTo>
                    <a:pt x="1372154" y="704990"/>
                    <a:pt x="1375263" y="703959"/>
                    <a:pt x="1378476" y="702388"/>
                  </a:cubicBezTo>
                  <a:cubicBezTo>
                    <a:pt x="1381689" y="700816"/>
                    <a:pt x="1383295" y="699052"/>
                    <a:pt x="1383295" y="697097"/>
                  </a:cubicBezTo>
                  <a:lnTo>
                    <a:pt x="1383295" y="683057"/>
                  </a:lnTo>
                  <a:lnTo>
                    <a:pt x="1336356" y="683057"/>
                  </a:lnTo>
                  <a:lnTo>
                    <a:pt x="1336356" y="683685"/>
                  </a:lnTo>
                  <a:cubicBezTo>
                    <a:pt x="1336426" y="689483"/>
                    <a:pt x="1335011" y="694984"/>
                    <a:pt x="1332113" y="700188"/>
                  </a:cubicBezTo>
                  <a:cubicBezTo>
                    <a:pt x="1329214" y="705391"/>
                    <a:pt x="1325390" y="709879"/>
                    <a:pt x="1320640" y="713651"/>
                  </a:cubicBezTo>
                  <a:lnTo>
                    <a:pt x="1317916" y="709879"/>
                  </a:lnTo>
                  <a:lnTo>
                    <a:pt x="1315192" y="706212"/>
                  </a:lnTo>
                  <a:cubicBezTo>
                    <a:pt x="1318824" y="703278"/>
                    <a:pt x="1321757" y="699856"/>
                    <a:pt x="1323993" y="695944"/>
                  </a:cubicBezTo>
                  <a:cubicBezTo>
                    <a:pt x="1326228" y="692033"/>
                    <a:pt x="1327311" y="687946"/>
                    <a:pt x="1327241" y="683685"/>
                  </a:cubicBezTo>
                  <a:lnTo>
                    <a:pt x="1327241" y="627631"/>
                  </a:lnTo>
                  <a:cubicBezTo>
                    <a:pt x="1327241" y="626374"/>
                    <a:pt x="1327677" y="625291"/>
                    <a:pt x="1328550" y="624383"/>
                  </a:cubicBezTo>
                  <a:cubicBezTo>
                    <a:pt x="1329424" y="623475"/>
                    <a:pt x="1330524" y="623021"/>
                    <a:pt x="1331851" y="623021"/>
                  </a:cubicBezTo>
                  <a:close/>
                  <a:moveTo>
                    <a:pt x="228096" y="622392"/>
                  </a:moveTo>
                  <a:lnTo>
                    <a:pt x="237316" y="622392"/>
                  </a:lnTo>
                  <a:lnTo>
                    <a:pt x="237316" y="632660"/>
                  </a:lnTo>
                  <a:lnTo>
                    <a:pt x="304372" y="632660"/>
                  </a:lnTo>
                  <a:lnTo>
                    <a:pt x="304372" y="641880"/>
                  </a:lnTo>
                  <a:lnTo>
                    <a:pt x="237316" y="641880"/>
                  </a:lnTo>
                  <a:lnTo>
                    <a:pt x="237316" y="658225"/>
                  </a:lnTo>
                  <a:lnTo>
                    <a:pt x="294837" y="658225"/>
                  </a:lnTo>
                  <a:cubicBezTo>
                    <a:pt x="296095" y="658225"/>
                    <a:pt x="297177" y="658679"/>
                    <a:pt x="298085" y="659587"/>
                  </a:cubicBezTo>
                  <a:cubicBezTo>
                    <a:pt x="298994" y="660495"/>
                    <a:pt x="299447" y="661578"/>
                    <a:pt x="299447" y="662835"/>
                  </a:cubicBezTo>
                  <a:lnTo>
                    <a:pt x="299447" y="695211"/>
                  </a:lnTo>
                  <a:cubicBezTo>
                    <a:pt x="299447" y="699961"/>
                    <a:pt x="298033" y="703820"/>
                    <a:pt x="295204" y="706788"/>
                  </a:cubicBezTo>
                  <a:cubicBezTo>
                    <a:pt x="292375" y="709757"/>
                    <a:pt x="288970" y="711852"/>
                    <a:pt x="284988" y="713075"/>
                  </a:cubicBezTo>
                  <a:cubicBezTo>
                    <a:pt x="281007" y="714297"/>
                    <a:pt x="277235" y="714908"/>
                    <a:pt x="273673" y="714908"/>
                  </a:cubicBezTo>
                  <a:lnTo>
                    <a:pt x="273673" y="705688"/>
                  </a:lnTo>
                  <a:cubicBezTo>
                    <a:pt x="278073" y="705479"/>
                    <a:pt x="281932" y="704606"/>
                    <a:pt x="285250" y="703069"/>
                  </a:cubicBezTo>
                  <a:cubicBezTo>
                    <a:pt x="288568" y="701532"/>
                    <a:pt x="290262" y="698913"/>
                    <a:pt x="290332" y="695211"/>
                  </a:cubicBezTo>
                  <a:lnTo>
                    <a:pt x="290332" y="667341"/>
                  </a:lnTo>
                  <a:lnTo>
                    <a:pt x="232706" y="667341"/>
                  </a:lnTo>
                  <a:cubicBezTo>
                    <a:pt x="231448" y="667341"/>
                    <a:pt x="230366" y="666904"/>
                    <a:pt x="229458" y="666031"/>
                  </a:cubicBezTo>
                  <a:cubicBezTo>
                    <a:pt x="228550" y="665158"/>
                    <a:pt x="228096" y="664093"/>
                    <a:pt x="228096" y="662835"/>
                  </a:cubicBezTo>
                  <a:close/>
                  <a:moveTo>
                    <a:pt x="148152" y="622287"/>
                  </a:moveTo>
                  <a:lnTo>
                    <a:pt x="157372" y="622287"/>
                  </a:lnTo>
                  <a:lnTo>
                    <a:pt x="157372" y="633184"/>
                  </a:lnTo>
                  <a:lnTo>
                    <a:pt x="186081" y="633184"/>
                  </a:lnTo>
                  <a:cubicBezTo>
                    <a:pt x="187408" y="633184"/>
                    <a:pt x="188508" y="633620"/>
                    <a:pt x="189381" y="634494"/>
                  </a:cubicBezTo>
                  <a:cubicBezTo>
                    <a:pt x="190254" y="635367"/>
                    <a:pt x="190691" y="636432"/>
                    <a:pt x="190691" y="637689"/>
                  </a:cubicBezTo>
                  <a:lnTo>
                    <a:pt x="190691" y="666607"/>
                  </a:lnTo>
                  <a:cubicBezTo>
                    <a:pt x="190691" y="667934"/>
                    <a:pt x="190254" y="669034"/>
                    <a:pt x="189381" y="669908"/>
                  </a:cubicBezTo>
                  <a:cubicBezTo>
                    <a:pt x="188508" y="670781"/>
                    <a:pt x="187408" y="671217"/>
                    <a:pt x="186081" y="671217"/>
                  </a:cubicBezTo>
                  <a:lnTo>
                    <a:pt x="157268" y="671217"/>
                  </a:lnTo>
                  <a:cubicBezTo>
                    <a:pt x="156709" y="679180"/>
                    <a:pt x="153915" y="686270"/>
                    <a:pt x="148886" y="692487"/>
                  </a:cubicBezTo>
                  <a:cubicBezTo>
                    <a:pt x="162157" y="699821"/>
                    <a:pt x="178712" y="704291"/>
                    <a:pt x="198549" y="705898"/>
                  </a:cubicBezTo>
                  <a:lnTo>
                    <a:pt x="197815" y="715118"/>
                  </a:lnTo>
                  <a:cubicBezTo>
                    <a:pt x="175254" y="713162"/>
                    <a:pt x="156744" y="707923"/>
                    <a:pt x="142285" y="699402"/>
                  </a:cubicBezTo>
                  <a:cubicBezTo>
                    <a:pt x="137605" y="703383"/>
                    <a:pt x="132366" y="706631"/>
                    <a:pt x="126569" y="709146"/>
                  </a:cubicBezTo>
                  <a:cubicBezTo>
                    <a:pt x="120771" y="711660"/>
                    <a:pt x="115358" y="713372"/>
                    <a:pt x="110329" y="714280"/>
                  </a:cubicBezTo>
                  <a:lnTo>
                    <a:pt x="108757" y="705164"/>
                  </a:lnTo>
                  <a:cubicBezTo>
                    <a:pt x="113297" y="704256"/>
                    <a:pt x="117803" y="702859"/>
                    <a:pt x="122273" y="700973"/>
                  </a:cubicBezTo>
                  <a:cubicBezTo>
                    <a:pt x="126743" y="699087"/>
                    <a:pt x="130795" y="696782"/>
                    <a:pt x="134427" y="694058"/>
                  </a:cubicBezTo>
                  <a:cubicBezTo>
                    <a:pt x="129188" y="690077"/>
                    <a:pt x="124718" y="685676"/>
                    <a:pt x="121016" y="680857"/>
                  </a:cubicBezTo>
                  <a:lnTo>
                    <a:pt x="128874" y="676037"/>
                  </a:lnTo>
                  <a:cubicBezTo>
                    <a:pt x="132157" y="680158"/>
                    <a:pt x="136278" y="684035"/>
                    <a:pt x="141237" y="687667"/>
                  </a:cubicBezTo>
                  <a:cubicBezTo>
                    <a:pt x="145288" y="682708"/>
                    <a:pt x="147559" y="677224"/>
                    <a:pt x="148047" y="671217"/>
                  </a:cubicBezTo>
                  <a:lnTo>
                    <a:pt x="119339" y="671217"/>
                  </a:lnTo>
                  <a:cubicBezTo>
                    <a:pt x="118082" y="671217"/>
                    <a:pt x="117017" y="670781"/>
                    <a:pt x="116144" y="669908"/>
                  </a:cubicBezTo>
                  <a:cubicBezTo>
                    <a:pt x="115271" y="669034"/>
                    <a:pt x="114834" y="667934"/>
                    <a:pt x="114834" y="666607"/>
                  </a:cubicBezTo>
                  <a:lnTo>
                    <a:pt x="114834" y="637689"/>
                  </a:lnTo>
                  <a:cubicBezTo>
                    <a:pt x="114834" y="636432"/>
                    <a:pt x="115271" y="635367"/>
                    <a:pt x="116144" y="634494"/>
                  </a:cubicBezTo>
                  <a:cubicBezTo>
                    <a:pt x="117017" y="633620"/>
                    <a:pt x="118082" y="633184"/>
                    <a:pt x="119339" y="633184"/>
                  </a:cubicBezTo>
                  <a:lnTo>
                    <a:pt x="148152" y="633184"/>
                  </a:lnTo>
                  <a:close/>
                  <a:moveTo>
                    <a:pt x="454410" y="621973"/>
                  </a:moveTo>
                  <a:lnTo>
                    <a:pt x="481651" y="621973"/>
                  </a:lnTo>
                  <a:cubicBezTo>
                    <a:pt x="482419" y="621973"/>
                    <a:pt x="483135" y="622148"/>
                    <a:pt x="483799" y="622497"/>
                  </a:cubicBezTo>
                  <a:cubicBezTo>
                    <a:pt x="484462" y="622846"/>
                    <a:pt x="485004" y="623300"/>
                    <a:pt x="485423" y="623859"/>
                  </a:cubicBezTo>
                  <a:cubicBezTo>
                    <a:pt x="490243" y="630145"/>
                    <a:pt x="495080" y="635472"/>
                    <a:pt x="499934" y="639837"/>
                  </a:cubicBezTo>
                  <a:cubicBezTo>
                    <a:pt x="504789" y="644203"/>
                    <a:pt x="510150" y="647398"/>
                    <a:pt x="516017" y="649424"/>
                  </a:cubicBezTo>
                  <a:lnTo>
                    <a:pt x="513503" y="658225"/>
                  </a:lnTo>
                  <a:cubicBezTo>
                    <a:pt x="506657" y="656269"/>
                    <a:pt x="500179" y="652515"/>
                    <a:pt x="494067" y="646962"/>
                  </a:cubicBezTo>
                  <a:cubicBezTo>
                    <a:pt x="487955" y="641409"/>
                    <a:pt x="483048" y="636118"/>
                    <a:pt x="479346" y="631088"/>
                  </a:cubicBezTo>
                  <a:lnTo>
                    <a:pt x="456715" y="631088"/>
                  </a:lnTo>
                  <a:cubicBezTo>
                    <a:pt x="452524" y="636467"/>
                    <a:pt x="447477" y="641845"/>
                    <a:pt x="441575" y="647224"/>
                  </a:cubicBezTo>
                  <a:cubicBezTo>
                    <a:pt x="435672" y="652602"/>
                    <a:pt x="429334" y="656269"/>
                    <a:pt x="422558" y="658225"/>
                  </a:cubicBezTo>
                  <a:lnTo>
                    <a:pt x="420043" y="649424"/>
                  </a:lnTo>
                  <a:cubicBezTo>
                    <a:pt x="426051" y="647398"/>
                    <a:pt x="431447" y="644220"/>
                    <a:pt x="436231" y="639890"/>
                  </a:cubicBezTo>
                  <a:cubicBezTo>
                    <a:pt x="441016" y="635559"/>
                    <a:pt x="445818" y="630215"/>
                    <a:pt x="450638" y="623859"/>
                  </a:cubicBezTo>
                  <a:cubicBezTo>
                    <a:pt x="451057" y="623300"/>
                    <a:pt x="451616" y="622846"/>
                    <a:pt x="452314" y="622497"/>
                  </a:cubicBezTo>
                  <a:cubicBezTo>
                    <a:pt x="453013" y="622148"/>
                    <a:pt x="453711" y="621973"/>
                    <a:pt x="454410" y="621973"/>
                  </a:cubicBezTo>
                  <a:close/>
                  <a:moveTo>
                    <a:pt x="335175" y="621449"/>
                  </a:moveTo>
                  <a:lnTo>
                    <a:pt x="341671" y="635594"/>
                  </a:lnTo>
                  <a:lnTo>
                    <a:pt x="333394" y="639470"/>
                  </a:lnTo>
                  <a:lnTo>
                    <a:pt x="326898" y="625221"/>
                  </a:lnTo>
                  <a:close/>
                  <a:moveTo>
                    <a:pt x="1167516" y="621240"/>
                  </a:moveTo>
                  <a:lnTo>
                    <a:pt x="1176422" y="623230"/>
                  </a:lnTo>
                  <a:cubicBezTo>
                    <a:pt x="1175514" y="626374"/>
                    <a:pt x="1174641" y="629028"/>
                    <a:pt x="1173803" y="631193"/>
                  </a:cubicBezTo>
                  <a:lnTo>
                    <a:pt x="1234258" y="631193"/>
                  </a:lnTo>
                  <a:lnTo>
                    <a:pt x="1234258" y="640413"/>
                  </a:lnTo>
                  <a:lnTo>
                    <a:pt x="1203454" y="640413"/>
                  </a:lnTo>
                  <a:lnTo>
                    <a:pt x="1203454" y="654872"/>
                  </a:lnTo>
                  <a:lnTo>
                    <a:pt x="1232791" y="654872"/>
                  </a:lnTo>
                  <a:lnTo>
                    <a:pt x="1232791" y="663988"/>
                  </a:lnTo>
                  <a:lnTo>
                    <a:pt x="1203454" y="663988"/>
                  </a:lnTo>
                  <a:lnTo>
                    <a:pt x="1203454" y="684105"/>
                  </a:lnTo>
                  <a:lnTo>
                    <a:pt x="1239077" y="684105"/>
                  </a:lnTo>
                  <a:lnTo>
                    <a:pt x="1239077" y="693325"/>
                  </a:lnTo>
                  <a:lnTo>
                    <a:pt x="1203454" y="693325"/>
                  </a:lnTo>
                  <a:lnTo>
                    <a:pt x="1203454" y="716271"/>
                  </a:lnTo>
                  <a:lnTo>
                    <a:pt x="1194338" y="716271"/>
                  </a:lnTo>
                  <a:lnTo>
                    <a:pt x="1194338" y="693325"/>
                  </a:lnTo>
                  <a:lnTo>
                    <a:pt x="1144780" y="693325"/>
                  </a:lnTo>
                  <a:lnTo>
                    <a:pt x="1144780" y="684105"/>
                  </a:lnTo>
                  <a:lnTo>
                    <a:pt x="1160601" y="684105"/>
                  </a:lnTo>
                  <a:lnTo>
                    <a:pt x="1160601" y="659378"/>
                  </a:lnTo>
                  <a:cubicBezTo>
                    <a:pt x="1160601" y="658120"/>
                    <a:pt x="1161055" y="657055"/>
                    <a:pt x="1161963" y="656182"/>
                  </a:cubicBezTo>
                  <a:cubicBezTo>
                    <a:pt x="1162871" y="655309"/>
                    <a:pt x="1163954" y="654872"/>
                    <a:pt x="1165211" y="654872"/>
                  </a:cubicBezTo>
                  <a:lnTo>
                    <a:pt x="1194338" y="654872"/>
                  </a:lnTo>
                  <a:lnTo>
                    <a:pt x="1194338" y="640413"/>
                  </a:lnTo>
                  <a:lnTo>
                    <a:pt x="1169402" y="640413"/>
                  </a:lnTo>
                  <a:cubicBezTo>
                    <a:pt x="1164093" y="649773"/>
                    <a:pt x="1157248" y="656479"/>
                    <a:pt x="1148866" y="660530"/>
                  </a:cubicBezTo>
                  <a:lnTo>
                    <a:pt x="1144989" y="652148"/>
                  </a:lnTo>
                  <a:cubicBezTo>
                    <a:pt x="1150647" y="649354"/>
                    <a:pt x="1155310" y="645233"/>
                    <a:pt x="1158977" y="639785"/>
                  </a:cubicBezTo>
                  <a:cubicBezTo>
                    <a:pt x="1162644" y="634336"/>
                    <a:pt x="1165490" y="628155"/>
                    <a:pt x="1167516" y="621240"/>
                  </a:cubicBezTo>
                  <a:close/>
                  <a:moveTo>
                    <a:pt x="2058132" y="514655"/>
                  </a:moveTo>
                  <a:lnTo>
                    <a:pt x="2069657" y="514655"/>
                  </a:lnTo>
                  <a:lnTo>
                    <a:pt x="2069657" y="526180"/>
                  </a:lnTo>
                  <a:lnTo>
                    <a:pt x="2058132" y="526180"/>
                  </a:lnTo>
                  <a:close/>
                  <a:moveTo>
                    <a:pt x="1762857" y="514655"/>
                  </a:moveTo>
                  <a:lnTo>
                    <a:pt x="1774382" y="514655"/>
                  </a:lnTo>
                  <a:lnTo>
                    <a:pt x="1774382" y="526180"/>
                  </a:lnTo>
                  <a:lnTo>
                    <a:pt x="1762857" y="526180"/>
                  </a:lnTo>
                  <a:close/>
                  <a:moveTo>
                    <a:pt x="147524" y="506797"/>
                  </a:moveTo>
                  <a:lnTo>
                    <a:pt x="147524" y="521360"/>
                  </a:lnTo>
                  <a:lnTo>
                    <a:pt x="184195" y="521360"/>
                  </a:lnTo>
                  <a:lnTo>
                    <a:pt x="184195" y="506797"/>
                  </a:lnTo>
                  <a:close/>
                  <a:moveTo>
                    <a:pt x="1547049" y="490871"/>
                  </a:moveTo>
                  <a:lnTo>
                    <a:pt x="1547049" y="518322"/>
                  </a:lnTo>
                  <a:lnTo>
                    <a:pt x="1598808" y="518322"/>
                  </a:lnTo>
                  <a:lnTo>
                    <a:pt x="1598808" y="490871"/>
                  </a:lnTo>
                  <a:close/>
                  <a:moveTo>
                    <a:pt x="2058132" y="484480"/>
                  </a:moveTo>
                  <a:lnTo>
                    <a:pt x="2069657" y="484480"/>
                  </a:lnTo>
                  <a:lnTo>
                    <a:pt x="2069657" y="496005"/>
                  </a:lnTo>
                  <a:lnTo>
                    <a:pt x="2058132" y="496005"/>
                  </a:lnTo>
                  <a:close/>
                  <a:moveTo>
                    <a:pt x="1762857" y="484480"/>
                  </a:moveTo>
                  <a:lnTo>
                    <a:pt x="1774382" y="484480"/>
                  </a:lnTo>
                  <a:lnTo>
                    <a:pt x="1774382" y="496005"/>
                  </a:lnTo>
                  <a:lnTo>
                    <a:pt x="1762857" y="496005"/>
                  </a:lnTo>
                  <a:close/>
                  <a:moveTo>
                    <a:pt x="2034501" y="483432"/>
                  </a:moveTo>
                  <a:cubicBezTo>
                    <a:pt x="2031427" y="483432"/>
                    <a:pt x="2028651" y="484130"/>
                    <a:pt x="2026171" y="485527"/>
                  </a:cubicBezTo>
                  <a:cubicBezTo>
                    <a:pt x="2023691" y="486924"/>
                    <a:pt x="2021683" y="488740"/>
                    <a:pt x="2020146" y="490976"/>
                  </a:cubicBezTo>
                  <a:cubicBezTo>
                    <a:pt x="2020356" y="499916"/>
                    <a:pt x="2021735" y="506587"/>
                    <a:pt x="2024285" y="510988"/>
                  </a:cubicBezTo>
                  <a:cubicBezTo>
                    <a:pt x="2026835" y="515388"/>
                    <a:pt x="2030694" y="517589"/>
                    <a:pt x="2035863" y="517589"/>
                  </a:cubicBezTo>
                  <a:cubicBezTo>
                    <a:pt x="2038377" y="517589"/>
                    <a:pt x="2040647" y="516803"/>
                    <a:pt x="2042673" y="515231"/>
                  </a:cubicBezTo>
                  <a:cubicBezTo>
                    <a:pt x="2044699" y="513660"/>
                    <a:pt x="2046270" y="511494"/>
                    <a:pt x="2047388" y="508735"/>
                  </a:cubicBezTo>
                  <a:cubicBezTo>
                    <a:pt x="2048505" y="505976"/>
                    <a:pt x="2049064" y="502885"/>
                    <a:pt x="2049064" y="499462"/>
                  </a:cubicBezTo>
                  <a:cubicBezTo>
                    <a:pt x="2049064" y="495062"/>
                    <a:pt x="2047772" y="491290"/>
                    <a:pt x="2045188" y="488147"/>
                  </a:cubicBezTo>
                  <a:cubicBezTo>
                    <a:pt x="2042603" y="485003"/>
                    <a:pt x="2039041" y="483432"/>
                    <a:pt x="2034501" y="483432"/>
                  </a:cubicBezTo>
                  <a:close/>
                  <a:moveTo>
                    <a:pt x="1272501" y="483432"/>
                  </a:moveTo>
                  <a:cubicBezTo>
                    <a:pt x="1269427" y="483432"/>
                    <a:pt x="1266651" y="484130"/>
                    <a:pt x="1264171" y="485527"/>
                  </a:cubicBezTo>
                  <a:cubicBezTo>
                    <a:pt x="1261691" y="486924"/>
                    <a:pt x="1259683" y="488740"/>
                    <a:pt x="1258146" y="490976"/>
                  </a:cubicBezTo>
                  <a:cubicBezTo>
                    <a:pt x="1258356" y="499916"/>
                    <a:pt x="1259735" y="506587"/>
                    <a:pt x="1262285" y="510988"/>
                  </a:cubicBezTo>
                  <a:cubicBezTo>
                    <a:pt x="1264834" y="515388"/>
                    <a:pt x="1268694" y="517589"/>
                    <a:pt x="1273863" y="517589"/>
                  </a:cubicBezTo>
                  <a:cubicBezTo>
                    <a:pt x="1276377" y="517589"/>
                    <a:pt x="1278647" y="516803"/>
                    <a:pt x="1280673" y="515231"/>
                  </a:cubicBezTo>
                  <a:cubicBezTo>
                    <a:pt x="1282699" y="513660"/>
                    <a:pt x="1284270" y="511494"/>
                    <a:pt x="1285388" y="508735"/>
                  </a:cubicBezTo>
                  <a:cubicBezTo>
                    <a:pt x="1286505" y="505976"/>
                    <a:pt x="1287064" y="502885"/>
                    <a:pt x="1287064" y="499462"/>
                  </a:cubicBezTo>
                  <a:cubicBezTo>
                    <a:pt x="1287064" y="495062"/>
                    <a:pt x="1285772" y="491290"/>
                    <a:pt x="1283188" y="488147"/>
                  </a:cubicBezTo>
                  <a:cubicBezTo>
                    <a:pt x="1280603" y="485003"/>
                    <a:pt x="1277041" y="483432"/>
                    <a:pt x="1272501" y="483432"/>
                  </a:cubicBezTo>
                  <a:close/>
                  <a:moveTo>
                    <a:pt x="1896207" y="483327"/>
                  </a:moveTo>
                  <a:lnTo>
                    <a:pt x="1943565" y="483327"/>
                  </a:lnTo>
                  <a:lnTo>
                    <a:pt x="1943565" y="492128"/>
                  </a:lnTo>
                  <a:lnTo>
                    <a:pt x="1896207" y="492128"/>
                  </a:lnTo>
                  <a:close/>
                  <a:moveTo>
                    <a:pt x="1169716" y="483013"/>
                  </a:moveTo>
                  <a:lnTo>
                    <a:pt x="1169716" y="503130"/>
                  </a:lnTo>
                  <a:lnTo>
                    <a:pt x="1194338" y="503130"/>
                  </a:lnTo>
                  <a:lnTo>
                    <a:pt x="1194338" y="483013"/>
                  </a:lnTo>
                  <a:close/>
                  <a:moveTo>
                    <a:pt x="53436" y="480184"/>
                  </a:moveTo>
                  <a:lnTo>
                    <a:pt x="53436" y="497053"/>
                  </a:lnTo>
                  <a:lnTo>
                    <a:pt x="75963" y="497053"/>
                  </a:lnTo>
                  <a:lnTo>
                    <a:pt x="75963" y="480184"/>
                  </a:lnTo>
                  <a:close/>
                  <a:moveTo>
                    <a:pt x="21899" y="480184"/>
                  </a:moveTo>
                  <a:lnTo>
                    <a:pt x="21899" y="497053"/>
                  </a:lnTo>
                  <a:lnTo>
                    <a:pt x="44216" y="497053"/>
                  </a:lnTo>
                  <a:lnTo>
                    <a:pt x="44216" y="480184"/>
                  </a:lnTo>
                  <a:close/>
                  <a:moveTo>
                    <a:pt x="1336356" y="476622"/>
                  </a:moveTo>
                  <a:lnTo>
                    <a:pt x="1336356" y="492862"/>
                  </a:lnTo>
                  <a:lnTo>
                    <a:pt x="1383295" y="492862"/>
                  </a:lnTo>
                  <a:lnTo>
                    <a:pt x="1383295" y="476622"/>
                  </a:lnTo>
                  <a:close/>
                  <a:moveTo>
                    <a:pt x="158106" y="471383"/>
                  </a:moveTo>
                  <a:lnTo>
                    <a:pt x="157059" y="482594"/>
                  </a:lnTo>
                  <a:lnTo>
                    <a:pt x="183462" y="482594"/>
                  </a:lnTo>
                  <a:lnTo>
                    <a:pt x="183462" y="471383"/>
                  </a:lnTo>
                  <a:close/>
                  <a:moveTo>
                    <a:pt x="106243" y="470545"/>
                  </a:moveTo>
                  <a:lnTo>
                    <a:pt x="121435" y="470545"/>
                  </a:lnTo>
                  <a:cubicBezTo>
                    <a:pt x="122693" y="470545"/>
                    <a:pt x="123775" y="470981"/>
                    <a:pt x="124683" y="471854"/>
                  </a:cubicBezTo>
                  <a:cubicBezTo>
                    <a:pt x="125591" y="472727"/>
                    <a:pt x="126045" y="473827"/>
                    <a:pt x="126045" y="475155"/>
                  </a:cubicBezTo>
                  <a:lnTo>
                    <a:pt x="126045" y="517484"/>
                  </a:lnTo>
                  <a:cubicBezTo>
                    <a:pt x="128420" y="515249"/>
                    <a:pt x="130411" y="513118"/>
                    <a:pt x="132017" y="511093"/>
                  </a:cubicBezTo>
                  <a:lnTo>
                    <a:pt x="138409" y="516122"/>
                  </a:lnTo>
                  <a:lnTo>
                    <a:pt x="138409" y="502187"/>
                  </a:lnTo>
                  <a:cubicBezTo>
                    <a:pt x="138409" y="500929"/>
                    <a:pt x="138863" y="499829"/>
                    <a:pt x="139771" y="498886"/>
                  </a:cubicBezTo>
                  <a:cubicBezTo>
                    <a:pt x="140679" y="497943"/>
                    <a:pt x="141762" y="497472"/>
                    <a:pt x="143019" y="497472"/>
                  </a:cubicBezTo>
                  <a:lnTo>
                    <a:pt x="188805" y="497472"/>
                  </a:lnTo>
                  <a:cubicBezTo>
                    <a:pt x="190063" y="497472"/>
                    <a:pt x="191128" y="497943"/>
                    <a:pt x="192001" y="498886"/>
                  </a:cubicBezTo>
                  <a:cubicBezTo>
                    <a:pt x="192874" y="499829"/>
                    <a:pt x="193311" y="500929"/>
                    <a:pt x="193311" y="502187"/>
                  </a:cubicBezTo>
                  <a:lnTo>
                    <a:pt x="193311" y="532781"/>
                  </a:lnTo>
                  <a:lnTo>
                    <a:pt x="184195" y="532781"/>
                  </a:lnTo>
                  <a:lnTo>
                    <a:pt x="184195" y="530581"/>
                  </a:lnTo>
                  <a:lnTo>
                    <a:pt x="147524" y="530581"/>
                  </a:lnTo>
                  <a:lnTo>
                    <a:pt x="147524" y="532781"/>
                  </a:lnTo>
                  <a:lnTo>
                    <a:pt x="138409" y="532781"/>
                  </a:lnTo>
                  <a:lnTo>
                    <a:pt x="138409" y="517798"/>
                  </a:lnTo>
                  <a:cubicBezTo>
                    <a:pt x="133868" y="523316"/>
                    <a:pt x="128839" y="527542"/>
                    <a:pt x="123321" y="530476"/>
                  </a:cubicBezTo>
                  <a:cubicBezTo>
                    <a:pt x="122762" y="530825"/>
                    <a:pt x="122134" y="531000"/>
                    <a:pt x="121435" y="531000"/>
                  </a:cubicBezTo>
                  <a:cubicBezTo>
                    <a:pt x="120527" y="531000"/>
                    <a:pt x="119689" y="530755"/>
                    <a:pt x="118921" y="530266"/>
                  </a:cubicBezTo>
                  <a:cubicBezTo>
                    <a:pt x="117524" y="529428"/>
                    <a:pt x="116825" y="528136"/>
                    <a:pt x="116825" y="526390"/>
                  </a:cubicBezTo>
                  <a:lnTo>
                    <a:pt x="116825" y="479765"/>
                  </a:lnTo>
                  <a:lnTo>
                    <a:pt x="106243" y="479765"/>
                  </a:lnTo>
                  <a:close/>
                  <a:moveTo>
                    <a:pt x="1738921" y="467716"/>
                  </a:moveTo>
                  <a:lnTo>
                    <a:pt x="1717861" y="498415"/>
                  </a:lnTo>
                  <a:lnTo>
                    <a:pt x="1738816" y="498415"/>
                  </a:lnTo>
                  <a:close/>
                  <a:moveTo>
                    <a:pt x="44216" y="463315"/>
                  </a:moveTo>
                  <a:lnTo>
                    <a:pt x="53436" y="463315"/>
                  </a:lnTo>
                  <a:lnTo>
                    <a:pt x="53436" y="470964"/>
                  </a:lnTo>
                  <a:lnTo>
                    <a:pt x="80363" y="470964"/>
                  </a:lnTo>
                  <a:cubicBezTo>
                    <a:pt x="81621" y="470964"/>
                    <a:pt x="82703" y="471418"/>
                    <a:pt x="83611" y="472326"/>
                  </a:cubicBezTo>
                  <a:cubicBezTo>
                    <a:pt x="84519" y="473234"/>
                    <a:pt x="84973" y="474316"/>
                    <a:pt x="84973" y="475574"/>
                  </a:cubicBezTo>
                  <a:lnTo>
                    <a:pt x="84973" y="497053"/>
                  </a:lnTo>
                  <a:lnTo>
                    <a:pt x="95765" y="497053"/>
                  </a:lnTo>
                  <a:lnTo>
                    <a:pt x="95765" y="506063"/>
                  </a:lnTo>
                  <a:lnTo>
                    <a:pt x="55008" y="506063"/>
                  </a:lnTo>
                  <a:cubicBezTo>
                    <a:pt x="56824" y="508927"/>
                    <a:pt x="60124" y="511686"/>
                    <a:pt x="64909" y="514340"/>
                  </a:cubicBezTo>
                  <a:cubicBezTo>
                    <a:pt x="69694" y="516995"/>
                    <a:pt x="74880" y="519282"/>
                    <a:pt x="80468" y="521203"/>
                  </a:cubicBezTo>
                  <a:cubicBezTo>
                    <a:pt x="86056" y="523124"/>
                    <a:pt x="91120" y="524574"/>
                    <a:pt x="95661" y="525551"/>
                  </a:cubicBezTo>
                  <a:lnTo>
                    <a:pt x="93775" y="534457"/>
                  </a:lnTo>
                  <a:cubicBezTo>
                    <a:pt x="90631" y="533829"/>
                    <a:pt x="86318" y="532676"/>
                    <a:pt x="80835" y="531000"/>
                  </a:cubicBezTo>
                  <a:cubicBezTo>
                    <a:pt x="75351" y="529323"/>
                    <a:pt x="69519" y="526948"/>
                    <a:pt x="63337" y="523875"/>
                  </a:cubicBezTo>
                  <a:cubicBezTo>
                    <a:pt x="57155" y="520802"/>
                    <a:pt x="52353" y="517204"/>
                    <a:pt x="48931" y="513083"/>
                  </a:cubicBezTo>
                  <a:cubicBezTo>
                    <a:pt x="45508" y="517204"/>
                    <a:pt x="40688" y="520802"/>
                    <a:pt x="34472" y="523875"/>
                  </a:cubicBezTo>
                  <a:cubicBezTo>
                    <a:pt x="28255" y="526948"/>
                    <a:pt x="22423" y="529323"/>
                    <a:pt x="16974" y="531000"/>
                  </a:cubicBezTo>
                  <a:cubicBezTo>
                    <a:pt x="11526" y="532676"/>
                    <a:pt x="7195" y="533829"/>
                    <a:pt x="3982" y="534457"/>
                  </a:cubicBezTo>
                  <a:lnTo>
                    <a:pt x="2201" y="525551"/>
                  </a:lnTo>
                  <a:cubicBezTo>
                    <a:pt x="6741" y="524574"/>
                    <a:pt x="11788" y="523124"/>
                    <a:pt x="17341" y="521203"/>
                  </a:cubicBezTo>
                  <a:cubicBezTo>
                    <a:pt x="22894" y="519282"/>
                    <a:pt x="28063" y="516995"/>
                    <a:pt x="32848" y="514340"/>
                  </a:cubicBezTo>
                  <a:cubicBezTo>
                    <a:pt x="37632" y="511686"/>
                    <a:pt x="40933" y="508927"/>
                    <a:pt x="42749" y="506063"/>
                  </a:cubicBezTo>
                  <a:lnTo>
                    <a:pt x="2096" y="506063"/>
                  </a:lnTo>
                  <a:lnTo>
                    <a:pt x="2096" y="497053"/>
                  </a:lnTo>
                  <a:lnTo>
                    <a:pt x="12888" y="497053"/>
                  </a:lnTo>
                  <a:lnTo>
                    <a:pt x="12888" y="475574"/>
                  </a:lnTo>
                  <a:cubicBezTo>
                    <a:pt x="12888" y="474316"/>
                    <a:pt x="13325" y="473234"/>
                    <a:pt x="14198" y="472326"/>
                  </a:cubicBezTo>
                  <a:cubicBezTo>
                    <a:pt x="15071" y="471418"/>
                    <a:pt x="16136" y="470964"/>
                    <a:pt x="17393" y="470964"/>
                  </a:cubicBezTo>
                  <a:lnTo>
                    <a:pt x="44216" y="470964"/>
                  </a:lnTo>
                  <a:close/>
                  <a:moveTo>
                    <a:pt x="2158430" y="457657"/>
                  </a:moveTo>
                  <a:cubicBezTo>
                    <a:pt x="2155357" y="457657"/>
                    <a:pt x="2152685" y="458967"/>
                    <a:pt x="2150415" y="461586"/>
                  </a:cubicBezTo>
                  <a:cubicBezTo>
                    <a:pt x="2148145" y="464206"/>
                    <a:pt x="2146416" y="467855"/>
                    <a:pt x="2145229" y="472535"/>
                  </a:cubicBezTo>
                  <a:cubicBezTo>
                    <a:pt x="2144041" y="477215"/>
                    <a:pt x="2143447" y="482524"/>
                    <a:pt x="2143447" y="488461"/>
                  </a:cubicBezTo>
                  <a:cubicBezTo>
                    <a:pt x="2143447" y="497402"/>
                    <a:pt x="2144740" y="504579"/>
                    <a:pt x="2147324" y="509992"/>
                  </a:cubicBezTo>
                  <a:cubicBezTo>
                    <a:pt x="2149909" y="515406"/>
                    <a:pt x="2153750" y="518112"/>
                    <a:pt x="2158849" y="518112"/>
                  </a:cubicBezTo>
                  <a:cubicBezTo>
                    <a:pt x="2163669" y="518112"/>
                    <a:pt x="2167301" y="515371"/>
                    <a:pt x="2169746" y="509888"/>
                  </a:cubicBezTo>
                  <a:cubicBezTo>
                    <a:pt x="2172191" y="504404"/>
                    <a:pt x="2173413" y="497262"/>
                    <a:pt x="2173413" y="488461"/>
                  </a:cubicBezTo>
                  <a:cubicBezTo>
                    <a:pt x="2173413" y="478822"/>
                    <a:pt x="2172069" y="471278"/>
                    <a:pt x="2169379" y="465830"/>
                  </a:cubicBezTo>
                  <a:cubicBezTo>
                    <a:pt x="2166690" y="460381"/>
                    <a:pt x="2163040" y="457657"/>
                    <a:pt x="2158430" y="457657"/>
                  </a:cubicBezTo>
                  <a:close/>
                  <a:moveTo>
                    <a:pt x="1863156" y="457657"/>
                  </a:moveTo>
                  <a:cubicBezTo>
                    <a:pt x="1860082" y="457657"/>
                    <a:pt x="1857410" y="458967"/>
                    <a:pt x="1855140" y="461586"/>
                  </a:cubicBezTo>
                  <a:cubicBezTo>
                    <a:pt x="1852870" y="464206"/>
                    <a:pt x="1851141" y="467855"/>
                    <a:pt x="1849954" y="472535"/>
                  </a:cubicBezTo>
                  <a:cubicBezTo>
                    <a:pt x="1848766" y="477215"/>
                    <a:pt x="1848173" y="482524"/>
                    <a:pt x="1848173" y="488461"/>
                  </a:cubicBezTo>
                  <a:cubicBezTo>
                    <a:pt x="1848173" y="497402"/>
                    <a:pt x="1849465" y="504579"/>
                    <a:pt x="1852049" y="509992"/>
                  </a:cubicBezTo>
                  <a:cubicBezTo>
                    <a:pt x="1854634" y="515406"/>
                    <a:pt x="1858476" y="518112"/>
                    <a:pt x="1863575" y="518112"/>
                  </a:cubicBezTo>
                  <a:cubicBezTo>
                    <a:pt x="1868394" y="518112"/>
                    <a:pt x="1872026" y="515371"/>
                    <a:pt x="1874471" y="509888"/>
                  </a:cubicBezTo>
                  <a:cubicBezTo>
                    <a:pt x="1876916" y="504404"/>
                    <a:pt x="1878138" y="497262"/>
                    <a:pt x="1878138" y="488461"/>
                  </a:cubicBezTo>
                  <a:cubicBezTo>
                    <a:pt x="1878138" y="478822"/>
                    <a:pt x="1876794" y="471278"/>
                    <a:pt x="1874104" y="465830"/>
                  </a:cubicBezTo>
                  <a:cubicBezTo>
                    <a:pt x="1871415" y="460381"/>
                    <a:pt x="1867766" y="457657"/>
                    <a:pt x="1863156" y="457657"/>
                  </a:cubicBezTo>
                  <a:close/>
                  <a:moveTo>
                    <a:pt x="1491680" y="457657"/>
                  </a:moveTo>
                  <a:cubicBezTo>
                    <a:pt x="1488607" y="457657"/>
                    <a:pt x="1485935" y="458967"/>
                    <a:pt x="1483665" y="461586"/>
                  </a:cubicBezTo>
                  <a:cubicBezTo>
                    <a:pt x="1481395" y="464206"/>
                    <a:pt x="1479666" y="467855"/>
                    <a:pt x="1478479" y="472535"/>
                  </a:cubicBezTo>
                  <a:cubicBezTo>
                    <a:pt x="1477291" y="477215"/>
                    <a:pt x="1476697" y="482524"/>
                    <a:pt x="1476697" y="488461"/>
                  </a:cubicBezTo>
                  <a:cubicBezTo>
                    <a:pt x="1476697" y="497402"/>
                    <a:pt x="1477990" y="504579"/>
                    <a:pt x="1480574" y="509992"/>
                  </a:cubicBezTo>
                  <a:cubicBezTo>
                    <a:pt x="1483159" y="515406"/>
                    <a:pt x="1487000" y="518112"/>
                    <a:pt x="1492099" y="518112"/>
                  </a:cubicBezTo>
                  <a:cubicBezTo>
                    <a:pt x="1496919" y="518112"/>
                    <a:pt x="1500551" y="515371"/>
                    <a:pt x="1502996" y="509888"/>
                  </a:cubicBezTo>
                  <a:cubicBezTo>
                    <a:pt x="1505441" y="504404"/>
                    <a:pt x="1506663" y="497262"/>
                    <a:pt x="1506663" y="488461"/>
                  </a:cubicBezTo>
                  <a:cubicBezTo>
                    <a:pt x="1506663" y="478822"/>
                    <a:pt x="1505319" y="471278"/>
                    <a:pt x="1502629" y="465830"/>
                  </a:cubicBezTo>
                  <a:cubicBezTo>
                    <a:pt x="1499940" y="460381"/>
                    <a:pt x="1496290" y="457657"/>
                    <a:pt x="1491680" y="457657"/>
                  </a:cubicBezTo>
                  <a:close/>
                  <a:moveTo>
                    <a:pt x="996380" y="457657"/>
                  </a:moveTo>
                  <a:cubicBezTo>
                    <a:pt x="993307" y="457657"/>
                    <a:pt x="990635" y="458967"/>
                    <a:pt x="988365" y="461586"/>
                  </a:cubicBezTo>
                  <a:cubicBezTo>
                    <a:pt x="986095" y="464206"/>
                    <a:pt x="984366" y="467855"/>
                    <a:pt x="983179" y="472535"/>
                  </a:cubicBezTo>
                  <a:cubicBezTo>
                    <a:pt x="981991" y="477215"/>
                    <a:pt x="981398" y="482524"/>
                    <a:pt x="981398" y="488461"/>
                  </a:cubicBezTo>
                  <a:cubicBezTo>
                    <a:pt x="981398" y="497402"/>
                    <a:pt x="982690" y="504579"/>
                    <a:pt x="985274" y="509992"/>
                  </a:cubicBezTo>
                  <a:cubicBezTo>
                    <a:pt x="987859" y="515406"/>
                    <a:pt x="991700" y="518112"/>
                    <a:pt x="996799" y="518112"/>
                  </a:cubicBezTo>
                  <a:cubicBezTo>
                    <a:pt x="1001619" y="518112"/>
                    <a:pt x="1005251" y="515371"/>
                    <a:pt x="1007696" y="509888"/>
                  </a:cubicBezTo>
                  <a:cubicBezTo>
                    <a:pt x="1010141" y="504404"/>
                    <a:pt x="1011363" y="497262"/>
                    <a:pt x="1011363" y="488461"/>
                  </a:cubicBezTo>
                  <a:cubicBezTo>
                    <a:pt x="1011363" y="478822"/>
                    <a:pt x="1010019" y="471278"/>
                    <a:pt x="1007329" y="465830"/>
                  </a:cubicBezTo>
                  <a:cubicBezTo>
                    <a:pt x="1004640" y="460381"/>
                    <a:pt x="1000990" y="457657"/>
                    <a:pt x="996380" y="457657"/>
                  </a:cubicBezTo>
                  <a:close/>
                  <a:moveTo>
                    <a:pt x="1547049" y="453781"/>
                  </a:moveTo>
                  <a:lnTo>
                    <a:pt x="1547049" y="481755"/>
                  </a:lnTo>
                  <a:lnTo>
                    <a:pt x="1598808" y="481755"/>
                  </a:lnTo>
                  <a:lnTo>
                    <a:pt x="1598808" y="453781"/>
                  </a:lnTo>
                  <a:close/>
                  <a:moveTo>
                    <a:pt x="1336356" y="451161"/>
                  </a:moveTo>
                  <a:lnTo>
                    <a:pt x="1336356" y="467506"/>
                  </a:lnTo>
                  <a:lnTo>
                    <a:pt x="1383295" y="467506"/>
                  </a:lnTo>
                  <a:lnTo>
                    <a:pt x="1383295" y="451161"/>
                  </a:lnTo>
                  <a:close/>
                  <a:moveTo>
                    <a:pt x="2087660" y="449694"/>
                  </a:moveTo>
                  <a:lnTo>
                    <a:pt x="2105890" y="449694"/>
                  </a:lnTo>
                  <a:lnTo>
                    <a:pt x="2105890" y="516646"/>
                  </a:lnTo>
                  <a:lnTo>
                    <a:pt x="2113434" y="516646"/>
                  </a:lnTo>
                  <a:lnTo>
                    <a:pt x="2113434" y="525866"/>
                  </a:lnTo>
                  <a:lnTo>
                    <a:pt x="2087660" y="525866"/>
                  </a:lnTo>
                  <a:lnTo>
                    <a:pt x="2087660" y="516646"/>
                  </a:lnTo>
                  <a:lnTo>
                    <a:pt x="2096565" y="516646"/>
                  </a:lnTo>
                  <a:lnTo>
                    <a:pt x="2096565" y="458915"/>
                  </a:lnTo>
                  <a:lnTo>
                    <a:pt x="2087660" y="458915"/>
                  </a:lnTo>
                  <a:close/>
                  <a:moveTo>
                    <a:pt x="1963835" y="449694"/>
                  </a:moveTo>
                  <a:lnTo>
                    <a:pt x="1982066" y="449694"/>
                  </a:lnTo>
                  <a:lnTo>
                    <a:pt x="1982066" y="516646"/>
                  </a:lnTo>
                  <a:lnTo>
                    <a:pt x="1989609" y="516646"/>
                  </a:lnTo>
                  <a:lnTo>
                    <a:pt x="1989609" y="525866"/>
                  </a:lnTo>
                  <a:lnTo>
                    <a:pt x="1963835" y="525866"/>
                  </a:lnTo>
                  <a:lnTo>
                    <a:pt x="1963835" y="516646"/>
                  </a:lnTo>
                  <a:lnTo>
                    <a:pt x="1972741" y="516646"/>
                  </a:lnTo>
                  <a:lnTo>
                    <a:pt x="1972741" y="458915"/>
                  </a:lnTo>
                  <a:lnTo>
                    <a:pt x="1963835" y="458915"/>
                  </a:lnTo>
                  <a:close/>
                  <a:moveTo>
                    <a:pt x="1739654" y="449694"/>
                  </a:moveTo>
                  <a:lnTo>
                    <a:pt x="1748246" y="449694"/>
                  </a:lnTo>
                  <a:lnTo>
                    <a:pt x="1748246" y="498415"/>
                  </a:lnTo>
                  <a:lnTo>
                    <a:pt x="1757256" y="498415"/>
                  </a:lnTo>
                  <a:lnTo>
                    <a:pt x="1757256" y="508264"/>
                  </a:lnTo>
                  <a:lnTo>
                    <a:pt x="1748246" y="508264"/>
                  </a:lnTo>
                  <a:lnTo>
                    <a:pt x="1748246" y="525866"/>
                  </a:lnTo>
                  <a:lnTo>
                    <a:pt x="1738816" y="525866"/>
                  </a:lnTo>
                  <a:lnTo>
                    <a:pt x="1738816" y="508264"/>
                  </a:lnTo>
                  <a:lnTo>
                    <a:pt x="1705707" y="508264"/>
                  </a:lnTo>
                  <a:lnTo>
                    <a:pt x="1705707" y="499462"/>
                  </a:lnTo>
                  <a:close/>
                  <a:moveTo>
                    <a:pt x="1659035" y="449694"/>
                  </a:moveTo>
                  <a:lnTo>
                    <a:pt x="1677266" y="449694"/>
                  </a:lnTo>
                  <a:lnTo>
                    <a:pt x="1677266" y="516646"/>
                  </a:lnTo>
                  <a:lnTo>
                    <a:pt x="1684809" y="516646"/>
                  </a:lnTo>
                  <a:lnTo>
                    <a:pt x="1684809" y="525866"/>
                  </a:lnTo>
                  <a:lnTo>
                    <a:pt x="1659035" y="525866"/>
                  </a:lnTo>
                  <a:lnTo>
                    <a:pt x="1659035" y="516646"/>
                  </a:lnTo>
                  <a:lnTo>
                    <a:pt x="1667941" y="516646"/>
                  </a:lnTo>
                  <a:lnTo>
                    <a:pt x="1667941" y="458915"/>
                  </a:lnTo>
                  <a:lnTo>
                    <a:pt x="1659035" y="458915"/>
                  </a:lnTo>
                  <a:close/>
                  <a:moveTo>
                    <a:pt x="1420910" y="449694"/>
                  </a:moveTo>
                  <a:lnTo>
                    <a:pt x="1439140" y="449694"/>
                  </a:lnTo>
                  <a:lnTo>
                    <a:pt x="1439140" y="516646"/>
                  </a:lnTo>
                  <a:lnTo>
                    <a:pt x="1446684" y="516646"/>
                  </a:lnTo>
                  <a:lnTo>
                    <a:pt x="1446684" y="525866"/>
                  </a:lnTo>
                  <a:lnTo>
                    <a:pt x="1420910" y="525866"/>
                  </a:lnTo>
                  <a:lnTo>
                    <a:pt x="1420910" y="516646"/>
                  </a:lnTo>
                  <a:lnTo>
                    <a:pt x="1429815" y="516646"/>
                  </a:lnTo>
                  <a:lnTo>
                    <a:pt x="1429815" y="458915"/>
                  </a:lnTo>
                  <a:lnTo>
                    <a:pt x="1420910" y="458915"/>
                  </a:lnTo>
                  <a:close/>
                  <a:moveTo>
                    <a:pt x="2158430" y="448542"/>
                  </a:moveTo>
                  <a:cubicBezTo>
                    <a:pt x="2166254" y="448542"/>
                    <a:pt x="2172226" y="451999"/>
                    <a:pt x="2176347" y="458915"/>
                  </a:cubicBezTo>
                  <a:cubicBezTo>
                    <a:pt x="2180468" y="465830"/>
                    <a:pt x="2182529" y="475679"/>
                    <a:pt x="2182529" y="488461"/>
                  </a:cubicBezTo>
                  <a:cubicBezTo>
                    <a:pt x="2182529" y="500405"/>
                    <a:pt x="2180538" y="509818"/>
                    <a:pt x="2176557" y="516698"/>
                  </a:cubicBezTo>
                  <a:cubicBezTo>
                    <a:pt x="2172575" y="523578"/>
                    <a:pt x="2166673" y="527018"/>
                    <a:pt x="2158849" y="527018"/>
                  </a:cubicBezTo>
                  <a:cubicBezTo>
                    <a:pt x="2150956" y="527018"/>
                    <a:pt x="2144897" y="523526"/>
                    <a:pt x="2140671" y="516541"/>
                  </a:cubicBezTo>
                  <a:cubicBezTo>
                    <a:pt x="2136445" y="509556"/>
                    <a:pt x="2134332" y="500196"/>
                    <a:pt x="2134332" y="488461"/>
                  </a:cubicBezTo>
                  <a:cubicBezTo>
                    <a:pt x="2134332" y="476028"/>
                    <a:pt x="2136428" y="466266"/>
                    <a:pt x="2140619" y="459176"/>
                  </a:cubicBezTo>
                  <a:cubicBezTo>
                    <a:pt x="2144810" y="452087"/>
                    <a:pt x="2150747" y="448542"/>
                    <a:pt x="2158430" y="448542"/>
                  </a:cubicBezTo>
                  <a:close/>
                  <a:moveTo>
                    <a:pt x="1863156" y="448542"/>
                  </a:moveTo>
                  <a:cubicBezTo>
                    <a:pt x="1870979" y="448542"/>
                    <a:pt x="1876951" y="451999"/>
                    <a:pt x="1881072" y="458915"/>
                  </a:cubicBezTo>
                  <a:cubicBezTo>
                    <a:pt x="1885193" y="465830"/>
                    <a:pt x="1887254" y="475679"/>
                    <a:pt x="1887254" y="488461"/>
                  </a:cubicBezTo>
                  <a:cubicBezTo>
                    <a:pt x="1887254" y="500405"/>
                    <a:pt x="1885263" y="509818"/>
                    <a:pt x="1881282" y="516698"/>
                  </a:cubicBezTo>
                  <a:cubicBezTo>
                    <a:pt x="1877300" y="523578"/>
                    <a:pt x="1871398" y="527018"/>
                    <a:pt x="1863575" y="527018"/>
                  </a:cubicBezTo>
                  <a:cubicBezTo>
                    <a:pt x="1855682" y="527018"/>
                    <a:pt x="1849622" y="523526"/>
                    <a:pt x="1845396" y="516541"/>
                  </a:cubicBezTo>
                  <a:cubicBezTo>
                    <a:pt x="1841170" y="509556"/>
                    <a:pt x="1839057" y="500196"/>
                    <a:pt x="1839057" y="488461"/>
                  </a:cubicBezTo>
                  <a:cubicBezTo>
                    <a:pt x="1839057" y="476028"/>
                    <a:pt x="1841153" y="466266"/>
                    <a:pt x="1845344" y="459176"/>
                  </a:cubicBezTo>
                  <a:cubicBezTo>
                    <a:pt x="1849535" y="452087"/>
                    <a:pt x="1855472" y="448542"/>
                    <a:pt x="1863156" y="448542"/>
                  </a:cubicBezTo>
                  <a:close/>
                  <a:moveTo>
                    <a:pt x="1491680" y="448542"/>
                  </a:moveTo>
                  <a:cubicBezTo>
                    <a:pt x="1499503" y="448542"/>
                    <a:pt x="1505476" y="451999"/>
                    <a:pt x="1509597" y="458915"/>
                  </a:cubicBezTo>
                  <a:cubicBezTo>
                    <a:pt x="1513718" y="465830"/>
                    <a:pt x="1515779" y="475679"/>
                    <a:pt x="1515779" y="488461"/>
                  </a:cubicBezTo>
                  <a:cubicBezTo>
                    <a:pt x="1515779" y="500405"/>
                    <a:pt x="1513788" y="509818"/>
                    <a:pt x="1509806" y="516698"/>
                  </a:cubicBezTo>
                  <a:cubicBezTo>
                    <a:pt x="1505825" y="523578"/>
                    <a:pt x="1499923" y="527018"/>
                    <a:pt x="1492099" y="527018"/>
                  </a:cubicBezTo>
                  <a:cubicBezTo>
                    <a:pt x="1484206" y="527018"/>
                    <a:pt x="1478147" y="523526"/>
                    <a:pt x="1473921" y="516541"/>
                  </a:cubicBezTo>
                  <a:cubicBezTo>
                    <a:pt x="1469695" y="509556"/>
                    <a:pt x="1467582" y="500196"/>
                    <a:pt x="1467582" y="488461"/>
                  </a:cubicBezTo>
                  <a:cubicBezTo>
                    <a:pt x="1467582" y="476028"/>
                    <a:pt x="1469678" y="466266"/>
                    <a:pt x="1473869" y="459176"/>
                  </a:cubicBezTo>
                  <a:cubicBezTo>
                    <a:pt x="1478060" y="452087"/>
                    <a:pt x="1483997" y="448542"/>
                    <a:pt x="1491680" y="448542"/>
                  </a:cubicBezTo>
                  <a:close/>
                  <a:moveTo>
                    <a:pt x="996380" y="448542"/>
                  </a:moveTo>
                  <a:cubicBezTo>
                    <a:pt x="1004204" y="448542"/>
                    <a:pt x="1010176" y="451999"/>
                    <a:pt x="1014297" y="458915"/>
                  </a:cubicBezTo>
                  <a:cubicBezTo>
                    <a:pt x="1018418" y="465830"/>
                    <a:pt x="1020479" y="475679"/>
                    <a:pt x="1020479" y="488461"/>
                  </a:cubicBezTo>
                  <a:cubicBezTo>
                    <a:pt x="1020479" y="500405"/>
                    <a:pt x="1018488" y="509818"/>
                    <a:pt x="1014506" y="516698"/>
                  </a:cubicBezTo>
                  <a:cubicBezTo>
                    <a:pt x="1010525" y="523578"/>
                    <a:pt x="1004623" y="527018"/>
                    <a:pt x="996799" y="527018"/>
                  </a:cubicBezTo>
                  <a:cubicBezTo>
                    <a:pt x="988906" y="527018"/>
                    <a:pt x="982847" y="523526"/>
                    <a:pt x="978621" y="516541"/>
                  </a:cubicBezTo>
                  <a:cubicBezTo>
                    <a:pt x="974395" y="509556"/>
                    <a:pt x="972282" y="500196"/>
                    <a:pt x="972282" y="488461"/>
                  </a:cubicBezTo>
                  <a:cubicBezTo>
                    <a:pt x="972282" y="476028"/>
                    <a:pt x="974378" y="466266"/>
                    <a:pt x="978569" y="459176"/>
                  </a:cubicBezTo>
                  <a:cubicBezTo>
                    <a:pt x="982760" y="452087"/>
                    <a:pt x="988697" y="448542"/>
                    <a:pt x="996380" y="448542"/>
                  </a:cubicBezTo>
                  <a:close/>
                  <a:moveTo>
                    <a:pt x="2037958" y="448332"/>
                  </a:moveTo>
                  <a:cubicBezTo>
                    <a:pt x="2041660" y="448332"/>
                    <a:pt x="2045188" y="449380"/>
                    <a:pt x="2048540" y="451476"/>
                  </a:cubicBezTo>
                  <a:cubicBezTo>
                    <a:pt x="2051893" y="453571"/>
                    <a:pt x="2054513" y="456784"/>
                    <a:pt x="2056399" y="461115"/>
                  </a:cubicBezTo>
                  <a:lnTo>
                    <a:pt x="2048436" y="466354"/>
                  </a:lnTo>
                  <a:cubicBezTo>
                    <a:pt x="2047178" y="463699"/>
                    <a:pt x="2045677" y="461586"/>
                    <a:pt x="2043930" y="460015"/>
                  </a:cubicBezTo>
                  <a:cubicBezTo>
                    <a:pt x="2042184" y="458443"/>
                    <a:pt x="2039774" y="457657"/>
                    <a:pt x="2036701" y="457657"/>
                  </a:cubicBezTo>
                  <a:cubicBezTo>
                    <a:pt x="2032300" y="457657"/>
                    <a:pt x="2028616" y="459823"/>
                    <a:pt x="2025647" y="464153"/>
                  </a:cubicBezTo>
                  <a:cubicBezTo>
                    <a:pt x="2022679" y="468484"/>
                    <a:pt x="2020915" y="474351"/>
                    <a:pt x="2020356" y="481755"/>
                  </a:cubicBezTo>
                  <a:cubicBezTo>
                    <a:pt x="2022521" y="479241"/>
                    <a:pt x="2025036" y="477355"/>
                    <a:pt x="2027900" y="476098"/>
                  </a:cubicBezTo>
                  <a:cubicBezTo>
                    <a:pt x="2030764" y="474840"/>
                    <a:pt x="2033767" y="474212"/>
                    <a:pt x="2036910" y="474212"/>
                  </a:cubicBezTo>
                  <a:cubicBezTo>
                    <a:pt x="2043337" y="474212"/>
                    <a:pt x="2048540" y="476360"/>
                    <a:pt x="2052522" y="480655"/>
                  </a:cubicBezTo>
                  <a:cubicBezTo>
                    <a:pt x="2056503" y="484951"/>
                    <a:pt x="2058529" y="491430"/>
                    <a:pt x="2058599" y="500091"/>
                  </a:cubicBezTo>
                  <a:cubicBezTo>
                    <a:pt x="2058599" y="505819"/>
                    <a:pt x="2057534" y="510726"/>
                    <a:pt x="2055403" y="514812"/>
                  </a:cubicBezTo>
                  <a:cubicBezTo>
                    <a:pt x="2053273" y="518898"/>
                    <a:pt x="2050461" y="521972"/>
                    <a:pt x="2046969" y="524032"/>
                  </a:cubicBezTo>
                  <a:cubicBezTo>
                    <a:pt x="2043476" y="526093"/>
                    <a:pt x="2039704" y="527123"/>
                    <a:pt x="2035653" y="527123"/>
                  </a:cubicBezTo>
                  <a:cubicBezTo>
                    <a:pt x="2029925" y="527123"/>
                    <a:pt x="2025141" y="525359"/>
                    <a:pt x="2021299" y="521832"/>
                  </a:cubicBezTo>
                  <a:cubicBezTo>
                    <a:pt x="2017457" y="518304"/>
                    <a:pt x="2014646" y="513572"/>
                    <a:pt x="2012865" y="507635"/>
                  </a:cubicBezTo>
                  <a:cubicBezTo>
                    <a:pt x="2011083" y="501698"/>
                    <a:pt x="2010298" y="495132"/>
                    <a:pt x="2010507" y="487937"/>
                  </a:cubicBezTo>
                  <a:cubicBezTo>
                    <a:pt x="2010787" y="478298"/>
                    <a:pt x="2012114" y="470614"/>
                    <a:pt x="2014489" y="464887"/>
                  </a:cubicBezTo>
                  <a:cubicBezTo>
                    <a:pt x="2016864" y="459159"/>
                    <a:pt x="2020216" y="454898"/>
                    <a:pt x="2024547" y="452104"/>
                  </a:cubicBezTo>
                  <a:cubicBezTo>
                    <a:pt x="2026503" y="450917"/>
                    <a:pt x="2028633" y="449991"/>
                    <a:pt x="2030938" y="449328"/>
                  </a:cubicBezTo>
                  <a:cubicBezTo>
                    <a:pt x="2033243" y="448664"/>
                    <a:pt x="2035583" y="448332"/>
                    <a:pt x="2037958" y="448332"/>
                  </a:cubicBezTo>
                  <a:close/>
                  <a:moveTo>
                    <a:pt x="1275958" y="448332"/>
                  </a:moveTo>
                  <a:cubicBezTo>
                    <a:pt x="1279660" y="448332"/>
                    <a:pt x="1283188" y="449380"/>
                    <a:pt x="1286540" y="451476"/>
                  </a:cubicBezTo>
                  <a:cubicBezTo>
                    <a:pt x="1289893" y="453571"/>
                    <a:pt x="1292513" y="456784"/>
                    <a:pt x="1294399" y="461115"/>
                  </a:cubicBezTo>
                  <a:lnTo>
                    <a:pt x="1286436" y="466354"/>
                  </a:lnTo>
                  <a:cubicBezTo>
                    <a:pt x="1285178" y="463699"/>
                    <a:pt x="1283677" y="461586"/>
                    <a:pt x="1281930" y="460015"/>
                  </a:cubicBezTo>
                  <a:cubicBezTo>
                    <a:pt x="1280184" y="458443"/>
                    <a:pt x="1277774" y="457657"/>
                    <a:pt x="1274701" y="457657"/>
                  </a:cubicBezTo>
                  <a:cubicBezTo>
                    <a:pt x="1270300" y="457657"/>
                    <a:pt x="1266616" y="459823"/>
                    <a:pt x="1263647" y="464153"/>
                  </a:cubicBezTo>
                  <a:cubicBezTo>
                    <a:pt x="1260678" y="468484"/>
                    <a:pt x="1258915" y="474351"/>
                    <a:pt x="1258356" y="481755"/>
                  </a:cubicBezTo>
                  <a:cubicBezTo>
                    <a:pt x="1260521" y="479241"/>
                    <a:pt x="1263036" y="477355"/>
                    <a:pt x="1265900" y="476098"/>
                  </a:cubicBezTo>
                  <a:cubicBezTo>
                    <a:pt x="1268764" y="474840"/>
                    <a:pt x="1271767" y="474212"/>
                    <a:pt x="1274910" y="474212"/>
                  </a:cubicBezTo>
                  <a:cubicBezTo>
                    <a:pt x="1281337" y="474212"/>
                    <a:pt x="1286540" y="476360"/>
                    <a:pt x="1290522" y="480655"/>
                  </a:cubicBezTo>
                  <a:cubicBezTo>
                    <a:pt x="1294503" y="484951"/>
                    <a:pt x="1296529" y="491430"/>
                    <a:pt x="1296599" y="500091"/>
                  </a:cubicBezTo>
                  <a:cubicBezTo>
                    <a:pt x="1296599" y="505819"/>
                    <a:pt x="1295534" y="510726"/>
                    <a:pt x="1293403" y="514812"/>
                  </a:cubicBezTo>
                  <a:cubicBezTo>
                    <a:pt x="1291273" y="518898"/>
                    <a:pt x="1288461" y="521972"/>
                    <a:pt x="1284969" y="524032"/>
                  </a:cubicBezTo>
                  <a:cubicBezTo>
                    <a:pt x="1281476" y="526093"/>
                    <a:pt x="1277704" y="527123"/>
                    <a:pt x="1273653" y="527123"/>
                  </a:cubicBezTo>
                  <a:cubicBezTo>
                    <a:pt x="1267925" y="527123"/>
                    <a:pt x="1263141" y="525359"/>
                    <a:pt x="1259299" y="521832"/>
                  </a:cubicBezTo>
                  <a:cubicBezTo>
                    <a:pt x="1255457" y="518304"/>
                    <a:pt x="1252646" y="513572"/>
                    <a:pt x="1250865" y="507635"/>
                  </a:cubicBezTo>
                  <a:cubicBezTo>
                    <a:pt x="1249083" y="501698"/>
                    <a:pt x="1248298" y="495132"/>
                    <a:pt x="1248507" y="487937"/>
                  </a:cubicBezTo>
                  <a:cubicBezTo>
                    <a:pt x="1248786" y="478298"/>
                    <a:pt x="1250114" y="470614"/>
                    <a:pt x="1252488" y="464887"/>
                  </a:cubicBezTo>
                  <a:cubicBezTo>
                    <a:pt x="1254863" y="459159"/>
                    <a:pt x="1258216" y="454898"/>
                    <a:pt x="1262547" y="452104"/>
                  </a:cubicBezTo>
                  <a:cubicBezTo>
                    <a:pt x="1264503" y="450917"/>
                    <a:pt x="1266633" y="449991"/>
                    <a:pt x="1268938" y="449328"/>
                  </a:cubicBezTo>
                  <a:cubicBezTo>
                    <a:pt x="1271243" y="448664"/>
                    <a:pt x="1273583" y="448332"/>
                    <a:pt x="1275958" y="448332"/>
                  </a:cubicBezTo>
                  <a:close/>
                  <a:moveTo>
                    <a:pt x="1052902" y="448332"/>
                  </a:moveTo>
                  <a:cubicBezTo>
                    <a:pt x="1059537" y="448332"/>
                    <a:pt x="1064776" y="450271"/>
                    <a:pt x="1068618" y="454147"/>
                  </a:cubicBezTo>
                  <a:cubicBezTo>
                    <a:pt x="1072460" y="458024"/>
                    <a:pt x="1074381" y="463315"/>
                    <a:pt x="1074381" y="470021"/>
                  </a:cubicBezTo>
                  <a:cubicBezTo>
                    <a:pt x="1074381" y="477704"/>
                    <a:pt x="1071604" y="485300"/>
                    <a:pt x="1066051" y="492809"/>
                  </a:cubicBezTo>
                  <a:cubicBezTo>
                    <a:pt x="1060498" y="500318"/>
                    <a:pt x="1053076" y="508264"/>
                    <a:pt x="1043786" y="516646"/>
                  </a:cubicBezTo>
                  <a:lnTo>
                    <a:pt x="1076371" y="516646"/>
                  </a:lnTo>
                  <a:lnTo>
                    <a:pt x="1076371" y="525866"/>
                  </a:lnTo>
                  <a:lnTo>
                    <a:pt x="1029851" y="525866"/>
                  </a:lnTo>
                  <a:lnTo>
                    <a:pt x="1029851" y="515912"/>
                  </a:lnTo>
                  <a:cubicBezTo>
                    <a:pt x="1035788" y="511791"/>
                    <a:pt x="1041464" y="506989"/>
                    <a:pt x="1046877" y="501506"/>
                  </a:cubicBezTo>
                  <a:cubicBezTo>
                    <a:pt x="1052290" y="496022"/>
                    <a:pt x="1056674" y="490522"/>
                    <a:pt x="1060026" y="485003"/>
                  </a:cubicBezTo>
                  <a:cubicBezTo>
                    <a:pt x="1063379" y="479485"/>
                    <a:pt x="1065056" y="474596"/>
                    <a:pt x="1065056" y="470335"/>
                  </a:cubicBezTo>
                  <a:cubicBezTo>
                    <a:pt x="1065056" y="466284"/>
                    <a:pt x="1063973" y="463140"/>
                    <a:pt x="1061808" y="460905"/>
                  </a:cubicBezTo>
                  <a:cubicBezTo>
                    <a:pt x="1059642" y="458670"/>
                    <a:pt x="1056674" y="457552"/>
                    <a:pt x="1052902" y="457552"/>
                  </a:cubicBezTo>
                  <a:cubicBezTo>
                    <a:pt x="1049898" y="457552"/>
                    <a:pt x="1046842" y="458513"/>
                    <a:pt x="1043734" y="460434"/>
                  </a:cubicBezTo>
                  <a:cubicBezTo>
                    <a:pt x="1040626" y="462355"/>
                    <a:pt x="1037744" y="464922"/>
                    <a:pt x="1035090" y="468135"/>
                  </a:cubicBezTo>
                  <a:lnTo>
                    <a:pt x="1029432" y="460486"/>
                  </a:lnTo>
                  <a:cubicBezTo>
                    <a:pt x="1032994" y="456505"/>
                    <a:pt x="1036679" y="453484"/>
                    <a:pt x="1040486" y="451423"/>
                  </a:cubicBezTo>
                  <a:cubicBezTo>
                    <a:pt x="1044293" y="449363"/>
                    <a:pt x="1048431" y="448332"/>
                    <a:pt x="1052902" y="448332"/>
                  </a:cubicBezTo>
                  <a:close/>
                  <a:moveTo>
                    <a:pt x="938602" y="448332"/>
                  </a:moveTo>
                  <a:cubicBezTo>
                    <a:pt x="945237" y="448332"/>
                    <a:pt x="950476" y="450271"/>
                    <a:pt x="954318" y="454147"/>
                  </a:cubicBezTo>
                  <a:cubicBezTo>
                    <a:pt x="958160" y="458024"/>
                    <a:pt x="960081" y="463315"/>
                    <a:pt x="960081" y="470021"/>
                  </a:cubicBezTo>
                  <a:cubicBezTo>
                    <a:pt x="960081" y="477704"/>
                    <a:pt x="957304" y="485300"/>
                    <a:pt x="951751" y="492809"/>
                  </a:cubicBezTo>
                  <a:cubicBezTo>
                    <a:pt x="946198" y="500318"/>
                    <a:pt x="938776" y="508264"/>
                    <a:pt x="929486" y="516646"/>
                  </a:cubicBezTo>
                  <a:lnTo>
                    <a:pt x="962071" y="516646"/>
                  </a:lnTo>
                  <a:lnTo>
                    <a:pt x="962071" y="525866"/>
                  </a:lnTo>
                  <a:lnTo>
                    <a:pt x="915551" y="525866"/>
                  </a:lnTo>
                  <a:lnTo>
                    <a:pt x="915551" y="515912"/>
                  </a:lnTo>
                  <a:cubicBezTo>
                    <a:pt x="921488" y="511791"/>
                    <a:pt x="927164" y="506989"/>
                    <a:pt x="932577" y="501506"/>
                  </a:cubicBezTo>
                  <a:cubicBezTo>
                    <a:pt x="937991" y="496022"/>
                    <a:pt x="942374" y="490522"/>
                    <a:pt x="945726" y="485003"/>
                  </a:cubicBezTo>
                  <a:cubicBezTo>
                    <a:pt x="949079" y="479485"/>
                    <a:pt x="950756" y="474596"/>
                    <a:pt x="950756" y="470335"/>
                  </a:cubicBezTo>
                  <a:cubicBezTo>
                    <a:pt x="950756" y="466284"/>
                    <a:pt x="949673" y="463140"/>
                    <a:pt x="947508" y="460905"/>
                  </a:cubicBezTo>
                  <a:cubicBezTo>
                    <a:pt x="945342" y="458670"/>
                    <a:pt x="942374" y="457552"/>
                    <a:pt x="938602" y="457552"/>
                  </a:cubicBezTo>
                  <a:cubicBezTo>
                    <a:pt x="935598" y="457552"/>
                    <a:pt x="932542" y="458513"/>
                    <a:pt x="929434" y="460434"/>
                  </a:cubicBezTo>
                  <a:cubicBezTo>
                    <a:pt x="926326" y="462355"/>
                    <a:pt x="923444" y="464922"/>
                    <a:pt x="920790" y="468135"/>
                  </a:cubicBezTo>
                  <a:lnTo>
                    <a:pt x="915132" y="460486"/>
                  </a:lnTo>
                  <a:cubicBezTo>
                    <a:pt x="918694" y="456505"/>
                    <a:pt x="922379" y="453484"/>
                    <a:pt x="926186" y="451423"/>
                  </a:cubicBezTo>
                  <a:cubicBezTo>
                    <a:pt x="929993" y="449363"/>
                    <a:pt x="934131" y="448332"/>
                    <a:pt x="938602" y="448332"/>
                  </a:cubicBezTo>
                  <a:close/>
                  <a:moveTo>
                    <a:pt x="1806110" y="447913"/>
                  </a:moveTo>
                  <a:cubicBezTo>
                    <a:pt x="1815191" y="447913"/>
                    <a:pt x="1821407" y="451126"/>
                    <a:pt x="1824760" y="457552"/>
                  </a:cubicBezTo>
                  <a:cubicBezTo>
                    <a:pt x="1826087" y="460207"/>
                    <a:pt x="1826751" y="463001"/>
                    <a:pt x="1826751" y="465934"/>
                  </a:cubicBezTo>
                  <a:cubicBezTo>
                    <a:pt x="1826751" y="469706"/>
                    <a:pt x="1825755" y="473269"/>
                    <a:pt x="1823765" y="476622"/>
                  </a:cubicBezTo>
                  <a:cubicBezTo>
                    <a:pt x="1821774" y="479974"/>
                    <a:pt x="1819207" y="482559"/>
                    <a:pt x="1816064" y="484375"/>
                  </a:cubicBezTo>
                  <a:cubicBezTo>
                    <a:pt x="1819975" y="485632"/>
                    <a:pt x="1823223" y="488094"/>
                    <a:pt x="1825808" y="491761"/>
                  </a:cubicBezTo>
                  <a:cubicBezTo>
                    <a:pt x="1828392" y="495429"/>
                    <a:pt x="1829685" y="499637"/>
                    <a:pt x="1829685" y="504387"/>
                  </a:cubicBezTo>
                  <a:cubicBezTo>
                    <a:pt x="1829685" y="511512"/>
                    <a:pt x="1827484" y="517169"/>
                    <a:pt x="1823084" y="521360"/>
                  </a:cubicBezTo>
                  <a:cubicBezTo>
                    <a:pt x="1818683" y="525551"/>
                    <a:pt x="1812571" y="527647"/>
                    <a:pt x="1804748" y="527647"/>
                  </a:cubicBezTo>
                  <a:cubicBezTo>
                    <a:pt x="1800138" y="527647"/>
                    <a:pt x="1796017" y="526983"/>
                    <a:pt x="1792385" y="525656"/>
                  </a:cubicBezTo>
                  <a:cubicBezTo>
                    <a:pt x="1788752" y="524329"/>
                    <a:pt x="1785260" y="522094"/>
                    <a:pt x="1781907" y="518951"/>
                  </a:cubicBezTo>
                  <a:lnTo>
                    <a:pt x="1786413" y="510569"/>
                  </a:lnTo>
                  <a:cubicBezTo>
                    <a:pt x="1789486" y="513153"/>
                    <a:pt x="1792577" y="515091"/>
                    <a:pt x="1795685" y="516384"/>
                  </a:cubicBezTo>
                  <a:cubicBezTo>
                    <a:pt x="1798793" y="517676"/>
                    <a:pt x="1801779" y="518322"/>
                    <a:pt x="1804643" y="518322"/>
                  </a:cubicBezTo>
                  <a:cubicBezTo>
                    <a:pt x="1809184" y="518322"/>
                    <a:pt x="1812816" y="517152"/>
                    <a:pt x="1815540" y="514812"/>
                  </a:cubicBezTo>
                  <a:cubicBezTo>
                    <a:pt x="1818264" y="512472"/>
                    <a:pt x="1819626" y="509276"/>
                    <a:pt x="1819626" y="505225"/>
                  </a:cubicBezTo>
                  <a:cubicBezTo>
                    <a:pt x="1819626" y="500825"/>
                    <a:pt x="1818142" y="497280"/>
                    <a:pt x="1815173" y="494590"/>
                  </a:cubicBezTo>
                  <a:cubicBezTo>
                    <a:pt x="1812205" y="491901"/>
                    <a:pt x="1808101" y="490557"/>
                    <a:pt x="1802862" y="490557"/>
                  </a:cubicBezTo>
                  <a:cubicBezTo>
                    <a:pt x="1801605" y="490557"/>
                    <a:pt x="1800243" y="490661"/>
                    <a:pt x="1798776" y="490871"/>
                  </a:cubicBezTo>
                  <a:lnTo>
                    <a:pt x="1793747" y="491500"/>
                  </a:lnTo>
                  <a:lnTo>
                    <a:pt x="1793747" y="481127"/>
                  </a:lnTo>
                  <a:lnTo>
                    <a:pt x="1797833" y="480708"/>
                  </a:lnTo>
                  <a:cubicBezTo>
                    <a:pt x="1803211" y="480149"/>
                    <a:pt x="1807717" y="478700"/>
                    <a:pt x="1811349" y="476360"/>
                  </a:cubicBezTo>
                  <a:cubicBezTo>
                    <a:pt x="1814981" y="474020"/>
                    <a:pt x="1816797" y="470475"/>
                    <a:pt x="1816797" y="465725"/>
                  </a:cubicBezTo>
                  <a:cubicBezTo>
                    <a:pt x="1816797" y="463420"/>
                    <a:pt x="1815907" y="461412"/>
                    <a:pt x="1814126" y="459700"/>
                  </a:cubicBezTo>
                  <a:cubicBezTo>
                    <a:pt x="1812344" y="457989"/>
                    <a:pt x="1809777" y="457133"/>
                    <a:pt x="1806425" y="457133"/>
                  </a:cubicBezTo>
                  <a:cubicBezTo>
                    <a:pt x="1803421" y="457133"/>
                    <a:pt x="1800417" y="457867"/>
                    <a:pt x="1797414" y="459334"/>
                  </a:cubicBezTo>
                  <a:cubicBezTo>
                    <a:pt x="1794410" y="460800"/>
                    <a:pt x="1791756" y="462756"/>
                    <a:pt x="1789451" y="465201"/>
                  </a:cubicBezTo>
                  <a:lnTo>
                    <a:pt x="1784212" y="456714"/>
                  </a:lnTo>
                  <a:cubicBezTo>
                    <a:pt x="1786238" y="454619"/>
                    <a:pt x="1789486" y="452628"/>
                    <a:pt x="1793956" y="450742"/>
                  </a:cubicBezTo>
                  <a:cubicBezTo>
                    <a:pt x="1798427" y="448856"/>
                    <a:pt x="1802478" y="447913"/>
                    <a:pt x="1806110" y="447913"/>
                  </a:cubicBezTo>
                  <a:close/>
                  <a:moveTo>
                    <a:pt x="1110785" y="447913"/>
                  </a:moveTo>
                  <a:cubicBezTo>
                    <a:pt x="1119866" y="447913"/>
                    <a:pt x="1126082" y="451126"/>
                    <a:pt x="1129435" y="457552"/>
                  </a:cubicBezTo>
                  <a:cubicBezTo>
                    <a:pt x="1130762" y="460207"/>
                    <a:pt x="1131426" y="463001"/>
                    <a:pt x="1131426" y="465934"/>
                  </a:cubicBezTo>
                  <a:cubicBezTo>
                    <a:pt x="1131426" y="469706"/>
                    <a:pt x="1130430" y="473269"/>
                    <a:pt x="1128440" y="476622"/>
                  </a:cubicBezTo>
                  <a:cubicBezTo>
                    <a:pt x="1126449" y="479974"/>
                    <a:pt x="1123882" y="482559"/>
                    <a:pt x="1120739" y="484375"/>
                  </a:cubicBezTo>
                  <a:cubicBezTo>
                    <a:pt x="1124650" y="485632"/>
                    <a:pt x="1127898" y="488094"/>
                    <a:pt x="1130483" y="491761"/>
                  </a:cubicBezTo>
                  <a:cubicBezTo>
                    <a:pt x="1133067" y="495429"/>
                    <a:pt x="1134359" y="499637"/>
                    <a:pt x="1134359" y="504387"/>
                  </a:cubicBezTo>
                  <a:cubicBezTo>
                    <a:pt x="1134359" y="511512"/>
                    <a:pt x="1132159" y="517169"/>
                    <a:pt x="1127759" y="521360"/>
                  </a:cubicBezTo>
                  <a:cubicBezTo>
                    <a:pt x="1123358" y="525551"/>
                    <a:pt x="1117246" y="527647"/>
                    <a:pt x="1109423" y="527647"/>
                  </a:cubicBezTo>
                  <a:cubicBezTo>
                    <a:pt x="1104813" y="527647"/>
                    <a:pt x="1100692" y="526983"/>
                    <a:pt x="1097060" y="525656"/>
                  </a:cubicBezTo>
                  <a:cubicBezTo>
                    <a:pt x="1093427" y="524329"/>
                    <a:pt x="1089935" y="522094"/>
                    <a:pt x="1086582" y="518951"/>
                  </a:cubicBezTo>
                  <a:lnTo>
                    <a:pt x="1091087" y="510569"/>
                  </a:lnTo>
                  <a:cubicBezTo>
                    <a:pt x="1094161" y="513153"/>
                    <a:pt x="1097252" y="515091"/>
                    <a:pt x="1100360" y="516384"/>
                  </a:cubicBezTo>
                  <a:cubicBezTo>
                    <a:pt x="1103468" y="517676"/>
                    <a:pt x="1106454" y="518322"/>
                    <a:pt x="1109318" y="518322"/>
                  </a:cubicBezTo>
                  <a:cubicBezTo>
                    <a:pt x="1113858" y="518322"/>
                    <a:pt x="1117491" y="517152"/>
                    <a:pt x="1120215" y="514812"/>
                  </a:cubicBezTo>
                  <a:cubicBezTo>
                    <a:pt x="1122939" y="512472"/>
                    <a:pt x="1124301" y="509276"/>
                    <a:pt x="1124301" y="505225"/>
                  </a:cubicBezTo>
                  <a:cubicBezTo>
                    <a:pt x="1124301" y="500825"/>
                    <a:pt x="1122817" y="497280"/>
                    <a:pt x="1119848" y="494590"/>
                  </a:cubicBezTo>
                  <a:cubicBezTo>
                    <a:pt x="1116879" y="491901"/>
                    <a:pt x="1112776" y="490557"/>
                    <a:pt x="1107537" y="490557"/>
                  </a:cubicBezTo>
                  <a:cubicBezTo>
                    <a:pt x="1106280" y="490557"/>
                    <a:pt x="1104918" y="490661"/>
                    <a:pt x="1103451" y="490871"/>
                  </a:cubicBezTo>
                  <a:lnTo>
                    <a:pt x="1098422" y="491500"/>
                  </a:lnTo>
                  <a:lnTo>
                    <a:pt x="1098422" y="481127"/>
                  </a:lnTo>
                  <a:lnTo>
                    <a:pt x="1102508" y="480708"/>
                  </a:lnTo>
                  <a:cubicBezTo>
                    <a:pt x="1107886" y="480149"/>
                    <a:pt x="1112392" y="478700"/>
                    <a:pt x="1116024" y="476360"/>
                  </a:cubicBezTo>
                  <a:cubicBezTo>
                    <a:pt x="1119656" y="474020"/>
                    <a:pt x="1121472" y="470475"/>
                    <a:pt x="1121472" y="465725"/>
                  </a:cubicBezTo>
                  <a:cubicBezTo>
                    <a:pt x="1121472" y="463420"/>
                    <a:pt x="1120582" y="461412"/>
                    <a:pt x="1118800" y="459700"/>
                  </a:cubicBezTo>
                  <a:cubicBezTo>
                    <a:pt x="1117019" y="457989"/>
                    <a:pt x="1114452" y="457133"/>
                    <a:pt x="1111099" y="457133"/>
                  </a:cubicBezTo>
                  <a:cubicBezTo>
                    <a:pt x="1108096" y="457133"/>
                    <a:pt x="1105092" y="457867"/>
                    <a:pt x="1102089" y="459334"/>
                  </a:cubicBezTo>
                  <a:cubicBezTo>
                    <a:pt x="1099085" y="460800"/>
                    <a:pt x="1096431" y="462756"/>
                    <a:pt x="1094126" y="465201"/>
                  </a:cubicBezTo>
                  <a:lnTo>
                    <a:pt x="1088887" y="456714"/>
                  </a:lnTo>
                  <a:cubicBezTo>
                    <a:pt x="1090913" y="454619"/>
                    <a:pt x="1094161" y="452628"/>
                    <a:pt x="1098631" y="450742"/>
                  </a:cubicBezTo>
                  <a:cubicBezTo>
                    <a:pt x="1103102" y="448856"/>
                    <a:pt x="1107153" y="447913"/>
                    <a:pt x="1110785" y="447913"/>
                  </a:cubicBezTo>
                  <a:close/>
                  <a:moveTo>
                    <a:pt x="1542439" y="444560"/>
                  </a:moveTo>
                  <a:lnTo>
                    <a:pt x="1603418" y="444560"/>
                  </a:lnTo>
                  <a:cubicBezTo>
                    <a:pt x="1604675" y="444560"/>
                    <a:pt x="1605758" y="445014"/>
                    <a:pt x="1606666" y="445922"/>
                  </a:cubicBezTo>
                  <a:cubicBezTo>
                    <a:pt x="1607574" y="446831"/>
                    <a:pt x="1608028" y="447913"/>
                    <a:pt x="1608028" y="449170"/>
                  </a:cubicBezTo>
                  <a:lnTo>
                    <a:pt x="1608028" y="530895"/>
                  </a:lnTo>
                  <a:lnTo>
                    <a:pt x="1598808" y="530895"/>
                  </a:lnTo>
                  <a:lnTo>
                    <a:pt x="1598808" y="527437"/>
                  </a:lnTo>
                  <a:lnTo>
                    <a:pt x="1547049" y="527437"/>
                  </a:lnTo>
                  <a:lnTo>
                    <a:pt x="1547049" y="530895"/>
                  </a:lnTo>
                  <a:lnTo>
                    <a:pt x="1537829" y="530895"/>
                  </a:lnTo>
                  <a:lnTo>
                    <a:pt x="1537829" y="449170"/>
                  </a:lnTo>
                  <a:cubicBezTo>
                    <a:pt x="1537829" y="447913"/>
                    <a:pt x="1538283" y="446831"/>
                    <a:pt x="1539191" y="445922"/>
                  </a:cubicBezTo>
                  <a:cubicBezTo>
                    <a:pt x="1540099" y="445014"/>
                    <a:pt x="1541182" y="444560"/>
                    <a:pt x="1542439" y="444560"/>
                  </a:cubicBezTo>
                  <a:close/>
                  <a:moveTo>
                    <a:pt x="134218" y="444560"/>
                  </a:moveTo>
                  <a:lnTo>
                    <a:pt x="197502" y="444560"/>
                  </a:lnTo>
                  <a:lnTo>
                    <a:pt x="197502" y="453781"/>
                  </a:lnTo>
                  <a:lnTo>
                    <a:pt x="159888" y="453781"/>
                  </a:lnTo>
                  <a:lnTo>
                    <a:pt x="159049" y="462163"/>
                  </a:lnTo>
                  <a:lnTo>
                    <a:pt x="188072" y="462163"/>
                  </a:lnTo>
                  <a:cubicBezTo>
                    <a:pt x="189329" y="462163"/>
                    <a:pt x="190412" y="462617"/>
                    <a:pt x="191320" y="463525"/>
                  </a:cubicBezTo>
                  <a:cubicBezTo>
                    <a:pt x="192228" y="464433"/>
                    <a:pt x="192682" y="465515"/>
                    <a:pt x="192682" y="466773"/>
                  </a:cubicBezTo>
                  <a:lnTo>
                    <a:pt x="192682" y="482594"/>
                  </a:lnTo>
                  <a:lnTo>
                    <a:pt x="201064" y="482594"/>
                  </a:lnTo>
                  <a:lnTo>
                    <a:pt x="201064" y="491709"/>
                  </a:lnTo>
                  <a:lnTo>
                    <a:pt x="131389" y="491709"/>
                  </a:lnTo>
                  <a:lnTo>
                    <a:pt x="131389" y="482594"/>
                  </a:lnTo>
                  <a:lnTo>
                    <a:pt x="147734" y="482594"/>
                  </a:lnTo>
                  <a:lnTo>
                    <a:pt x="148886" y="471383"/>
                  </a:lnTo>
                  <a:lnTo>
                    <a:pt x="135685" y="471383"/>
                  </a:lnTo>
                  <a:lnTo>
                    <a:pt x="135685" y="462163"/>
                  </a:lnTo>
                  <a:lnTo>
                    <a:pt x="149829" y="462163"/>
                  </a:lnTo>
                  <a:lnTo>
                    <a:pt x="150772" y="453781"/>
                  </a:lnTo>
                  <a:lnTo>
                    <a:pt x="134218" y="453781"/>
                  </a:lnTo>
                  <a:close/>
                  <a:moveTo>
                    <a:pt x="120073" y="442570"/>
                  </a:moveTo>
                  <a:lnTo>
                    <a:pt x="130551" y="460172"/>
                  </a:lnTo>
                  <a:lnTo>
                    <a:pt x="122588" y="464887"/>
                  </a:lnTo>
                  <a:lnTo>
                    <a:pt x="112215" y="447284"/>
                  </a:lnTo>
                  <a:close/>
                  <a:moveTo>
                    <a:pt x="1331851" y="442046"/>
                  </a:moveTo>
                  <a:lnTo>
                    <a:pt x="1387905" y="442046"/>
                  </a:lnTo>
                  <a:cubicBezTo>
                    <a:pt x="1389233" y="442046"/>
                    <a:pt x="1390333" y="442500"/>
                    <a:pt x="1391206" y="443408"/>
                  </a:cubicBezTo>
                  <a:cubicBezTo>
                    <a:pt x="1392079" y="444316"/>
                    <a:pt x="1392516" y="445399"/>
                    <a:pt x="1392516" y="446656"/>
                  </a:cubicBezTo>
                  <a:lnTo>
                    <a:pt x="1392516" y="516122"/>
                  </a:lnTo>
                  <a:cubicBezTo>
                    <a:pt x="1392516" y="521849"/>
                    <a:pt x="1389966" y="525971"/>
                    <a:pt x="1384867" y="528485"/>
                  </a:cubicBezTo>
                  <a:cubicBezTo>
                    <a:pt x="1379768" y="531000"/>
                    <a:pt x="1374983" y="532676"/>
                    <a:pt x="1370513" y="533514"/>
                  </a:cubicBezTo>
                  <a:lnTo>
                    <a:pt x="1369151" y="524504"/>
                  </a:lnTo>
                  <a:cubicBezTo>
                    <a:pt x="1372154" y="524015"/>
                    <a:pt x="1375263" y="522984"/>
                    <a:pt x="1378476" y="521413"/>
                  </a:cubicBezTo>
                  <a:cubicBezTo>
                    <a:pt x="1381689" y="519841"/>
                    <a:pt x="1383295" y="518077"/>
                    <a:pt x="1383295" y="516122"/>
                  </a:cubicBezTo>
                  <a:lnTo>
                    <a:pt x="1383295" y="502082"/>
                  </a:lnTo>
                  <a:lnTo>
                    <a:pt x="1336356" y="502082"/>
                  </a:lnTo>
                  <a:lnTo>
                    <a:pt x="1336356" y="502710"/>
                  </a:lnTo>
                  <a:cubicBezTo>
                    <a:pt x="1336426" y="508508"/>
                    <a:pt x="1335011" y="514009"/>
                    <a:pt x="1332113" y="519213"/>
                  </a:cubicBezTo>
                  <a:cubicBezTo>
                    <a:pt x="1329214" y="524416"/>
                    <a:pt x="1325390" y="528904"/>
                    <a:pt x="1320640" y="532676"/>
                  </a:cubicBezTo>
                  <a:lnTo>
                    <a:pt x="1317916" y="528904"/>
                  </a:lnTo>
                  <a:lnTo>
                    <a:pt x="1315192" y="525237"/>
                  </a:lnTo>
                  <a:cubicBezTo>
                    <a:pt x="1318824" y="522303"/>
                    <a:pt x="1321757" y="518881"/>
                    <a:pt x="1323993" y="514969"/>
                  </a:cubicBezTo>
                  <a:cubicBezTo>
                    <a:pt x="1326228" y="511058"/>
                    <a:pt x="1327311" y="506971"/>
                    <a:pt x="1327241" y="502710"/>
                  </a:cubicBezTo>
                  <a:lnTo>
                    <a:pt x="1327241" y="446656"/>
                  </a:lnTo>
                  <a:cubicBezTo>
                    <a:pt x="1327241" y="445399"/>
                    <a:pt x="1327677" y="444316"/>
                    <a:pt x="1328550" y="443408"/>
                  </a:cubicBezTo>
                  <a:cubicBezTo>
                    <a:pt x="1329424" y="442500"/>
                    <a:pt x="1330524" y="442046"/>
                    <a:pt x="1331851" y="442046"/>
                  </a:cubicBezTo>
                  <a:close/>
                  <a:moveTo>
                    <a:pt x="27137" y="440998"/>
                  </a:moveTo>
                  <a:lnTo>
                    <a:pt x="36253" y="440998"/>
                  </a:lnTo>
                  <a:lnTo>
                    <a:pt x="36253" y="449380"/>
                  </a:lnTo>
                  <a:lnTo>
                    <a:pt x="61608" y="449380"/>
                  </a:lnTo>
                  <a:lnTo>
                    <a:pt x="61608" y="440998"/>
                  </a:lnTo>
                  <a:lnTo>
                    <a:pt x="70724" y="440998"/>
                  </a:lnTo>
                  <a:lnTo>
                    <a:pt x="70724" y="449380"/>
                  </a:lnTo>
                  <a:lnTo>
                    <a:pt x="94718" y="449380"/>
                  </a:lnTo>
                  <a:lnTo>
                    <a:pt x="94718" y="458600"/>
                  </a:lnTo>
                  <a:lnTo>
                    <a:pt x="70724" y="458600"/>
                  </a:lnTo>
                  <a:lnTo>
                    <a:pt x="70724" y="466144"/>
                  </a:lnTo>
                  <a:lnTo>
                    <a:pt x="61608" y="466144"/>
                  </a:lnTo>
                  <a:lnTo>
                    <a:pt x="61608" y="458600"/>
                  </a:lnTo>
                  <a:lnTo>
                    <a:pt x="36253" y="458600"/>
                  </a:lnTo>
                  <a:lnTo>
                    <a:pt x="36253" y="466144"/>
                  </a:lnTo>
                  <a:lnTo>
                    <a:pt x="27137" y="466144"/>
                  </a:lnTo>
                  <a:lnTo>
                    <a:pt x="27137" y="458600"/>
                  </a:lnTo>
                  <a:lnTo>
                    <a:pt x="3039" y="458600"/>
                  </a:lnTo>
                  <a:lnTo>
                    <a:pt x="3039" y="449380"/>
                  </a:lnTo>
                  <a:lnTo>
                    <a:pt x="27137" y="449380"/>
                  </a:lnTo>
                  <a:close/>
                  <a:moveTo>
                    <a:pt x="1167516" y="440265"/>
                  </a:moveTo>
                  <a:lnTo>
                    <a:pt x="1176422" y="442255"/>
                  </a:lnTo>
                  <a:cubicBezTo>
                    <a:pt x="1175514" y="445399"/>
                    <a:pt x="1174641" y="448053"/>
                    <a:pt x="1173803" y="450218"/>
                  </a:cubicBezTo>
                  <a:lnTo>
                    <a:pt x="1234258" y="450218"/>
                  </a:lnTo>
                  <a:lnTo>
                    <a:pt x="1234258" y="459438"/>
                  </a:lnTo>
                  <a:lnTo>
                    <a:pt x="1203454" y="459438"/>
                  </a:lnTo>
                  <a:lnTo>
                    <a:pt x="1203454" y="473897"/>
                  </a:lnTo>
                  <a:lnTo>
                    <a:pt x="1232791" y="473897"/>
                  </a:lnTo>
                  <a:lnTo>
                    <a:pt x="1232791" y="483013"/>
                  </a:lnTo>
                  <a:lnTo>
                    <a:pt x="1203454" y="483013"/>
                  </a:lnTo>
                  <a:lnTo>
                    <a:pt x="1203454" y="503130"/>
                  </a:lnTo>
                  <a:lnTo>
                    <a:pt x="1239077" y="503130"/>
                  </a:lnTo>
                  <a:lnTo>
                    <a:pt x="1239077" y="512350"/>
                  </a:lnTo>
                  <a:lnTo>
                    <a:pt x="1203454" y="512350"/>
                  </a:lnTo>
                  <a:lnTo>
                    <a:pt x="1203454" y="535296"/>
                  </a:lnTo>
                  <a:lnTo>
                    <a:pt x="1194338" y="535296"/>
                  </a:lnTo>
                  <a:lnTo>
                    <a:pt x="1194338" y="512350"/>
                  </a:lnTo>
                  <a:lnTo>
                    <a:pt x="1144780" y="512350"/>
                  </a:lnTo>
                  <a:lnTo>
                    <a:pt x="1144780" y="503130"/>
                  </a:lnTo>
                  <a:lnTo>
                    <a:pt x="1160601" y="503130"/>
                  </a:lnTo>
                  <a:lnTo>
                    <a:pt x="1160601" y="478403"/>
                  </a:lnTo>
                  <a:cubicBezTo>
                    <a:pt x="1160601" y="477145"/>
                    <a:pt x="1161055" y="476080"/>
                    <a:pt x="1161963" y="475207"/>
                  </a:cubicBezTo>
                  <a:cubicBezTo>
                    <a:pt x="1162871" y="474334"/>
                    <a:pt x="1163954" y="473897"/>
                    <a:pt x="1165211" y="473897"/>
                  </a:cubicBezTo>
                  <a:lnTo>
                    <a:pt x="1194338" y="473897"/>
                  </a:lnTo>
                  <a:lnTo>
                    <a:pt x="1194338" y="459438"/>
                  </a:lnTo>
                  <a:lnTo>
                    <a:pt x="1169402" y="459438"/>
                  </a:lnTo>
                  <a:cubicBezTo>
                    <a:pt x="1164093" y="468798"/>
                    <a:pt x="1157248" y="475504"/>
                    <a:pt x="1148866" y="479555"/>
                  </a:cubicBezTo>
                  <a:lnTo>
                    <a:pt x="1144989" y="471173"/>
                  </a:lnTo>
                  <a:cubicBezTo>
                    <a:pt x="1150647" y="468379"/>
                    <a:pt x="1155310" y="464258"/>
                    <a:pt x="1158977" y="458810"/>
                  </a:cubicBezTo>
                  <a:cubicBezTo>
                    <a:pt x="1162644" y="453361"/>
                    <a:pt x="1165490" y="447180"/>
                    <a:pt x="1167516" y="440265"/>
                  </a:cubicBezTo>
                  <a:close/>
                  <a:moveTo>
                    <a:pt x="2000982" y="333680"/>
                  </a:moveTo>
                  <a:lnTo>
                    <a:pt x="2012507" y="333680"/>
                  </a:lnTo>
                  <a:lnTo>
                    <a:pt x="2012507" y="345205"/>
                  </a:lnTo>
                  <a:lnTo>
                    <a:pt x="2000982" y="345205"/>
                  </a:lnTo>
                  <a:close/>
                  <a:moveTo>
                    <a:pt x="1705707" y="333680"/>
                  </a:moveTo>
                  <a:lnTo>
                    <a:pt x="1717232" y="333680"/>
                  </a:lnTo>
                  <a:lnTo>
                    <a:pt x="1717232" y="345205"/>
                  </a:lnTo>
                  <a:lnTo>
                    <a:pt x="1705707" y="345205"/>
                  </a:lnTo>
                  <a:close/>
                  <a:moveTo>
                    <a:pt x="42750" y="325822"/>
                  </a:moveTo>
                  <a:lnTo>
                    <a:pt x="42750" y="340385"/>
                  </a:lnTo>
                  <a:lnTo>
                    <a:pt x="79421" y="340385"/>
                  </a:lnTo>
                  <a:lnTo>
                    <a:pt x="79421" y="325822"/>
                  </a:lnTo>
                  <a:close/>
                  <a:moveTo>
                    <a:pt x="1547049" y="309896"/>
                  </a:moveTo>
                  <a:lnTo>
                    <a:pt x="1547049" y="337347"/>
                  </a:lnTo>
                  <a:lnTo>
                    <a:pt x="1598808" y="337347"/>
                  </a:lnTo>
                  <a:lnTo>
                    <a:pt x="1598808" y="309896"/>
                  </a:lnTo>
                  <a:close/>
                  <a:moveTo>
                    <a:pt x="2000982" y="303505"/>
                  </a:moveTo>
                  <a:lnTo>
                    <a:pt x="2012507" y="303505"/>
                  </a:lnTo>
                  <a:lnTo>
                    <a:pt x="2012507" y="315030"/>
                  </a:lnTo>
                  <a:lnTo>
                    <a:pt x="2000982" y="315030"/>
                  </a:lnTo>
                  <a:close/>
                  <a:moveTo>
                    <a:pt x="1705707" y="303505"/>
                  </a:moveTo>
                  <a:lnTo>
                    <a:pt x="1717232" y="303505"/>
                  </a:lnTo>
                  <a:lnTo>
                    <a:pt x="1717232" y="315030"/>
                  </a:lnTo>
                  <a:lnTo>
                    <a:pt x="1705707" y="315030"/>
                  </a:lnTo>
                  <a:close/>
                  <a:moveTo>
                    <a:pt x="1272501" y="302457"/>
                  </a:moveTo>
                  <a:cubicBezTo>
                    <a:pt x="1269427" y="302457"/>
                    <a:pt x="1266651" y="303155"/>
                    <a:pt x="1264171" y="304552"/>
                  </a:cubicBezTo>
                  <a:cubicBezTo>
                    <a:pt x="1261691" y="305949"/>
                    <a:pt x="1259683" y="307765"/>
                    <a:pt x="1258146" y="310001"/>
                  </a:cubicBezTo>
                  <a:cubicBezTo>
                    <a:pt x="1258356" y="318941"/>
                    <a:pt x="1259735" y="325612"/>
                    <a:pt x="1262285" y="330013"/>
                  </a:cubicBezTo>
                  <a:cubicBezTo>
                    <a:pt x="1264834" y="334413"/>
                    <a:pt x="1268694" y="336613"/>
                    <a:pt x="1273863" y="336613"/>
                  </a:cubicBezTo>
                  <a:cubicBezTo>
                    <a:pt x="1276377" y="336613"/>
                    <a:pt x="1278647" y="335828"/>
                    <a:pt x="1280673" y="334256"/>
                  </a:cubicBezTo>
                  <a:cubicBezTo>
                    <a:pt x="1282699" y="332684"/>
                    <a:pt x="1284270" y="330519"/>
                    <a:pt x="1285388" y="327760"/>
                  </a:cubicBezTo>
                  <a:cubicBezTo>
                    <a:pt x="1286505" y="325001"/>
                    <a:pt x="1287064" y="321910"/>
                    <a:pt x="1287064" y="318487"/>
                  </a:cubicBezTo>
                  <a:cubicBezTo>
                    <a:pt x="1287064" y="314087"/>
                    <a:pt x="1285772" y="310315"/>
                    <a:pt x="1283188" y="307172"/>
                  </a:cubicBezTo>
                  <a:cubicBezTo>
                    <a:pt x="1280603" y="304028"/>
                    <a:pt x="1277041" y="302457"/>
                    <a:pt x="1272501" y="302457"/>
                  </a:cubicBezTo>
                  <a:close/>
                  <a:moveTo>
                    <a:pt x="1839057" y="302352"/>
                  </a:moveTo>
                  <a:lnTo>
                    <a:pt x="1886415" y="302352"/>
                  </a:lnTo>
                  <a:lnTo>
                    <a:pt x="1886415" y="311153"/>
                  </a:lnTo>
                  <a:lnTo>
                    <a:pt x="1839057" y="311153"/>
                  </a:lnTo>
                  <a:close/>
                  <a:moveTo>
                    <a:pt x="1169716" y="302038"/>
                  </a:moveTo>
                  <a:lnTo>
                    <a:pt x="1169716" y="322155"/>
                  </a:lnTo>
                  <a:lnTo>
                    <a:pt x="1194338" y="322155"/>
                  </a:lnTo>
                  <a:lnTo>
                    <a:pt x="1194338" y="302038"/>
                  </a:lnTo>
                  <a:close/>
                  <a:moveTo>
                    <a:pt x="1336356" y="295646"/>
                  </a:moveTo>
                  <a:lnTo>
                    <a:pt x="1336356" y="311887"/>
                  </a:lnTo>
                  <a:lnTo>
                    <a:pt x="1383295" y="311887"/>
                  </a:lnTo>
                  <a:lnTo>
                    <a:pt x="1383295" y="295646"/>
                  </a:lnTo>
                  <a:close/>
                  <a:moveTo>
                    <a:pt x="53332" y="290408"/>
                  </a:moveTo>
                  <a:lnTo>
                    <a:pt x="52284" y="301619"/>
                  </a:lnTo>
                  <a:lnTo>
                    <a:pt x="78687" y="301619"/>
                  </a:lnTo>
                  <a:lnTo>
                    <a:pt x="78687" y="290408"/>
                  </a:lnTo>
                  <a:close/>
                  <a:moveTo>
                    <a:pt x="1468" y="289569"/>
                  </a:moveTo>
                  <a:lnTo>
                    <a:pt x="16660" y="289569"/>
                  </a:lnTo>
                  <a:cubicBezTo>
                    <a:pt x="17918" y="289569"/>
                    <a:pt x="19000" y="290006"/>
                    <a:pt x="19908" y="290879"/>
                  </a:cubicBezTo>
                  <a:cubicBezTo>
                    <a:pt x="20816" y="291752"/>
                    <a:pt x="21270" y="292852"/>
                    <a:pt x="21270" y="294180"/>
                  </a:cubicBezTo>
                  <a:lnTo>
                    <a:pt x="21270" y="336509"/>
                  </a:lnTo>
                  <a:cubicBezTo>
                    <a:pt x="23645" y="334274"/>
                    <a:pt x="25636" y="332143"/>
                    <a:pt x="27243" y="330117"/>
                  </a:cubicBezTo>
                  <a:lnTo>
                    <a:pt x="33634" y="335147"/>
                  </a:lnTo>
                  <a:lnTo>
                    <a:pt x="33634" y="321212"/>
                  </a:lnTo>
                  <a:cubicBezTo>
                    <a:pt x="33634" y="319954"/>
                    <a:pt x="34088" y="318854"/>
                    <a:pt x="34996" y="317911"/>
                  </a:cubicBezTo>
                  <a:cubicBezTo>
                    <a:pt x="35904" y="316968"/>
                    <a:pt x="36987" y="316497"/>
                    <a:pt x="38244" y="316497"/>
                  </a:cubicBezTo>
                  <a:lnTo>
                    <a:pt x="84031" y="316497"/>
                  </a:lnTo>
                  <a:cubicBezTo>
                    <a:pt x="85288" y="316497"/>
                    <a:pt x="86353" y="316968"/>
                    <a:pt x="87226" y="317911"/>
                  </a:cubicBezTo>
                  <a:cubicBezTo>
                    <a:pt x="88100" y="318854"/>
                    <a:pt x="88536" y="319954"/>
                    <a:pt x="88536" y="321212"/>
                  </a:cubicBezTo>
                  <a:lnTo>
                    <a:pt x="88536" y="351806"/>
                  </a:lnTo>
                  <a:lnTo>
                    <a:pt x="79421" y="351806"/>
                  </a:lnTo>
                  <a:lnTo>
                    <a:pt x="79421" y="349606"/>
                  </a:lnTo>
                  <a:lnTo>
                    <a:pt x="42750" y="349606"/>
                  </a:lnTo>
                  <a:lnTo>
                    <a:pt x="42750" y="351806"/>
                  </a:lnTo>
                  <a:lnTo>
                    <a:pt x="33634" y="351806"/>
                  </a:lnTo>
                  <a:lnTo>
                    <a:pt x="33634" y="336823"/>
                  </a:lnTo>
                  <a:cubicBezTo>
                    <a:pt x="29094" y="342341"/>
                    <a:pt x="24064" y="346567"/>
                    <a:pt x="18546" y="349501"/>
                  </a:cubicBezTo>
                  <a:cubicBezTo>
                    <a:pt x="17987" y="349850"/>
                    <a:pt x="17359" y="350025"/>
                    <a:pt x="16660" y="350025"/>
                  </a:cubicBezTo>
                  <a:cubicBezTo>
                    <a:pt x="15752" y="350025"/>
                    <a:pt x="14914" y="349780"/>
                    <a:pt x="14146" y="349291"/>
                  </a:cubicBezTo>
                  <a:cubicBezTo>
                    <a:pt x="12749" y="348453"/>
                    <a:pt x="12050" y="347161"/>
                    <a:pt x="12050" y="345415"/>
                  </a:cubicBezTo>
                  <a:lnTo>
                    <a:pt x="12050" y="298790"/>
                  </a:lnTo>
                  <a:lnTo>
                    <a:pt x="1468" y="298790"/>
                  </a:lnTo>
                  <a:close/>
                  <a:moveTo>
                    <a:pt x="1671922" y="277101"/>
                  </a:moveTo>
                  <a:cubicBezTo>
                    <a:pt x="1669268" y="277101"/>
                    <a:pt x="1666875" y="277922"/>
                    <a:pt x="1664745" y="279563"/>
                  </a:cubicBezTo>
                  <a:cubicBezTo>
                    <a:pt x="1662615" y="281205"/>
                    <a:pt x="1660955" y="283423"/>
                    <a:pt x="1659768" y="286217"/>
                  </a:cubicBezTo>
                  <a:cubicBezTo>
                    <a:pt x="1658581" y="289011"/>
                    <a:pt x="1657987" y="292119"/>
                    <a:pt x="1657987" y="295542"/>
                  </a:cubicBezTo>
                  <a:cubicBezTo>
                    <a:pt x="1657987" y="299802"/>
                    <a:pt x="1659017" y="303452"/>
                    <a:pt x="1661078" y="306491"/>
                  </a:cubicBezTo>
                  <a:cubicBezTo>
                    <a:pt x="1663138" y="309529"/>
                    <a:pt x="1666125" y="311083"/>
                    <a:pt x="1670036" y="311153"/>
                  </a:cubicBezTo>
                  <a:cubicBezTo>
                    <a:pt x="1673808" y="311293"/>
                    <a:pt x="1676934" y="310734"/>
                    <a:pt x="1679413" y="309477"/>
                  </a:cubicBezTo>
                  <a:cubicBezTo>
                    <a:pt x="1681893" y="308219"/>
                    <a:pt x="1684076" y="306229"/>
                    <a:pt x="1685962" y="303505"/>
                  </a:cubicBezTo>
                  <a:cubicBezTo>
                    <a:pt x="1685822" y="294424"/>
                    <a:pt x="1684687" y="287753"/>
                    <a:pt x="1682557" y="283493"/>
                  </a:cubicBezTo>
                  <a:cubicBezTo>
                    <a:pt x="1680426" y="279232"/>
                    <a:pt x="1676881" y="277101"/>
                    <a:pt x="1671922" y="277101"/>
                  </a:cubicBezTo>
                  <a:close/>
                  <a:moveTo>
                    <a:pt x="2101280" y="276682"/>
                  </a:moveTo>
                  <a:cubicBezTo>
                    <a:pt x="2098207" y="276682"/>
                    <a:pt x="2095535" y="277992"/>
                    <a:pt x="2093265" y="280611"/>
                  </a:cubicBezTo>
                  <a:cubicBezTo>
                    <a:pt x="2090995" y="283231"/>
                    <a:pt x="2089266" y="286880"/>
                    <a:pt x="2088079" y="291560"/>
                  </a:cubicBezTo>
                  <a:cubicBezTo>
                    <a:pt x="2086891" y="296240"/>
                    <a:pt x="2086297" y="301549"/>
                    <a:pt x="2086297" y="307486"/>
                  </a:cubicBezTo>
                  <a:cubicBezTo>
                    <a:pt x="2086297" y="316427"/>
                    <a:pt x="2087590" y="323604"/>
                    <a:pt x="2090174" y="329017"/>
                  </a:cubicBezTo>
                  <a:cubicBezTo>
                    <a:pt x="2092759" y="334431"/>
                    <a:pt x="2096600" y="337137"/>
                    <a:pt x="2101699" y="337137"/>
                  </a:cubicBezTo>
                  <a:cubicBezTo>
                    <a:pt x="2106519" y="337137"/>
                    <a:pt x="2110151" y="334396"/>
                    <a:pt x="2112596" y="328912"/>
                  </a:cubicBezTo>
                  <a:cubicBezTo>
                    <a:pt x="2115041" y="323429"/>
                    <a:pt x="2116263" y="316287"/>
                    <a:pt x="2116263" y="307486"/>
                  </a:cubicBezTo>
                  <a:cubicBezTo>
                    <a:pt x="2116263" y="297847"/>
                    <a:pt x="2114919" y="290303"/>
                    <a:pt x="2112229" y="284855"/>
                  </a:cubicBezTo>
                  <a:cubicBezTo>
                    <a:pt x="2109540" y="279406"/>
                    <a:pt x="2105890" y="276682"/>
                    <a:pt x="2101280" y="276682"/>
                  </a:cubicBezTo>
                  <a:close/>
                  <a:moveTo>
                    <a:pt x="1806006" y="276682"/>
                  </a:moveTo>
                  <a:cubicBezTo>
                    <a:pt x="1802932" y="276682"/>
                    <a:pt x="1800260" y="277992"/>
                    <a:pt x="1797990" y="280611"/>
                  </a:cubicBezTo>
                  <a:cubicBezTo>
                    <a:pt x="1795720" y="283231"/>
                    <a:pt x="1793991" y="286880"/>
                    <a:pt x="1792804" y="291560"/>
                  </a:cubicBezTo>
                  <a:cubicBezTo>
                    <a:pt x="1791616" y="296240"/>
                    <a:pt x="1791023" y="301549"/>
                    <a:pt x="1791023" y="307486"/>
                  </a:cubicBezTo>
                  <a:cubicBezTo>
                    <a:pt x="1791023" y="316427"/>
                    <a:pt x="1792315" y="323604"/>
                    <a:pt x="1794899" y="329017"/>
                  </a:cubicBezTo>
                  <a:cubicBezTo>
                    <a:pt x="1797484" y="334431"/>
                    <a:pt x="1801326" y="337137"/>
                    <a:pt x="1806425" y="337137"/>
                  </a:cubicBezTo>
                  <a:cubicBezTo>
                    <a:pt x="1811244" y="337137"/>
                    <a:pt x="1814876" y="334396"/>
                    <a:pt x="1817321" y="328912"/>
                  </a:cubicBezTo>
                  <a:cubicBezTo>
                    <a:pt x="1819766" y="323429"/>
                    <a:pt x="1820988" y="316287"/>
                    <a:pt x="1820988" y="307486"/>
                  </a:cubicBezTo>
                  <a:cubicBezTo>
                    <a:pt x="1820988" y="297847"/>
                    <a:pt x="1819644" y="290303"/>
                    <a:pt x="1816954" y="284855"/>
                  </a:cubicBezTo>
                  <a:cubicBezTo>
                    <a:pt x="1814265" y="279406"/>
                    <a:pt x="1810616" y="276682"/>
                    <a:pt x="1806006" y="276682"/>
                  </a:cubicBezTo>
                  <a:close/>
                  <a:moveTo>
                    <a:pt x="1748856" y="276682"/>
                  </a:moveTo>
                  <a:cubicBezTo>
                    <a:pt x="1745782" y="276682"/>
                    <a:pt x="1743110" y="277992"/>
                    <a:pt x="1740840" y="280611"/>
                  </a:cubicBezTo>
                  <a:cubicBezTo>
                    <a:pt x="1738570" y="283231"/>
                    <a:pt x="1736841" y="286880"/>
                    <a:pt x="1735654" y="291560"/>
                  </a:cubicBezTo>
                  <a:cubicBezTo>
                    <a:pt x="1734466" y="296240"/>
                    <a:pt x="1733873" y="301549"/>
                    <a:pt x="1733873" y="307486"/>
                  </a:cubicBezTo>
                  <a:cubicBezTo>
                    <a:pt x="1733873" y="316427"/>
                    <a:pt x="1735165" y="323604"/>
                    <a:pt x="1737749" y="329017"/>
                  </a:cubicBezTo>
                  <a:cubicBezTo>
                    <a:pt x="1740334" y="334431"/>
                    <a:pt x="1744176" y="337137"/>
                    <a:pt x="1749275" y="337137"/>
                  </a:cubicBezTo>
                  <a:cubicBezTo>
                    <a:pt x="1754094" y="337137"/>
                    <a:pt x="1757726" y="334396"/>
                    <a:pt x="1760171" y="328912"/>
                  </a:cubicBezTo>
                  <a:cubicBezTo>
                    <a:pt x="1762616" y="323429"/>
                    <a:pt x="1763838" y="316287"/>
                    <a:pt x="1763838" y="307486"/>
                  </a:cubicBezTo>
                  <a:cubicBezTo>
                    <a:pt x="1763838" y="297847"/>
                    <a:pt x="1762494" y="290303"/>
                    <a:pt x="1759804" y="284855"/>
                  </a:cubicBezTo>
                  <a:cubicBezTo>
                    <a:pt x="1757115" y="279406"/>
                    <a:pt x="1753466" y="276682"/>
                    <a:pt x="1748856" y="276682"/>
                  </a:cubicBezTo>
                  <a:close/>
                  <a:moveTo>
                    <a:pt x="1491680" y="276682"/>
                  </a:moveTo>
                  <a:cubicBezTo>
                    <a:pt x="1488607" y="276682"/>
                    <a:pt x="1485935" y="277992"/>
                    <a:pt x="1483665" y="280611"/>
                  </a:cubicBezTo>
                  <a:cubicBezTo>
                    <a:pt x="1481395" y="283231"/>
                    <a:pt x="1479666" y="286880"/>
                    <a:pt x="1478479" y="291560"/>
                  </a:cubicBezTo>
                  <a:cubicBezTo>
                    <a:pt x="1477291" y="296240"/>
                    <a:pt x="1476697" y="301549"/>
                    <a:pt x="1476697" y="307486"/>
                  </a:cubicBezTo>
                  <a:cubicBezTo>
                    <a:pt x="1476697" y="316427"/>
                    <a:pt x="1477990" y="323604"/>
                    <a:pt x="1480574" y="329017"/>
                  </a:cubicBezTo>
                  <a:cubicBezTo>
                    <a:pt x="1483159" y="334431"/>
                    <a:pt x="1487000" y="337137"/>
                    <a:pt x="1492099" y="337137"/>
                  </a:cubicBezTo>
                  <a:cubicBezTo>
                    <a:pt x="1496919" y="337137"/>
                    <a:pt x="1500551" y="334396"/>
                    <a:pt x="1502996" y="328912"/>
                  </a:cubicBezTo>
                  <a:cubicBezTo>
                    <a:pt x="1505441" y="323429"/>
                    <a:pt x="1506663" y="316287"/>
                    <a:pt x="1506663" y="307486"/>
                  </a:cubicBezTo>
                  <a:cubicBezTo>
                    <a:pt x="1506663" y="297847"/>
                    <a:pt x="1505319" y="290303"/>
                    <a:pt x="1502629" y="284855"/>
                  </a:cubicBezTo>
                  <a:cubicBezTo>
                    <a:pt x="1499940" y="279406"/>
                    <a:pt x="1496290" y="276682"/>
                    <a:pt x="1491680" y="276682"/>
                  </a:cubicBezTo>
                  <a:close/>
                  <a:moveTo>
                    <a:pt x="996380" y="276682"/>
                  </a:moveTo>
                  <a:cubicBezTo>
                    <a:pt x="993307" y="276682"/>
                    <a:pt x="990635" y="277992"/>
                    <a:pt x="988365" y="280611"/>
                  </a:cubicBezTo>
                  <a:cubicBezTo>
                    <a:pt x="986095" y="283231"/>
                    <a:pt x="984366" y="286880"/>
                    <a:pt x="983179" y="291560"/>
                  </a:cubicBezTo>
                  <a:cubicBezTo>
                    <a:pt x="981991" y="296240"/>
                    <a:pt x="981398" y="301549"/>
                    <a:pt x="981398" y="307486"/>
                  </a:cubicBezTo>
                  <a:cubicBezTo>
                    <a:pt x="981398" y="316427"/>
                    <a:pt x="982690" y="323604"/>
                    <a:pt x="985274" y="329017"/>
                  </a:cubicBezTo>
                  <a:cubicBezTo>
                    <a:pt x="987859" y="334431"/>
                    <a:pt x="991700" y="337137"/>
                    <a:pt x="996799" y="337137"/>
                  </a:cubicBezTo>
                  <a:cubicBezTo>
                    <a:pt x="1001619" y="337137"/>
                    <a:pt x="1005251" y="334396"/>
                    <a:pt x="1007696" y="328912"/>
                  </a:cubicBezTo>
                  <a:cubicBezTo>
                    <a:pt x="1010141" y="323429"/>
                    <a:pt x="1011363" y="316287"/>
                    <a:pt x="1011363" y="307486"/>
                  </a:cubicBezTo>
                  <a:cubicBezTo>
                    <a:pt x="1011363" y="297847"/>
                    <a:pt x="1010019" y="290303"/>
                    <a:pt x="1007329" y="284855"/>
                  </a:cubicBezTo>
                  <a:cubicBezTo>
                    <a:pt x="1004640" y="279406"/>
                    <a:pt x="1000990" y="276682"/>
                    <a:pt x="996380" y="276682"/>
                  </a:cubicBezTo>
                  <a:close/>
                  <a:moveTo>
                    <a:pt x="1547049" y="272805"/>
                  </a:moveTo>
                  <a:lnTo>
                    <a:pt x="1547049" y="300780"/>
                  </a:lnTo>
                  <a:lnTo>
                    <a:pt x="1598808" y="300780"/>
                  </a:lnTo>
                  <a:lnTo>
                    <a:pt x="1598808" y="272805"/>
                  </a:lnTo>
                  <a:close/>
                  <a:moveTo>
                    <a:pt x="1336356" y="270186"/>
                  </a:moveTo>
                  <a:lnTo>
                    <a:pt x="1336356" y="286531"/>
                  </a:lnTo>
                  <a:lnTo>
                    <a:pt x="1383295" y="286531"/>
                  </a:lnTo>
                  <a:lnTo>
                    <a:pt x="1383295" y="270186"/>
                  </a:lnTo>
                  <a:close/>
                  <a:moveTo>
                    <a:pt x="1963835" y="268719"/>
                  </a:moveTo>
                  <a:lnTo>
                    <a:pt x="1982066" y="268719"/>
                  </a:lnTo>
                  <a:lnTo>
                    <a:pt x="1982066" y="335671"/>
                  </a:lnTo>
                  <a:lnTo>
                    <a:pt x="1989609" y="335671"/>
                  </a:lnTo>
                  <a:lnTo>
                    <a:pt x="1989609" y="344891"/>
                  </a:lnTo>
                  <a:lnTo>
                    <a:pt x="1963835" y="344891"/>
                  </a:lnTo>
                  <a:lnTo>
                    <a:pt x="1963835" y="335671"/>
                  </a:lnTo>
                  <a:lnTo>
                    <a:pt x="1972741" y="335671"/>
                  </a:lnTo>
                  <a:lnTo>
                    <a:pt x="1972741" y="277939"/>
                  </a:lnTo>
                  <a:lnTo>
                    <a:pt x="1963835" y="277939"/>
                  </a:lnTo>
                  <a:close/>
                  <a:moveTo>
                    <a:pt x="1906685" y="268719"/>
                  </a:moveTo>
                  <a:lnTo>
                    <a:pt x="1924916" y="268719"/>
                  </a:lnTo>
                  <a:lnTo>
                    <a:pt x="1924916" y="335671"/>
                  </a:lnTo>
                  <a:lnTo>
                    <a:pt x="1932459" y="335671"/>
                  </a:lnTo>
                  <a:lnTo>
                    <a:pt x="1932459" y="344891"/>
                  </a:lnTo>
                  <a:lnTo>
                    <a:pt x="1906685" y="344891"/>
                  </a:lnTo>
                  <a:lnTo>
                    <a:pt x="1906685" y="335671"/>
                  </a:lnTo>
                  <a:lnTo>
                    <a:pt x="1915591" y="335671"/>
                  </a:lnTo>
                  <a:lnTo>
                    <a:pt x="1915591" y="277939"/>
                  </a:lnTo>
                  <a:lnTo>
                    <a:pt x="1906685" y="277939"/>
                  </a:lnTo>
                  <a:close/>
                  <a:moveTo>
                    <a:pt x="1420910" y="268719"/>
                  </a:moveTo>
                  <a:lnTo>
                    <a:pt x="1439140" y="268719"/>
                  </a:lnTo>
                  <a:lnTo>
                    <a:pt x="1439140" y="335671"/>
                  </a:lnTo>
                  <a:lnTo>
                    <a:pt x="1446684" y="335671"/>
                  </a:lnTo>
                  <a:lnTo>
                    <a:pt x="1446684" y="344891"/>
                  </a:lnTo>
                  <a:lnTo>
                    <a:pt x="1420910" y="344891"/>
                  </a:lnTo>
                  <a:lnTo>
                    <a:pt x="1420910" y="335671"/>
                  </a:lnTo>
                  <a:lnTo>
                    <a:pt x="1429815" y="335671"/>
                  </a:lnTo>
                  <a:lnTo>
                    <a:pt x="1429815" y="277939"/>
                  </a:lnTo>
                  <a:lnTo>
                    <a:pt x="1420910" y="277939"/>
                  </a:lnTo>
                  <a:close/>
                  <a:moveTo>
                    <a:pt x="2101280" y="267567"/>
                  </a:moveTo>
                  <a:cubicBezTo>
                    <a:pt x="2109104" y="267567"/>
                    <a:pt x="2115076" y="271024"/>
                    <a:pt x="2119197" y="277939"/>
                  </a:cubicBezTo>
                  <a:cubicBezTo>
                    <a:pt x="2123318" y="284855"/>
                    <a:pt x="2125379" y="294703"/>
                    <a:pt x="2125379" y="307486"/>
                  </a:cubicBezTo>
                  <a:cubicBezTo>
                    <a:pt x="2125379" y="319430"/>
                    <a:pt x="2123388" y="328843"/>
                    <a:pt x="2119407" y="335723"/>
                  </a:cubicBezTo>
                  <a:cubicBezTo>
                    <a:pt x="2115425" y="342603"/>
                    <a:pt x="2109523" y="346043"/>
                    <a:pt x="2101699" y="346043"/>
                  </a:cubicBezTo>
                  <a:cubicBezTo>
                    <a:pt x="2093806" y="346043"/>
                    <a:pt x="2087747" y="342551"/>
                    <a:pt x="2083521" y="335566"/>
                  </a:cubicBezTo>
                  <a:cubicBezTo>
                    <a:pt x="2079295" y="328581"/>
                    <a:pt x="2077182" y="319221"/>
                    <a:pt x="2077182" y="307486"/>
                  </a:cubicBezTo>
                  <a:cubicBezTo>
                    <a:pt x="2077182" y="295053"/>
                    <a:pt x="2079278" y="285291"/>
                    <a:pt x="2083469" y="278201"/>
                  </a:cubicBezTo>
                  <a:cubicBezTo>
                    <a:pt x="2087660" y="271112"/>
                    <a:pt x="2093597" y="267567"/>
                    <a:pt x="2101280" y="267567"/>
                  </a:cubicBezTo>
                  <a:close/>
                  <a:moveTo>
                    <a:pt x="1806006" y="267567"/>
                  </a:moveTo>
                  <a:cubicBezTo>
                    <a:pt x="1813829" y="267567"/>
                    <a:pt x="1819801" y="271024"/>
                    <a:pt x="1823922" y="277939"/>
                  </a:cubicBezTo>
                  <a:cubicBezTo>
                    <a:pt x="1828043" y="284855"/>
                    <a:pt x="1830104" y="294703"/>
                    <a:pt x="1830104" y="307486"/>
                  </a:cubicBezTo>
                  <a:cubicBezTo>
                    <a:pt x="1830104" y="319430"/>
                    <a:pt x="1828113" y="328843"/>
                    <a:pt x="1824132" y="335723"/>
                  </a:cubicBezTo>
                  <a:cubicBezTo>
                    <a:pt x="1820150" y="342603"/>
                    <a:pt x="1814248" y="346043"/>
                    <a:pt x="1806425" y="346043"/>
                  </a:cubicBezTo>
                  <a:cubicBezTo>
                    <a:pt x="1798532" y="346043"/>
                    <a:pt x="1792472" y="342551"/>
                    <a:pt x="1788246" y="335566"/>
                  </a:cubicBezTo>
                  <a:cubicBezTo>
                    <a:pt x="1784020" y="328581"/>
                    <a:pt x="1781907" y="319221"/>
                    <a:pt x="1781907" y="307486"/>
                  </a:cubicBezTo>
                  <a:cubicBezTo>
                    <a:pt x="1781907" y="295053"/>
                    <a:pt x="1784003" y="285291"/>
                    <a:pt x="1788194" y="278201"/>
                  </a:cubicBezTo>
                  <a:cubicBezTo>
                    <a:pt x="1792385" y="271112"/>
                    <a:pt x="1798322" y="267567"/>
                    <a:pt x="1806006" y="267567"/>
                  </a:cubicBezTo>
                  <a:close/>
                  <a:moveTo>
                    <a:pt x="1748856" y="267567"/>
                  </a:moveTo>
                  <a:cubicBezTo>
                    <a:pt x="1756679" y="267567"/>
                    <a:pt x="1762651" y="271024"/>
                    <a:pt x="1766772" y="277939"/>
                  </a:cubicBezTo>
                  <a:cubicBezTo>
                    <a:pt x="1770893" y="284855"/>
                    <a:pt x="1772954" y="294703"/>
                    <a:pt x="1772954" y="307486"/>
                  </a:cubicBezTo>
                  <a:cubicBezTo>
                    <a:pt x="1772954" y="319430"/>
                    <a:pt x="1770963" y="328843"/>
                    <a:pt x="1766982" y="335723"/>
                  </a:cubicBezTo>
                  <a:cubicBezTo>
                    <a:pt x="1763000" y="342603"/>
                    <a:pt x="1757098" y="346043"/>
                    <a:pt x="1749275" y="346043"/>
                  </a:cubicBezTo>
                  <a:cubicBezTo>
                    <a:pt x="1741382" y="346043"/>
                    <a:pt x="1735322" y="342551"/>
                    <a:pt x="1731096" y="335566"/>
                  </a:cubicBezTo>
                  <a:cubicBezTo>
                    <a:pt x="1726870" y="328581"/>
                    <a:pt x="1724757" y="319221"/>
                    <a:pt x="1724757" y="307486"/>
                  </a:cubicBezTo>
                  <a:cubicBezTo>
                    <a:pt x="1724757" y="295053"/>
                    <a:pt x="1726853" y="285291"/>
                    <a:pt x="1731044" y="278201"/>
                  </a:cubicBezTo>
                  <a:cubicBezTo>
                    <a:pt x="1735235" y="271112"/>
                    <a:pt x="1741172" y="267567"/>
                    <a:pt x="1748856" y="267567"/>
                  </a:cubicBezTo>
                  <a:close/>
                  <a:moveTo>
                    <a:pt x="1671084" y="267567"/>
                  </a:moveTo>
                  <a:cubicBezTo>
                    <a:pt x="1679815" y="267567"/>
                    <a:pt x="1686171" y="271251"/>
                    <a:pt x="1690153" y="278621"/>
                  </a:cubicBezTo>
                  <a:cubicBezTo>
                    <a:pt x="1694134" y="285990"/>
                    <a:pt x="1695950" y="295367"/>
                    <a:pt x="1695601" y="306753"/>
                  </a:cubicBezTo>
                  <a:cubicBezTo>
                    <a:pt x="1695252" y="317370"/>
                    <a:pt x="1694099" y="325542"/>
                    <a:pt x="1692144" y="331270"/>
                  </a:cubicBezTo>
                  <a:cubicBezTo>
                    <a:pt x="1690188" y="336998"/>
                    <a:pt x="1686695" y="341119"/>
                    <a:pt x="1681666" y="343633"/>
                  </a:cubicBezTo>
                  <a:cubicBezTo>
                    <a:pt x="1678313" y="345240"/>
                    <a:pt x="1674856" y="346043"/>
                    <a:pt x="1671293" y="346043"/>
                  </a:cubicBezTo>
                  <a:cubicBezTo>
                    <a:pt x="1666753" y="346043"/>
                    <a:pt x="1662527" y="344943"/>
                    <a:pt x="1658615" y="342743"/>
                  </a:cubicBezTo>
                  <a:cubicBezTo>
                    <a:pt x="1654704" y="340543"/>
                    <a:pt x="1651980" y="337557"/>
                    <a:pt x="1650443" y="333785"/>
                  </a:cubicBezTo>
                  <a:lnTo>
                    <a:pt x="1658615" y="328336"/>
                  </a:lnTo>
                  <a:cubicBezTo>
                    <a:pt x="1661549" y="334134"/>
                    <a:pt x="1665461" y="337033"/>
                    <a:pt x="1670350" y="337033"/>
                  </a:cubicBezTo>
                  <a:cubicBezTo>
                    <a:pt x="1674402" y="337033"/>
                    <a:pt x="1677789" y="335024"/>
                    <a:pt x="1680514" y="331008"/>
                  </a:cubicBezTo>
                  <a:cubicBezTo>
                    <a:pt x="1683238" y="326992"/>
                    <a:pt x="1684949" y="321421"/>
                    <a:pt x="1685648" y="314296"/>
                  </a:cubicBezTo>
                  <a:cubicBezTo>
                    <a:pt x="1683622" y="316601"/>
                    <a:pt x="1681369" y="318208"/>
                    <a:pt x="1678890" y="319116"/>
                  </a:cubicBezTo>
                  <a:cubicBezTo>
                    <a:pt x="1676410" y="320024"/>
                    <a:pt x="1673284" y="320478"/>
                    <a:pt x="1669512" y="320478"/>
                  </a:cubicBezTo>
                  <a:cubicBezTo>
                    <a:pt x="1666089" y="320478"/>
                    <a:pt x="1662772" y="319518"/>
                    <a:pt x="1659559" y="317597"/>
                  </a:cubicBezTo>
                  <a:cubicBezTo>
                    <a:pt x="1656345" y="315676"/>
                    <a:pt x="1653708" y="312760"/>
                    <a:pt x="1651648" y="308848"/>
                  </a:cubicBezTo>
                  <a:cubicBezTo>
                    <a:pt x="1649587" y="304936"/>
                    <a:pt x="1648557" y="300152"/>
                    <a:pt x="1648557" y="294494"/>
                  </a:cubicBezTo>
                  <a:cubicBezTo>
                    <a:pt x="1648557" y="288766"/>
                    <a:pt x="1649570" y="283877"/>
                    <a:pt x="1651595" y="279825"/>
                  </a:cubicBezTo>
                  <a:cubicBezTo>
                    <a:pt x="1653621" y="275774"/>
                    <a:pt x="1656345" y="272718"/>
                    <a:pt x="1659768" y="270658"/>
                  </a:cubicBezTo>
                  <a:cubicBezTo>
                    <a:pt x="1663191" y="268597"/>
                    <a:pt x="1666963" y="267567"/>
                    <a:pt x="1671084" y="267567"/>
                  </a:cubicBezTo>
                  <a:close/>
                  <a:moveTo>
                    <a:pt x="1491680" y="267567"/>
                  </a:moveTo>
                  <a:cubicBezTo>
                    <a:pt x="1499503" y="267567"/>
                    <a:pt x="1505476" y="271024"/>
                    <a:pt x="1509597" y="277939"/>
                  </a:cubicBezTo>
                  <a:cubicBezTo>
                    <a:pt x="1513718" y="284855"/>
                    <a:pt x="1515779" y="294703"/>
                    <a:pt x="1515779" y="307486"/>
                  </a:cubicBezTo>
                  <a:cubicBezTo>
                    <a:pt x="1515779" y="319430"/>
                    <a:pt x="1513788" y="328843"/>
                    <a:pt x="1509806" y="335723"/>
                  </a:cubicBezTo>
                  <a:cubicBezTo>
                    <a:pt x="1505825" y="342603"/>
                    <a:pt x="1499923" y="346043"/>
                    <a:pt x="1492099" y="346043"/>
                  </a:cubicBezTo>
                  <a:cubicBezTo>
                    <a:pt x="1484206" y="346043"/>
                    <a:pt x="1478147" y="342551"/>
                    <a:pt x="1473921" y="335566"/>
                  </a:cubicBezTo>
                  <a:cubicBezTo>
                    <a:pt x="1469695" y="328581"/>
                    <a:pt x="1467582" y="319221"/>
                    <a:pt x="1467582" y="307486"/>
                  </a:cubicBezTo>
                  <a:cubicBezTo>
                    <a:pt x="1467582" y="295053"/>
                    <a:pt x="1469678" y="285291"/>
                    <a:pt x="1473869" y="278201"/>
                  </a:cubicBezTo>
                  <a:cubicBezTo>
                    <a:pt x="1478060" y="271112"/>
                    <a:pt x="1483997" y="267567"/>
                    <a:pt x="1491680" y="267567"/>
                  </a:cubicBezTo>
                  <a:close/>
                  <a:moveTo>
                    <a:pt x="996380" y="267567"/>
                  </a:moveTo>
                  <a:cubicBezTo>
                    <a:pt x="1004204" y="267567"/>
                    <a:pt x="1010176" y="271024"/>
                    <a:pt x="1014297" y="277939"/>
                  </a:cubicBezTo>
                  <a:cubicBezTo>
                    <a:pt x="1018418" y="284855"/>
                    <a:pt x="1020479" y="294703"/>
                    <a:pt x="1020479" y="307486"/>
                  </a:cubicBezTo>
                  <a:cubicBezTo>
                    <a:pt x="1020479" y="319430"/>
                    <a:pt x="1018488" y="328843"/>
                    <a:pt x="1014506" y="335723"/>
                  </a:cubicBezTo>
                  <a:cubicBezTo>
                    <a:pt x="1010525" y="342603"/>
                    <a:pt x="1004623" y="346043"/>
                    <a:pt x="996799" y="346043"/>
                  </a:cubicBezTo>
                  <a:cubicBezTo>
                    <a:pt x="988906" y="346043"/>
                    <a:pt x="982847" y="342551"/>
                    <a:pt x="978621" y="335566"/>
                  </a:cubicBezTo>
                  <a:cubicBezTo>
                    <a:pt x="974395" y="328581"/>
                    <a:pt x="972282" y="319221"/>
                    <a:pt x="972282" y="307486"/>
                  </a:cubicBezTo>
                  <a:cubicBezTo>
                    <a:pt x="972282" y="295053"/>
                    <a:pt x="974378" y="285291"/>
                    <a:pt x="978569" y="278201"/>
                  </a:cubicBezTo>
                  <a:cubicBezTo>
                    <a:pt x="982760" y="271112"/>
                    <a:pt x="988697" y="267567"/>
                    <a:pt x="996380" y="267567"/>
                  </a:cubicBezTo>
                  <a:close/>
                  <a:moveTo>
                    <a:pt x="1275958" y="267357"/>
                  </a:moveTo>
                  <a:cubicBezTo>
                    <a:pt x="1279660" y="267357"/>
                    <a:pt x="1283188" y="268405"/>
                    <a:pt x="1286540" y="270500"/>
                  </a:cubicBezTo>
                  <a:cubicBezTo>
                    <a:pt x="1289893" y="272596"/>
                    <a:pt x="1292513" y="275809"/>
                    <a:pt x="1294399" y="280140"/>
                  </a:cubicBezTo>
                  <a:lnTo>
                    <a:pt x="1286436" y="285378"/>
                  </a:lnTo>
                  <a:cubicBezTo>
                    <a:pt x="1285178" y="282724"/>
                    <a:pt x="1283677" y="280611"/>
                    <a:pt x="1281930" y="279040"/>
                  </a:cubicBezTo>
                  <a:cubicBezTo>
                    <a:pt x="1280184" y="277468"/>
                    <a:pt x="1277774" y="276682"/>
                    <a:pt x="1274701" y="276682"/>
                  </a:cubicBezTo>
                  <a:cubicBezTo>
                    <a:pt x="1270300" y="276682"/>
                    <a:pt x="1266616" y="278848"/>
                    <a:pt x="1263647" y="283178"/>
                  </a:cubicBezTo>
                  <a:cubicBezTo>
                    <a:pt x="1260678" y="287509"/>
                    <a:pt x="1258915" y="293376"/>
                    <a:pt x="1258356" y="300780"/>
                  </a:cubicBezTo>
                  <a:cubicBezTo>
                    <a:pt x="1260521" y="298266"/>
                    <a:pt x="1263036" y="296380"/>
                    <a:pt x="1265900" y="295123"/>
                  </a:cubicBezTo>
                  <a:cubicBezTo>
                    <a:pt x="1268764" y="293865"/>
                    <a:pt x="1271767" y="293237"/>
                    <a:pt x="1274910" y="293237"/>
                  </a:cubicBezTo>
                  <a:cubicBezTo>
                    <a:pt x="1281337" y="293237"/>
                    <a:pt x="1286540" y="295384"/>
                    <a:pt x="1290522" y="299680"/>
                  </a:cubicBezTo>
                  <a:cubicBezTo>
                    <a:pt x="1294503" y="303976"/>
                    <a:pt x="1296529" y="310455"/>
                    <a:pt x="1296599" y="319116"/>
                  </a:cubicBezTo>
                  <a:cubicBezTo>
                    <a:pt x="1296599" y="324844"/>
                    <a:pt x="1295534" y="329751"/>
                    <a:pt x="1293403" y="333837"/>
                  </a:cubicBezTo>
                  <a:cubicBezTo>
                    <a:pt x="1291273" y="337923"/>
                    <a:pt x="1288461" y="340997"/>
                    <a:pt x="1284969" y="343057"/>
                  </a:cubicBezTo>
                  <a:cubicBezTo>
                    <a:pt x="1281476" y="345118"/>
                    <a:pt x="1277704" y="346148"/>
                    <a:pt x="1273653" y="346148"/>
                  </a:cubicBezTo>
                  <a:cubicBezTo>
                    <a:pt x="1267925" y="346148"/>
                    <a:pt x="1263141" y="344384"/>
                    <a:pt x="1259299" y="340857"/>
                  </a:cubicBezTo>
                  <a:cubicBezTo>
                    <a:pt x="1255457" y="337329"/>
                    <a:pt x="1252646" y="332597"/>
                    <a:pt x="1250865" y="326660"/>
                  </a:cubicBezTo>
                  <a:cubicBezTo>
                    <a:pt x="1249083" y="320723"/>
                    <a:pt x="1248298" y="314157"/>
                    <a:pt x="1248507" y="306962"/>
                  </a:cubicBezTo>
                  <a:cubicBezTo>
                    <a:pt x="1248786" y="297323"/>
                    <a:pt x="1250114" y="289639"/>
                    <a:pt x="1252488" y="283912"/>
                  </a:cubicBezTo>
                  <a:cubicBezTo>
                    <a:pt x="1254863" y="278184"/>
                    <a:pt x="1258216" y="273923"/>
                    <a:pt x="1262547" y="271129"/>
                  </a:cubicBezTo>
                  <a:cubicBezTo>
                    <a:pt x="1264503" y="269942"/>
                    <a:pt x="1266633" y="269016"/>
                    <a:pt x="1268938" y="268353"/>
                  </a:cubicBezTo>
                  <a:cubicBezTo>
                    <a:pt x="1271243" y="267689"/>
                    <a:pt x="1273583" y="267357"/>
                    <a:pt x="1275958" y="267357"/>
                  </a:cubicBezTo>
                  <a:close/>
                  <a:moveTo>
                    <a:pt x="1052902" y="267357"/>
                  </a:moveTo>
                  <a:cubicBezTo>
                    <a:pt x="1059537" y="267357"/>
                    <a:pt x="1064776" y="269296"/>
                    <a:pt x="1068618" y="273172"/>
                  </a:cubicBezTo>
                  <a:cubicBezTo>
                    <a:pt x="1072460" y="277049"/>
                    <a:pt x="1074381" y="282340"/>
                    <a:pt x="1074381" y="289046"/>
                  </a:cubicBezTo>
                  <a:cubicBezTo>
                    <a:pt x="1074381" y="296729"/>
                    <a:pt x="1071604" y="304325"/>
                    <a:pt x="1066051" y="311834"/>
                  </a:cubicBezTo>
                  <a:cubicBezTo>
                    <a:pt x="1060498" y="319343"/>
                    <a:pt x="1053076" y="327288"/>
                    <a:pt x="1043786" y="335671"/>
                  </a:cubicBezTo>
                  <a:lnTo>
                    <a:pt x="1076371" y="335671"/>
                  </a:lnTo>
                  <a:lnTo>
                    <a:pt x="1076371" y="344891"/>
                  </a:lnTo>
                  <a:lnTo>
                    <a:pt x="1029851" y="344891"/>
                  </a:lnTo>
                  <a:lnTo>
                    <a:pt x="1029851" y="334937"/>
                  </a:lnTo>
                  <a:cubicBezTo>
                    <a:pt x="1035788" y="330816"/>
                    <a:pt x="1041464" y="326014"/>
                    <a:pt x="1046877" y="320530"/>
                  </a:cubicBezTo>
                  <a:cubicBezTo>
                    <a:pt x="1052290" y="315047"/>
                    <a:pt x="1056674" y="309547"/>
                    <a:pt x="1060026" y="304028"/>
                  </a:cubicBezTo>
                  <a:cubicBezTo>
                    <a:pt x="1063379" y="298510"/>
                    <a:pt x="1065056" y="293621"/>
                    <a:pt x="1065056" y="289360"/>
                  </a:cubicBezTo>
                  <a:cubicBezTo>
                    <a:pt x="1065056" y="285309"/>
                    <a:pt x="1063973" y="282165"/>
                    <a:pt x="1061808" y="279930"/>
                  </a:cubicBezTo>
                  <a:cubicBezTo>
                    <a:pt x="1059642" y="277695"/>
                    <a:pt x="1056674" y="276577"/>
                    <a:pt x="1052902" y="276577"/>
                  </a:cubicBezTo>
                  <a:cubicBezTo>
                    <a:pt x="1049898" y="276577"/>
                    <a:pt x="1046842" y="277538"/>
                    <a:pt x="1043734" y="279459"/>
                  </a:cubicBezTo>
                  <a:cubicBezTo>
                    <a:pt x="1040626" y="281380"/>
                    <a:pt x="1037744" y="283947"/>
                    <a:pt x="1035090" y="287160"/>
                  </a:cubicBezTo>
                  <a:lnTo>
                    <a:pt x="1029432" y="279511"/>
                  </a:lnTo>
                  <a:cubicBezTo>
                    <a:pt x="1032994" y="275530"/>
                    <a:pt x="1036679" y="272509"/>
                    <a:pt x="1040486" y="270448"/>
                  </a:cubicBezTo>
                  <a:cubicBezTo>
                    <a:pt x="1044293" y="268387"/>
                    <a:pt x="1048431" y="267357"/>
                    <a:pt x="1052902" y="267357"/>
                  </a:cubicBezTo>
                  <a:close/>
                  <a:moveTo>
                    <a:pt x="938602" y="267357"/>
                  </a:moveTo>
                  <a:cubicBezTo>
                    <a:pt x="945237" y="267357"/>
                    <a:pt x="950476" y="269296"/>
                    <a:pt x="954318" y="273172"/>
                  </a:cubicBezTo>
                  <a:cubicBezTo>
                    <a:pt x="958160" y="277049"/>
                    <a:pt x="960081" y="282340"/>
                    <a:pt x="960081" y="289046"/>
                  </a:cubicBezTo>
                  <a:cubicBezTo>
                    <a:pt x="960081" y="296729"/>
                    <a:pt x="957304" y="304325"/>
                    <a:pt x="951751" y="311834"/>
                  </a:cubicBezTo>
                  <a:cubicBezTo>
                    <a:pt x="946198" y="319343"/>
                    <a:pt x="938776" y="327288"/>
                    <a:pt x="929486" y="335671"/>
                  </a:cubicBezTo>
                  <a:lnTo>
                    <a:pt x="962071" y="335671"/>
                  </a:lnTo>
                  <a:lnTo>
                    <a:pt x="962071" y="344891"/>
                  </a:lnTo>
                  <a:lnTo>
                    <a:pt x="915551" y="344891"/>
                  </a:lnTo>
                  <a:lnTo>
                    <a:pt x="915551" y="334937"/>
                  </a:lnTo>
                  <a:cubicBezTo>
                    <a:pt x="921488" y="330816"/>
                    <a:pt x="927164" y="326014"/>
                    <a:pt x="932577" y="320530"/>
                  </a:cubicBezTo>
                  <a:cubicBezTo>
                    <a:pt x="937991" y="315047"/>
                    <a:pt x="942374" y="309547"/>
                    <a:pt x="945726" y="304028"/>
                  </a:cubicBezTo>
                  <a:cubicBezTo>
                    <a:pt x="949079" y="298510"/>
                    <a:pt x="950756" y="293621"/>
                    <a:pt x="950756" y="289360"/>
                  </a:cubicBezTo>
                  <a:cubicBezTo>
                    <a:pt x="950756" y="285309"/>
                    <a:pt x="949673" y="282165"/>
                    <a:pt x="947508" y="279930"/>
                  </a:cubicBezTo>
                  <a:cubicBezTo>
                    <a:pt x="945342" y="277695"/>
                    <a:pt x="942374" y="276577"/>
                    <a:pt x="938602" y="276577"/>
                  </a:cubicBezTo>
                  <a:cubicBezTo>
                    <a:pt x="935598" y="276577"/>
                    <a:pt x="932542" y="277538"/>
                    <a:pt x="929434" y="279459"/>
                  </a:cubicBezTo>
                  <a:cubicBezTo>
                    <a:pt x="926326" y="281380"/>
                    <a:pt x="923444" y="283947"/>
                    <a:pt x="920790" y="287160"/>
                  </a:cubicBezTo>
                  <a:lnTo>
                    <a:pt x="915132" y="279511"/>
                  </a:lnTo>
                  <a:cubicBezTo>
                    <a:pt x="918694" y="275530"/>
                    <a:pt x="922379" y="272509"/>
                    <a:pt x="926186" y="270448"/>
                  </a:cubicBezTo>
                  <a:cubicBezTo>
                    <a:pt x="929993" y="268387"/>
                    <a:pt x="934131" y="267357"/>
                    <a:pt x="938602" y="267357"/>
                  </a:cubicBezTo>
                  <a:close/>
                  <a:moveTo>
                    <a:pt x="2044235" y="266938"/>
                  </a:moveTo>
                  <a:cubicBezTo>
                    <a:pt x="2053316" y="266938"/>
                    <a:pt x="2059532" y="270151"/>
                    <a:pt x="2062885" y="276577"/>
                  </a:cubicBezTo>
                  <a:cubicBezTo>
                    <a:pt x="2064212" y="279232"/>
                    <a:pt x="2064876" y="282026"/>
                    <a:pt x="2064876" y="284959"/>
                  </a:cubicBezTo>
                  <a:cubicBezTo>
                    <a:pt x="2064876" y="288731"/>
                    <a:pt x="2063880" y="292294"/>
                    <a:pt x="2061890" y="295646"/>
                  </a:cubicBezTo>
                  <a:cubicBezTo>
                    <a:pt x="2059899" y="298999"/>
                    <a:pt x="2057332" y="301584"/>
                    <a:pt x="2054189" y="303400"/>
                  </a:cubicBezTo>
                  <a:cubicBezTo>
                    <a:pt x="2058100" y="304657"/>
                    <a:pt x="2061348" y="307119"/>
                    <a:pt x="2063933" y="310786"/>
                  </a:cubicBezTo>
                  <a:cubicBezTo>
                    <a:pt x="2066517" y="314454"/>
                    <a:pt x="2067810" y="318662"/>
                    <a:pt x="2067810" y="323412"/>
                  </a:cubicBezTo>
                  <a:cubicBezTo>
                    <a:pt x="2067810" y="330537"/>
                    <a:pt x="2065609" y="336194"/>
                    <a:pt x="2061209" y="340385"/>
                  </a:cubicBezTo>
                  <a:cubicBezTo>
                    <a:pt x="2056808" y="344576"/>
                    <a:pt x="2050696" y="346672"/>
                    <a:pt x="2042873" y="346672"/>
                  </a:cubicBezTo>
                  <a:cubicBezTo>
                    <a:pt x="2038263" y="346672"/>
                    <a:pt x="2034142" y="346008"/>
                    <a:pt x="2030510" y="344681"/>
                  </a:cubicBezTo>
                  <a:cubicBezTo>
                    <a:pt x="2026877" y="343354"/>
                    <a:pt x="2023385" y="341119"/>
                    <a:pt x="2020032" y="337976"/>
                  </a:cubicBezTo>
                  <a:lnTo>
                    <a:pt x="2024537" y="329594"/>
                  </a:lnTo>
                  <a:cubicBezTo>
                    <a:pt x="2027611" y="332178"/>
                    <a:pt x="2030702" y="334116"/>
                    <a:pt x="2033810" y="335409"/>
                  </a:cubicBezTo>
                  <a:cubicBezTo>
                    <a:pt x="2036918" y="336701"/>
                    <a:pt x="2039904" y="337347"/>
                    <a:pt x="2042768" y="337347"/>
                  </a:cubicBezTo>
                  <a:cubicBezTo>
                    <a:pt x="2047309" y="337347"/>
                    <a:pt x="2050941" y="336177"/>
                    <a:pt x="2053665" y="333837"/>
                  </a:cubicBezTo>
                  <a:cubicBezTo>
                    <a:pt x="2056389" y="331497"/>
                    <a:pt x="2057751" y="328301"/>
                    <a:pt x="2057751" y="324250"/>
                  </a:cubicBezTo>
                  <a:cubicBezTo>
                    <a:pt x="2057751" y="319849"/>
                    <a:pt x="2056267" y="316305"/>
                    <a:pt x="2053298" y="313615"/>
                  </a:cubicBezTo>
                  <a:cubicBezTo>
                    <a:pt x="2050330" y="310926"/>
                    <a:pt x="2046226" y="309582"/>
                    <a:pt x="2040987" y="309582"/>
                  </a:cubicBezTo>
                  <a:cubicBezTo>
                    <a:pt x="2039730" y="309582"/>
                    <a:pt x="2038368" y="309686"/>
                    <a:pt x="2036901" y="309896"/>
                  </a:cubicBezTo>
                  <a:lnTo>
                    <a:pt x="2031872" y="310524"/>
                  </a:lnTo>
                  <a:lnTo>
                    <a:pt x="2031872" y="300152"/>
                  </a:lnTo>
                  <a:lnTo>
                    <a:pt x="2035958" y="299733"/>
                  </a:lnTo>
                  <a:cubicBezTo>
                    <a:pt x="2041336" y="299174"/>
                    <a:pt x="2045842" y="297724"/>
                    <a:pt x="2049474" y="295384"/>
                  </a:cubicBezTo>
                  <a:cubicBezTo>
                    <a:pt x="2053106" y="293045"/>
                    <a:pt x="2054922" y="289500"/>
                    <a:pt x="2054922" y="284750"/>
                  </a:cubicBezTo>
                  <a:cubicBezTo>
                    <a:pt x="2054922" y="282445"/>
                    <a:pt x="2054032" y="280437"/>
                    <a:pt x="2052250" y="278725"/>
                  </a:cubicBezTo>
                  <a:cubicBezTo>
                    <a:pt x="2050469" y="277014"/>
                    <a:pt x="2047902" y="276158"/>
                    <a:pt x="2044549" y="276158"/>
                  </a:cubicBezTo>
                  <a:cubicBezTo>
                    <a:pt x="2041546" y="276158"/>
                    <a:pt x="2038542" y="276892"/>
                    <a:pt x="2035539" y="278359"/>
                  </a:cubicBezTo>
                  <a:cubicBezTo>
                    <a:pt x="2032535" y="279825"/>
                    <a:pt x="2029881" y="281781"/>
                    <a:pt x="2027576" y="284226"/>
                  </a:cubicBezTo>
                  <a:lnTo>
                    <a:pt x="2022337" y="275739"/>
                  </a:lnTo>
                  <a:cubicBezTo>
                    <a:pt x="2024363" y="273644"/>
                    <a:pt x="2027611" y="271653"/>
                    <a:pt x="2032081" y="269767"/>
                  </a:cubicBezTo>
                  <a:cubicBezTo>
                    <a:pt x="2036552" y="267881"/>
                    <a:pt x="2040603" y="266938"/>
                    <a:pt x="2044235" y="266938"/>
                  </a:cubicBezTo>
                  <a:close/>
                  <a:moveTo>
                    <a:pt x="1110785" y="266938"/>
                  </a:moveTo>
                  <a:cubicBezTo>
                    <a:pt x="1119866" y="266938"/>
                    <a:pt x="1126082" y="270151"/>
                    <a:pt x="1129435" y="276577"/>
                  </a:cubicBezTo>
                  <a:cubicBezTo>
                    <a:pt x="1130762" y="279232"/>
                    <a:pt x="1131426" y="282026"/>
                    <a:pt x="1131426" y="284959"/>
                  </a:cubicBezTo>
                  <a:cubicBezTo>
                    <a:pt x="1131426" y="288731"/>
                    <a:pt x="1130430" y="292294"/>
                    <a:pt x="1128440" y="295646"/>
                  </a:cubicBezTo>
                  <a:cubicBezTo>
                    <a:pt x="1126449" y="298999"/>
                    <a:pt x="1123882" y="301584"/>
                    <a:pt x="1120739" y="303400"/>
                  </a:cubicBezTo>
                  <a:cubicBezTo>
                    <a:pt x="1124650" y="304657"/>
                    <a:pt x="1127898" y="307119"/>
                    <a:pt x="1130483" y="310786"/>
                  </a:cubicBezTo>
                  <a:cubicBezTo>
                    <a:pt x="1133067" y="314454"/>
                    <a:pt x="1134359" y="318662"/>
                    <a:pt x="1134359" y="323412"/>
                  </a:cubicBezTo>
                  <a:cubicBezTo>
                    <a:pt x="1134359" y="330537"/>
                    <a:pt x="1132159" y="336194"/>
                    <a:pt x="1127759" y="340385"/>
                  </a:cubicBezTo>
                  <a:cubicBezTo>
                    <a:pt x="1123358" y="344576"/>
                    <a:pt x="1117246" y="346672"/>
                    <a:pt x="1109423" y="346672"/>
                  </a:cubicBezTo>
                  <a:cubicBezTo>
                    <a:pt x="1104813" y="346672"/>
                    <a:pt x="1100692" y="346008"/>
                    <a:pt x="1097060" y="344681"/>
                  </a:cubicBezTo>
                  <a:cubicBezTo>
                    <a:pt x="1093427" y="343354"/>
                    <a:pt x="1089935" y="341119"/>
                    <a:pt x="1086582" y="337976"/>
                  </a:cubicBezTo>
                  <a:lnTo>
                    <a:pt x="1091087" y="329594"/>
                  </a:lnTo>
                  <a:cubicBezTo>
                    <a:pt x="1094161" y="332178"/>
                    <a:pt x="1097252" y="334116"/>
                    <a:pt x="1100360" y="335409"/>
                  </a:cubicBezTo>
                  <a:cubicBezTo>
                    <a:pt x="1103468" y="336701"/>
                    <a:pt x="1106454" y="337347"/>
                    <a:pt x="1109318" y="337347"/>
                  </a:cubicBezTo>
                  <a:cubicBezTo>
                    <a:pt x="1113858" y="337347"/>
                    <a:pt x="1117491" y="336177"/>
                    <a:pt x="1120215" y="333837"/>
                  </a:cubicBezTo>
                  <a:cubicBezTo>
                    <a:pt x="1122939" y="331497"/>
                    <a:pt x="1124301" y="328301"/>
                    <a:pt x="1124301" y="324250"/>
                  </a:cubicBezTo>
                  <a:cubicBezTo>
                    <a:pt x="1124301" y="319849"/>
                    <a:pt x="1122817" y="316305"/>
                    <a:pt x="1119848" y="313615"/>
                  </a:cubicBezTo>
                  <a:cubicBezTo>
                    <a:pt x="1116879" y="310926"/>
                    <a:pt x="1112776" y="309582"/>
                    <a:pt x="1107537" y="309582"/>
                  </a:cubicBezTo>
                  <a:cubicBezTo>
                    <a:pt x="1106280" y="309582"/>
                    <a:pt x="1104918" y="309686"/>
                    <a:pt x="1103451" y="309896"/>
                  </a:cubicBezTo>
                  <a:lnTo>
                    <a:pt x="1098422" y="310524"/>
                  </a:lnTo>
                  <a:lnTo>
                    <a:pt x="1098422" y="300152"/>
                  </a:lnTo>
                  <a:lnTo>
                    <a:pt x="1102508" y="299733"/>
                  </a:lnTo>
                  <a:cubicBezTo>
                    <a:pt x="1107886" y="299174"/>
                    <a:pt x="1112392" y="297724"/>
                    <a:pt x="1116024" y="295384"/>
                  </a:cubicBezTo>
                  <a:cubicBezTo>
                    <a:pt x="1119656" y="293045"/>
                    <a:pt x="1121472" y="289500"/>
                    <a:pt x="1121472" y="284750"/>
                  </a:cubicBezTo>
                  <a:cubicBezTo>
                    <a:pt x="1121472" y="282445"/>
                    <a:pt x="1120582" y="280437"/>
                    <a:pt x="1118800" y="278725"/>
                  </a:cubicBezTo>
                  <a:cubicBezTo>
                    <a:pt x="1117019" y="277014"/>
                    <a:pt x="1114452" y="276158"/>
                    <a:pt x="1111099" y="276158"/>
                  </a:cubicBezTo>
                  <a:cubicBezTo>
                    <a:pt x="1108096" y="276158"/>
                    <a:pt x="1105092" y="276892"/>
                    <a:pt x="1102089" y="278359"/>
                  </a:cubicBezTo>
                  <a:cubicBezTo>
                    <a:pt x="1099085" y="279825"/>
                    <a:pt x="1096431" y="281781"/>
                    <a:pt x="1094126" y="284226"/>
                  </a:cubicBezTo>
                  <a:lnTo>
                    <a:pt x="1088887" y="275739"/>
                  </a:lnTo>
                  <a:cubicBezTo>
                    <a:pt x="1090913" y="273644"/>
                    <a:pt x="1094161" y="271653"/>
                    <a:pt x="1098631" y="269767"/>
                  </a:cubicBezTo>
                  <a:cubicBezTo>
                    <a:pt x="1103102" y="267881"/>
                    <a:pt x="1107153" y="266938"/>
                    <a:pt x="1110785" y="266938"/>
                  </a:cubicBezTo>
                  <a:close/>
                  <a:moveTo>
                    <a:pt x="1542439" y="263585"/>
                  </a:moveTo>
                  <a:lnTo>
                    <a:pt x="1603418" y="263585"/>
                  </a:lnTo>
                  <a:cubicBezTo>
                    <a:pt x="1604675" y="263585"/>
                    <a:pt x="1605758" y="264039"/>
                    <a:pt x="1606666" y="264947"/>
                  </a:cubicBezTo>
                  <a:cubicBezTo>
                    <a:pt x="1607574" y="265855"/>
                    <a:pt x="1608028" y="266938"/>
                    <a:pt x="1608028" y="268195"/>
                  </a:cubicBezTo>
                  <a:lnTo>
                    <a:pt x="1608028" y="349920"/>
                  </a:lnTo>
                  <a:lnTo>
                    <a:pt x="1598808" y="349920"/>
                  </a:lnTo>
                  <a:lnTo>
                    <a:pt x="1598808" y="346462"/>
                  </a:lnTo>
                  <a:lnTo>
                    <a:pt x="1547049" y="346462"/>
                  </a:lnTo>
                  <a:lnTo>
                    <a:pt x="1547049" y="349920"/>
                  </a:lnTo>
                  <a:lnTo>
                    <a:pt x="1537829" y="349920"/>
                  </a:lnTo>
                  <a:lnTo>
                    <a:pt x="1537829" y="268195"/>
                  </a:lnTo>
                  <a:cubicBezTo>
                    <a:pt x="1537829" y="266938"/>
                    <a:pt x="1538283" y="265855"/>
                    <a:pt x="1539191" y="264947"/>
                  </a:cubicBezTo>
                  <a:cubicBezTo>
                    <a:pt x="1540099" y="264039"/>
                    <a:pt x="1541182" y="263585"/>
                    <a:pt x="1542439" y="263585"/>
                  </a:cubicBezTo>
                  <a:close/>
                  <a:moveTo>
                    <a:pt x="29443" y="263585"/>
                  </a:moveTo>
                  <a:lnTo>
                    <a:pt x="92727" y="263585"/>
                  </a:lnTo>
                  <a:lnTo>
                    <a:pt x="92727" y="272805"/>
                  </a:lnTo>
                  <a:lnTo>
                    <a:pt x="55113" y="272805"/>
                  </a:lnTo>
                  <a:lnTo>
                    <a:pt x="54275" y="281187"/>
                  </a:lnTo>
                  <a:lnTo>
                    <a:pt x="83297" y="281187"/>
                  </a:lnTo>
                  <a:cubicBezTo>
                    <a:pt x="84555" y="281187"/>
                    <a:pt x="85637" y="281642"/>
                    <a:pt x="86545" y="282550"/>
                  </a:cubicBezTo>
                  <a:cubicBezTo>
                    <a:pt x="87453" y="283458"/>
                    <a:pt x="87908" y="284540"/>
                    <a:pt x="87908" y="285798"/>
                  </a:cubicBezTo>
                  <a:lnTo>
                    <a:pt x="87908" y="301619"/>
                  </a:lnTo>
                  <a:lnTo>
                    <a:pt x="96289" y="301619"/>
                  </a:lnTo>
                  <a:lnTo>
                    <a:pt x="96289" y="310734"/>
                  </a:lnTo>
                  <a:lnTo>
                    <a:pt x="26614" y="310734"/>
                  </a:lnTo>
                  <a:lnTo>
                    <a:pt x="26614" y="301619"/>
                  </a:lnTo>
                  <a:lnTo>
                    <a:pt x="42959" y="301619"/>
                  </a:lnTo>
                  <a:lnTo>
                    <a:pt x="44112" y="290408"/>
                  </a:lnTo>
                  <a:lnTo>
                    <a:pt x="30910" y="290408"/>
                  </a:lnTo>
                  <a:lnTo>
                    <a:pt x="30910" y="281187"/>
                  </a:lnTo>
                  <a:lnTo>
                    <a:pt x="45054" y="281187"/>
                  </a:lnTo>
                  <a:lnTo>
                    <a:pt x="45998" y="272805"/>
                  </a:lnTo>
                  <a:lnTo>
                    <a:pt x="29443" y="272805"/>
                  </a:lnTo>
                  <a:close/>
                  <a:moveTo>
                    <a:pt x="15298" y="261595"/>
                  </a:moveTo>
                  <a:lnTo>
                    <a:pt x="25776" y="279197"/>
                  </a:lnTo>
                  <a:lnTo>
                    <a:pt x="17813" y="283912"/>
                  </a:lnTo>
                  <a:lnTo>
                    <a:pt x="7440" y="266309"/>
                  </a:lnTo>
                  <a:close/>
                  <a:moveTo>
                    <a:pt x="1331851" y="261071"/>
                  </a:moveTo>
                  <a:lnTo>
                    <a:pt x="1387905" y="261071"/>
                  </a:lnTo>
                  <a:cubicBezTo>
                    <a:pt x="1389233" y="261071"/>
                    <a:pt x="1390333" y="261525"/>
                    <a:pt x="1391206" y="262433"/>
                  </a:cubicBezTo>
                  <a:cubicBezTo>
                    <a:pt x="1392079" y="263341"/>
                    <a:pt x="1392516" y="264423"/>
                    <a:pt x="1392516" y="265681"/>
                  </a:cubicBezTo>
                  <a:lnTo>
                    <a:pt x="1392516" y="335147"/>
                  </a:lnTo>
                  <a:cubicBezTo>
                    <a:pt x="1392516" y="340874"/>
                    <a:pt x="1389966" y="344996"/>
                    <a:pt x="1384867" y="347510"/>
                  </a:cubicBezTo>
                  <a:cubicBezTo>
                    <a:pt x="1379768" y="350025"/>
                    <a:pt x="1374983" y="351701"/>
                    <a:pt x="1370513" y="352539"/>
                  </a:cubicBezTo>
                  <a:lnTo>
                    <a:pt x="1369151" y="343529"/>
                  </a:lnTo>
                  <a:cubicBezTo>
                    <a:pt x="1372154" y="343040"/>
                    <a:pt x="1375263" y="342009"/>
                    <a:pt x="1378476" y="340438"/>
                  </a:cubicBezTo>
                  <a:cubicBezTo>
                    <a:pt x="1381689" y="338866"/>
                    <a:pt x="1383295" y="337102"/>
                    <a:pt x="1383295" y="335147"/>
                  </a:cubicBezTo>
                  <a:lnTo>
                    <a:pt x="1383295" y="321107"/>
                  </a:lnTo>
                  <a:lnTo>
                    <a:pt x="1336356" y="321107"/>
                  </a:lnTo>
                  <a:lnTo>
                    <a:pt x="1336356" y="321735"/>
                  </a:lnTo>
                  <a:cubicBezTo>
                    <a:pt x="1336426" y="327533"/>
                    <a:pt x="1335011" y="333034"/>
                    <a:pt x="1332113" y="338238"/>
                  </a:cubicBezTo>
                  <a:cubicBezTo>
                    <a:pt x="1329214" y="343441"/>
                    <a:pt x="1325390" y="347929"/>
                    <a:pt x="1320640" y="351701"/>
                  </a:cubicBezTo>
                  <a:lnTo>
                    <a:pt x="1317916" y="347929"/>
                  </a:lnTo>
                  <a:lnTo>
                    <a:pt x="1315192" y="344262"/>
                  </a:lnTo>
                  <a:cubicBezTo>
                    <a:pt x="1318824" y="341328"/>
                    <a:pt x="1321757" y="337906"/>
                    <a:pt x="1323993" y="333994"/>
                  </a:cubicBezTo>
                  <a:cubicBezTo>
                    <a:pt x="1326228" y="330082"/>
                    <a:pt x="1327311" y="325996"/>
                    <a:pt x="1327241" y="321735"/>
                  </a:cubicBezTo>
                  <a:lnTo>
                    <a:pt x="1327241" y="265681"/>
                  </a:lnTo>
                  <a:cubicBezTo>
                    <a:pt x="1327241" y="264423"/>
                    <a:pt x="1327677" y="263341"/>
                    <a:pt x="1328550" y="262433"/>
                  </a:cubicBezTo>
                  <a:cubicBezTo>
                    <a:pt x="1329424" y="261525"/>
                    <a:pt x="1330524" y="261071"/>
                    <a:pt x="1331851" y="261071"/>
                  </a:cubicBezTo>
                  <a:close/>
                  <a:moveTo>
                    <a:pt x="156011" y="260128"/>
                  </a:moveTo>
                  <a:lnTo>
                    <a:pt x="159783" y="271967"/>
                  </a:lnTo>
                  <a:lnTo>
                    <a:pt x="200016" y="271967"/>
                  </a:lnTo>
                  <a:lnTo>
                    <a:pt x="200016" y="281083"/>
                  </a:lnTo>
                  <a:lnTo>
                    <a:pt x="184091" y="281083"/>
                  </a:lnTo>
                  <a:cubicBezTo>
                    <a:pt x="182694" y="289535"/>
                    <a:pt x="179935" y="297637"/>
                    <a:pt x="175813" y="305390"/>
                  </a:cubicBezTo>
                  <a:cubicBezTo>
                    <a:pt x="171692" y="313144"/>
                    <a:pt x="166489" y="320234"/>
                    <a:pt x="160202" y="326660"/>
                  </a:cubicBezTo>
                  <a:cubicBezTo>
                    <a:pt x="171099" y="335112"/>
                    <a:pt x="184650" y="340979"/>
                    <a:pt x="200855" y="344262"/>
                  </a:cubicBezTo>
                  <a:lnTo>
                    <a:pt x="199073" y="353273"/>
                  </a:lnTo>
                  <a:cubicBezTo>
                    <a:pt x="180982" y="349641"/>
                    <a:pt x="165720" y="342865"/>
                    <a:pt x="153287" y="332946"/>
                  </a:cubicBezTo>
                  <a:cubicBezTo>
                    <a:pt x="146861" y="338325"/>
                    <a:pt x="139823" y="342760"/>
                    <a:pt x="132175" y="346253"/>
                  </a:cubicBezTo>
                  <a:cubicBezTo>
                    <a:pt x="124526" y="349745"/>
                    <a:pt x="116651" y="352085"/>
                    <a:pt x="108548" y="353273"/>
                  </a:cubicBezTo>
                  <a:lnTo>
                    <a:pt x="106662" y="344262"/>
                  </a:lnTo>
                  <a:cubicBezTo>
                    <a:pt x="113927" y="343145"/>
                    <a:pt x="120946" y="341101"/>
                    <a:pt x="127722" y="338133"/>
                  </a:cubicBezTo>
                  <a:cubicBezTo>
                    <a:pt x="134497" y="335164"/>
                    <a:pt x="140784" y="331410"/>
                    <a:pt x="146581" y="326869"/>
                  </a:cubicBezTo>
                  <a:cubicBezTo>
                    <a:pt x="140714" y="321002"/>
                    <a:pt x="136016" y="314820"/>
                    <a:pt x="132489" y="308324"/>
                  </a:cubicBezTo>
                  <a:cubicBezTo>
                    <a:pt x="128962" y="301828"/>
                    <a:pt x="126325" y="295472"/>
                    <a:pt x="124579" y="289255"/>
                  </a:cubicBezTo>
                  <a:lnTo>
                    <a:pt x="133380" y="286741"/>
                  </a:lnTo>
                  <a:cubicBezTo>
                    <a:pt x="134986" y="292329"/>
                    <a:pt x="137396" y="298074"/>
                    <a:pt x="140609" y="303976"/>
                  </a:cubicBezTo>
                  <a:cubicBezTo>
                    <a:pt x="143822" y="309878"/>
                    <a:pt x="148118" y="315484"/>
                    <a:pt x="153496" y="320792"/>
                  </a:cubicBezTo>
                  <a:cubicBezTo>
                    <a:pt x="159084" y="315274"/>
                    <a:pt x="163712" y="309145"/>
                    <a:pt x="167379" y="302404"/>
                  </a:cubicBezTo>
                  <a:cubicBezTo>
                    <a:pt x="171046" y="295664"/>
                    <a:pt x="173509" y="288557"/>
                    <a:pt x="174766" y="281083"/>
                  </a:cubicBezTo>
                  <a:lnTo>
                    <a:pt x="107710" y="281083"/>
                  </a:lnTo>
                  <a:lnTo>
                    <a:pt x="107710" y="271967"/>
                  </a:lnTo>
                  <a:lnTo>
                    <a:pt x="150144" y="271967"/>
                  </a:lnTo>
                  <a:lnTo>
                    <a:pt x="147210" y="262747"/>
                  </a:lnTo>
                  <a:close/>
                  <a:moveTo>
                    <a:pt x="1167516" y="259289"/>
                  </a:moveTo>
                  <a:lnTo>
                    <a:pt x="1176422" y="261280"/>
                  </a:lnTo>
                  <a:cubicBezTo>
                    <a:pt x="1175514" y="264423"/>
                    <a:pt x="1174641" y="267078"/>
                    <a:pt x="1173803" y="269243"/>
                  </a:cubicBezTo>
                  <a:lnTo>
                    <a:pt x="1234258" y="269243"/>
                  </a:lnTo>
                  <a:lnTo>
                    <a:pt x="1234258" y="278463"/>
                  </a:lnTo>
                  <a:lnTo>
                    <a:pt x="1203454" y="278463"/>
                  </a:lnTo>
                  <a:lnTo>
                    <a:pt x="1203454" y="292922"/>
                  </a:lnTo>
                  <a:lnTo>
                    <a:pt x="1232791" y="292922"/>
                  </a:lnTo>
                  <a:lnTo>
                    <a:pt x="1232791" y="302038"/>
                  </a:lnTo>
                  <a:lnTo>
                    <a:pt x="1203454" y="302038"/>
                  </a:lnTo>
                  <a:lnTo>
                    <a:pt x="1203454" y="322155"/>
                  </a:lnTo>
                  <a:lnTo>
                    <a:pt x="1239077" y="322155"/>
                  </a:lnTo>
                  <a:lnTo>
                    <a:pt x="1239077" y="331375"/>
                  </a:lnTo>
                  <a:lnTo>
                    <a:pt x="1203454" y="331375"/>
                  </a:lnTo>
                  <a:lnTo>
                    <a:pt x="1203454" y="354321"/>
                  </a:lnTo>
                  <a:lnTo>
                    <a:pt x="1194338" y="354321"/>
                  </a:lnTo>
                  <a:lnTo>
                    <a:pt x="1194338" y="331375"/>
                  </a:lnTo>
                  <a:lnTo>
                    <a:pt x="1144780" y="331375"/>
                  </a:lnTo>
                  <a:lnTo>
                    <a:pt x="1144780" y="322155"/>
                  </a:lnTo>
                  <a:lnTo>
                    <a:pt x="1160601" y="322155"/>
                  </a:lnTo>
                  <a:lnTo>
                    <a:pt x="1160601" y="297428"/>
                  </a:lnTo>
                  <a:cubicBezTo>
                    <a:pt x="1160601" y="296170"/>
                    <a:pt x="1161055" y="295105"/>
                    <a:pt x="1161963" y="294232"/>
                  </a:cubicBezTo>
                  <a:cubicBezTo>
                    <a:pt x="1162871" y="293359"/>
                    <a:pt x="1163954" y="292922"/>
                    <a:pt x="1165211" y="292922"/>
                  </a:cubicBezTo>
                  <a:lnTo>
                    <a:pt x="1194338" y="292922"/>
                  </a:lnTo>
                  <a:lnTo>
                    <a:pt x="1194338" y="278463"/>
                  </a:lnTo>
                  <a:lnTo>
                    <a:pt x="1169402" y="278463"/>
                  </a:lnTo>
                  <a:cubicBezTo>
                    <a:pt x="1164093" y="287823"/>
                    <a:pt x="1157248" y="294529"/>
                    <a:pt x="1148866" y="298580"/>
                  </a:cubicBezTo>
                  <a:lnTo>
                    <a:pt x="1144989" y="290198"/>
                  </a:lnTo>
                  <a:cubicBezTo>
                    <a:pt x="1150647" y="287404"/>
                    <a:pt x="1155310" y="283283"/>
                    <a:pt x="1158977" y="277835"/>
                  </a:cubicBezTo>
                  <a:cubicBezTo>
                    <a:pt x="1162644" y="272386"/>
                    <a:pt x="1165490" y="266205"/>
                    <a:pt x="1167516" y="259289"/>
                  </a:cubicBezTo>
                  <a:close/>
                  <a:moveTo>
                    <a:pt x="1347234" y="73438"/>
                  </a:moveTo>
                  <a:lnTo>
                    <a:pt x="1347234" y="90440"/>
                  </a:lnTo>
                  <a:lnTo>
                    <a:pt x="1379381" y="90440"/>
                  </a:lnTo>
                  <a:lnTo>
                    <a:pt x="1379381" y="73438"/>
                  </a:lnTo>
                  <a:close/>
                  <a:moveTo>
                    <a:pt x="1170926" y="69151"/>
                  </a:moveTo>
                  <a:lnTo>
                    <a:pt x="1170926" y="101870"/>
                  </a:lnTo>
                  <a:lnTo>
                    <a:pt x="1191643" y="101870"/>
                  </a:lnTo>
                  <a:lnTo>
                    <a:pt x="1191643" y="69151"/>
                  </a:lnTo>
                  <a:close/>
                  <a:moveTo>
                    <a:pt x="1223504" y="49149"/>
                  </a:moveTo>
                  <a:cubicBezTo>
                    <a:pt x="1229028" y="60865"/>
                    <a:pt x="1234267" y="73009"/>
                    <a:pt x="1239220" y="85582"/>
                  </a:cubicBezTo>
                  <a:lnTo>
                    <a:pt x="1227505" y="90154"/>
                  </a:lnTo>
                  <a:cubicBezTo>
                    <a:pt x="1221694" y="75962"/>
                    <a:pt x="1216551" y="64056"/>
                    <a:pt x="1212074" y="54435"/>
                  </a:cubicBezTo>
                  <a:close/>
                  <a:moveTo>
                    <a:pt x="1347234" y="46006"/>
                  </a:moveTo>
                  <a:lnTo>
                    <a:pt x="1347234" y="61008"/>
                  </a:lnTo>
                  <a:lnTo>
                    <a:pt x="1379381" y="61008"/>
                  </a:lnTo>
                  <a:lnTo>
                    <a:pt x="1379381" y="46006"/>
                  </a:lnTo>
                  <a:close/>
                  <a:moveTo>
                    <a:pt x="1013335" y="43148"/>
                  </a:moveTo>
                  <a:lnTo>
                    <a:pt x="1035766" y="43148"/>
                  </a:lnTo>
                  <a:cubicBezTo>
                    <a:pt x="1037481" y="43148"/>
                    <a:pt x="1038933" y="43767"/>
                    <a:pt x="1040124" y="45006"/>
                  </a:cubicBezTo>
                  <a:cubicBezTo>
                    <a:pt x="1041314" y="46244"/>
                    <a:pt x="1041910" y="47720"/>
                    <a:pt x="1041910" y="49435"/>
                  </a:cubicBezTo>
                  <a:lnTo>
                    <a:pt x="1041910" y="104870"/>
                  </a:lnTo>
                  <a:cubicBezTo>
                    <a:pt x="1045434" y="101822"/>
                    <a:pt x="1048911" y="98107"/>
                    <a:pt x="1052340" y="93726"/>
                  </a:cubicBezTo>
                  <a:lnTo>
                    <a:pt x="1062198" y="101441"/>
                  </a:lnTo>
                  <a:cubicBezTo>
                    <a:pt x="1059531" y="104870"/>
                    <a:pt x="1056340" y="108442"/>
                    <a:pt x="1052625" y="112157"/>
                  </a:cubicBezTo>
                  <a:cubicBezTo>
                    <a:pt x="1059864" y="111776"/>
                    <a:pt x="1065198" y="111347"/>
                    <a:pt x="1068627" y="110871"/>
                  </a:cubicBezTo>
                  <a:lnTo>
                    <a:pt x="1068627" y="65580"/>
                  </a:lnTo>
                  <a:lnTo>
                    <a:pt x="1051768" y="65580"/>
                  </a:lnTo>
                  <a:lnTo>
                    <a:pt x="1051768" y="53007"/>
                  </a:lnTo>
                  <a:lnTo>
                    <a:pt x="1094345" y="53007"/>
                  </a:lnTo>
                  <a:lnTo>
                    <a:pt x="1094345" y="65580"/>
                  </a:lnTo>
                  <a:lnTo>
                    <a:pt x="1081058" y="65580"/>
                  </a:lnTo>
                  <a:lnTo>
                    <a:pt x="1081058" y="109014"/>
                  </a:lnTo>
                  <a:cubicBezTo>
                    <a:pt x="1085439" y="108252"/>
                    <a:pt x="1090392" y="107061"/>
                    <a:pt x="1095917" y="105442"/>
                  </a:cubicBezTo>
                  <a:lnTo>
                    <a:pt x="1099488" y="117443"/>
                  </a:lnTo>
                  <a:cubicBezTo>
                    <a:pt x="1084915" y="121825"/>
                    <a:pt x="1068627" y="124254"/>
                    <a:pt x="1050625" y="124730"/>
                  </a:cubicBezTo>
                  <a:lnTo>
                    <a:pt x="1050625" y="114014"/>
                  </a:lnTo>
                  <a:cubicBezTo>
                    <a:pt x="1047291" y="117157"/>
                    <a:pt x="1043577" y="120348"/>
                    <a:pt x="1039481" y="123587"/>
                  </a:cubicBezTo>
                  <a:cubicBezTo>
                    <a:pt x="1037957" y="124349"/>
                    <a:pt x="1036719" y="124730"/>
                    <a:pt x="1035766" y="124730"/>
                  </a:cubicBezTo>
                  <a:cubicBezTo>
                    <a:pt x="1034718" y="124730"/>
                    <a:pt x="1033766" y="124492"/>
                    <a:pt x="1032909" y="124015"/>
                  </a:cubicBezTo>
                  <a:cubicBezTo>
                    <a:pt x="1031861" y="123444"/>
                    <a:pt x="1031027" y="122658"/>
                    <a:pt x="1030408" y="121658"/>
                  </a:cubicBezTo>
                  <a:cubicBezTo>
                    <a:pt x="1029789" y="120658"/>
                    <a:pt x="1029480" y="119586"/>
                    <a:pt x="1029480" y="118443"/>
                  </a:cubicBezTo>
                  <a:lnTo>
                    <a:pt x="1029480" y="55721"/>
                  </a:lnTo>
                  <a:lnTo>
                    <a:pt x="1013335" y="55721"/>
                  </a:lnTo>
                  <a:close/>
                  <a:moveTo>
                    <a:pt x="1304800" y="34147"/>
                  </a:moveTo>
                  <a:lnTo>
                    <a:pt x="1317230" y="34147"/>
                  </a:lnTo>
                  <a:lnTo>
                    <a:pt x="1317230" y="130588"/>
                  </a:lnTo>
                  <a:lnTo>
                    <a:pt x="1304800" y="130588"/>
                  </a:lnTo>
                  <a:close/>
                  <a:moveTo>
                    <a:pt x="1341090" y="33576"/>
                  </a:moveTo>
                  <a:lnTo>
                    <a:pt x="1385524" y="33576"/>
                  </a:lnTo>
                  <a:cubicBezTo>
                    <a:pt x="1387239" y="33576"/>
                    <a:pt x="1388715" y="34171"/>
                    <a:pt x="1389953" y="35362"/>
                  </a:cubicBezTo>
                  <a:cubicBezTo>
                    <a:pt x="1391192" y="36552"/>
                    <a:pt x="1391811" y="38005"/>
                    <a:pt x="1391811" y="39719"/>
                  </a:cubicBezTo>
                  <a:lnTo>
                    <a:pt x="1391811" y="96583"/>
                  </a:lnTo>
                  <a:cubicBezTo>
                    <a:pt x="1391811" y="98298"/>
                    <a:pt x="1391192" y="99774"/>
                    <a:pt x="1389953" y="101013"/>
                  </a:cubicBezTo>
                  <a:cubicBezTo>
                    <a:pt x="1388715" y="102251"/>
                    <a:pt x="1387239" y="102870"/>
                    <a:pt x="1385524" y="102870"/>
                  </a:cubicBezTo>
                  <a:lnTo>
                    <a:pt x="1347234" y="103013"/>
                  </a:lnTo>
                  <a:lnTo>
                    <a:pt x="1347234" y="108585"/>
                  </a:lnTo>
                  <a:lnTo>
                    <a:pt x="1334804" y="108585"/>
                  </a:lnTo>
                  <a:lnTo>
                    <a:pt x="1334804" y="39719"/>
                  </a:lnTo>
                  <a:cubicBezTo>
                    <a:pt x="1334804" y="38005"/>
                    <a:pt x="1335423" y="36552"/>
                    <a:pt x="1336661" y="35362"/>
                  </a:cubicBezTo>
                  <a:cubicBezTo>
                    <a:pt x="1337899" y="34171"/>
                    <a:pt x="1339376" y="33576"/>
                    <a:pt x="1341090" y="33576"/>
                  </a:cubicBezTo>
                  <a:close/>
                  <a:moveTo>
                    <a:pt x="1170926" y="25289"/>
                  </a:moveTo>
                  <a:lnTo>
                    <a:pt x="1170926" y="56721"/>
                  </a:lnTo>
                  <a:lnTo>
                    <a:pt x="1191643" y="56721"/>
                  </a:lnTo>
                  <a:lnTo>
                    <a:pt x="1191643" y="25289"/>
                  </a:lnTo>
                  <a:close/>
                  <a:moveTo>
                    <a:pt x="1164639" y="12716"/>
                  </a:moveTo>
                  <a:lnTo>
                    <a:pt x="1197786" y="12716"/>
                  </a:lnTo>
                  <a:cubicBezTo>
                    <a:pt x="1199501" y="12716"/>
                    <a:pt x="1200977" y="13311"/>
                    <a:pt x="1202216" y="14502"/>
                  </a:cubicBezTo>
                  <a:cubicBezTo>
                    <a:pt x="1203454" y="15692"/>
                    <a:pt x="1204073" y="17145"/>
                    <a:pt x="1204073" y="18859"/>
                  </a:cubicBezTo>
                  <a:lnTo>
                    <a:pt x="1204073" y="117443"/>
                  </a:lnTo>
                  <a:lnTo>
                    <a:pt x="1191643" y="117443"/>
                  </a:lnTo>
                  <a:lnTo>
                    <a:pt x="1191643" y="114586"/>
                  </a:lnTo>
                  <a:lnTo>
                    <a:pt x="1170926" y="114586"/>
                  </a:lnTo>
                  <a:lnTo>
                    <a:pt x="1170926" y="117443"/>
                  </a:lnTo>
                  <a:lnTo>
                    <a:pt x="1158353" y="117443"/>
                  </a:lnTo>
                  <a:lnTo>
                    <a:pt x="1158353" y="18859"/>
                  </a:lnTo>
                  <a:cubicBezTo>
                    <a:pt x="1158353" y="17145"/>
                    <a:pt x="1158972" y="15692"/>
                    <a:pt x="1160210" y="14502"/>
                  </a:cubicBezTo>
                  <a:cubicBezTo>
                    <a:pt x="1161449" y="13311"/>
                    <a:pt x="1162925" y="12716"/>
                    <a:pt x="1164639" y="12716"/>
                  </a:cubicBezTo>
                  <a:close/>
                  <a:moveTo>
                    <a:pt x="1340090" y="7715"/>
                  </a:moveTo>
                  <a:lnTo>
                    <a:pt x="1415671" y="7715"/>
                  </a:lnTo>
                  <a:cubicBezTo>
                    <a:pt x="1417385" y="7715"/>
                    <a:pt x="1418838" y="8334"/>
                    <a:pt x="1420029" y="9573"/>
                  </a:cubicBezTo>
                  <a:cubicBezTo>
                    <a:pt x="1421219" y="10811"/>
                    <a:pt x="1421814" y="12287"/>
                    <a:pt x="1421814" y="14002"/>
                  </a:cubicBezTo>
                  <a:lnTo>
                    <a:pt x="1421814" y="107442"/>
                  </a:lnTo>
                  <a:cubicBezTo>
                    <a:pt x="1421814" y="112490"/>
                    <a:pt x="1420695" y="116848"/>
                    <a:pt x="1418457" y="120515"/>
                  </a:cubicBezTo>
                  <a:cubicBezTo>
                    <a:pt x="1416219" y="124182"/>
                    <a:pt x="1413552" y="127087"/>
                    <a:pt x="1410456" y="129230"/>
                  </a:cubicBezTo>
                  <a:cubicBezTo>
                    <a:pt x="1407360" y="131374"/>
                    <a:pt x="1404384" y="132826"/>
                    <a:pt x="1401526" y="133588"/>
                  </a:cubicBezTo>
                  <a:lnTo>
                    <a:pt x="1398240" y="121444"/>
                  </a:lnTo>
                  <a:cubicBezTo>
                    <a:pt x="1400240" y="120967"/>
                    <a:pt x="1402598" y="119634"/>
                    <a:pt x="1405312" y="117443"/>
                  </a:cubicBezTo>
                  <a:cubicBezTo>
                    <a:pt x="1408027" y="115252"/>
                    <a:pt x="1409384" y="111919"/>
                    <a:pt x="1409384" y="107442"/>
                  </a:cubicBezTo>
                  <a:lnTo>
                    <a:pt x="1409384" y="20145"/>
                  </a:lnTo>
                  <a:lnTo>
                    <a:pt x="1340090" y="20145"/>
                  </a:lnTo>
                  <a:close/>
                  <a:moveTo>
                    <a:pt x="1033337" y="5286"/>
                  </a:moveTo>
                  <a:lnTo>
                    <a:pt x="1048768" y="28861"/>
                  </a:lnTo>
                  <a:lnTo>
                    <a:pt x="1038195" y="35719"/>
                  </a:lnTo>
                  <a:lnTo>
                    <a:pt x="1022765" y="12144"/>
                  </a:lnTo>
                  <a:close/>
                  <a:moveTo>
                    <a:pt x="1098631" y="4715"/>
                  </a:moveTo>
                  <a:lnTo>
                    <a:pt x="1111204" y="4715"/>
                  </a:lnTo>
                  <a:lnTo>
                    <a:pt x="1111204" y="22860"/>
                  </a:lnTo>
                  <a:lnTo>
                    <a:pt x="1122206" y="22860"/>
                  </a:lnTo>
                  <a:lnTo>
                    <a:pt x="1118062" y="10716"/>
                  </a:lnTo>
                  <a:lnTo>
                    <a:pt x="1130064" y="6715"/>
                  </a:lnTo>
                  <a:lnTo>
                    <a:pt x="1135350" y="22860"/>
                  </a:lnTo>
                  <a:lnTo>
                    <a:pt x="1141065" y="22860"/>
                  </a:lnTo>
                  <a:lnTo>
                    <a:pt x="1141065" y="35290"/>
                  </a:lnTo>
                  <a:lnTo>
                    <a:pt x="1111347" y="35290"/>
                  </a:lnTo>
                  <a:cubicBezTo>
                    <a:pt x="1111919" y="49197"/>
                    <a:pt x="1112847" y="60746"/>
                    <a:pt x="1114133" y="69937"/>
                  </a:cubicBezTo>
                  <a:cubicBezTo>
                    <a:pt x="1115419" y="79129"/>
                    <a:pt x="1118229" y="87963"/>
                    <a:pt x="1122563" y="96441"/>
                  </a:cubicBezTo>
                  <a:cubicBezTo>
                    <a:pt x="1126897" y="104918"/>
                    <a:pt x="1133350" y="111585"/>
                    <a:pt x="1141922" y="116443"/>
                  </a:cubicBezTo>
                  <a:lnTo>
                    <a:pt x="1140351" y="128873"/>
                  </a:lnTo>
                  <a:cubicBezTo>
                    <a:pt x="1129206" y="124682"/>
                    <a:pt x="1120634" y="117634"/>
                    <a:pt x="1114633" y="107728"/>
                  </a:cubicBezTo>
                  <a:cubicBezTo>
                    <a:pt x="1108632" y="97822"/>
                    <a:pt x="1104584" y="86939"/>
                    <a:pt x="1102489" y="75081"/>
                  </a:cubicBezTo>
                  <a:cubicBezTo>
                    <a:pt x="1100393" y="63222"/>
                    <a:pt x="1099155" y="49959"/>
                    <a:pt x="1098774" y="35290"/>
                  </a:cubicBezTo>
                  <a:lnTo>
                    <a:pt x="1050625" y="35290"/>
                  </a:lnTo>
                  <a:lnTo>
                    <a:pt x="1050625" y="22860"/>
                  </a:lnTo>
                  <a:lnTo>
                    <a:pt x="1098631" y="22860"/>
                  </a:lnTo>
                  <a:close/>
                  <a:moveTo>
                    <a:pt x="1253508" y="4286"/>
                  </a:moveTo>
                  <a:lnTo>
                    <a:pt x="1265938" y="4286"/>
                  </a:lnTo>
                  <a:lnTo>
                    <a:pt x="1265938" y="23717"/>
                  </a:lnTo>
                  <a:lnTo>
                    <a:pt x="1282797" y="23717"/>
                  </a:lnTo>
                  <a:lnTo>
                    <a:pt x="1282797" y="36147"/>
                  </a:lnTo>
                  <a:lnTo>
                    <a:pt x="1265938" y="36147"/>
                  </a:lnTo>
                  <a:lnTo>
                    <a:pt x="1265938" y="106442"/>
                  </a:lnTo>
                  <a:cubicBezTo>
                    <a:pt x="1265938" y="111681"/>
                    <a:pt x="1264342" y="115967"/>
                    <a:pt x="1261152" y="119301"/>
                  </a:cubicBezTo>
                  <a:cubicBezTo>
                    <a:pt x="1257961" y="122634"/>
                    <a:pt x="1254079" y="125087"/>
                    <a:pt x="1249507" y="126659"/>
                  </a:cubicBezTo>
                  <a:cubicBezTo>
                    <a:pt x="1244935" y="128230"/>
                    <a:pt x="1240506" y="129111"/>
                    <a:pt x="1236220" y="129302"/>
                  </a:cubicBezTo>
                  <a:lnTo>
                    <a:pt x="1235648" y="116872"/>
                  </a:lnTo>
                  <a:cubicBezTo>
                    <a:pt x="1239077" y="116395"/>
                    <a:pt x="1241887" y="115872"/>
                    <a:pt x="1244078" y="115300"/>
                  </a:cubicBezTo>
                  <a:cubicBezTo>
                    <a:pt x="1246269" y="114729"/>
                    <a:pt x="1248293" y="113752"/>
                    <a:pt x="1250150" y="112371"/>
                  </a:cubicBezTo>
                  <a:cubicBezTo>
                    <a:pt x="1252008" y="110990"/>
                    <a:pt x="1253127" y="109014"/>
                    <a:pt x="1253508" y="106442"/>
                  </a:cubicBezTo>
                  <a:lnTo>
                    <a:pt x="1253508" y="36147"/>
                  </a:lnTo>
                  <a:lnTo>
                    <a:pt x="1210645" y="36147"/>
                  </a:lnTo>
                  <a:lnTo>
                    <a:pt x="1210645" y="23717"/>
                  </a:lnTo>
                  <a:lnTo>
                    <a:pt x="1253508" y="23717"/>
                  </a:lnTo>
                  <a:close/>
                  <a:moveTo>
                    <a:pt x="929610" y="4286"/>
                  </a:moveTo>
                  <a:lnTo>
                    <a:pt x="942183" y="4286"/>
                  </a:lnTo>
                  <a:lnTo>
                    <a:pt x="942183" y="18431"/>
                  </a:lnTo>
                  <a:lnTo>
                    <a:pt x="985903" y="18431"/>
                  </a:lnTo>
                  <a:lnTo>
                    <a:pt x="985903" y="30861"/>
                  </a:lnTo>
                  <a:lnTo>
                    <a:pt x="942183" y="30861"/>
                  </a:lnTo>
                  <a:lnTo>
                    <a:pt x="942183" y="43720"/>
                  </a:lnTo>
                  <a:lnTo>
                    <a:pt x="967329" y="43720"/>
                  </a:lnTo>
                  <a:lnTo>
                    <a:pt x="967329" y="33718"/>
                  </a:lnTo>
                  <a:lnTo>
                    <a:pt x="979759" y="33718"/>
                  </a:lnTo>
                  <a:lnTo>
                    <a:pt x="979759" y="43720"/>
                  </a:lnTo>
                  <a:lnTo>
                    <a:pt x="999476" y="43720"/>
                  </a:lnTo>
                  <a:lnTo>
                    <a:pt x="999476" y="56150"/>
                  </a:lnTo>
                  <a:lnTo>
                    <a:pt x="933182" y="56150"/>
                  </a:lnTo>
                  <a:cubicBezTo>
                    <a:pt x="930991" y="58531"/>
                    <a:pt x="928467" y="61103"/>
                    <a:pt x="925610" y="63865"/>
                  </a:cubicBezTo>
                  <a:lnTo>
                    <a:pt x="988760" y="63865"/>
                  </a:lnTo>
                  <a:lnTo>
                    <a:pt x="988760" y="76581"/>
                  </a:lnTo>
                  <a:lnTo>
                    <a:pt x="919323" y="76581"/>
                  </a:lnTo>
                  <a:lnTo>
                    <a:pt x="919323" y="83010"/>
                  </a:lnTo>
                  <a:lnTo>
                    <a:pt x="980902" y="83010"/>
                  </a:lnTo>
                  <a:cubicBezTo>
                    <a:pt x="982617" y="83010"/>
                    <a:pt x="984117" y="83629"/>
                    <a:pt x="985403" y="84868"/>
                  </a:cubicBezTo>
                  <a:cubicBezTo>
                    <a:pt x="986689" y="86106"/>
                    <a:pt x="987332" y="87582"/>
                    <a:pt x="987332" y="89297"/>
                  </a:cubicBezTo>
                  <a:lnTo>
                    <a:pt x="987332" y="111728"/>
                  </a:lnTo>
                  <a:cubicBezTo>
                    <a:pt x="987332" y="114967"/>
                    <a:pt x="985998" y="117824"/>
                    <a:pt x="983331" y="120301"/>
                  </a:cubicBezTo>
                  <a:cubicBezTo>
                    <a:pt x="979807" y="123634"/>
                    <a:pt x="974044" y="125944"/>
                    <a:pt x="966043" y="127230"/>
                  </a:cubicBezTo>
                  <a:cubicBezTo>
                    <a:pt x="958042" y="128516"/>
                    <a:pt x="949470" y="129159"/>
                    <a:pt x="940326" y="129159"/>
                  </a:cubicBezTo>
                  <a:cubicBezTo>
                    <a:pt x="936611" y="129159"/>
                    <a:pt x="933039" y="129064"/>
                    <a:pt x="929610" y="128873"/>
                  </a:cubicBezTo>
                  <a:lnTo>
                    <a:pt x="930324" y="116300"/>
                  </a:lnTo>
                  <a:cubicBezTo>
                    <a:pt x="934516" y="116491"/>
                    <a:pt x="937659" y="116586"/>
                    <a:pt x="939754" y="116586"/>
                  </a:cubicBezTo>
                  <a:cubicBezTo>
                    <a:pt x="948517" y="116586"/>
                    <a:pt x="956280" y="116062"/>
                    <a:pt x="963043" y="115014"/>
                  </a:cubicBezTo>
                  <a:cubicBezTo>
                    <a:pt x="969806" y="113967"/>
                    <a:pt x="973758" y="112633"/>
                    <a:pt x="974901" y="111014"/>
                  </a:cubicBezTo>
                  <a:lnTo>
                    <a:pt x="974901" y="95583"/>
                  </a:lnTo>
                  <a:lnTo>
                    <a:pt x="912894" y="95583"/>
                  </a:lnTo>
                  <a:cubicBezTo>
                    <a:pt x="911274" y="95583"/>
                    <a:pt x="909822" y="94964"/>
                    <a:pt x="908536" y="93726"/>
                  </a:cubicBezTo>
                  <a:cubicBezTo>
                    <a:pt x="907250" y="92488"/>
                    <a:pt x="906607" y="91011"/>
                    <a:pt x="906607" y="89297"/>
                  </a:cubicBezTo>
                  <a:lnTo>
                    <a:pt x="906607" y="79153"/>
                  </a:lnTo>
                  <a:cubicBezTo>
                    <a:pt x="896415" y="86106"/>
                    <a:pt x="885795" y="91869"/>
                    <a:pt x="874746" y="96441"/>
                  </a:cubicBezTo>
                  <a:lnTo>
                    <a:pt x="870031" y="84725"/>
                  </a:lnTo>
                  <a:cubicBezTo>
                    <a:pt x="887462" y="77391"/>
                    <a:pt x="902607" y="67866"/>
                    <a:pt x="915466" y="56150"/>
                  </a:cubicBezTo>
                  <a:lnTo>
                    <a:pt x="872317" y="56150"/>
                  </a:lnTo>
                  <a:lnTo>
                    <a:pt x="872317" y="43720"/>
                  </a:lnTo>
                  <a:lnTo>
                    <a:pt x="929610" y="43720"/>
                  </a:lnTo>
                  <a:lnTo>
                    <a:pt x="929610" y="30861"/>
                  </a:lnTo>
                  <a:lnTo>
                    <a:pt x="885890" y="30861"/>
                  </a:lnTo>
                  <a:lnTo>
                    <a:pt x="885890" y="18431"/>
                  </a:lnTo>
                  <a:lnTo>
                    <a:pt x="929610" y="18431"/>
                  </a:lnTo>
                  <a:close/>
                  <a:moveTo>
                    <a:pt x="1318373" y="0"/>
                  </a:moveTo>
                  <a:lnTo>
                    <a:pt x="1333518" y="20431"/>
                  </a:lnTo>
                  <a:lnTo>
                    <a:pt x="1323516" y="27718"/>
                  </a:lnTo>
                  <a:lnTo>
                    <a:pt x="1308372" y="7572"/>
                  </a:lnTo>
                  <a:close/>
                </a:path>
              </a:pathLst>
            </a:cu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08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+mn-cs"/>
              </a:endParaRPr>
            </a:p>
          </p:txBody>
        </p:sp>
      </p:grpSp>
      <p:grpSp>
        <p:nvGrpSpPr>
          <p:cNvPr id="1116" name="·责任书">
            <a:extLst>
              <a:ext uri="{FF2B5EF4-FFF2-40B4-BE49-F238E27FC236}">
                <a16:creationId xmlns:a16="http://schemas.microsoft.com/office/drawing/2014/main" id="{A9689552-77B1-54F5-2AA0-EF9454B591F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92583" y="194166"/>
            <a:ext cx="1720977" cy="2180489"/>
            <a:chOff x="2892583" y="194166"/>
            <a:chExt cx="1720977" cy="2180489"/>
          </a:xfrm>
          <a:effectLst>
            <a:outerShdw blurRad="50800" dist="1905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140C0F57-1984-FD6E-0C72-C44443CA3FE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92583" y="194166"/>
              <a:ext cx="1720977" cy="2180489"/>
            </a:xfrm>
            <a:prstGeom prst="roundRect">
              <a:avLst>
                <a:gd name="adj" fmla="val 7399"/>
              </a:avLst>
            </a:prstGeom>
            <a:solidFill>
              <a:srgbClr val="E4D2E3"/>
            </a:solidFill>
            <a:ln>
              <a:solidFill>
                <a:srgbClr val="C800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+mn-cs"/>
              </a:endParaRPr>
            </a:p>
          </p:txBody>
        </p:sp>
        <p:sp>
          <p:nvSpPr>
            <p:cNvPr id="45" name="ic_dd_filled">
              <a:extLst>
                <a:ext uri="{FF2B5EF4-FFF2-40B4-BE49-F238E27FC236}">
                  <a16:creationId xmlns:a16="http://schemas.microsoft.com/office/drawing/2014/main" id="{6D618815-B102-30EE-A92A-25426B91B7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3490749" y="2199084"/>
              <a:ext cx="82621" cy="71354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6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22CACCF-5AD4-96F9-9AA2-833F8F4CAD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02646" y="462141"/>
              <a:ext cx="199259" cy="275984"/>
            </a:xfrm>
            <a:custGeom>
              <a:avLst/>
              <a:gdLst>
                <a:gd name="connsiteX0" fmla="*/ 1893122 w 2406513"/>
                <a:gd name="connsiteY0" fmla="*/ 567276 h 3333144"/>
                <a:gd name="connsiteX1" fmla="*/ 1878758 w 2406513"/>
                <a:gd name="connsiteY1" fmla="*/ 569100 h 3333144"/>
                <a:gd name="connsiteX2" fmla="*/ 1787556 w 2406513"/>
                <a:gd name="connsiteY2" fmla="*/ 598285 h 3333144"/>
                <a:gd name="connsiteX3" fmla="*/ 1678114 w 2406513"/>
                <a:gd name="connsiteY3" fmla="*/ 660302 h 3333144"/>
                <a:gd name="connsiteX4" fmla="*/ 1656226 w 2406513"/>
                <a:gd name="connsiteY4" fmla="*/ 882835 h 3333144"/>
                <a:gd name="connsiteX5" fmla="*/ 1663522 w 2406513"/>
                <a:gd name="connsiteY5" fmla="*/ 908371 h 3333144"/>
                <a:gd name="connsiteX6" fmla="*/ 1681762 w 2406513"/>
                <a:gd name="connsiteY6" fmla="*/ 871891 h 3333144"/>
                <a:gd name="connsiteX7" fmla="*/ 1696355 w 2406513"/>
                <a:gd name="connsiteY7" fmla="*/ 846354 h 3333144"/>
                <a:gd name="connsiteX8" fmla="*/ 1793029 w 2406513"/>
                <a:gd name="connsiteY8" fmla="*/ 742384 h 3333144"/>
                <a:gd name="connsiteX9" fmla="*/ 1875110 w 2406513"/>
                <a:gd name="connsiteY9" fmla="*/ 618349 h 3333144"/>
                <a:gd name="connsiteX10" fmla="*/ 1893351 w 2406513"/>
                <a:gd name="connsiteY10" fmla="*/ 598285 h 3333144"/>
                <a:gd name="connsiteX11" fmla="*/ 1911591 w 2406513"/>
                <a:gd name="connsiteY11" fmla="*/ 583693 h 3333144"/>
                <a:gd name="connsiteX12" fmla="*/ 1893122 w 2406513"/>
                <a:gd name="connsiteY12" fmla="*/ 567276 h 3333144"/>
                <a:gd name="connsiteX13" fmla="*/ 2263629 w 2406513"/>
                <a:gd name="connsiteY13" fmla="*/ 492492 h 3333144"/>
                <a:gd name="connsiteX14" fmla="*/ 2269102 w 2406513"/>
                <a:gd name="connsiteY14" fmla="*/ 519852 h 3333144"/>
                <a:gd name="connsiteX15" fmla="*/ 2252685 w 2406513"/>
                <a:gd name="connsiteY15" fmla="*/ 547213 h 3333144"/>
                <a:gd name="connsiteX16" fmla="*/ 2247213 w 2406513"/>
                <a:gd name="connsiteY16" fmla="*/ 519852 h 3333144"/>
                <a:gd name="connsiteX17" fmla="*/ 2263629 w 2406513"/>
                <a:gd name="connsiteY17" fmla="*/ 492492 h 3333144"/>
                <a:gd name="connsiteX18" fmla="*/ 1572320 w 2406513"/>
                <a:gd name="connsiteY18" fmla="*/ 0 h 3333144"/>
                <a:gd name="connsiteX19" fmla="*/ 1621569 w 2406513"/>
                <a:gd name="connsiteY19" fmla="*/ 18241 h 3333144"/>
                <a:gd name="connsiteX20" fmla="*/ 1678114 w 2406513"/>
                <a:gd name="connsiteY20" fmla="*/ 94850 h 3333144"/>
                <a:gd name="connsiteX21" fmla="*/ 1752899 w 2406513"/>
                <a:gd name="connsiteY21" fmla="*/ 193349 h 3333144"/>
                <a:gd name="connsiteX22" fmla="*/ 1763844 w 2406513"/>
                <a:gd name="connsiteY22" fmla="*/ 213413 h 3333144"/>
                <a:gd name="connsiteX23" fmla="*/ 1794853 w 2406513"/>
                <a:gd name="connsiteY23" fmla="*/ 253542 h 3333144"/>
                <a:gd name="connsiteX24" fmla="*/ 1875110 w 2406513"/>
                <a:gd name="connsiteY24" fmla="*/ 300967 h 3333144"/>
                <a:gd name="connsiteX25" fmla="*/ 2002793 w 2406513"/>
                <a:gd name="connsiteY25" fmla="*/ 350216 h 3333144"/>
                <a:gd name="connsiteX26" fmla="*/ 2084875 w 2406513"/>
                <a:gd name="connsiteY26" fmla="*/ 362984 h 3333144"/>
                <a:gd name="connsiteX27" fmla="*/ 2166957 w 2406513"/>
                <a:gd name="connsiteY27" fmla="*/ 310087 h 3333144"/>
                <a:gd name="connsiteX28" fmla="*/ 2290990 w 2406513"/>
                <a:gd name="connsiteY28" fmla="*/ 255366 h 3333144"/>
                <a:gd name="connsiteX29" fmla="*/ 2334767 w 2406513"/>
                <a:gd name="connsiteY29" fmla="*/ 262662 h 3333144"/>
                <a:gd name="connsiteX30" fmla="*/ 2298287 w 2406513"/>
                <a:gd name="connsiteY30" fmla="*/ 353864 h 3333144"/>
                <a:gd name="connsiteX31" fmla="*/ 2276398 w 2406513"/>
                <a:gd name="connsiteY31" fmla="*/ 463306 h 3333144"/>
                <a:gd name="connsiteX32" fmla="*/ 2276398 w 2406513"/>
                <a:gd name="connsiteY32" fmla="*/ 474250 h 3333144"/>
                <a:gd name="connsiteX33" fmla="*/ 2258159 w 2406513"/>
                <a:gd name="connsiteY33" fmla="*/ 459658 h 3333144"/>
                <a:gd name="connsiteX34" fmla="*/ 2232621 w 2406513"/>
                <a:gd name="connsiteY34" fmla="*/ 448714 h 3333144"/>
                <a:gd name="connsiteX35" fmla="*/ 2218030 w 2406513"/>
                <a:gd name="connsiteY35" fmla="*/ 481546 h 3333144"/>
                <a:gd name="connsiteX36" fmla="*/ 2181548 w 2406513"/>
                <a:gd name="connsiteY36" fmla="*/ 549036 h 3333144"/>
                <a:gd name="connsiteX37" fmla="*/ 2166957 w 2406513"/>
                <a:gd name="connsiteY37" fmla="*/ 583693 h 3333144"/>
                <a:gd name="connsiteX38" fmla="*/ 2159661 w 2406513"/>
                <a:gd name="connsiteY38" fmla="*/ 598285 h 3333144"/>
                <a:gd name="connsiteX39" fmla="*/ 2050218 w 2406513"/>
                <a:gd name="connsiteY39" fmla="*/ 735088 h 3333144"/>
                <a:gd name="connsiteX40" fmla="*/ 1962664 w 2406513"/>
                <a:gd name="connsiteY40" fmla="*/ 912019 h 3333144"/>
                <a:gd name="connsiteX41" fmla="*/ 1937127 w 2406513"/>
                <a:gd name="connsiteY41" fmla="*/ 943028 h 3333144"/>
                <a:gd name="connsiteX42" fmla="*/ 1867814 w 2406513"/>
                <a:gd name="connsiteY42" fmla="*/ 1043350 h 3333144"/>
                <a:gd name="connsiteX43" fmla="*/ 1824037 w 2406513"/>
                <a:gd name="connsiteY43" fmla="*/ 1130904 h 3333144"/>
                <a:gd name="connsiteX44" fmla="*/ 1878758 w 2406513"/>
                <a:gd name="connsiteY44" fmla="*/ 1119960 h 3333144"/>
                <a:gd name="connsiteX45" fmla="*/ 2086698 w 2406513"/>
                <a:gd name="connsiteY45" fmla="*/ 1003221 h 3333144"/>
                <a:gd name="connsiteX46" fmla="*/ 2123179 w 2406513"/>
                <a:gd name="connsiteY46" fmla="*/ 913843 h 3333144"/>
                <a:gd name="connsiteX47" fmla="*/ 2137771 w 2406513"/>
                <a:gd name="connsiteY47" fmla="*/ 853650 h 3333144"/>
                <a:gd name="connsiteX48" fmla="*/ 2196141 w 2406513"/>
                <a:gd name="connsiteY48" fmla="*/ 704079 h 3333144"/>
                <a:gd name="connsiteX49" fmla="*/ 2218030 w 2406513"/>
                <a:gd name="connsiteY49" fmla="*/ 590989 h 3333144"/>
                <a:gd name="connsiteX50" fmla="*/ 2232621 w 2406513"/>
                <a:gd name="connsiteY50" fmla="*/ 565452 h 3333144"/>
                <a:gd name="connsiteX51" fmla="*/ 2280046 w 2406513"/>
                <a:gd name="connsiteY51" fmla="*/ 835410 h 3333144"/>
                <a:gd name="connsiteX52" fmla="*/ 2285519 w 2406513"/>
                <a:gd name="connsiteY52" fmla="*/ 984981 h 3333144"/>
                <a:gd name="connsiteX53" fmla="*/ 2345712 w 2406513"/>
                <a:gd name="connsiteY53" fmla="*/ 1090775 h 3333144"/>
                <a:gd name="connsiteX54" fmla="*/ 2404081 w 2406513"/>
                <a:gd name="connsiteY54" fmla="*/ 1229402 h 3333144"/>
                <a:gd name="connsiteX55" fmla="*/ 2236269 w 2406513"/>
                <a:gd name="connsiteY55" fmla="*/ 1254938 h 3333144"/>
                <a:gd name="connsiteX56" fmla="*/ 2057514 w 2406513"/>
                <a:gd name="connsiteY56" fmla="*/ 1265883 h 3333144"/>
                <a:gd name="connsiteX57" fmla="*/ 1798501 w 2406513"/>
                <a:gd name="connsiteY57" fmla="*/ 1324252 h 3333144"/>
                <a:gd name="connsiteX58" fmla="*/ 1654401 w 2406513"/>
                <a:gd name="connsiteY58" fmla="*/ 1399037 h 3333144"/>
                <a:gd name="connsiteX59" fmla="*/ 1554080 w 2406513"/>
                <a:gd name="connsiteY59" fmla="*/ 1532192 h 3333144"/>
                <a:gd name="connsiteX60" fmla="*/ 1437341 w 2406513"/>
                <a:gd name="connsiteY60" fmla="*/ 1721892 h 3333144"/>
                <a:gd name="connsiteX61" fmla="*/ 1360732 w 2406513"/>
                <a:gd name="connsiteY61" fmla="*/ 1871463 h 3333144"/>
                <a:gd name="connsiteX62" fmla="*/ 1393564 w 2406513"/>
                <a:gd name="connsiteY62" fmla="*/ 1856871 h 3333144"/>
                <a:gd name="connsiteX63" fmla="*/ 1696355 w 2406513"/>
                <a:gd name="connsiteY63" fmla="*/ 1721892 h 3333144"/>
                <a:gd name="connsiteX64" fmla="*/ 1980904 w 2406513"/>
                <a:gd name="connsiteY64" fmla="*/ 1590561 h 3333144"/>
                <a:gd name="connsiteX65" fmla="*/ 2110411 w 2406513"/>
                <a:gd name="connsiteY65" fmla="*/ 1539488 h 3333144"/>
                <a:gd name="connsiteX66" fmla="*/ 2290990 w 2406513"/>
                <a:gd name="connsiteY66" fmla="*/ 1572321 h 3333144"/>
                <a:gd name="connsiteX67" fmla="*/ 2290990 w 2406513"/>
                <a:gd name="connsiteY67" fmla="*/ 1700003 h 3333144"/>
                <a:gd name="connsiteX68" fmla="*/ 2181548 w 2406513"/>
                <a:gd name="connsiteY68" fmla="*/ 1725540 h 3333144"/>
                <a:gd name="connsiteX69" fmla="*/ 2004617 w 2406513"/>
                <a:gd name="connsiteY69" fmla="*/ 1769317 h 3333144"/>
                <a:gd name="connsiteX70" fmla="*/ 1969960 w 2406513"/>
                <a:gd name="connsiteY70" fmla="*/ 1783909 h 3333144"/>
                <a:gd name="connsiteX71" fmla="*/ 1853222 w 2406513"/>
                <a:gd name="connsiteY71" fmla="*/ 1834982 h 3333144"/>
                <a:gd name="connsiteX72" fmla="*/ 1785733 w 2406513"/>
                <a:gd name="connsiteY72" fmla="*/ 1942600 h 3333144"/>
                <a:gd name="connsiteX73" fmla="*/ 1743780 w 2406513"/>
                <a:gd name="connsiteY73" fmla="*/ 2104940 h 3333144"/>
                <a:gd name="connsiteX74" fmla="*/ 1732835 w 2406513"/>
                <a:gd name="connsiteY74" fmla="*/ 2199789 h 3333144"/>
                <a:gd name="connsiteX75" fmla="*/ 1856870 w 2406513"/>
                <a:gd name="connsiteY75" fmla="*/ 2196141 h 3333144"/>
                <a:gd name="connsiteX76" fmla="*/ 2048394 w 2406513"/>
                <a:gd name="connsiteY76" fmla="*/ 2212558 h 3333144"/>
                <a:gd name="connsiteX77" fmla="*/ 2156012 w 2406513"/>
                <a:gd name="connsiteY77" fmla="*/ 2331120 h 3333144"/>
                <a:gd name="connsiteX78" fmla="*/ 2201613 w 2406513"/>
                <a:gd name="connsiteY78" fmla="*/ 2442387 h 3333144"/>
                <a:gd name="connsiteX79" fmla="*/ 2210734 w 2406513"/>
                <a:gd name="connsiteY79" fmla="*/ 2582837 h 3333144"/>
                <a:gd name="connsiteX80" fmla="*/ 2072106 w 2406513"/>
                <a:gd name="connsiteY80" fmla="*/ 3177473 h 3333144"/>
                <a:gd name="connsiteX81" fmla="*/ 2031977 w 2406513"/>
                <a:gd name="connsiteY81" fmla="*/ 3250435 h 3333144"/>
                <a:gd name="connsiteX82" fmla="*/ 1969960 w 2406513"/>
                <a:gd name="connsiteY82" fmla="*/ 3301508 h 3333144"/>
                <a:gd name="connsiteX83" fmla="*/ 1707299 w 2406513"/>
                <a:gd name="connsiteY83" fmla="*/ 3246787 h 3333144"/>
                <a:gd name="connsiteX84" fmla="*/ 1543135 w 2406513"/>
                <a:gd name="connsiteY84" fmla="*/ 3108160 h 3333144"/>
                <a:gd name="connsiteX85" fmla="*/ 1440989 w 2406513"/>
                <a:gd name="connsiteY85" fmla="*/ 3068031 h 3333144"/>
                <a:gd name="connsiteX86" fmla="*/ 1200216 w 2406513"/>
                <a:gd name="connsiteY86" fmla="*/ 2984125 h 3333144"/>
                <a:gd name="connsiteX87" fmla="*/ 1145495 w 2406513"/>
                <a:gd name="connsiteY87" fmla="*/ 2943997 h 3333144"/>
                <a:gd name="connsiteX88" fmla="*/ 1116311 w 2406513"/>
                <a:gd name="connsiteY88" fmla="*/ 2900220 h 3333144"/>
                <a:gd name="connsiteX89" fmla="*/ 1218457 w 2406513"/>
                <a:gd name="connsiteY89" fmla="*/ 2889276 h 3333144"/>
                <a:gd name="connsiteX90" fmla="*/ 1378972 w 2406513"/>
                <a:gd name="connsiteY90" fmla="*/ 2852795 h 3333144"/>
                <a:gd name="connsiteX91" fmla="*/ 1762020 w 2406513"/>
                <a:gd name="connsiteY91" fmla="*/ 2805370 h 3333144"/>
                <a:gd name="connsiteX92" fmla="*/ 1878758 w 2406513"/>
                <a:gd name="connsiteY92" fmla="*/ 2776185 h 3333144"/>
                <a:gd name="connsiteX93" fmla="*/ 1920711 w 2406513"/>
                <a:gd name="connsiteY93" fmla="*/ 2708696 h 3333144"/>
                <a:gd name="connsiteX94" fmla="*/ 1955368 w 2406513"/>
                <a:gd name="connsiteY94" fmla="*/ 2599254 h 3333144"/>
                <a:gd name="connsiteX95" fmla="*/ 1975432 w 2406513"/>
                <a:gd name="connsiteY95" fmla="*/ 2482515 h 3333144"/>
                <a:gd name="connsiteX96" fmla="*/ 1977256 w 2406513"/>
                <a:gd name="connsiteY96" fmla="*/ 2387666 h 3333144"/>
                <a:gd name="connsiteX97" fmla="*/ 1955368 w 2406513"/>
                <a:gd name="connsiteY97" fmla="*/ 2349361 h 3333144"/>
                <a:gd name="connsiteX98" fmla="*/ 1778436 w 2406513"/>
                <a:gd name="connsiteY98" fmla="*/ 2418674 h 3333144"/>
                <a:gd name="connsiteX99" fmla="*/ 1637985 w 2406513"/>
                <a:gd name="connsiteY99" fmla="*/ 2513524 h 3333144"/>
                <a:gd name="connsiteX100" fmla="*/ 1579616 w 2406513"/>
                <a:gd name="connsiteY100" fmla="*/ 2542709 h 3333144"/>
                <a:gd name="connsiteX101" fmla="*/ 1486591 w 2406513"/>
                <a:gd name="connsiteY101" fmla="*/ 2482515 h 3333144"/>
                <a:gd name="connsiteX102" fmla="*/ 1451933 w 2406513"/>
                <a:gd name="connsiteY102" fmla="*/ 2323824 h 3333144"/>
                <a:gd name="connsiteX103" fmla="*/ 1464702 w 2406513"/>
                <a:gd name="connsiteY103" fmla="*/ 2216206 h 3333144"/>
                <a:gd name="connsiteX104" fmla="*/ 1539487 w 2406513"/>
                <a:gd name="connsiteY104" fmla="*/ 2086699 h 3333144"/>
                <a:gd name="connsiteX105" fmla="*/ 1616097 w 2406513"/>
                <a:gd name="connsiteY105" fmla="*/ 1911592 h 3333144"/>
                <a:gd name="connsiteX106" fmla="*/ 1597857 w 2406513"/>
                <a:gd name="connsiteY106" fmla="*/ 1918888 h 3333144"/>
                <a:gd name="connsiteX107" fmla="*/ 1497534 w 2406513"/>
                <a:gd name="connsiteY107" fmla="*/ 1953545 h 3333144"/>
                <a:gd name="connsiteX108" fmla="*/ 1291418 w 2406513"/>
                <a:gd name="connsiteY108" fmla="*/ 2057515 h 3333144"/>
                <a:gd name="connsiteX109" fmla="*/ 1134551 w 2406513"/>
                <a:gd name="connsiteY109" fmla="*/ 2137772 h 3333144"/>
                <a:gd name="connsiteX110" fmla="*/ 1008692 w 2406513"/>
                <a:gd name="connsiteY110" fmla="*/ 2247215 h 3333144"/>
                <a:gd name="connsiteX111" fmla="*/ 901074 w 2406513"/>
                <a:gd name="connsiteY111" fmla="*/ 2378545 h 3333144"/>
                <a:gd name="connsiteX112" fmla="*/ 879186 w 2406513"/>
                <a:gd name="connsiteY112" fmla="*/ 2404082 h 3333144"/>
                <a:gd name="connsiteX113" fmla="*/ 822641 w 2406513"/>
                <a:gd name="connsiteY113" fmla="*/ 2451507 h 3333144"/>
                <a:gd name="connsiteX114" fmla="*/ 749679 w 2406513"/>
                <a:gd name="connsiteY114" fmla="*/ 2539061 h 3333144"/>
                <a:gd name="connsiteX115" fmla="*/ 685838 w 2406513"/>
                <a:gd name="connsiteY115" fmla="*/ 2615670 h 3333144"/>
                <a:gd name="connsiteX116" fmla="*/ 459658 w 2406513"/>
                <a:gd name="connsiteY116" fmla="*/ 2858267 h 3333144"/>
                <a:gd name="connsiteX117" fmla="*/ 222532 w 2406513"/>
                <a:gd name="connsiteY117" fmla="*/ 3078975 h 3333144"/>
                <a:gd name="connsiteX118" fmla="*/ 133155 w 2406513"/>
                <a:gd name="connsiteY118" fmla="*/ 3122753 h 3333144"/>
                <a:gd name="connsiteX119" fmla="*/ 62018 w 2406513"/>
                <a:gd name="connsiteY119" fmla="*/ 3082623 h 3333144"/>
                <a:gd name="connsiteX120" fmla="*/ 25536 w 2406513"/>
                <a:gd name="connsiteY120" fmla="*/ 2995070 h 3333144"/>
                <a:gd name="connsiteX121" fmla="*/ 18240 w 2406513"/>
                <a:gd name="connsiteY121" fmla="*/ 2951293 h 3333144"/>
                <a:gd name="connsiteX122" fmla="*/ 0 w 2406513"/>
                <a:gd name="connsiteY122" fmla="*/ 2881979 h 3333144"/>
                <a:gd name="connsiteX123" fmla="*/ 16416 w 2406513"/>
                <a:gd name="connsiteY123" fmla="*/ 2810842 h 3333144"/>
                <a:gd name="connsiteX124" fmla="*/ 94850 w 2406513"/>
                <a:gd name="connsiteY124" fmla="*/ 2732408 h 3333144"/>
                <a:gd name="connsiteX125" fmla="*/ 198820 w 2406513"/>
                <a:gd name="connsiteY125" fmla="*/ 2648503 h 3333144"/>
                <a:gd name="connsiteX126" fmla="*/ 211589 w 2406513"/>
                <a:gd name="connsiteY126" fmla="*/ 2632086 h 3333144"/>
                <a:gd name="connsiteX127" fmla="*/ 288198 w 2406513"/>
                <a:gd name="connsiteY127" fmla="*/ 2539061 h 3333144"/>
                <a:gd name="connsiteX128" fmla="*/ 682190 w 2406513"/>
                <a:gd name="connsiteY128" fmla="*/ 2115884 h 3333144"/>
                <a:gd name="connsiteX129" fmla="*/ 1010517 w 2406513"/>
                <a:gd name="connsiteY129" fmla="*/ 1718244 h 3333144"/>
                <a:gd name="connsiteX130" fmla="*/ 1079830 w 2406513"/>
                <a:gd name="connsiteY130" fmla="*/ 1628866 h 3333144"/>
                <a:gd name="connsiteX131" fmla="*/ 1105367 w 2406513"/>
                <a:gd name="connsiteY131" fmla="*/ 1601505 h 3333144"/>
                <a:gd name="connsiteX132" fmla="*/ 1130903 w 2406513"/>
                <a:gd name="connsiteY132" fmla="*/ 1561377 h 3333144"/>
                <a:gd name="connsiteX133" fmla="*/ 1092598 w 2406513"/>
                <a:gd name="connsiteY133" fmla="*/ 1543136 h 3333144"/>
                <a:gd name="connsiteX134" fmla="*/ 919315 w 2406513"/>
                <a:gd name="connsiteY134" fmla="*/ 1565025 h 3333144"/>
                <a:gd name="connsiteX135" fmla="*/ 795280 w 2406513"/>
                <a:gd name="connsiteY135" fmla="*/ 1566849 h 3333144"/>
                <a:gd name="connsiteX136" fmla="*/ 693134 w 2406513"/>
                <a:gd name="connsiteY136" fmla="*/ 1535840 h 3333144"/>
                <a:gd name="connsiteX137" fmla="*/ 601933 w 2406513"/>
                <a:gd name="connsiteY137" fmla="*/ 1486591 h 3333144"/>
                <a:gd name="connsiteX138" fmla="*/ 587340 w 2406513"/>
                <a:gd name="connsiteY138" fmla="*/ 1400861 h 3333144"/>
                <a:gd name="connsiteX139" fmla="*/ 581868 w 2406513"/>
                <a:gd name="connsiteY139" fmla="*/ 1362557 h 3333144"/>
                <a:gd name="connsiteX140" fmla="*/ 580044 w 2406513"/>
                <a:gd name="connsiteY140" fmla="*/ 1335196 h 3333144"/>
                <a:gd name="connsiteX141" fmla="*/ 583692 w 2406513"/>
                <a:gd name="connsiteY141" fmla="*/ 1324252 h 3333144"/>
                <a:gd name="connsiteX142" fmla="*/ 631117 w 2406513"/>
                <a:gd name="connsiteY142" fmla="*/ 1313307 h 3333144"/>
                <a:gd name="connsiteX143" fmla="*/ 662126 w 2406513"/>
                <a:gd name="connsiteY143" fmla="*/ 1311484 h 3333144"/>
                <a:gd name="connsiteX144" fmla="*/ 663950 w 2406513"/>
                <a:gd name="connsiteY144" fmla="*/ 1327900 h 3333144"/>
                <a:gd name="connsiteX145" fmla="*/ 689486 w 2406513"/>
                <a:gd name="connsiteY145" fmla="*/ 1397213 h 3333144"/>
                <a:gd name="connsiteX146" fmla="*/ 722319 w 2406513"/>
                <a:gd name="connsiteY146" fmla="*/ 1440990 h 3333144"/>
                <a:gd name="connsiteX147" fmla="*/ 904723 w 2406513"/>
                <a:gd name="connsiteY147" fmla="*/ 1408157 h 3333144"/>
                <a:gd name="connsiteX148" fmla="*/ 1103543 w 2406513"/>
                <a:gd name="connsiteY148" fmla="*/ 1362557 h 3333144"/>
                <a:gd name="connsiteX149" fmla="*/ 1196568 w 2406513"/>
                <a:gd name="connsiteY149" fmla="*/ 1335196 h 3333144"/>
                <a:gd name="connsiteX150" fmla="*/ 1322427 w 2406513"/>
                <a:gd name="connsiteY150" fmla="*/ 1285947 h 3333144"/>
                <a:gd name="connsiteX151" fmla="*/ 1393564 w 2406513"/>
                <a:gd name="connsiteY151" fmla="*/ 1218458 h 3333144"/>
                <a:gd name="connsiteX152" fmla="*/ 1353435 w 2406513"/>
                <a:gd name="connsiteY152" fmla="*/ 1167385 h 3333144"/>
                <a:gd name="connsiteX153" fmla="*/ 1311483 w 2406513"/>
                <a:gd name="connsiteY153" fmla="*/ 1119960 h 3333144"/>
                <a:gd name="connsiteX154" fmla="*/ 1324251 w 2406513"/>
                <a:gd name="connsiteY154" fmla="*/ 1068887 h 3333144"/>
                <a:gd name="connsiteX155" fmla="*/ 1357084 w 2406513"/>
                <a:gd name="connsiteY155" fmla="*/ 950324 h 3333144"/>
                <a:gd name="connsiteX156" fmla="*/ 1378972 w 2406513"/>
                <a:gd name="connsiteY156" fmla="*/ 802577 h 3333144"/>
                <a:gd name="connsiteX157" fmla="*/ 1366204 w 2406513"/>
                <a:gd name="connsiteY157" fmla="*/ 767920 h 3333144"/>
                <a:gd name="connsiteX158" fmla="*/ 1313307 w 2406513"/>
                <a:gd name="connsiteY158" fmla="*/ 751504 h 3333144"/>
                <a:gd name="connsiteX159" fmla="*/ 1032405 w 2406513"/>
                <a:gd name="connsiteY159" fmla="*/ 554508 h 3333144"/>
                <a:gd name="connsiteX160" fmla="*/ 986804 w 2406513"/>
                <a:gd name="connsiteY160" fmla="*/ 463306 h 3333144"/>
                <a:gd name="connsiteX161" fmla="*/ 988628 w 2406513"/>
                <a:gd name="connsiteY161" fmla="*/ 397641 h 3333144"/>
                <a:gd name="connsiteX162" fmla="*/ 1014165 w 2406513"/>
                <a:gd name="connsiteY162" fmla="*/ 352040 h 3333144"/>
                <a:gd name="connsiteX163" fmla="*/ 1083478 w 2406513"/>
                <a:gd name="connsiteY163" fmla="*/ 342920 h 3333144"/>
                <a:gd name="connsiteX164" fmla="*/ 1207513 w 2406513"/>
                <a:gd name="connsiteY164" fmla="*/ 393993 h 3333144"/>
                <a:gd name="connsiteX165" fmla="*/ 1287770 w 2406513"/>
                <a:gd name="connsiteY165" fmla="*/ 441418 h 3333144"/>
                <a:gd name="connsiteX166" fmla="*/ 1389916 w 2406513"/>
                <a:gd name="connsiteY166" fmla="*/ 412233 h 3333144"/>
                <a:gd name="connsiteX167" fmla="*/ 1466526 w 2406513"/>
                <a:gd name="connsiteY167" fmla="*/ 357512 h 3333144"/>
                <a:gd name="connsiteX168" fmla="*/ 1503006 w 2406513"/>
                <a:gd name="connsiteY168" fmla="*/ 206117 h 3333144"/>
                <a:gd name="connsiteX169" fmla="*/ 1513951 w 2406513"/>
                <a:gd name="connsiteY169" fmla="*/ 65666 h 3333144"/>
                <a:gd name="connsiteX170" fmla="*/ 1513951 w 2406513"/>
                <a:gd name="connsiteY170" fmla="*/ 10945 h 3333144"/>
                <a:gd name="connsiteX171" fmla="*/ 1572320 w 2406513"/>
                <a:gd name="connsiteY171" fmla="*/ 0 h 333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2406513" h="3333144">
                  <a:moveTo>
                    <a:pt x="1893122" y="567276"/>
                  </a:moveTo>
                  <a:cubicBezTo>
                    <a:pt x="1889018" y="567276"/>
                    <a:pt x="1884231" y="567884"/>
                    <a:pt x="1878758" y="569100"/>
                  </a:cubicBezTo>
                  <a:cubicBezTo>
                    <a:pt x="1866598" y="571532"/>
                    <a:pt x="1836197" y="581260"/>
                    <a:pt x="1787556" y="598285"/>
                  </a:cubicBezTo>
                  <a:cubicBezTo>
                    <a:pt x="1724323" y="617741"/>
                    <a:pt x="1687842" y="638414"/>
                    <a:pt x="1678114" y="660302"/>
                  </a:cubicBezTo>
                  <a:cubicBezTo>
                    <a:pt x="1658658" y="716239"/>
                    <a:pt x="1651361" y="790417"/>
                    <a:pt x="1656226" y="882835"/>
                  </a:cubicBezTo>
                  <a:lnTo>
                    <a:pt x="1663522" y="908371"/>
                  </a:lnTo>
                  <a:cubicBezTo>
                    <a:pt x="1675681" y="901075"/>
                    <a:pt x="1681762" y="888915"/>
                    <a:pt x="1681762" y="871891"/>
                  </a:cubicBezTo>
                  <a:cubicBezTo>
                    <a:pt x="1681762" y="854866"/>
                    <a:pt x="1686626" y="846354"/>
                    <a:pt x="1696355" y="846354"/>
                  </a:cubicBezTo>
                  <a:cubicBezTo>
                    <a:pt x="1706082" y="846354"/>
                    <a:pt x="1738308" y="811697"/>
                    <a:pt x="1793029" y="742384"/>
                  </a:cubicBezTo>
                  <a:cubicBezTo>
                    <a:pt x="1847749" y="673070"/>
                    <a:pt x="1875110" y="631726"/>
                    <a:pt x="1875110" y="618349"/>
                  </a:cubicBezTo>
                  <a:cubicBezTo>
                    <a:pt x="1875110" y="604973"/>
                    <a:pt x="1881190" y="598285"/>
                    <a:pt x="1893351" y="598285"/>
                  </a:cubicBezTo>
                  <a:cubicBezTo>
                    <a:pt x="1905510" y="598285"/>
                    <a:pt x="1911591" y="593421"/>
                    <a:pt x="1911591" y="583693"/>
                  </a:cubicBezTo>
                  <a:cubicBezTo>
                    <a:pt x="1911591" y="572748"/>
                    <a:pt x="1905435" y="567276"/>
                    <a:pt x="1893122" y="567276"/>
                  </a:cubicBezTo>
                  <a:close/>
                  <a:moveTo>
                    <a:pt x="2263629" y="492492"/>
                  </a:moveTo>
                  <a:cubicBezTo>
                    <a:pt x="2274574" y="492492"/>
                    <a:pt x="2276397" y="501612"/>
                    <a:pt x="2269102" y="519852"/>
                  </a:cubicBezTo>
                  <a:cubicBezTo>
                    <a:pt x="2261806" y="538093"/>
                    <a:pt x="2256333" y="547213"/>
                    <a:pt x="2252685" y="547213"/>
                  </a:cubicBezTo>
                  <a:cubicBezTo>
                    <a:pt x="2249037" y="547213"/>
                    <a:pt x="2247213" y="538093"/>
                    <a:pt x="2247213" y="519852"/>
                  </a:cubicBezTo>
                  <a:cubicBezTo>
                    <a:pt x="2247213" y="501612"/>
                    <a:pt x="2252685" y="492492"/>
                    <a:pt x="2263629" y="492492"/>
                  </a:cubicBezTo>
                  <a:close/>
                  <a:moveTo>
                    <a:pt x="1572320" y="0"/>
                  </a:moveTo>
                  <a:cubicBezTo>
                    <a:pt x="1591776" y="0"/>
                    <a:pt x="1608193" y="6081"/>
                    <a:pt x="1621569" y="18241"/>
                  </a:cubicBezTo>
                  <a:cubicBezTo>
                    <a:pt x="1634945" y="30401"/>
                    <a:pt x="1653793" y="55937"/>
                    <a:pt x="1678114" y="94850"/>
                  </a:cubicBezTo>
                  <a:cubicBezTo>
                    <a:pt x="1717027" y="160516"/>
                    <a:pt x="1741956" y="193349"/>
                    <a:pt x="1752899" y="193349"/>
                  </a:cubicBezTo>
                  <a:cubicBezTo>
                    <a:pt x="1763844" y="193349"/>
                    <a:pt x="1767492" y="200037"/>
                    <a:pt x="1763844" y="213413"/>
                  </a:cubicBezTo>
                  <a:cubicBezTo>
                    <a:pt x="1760195" y="226789"/>
                    <a:pt x="1770532" y="240165"/>
                    <a:pt x="1794853" y="253542"/>
                  </a:cubicBezTo>
                  <a:cubicBezTo>
                    <a:pt x="1819173" y="266918"/>
                    <a:pt x="1845926" y="282726"/>
                    <a:pt x="1875110" y="300967"/>
                  </a:cubicBezTo>
                  <a:cubicBezTo>
                    <a:pt x="1904295" y="319207"/>
                    <a:pt x="1946856" y="335623"/>
                    <a:pt x="2002793" y="350216"/>
                  </a:cubicBezTo>
                  <a:cubicBezTo>
                    <a:pt x="2044137" y="362376"/>
                    <a:pt x="2071498" y="366632"/>
                    <a:pt x="2084875" y="362984"/>
                  </a:cubicBezTo>
                  <a:cubicBezTo>
                    <a:pt x="2098250" y="359336"/>
                    <a:pt x="2125611" y="341704"/>
                    <a:pt x="2166957" y="310087"/>
                  </a:cubicBezTo>
                  <a:cubicBezTo>
                    <a:pt x="2220461" y="266310"/>
                    <a:pt x="2261807" y="248070"/>
                    <a:pt x="2290990" y="255366"/>
                  </a:cubicBezTo>
                  <a:lnTo>
                    <a:pt x="2334767" y="262662"/>
                  </a:lnTo>
                  <a:lnTo>
                    <a:pt x="2298287" y="353864"/>
                  </a:lnTo>
                  <a:cubicBezTo>
                    <a:pt x="2273966" y="412233"/>
                    <a:pt x="2266670" y="448714"/>
                    <a:pt x="2276398" y="463306"/>
                  </a:cubicBezTo>
                  <a:cubicBezTo>
                    <a:pt x="2281262" y="470602"/>
                    <a:pt x="2281262" y="474250"/>
                    <a:pt x="2276398" y="474250"/>
                  </a:cubicBezTo>
                  <a:cubicBezTo>
                    <a:pt x="2271534" y="471818"/>
                    <a:pt x="2265455" y="466954"/>
                    <a:pt x="2258159" y="459658"/>
                  </a:cubicBezTo>
                  <a:cubicBezTo>
                    <a:pt x="2245998" y="449930"/>
                    <a:pt x="2237486" y="446282"/>
                    <a:pt x="2232621" y="448714"/>
                  </a:cubicBezTo>
                  <a:cubicBezTo>
                    <a:pt x="2227757" y="451146"/>
                    <a:pt x="2222893" y="462090"/>
                    <a:pt x="2218030" y="481546"/>
                  </a:cubicBezTo>
                  <a:cubicBezTo>
                    <a:pt x="2210734" y="513163"/>
                    <a:pt x="2198573" y="535660"/>
                    <a:pt x="2181548" y="549036"/>
                  </a:cubicBezTo>
                  <a:cubicBezTo>
                    <a:pt x="2164524" y="562412"/>
                    <a:pt x="2159661" y="573964"/>
                    <a:pt x="2166957" y="583693"/>
                  </a:cubicBezTo>
                  <a:cubicBezTo>
                    <a:pt x="2174252" y="593421"/>
                    <a:pt x="2171820" y="598285"/>
                    <a:pt x="2159661" y="598285"/>
                  </a:cubicBezTo>
                  <a:cubicBezTo>
                    <a:pt x="2145068" y="598285"/>
                    <a:pt x="2108587" y="643886"/>
                    <a:pt x="2050218" y="735088"/>
                  </a:cubicBezTo>
                  <a:cubicBezTo>
                    <a:pt x="1991849" y="826290"/>
                    <a:pt x="1962664" y="885267"/>
                    <a:pt x="1962664" y="912019"/>
                  </a:cubicBezTo>
                  <a:cubicBezTo>
                    <a:pt x="1962664" y="926611"/>
                    <a:pt x="1954152" y="936948"/>
                    <a:pt x="1937127" y="943028"/>
                  </a:cubicBezTo>
                  <a:cubicBezTo>
                    <a:pt x="1920103" y="949108"/>
                    <a:pt x="1896999" y="982549"/>
                    <a:pt x="1867814" y="1043350"/>
                  </a:cubicBezTo>
                  <a:lnTo>
                    <a:pt x="1824037" y="1130904"/>
                  </a:lnTo>
                  <a:lnTo>
                    <a:pt x="1878758" y="1119960"/>
                  </a:lnTo>
                  <a:cubicBezTo>
                    <a:pt x="1983336" y="1098071"/>
                    <a:pt x="2052650" y="1059158"/>
                    <a:pt x="2086698" y="1003221"/>
                  </a:cubicBezTo>
                  <a:cubicBezTo>
                    <a:pt x="2111019" y="964308"/>
                    <a:pt x="2123179" y="934516"/>
                    <a:pt x="2123179" y="913843"/>
                  </a:cubicBezTo>
                  <a:cubicBezTo>
                    <a:pt x="2123179" y="893171"/>
                    <a:pt x="2128043" y="873106"/>
                    <a:pt x="2137771" y="853650"/>
                  </a:cubicBezTo>
                  <a:cubicBezTo>
                    <a:pt x="2157228" y="817169"/>
                    <a:pt x="2176684" y="767312"/>
                    <a:pt x="2196141" y="704079"/>
                  </a:cubicBezTo>
                  <a:cubicBezTo>
                    <a:pt x="2215597" y="640846"/>
                    <a:pt x="2222893" y="603149"/>
                    <a:pt x="2218030" y="590989"/>
                  </a:cubicBezTo>
                  <a:cubicBezTo>
                    <a:pt x="2210734" y="573964"/>
                    <a:pt x="2215597" y="565452"/>
                    <a:pt x="2232621" y="565452"/>
                  </a:cubicBezTo>
                  <a:cubicBezTo>
                    <a:pt x="2266670" y="565452"/>
                    <a:pt x="2282478" y="655438"/>
                    <a:pt x="2280046" y="835410"/>
                  </a:cubicBezTo>
                  <a:cubicBezTo>
                    <a:pt x="2277614" y="913235"/>
                    <a:pt x="2279438" y="963092"/>
                    <a:pt x="2285519" y="984981"/>
                  </a:cubicBezTo>
                  <a:cubicBezTo>
                    <a:pt x="2291599" y="1006869"/>
                    <a:pt x="2311663" y="1042134"/>
                    <a:pt x="2345712" y="1090775"/>
                  </a:cubicBezTo>
                  <a:cubicBezTo>
                    <a:pt x="2394353" y="1158872"/>
                    <a:pt x="2413810" y="1205081"/>
                    <a:pt x="2404081" y="1229402"/>
                  </a:cubicBezTo>
                  <a:cubicBezTo>
                    <a:pt x="2389488" y="1268314"/>
                    <a:pt x="2333551" y="1276827"/>
                    <a:pt x="2236269" y="1254938"/>
                  </a:cubicBezTo>
                  <a:cubicBezTo>
                    <a:pt x="2204653" y="1247642"/>
                    <a:pt x="2145068" y="1251290"/>
                    <a:pt x="2057514" y="1265883"/>
                  </a:cubicBezTo>
                  <a:cubicBezTo>
                    <a:pt x="1969960" y="1280475"/>
                    <a:pt x="1883622" y="1299931"/>
                    <a:pt x="1798501" y="1324252"/>
                  </a:cubicBezTo>
                  <a:cubicBezTo>
                    <a:pt x="1740132" y="1341276"/>
                    <a:pt x="1692098" y="1366205"/>
                    <a:pt x="1654401" y="1399037"/>
                  </a:cubicBezTo>
                  <a:cubicBezTo>
                    <a:pt x="1616705" y="1431870"/>
                    <a:pt x="1583264" y="1476255"/>
                    <a:pt x="1554080" y="1532192"/>
                  </a:cubicBezTo>
                  <a:cubicBezTo>
                    <a:pt x="1539487" y="1563809"/>
                    <a:pt x="1500574" y="1627042"/>
                    <a:pt x="1437341" y="1721892"/>
                  </a:cubicBezTo>
                  <a:cubicBezTo>
                    <a:pt x="1369244" y="1819174"/>
                    <a:pt x="1343707" y="1869031"/>
                    <a:pt x="1360732" y="1871463"/>
                  </a:cubicBezTo>
                  <a:cubicBezTo>
                    <a:pt x="1365596" y="1871463"/>
                    <a:pt x="1376540" y="1866599"/>
                    <a:pt x="1393564" y="1856871"/>
                  </a:cubicBezTo>
                  <a:cubicBezTo>
                    <a:pt x="1461662" y="1820390"/>
                    <a:pt x="1562592" y="1775397"/>
                    <a:pt x="1696355" y="1721892"/>
                  </a:cubicBezTo>
                  <a:cubicBezTo>
                    <a:pt x="1873894" y="1648930"/>
                    <a:pt x="1968744" y="1605153"/>
                    <a:pt x="1980904" y="1590561"/>
                  </a:cubicBezTo>
                  <a:cubicBezTo>
                    <a:pt x="2005225" y="1561377"/>
                    <a:pt x="2048394" y="1544352"/>
                    <a:pt x="2110411" y="1539488"/>
                  </a:cubicBezTo>
                  <a:cubicBezTo>
                    <a:pt x="2172428" y="1534624"/>
                    <a:pt x="2232621" y="1545568"/>
                    <a:pt x="2290990" y="1572321"/>
                  </a:cubicBezTo>
                  <a:cubicBezTo>
                    <a:pt x="2407730" y="1625826"/>
                    <a:pt x="2407730" y="1668387"/>
                    <a:pt x="2290990" y="1700003"/>
                  </a:cubicBezTo>
                  <a:cubicBezTo>
                    <a:pt x="2261807" y="1707300"/>
                    <a:pt x="2225325" y="1715812"/>
                    <a:pt x="2181548" y="1725540"/>
                  </a:cubicBezTo>
                  <a:cubicBezTo>
                    <a:pt x="2076970" y="1742564"/>
                    <a:pt x="2017993" y="1757156"/>
                    <a:pt x="2004617" y="1769317"/>
                  </a:cubicBezTo>
                  <a:cubicBezTo>
                    <a:pt x="1991241" y="1781477"/>
                    <a:pt x="1979688" y="1786341"/>
                    <a:pt x="1969960" y="1783909"/>
                  </a:cubicBezTo>
                  <a:cubicBezTo>
                    <a:pt x="1938343" y="1776613"/>
                    <a:pt x="1899431" y="1793637"/>
                    <a:pt x="1853222" y="1834982"/>
                  </a:cubicBezTo>
                  <a:cubicBezTo>
                    <a:pt x="1828901" y="1854438"/>
                    <a:pt x="1806404" y="1890311"/>
                    <a:pt x="1785733" y="1942600"/>
                  </a:cubicBezTo>
                  <a:cubicBezTo>
                    <a:pt x="1765060" y="1994890"/>
                    <a:pt x="1751076" y="2049002"/>
                    <a:pt x="1743780" y="2104940"/>
                  </a:cubicBezTo>
                  <a:lnTo>
                    <a:pt x="1732835" y="2199789"/>
                  </a:lnTo>
                  <a:lnTo>
                    <a:pt x="1856870" y="2196141"/>
                  </a:lnTo>
                  <a:cubicBezTo>
                    <a:pt x="1946856" y="2188845"/>
                    <a:pt x="2010696" y="2194317"/>
                    <a:pt x="2048394" y="2212558"/>
                  </a:cubicBezTo>
                  <a:cubicBezTo>
                    <a:pt x="2086091" y="2230798"/>
                    <a:pt x="2121963" y="2270319"/>
                    <a:pt x="2156012" y="2331120"/>
                  </a:cubicBezTo>
                  <a:cubicBezTo>
                    <a:pt x="2180332" y="2377329"/>
                    <a:pt x="2195533" y="2414418"/>
                    <a:pt x="2201613" y="2442387"/>
                  </a:cubicBezTo>
                  <a:cubicBezTo>
                    <a:pt x="2207693" y="2470355"/>
                    <a:pt x="2210734" y="2517172"/>
                    <a:pt x="2210734" y="2582837"/>
                  </a:cubicBezTo>
                  <a:cubicBezTo>
                    <a:pt x="2208301" y="2847931"/>
                    <a:pt x="2162092" y="3046143"/>
                    <a:pt x="2072106" y="3177473"/>
                  </a:cubicBezTo>
                  <a:cubicBezTo>
                    <a:pt x="2045354" y="3218819"/>
                    <a:pt x="2031977" y="3243139"/>
                    <a:pt x="2031977" y="3250435"/>
                  </a:cubicBezTo>
                  <a:cubicBezTo>
                    <a:pt x="2031977" y="3257731"/>
                    <a:pt x="2011305" y="3274755"/>
                    <a:pt x="1969960" y="3301508"/>
                  </a:cubicBezTo>
                  <a:cubicBezTo>
                    <a:pt x="1892134" y="3357445"/>
                    <a:pt x="1804581" y="3339205"/>
                    <a:pt x="1707299" y="3246787"/>
                  </a:cubicBezTo>
                  <a:cubicBezTo>
                    <a:pt x="1612449" y="3154369"/>
                    <a:pt x="1557728" y="3108160"/>
                    <a:pt x="1543135" y="3108160"/>
                  </a:cubicBezTo>
                  <a:cubicBezTo>
                    <a:pt x="1533407" y="3108160"/>
                    <a:pt x="1499358" y="3094784"/>
                    <a:pt x="1440989" y="3068031"/>
                  </a:cubicBezTo>
                  <a:cubicBezTo>
                    <a:pt x="1331547" y="3014526"/>
                    <a:pt x="1251289" y="2986558"/>
                    <a:pt x="1200216" y="2984125"/>
                  </a:cubicBezTo>
                  <a:cubicBezTo>
                    <a:pt x="1183192" y="2984125"/>
                    <a:pt x="1164951" y="2970749"/>
                    <a:pt x="1145495" y="2943997"/>
                  </a:cubicBezTo>
                  <a:lnTo>
                    <a:pt x="1116311" y="2900220"/>
                  </a:lnTo>
                  <a:lnTo>
                    <a:pt x="1218457" y="2889276"/>
                  </a:lnTo>
                  <a:cubicBezTo>
                    <a:pt x="1284122" y="2879547"/>
                    <a:pt x="1337627" y="2867387"/>
                    <a:pt x="1378972" y="2852795"/>
                  </a:cubicBezTo>
                  <a:cubicBezTo>
                    <a:pt x="1434909" y="2830906"/>
                    <a:pt x="1562592" y="2815098"/>
                    <a:pt x="1762020" y="2805370"/>
                  </a:cubicBezTo>
                  <a:cubicBezTo>
                    <a:pt x="1822821" y="2802938"/>
                    <a:pt x="1861734" y="2793209"/>
                    <a:pt x="1878758" y="2776185"/>
                  </a:cubicBezTo>
                  <a:cubicBezTo>
                    <a:pt x="1893351" y="2764025"/>
                    <a:pt x="1907335" y="2741529"/>
                    <a:pt x="1920711" y="2708696"/>
                  </a:cubicBezTo>
                  <a:cubicBezTo>
                    <a:pt x="1934088" y="2675863"/>
                    <a:pt x="1945639" y="2639383"/>
                    <a:pt x="1955368" y="2599254"/>
                  </a:cubicBezTo>
                  <a:cubicBezTo>
                    <a:pt x="1965096" y="2559125"/>
                    <a:pt x="1971784" y="2520212"/>
                    <a:pt x="1975432" y="2482515"/>
                  </a:cubicBezTo>
                  <a:cubicBezTo>
                    <a:pt x="1979080" y="2444819"/>
                    <a:pt x="1979688" y="2413202"/>
                    <a:pt x="1977256" y="2387666"/>
                  </a:cubicBezTo>
                  <a:cubicBezTo>
                    <a:pt x="1974824" y="2362129"/>
                    <a:pt x="1967528" y="2349361"/>
                    <a:pt x="1955368" y="2349361"/>
                  </a:cubicBezTo>
                  <a:cubicBezTo>
                    <a:pt x="1926183" y="2349361"/>
                    <a:pt x="1867206" y="2372465"/>
                    <a:pt x="1778436" y="2418674"/>
                  </a:cubicBezTo>
                  <a:cubicBezTo>
                    <a:pt x="1689667" y="2464883"/>
                    <a:pt x="1642849" y="2496499"/>
                    <a:pt x="1637985" y="2513524"/>
                  </a:cubicBezTo>
                  <a:cubicBezTo>
                    <a:pt x="1633121" y="2532980"/>
                    <a:pt x="1613665" y="2542709"/>
                    <a:pt x="1579616" y="2542709"/>
                  </a:cubicBezTo>
                  <a:cubicBezTo>
                    <a:pt x="1540703" y="2542709"/>
                    <a:pt x="1509694" y="2522644"/>
                    <a:pt x="1486591" y="2482515"/>
                  </a:cubicBezTo>
                  <a:cubicBezTo>
                    <a:pt x="1463486" y="2442387"/>
                    <a:pt x="1451933" y="2389490"/>
                    <a:pt x="1451933" y="2323824"/>
                  </a:cubicBezTo>
                  <a:cubicBezTo>
                    <a:pt x="1451933" y="2277615"/>
                    <a:pt x="1456190" y="2241742"/>
                    <a:pt x="1464702" y="2216206"/>
                  </a:cubicBezTo>
                  <a:cubicBezTo>
                    <a:pt x="1473214" y="2190669"/>
                    <a:pt x="1498142" y="2147501"/>
                    <a:pt x="1539487" y="2086699"/>
                  </a:cubicBezTo>
                  <a:cubicBezTo>
                    <a:pt x="1617313" y="1969961"/>
                    <a:pt x="1642849" y="1911592"/>
                    <a:pt x="1616097" y="1911592"/>
                  </a:cubicBezTo>
                  <a:cubicBezTo>
                    <a:pt x="1611233" y="1911592"/>
                    <a:pt x="1605153" y="1914024"/>
                    <a:pt x="1597857" y="1918888"/>
                  </a:cubicBezTo>
                  <a:cubicBezTo>
                    <a:pt x="1575968" y="1926184"/>
                    <a:pt x="1542527" y="1937736"/>
                    <a:pt x="1497534" y="1953545"/>
                  </a:cubicBezTo>
                  <a:cubicBezTo>
                    <a:pt x="1452541" y="1969353"/>
                    <a:pt x="1383836" y="2004010"/>
                    <a:pt x="1291418" y="2057515"/>
                  </a:cubicBezTo>
                  <a:cubicBezTo>
                    <a:pt x="1199000" y="2111020"/>
                    <a:pt x="1146711" y="2137772"/>
                    <a:pt x="1134551" y="2137772"/>
                  </a:cubicBezTo>
                  <a:cubicBezTo>
                    <a:pt x="1122390" y="2137772"/>
                    <a:pt x="1080438" y="2174253"/>
                    <a:pt x="1008692" y="2247215"/>
                  </a:cubicBezTo>
                  <a:cubicBezTo>
                    <a:pt x="936947" y="2320176"/>
                    <a:pt x="901074" y="2363953"/>
                    <a:pt x="901074" y="2378545"/>
                  </a:cubicBezTo>
                  <a:cubicBezTo>
                    <a:pt x="901074" y="2395570"/>
                    <a:pt x="893778" y="2404082"/>
                    <a:pt x="879186" y="2404082"/>
                  </a:cubicBezTo>
                  <a:cubicBezTo>
                    <a:pt x="864594" y="2404082"/>
                    <a:pt x="845745" y="2419890"/>
                    <a:pt x="822641" y="2451507"/>
                  </a:cubicBezTo>
                  <a:cubicBezTo>
                    <a:pt x="799536" y="2483123"/>
                    <a:pt x="775216" y="2512308"/>
                    <a:pt x="749679" y="2539061"/>
                  </a:cubicBezTo>
                  <a:cubicBezTo>
                    <a:pt x="724143" y="2565813"/>
                    <a:pt x="702863" y="2591349"/>
                    <a:pt x="685838" y="2615670"/>
                  </a:cubicBezTo>
                  <a:cubicBezTo>
                    <a:pt x="659086" y="2652151"/>
                    <a:pt x="583692" y="2733017"/>
                    <a:pt x="459658" y="2858267"/>
                  </a:cubicBezTo>
                  <a:cubicBezTo>
                    <a:pt x="335623" y="2983518"/>
                    <a:pt x="256581" y="3057087"/>
                    <a:pt x="222532" y="3078975"/>
                  </a:cubicBezTo>
                  <a:cubicBezTo>
                    <a:pt x="178755" y="3108160"/>
                    <a:pt x="148963" y="3122753"/>
                    <a:pt x="133155" y="3122753"/>
                  </a:cubicBezTo>
                  <a:cubicBezTo>
                    <a:pt x="117346" y="3122753"/>
                    <a:pt x="93633" y="3109376"/>
                    <a:pt x="62018" y="3082623"/>
                  </a:cubicBezTo>
                  <a:cubicBezTo>
                    <a:pt x="30400" y="3053439"/>
                    <a:pt x="18240" y="3024255"/>
                    <a:pt x="25536" y="2995070"/>
                  </a:cubicBezTo>
                  <a:cubicBezTo>
                    <a:pt x="32832" y="2965885"/>
                    <a:pt x="30400" y="2951293"/>
                    <a:pt x="18240" y="2951293"/>
                  </a:cubicBezTo>
                  <a:cubicBezTo>
                    <a:pt x="6080" y="2951293"/>
                    <a:pt x="0" y="2928189"/>
                    <a:pt x="0" y="2881979"/>
                  </a:cubicBezTo>
                  <a:cubicBezTo>
                    <a:pt x="0" y="2850363"/>
                    <a:pt x="5472" y="2826650"/>
                    <a:pt x="16416" y="2810842"/>
                  </a:cubicBezTo>
                  <a:cubicBezTo>
                    <a:pt x="27361" y="2795033"/>
                    <a:pt x="53505" y="2768889"/>
                    <a:pt x="94850" y="2732408"/>
                  </a:cubicBezTo>
                  <a:cubicBezTo>
                    <a:pt x="155652" y="2676471"/>
                    <a:pt x="190308" y="2648503"/>
                    <a:pt x="198820" y="2648503"/>
                  </a:cubicBezTo>
                  <a:cubicBezTo>
                    <a:pt x="207332" y="2648503"/>
                    <a:pt x="211589" y="2643031"/>
                    <a:pt x="211589" y="2632086"/>
                  </a:cubicBezTo>
                  <a:cubicBezTo>
                    <a:pt x="211589" y="2621142"/>
                    <a:pt x="237125" y="2590133"/>
                    <a:pt x="288198" y="2539061"/>
                  </a:cubicBezTo>
                  <a:cubicBezTo>
                    <a:pt x="494922" y="2332336"/>
                    <a:pt x="626252" y="2191278"/>
                    <a:pt x="682190" y="2115884"/>
                  </a:cubicBezTo>
                  <a:cubicBezTo>
                    <a:pt x="823249" y="1935912"/>
                    <a:pt x="932691" y="1803366"/>
                    <a:pt x="1010517" y="1718244"/>
                  </a:cubicBezTo>
                  <a:cubicBezTo>
                    <a:pt x="1056726" y="1669603"/>
                    <a:pt x="1079830" y="1639810"/>
                    <a:pt x="1079830" y="1628866"/>
                  </a:cubicBezTo>
                  <a:cubicBezTo>
                    <a:pt x="1079830" y="1617922"/>
                    <a:pt x="1088342" y="1608801"/>
                    <a:pt x="1105367" y="1601505"/>
                  </a:cubicBezTo>
                  <a:cubicBezTo>
                    <a:pt x="1122390" y="1594209"/>
                    <a:pt x="1130903" y="1580833"/>
                    <a:pt x="1130903" y="1561377"/>
                  </a:cubicBezTo>
                  <a:cubicBezTo>
                    <a:pt x="1130903" y="1541920"/>
                    <a:pt x="1118135" y="1535840"/>
                    <a:pt x="1092598" y="1543136"/>
                  </a:cubicBezTo>
                  <a:cubicBezTo>
                    <a:pt x="1067062" y="1550433"/>
                    <a:pt x="1009301" y="1557728"/>
                    <a:pt x="919315" y="1565025"/>
                  </a:cubicBezTo>
                  <a:cubicBezTo>
                    <a:pt x="863378" y="1569889"/>
                    <a:pt x="822032" y="1570497"/>
                    <a:pt x="795280" y="1566849"/>
                  </a:cubicBezTo>
                  <a:cubicBezTo>
                    <a:pt x="768527" y="1563201"/>
                    <a:pt x="734479" y="1552864"/>
                    <a:pt x="693134" y="1535840"/>
                  </a:cubicBezTo>
                  <a:cubicBezTo>
                    <a:pt x="632333" y="1511520"/>
                    <a:pt x="601933" y="1495103"/>
                    <a:pt x="601933" y="1486591"/>
                  </a:cubicBezTo>
                  <a:cubicBezTo>
                    <a:pt x="601933" y="1478079"/>
                    <a:pt x="597068" y="1449502"/>
                    <a:pt x="587340" y="1400861"/>
                  </a:cubicBezTo>
                  <a:cubicBezTo>
                    <a:pt x="584908" y="1386269"/>
                    <a:pt x="583084" y="1373501"/>
                    <a:pt x="581868" y="1362557"/>
                  </a:cubicBezTo>
                  <a:cubicBezTo>
                    <a:pt x="580652" y="1351612"/>
                    <a:pt x="580044" y="1342492"/>
                    <a:pt x="580044" y="1335196"/>
                  </a:cubicBezTo>
                  <a:cubicBezTo>
                    <a:pt x="580044" y="1327900"/>
                    <a:pt x="581260" y="1324252"/>
                    <a:pt x="583692" y="1324252"/>
                  </a:cubicBezTo>
                  <a:cubicBezTo>
                    <a:pt x="590988" y="1324252"/>
                    <a:pt x="606797" y="1320604"/>
                    <a:pt x="631117" y="1313307"/>
                  </a:cubicBezTo>
                  <a:cubicBezTo>
                    <a:pt x="648141" y="1310876"/>
                    <a:pt x="658477" y="1310267"/>
                    <a:pt x="662126" y="1311484"/>
                  </a:cubicBezTo>
                  <a:cubicBezTo>
                    <a:pt x="665774" y="1312700"/>
                    <a:pt x="666381" y="1318172"/>
                    <a:pt x="663950" y="1327900"/>
                  </a:cubicBezTo>
                  <a:cubicBezTo>
                    <a:pt x="656654" y="1344924"/>
                    <a:pt x="665166" y="1368029"/>
                    <a:pt x="689486" y="1397213"/>
                  </a:cubicBezTo>
                  <a:lnTo>
                    <a:pt x="722319" y="1440990"/>
                  </a:lnTo>
                  <a:lnTo>
                    <a:pt x="904723" y="1408157"/>
                  </a:lnTo>
                  <a:cubicBezTo>
                    <a:pt x="1023893" y="1388701"/>
                    <a:pt x="1090167" y="1373501"/>
                    <a:pt x="1103543" y="1362557"/>
                  </a:cubicBezTo>
                  <a:cubicBezTo>
                    <a:pt x="1116918" y="1351612"/>
                    <a:pt x="1147927" y="1342492"/>
                    <a:pt x="1196568" y="1335196"/>
                  </a:cubicBezTo>
                  <a:cubicBezTo>
                    <a:pt x="1237913" y="1327900"/>
                    <a:pt x="1279865" y="1311484"/>
                    <a:pt x="1322427" y="1285947"/>
                  </a:cubicBezTo>
                  <a:cubicBezTo>
                    <a:pt x="1364988" y="1260411"/>
                    <a:pt x="1388700" y="1237914"/>
                    <a:pt x="1393564" y="1218458"/>
                  </a:cubicBezTo>
                  <a:cubicBezTo>
                    <a:pt x="1398428" y="1199001"/>
                    <a:pt x="1385052" y="1181977"/>
                    <a:pt x="1353435" y="1167385"/>
                  </a:cubicBezTo>
                  <a:cubicBezTo>
                    <a:pt x="1331547" y="1155224"/>
                    <a:pt x="1317563" y="1139416"/>
                    <a:pt x="1311483" y="1119960"/>
                  </a:cubicBezTo>
                  <a:cubicBezTo>
                    <a:pt x="1305402" y="1100503"/>
                    <a:pt x="1309659" y="1083479"/>
                    <a:pt x="1324251" y="1068887"/>
                  </a:cubicBezTo>
                  <a:cubicBezTo>
                    <a:pt x="1331547" y="1059158"/>
                    <a:pt x="1342491" y="1019637"/>
                    <a:pt x="1357084" y="950324"/>
                  </a:cubicBezTo>
                  <a:cubicBezTo>
                    <a:pt x="1371676" y="881011"/>
                    <a:pt x="1378972" y="831762"/>
                    <a:pt x="1378972" y="802577"/>
                  </a:cubicBezTo>
                  <a:cubicBezTo>
                    <a:pt x="1378972" y="785552"/>
                    <a:pt x="1374715" y="774001"/>
                    <a:pt x="1366204" y="767920"/>
                  </a:cubicBezTo>
                  <a:cubicBezTo>
                    <a:pt x="1357692" y="761840"/>
                    <a:pt x="1340059" y="756368"/>
                    <a:pt x="1313307" y="751504"/>
                  </a:cubicBezTo>
                  <a:cubicBezTo>
                    <a:pt x="1186840" y="727184"/>
                    <a:pt x="1093206" y="661518"/>
                    <a:pt x="1032405" y="554508"/>
                  </a:cubicBezTo>
                  <a:cubicBezTo>
                    <a:pt x="1008085" y="513163"/>
                    <a:pt x="992884" y="482762"/>
                    <a:pt x="986804" y="463306"/>
                  </a:cubicBezTo>
                  <a:cubicBezTo>
                    <a:pt x="980724" y="443850"/>
                    <a:pt x="981332" y="421961"/>
                    <a:pt x="988628" y="397641"/>
                  </a:cubicBezTo>
                  <a:cubicBezTo>
                    <a:pt x="995924" y="373320"/>
                    <a:pt x="1004437" y="358120"/>
                    <a:pt x="1014165" y="352040"/>
                  </a:cubicBezTo>
                  <a:cubicBezTo>
                    <a:pt x="1023893" y="345960"/>
                    <a:pt x="1046997" y="342920"/>
                    <a:pt x="1083478" y="342920"/>
                  </a:cubicBezTo>
                  <a:cubicBezTo>
                    <a:pt x="1136983" y="345352"/>
                    <a:pt x="1178327" y="362376"/>
                    <a:pt x="1207513" y="393993"/>
                  </a:cubicBezTo>
                  <a:cubicBezTo>
                    <a:pt x="1236697" y="425609"/>
                    <a:pt x="1263450" y="441418"/>
                    <a:pt x="1287770" y="441418"/>
                  </a:cubicBezTo>
                  <a:cubicBezTo>
                    <a:pt x="1314523" y="441418"/>
                    <a:pt x="1348571" y="431689"/>
                    <a:pt x="1389916" y="412233"/>
                  </a:cubicBezTo>
                  <a:cubicBezTo>
                    <a:pt x="1431261" y="392777"/>
                    <a:pt x="1456798" y="374536"/>
                    <a:pt x="1466526" y="357512"/>
                  </a:cubicBezTo>
                  <a:cubicBezTo>
                    <a:pt x="1478686" y="328327"/>
                    <a:pt x="1490846" y="277862"/>
                    <a:pt x="1503006" y="206117"/>
                  </a:cubicBezTo>
                  <a:cubicBezTo>
                    <a:pt x="1515167" y="134371"/>
                    <a:pt x="1518815" y="87554"/>
                    <a:pt x="1513951" y="65666"/>
                  </a:cubicBezTo>
                  <a:cubicBezTo>
                    <a:pt x="1506655" y="36481"/>
                    <a:pt x="1506655" y="18241"/>
                    <a:pt x="1513951" y="10945"/>
                  </a:cubicBezTo>
                  <a:cubicBezTo>
                    <a:pt x="1521247" y="3648"/>
                    <a:pt x="1540703" y="0"/>
                    <a:pt x="1572320" y="0"/>
                  </a:cubicBezTo>
                  <a:close/>
                </a:path>
              </a:pathLst>
            </a:custGeom>
            <a:solidFill>
              <a:srgbClr val="C80051"/>
            </a:solidFill>
            <a:ln>
              <a:noFill/>
            </a:ln>
            <a:effectLst>
              <a:outerShdw blurRad="25400" dist="25400" dir="2700000" algn="tl" rotWithShape="0">
                <a:schemeClr val="bg1">
                  <a:lumMod val="50000"/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solidFill>
                  <a:srgbClr val="C80051"/>
                </a:solidFill>
                <a:effectLst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31C521C5-B70F-5A9E-54E6-F275A9CEA6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91054" y="394004"/>
              <a:ext cx="180428" cy="365494"/>
            </a:xfrm>
            <a:custGeom>
              <a:avLst/>
              <a:gdLst>
                <a:gd name="connsiteX0" fmla="*/ 819764 w 2179081"/>
                <a:gd name="connsiteY0" fmla="*/ 2314931 h 4414170"/>
                <a:gd name="connsiteX1" fmla="*/ 757062 w 2179081"/>
                <a:gd name="connsiteY1" fmla="*/ 2345712 h 4414170"/>
                <a:gd name="connsiteX2" fmla="*/ 731526 w 2179081"/>
                <a:gd name="connsiteY2" fmla="*/ 2374896 h 4414170"/>
                <a:gd name="connsiteX3" fmla="*/ 738822 w 2179081"/>
                <a:gd name="connsiteY3" fmla="*/ 2374896 h 4414170"/>
                <a:gd name="connsiteX4" fmla="*/ 797191 w 2179081"/>
                <a:gd name="connsiteY4" fmla="*/ 2356656 h 4414170"/>
                <a:gd name="connsiteX5" fmla="*/ 830024 w 2179081"/>
                <a:gd name="connsiteY5" fmla="*/ 2323823 h 4414170"/>
                <a:gd name="connsiteX6" fmla="*/ 819764 w 2179081"/>
                <a:gd name="connsiteY6" fmla="*/ 2314931 h 4414170"/>
                <a:gd name="connsiteX7" fmla="*/ 897969 w 2179081"/>
                <a:gd name="connsiteY7" fmla="*/ 2281871 h 4414170"/>
                <a:gd name="connsiteX8" fmla="*/ 888393 w 2179081"/>
                <a:gd name="connsiteY8" fmla="*/ 2283695 h 4414170"/>
                <a:gd name="connsiteX9" fmla="*/ 862857 w 2179081"/>
                <a:gd name="connsiteY9" fmla="*/ 2298287 h 4414170"/>
                <a:gd name="connsiteX10" fmla="*/ 873801 w 2179081"/>
                <a:gd name="connsiteY10" fmla="*/ 2312879 h 4414170"/>
                <a:gd name="connsiteX11" fmla="*/ 910281 w 2179081"/>
                <a:gd name="connsiteY11" fmla="*/ 2294639 h 4414170"/>
                <a:gd name="connsiteX12" fmla="*/ 904809 w 2179081"/>
                <a:gd name="connsiteY12" fmla="*/ 2283695 h 4414170"/>
                <a:gd name="connsiteX13" fmla="*/ 897969 w 2179081"/>
                <a:gd name="connsiteY13" fmla="*/ 2281871 h 4414170"/>
                <a:gd name="connsiteX14" fmla="*/ 1508567 w 2179081"/>
                <a:gd name="connsiteY14" fmla="*/ 1729188 h 4414170"/>
                <a:gd name="connsiteX15" fmla="*/ 1515863 w 2179081"/>
                <a:gd name="connsiteY15" fmla="*/ 1745605 h 4414170"/>
                <a:gd name="connsiteX16" fmla="*/ 1497622 w 2179081"/>
                <a:gd name="connsiteY16" fmla="*/ 1762021 h 4414170"/>
                <a:gd name="connsiteX17" fmla="*/ 1490326 w 2179081"/>
                <a:gd name="connsiteY17" fmla="*/ 1745605 h 4414170"/>
                <a:gd name="connsiteX18" fmla="*/ 1508567 w 2179081"/>
                <a:gd name="connsiteY18" fmla="*/ 1729188 h 4414170"/>
                <a:gd name="connsiteX19" fmla="*/ 1008779 w 2179081"/>
                <a:gd name="connsiteY19" fmla="*/ 1389916 h 4414170"/>
                <a:gd name="connsiteX20" fmla="*/ 919401 w 2179081"/>
                <a:gd name="connsiteY20" fmla="*/ 1437341 h 4414170"/>
                <a:gd name="connsiteX21" fmla="*/ 811783 w 2179081"/>
                <a:gd name="connsiteY21" fmla="*/ 1513951 h 4414170"/>
                <a:gd name="connsiteX22" fmla="*/ 760711 w 2179081"/>
                <a:gd name="connsiteY22" fmla="*/ 1554080 h 4414170"/>
                <a:gd name="connsiteX23" fmla="*/ 653092 w 2179081"/>
                <a:gd name="connsiteY23" fmla="*/ 1645282 h 4414170"/>
                <a:gd name="connsiteX24" fmla="*/ 545474 w 2179081"/>
                <a:gd name="connsiteY24" fmla="*/ 1769316 h 4414170"/>
                <a:gd name="connsiteX25" fmla="*/ 530882 w 2179081"/>
                <a:gd name="connsiteY25" fmla="*/ 1887879 h 4414170"/>
                <a:gd name="connsiteX26" fmla="*/ 541826 w 2179081"/>
                <a:gd name="connsiteY26" fmla="*/ 2046570 h 4414170"/>
                <a:gd name="connsiteX27" fmla="*/ 560066 w 2179081"/>
                <a:gd name="connsiteY27" fmla="*/ 2203437 h 4414170"/>
                <a:gd name="connsiteX28" fmla="*/ 596547 w 2179081"/>
                <a:gd name="connsiteY28" fmla="*/ 2349360 h 4414170"/>
                <a:gd name="connsiteX29" fmla="*/ 647620 w 2179081"/>
                <a:gd name="connsiteY29" fmla="*/ 2362128 h 4414170"/>
                <a:gd name="connsiteX30" fmla="*/ 764359 w 2179081"/>
                <a:gd name="connsiteY30" fmla="*/ 2311055 h 4414170"/>
                <a:gd name="connsiteX31" fmla="*/ 873801 w 2179081"/>
                <a:gd name="connsiteY31" fmla="*/ 2247214 h 4414170"/>
                <a:gd name="connsiteX32" fmla="*/ 928522 w 2179081"/>
                <a:gd name="connsiteY32" fmla="*/ 2225325 h 4414170"/>
                <a:gd name="connsiteX33" fmla="*/ 937642 w 2179081"/>
                <a:gd name="connsiteY33" fmla="*/ 2227149 h 4414170"/>
                <a:gd name="connsiteX34" fmla="*/ 939466 w 2179081"/>
                <a:gd name="connsiteY34" fmla="*/ 2218029 h 4414170"/>
                <a:gd name="connsiteX35" fmla="*/ 963178 w 2179081"/>
                <a:gd name="connsiteY35" fmla="*/ 2179725 h 4414170"/>
                <a:gd name="connsiteX36" fmla="*/ 1012428 w 2179081"/>
                <a:gd name="connsiteY36" fmla="*/ 1949896 h 4414170"/>
                <a:gd name="connsiteX37" fmla="*/ 1027020 w 2179081"/>
                <a:gd name="connsiteY37" fmla="*/ 1557728 h 4414170"/>
                <a:gd name="connsiteX38" fmla="*/ 1008779 w 2179081"/>
                <a:gd name="connsiteY38" fmla="*/ 1389916 h 4414170"/>
                <a:gd name="connsiteX39" fmla="*/ 1684129 w 2179081"/>
                <a:gd name="connsiteY39" fmla="*/ 1141391 h 4414170"/>
                <a:gd name="connsiteX40" fmla="*/ 1548695 w 2179081"/>
                <a:gd name="connsiteY40" fmla="*/ 1156440 h 4414170"/>
                <a:gd name="connsiteX41" fmla="*/ 1462965 w 2179081"/>
                <a:gd name="connsiteY41" fmla="*/ 1180152 h 4414170"/>
                <a:gd name="connsiteX42" fmla="*/ 1468437 w 2179081"/>
                <a:gd name="connsiteY42" fmla="*/ 1165560 h 4414170"/>
                <a:gd name="connsiteX43" fmla="*/ 1462965 w 2179081"/>
                <a:gd name="connsiteY43" fmla="*/ 1149143 h 4414170"/>
                <a:gd name="connsiteX44" fmla="*/ 1435604 w 2179081"/>
                <a:gd name="connsiteY44" fmla="*/ 1163736 h 4414170"/>
                <a:gd name="connsiteX45" fmla="*/ 1402772 w 2179081"/>
                <a:gd name="connsiteY45" fmla="*/ 1171032 h 4414170"/>
                <a:gd name="connsiteX46" fmla="*/ 1362642 w 2179081"/>
                <a:gd name="connsiteY46" fmla="*/ 1207513 h 4414170"/>
                <a:gd name="connsiteX47" fmla="*/ 1337106 w 2179081"/>
                <a:gd name="connsiteY47" fmla="*/ 1375324 h 4414170"/>
                <a:gd name="connsiteX48" fmla="*/ 1307922 w 2179081"/>
                <a:gd name="connsiteY48" fmla="*/ 1628865 h 4414170"/>
                <a:gd name="connsiteX49" fmla="*/ 1307922 w 2179081"/>
                <a:gd name="connsiteY49" fmla="*/ 1809445 h 4414170"/>
                <a:gd name="connsiteX50" fmla="*/ 1333458 w 2179081"/>
                <a:gd name="connsiteY50" fmla="*/ 1875110 h 4414170"/>
                <a:gd name="connsiteX51" fmla="*/ 1410068 w 2179081"/>
                <a:gd name="connsiteY51" fmla="*/ 1816741 h 4414170"/>
                <a:gd name="connsiteX52" fmla="*/ 1475733 w 2179081"/>
                <a:gd name="connsiteY52" fmla="*/ 1776612 h 4414170"/>
                <a:gd name="connsiteX53" fmla="*/ 1435604 w 2179081"/>
                <a:gd name="connsiteY53" fmla="*/ 1827685 h 4414170"/>
                <a:gd name="connsiteX54" fmla="*/ 1406420 w 2179081"/>
                <a:gd name="connsiteY54" fmla="*/ 1882406 h 4414170"/>
                <a:gd name="connsiteX55" fmla="*/ 1402772 w 2179081"/>
                <a:gd name="connsiteY55" fmla="*/ 1889703 h 4414170"/>
                <a:gd name="connsiteX56" fmla="*/ 1360819 w 2179081"/>
                <a:gd name="connsiteY56" fmla="*/ 1893351 h 4414170"/>
                <a:gd name="connsiteX57" fmla="*/ 1329810 w 2179081"/>
                <a:gd name="connsiteY57" fmla="*/ 1922535 h 4414170"/>
                <a:gd name="connsiteX58" fmla="*/ 1424660 w 2179081"/>
                <a:gd name="connsiteY58" fmla="*/ 1886054 h 4414170"/>
                <a:gd name="connsiteX59" fmla="*/ 1566935 w 2179081"/>
                <a:gd name="connsiteY59" fmla="*/ 1751076 h 4414170"/>
                <a:gd name="connsiteX60" fmla="*/ 1807708 w 2179081"/>
                <a:gd name="connsiteY60" fmla="*/ 1506655 h 4414170"/>
                <a:gd name="connsiteX61" fmla="*/ 1762107 w 2179081"/>
                <a:gd name="connsiteY61" fmla="*/ 1534015 h 4414170"/>
                <a:gd name="connsiteX62" fmla="*/ 1705562 w 2179081"/>
                <a:gd name="connsiteY62" fmla="*/ 1568672 h 4414170"/>
                <a:gd name="connsiteX63" fmla="*/ 1667257 w 2179081"/>
                <a:gd name="connsiteY63" fmla="*/ 1601505 h 4414170"/>
                <a:gd name="connsiteX64" fmla="*/ 1632601 w 2179081"/>
                <a:gd name="connsiteY64" fmla="*/ 1634337 h 4414170"/>
                <a:gd name="connsiteX65" fmla="*/ 1658137 w 2179081"/>
                <a:gd name="connsiteY65" fmla="*/ 1583264 h 4414170"/>
                <a:gd name="connsiteX66" fmla="*/ 1705562 w 2179081"/>
                <a:gd name="connsiteY66" fmla="*/ 1554080 h 4414170"/>
                <a:gd name="connsiteX67" fmla="*/ 1738394 w 2179081"/>
                <a:gd name="connsiteY67" fmla="*/ 1537664 h 4414170"/>
                <a:gd name="connsiteX68" fmla="*/ 1745691 w 2179081"/>
                <a:gd name="connsiteY68" fmla="*/ 1524895 h 4414170"/>
                <a:gd name="connsiteX69" fmla="*/ 1763931 w 2179081"/>
                <a:gd name="connsiteY69" fmla="*/ 1484766 h 4414170"/>
                <a:gd name="connsiteX70" fmla="*/ 1807708 w 2179081"/>
                <a:gd name="connsiteY70" fmla="*/ 1455582 h 4414170"/>
                <a:gd name="connsiteX71" fmla="*/ 1822300 w 2179081"/>
                <a:gd name="connsiteY71" fmla="*/ 1442813 h 4414170"/>
                <a:gd name="connsiteX72" fmla="*/ 1858781 w 2179081"/>
                <a:gd name="connsiteY72" fmla="*/ 1391740 h 4414170"/>
                <a:gd name="connsiteX73" fmla="*/ 1895262 w 2179081"/>
                <a:gd name="connsiteY73" fmla="*/ 1340667 h 4414170"/>
                <a:gd name="connsiteX74" fmla="*/ 1928094 w 2179081"/>
                <a:gd name="connsiteY74" fmla="*/ 1295067 h 4414170"/>
                <a:gd name="connsiteX75" fmla="*/ 1949983 w 2179081"/>
                <a:gd name="connsiteY75" fmla="*/ 1229401 h 4414170"/>
                <a:gd name="connsiteX76" fmla="*/ 1913502 w 2179081"/>
                <a:gd name="connsiteY76" fmla="*/ 1171032 h 4414170"/>
                <a:gd name="connsiteX77" fmla="*/ 1745691 w 2179081"/>
                <a:gd name="connsiteY77" fmla="*/ 1141847 h 4414170"/>
                <a:gd name="connsiteX78" fmla="*/ 1684129 w 2179081"/>
                <a:gd name="connsiteY78" fmla="*/ 1141391 h 4414170"/>
                <a:gd name="connsiteX79" fmla="*/ 990539 w 2179081"/>
                <a:gd name="connsiteY79" fmla="*/ 0 h 4414170"/>
                <a:gd name="connsiteX80" fmla="*/ 1023372 w 2179081"/>
                <a:gd name="connsiteY80" fmla="*/ 25536 h 4414170"/>
                <a:gd name="connsiteX81" fmla="*/ 1056205 w 2179081"/>
                <a:gd name="connsiteY81" fmla="*/ 60193 h 4414170"/>
                <a:gd name="connsiteX82" fmla="*/ 1089037 w 2179081"/>
                <a:gd name="connsiteY82" fmla="*/ 83906 h 4414170"/>
                <a:gd name="connsiteX83" fmla="*/ 1112750 w 2179081"/>
                <a:gd name="connsiteY83" fmla="*/ 98498 h 4414170"/>
                <a:gd name="connsiteX84" fmla="*/ 1136462 w 2179081"/>
                <a:gd name="connsiteY84" fmla="*/ 111266 h 4414170"/>
                <a:gd name="connsiteX85" fmla="*/ 1176591 w 2179081"/>
                <a:gd name="connsiteY85" fmla="*/ 142275 h 4414170"/>
                <a:gd name="connsiteX86" fmla="*/ 1216720 w 2179081"/>
                <a:gd name="connsiteY86" fmla="*/ 180579 h 4414170"/>
                <a:gd name="connsiteX87" fmla="*/ 1256849 w 2179081"/>
                <a:gd name="connsiteY87" fmla="*/ 244421 h 4414170"/>
                <a:gd name="connsiteX88" fmla="*/ 1320690 w 2179081"/>
                <a:gd name="connsiteY88" fmla="*/ 355687 h 4414170"/>
                <a:gd name="connsiteX89" fmla="*/ 1369939 w 2179081"/>
                <a:gd name="connsiteY89" fmla="*/ 507082 h 4414170"/>
                <a:gd name="connsiteX90" fmla="*/ 1393651 w 2179081"/>
                <a:gd name="connsiteY90" fmla="*/ 574572 h 4414170"/>
                <a:gd name="connsiteX91" fmla="*/ 1400948 w 2179081"/>
                <a:gd name="connsiteY91" fmla="*/ 605580 h 4414170"/>
                <a:gd name="connsiteX92" fmla="*/ 1408244 w 2179081"/>
                <a:gd name="connsiteY92" fmla="*/ 636589 h 4414170"/>
                <a:gd name="connsiteX93" fmla="*/ 1411891 w 2179081"/>
                <a:gd name="connsiteY93" fmla="*/ 736911 h 4414170"/>
                <a:gd name="connsiteX94" fmla="*/ 1388179 w 2179081"/>
                <a:gd name="connsiteY94" fmla="*/ 919315 h 4414170"/>
                <a:gd name="connsiteX95" fmla="*/ 1384531 w 2179081"/>
                <a:gd name="connsiteY95" fmla="*/ 1003220 h 4414170"/>
                <a:gd name="connsiteX96" fmla="*/ 1410068 w 2179081"/>
                <a:gd name="connsiteY96" fmla="*/ 1017813 h 4414170"/>
                <a:gd name="connsiteX97" fmla="*/ 1504918 w 2179081"/>
                <a:gd name="connsiteY97" fmla="*/ 992276 h 4414170"/>
                <a:gd name="connsiteX98" fmla="*/ 1681849 w 2179081"/>
                <a:gd name="connsiteY98" fmla="*/ 974036 h 4414170"/>
                <a:gd name="connsiteX99" fmla="*/ 1862429 w 2179081"/>
                <a:gd name="connsiteY99" fmla="*/ 1010517 h 4414170"/>
                <a:gd name="connsiteX100" fmla="*/ 2081313 w 2179081"/>
                <a:gd name="connsiteY100" fmla="*/ 1171032 h 4414170"/>
                <a:gd name="connsiteX101" fmla="*/ 2176163 w 2179081"/>
                <a:gd name="connsiteY101" fmla="*/ 1373500 h 4414170"/>
                <a:gd name="connsiteX102" fmla="*/ 2132386 w 2179081"/>
                <a:gd name="connsiteY102" fmla="*/ 1605153 h 4414170"/>
                <a:gd name="connsiteX103" fmla="*/ 2026592 w 2179081"/>
                <a:gd name="connsiteY103" fmla="*/ 1740132 h 4414170"/>
                <a:gd name="connsiteX104" fmla="*/ 1953631 w 2179081"/>
                <a:gd name="connsiteY104" fmla="*/ 1802149 h 4414170"/>
                <a:gd name="connsiteX105" fmla="*/ 1831420 w 2179081"/>
                <a:gd name="connsiteY105" fmla="*/ 1909767 h 4414170"/>
                <a:gd name="connsiteX106" fmla="*/ 1698265 w 2179081"/>
                <a:gd name="connsiteY106" fmla="*/ 2013737 h 4414170"/>
                <a:gd name="connsiteX107" fmla="*/ 1632601 w 2179081"/>
                <a:gd name="connsiteY107" fmla="*/ 2024681 h 4414170"/>
                <a:gd name="connsiteX108" fmla="*/ 1599767 w 2179081"/>
                <a:gd name="connsiteY108" fmla="*/ 2053866 h 4414170"/>
                <a:gd name="connsiteX109" fmla="*/ 1596119 w 2179081"/>
                <a:gd name="connsiteY109" fmla="*/ 2072106 h 4414170"/>
                <a:gd name="connsiteX110" fmla="*/ 1636248 w 2179081"/>
                <a:gd name="connsiteY110" fmla="*/ 2181549 h 4414170"/>
                <a:gd name="connsiteX111" fmla="*/ 1685497 w 2179081"/>
                <a:gd name="connsiteY111" fmla="*/ 2205261 h 4414170"/>
                <a:gd name="connsiteX112" fmla="*/ 1740219 w 2179081"/>
                <a:gd name="connsiteY112" fmla="*/ 2238094 h 4414170"/>
                <a:gd name="connsiteX113" fmla="*/ 1793115 w 2179081"/>
                <a:gd name="connsiteY113" fmla="*/ 2287343 h 4414170"/>
                <a:gd name="connsiteX114" fmla="*/ 1773051 w 2179081"/>
                <a:gd name="connsiteY114" fmla="*/ 2371248 h 4414170"/>
                <a:gd name="connsiteX115" fmla="*/ 1621656 w 2179081"/>
                <a:gd name="connsiteY115" fmla="*/ 2440562 h 4414170"/>
                <a:gd name="connsiteX116" fmla="*/ 1278737 w 2179081"/>
                <a:gd name="connsiteY116" fmla="*/ 2568244 h 4414170"/>
                <a:gd name="connsiteX117" fmla="*/ 1256849 w 2179081"/>
                <a:gd name="connsiteY117" fmla="*/ 2757944 h 4414170"/>
                <a:gd name="connsiteX118" fmla="*/ 1231312 w 2179081"/>
                <a:gd name="connsiteY118" fmla="*/ 3053438 h 4414170"/>
                <a:gd name="connsiteX119" fmla="*/ 1216720 w 2179081"/>
                <a:gd name="connsiteY119" fmla="*/ 3370821 h 4414170"/>
                <a:gd name="connsiteX120" fmla="*/ 1202127 w 2179081"/>
                <a:gd name="connsiteY120" fmla="*/ 3699148 h 4414170"/>
                <a:gd name="connsiteX121" fmla="*/ 1178415 w 2179081"/>
                <a:gd name="connsiteY121" fmla="*/ 3928976 h 4414170"/>
                <a:gd name="connsiteX122" fmla="*/ 1158351 w 2179081"/>
                <a:gd name="connsiteY122" fmla="*/ 4209878 h 4414170"/>
                <a:gd name="connsiteX123" fmla="*/ 1152878 w 2179081"/>
                <a:gd name="connsiteY123" fmla="*/ 4253655 h 4414170"/>
                <a:gd name="connsiteX124" fmla="*/ 1151054 w 2179081"/>
                <a:gd name="connsiteY124" fmla="*/ 4282840 h 4414170"/>
                <a:gd name="connsiteX125" fmla="*/ 1154703 w 2179081"/>
                <a:gd name="connsiteY125" fmla="*/ 4293784 h 4414170"/>
                <a:gd name="connsiteX126" fmla="*/ 1125518 w 2179081"/>
                <a:gd name="connsiteY126" fmla="*/ 4332088 h 4414170"/>
                <a:gd name="connsiteX127" fmla="*/ 1089037 w 2179081"/>
                <a:gd name="connsiteY127" fmla="*/ 4392282 h 4414170"/>
                <a:gd name="connsiteX128" fmla="*/ 1070797 w 2179081"/>
                <a:gd name="connsiteY128" fmla="*/ 4414170 h 4414170"/>
                <a:gd name="connsiteX129" fmla="*/ 1041612 w 2179081"/>
                <a:gd name="connsiteY129" fmla="*/ 4383162 h 4414170"/>
                <a:gd name="connsiteX130" fmla="*/ 1027020 w 2179081"/>
                <a:gd name="connsiteY130" fmla="*/ 4315672 h 4414170"/>
                <a:gd name="connsiteX131" fmla="*/ 1019724 w 2179081"/>
                <a:gd name="connsiteY131" fmla="*/ 4209878 h 4414170"/>
                <a:gd name="connsiteX132" fmla="*/ 972299 w 2179081"/>
                <a:gd name="connsiteY132" fmla="*/ 3140992 h 4414170"/>
                <a:gd name="connsiteX133" fmla="*/ 950410 w 2179081"/>
                <a:gd name="connsiteY133" fmla="*/ 2699575 h 4414170"/>
                <a:gd name="connsiteX134" fmla="*/ 819080 w 2179081"/>
                <a:gd name="connsiteY134" fmla="*/ 2774361 h 4414170"/>
                <a:gd name="connsiteX135" fmla="*/ 691397 w 2179081"/>
                <a:gd name="connsiteY135" fmla="*/ 2856443 h 4414170"/>
                <a:gd name="connsiteX136" fmla="*/ 611139 w 2179081"/>
                <a:gd name="connsiteY136" fmla="*/ 2810842 h 4414170"/>
                <a:gd name="connsiteX137" fmla="*/ 556418 w 2179081"/>
                <a:gd name="connsiteY137" fmla="*/ 2725112 h 4414170"/>
                <a:gd name="connsiteX138" fmla="*/ 538178 w 2179081"/>
                <a:gd name="connsiteY138" fmla="*/ 2692279 h 4414170"/>
                <a:gd name="connsiteX139" fmla="*/ 461568 w 2179081"/>
                <a:gd name="connsiteY139" fmla="*/ 2666742 h 4414170"/>
                <a:gd name="connsiteX140" fmla="*/ 333885 w 2179081"/>
                <a:gd name="connsiteY140" fmla="*/ 2608373 h 4414170"/>
                <a:gd name="connsiteX141" fmla="*/ 280989 w 2179081"/>
                <a:gd name="connsiteY141" fmla="*/ 2571892 h 4414170"/>
                <a:gd name="connsiteX142" fmla="*/ 264572 w 2179081"/>
                <a:gd name="connsiteY142" fmla="*/ 2546356 h 4414170"/>
                <a:gd name="connsiteX143" fmla="*/ 248156 w 2179081"/>
                <a:gd name="connsiteY143" fmla="*/ 2520819 h 4414170"/>
                <a:gd name="connsiteX144" fmla="*/ 204379 w 2179081"/>
                <a:gd name="connsiteY144" fmla="*/ 2460626 h 4414170"/>
                <a:gd name="connsiteX145" fmla="*/ 164250 w 2179081"/>
                <a:gd name="connsiteY145" fmla="*/ 2367600 h 4414170"/>
                <a:gd name="connsiteX146" fmla="*/ 144186 w 2179081"/>
                <a:gd name="connsiteY146" fmla="*/ 2263630 h 4414170"/>
                <a:gd name="connsiteX147" fmla="*/ 118649 w 2179081"/>
                <a:gd name="connsiteY147" fmla="*/ 2185197 h 4414170"/>
                <a:gd name="connsiteX148" fmla="*/ 100409 w 2179081"/>
                <a:gd name="connsiteY148" fmla="*/ 2157836 h 4414170"/>
                <a:gd name="connsiteX149" fmla="*/ 69400 w 2179081"/>
                <a:gd name="connsiteY149" fmla="*/ 2119531 h 4414170"/>
                <a:gd name="connsiteX150" fmla="*/ 38391 w 2179081"/>
                <a:gd name="connsiteY150" fmla="*/ 2079402 h 4414170"/>
                <a:gd name="connsiteX151" fmla="*/ 14679 w 2179081"/>
                <a:gd name="connsiteY151" fmla="*/ 2048394 h 4414170"/>
                <a:gd name="connsiteX152" fmla="*/ 5559 w 2179081"/>
                <a:gd name="connsiteY152" fmla="*/ 1984552 h 4414170"/>
                <a:gd name="connsiteX153" fmla="*/ 34743 w 2179081"/>
                <a:gd name="connsiteY153" fmla="*/ 1902471 h 4414170"/>
                <a:gd name="connsiteX154" fmla="*/ 71224 w 2179081"/>
                <a:gd name="connsiteY154" fmla="*/ 1842278 h 4414170"/>
                <a:gd name="connsiteX155" fmla="*/ 111353 w 2179081"/>
                <a:gd name="connsiteY155" fmla="*/ 1769316 h 4414170"/>
                <a:gd name="connsiteX156" fmla="*/ 140537 w 2179081"/>
                <a:gd name="connsiteY156" fmla="*/ 1656226 h 4414170"/>
                <a:gd name="connsiteX157" fmla="*/ 166074 w 2179081"/>
                <a:gd name="connsiteY157" fmla="*/ 1455582 h 4414170"/>
                <a:gd name="connsiteX158" fmla="*/ 191611 w 2179081"/>
                <a:gd name="connsiteY158" fmla="*/ 1276826 h 4414170"/>
                <a:gd name="connsiteX159" fmla="*/ 213499 w 2179081"/>
                <a:gd name="connsiteY159" fmla="*/ 1178328 h 4414170"/>
                <a:gd name="connsiteX160" fmla="*/ 218971 w 2179081"/>
                <a:gd name="connsiteY160" fmla="*/ 1125431 h 4414170"/>
                <a:gd name="connsiteX161" fmla="*/ 231740 w 2179081"/>
                <a:gd name="connsiteY161" fmla="*/ 1076182 h 4414170"/>
                <a:gd name="connsiteX162" fmla="*/ 242684 w 2179081"/>
                <a:gd name="connsiteY162" fmla="*/ 995924 h 4414170"/>
                <a:gd name="connsiteX163" fmla="*/ 249980 w 2179081"/>
                <a:gd name="connsiteY163" fmla="*/ 963092 h 4414170"/>
                <a:gd name="connsiteX164" fmla="*/ 279164 w 2179081"/>
                <a:gd name="connsiteY164" fmla="*/ 948499 h 4414170"/>
                <a:gd name="connsiteX165" fmla="*/ 363070 w 2179081"/>
                <a:gd name="connsiteY165" fmla="*/ 944851 h 4414170"/>
                <a:gd name="connsiteX166" fmla="*/ 446976 w 2179081"/>
                <a:gd name="connsiteY166" fmla="*/ 995924 h 4414170"/>
                <a:gd name="connsiteX167" fmla="*/ 483456 w 2179081"/>
                <a:gd name="connsiteY167" fmla="*/ 1046997 h 4414170"/>
                <a:gd name="connsiteX168" fmla="*/ 538178 w 2179081"/>
                <a:gd name="connsiteY168" fmla="*/ 1320603 h 4414170"/>
                <a:gd name="connsiteX169" fmla="*/ 545474 w 2179081"/>
                <a:gd name="connsiteY169" fmla="*/ 1437341 h 4414170"/>
                <a:gd name="connsiteX170" fmla="*/ 651268 w 2179081"/>
                <a:gd name="connsiteY170" fmla="*/ 1382620 h 4414170"/>
                <a:gd name="connsiteX171" fmla="*/ 844616 w 2179081"/>
                <a:gd name="connsiteY171" fmla="*/ 1280474 h 4414170"/>
                <a:gd name="connsiteX172" fmla="*/ 986891 w 2179081"/>
                <a:gd name="connsiteY172" fmla="*/ 1207513 h 4414170"/>
                <a:gd name="connsiteX173" fmla="*/ 1032492 w 2179081"/>
                <a:gd name="connsiteY173" fmla="*/ 1174680 h 4414170"/>
                <a:gd name="connsiteX174" fmla="*/ 1041612 w 2179081"/>
                <a:gd name="connsiteY174" fmla="*/ 1112663 h 4414170"/>
                <a:gd name="connsiteX175" fmla="*/ 1070797 w 2179081"/>
                <a:gd name="connsiteY175" fmla="*/ 693134 h 4414170"/>
                <a:gd name="connsiteX176" fmla="*/ 1067149 w 2179081"/>
                <a:gd name="connsiteY176" fmla="*/ 311910 h 4414170"/>
                <a:gd name="connsiteX177" fmla="*/ 990539 w 2179081"/>
                <a:gd name="connsiteY177" fmla="*/ 94850 h 4414170"/>
                <a:gd name="connsiteX178" fmla="*/ 957706 w 2179081"/>
                <a:gd name="connsiteY178" fmla="*/ 31009 h 4414170"/>
                <a:gd name="connsiteX179" fmla="*/ 990539 w 2179081"/>
                <a:gd name="connsiteY179" fmla="*/ 0 h 44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2179081" h="4414170">
                  <a:moveTo>
                    <a:pt x="819764" y="2314931"/>
                  </a:moveTo>
                  <a:cubicBezTo>
                    <a:pt x="808363" y="2315691"/>
                    <a:pt x="787463" y="2325951"/>
                    <a:pt x="757062" y="2345712"/>
                  </a:cubicBezTo>
                  <a:cubicBezTo>
                    <a:pt x="725446" y="2365168"/>
                    <a:pt x="716934" y="2374896"/>
                    <a:pt x="731526" y="2374896"/>
                  </a:cubicBezTo>
                  <a:cubicBezTo>
                    <a:pt x="731526" y="2374896"/>
                    <a:pt x="733958" y="2374896"/>
                    <a:pt x="738822" y="2374896"/>
                  </a:cubicBezTo>
                  <a:cubicBezTo>
                    <a:pt x="755846" y="2374896"/>
                    <a:pt x="775303" y="2368816"/>
                    <a:pt x="797191" y="2356656"/>
                  </a:cubicBezTo>
                  <a:cubicBezTo>
                    <a:pt x="819080" y="2344496"/>
                    <a:pt x="830024" y="2333552"/>
                    <a:pt x="830024" y="2323823"/>
                  </a:cubicBezTo>
                  <a:cubicBezTo>
                    <a:pt x="830024" y="2317439"/>
                    <a:pt x="826604" y="2314475"/>
                    <a:pt x="819764" y="2314931"/>
                  </a:cubicBezTo>
                  <a:close/>
                  <a:moveTo>
                    <a:pt x="897969" y="2281871"/>
                  </a:moveTo>
                  <a:cubicBezTo>
                    <a:pt x="895233" y="2281871"/>
                    <a:pt x="892041" y="2282478"/>
                    <a:pt x="888393" y="2283695"/>
                  </a:cubicBezTo>
                  <a:cubicBezTo>
                    <a:pt x="881097" y="2286127"/>
                    <a:pt x="872585" y="2290991"/>
                    <a:pt x="862857" y="2298287"/>
                  </a:cubicBezTo>
                  <a:cubicBezTo>
                    <a:pt x="857992" y="2305583"/>
                    <a:pt x="861640" y="2310447"/>
                    <a:pt x="873801" y="2312879"/>
                  </a:cubicBezTo>
                  <a:cubicBezTo>
                    <a:pt x="898121" y="2312879"/>
                    <a:pt x="910281" y="2306799"/>
                    <a:pt x="910281" y="2294639"/>
                  </a:cubicBezTo>
                  <a:cubicBezTo>
                    <a:pt x="910281" y="2289775"/>
                    <a:pt x="908458" y="2286127"/>
                    <a:pt x="904809" y="2283695"/>
                  </a:cubicBezTo>
                  <a:cubicBezTo>
                    <a:pt x="902985" y="2282478"/>
                    <a:pt x="900705" y="2281871"/>
                    <a:pt x="897969" y="2281871"/>
                  </a:cubicBezTo>
                  <a:close/>
                  <a:moveTo>
                    <a:pt x="1508567" y="1729188"/>
                  </a:moveTo>
                  <a:cubicBezTo>
                    <a:pt x="1520727" y="1729188"/>
                    <a:pt x="1523159" y="1734661"/>
                    <a:pt x="1515863" y="1745605"/>
                  </a:cubicBezTo>
                  <a:cubicBezTo>
                    <a:pt x="1508567" y="1756549"/>
                    <a:pt x="1502487" y="1762021"/>
                    <a:pt x="1497622" y="1762021"/>
                  </a:cubicBezTo>
                  <a:cubicBezTo>
                    <a:pt x="1492758" y="1762021"/>
                    <a:pt x="1490326" y="1756549"/>
                    <a:pt x="1490326" y="1745605"/>
                  </a:cubicBezTo>
                  <a:cubicBezTo>
                    <a:pt x="1490326" y="1734661"/>
                    <a:pt x="1496406" y="1729188"/>
                    <a:pt x="1508567" y="1729188"/>
                  </a:cubicBezTo>
                  <a:close/>
                  <a:moveTo>
                    <a:pt x="1008779" y="1389916"/>
                  </a:moveTo>
                  <a:cubicBezTo>
                    <a:pt x="999051" y="1389916"/>
                    <a:pt x="969258" y="1405725"/>
                    <a:pt x="919401" y="1437341"/>
                  </a:cubicBezTo>
                  <a:cubicBezTo>
                    <a:pt x="869544" y="1468958"/>
                    <a:pt x="833672" y="1494494"/>
                    <a:pt x="811783" y="1513951"/>
                  </a:cubicBezTo>
                  <a:cubicBezTo>
                    <a:pt x="785031" y="1540703"/>
                    <a:pt x="768006" y="1554080"/>
                    <a:pt x="760711" y="1554080"/>
                  </a:cubicBezTo>
                  <a:cubicBezTo>
                    <a:pt x="748550" y="1554080"/>
                    <a:pt x="712677" y="1584481"/>
                    <a:pt x="653092" y="1645282"/>
                  </a:cubicBezTo>
                  <a:cubicBezTo>
                    <a:pt x="593507" y="1706083"/>
                    <a:pt x="557634" y="1747428"/>
                    <a:pt x="545474" y="1769316"/>
                  </a:cubicBezTo>
                  <a:cubicBezTo>
                    <a:pt x="530882" y="1798501"/>
                    <a:pt x="526017" y="1838022"/>
                    <a:pt x="530882" y="1887879"/>
                  </a:cubicBezTo>
                  <a:cubicBezTo>
                    <a:pt x="535746" y="1937736"/>
                    <a:pt x="539394" y="1990633"/>
                    <a:pt x="541826" y="2046570"/>
                  </a:cubicBezTo>
                  <a:cubicBezTo>
                    <a:pt x="541826" y="2083051"/>
                    <a:pt x="547906" y="2135340"/>
                    <a:pt x="560066" y="2203437"/>
                  </a:cubicBezTo>
                  <a:cubicBezTo>
                    <a:pt x="572227" y="2271534"/>
                    <a:pt x="584386" y="2320175"/>
                    <a:pt x="596547" y="2349360"/>
                  </a:cubicBezTo>
                  <a:cubicBezTo>
                    <a:pt x="601411" y="2366384"/>
                    <a:pt x="618435" y="2370641"/>
                    <a:pt x="647620" y="2362128"/>
                  </a:cubicBezTo>
                  <a:cubicBezTo>
                    <a:pt x="676805" y="2353616"/>
                    <a:pt x="715718" y="2336592"/>
                    <a:pt x="764359" y="2311055"/>
                  </a:cubicBezTo>
                  <a:cubicBezTo>
                    <a:pt x="813000" y="2285519"/>
                    <a:pt x="849480" y="2264238"/>
                    <a:pt x="873801" y="2247214"/>
                  </a:cubicBezTo>
                  <a:cubicBezTo>
                    <a:pt x="900553" y="2225325"/>
                    <a:pt x="918793" y="2218029"/>
                    <a:pt x="928522" y="2225325"/>
                  </a:cubicBezTo>
                  <a:cubicBezTo>
                    <a:pt x="933386" y="2227757"/>
                    <a:pt x="936426" y="2228365"/>
                    <a:pt x="937642" y="2227149"/>
                  </a:cubicBezTo>
                  <a:cubicBezTo>
                    <a:pt x="938858" y="2225933"/>
                    <a:pt x="939466" y="2222893"/>
                    <a:pt x="939466" y="2218029"/>
                  </a:cubicBezTo>
                  <a:cubicBezTo>
                    <a:pt x="937034" y="2205869"/>
                    <a:pt x="944938" y="2193101"/>
                    <a:pt x="963178" y="2179725"/>
                  </a:cubicBezTo>
                  <a:cubicBezTo>
                    <a:pt x="981419" y="2166348"/>
                    <a:pt x="997836" y="2089739"/>
                    <a:pt x="1012428" y="1949896"/>
                  </a:cubicBezTo>
                  <a:cubicBezTo>
                    <a:pt x="1027020" y="1810053"/>
                    <a:pt x="1031884" y="1679330"/>
                    <a:pt x="1027020" y="1557728"/>
                  </a:cubicBezTo>
                  <a:cubicBezTo>
                    <a:pt x="1024588" y="1445854"/>
                    <a:pt x="1018507" y="1389916"/>
                    <a:pt x="1008779" y="1389916"/>
                  </a:cubicBezTo>
                  <a:close/>
                  <a:moveTo>
                    <a:pt x="1684129" y="1141391"/>
                  </a:moveTo>
                  <a:cubicBezTo>
                    <a:pt x="1626672" y="1142303"/>
                    <a:pt x="1581527" y="1147319"/>
                    <a:pt x="1548695" y="1156440"/>
                  </a:cubicBezTo>
                  <a:cubicBezTo>
                    <a:pt x="1495190" y="1171032"/>
                    <a:pt x="1466612" y="1178936"/>
                    <a:pt x="1462965" y="1180152"/>
                  </a:cubicBezTo>
                  <a:cubicBezTo>
                    <a:pt x="1459317" y="1181368"/>
                    <a:pt x="1461141" y="1176504"/>
                    <a:pt x="1468437" y="1165560"/>
                  </a:cubicBezTo>
                  <a:cubicBezTo>
                    <a:pt x="1475733" y="1154616"/>
                    <a:pt x="1473909" y="1149143"/>
                    <a:pt x="1462965" y="1149143"/>
                  </a:cubicBezTo>
                  <a:cubicBezTo>
                    <a:pt x="1452020" y="1149143"/>
                    <a:pt x="1442900" y="1154008"/>
                    <a:pt x="1435604" y="1163736"/>
                  </a:cubicBezTo>
                  <a:cubicBezTo>
                    <a:pt x="1428308" y="1173464"/>
                    <a:pt x="1417364" y="1175896"/>
                    <a:pt x="1402772" y="1171032"/>
                  </a:cubicBezTo>
                  <a:cubicBezTo>
                    <a:pt x="1385747" y="1163736"/>
                    <a:pt x="1372371" y="1175896"/>
                    <a:pt x="1362642" y="1207513"/>
                  </a:cubicBezTo>
                  <a:cubicBezTo>
                    <a:pt x="1357779" y="1231833"/>
                    <a:pt x="1349266" y="1287770"/>
                    <a:pt x="1337106" y="1375324"/>
                  </a:cubicBezTo>
                  <a:cubicBezTo>
                    <a:pt x="1322514" y="1467742"/>
                    <a:pt x="1312786" y="1552256"/>
                    <a:pt x="1307922" y="1628865"/>
                  </a:cubicBezTo>
                  <a:cubicBezTo>
                    <a:pt x="1303058" y="1705475"/>
                    <a:pt x="1303058" y="1765668"/>
                    <a:pt x="1307922" y="1809445"/>
                  </a:cubicBezTo>
                  <a:cubicBezTo>
                    <a:pt x="1312786" y="1853222"/>
                    <a:pt x="1321298" y="1875110"/>
                    <a:pt x="1333458" y="1875110"/>
                  </a:cubicBezTo>
                  <a:cubicBezTo>
                    <a:pt x="1343187" y="1875110"/>
                    <a:pt x="1368723" y="1855654"/>
                    <a:pt x="1410068" y="1816741"/>
                  </a:cubicBezTo>
                  <a:cubicBezTo>
                    <a:pt x="1453845" y="1777828"/>
                    <a:pt x="1475733" y="1764452"/>
                    <a:pt x="1475733" y="1776612"/>
                  </a:cubicBezTo>
                  <a:cubicBezTo>
                    <a:pt x="1478165" y="1783908"/>
                    <a:pt x="1464789" y="1800933"/>
                    <a:pt x="1435604" y="1827685"/>
                  </a:cubicBezTo>
                  <a:cubicBezTo>
                    <a:pt x="1408852" y="1852006"/>
                    <a:pt x="1399123" y="1870246"/>
                    <a:pt x="1406420" y="1882406"/>
                  </a:cubicBezTo>
                  <a:lnTo>
                    <a:pt x="1402772" y="1889703"/>
                  </a:lnTo>
                  <a:cubicBezTo>
                    <a:pt x="1395476" y="1882406"/>
                    <a:pt x="1381491" y="1883623"/>
                    <a:pt x="1360819" y="1893351"/>
                  </a:cubicBezTo>
                  <a:cubicBezTo>
                    <a:pt x="1340146" y="1903079"/>
                    <a:pt x="1329810" y="1912807"/>
                    <a:pt x="1329810" y="1922535"/>
                  </a:cubicBezTo>
                  <a:cubicBezTo>
                    <a:pt x="1329810" y="1959016"/>
                    <a:pt x="1361427" y="1946856"/>
                    <a:pt x="1424660" y="1886054"/>
                  </a:cubicBezTo>
                  <a:cubicBezTo>
                    <a:pt x="1466005" y="1847142"/>
                    <a:pt x="1513430" y="1802149"/>
                    <a:pt x="1566935" y="1751076"/>
                  </a:cubicBezTo>
                  <a:cubicBezTo>
                    <a:pt x="1734746" y="1595425"/>
                    <a:pt x="1815004" y="1513951"/>
                    <a:pt x="1807708" y="1506655"/>
                  </a:cubicBezTo>
                  <a:cubicBezTo>
                    <a:pt x="1802844" y="1501791"/>
                    <a:pt x="1787643" y="1510911"/>
                    <a:pt x="1762107" y="1534015"/>
                  </a:cubicBezTo>
                  <a:cubicBezTo>
                    <a:pt x="1736570" y="1557120"/>
                    <a:pt x="1717722" y="1568672"/>
                    <a:pt x="1705562" y="1568672"/>
                  </a:cubicBezTo>
                  <a:cubicBezTo>
                    <a:pt x="1693402" y="1568672"/>
                    <a:pt x="1680633" y="1579616"/>
                    <a:pt x="1667257" y="1601505"/>
                  </a:cubicBezTo>
                  <a:cubicBezTo>
                    <a:pt x="1653880" y="1623393"/>
                    <a:pt x="1642328" y="1634337"/>
                    <a:pt x="1632601" y="1634337"/>
                  </a:cubicBezTo>
                  <a:cubicBezTo>
                    <a:pt x="1613144" y="1634337"/>
                    <a:pt x="1621656" y="1617313"/>
                    <a:pt x="1658137" y="1583264"/>
                  </a:cubicBezTo>
                  <a:cubicBezTo>
                    <a:pt x="1675161" y="1568672"/>
                    <a:pt x="1690969" y="1558944"/>
                    <a:pt x="1705562" y="1554080"/>
                  </a:cubicBezTo>
                  <a:cubicBezTo>
                    <a:pt x="1720154" y="1549216"/>
                    <a:pt x="1731098" y="1543744"/>
                    <a:pt x="1738394" y="1537664"/>
                  </a:cubicBezTo>
                  <a:cubicBezTo>
                    <a:pt x="1745691" y="1531583"/>
                    <a:pt x="1748123" y="1527327"/>
                    <a:pt x="1745691" y="1524895"/>
                  </a:cubicBezTo>
                  <a:cubicBezTo>
                    <a:pt x="1740827" y="1515167"/>
                    <a:pt x="1746906" y="1501791"/>
                    <a:pt x="1763931" y="1484766"/>
                  </a:cubicBezTo>
                  <a:cubicBezTo>
                    <a:pt x="1780955" y="1467742"/>
                    <a:pt x="1795548" y="1458014"/>
                    <a:pt x="1807708" y="1455582"/>
                  </a:cubicBezTo>
                  <a:cubicBezTo>
                    <a:pt x="1817436" y="1455582"/>
                    <a:pt x="1822300" y="1451326"/>
                    <a:pt x="1822300" y="1442813"/>
                  </a:cubicBezTo>
                  <a:cubicBezTo>
                    <a:pt x="1822300" y="1434301"/>
                    <a:pt x="1834460" y="1417277"/>
                    <a:pt x="1858781" y="1391740"/>
                  </a:cubicBezTo>
                  <a:cubicBezTo>
                    <a:pt x="1883102" y="1366204"/>
                    <a:pt x="1895262" y="1349180"/>
                    <a:pt x="1895262" y="1340667"/>
                  </a:cubicBezTo>
                  <a:cubicBezTo>
                    <a:pt x="1895262" y="1332155"/>
                    <a:pt x="1906206" y="1316955"/>
                    <a:pt x="1928094" y="1295067"/>
                  </a:cubicBezTo>
                  <a:cubicBezTo>
                    <a:pt x="1945119" y="1278042"/>
                    <a:pt x="1952415" y="1256154"/>
                    <a:pt x="1949983" y="1229401"/>
                  </a:cubicBezTo>
                  <a:cubicBezTo>
                    <a:pt x="1947551" y="1202649"/>
                    <a:pt x="1935390" y="1183192"/>
                    <a:pt x="1913502" y="1171032"/>
                  </a:cubicBezTo>
                  <a:cubicBezTo>
                    <a:pt x="1889181" y="1154008"/>
                    <a:pt x="1833244" y="1144279"/>
                    <a:pt x="1745691" y="1141847"/>
                  </a:cubicBezTo>
                  <a:cubicBezTo>
                    <a:pt x="1723802" y="1141239"/>
                    <a:pt x="1703282" y="1141087"/>
                    <a:pt x="1684129" y="1141391"/>
                  </a:cubicBezTo>
                  <a:close/>
                  <a:moveTo>
                    <a:pt x="990539" y="0"/>
                  </a:moveTo>
                  <a:cubicBezTo>
                    <a:pt x="1012428" y="0"/>
                    <a:pt x="1023372" y="8512"/>
                    <a:pt x="1023372" y="25536"/>
                  </a:cubicBezTo>
                  <a:cubicBezTo>
                    <a:pt x="1023372" y="42561"/>
                    <a:pt x="1034316" y="54113"/>
                    <a:pt x="1056205" y="60193"/>
                  </a:cubicBezTo>
                  <a:cubicBezTo>
                    <a:pt x="1078093" y="66273"/>
                    <a:pt x="1089037" y="74177"/>
                    <a:pt x="1089037" y="83906"/>
                  </a:cubicBezTo>
                  <a:cubicBezTo>
                    <a:pt x="1089037" y="93634"/>
                    <a:pt x="1096941" y="98498"/>
                    <a:pt x="1112750" y="98498"/>
                  </a:cubicBezTo>
                  <a:cubicBezTo>
                    <a:pt x="1128558" y="98498"/>
                    <a:pt x="1136462" y="102754"/>
                    <a:pt x="1136462" y="111266"/>
                  </a:cubicBezTo>
                  <a:cubicBezTo>
                    <a:pt x="1136462" y="119778"/>
                    <a:pt x="1149839" y="130114"/>
                    <a:pt x="1176591" y="142275"/>
                  </a:cubicBezTo>
                  <a:cubicBezTo>
                    <a:pt x="1203344" y="154435"/>
                    <a:pt x="1216720" y="167203"/>
                    <a:pt x="1216720" y="180579"/>
                  </a:cubicBezTo>
                  <a:cubicBezTo>
                    <a:pt x="1216720" y="193956"/>
                    <a:pt x="1230096" y="215236"/>
                    <a:pt x="1256849" y="244421"/>
                  </a:cubicBezTo>
                  <a:cubicBezTo>
                    <a:pt x="1276305" y="263877"/>
                    <a:pt x="1297586" y="300966"/>
                    <a:pt x="1320690" y="355687"/>
                  </a:cubicBezTo>
                  <a:cubicBezTo>
                    <a:pt x="1343794" y="410408"/>
                    <a:pt x="1360211" y="460873"/>
                    <a:pt x="1369939" y="507082"/>
                  </a:cubicBezTo>
                  <a:cubicBezTo>
                    <a:pt x="1374803" y="538699"/>
                    <a:pt x="1382707" y="561195"/>
                    <a:pt x="1393651" y="574572"/>
                  </a:cubicBezTo>
                  <a:cubicBezTo>
                    <a:pt x="1404596" y="587948"/>
                    <a:pt x="1407028" y="598284"/>
                    <a:pt x="1400948" y="605580"/>
                  </a:cubicBezTo>
                  <a:cubicBezTo>
                    <a:pt x="1394868" y="612876"/>
                    <a:pt x="1397299" y="623213"/>
                    <a:pt x="1408244" y="636589"/>
                  </a:cubicBezTo>
                  <a:cubicBezTo>
                    <a:pt x="1419188" y="649965"/>
                    <a:pt x="1420404" y="683406"/>
                    <a:pt x="1411891" y="736911"/>
                  </a:cubicBezTo>
                  <a:cubicBezTo>
                    <a:pt x="1403380" y="790416"/>
                    <a:pt x="1395476" y="851217"/>
                    <a:pt x="1388179" y="919315"/>
                  </a:cubicBezTo>
                  <a:cubicBezTo>
                    <a:pt x="1383315" y="965524"/>
                    <a:pt x="1382099" y="993492"/>
                    <a:pt x="1384531" y="1003220"/>
                  </a:cubicBezTo>
                  <a:cubicBezTo>
                    <a:pt x="1386963" y="1012949"/>
                    <a:pt x="1395476" y="1017813"/>
                    <a:pt x="1410068" y="1017813"/>
                  </a:cubicBezTo>
                  <a:cubicBezTo>
                    <a:pt x="1429524" y="1017813"/>
                    <a:pt x="1461141" y="1009301"/>
                    <a:pt x="1504918" y="992276"/>
                  </a:cubicBezTo>
                  <a:cubicBezTo>
                    <a:pt x="1543831" y="975252"/>
                    <a:pt x="1602808" y="969172"/>
                    <a:pt x="1681849" y="974036"/>
                  </a:cubicBezTo>
                  <a:cubicBezTo>
                    <a:pt x="1760891" y="978900"/>
                    <a:pt x="1821084" y="991060"/>
                    <a:pt x="1862429" y="1010517"/>
                  </a:cubicBezTo>
                  <a:cubicBezTo>
                    <a:pt x="1947551" y="1054293"/>
                    <a:pt x="2020513" y="1107799"/>
                    <a:pt x="2081313" y="1171032"/>
                  </a:cubicBezTo>
                  <a:cubicBezTo>
                    <a:pt x="2134818" y="1226969"/>
                    <a:pt x="2166435" y="1294458"/>
                    <a:pt x="2176163" y="1373500"/>
                  </a:cubicBezTo>
                  <a:cubicBezTo>
                    <a:pt x="2185891" y="1452542"/>
                    <a:pt x="2171300" y="1529759"/>
                    <a:pt x="2132386" y="1605153"/>
                  </a:cubicBezTo>
                  <a:cubicBezTo>
                    <a:pt x="2100769" y="1665954"/>
                    <a:pt x="2065505" y="1710947"/>
                    <a:pt x="2026592" y="1740132"/>
                  </a:cubicBezTo>
                  <a:cubicBezTo>
                    <a:pt x="1987679" y="1769316"/>
                    <a:pt x="1963359" y="1789989"/>
                    <a:pt x="1953631" y="1802149"/>
                  </a:cubicBezTo>
                  <a:cubicBezTo>
                    <a:pt x="1939038" y="1819173"/>
                    <a:pt x="1898302" y="1855046"/>
                    <a:pt x="1831420" y="1909767"/>
                  </a:cubicBezTo>
                  <a:cubicBezTo>
                    <a:pt x="1764539" y="1964488"/>
                    <a:pt x="1720154" y="1999145"/>
                    <a:pt x="1698265" y="2013737"/>
                  </a:cubicBezTo>
                  <a:cubicBezTo>
                    <a:pt x="1666649" y="2033194"/>
                    <a:pt x="1644760" y="2036842"/>
                    <a:pt x="1632601" y="2024681"/>
                  </a:cubicBezTo>
                  <a:cubicBezTo>
                    <a:pt x="1622872" y="2012521"/>
                    <a:pt x="1611928" y="2022249"/>
                    <a:pt x="1599767" y="2053866"/>
                  </a:cubicBezTo>
                  <a:cubicBezTo>
                    <a:pt x="1599767" y="2058730"/>
                    <a:pt x="1598552" y="2064810"/>
                    <a:pt x="1596119" y="2072106"/>
                  </a:cubicBezTo>
                  <a:cubicBezTo>
                    <a:pt x="1574231" y="2145068"/>
                    <a:pt x="1587607" y="2181549"/>
                    <a:pt x="1636248" y="2181549"/>
                  </a:cubicBezTo>
                  <a:cubicBezTo>
                    <a:pt x="1655705" y="2181549"/>
                    <a:pt x="1672121" y="2189453"/>
                    <a:pt x="1685497" y="2205261"/>
                  </a:cubicBezTo>
                  <a:cubicBezTo>
                    <a:pt x="1698874" y="2221069"/>
                    <a:pt x="1717114" y="2232014"/>
                    <a:pt x="1740219" y="2238094"/>
                  </a:cubicBezTo>
                  <a:cubicBezTo>
                    <a:pt x="1763323" y="2244174"/>
                    <a:pt x="1780955" y="2260590"/>
                    <a:pt x="1793115" y="2287343"/>
                  </a:cubicBezTo>
                  <a:cubicBezTo>
                    <a:pt x="1807708" y="2318959"/>
                    <a:pt x="1801020" y="2346928"/>
                    <a:pt x="1773051" y="2371248"/>
                  </a:cubicBezTo>
                  <a:cubicBezTo>
                    <a:pt x="1745083" y="2395569"/>
                    <a:pt x="1694617" y="2418673"/>
                    <a:pt x="1621656" y="2440562"/>
                  </a:cubicBezTo>
                  <a:cubicBezTo>
                    <a:pt x="1419796" y="2501363"/>
                    <a:pt x="1305490" y="2543924"/>
                    <a:pt x="1278737" y="2568244"/>
                  </a:cubicBezTo>
                  <a:cubicBezTo>
                    <a:pt x="1269009" y="2577973"/>
                    <a:pt x="1261713" y="2641206"/>
                    <a:pt x="1256849" y="2757944"/>
                  </a:cubicBezTo>
                  <a:cubicBezTo>
                    <a:pt x="1251985" y="2874682"/>
                    <a:pt x="1243472" y="2973181"/>
                    <a:pt x="1231312" y="3053438"/>
                  </a:cubicBezTo>
                  <a:cubicBezTo>
                    <a:pt x="1219152" y="3133696"/>
                    <a:pt x="1214288" y="3239490"/>
                    <a:pt x="1216720" y="3370821"/>
                  </a:cubicBezTo>
                  <a:cubicBezTo>
                    <a:pt x="1219152" y="3565385"/>
                    <a:pt x="1214288" y="3674827"/>
                    <a:pt x="1202127" y="3699148"/>
                  </a:cubicBezTo>
                  <a:cubicBezTo>
                    <a:pt x="1192399" y="3718604"/>
                    <a:pt x="1184495" y="3795214"/>
                    <a:pt x="1178415" y="3928976"/>
                  </a:cubicBezTo>
                  <a:cubicBezTo>
                    <a:pt x="1172335" y="4062739"/>
                    <a:pt x="1165647" y="4156373"/>
                    <a:pt x="1158351" y="4209878"/>
                  </a:cubicBezTo>
                  <a:cubicBezTo>
                    <a:pt x="1155918" y="4226902"/>
                    <a:pt x="1154094" y="4241495"/>
                    <a:pt x="1152878" y="4253655"/>
                  </a:cubicBezTo>
                  <a:cubicBezTo>
                    <a:pt x="1151662" y="4265816"/>
                    <a:pt x="1151054" y="4275544"/>
                    <a:pt x="1151054" y="4282840"/>
                  </a:cubicBezTo>
                  <a:cubicBezTo>
                    <a:pt x="1151054" y="4290136"/>
                    <a:pt x="1152270" y="4293784"/>
                    <a:pt x="1154703" y="4293784"/>
                  </a:cubicBezTo>
                  <a:cubicBezTo>
                    <a:pt x="1159567" y="4293784"/>
                    <a:pt x="1149839" y="4306552"/>
                    <a:pt x="1125518" y="4332088"/>
                  </a:cubicBezTo>
                  <a:cubicBezTo>
                    <a:pt x="1101197" y="4357625"/>
                    <a:pt x="1089037" y="4377690"/>
                    <a:pt x="1089037" y="4392282"/>
                  </a:cubicBezTo>
                  <a:cubicBezTo>
                    <a:pt x="1089037" y="4406874"/>
                    <a:pt x="1082957" y="4414170"/>
                    <a:pt x="1070797" y="4414170"/>
                  </a:cubicBezTo>
                  <a:cubicBezTo>
                    <a:pt x="1061069" y="4414170"/>
                    <a:pt x="1051341" y="4403834"/>
                    <a:pt x="1041612" y="4383162"/>
                  </a:cubicBezTo>
                  <a:cubicBezTo>
                    <a:pt x="1031884" y="4362489"/>
                    <a:pt x="1027020" y="4339993"/>
                    <a:pt x="1027020" y="4315672"/>
                  </a:cubicBezTo>
                  <a:cubicBezTo>
                    <a:pt x="1027020" y="4288920"/>
                    <a:pt x="1024588" y="4253655"/>
                    <a:pt x="1019724" y="4209878"/>
                  </a:cubicBezTo>
                  <a:cubicBezTo>
                    <a:pt x="988107" y="3998290"/>
                    <a:pt x="972299" y="3641994"/>
                    <a:pt x="972299" y="3140992"/>
                  </a:cubicBezTo>
                  <a:cubicBezTo>
                    <a:pt x="972299" y="2846714"/>
                    <a:pt x="965002" y="2699575"/>
                    <a:pt x="950410" y="2699575"/>
                  </a:cubicBezTo>
                  <a:cubicBezTo>
                    <a:pt x="935818" y="2699575"/>
                    <a:pt x="892041" y="2724504"/>
                    <a:pt x="819080" y="2774361"/>
                  </a:cubicBezTo>
                  <a:cubicBezTo>
                    <a:pt x="746118" y="2824218"/>
                    <a:pt x="703557" y="2851578"/>
                    <a:pt x="691397" y="2856443"/>
                  </a:cubicBezTo>
                  <a:cubicBezTo>
                    <a:pt x="674372" y="2863738"/>
                    <a:pt x="647620" y="2848538"/>
                    <a:pt x="611139" y="2810842"/>
                  </a:cubicBezTo>
                  <a:cubicBezTo>
                    <a:pt x="574658" y="2773145"/>
                    <a:pt x="556418" y="2744568"/>
                    <a:pt x="556418" y="2725112"/>
                  </a:cubicBezTo>
                  <a:cubicBezTo>
                    <a:pt x="556418" y="2710519"/>
                    <a:pt x="550338" y="2699575"/>
                    <a:pt x="538178" y="2692279"/>
                  </a:cubicBezTo>
                  <a:cubicBezTo>
                    <a:pt x="526017" y="2684983"/>
                    <a:pt x="500481" y="2676471"/>
                    <a:pt x="461568" y="2666742"/>
                  </a:cubicBezTo>
                  <a:cubicBezTo>
                    <a:pt x="400767" y="2652150"/>
                    <a:pt x="358206" y="2632694"/>
                    <a:pt x="333885" y="2608373"/>
                  </a:cubicBezTo>
                  <a:cubicBezTo>
                    <a:pt x="309565" y="2584053"/>
                    <a:pt x="291933" y="2571892"/>
                    <a:pt x="280989" y="2571892"/>
                  </a:cubicBezTo>
                  <a:cubicBezTo>
                    <a:pt x="270044" y="2571892"/>
                    <a:pt x="264572" y="2563380"/>
                    <a:pt x="264572" y="2546356"/>
                  </a:cubicBezTo>
                  <a:cubicBezTo>
                    <a:pt x="264572" y="2529332"/>
                    <a:pt x="259100" y="2520819"/>
                    <a:pt x="248156" y="2520819"/>
                  </a:cubicBezTo>
                  <a:cubicBezTo>
                    <a:pt x="237212" y="2520819"/>
                    <a:pt x="222619" y="2500755"/>
                    <a:pt x="204379" y="2460626"/>
                  </a:cubicBezTo>
                  <a:cubicBezTo>
                    <a:pt x="186138" y="2420497"/>
                    <a:pt x="172762" y="2389489"/>
                    <a:pt x="164250" y="2367600"/>
                  </a:cubicBezTo>
                  <a:cubicBezTo>
                    <a:pt x="155738" y="2345712"/>
                    <a:pt x="149050" y="2311055"/>
                    <a:pt x="144186" y="2263630"/>
                  </a:cubicBezTo>
                  <a:cubicBezTo>
                    <a:pt x="139322" y="2216205"/>
                    <a:pt x="130809" y="2190061"/>
                    <a:pt x="118649" y="2185197"/>
                  </a:cubicBezTo>
                  <a:cubicBezTo>
                    <a:pt x="106489" y="2180332"/>
                    <a:pt x="100409" y="2171212"/>
                    <a:pt x="100409" y="2157836"/>
                  </a:cubicBezTo>
                  <a:cubicBezTo>
                    <a:pt x="100409" y="2144460"/>
                    <a:pt x="90073" y="2131692"/>
                    <a:pt x="69400" y="2119531"/>
                  </a:cubicBezTo>
                  <a:cubicBezTo>
                    <a:pt x="48728" y="2107371"/>
                    <a:pt x="38391" y="2093995"/>
                    <a:pt x="38391" y="2079402"/>
                  </a:cubicBezTo>
                  <a:cubicBezTo>
                    <a:pt x="38391" y="2064810"/>
                    <a:pt x="30487" y="2054474"/>
                    <a:pt x="14679" y="2048394"/>
                  </a:cubicBezTo>
                  <a:cubicBezTo>
                    <a:pt x="-1130" y="2042314"/>
                    <a:pt x="-4169" y="2021033"/>
                    <a:pt x="5559" y="1984552"/>
                  </a:cubicBezTo>
                  <a:cubicBezTo>
                    <a:pt x="10423" y="1960232"/>
                    <a:pt x="20151" y="1932871"/>
                    <a:pt x="34743" y="1902471"/>
                  </a:cubicBezTo>
                  <a:cubicBezTo>
                    <a:pt x="49336" y="1872070"/>
                    <a:pt x="61496" y="1852006"/>
                    <a:pt x="71224" y="1842278"/>
                  </a:cubicBezTo>
                  <a:cubicBezTo>
                    <a:pt x="83384" y="1832550"/>
                    <a:pt x="96760" y="1808229"/>
                    <a:pt x="111353" y="1769316"/>
                  </a:cubicBezTo>
                  <a:cubicBezTo>
                    <a:pt x="125945" y="1730403"/>
                    <a:pt x="135673" y="1692707"/>
                    <a:pt x="140537" y="1656226"/>
                  </a:cubicBezTo>
                  <a:cubicBezTo>
                    <a:pt x="147834" y="1602721"/>
                    <a:pt x="156346" y="1535839"/>
                    <a:pt x="166074" y="1455582"/>
                  </a:cubicBezTo>
                  <a:cubicBezTo>
                    <a:pt x="178235" y="1375324"/>
                    <a:pt x="186746" y="1315739"/>
                    <a:pt x="191611" y="1276826"/>
                  </a:cubicBezTo>
                  <a:cubicBezTo>
                    <a:pt x="196475" y="1240345"/>
                    <a:pt x="203771" y="1207513"/>
                    <a:pt x="213499" y="1178328"/>
                  </a:cubicBezTo>
                  <a:cubicBezTo>
                    <a:pt x="223227" y="1149143"/>
                    <a:pt x="225051" y="1131511"/>
                    <a:pt x="218971" y="1125431"/>
                  </a:cubicBezTo>
                  <a:cubicBezTo>
                    <a:pt x="212891" y="1119351"/>
                    <a:pt x="217147" y="1102935"/>
                    <a:pt x="231740" y="1076182"/>
                  </a:cubicBezTo>
                  <a:cubicBezTo>
                    <a:pt x="246332" y="1049429"/>
                    <a:pt x="249980" y="1022677"/>
                    <a:pt x="242684" y="995924"/>
                  </a:cubicBezTo>
                  <a:cubicBezTo>
                    <a:pt x="240251" y="974036"/>
                    <a:pt x="242684" y="963092"/>
                    <a:pt x="249980" y="963092"/>
                  </a:cubicBezTo>
                  <a:cubicBezTo>
                    <a:pt x="257276" y="967956"/>
                    <a:pt x="267004" y="963092"/>
                    <a:pt x="279164" y="948499"/>
                  </a:cubicBezTo>
                  <a:cubicBezTo>
                    <a:pt x="291325" y="933907"/>
                    <a:pt x="319293" y="932691"/>
                    <a:pt x="363070" y="944851"/>
                  </a:cubicBezTo>
                  <a:cubicBezTo>
                    <a:pt x="406847" y="957011"/>
                    <a:pt x="434815" y="974036"/>
                    <a:pt x="446976" y="995924"/>
                  </a:cubicBezTo>
                  <a:cubicBezTo>
                    <a:pt x="459136" y="1015381"/>
                    <a:pt x="471296" y="1032405"/>
                    <a:pt x="483456" y="1046997"/>
                  </a:cubicBezTo>
                  <a:cubicBezTo>
                    <a:pt x="505345" y="1068886"/>
                    <a:pt x="523586" y="1160088"/>
                    <a:pt x="538178" y="1320603"/>
                  </a:cubicBezTo>
                  <a:lnTo>
                    <a:pt x="545474" y="1437341"/>
                  </a:lnTo>
                  <a:lnTo>
                    <a:pt x="651268" y="1382620"/>
                  </a:lnTo>
                  <a:cubicBezTo>
                    <a:pt x="719366" y="1346140"/>
                    <a:pt x="783815" y="1312091"/>
                    <a:pt x="844616" y="1280474"/>
                  </a:cubicBezTo>
                  <a:cubicBezTo>
                    <a:pt x="905417" y="1246425"/>
                    <a:pt x="952843" y="1222105"/>
                    <a:pt x="986891" y="1207513"/>
                  </a:cubicBezTo>
                  <a:cubicBezTo>
                    <a:pt x="1011212" y="1195352"/>
                    <a:pt x="1026412" y="1184408"/>
                    <a:pt x="1032492" y="1174680"/>
                  </a:cubicBezTo>
                  <a:cubicBezTo>
                    <a:pt x="1038572" y="1164952"/>
                    <a:pt x="1041612" y="1144279"/>
                    <a:pt x="1041612" y="1112663"/>
                  </a:cubicBezTo>
                  <a:cubicBezTo>
                    <a:pt x="1041612" y="1046997"/>
                    <a:pt x="1051341" y="907155"/>
                    <a:pt x="1070797" y="693134"/>
                  </a:cubicBezTo>
                  <a:cubicBezTo>
                    <a:pt x="1082957" y="549643"/>
                    <a:pt x="1081741" y="422568"/>
                    <a:pt x="1067149" y="311910"/>
                  </a:cubicBezTo>
                  <a:cubicBezTo>
                    <a:pt x="1052556" y="201252"/>
                    <a:pt x="1027020" y="128898"/>
                    <a:pt x="990539" y="94850"/>
                  </a:cubicBezTo>
                  <a:cubicBezTo>
                    <a:pt x="968650" y="72961"/>
                    <a:pt x="957706" y="51681"/>
                    <a:pt x="957706" y="31009"/>
                  </a:cubicBezTo>
                  <a:cubicBezTo>
                    <a:pt x="957706" y="10336"/>
                    <a:pt x="968650" y="0"/>
                    <a:pt x="990539" y="0"/>
                  </a:cubicBezTo>
                  <a:close/>
                </a:path>
              </a:pathLst>
            </a:custGeom>
            <a:solidFill>
              <a:srgbClr val="C80051"/>
            </a:solidFill>
            <a:ln>
              <a:noFill/>
            </a:ln>
            <a:effectLst>
              <a:outerShdw blurRad="25400" dist="25400" dir="2700000" algn="tl" rotWithShape="0">
                <a:schemeClr val="bg1">
                  <a:lumMod val="50000"/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solidFill>
                  <a:srgbClr val="C80051"/>
                </a:solidFill>
                <a:effectLst/>
              </a:endParaRPr>
            </a:p>
          </p:txBody>
        </p:sp>
        <p:grpSp>
          <p:nvGrpSpPr>
            <p:cNvPr id="1111" name="组合 1110">
              <a:extLst>
                <a:ext uri="{FF2B5EF4-FFF2-40B4-BE49-F238E27FC236}">
                  <a16:creationId xmlns:a16="http://schemas.microsoft.com/office/drawing/2014/main" id="{5024973A-102E-3F1C-4D35-24731DC33D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129516" y="889078"/>
              <a:ext cx="1263700" cy="1254719"/>
              <a:chOff x="3129516" y="889078"/>
              <a:chExt cx="1263700" cy="1254719"/>
            </a:xfrm>
          </p:grpSpPr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60184033-AADC-8FEE-5306-B630959321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29516" y="889078"/>
                <a:ext cx="1263700" cy="1254719"/>
              </a:xfrm>
              <a:prstGeom prst="roundRect">
                <a:avLst>
                  <a:gd name="adj" fmla="val 14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just"/>
                <a:endParaRPr lang="zh-CN" altLang="en-US" sz="4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</p:txBody>
          </p:sp>
          <p:sp>
            <p:nvSpPr>
              <p:cNvPr id="1110" name="任意多边形: 形状 1109">
                <a:extLst>
                  <a:ext uri="{FF2B5EF4-FFF2-40B4-BE49-F238E27FC236}">
                    <a16:creationId xmlns:a16="http://schemas.microsoft.com/office/drawing/2014/main" id="{F6F05890-229A-14DD-6873-4647E6938A7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29971" y="994082"/>
                <a:ext cx="1052627" cy="881738"/>
              </a:xfrm>
              <a:custGeom>
                <a:avLst/>
                <a:gdLst/>
                <a:ahLst/>
                <a:cxnLst/>
                <a:rect l="l" t="t" r="r" b="b"/>
                <a:pathLst>
                  <a:path w="1052627" h="881738">
                    <a:moveTo>
                      <a:pt x="749674" y="872975"/>
                    </a:moveTo>
                    <a:lnTo>
                      <a:pt x="756104" y="872975"/>
                    </a:lnTo>
                    <a:lnTo>
                      <a:pt x="756104" y="879405"/>
                    </a:lnTo>
                    <a:lnTo>
                      <a:pt x="749674" y="879405"/>
                    </a:lnTo>
                    <a:close/>
                    <a:moveTo>
                      <a:pt x="518979" y="867118"/>
                    </a:moveTo>
                    <a:lnTo>
                      <a:pt x="518979" y="874166"/>
                    </a:lnTo>
                    <a:lnTo>
                      <a:pt x="543172" y="874166"/>
                    </a:lnTo>
                    <a:lnTo>
                      <a:pt x="543172" y="867118"/>
                    </a:lnTo>
                    <a:close/>
                    <a:moveTo>
                      <a:pt x="624230" y="865213"/>
                    </a:moveTo>
                    <a:lnTo>
                      <a:pt x="628421" y="865213"/>
                    </a:lnTo>
                    <a:lnTo>
                      <a:pt x="628421" y="868356"/>
                    </a:lnTo>
                    <a:cubicBezTo>
                      <a:pt x="628421" y="869150"/>
                      <a:pt x="628262" y="869991"/>
                      <a:pt x="627945" y="870880"/>
                    </a:cubicBezTo>
                    <a:lnTo>
                      <a:pt x="647138" y="877738"/>
                    </a:lnTo>
                    <a:lnTo>
                      <a:pt x="645709" y="881691"/>
                    </a:lnTo>
                    <a:lnTo>
                      <a:pt x="625326" y="874357"/>
                    </a:lnTo>
                    <a:cubicBezTo>
                      <a:pt x="623040" y="876389"/>
                      <a:pt x="620055" y="878000"/>
                      <a:pt x="616372" y="879191"/>
                    </a:cubicBezTo>
                    <a:cubicBezTo>
                      <a:pt x="612689" y="880381"/>
                      <a:pt x="609419" y="881230"/>
                      <a:pt x="606561" y="881738"/>
                    </a:cubicBezTo>
                    <a:lnTo>
                      <a:pt x="605847" y="877643"/>
                    </a:lnTo>
                    <a:cubicBezTo>
                      <a:pt x="608514" y="877166"/>
                      <a:pt x="611276" y="876444"/>
                      <a:pt x="614134" y="875476"/>
                    </a:cubicBezTo>
                    <a:cubicBezTo>
                      <a:pt x="616991" y="874507"/>
                      <a:pt x="619388" y="873396"/>
                      <a:pt x="621325" y="872142"/>
                    </a:cubicBezTo>
                    <a:cubicBezTo>
                      <a:pt x="623262" y="870888"/>
                      <a:pt x="624230" y="869626"/>
                      <a:pt x="624230" y="868356"/>
                    </a:cubicBezTo>
                    <a:close/>
                    <a:moveTo>
                      <a:pt x="595465" y="860117"/>
                    </a:moveTo>
                    <a:cubicBezTo>
                      <a:pt x="595687" y="862720"/>
                      <a:pt x="596227" y="865308"/>
                      <a:pt x="597084" y="867880"/>
                    </a:cubicBezTo>
                    <a:cubicBezTo>
                      <a:pt x="597941" y="870451"/>
                      <a:pt x="599084" y="872880"/>
                      <a:pt x="600513" y="875166"/>
                    </a:cubicBezTo>
                    <a:lnTo>
                      <a:pt x="596989" y="877405"/>
                    </a:lnTo>
                    <a:cubicBezTo>
                      <a:pt x="593560" y="871912"/>
                      <a:pt x="591655" y="866181"/>
                      <a:pt x="591274" y="860212"/>
                    </a:cubicBezTo>
                    <a:close/>
                    <a:moveTo>
                      <a:pt x="575653" y="860117"/>
                    </a:moveTo>
                    <a:lnTo>
                      <a:pt x="579796" y="860212"/>
                    </a:lnTo>
                    <a:cubicBezTo>
                      <a:pt x="579606" y="863165"/>
                      <a:pt x="579018" y="866117"/>
                      <a:pt x="578034" y="869070"/>
                    </a:cubicBezTo>
                    <a:cubicBezTo>
                      <a:pt x="577050" y="872023"/>
                      <a:pt x="575732" y="874801"/>
                      <a:pt x="574081" y="877405"/>
                    </a:cubicBezTo>
                    <a:lnTo>
                      <a:pt x="570604" y="875166"/>
                    </a:lnTo>
                    <a:cubicBezTo>
                      <a:pt x="573525" y="870467"/>
                      <a:pt x="575208" y="865451"/>
                      <a:pt x="575653" y="860117"/>
                    </a:cubicBezTo>
                    <a:close/>
                    <a:moveTo>
                      <a:pt x="612372" y="859783"/>
                    </a:moveTo>
                    <a:lnTo>
                      <a:pt x="640280" y="859783"/>
                    </a:lnTo>
                    <a:cubicBezTo>
                      <a:pt x="640851" y="859783"/>
                      <a:pt x="641343" y="859982"/>
                      <a:pt x="641756" y="860379"/>
                    </a:cubicBezTo>
                    <a:cubicBezTo>
                      <a:pt x="642169" y="860776"/>
                      <a:pt x="642375" y="861260"/>
                      <a:pt x="642375" y="861831"/>
                    </a:cubicBezTo>
                    <a:lnTo>
                      <a:pt x="642375" y="873880"/>
                    </a:lnTo>
                    <a:lnTo>
                      <a:pt x="638232" y="873880"/>
                    </a:lnTo>
                    <a:lnTo>
                      <a:pt x="638232" y="863927"/>
                    </a:lnTo>
                    <a:lnTo>
                      <a:pt x="614419" y="863927"/>
                    </a:lnTo>
                    <a:lnTo>
                      <a:pt x="614419" y="873880"/>
                    </a:lnTo>
                    <a:lnTo>
                      <a:pt x="610276" y="873880"/>
                    </a:lnTo>
                    <a:lnTo>
                      <a:pt x="610276" y="861831"/>
                    </a:lnTo>
                    <a:cubicBezTo>
                      <a:pt x="610276" y="861260"/>
                      <a:pt x="610482" y="860776"/>
                      <a:pt x="610895" y="860379"/>
                    </a:cubicBezTo>
                    <a:cubicBezTo>
                      <a:pt x="611308" y="859982"/>
                      <a:pt x="611800" y="859783"/>
                      <a:pt x="612372" y="859783"/>
                    </a:cubicBezTo>
                    <a:close/>
                    <a:moveTo>
                      <a:pt x="749674" y="858497"/>
                    </a:moveTo>
                    <a:lnTo>
                      <a:pt x="756104" y="858497"/>
                    </a:lnTo>
                    <a:lnTo>
                      <a:pt x="756104" y="864927"/>
                    </a:lnTo>
                    <a:lnTo>
                      <a:pt x="749674" y="864927"/>
                    </a:lnTo>
                    <a:close/>
                    <a:moveTo>
                      <a:pt x="518979" y="855830"/>
                    </a:moveTo>
                    <a:lnTo>
                      <a:pt x="518979" y="862879"/>
                    </a:lnTo>
                    <a:lnTo>
                      <a:pt x="543172" y="862879"/>
                    </a:lnTo>
                    <a:lnTo>
                      <a:pt x="543172" y="855830"/>
                    </a:lnTo>
                    <a:close/>
                    <a:moveTo>
                      <a:pt x="572367" y="851116"/>
                    </a:moveTo>
                    <a:lnTo>
                      <a:pt x="599608" y="851116"/>
                    </a:lnTo>
                    <a:lnTo>
                      <a:pt x="599608" y="855259"/>
                    </a:lnTo>
                    <a:lnTo>
                      <a:pt x="587988" y="855259"/>
                    </a:lnTo>
                    <a:lnTo>
                      <a:pt x="587988" y="874880"/>
                    </a:lnTo>
                    <a:cubicBezTo>
                      <a:pt x="587988" y="876944"/>
                      <a:pt x="587059" y="878492"/>
                      <a:pt x="585201" y="879524"/>
                    </a:cubicBezTo>
                    <a:cubicBezTo>
                      <a:pt x="583344" y="880556"/>
                      <a:pt x="581336" y="881151"/>
                      <a:pt x="579177" y="881310"/>
                    </a:cubicBezTo>
                    <a:lnTo>
                      <a:pt x="578939" y="877119"/>
                    </a:lnTo>
                    <a:cubicBezTo>
                      <a:pt x="579955" y="877055"/>
                      <a:pt x="581026" y="876817"/>
                      <a:pt x="582153" y="876405"/>
                    </a:cubicBezTo>
                    <a:cubicBezTo>
                      <a:pt x="583281" y="875992"/>
                      <a:pt x="583844" y="875484"/>
                      <a:pt x="583844" y="874880"/>
                    </a:cubicBezTo>
                    <a:lnTo>
                      <a:pt x="583844" y="855259"/>
                    </a:lnTo>
                    <a:lnTo>
                      <a:pt x="572367" y="855259"/>
                    </a:lnTo>
                    <a:close/>
                    <a:moveTo>
                      <a:pt x="558889" y="850306"/>
                    </a:moveTo>
                    <a:lnTo>
                      <a:pt x="563080" y="850354"/>
                    </a:lnTo>
                    <a:cubicBezTo>
                      <a:pt x="562921" y="856227"/>
                      <a:pt x="562707" y="861347"/>
                      <a:pt x="562437" y="865713"/>
                    </a:cubicBezTo>
                    <a:cubicBezTo>
                      <a:pt x="562167" y="870078"/>
                      <a:pt x="561699" y="874341"/>
                      <a:pt x="561032" y="878500"/>
                    </a:cubicBezTo>
                    <a:lnTo>
                      <a:pt x="556888" y="877786"/>
                    </a:lnTo>
                    <a:cubicBezTo>
                      <a:pt x="557555" y="873626"/>
                      <a:pt x="558016" y="869467"/>
                      <a:pt x="558270" y="865308"/>
                    </a:cubicBezTo>
                    <a:cubicBezTo>
                      <a:pt x="558524" y="861149"/>
                      <a:pt x="558730" y="856148"/>
                      <a:pt x="558889" y="850306"/>
                    </a:cubicBezTo>
                    <a:close/>
                    <a:moveTo>
                      <a:pt x="518979" y="844115"/>
                    </a:moveTo>
                    <a:lnTo>
                      <a:pt x="518979" y="851639"/>
                    </a:lnTo>
                    <a:lnTo>
                      <a:pt x="543172" y="851639"/>
                    </a:lnTo>
                    <a:lnTo>
                      <a:pt x="543172" y="844115"/>
                    </a:lnTo>
                    <a:close/>
                    <a:moveTo>
                      <a:pt x="574224" y="840638"/>
                    </a:moveTo>
                    <a:lnTo>
                      <a:pt x="597703" y="840638"/>
                    </a:lnTo>
                    <a:lnTo>
                      <a:pt x="597703" y="844829"/>
                    </a:lnTo>
                    <a:lnTo>
                      <a:pt x="574224" y="844829"/>
                    </a:lnTo>
                    <a:close/>
                    <a:moveTo>
                      <a:pt x="692667" y="840305"/>
                    </a:moveTo>
                    <a:lnTo>
                      <a:pt x="695572" y="843305"/>
                    </a:lnTo>
                    <a:cubicBezTo>
                      <a:pt x="694556" y="844226"/>
                      <a:pt x="693334" y="844893"/>
                      <a:pt x="691905" y="845305"/>
                    </a:cubicBezTo>
                    <a:cubicBezTo>
                      <a:pt x="690477" y="845718"/>
                      <a:pt x="688984" y="845924"/>
                      <a:pt x="687429" y="845924"/>
                    </a:cubicBezTo>
                    <a:lnTo>
                      <a:pt x="683047" y="845924"/>
                    </a:lnTo>
                    <a:lnTo>
                      <a:pt x="683047" y="857069"/>
                    </a:lnTo>
                    <a:lnTo>
                      <a:pt x="695620" y="857069"/>
                    </a:lnTo>
                    <a:lnTo>
                      <a:pt x="695620" y="861260"/>
                    </a:lnTo>
                    <a:lnTo>
                      <a:pt x="683047" y="861260"/>
                    </a:lnTo>
                    <a:lnTo>
                      <a:pt x="683047" y="874738"/>
                    </a:lnTo>
                    <a:lnTo>
                      <a:pt x="694715" y="874738"/>
                    </a:lnTo>
                    <a:lnTo>
                      <a:pt x="694715" y="878929"/>
                    </a:lnTo>
                    <a:lnTo>
                      <a:pt x="667235" y="878929"/>
                    </a:lnTo>
                    <a:lnTo>
                      <a:pt x="667235" y="874738"/>
                    </a:lnTo>
                    <a:lnTo>
                      <a:pt x="678904" y="874738"/>
                    </a:lnTo>
                    <a:lnTo>
                      <a:pt x="678904" y="861260"/>
                    </a:lnTo>
                    <a:lnTo>
                      <a:pt x="666331" y="861260"/>
                    </a:lnTo>
                    <a:lnTo>
                      <a:pt x="666331" y="857069"/>
                    </a:lnTo>
                    <a:lnTo>
                      <a:pt x="678904" y="857069"/>
                    </a:lnTo>
                    <a:lnTo>
                      <a:pt x="678904" y="845924"/>
                    </a:lnTo>
                    <a:lnTo>
                      <a:pt x="667807" y="845924"/>
                    </a:lnTo>
                    <a:lnTo>
                      <a:pt x="667807" y="841733"/>
                    </a:lnTo>
                    <a:lnTo>
                      <a:pt x="687429" y="841733"/>
                    </a:lnTo>
                    <a:cubicBezTo>
                      <a:pt x="688540" y="841702"/>
                      <a:pt x="689524" y="841583"/>
                      <a:pt x="690381" y="841376"/>
                    </a:cubicBezTo>
                    <a:cubicBezTo>
                      <a:pt x="691239" y="841170"/>
                      <a:pt x="692001" y="840813"/>
                      <a:pt x="692667" y="840305"/>
                    </a:cubicBezTo>
                    <a:close/>
                    <a:moveTo>
                      <a:pt x="516883" y="839924"/>
                    </a:moveTo>
                    <a:lnTo>
                      <a:pt x="545268" y="839924"/>
                    </a:lnTo>
                    <a:cubicBezTo>
                      <a:pt x="545839" y="839924"/>
                      <a:pt x="546332" y="840130"/>
                      <a:pt x="546744" y="840543"/>
                    </a:cubicBezTo>
                    <a:cubicBezTo>
                      <a:pt x="547157" y="840956"/>
                      <a:pt x="547363" y="841448"/>
                      <a:pt x="547363" y="842019"/>
                    </a:cubicBezTo>
                    <a:lnTo>
                      <a:pt x="547363" y="879881"/>
                    </a:lnTo>
                    <a:lnTo>
                      <a:pt x="543172" y="879881"/>
                    </a:lnTo>
                    <a:lnTo>
                      <a:pt x="543172" y="878309"/>
                    </a:lnTo>
                    <a:lnTo>
                      <a:pt x="518979" y="878309"/>
                    </a:lnTo>
                    <a:lnTo>
                      <a:pt x="518979" y="879548"/>
                    </a:lnTo>
                    <a:lnTo>
                      <a:pt x="514788" y="879548"/>
                    </a:lnTo>
                    <a:lnTo>
                      <a:pt x="514788" y="842019"/>
                    </a:lnTo>
                    <a:cubicBezTo>
                      <a:pt x="514788" y="841448"/>
                      <a:pt x="514994" y="840956"/>
                      <a:pt x="515407" y="840543"/>
                    </a:cubicBezTo>
                    <a:cubicBezTo>
                      <a:pt x="515820" y="840130"/>
                      <a:pt x="516312" y="839924"/>
                      <a:pt x="516883" y="839924"/>
                    </a:cubicBezTo>
                    <a:close/>
                    <a:moveTo>
                      <a:pt x="723290" y="839066"/>
                    </a:moveTo>
                    <a:cubicBezTo>
                      <a:pt x="723354" y="842241"/>
                      <a:pt x="723163" y="845178"/>
                      <a:pt x="722719" y="847877"/>
                    </a:cubicBezTo>
                    <a:cubicBezTo>
                      <a:pt x="723735" y="853846"/>
                      <a:pt x="726108" y="859434"/>
                      <a:pt x="729839" y="864641"/>
                    </a:cubicBezTo>
                    <a:cubicBezTo>
                      <a:pt x="733569" y="869848"/>
                      <a:pt x="738133" y="874023"/>
                      <a:pt x="743531" y="877166"/>
                    </a:cubicBezTo>
                    <a:lnTo>
                      <a:pt x="741340" y="880738"/>
                    </a:lnTo>
                    <a:cubicBezTo>
                      <a:pt x="736578" y="877913"/>
                      <a:pt x="732410" y="874396"/>
                      <a:pt x="728838" y="870189"/>
                    </a:cubicBezTo>
                    <a:cubicBezTo>
                      <a:pt x="725267" y="865983"/>
                      <a:pt x="722560" y="861387"/>
                      <a:pt x="720718" y="856402"/>
                    </a:cubicBezTo>
                    <a:cubicBezTo>
                      <a:pt x="719004" y="861577"/>
                      <a:pt x="716551" y="866276"/>
                      <a:pt x="713360" y="870499"/>
                    </a:cubicBezTo>
                    <a:cubicBezTo>
                      <a:pt x="710169" y="874722"/>
                      <a:pt x="706336" y="878135"/>
                      <a:pt x="701859" y="880738"/>
                    </a:cubicBezTo>
                    <a:lnTo>
                      <a:pt x="699668" y="877166"/>
                    </a:lnTo>
                    <a:cubicBezTo>
                      <a:pt x="703954" y="874626"/>
                      <a:pt x="707558" y="871332"/>
                      <a:pt x="710479" y="867284"/>
                    </a:cubicBezTo>
                    <a:cubicBezTo>
                      <a:pt x="713400" y="863236"/>
                      <a:pt x="715575" y="858799"/>
                      <a:pt x="717004" y="853973"/>
                    </a:cubicBezTo>
                    <a:cubicBezTo>
                      <a:pt x="718432" y="849147"/>
                      <a:pt x="719131" y="844258"/>
                      <a:pt x="719099" y="839305"/>
                    </a:cubicBezTo>
                    <a:close/>
                    <a:moveTo>
                      <a:pt x="661902" y="838733"/>
                    </a:moveTo>
                    <a:lnTo>
                      <a:pt x="666045" y="839114"/>
                    </a:lnTo>
                    <a:cubicBezTo>
                      <a:pt x="665600" y="842892"/>
                      <a:pt x="664442" y="846337"/>
                      <a:pt x="662568" y="849449"/>
                    </a:cubicBezTo>
                    <a:lnTo>
                      <a:pt x="662568" y="881024"/>
                    </a:lnTo>
                    <a:lnTo>
                      <a:pt x="658377" y="881024"/>
                    </a:lnTo>
                    <a:lnTo>
                      <a:pt x="658377" y="854640"/>
                    </a:lnTo>
                    <a:cubicBezTo>
                      <a:pt x="657139" y="855783"/>
                      <a:pt x="655742" y="856767"/>
                      <a:pt x="654186" y="857593"/>
                    </a:cubicBezTo>
                    <a:lnTo>
                      <a:pt x="652234" y="853925"/>
                    </a:lnTo>
                    <a:cubicBezTo>
                      <a:pt x="654964" y="852465"/>
                      <a:pt x="657155" y="850369"/>
                      <a:pt x="658806" y="847639"/>
                    </a:cubicBezTo>
                    <a:cubicBezTo>
                      <a:pt x="660457" y="844908"/>
                      <a:pt x="661489" y="841940"/>
                      <a:pt x="661902" y="838733"/>
                    </a:cubicBezTo>
                    <a:close/>
                    <a:moveTo>
                      <a:pt x="563604" y="838447"/>
                    </a:moveTo>
                    <a:lnTo>
                      <a:pt x="567747" y="838447"/>
                    </a:lnTo>
                    <a:lnTo>
                      <a:pt x="567747" y="844115"/>
                    </a:lnTo>
                    <a:lnTo>
                      <a:pt x="571986" y="844115"/>
                    </a:lnTo>
                    <a:lnTo>
                      <a:pt x="571986" y="848258"/>
                    </a:lnTo>
                    <a:lnTo>
                      <a:pt x="567747" y="848258"/>
                    </a:lnTo>
                    <a:lnTo>
                      <a:pt x="567747" y="850163"/>
                    </a:lnTo>
                    <a:lnTo>
                      <a:pt x="569223" y="849734"/>
                    </a:lnTo>
                    <a:lnTo>
                      <a:pt x="573271" y="863641"/>
                    </a:lnTo>
                    <a:lnTo>
                      <a:pt x="569271" y="864784"/>
                    </a:lnTo>
                    <a:lnTo>
                      <a:pt x="567747" y="859545"/>
                    </a:lnTo>
                    <a:lnTo>
                      <a:pt x="567747" y="880643"/>
                    </a:lnTo>
                    <a:lnTo>
                      <a:pt x="563604" y="880643"/>
                    </a:lnTo>
                    <a:lnTo>
                      <a:pt x="563604" y="848258"/>
                    </a:lnTo>
                    <a:lnTo>
                      <a:pt x="557841" y="848258"/>
                    </a:lnTo>
                    <a:lnTo>
                      <a:pt x="557841" y="844115"/>
                    </a:lnTo>
                    <a:lnTo>
                      <a:pt x="563604" y="844115"/>
                    </a:lnTo>
                    <a:close/>
                    <a:moveTo>
                      <a:pt x="624230" y="838019"/>
                    </a:moveTo>
                    <a:lnTo>
                      <a:pt x="628421" y="838019"/>
                    </a:lnTo>
                    <a:lnTo>
                      <a:pt x="628421" y="840924"/>
                    </a:lnTo>
                    <a:lnTo>
                      <a:pt x="644995" y="840924"/>
                    </a:lnTo>
                    <a:lnTo>
                      <a:pt x="644995" y="845115"/>
                    </a:lnTo>
                    <a:lnTo>
                      <a:pt x="628421" y="845115"/>
                    </a:lnTo>
                    <a:lnTo>
                      <a:pt x="628421" y="847163"/>
                    </a:lnTo>
                    <a:lnTo>
                      <a:pt x="642994" y="847163"/>
                    </a:lnTo>
                    <a:lnTo>
                      <a:pt x="642994" y="851354"/>
                    </a:lnTo>
                    <a:lnTo>
                      <a:pt x="628421" y="851354"/>
                    </a:lnTo>
                    <a:lnTo>
                      <a:pt x="628421" y="853402"/>
                    </a:lnTo>
                    <a:lnTo>
                      <a:pt x="647138" y="853402"/>
                    </a:lnTo>
                    <a:lnTo>
                      <a:pt x="647138" y="857640"/>
                    </a:lnTo>
                    <a:lnTo>
                      <a:pt x="605514" y="857640"/>
                    </a:lnTo>
                    <a:lnTo>
                      <a:pt x="605514" y="853402"/>
                    </a:lnTo>
                    <a:lnTo>
                      <a:pt x="624230" y="853402"/>
                    </a:lnTo>
                    <a:lnTo>
                      <a:pt x="624230" y="851354"/>
                    </a:lnTo>
                    <a:lnTo>
                      <a:pt x="609657" y="851354"/>
                    </a:lnTo>
                    <a:lnTo>
                      <a:pt x="609657" y="847163"/>
                    </a:lnTo>
                    <a:lnTo>
                      <a:pt x="624230" y="847163"/>
                    </a:lnTo>
                    <a:lnTo>
                      <a:pt x="624230" y="845115"/>
                    </a:lnTo>
                    <a:lnTo>
                      <a:pt x="607657" y="845115"/>
                    </a:lnTo>
                    <a:lnTo>
                      <a:pt x="607657" y="840924"/>
                    </a:lnTo>
                    <a:lnTo>
                      <a:pt x="624230" y="840924"/>
                    </a:lnTo>
                    <a:close/>
                    <a:moveTo>
                      <a:pt x="0" y="552450"/>
                    </a:moveTo>
                    <a:lnTo>
                      <a:pt x="95250" y="552450"/>
                    </a:lnTo>
                    <a:lnTo>
                      <a:pt x="100127" y="552450"/>
                    </a:lnTo>
                    <a:lnTo>
                      <a:pt x="190500" y="552450"/>
                    </a:lnTo>
                    <a:lnTo>
                      <a:pt x="195377" y="552450"/>
                    </a:lnTo>
                    <a:lnTo>
                      <a:pt x="285750" y="552450"/>
                    </a:lnTo>
                    <a:lnTo>
                      <a:pt x="290627" y="552450"/>
                    </a:lnTo>
                    <a:lnTo>
                      <a:pt x="381000" y="552450"/>
                    </a:lnTo>
                    <a:lnTo>
                      <a:pt x="385877" y="552450"/>
                    </a:lnTo>
                    <a:lnTo>
                      <a:pt x="476250" y="552450"/>
                    </a:lnTo>
                    <a:lnTo>
                      <a:pt x="481127" y="552450"/>
                    </a:lnTo>
                    <a:lnTo>
                      <a:pt x="571500" y="552450"/>
                    </a:lnTo>
                    <a:lnTo>
                      <a:pt x="576377" y="552450"/>
                    </a:lnTo>
                    <a:lnTo>
                      <a:pt x="666750" y="552450"/>
                    </a:lnTo>
                    <a:lnTo>
                      <a:pt x="671627" y="552450"/>
                    </a:lnTo>
                    <a:lnTo>
                      <a:pt x="766877" y="552450"/>
                    </a:lnTo>
                    <a:lnTo>
                      <a:pt x="766877" y="560679"/>
                    </a:lnTo>
                    <a:lnTo>
                      <a:pt x="671627" y="560679"/>
                    </a:lnTo>
                    <a:lnTo>
                      <a:pt x="666750" y="560679"/>
                    </a:lnTo>
                    <a:lnTo>
                      <a:pt x="576377" y="560679"/>
                    </a:lnTo>
                    <a:lnTo>
                      <a:pt x="571500" y="560679"/>
                    </a:lnTo>
                    <a:lnTo>
                      <a:pt x="481127" y="560679"/>
                    </a:lnTo>
                    <a:lnTo>
                      <a:pt x="476250" y="560679"/>
                    </a:lnTo>
                    <a:lnTo>
                      <a:pt x="385877" y="560679"/>
                    </a:lnTo>
                    <a:lnTo>
                      <a:pt x="381000" y="560679"/>
                    </a:lnTo>
                    <a:lnTo>
                      <a:pt x="290627" y="560679"/>
                    </a:lnTo>
                    <a:lnTo>
                      <a:pt x="285750" y="560679"/>
                    </a:lnTo>
                    <a:lnTo>
                      <a:pt x="195377" y="560679"/>
                    </a:lnTo>
                    <a:lnTo>
                      <a:pt x="190500" y="560679"/>
                    </a:lnTo>
                    <a:lnTo>
                      <a:pt x="100127" y="560679"/>
                    </a:lnTo>
                    <a:lnTo>
                      <a:pt x="95250" y="560679"/>
                    </a:lnTo>
                    <a:lnTo>
                      <a:pt x="0" y="560679"/>
                    </a:lnTo>
                    <a:close/>
                    <a:moveTo>
                      <a:pt x="0" y="419100"/>
                    </a:moveTo>
                    <a:lnTo>
                      <a:pt x="95250" y="419100"/>
                    </a:lnTo>
                    <a:lnTo>
                      <a:pt x="100127" y="419100"/>
                    </a:lnTo>
                    <a:lnTo>
                      <a:pt x="190500" y="419100"/>
                    </a:lnTo>
                    <a:lnTo>
                      <a:pt x="195377" y="419100"/>
                    </a:lnTo>
                    <a:lnTo>
                      <a:pt x="285750" y="419100"/>
                    </a:lnTo>
                    <a:lnTo>
                      <a:pt x="290627" y="419100"/>
                    </a:lnTo>
                    <a:lnTo>
                      <a:pt x="381000" y="419100"/>
                    </a:lnTo>
                    <a:lnTo>
                      <a:pt x="385877" y="419100"/>
                    </a:lnTo>
                    <a:lnTo>
                      <a:pt x="476250" y="419100"/>
                    </a:lnTo>
                    <a:lnTo>
                      <a:pt x="481127" y="419100"/>
                    </a:lnTo>
                    <a:lnTo>
                      <a:pt x="571500" y="419100"/>
                    </a:lnTo>
                    <a:lnTo>
                      <a:pt x="576377" y="419100"/>
                    </a:lnTo>
                    <a:lnTo>
                      <a:pt x="666750" y="419100"/>
                    </a:lnTo>
                    <a:lnTo>
                      <a:pt x="671627" y="419100"/>
                    </a:lnTo>
                    <a:lnTo>
                      <a:pt x="766877" y="419100"/>
                    </a:lnTo>
                    <a:lnTo>
                      <a:pt x="766877" y="427329"/>
                    </a:lnTo>
                    <a:lnTo>
                      <a:pt x="671627" y="427329"/>
                    </a:lnTo>
                    <a:lnTo>
                      <a:pt x="666750" y="427329"/>
                    </a:lnTo>
                    <a:lnTo>
                      <a:pt x="576377" y="427329"/>
                    </a:lnTo>
                    <a:lnTo>
                      <a:pt x="571500" y="427329"/>
                    </a:lnTo>
                    <a:lnTo>
                      <a:pt x="481127" y="427329"/>
                    </a:lnTo>
                    <a:lnTo>
                      <a:pt x="476250" y="427329"/>
                    </a:lnTo>
                    <a:lnTo>
                      <a:pt x="385877" y="427329"/>
                    </a:lnTo>
                    <a:lnTo>
                      <a:pt x="381000" y="427329"/>
                    </a:lnTo>
                    <a:lnTo>
                      <a:pt x="290627" y="427329"/>
                    </a:lnTo>
                    <a:lnTo>
                      <a:pt x="285750" y="427329"/>
                    </a:lnTo>
                    <a:lnTo>
                      <a:pt x="195377" y="427329"/>
                    </a:lnTo>
                    <a:lnTo>
                      <a:pt x="190500" y="427329"/>
                    </a:lnTo>
                    <a:lnTo>
                      <a:pt x="100127" y="427329"/>
                    </a:lnTo>
                    <a:lnTo>
                      <a:pt x="95250" y="427329"/>
                    </a:lnTo>
                    <a:lnTo>
                      <a:pt x="0" y="427329"/>
                    </a:lnTo>
                    <a:close/>
                    <a:moveTo>
                      <a:pt x="0" y="276225"/>
                    </a:moveTo>
                    <a:lnTo>
                      <a:pt x="95250" y="276225"/>
                    </a:lnTo>
                    <a:lnTo>
                      <a:pt x="100127" y="276225"/>
                    </a:lnTo>
                    <a:lnTo>
                      <a:pt x="190500" y="276225"/>
                    </a:lnTo>
                    <a:lnTo>
                      <a:pt x="195377" y="276225"/>
                    </a:lnTo>
                    <a:lnTo>
                      <a:pt x="285750" y="276225"/>
                    </a:lnTo>
                    <a:lnTo>
                      <a:pt x="290627" y="276225"/>
                    </a:lnTo>
                    <a:lnTo>
                      <a:pt x="381000" y="276225"/>
                    </a:lnTo>
                    <a:lnTo>
                      <a:pt x="385877" y="276225"/>
                    </a:lnTo>
                    <a:lnTo>
                      <a:pt x="476250" y="276225"/>
                    </a:lnTo>
                    <a:lnTo>
                      <a:pt x="481127" y="276225"/>
                    </a:lnTo>
                    <a:lnTo>
                      <a:pt x="571500" y="276225"/>
                    </a:lnTo>
                    <a:lnTo>
                      <a:pt x="576377" y="276225"/>
                    </a:lnTo>
                    <a:lnTo>
                      <a:pt x="666750" y="276225"/>
                    </a:lnTo>
                    <a:lnTo>
                      <a:pt x="671627" y="276225"/>
                    </a:lnTo>
                    <a:lnTo>
                      <a:pt x="766877" y="276225"/>
                    </a:lnTo>
                    <a:lnTo>
                      <a:pt x="766877" y="284454"/>
                    </a:lnTo>
                    <a:lnTo>
                      <a:pt x="671627" y="284454"/>
                    </a:lnTo>
                    <a:lnTo>
                      <a:pt x="666750" y="284454"/>
                    </a:lnTo>
                    <a:lnTo>
                      <a:pt x="576377" y="284454"/>
                    </a:lnTo>
                    <a:lnTo>
                      <a:pt x="571500" y="284454"/>
                    </a:lnTo>
                    <a:lnTo>
                      <a:pt x="481127" y="284454"/>
                    </a:lnTo>
                    <a:lnTo>
                      <a:pt x="476250" y="284454"/>
                    </a:lnTo>
                    <a:lnTo>
                      <a:pt x="385877" y="284454"/>
                    </a:lnTo>
                    <a:lnTo>
                      <a:pt x="381000" y="284454"/>
                    </a:lnTo>
                    <a:lnTo>
                      <a:pt x="290627" y="284454"/>
                    </a:lnTo>
                    <a:lnTo>
                      <a:pt x="285750" y="284454"/>
                    </a:lnTo>
                    <a:lnTo>
                      <a:pt x="195377" y="284454"/>
                    </a:lnTo>
                    <a:lnTo>
                      <a:pt x="190500" y="284454"/>
                    </a:lnTo>
                    <a:lnTo>
                      <a:pt x="100127" y="284454"/>
                    </a:lnTo>
                    <a:lnTo>
                      <a:pt x="95250" y="284454"/>
                    </a:lnTo>
                    <a:lnTo>
                      <a:pt x="0" y="284454"/>
                    </a:lnTo>
                    <a:close/>
                    <a:moveTo>
                      <a:pt x="0" y="142875"/>
                    </a:moveTo>
                    <a:lnTo>
                      <a:pt x="95250" y="142875"/>
                    </a:lnTo>
                    <a:lnTo>
                      <a:pt x="100127" y="142875"/>
                    </a:lnTo>
                    <a:lnTo>
                      <a:pt x="190500" y="142875"/>
                    </a:lnTo>
                    <a:lnTo>
                      <a:pt x="195377" y="142875"/>
                    </a:lnTo>
                    <a:lnTo>
                      <a:pt x="285750" y="142875"/>
                    </a:lnTo>
                    <a:lnTo>
                      <a:pt x="290627" y="142875"/>
                    </a:lnTo>
                    <a:lnTo>
                      <a:pt x="381000" y="142875"/>
                    </a:lnTo>
                    <a:lnTo>
                      <a:pt x="385877" y="142875"/>
                    </a:lnTo>
                    <a:lnTo>
                      <a:pt x="476250" y="142875"/>
                    </a:lnTo>
                    <a:lnTo>
                      <a:pt x="481127" y="142875"/>
                    </a:lnTo>
                    <a:lnTo>
                      <a:pt x="571500" y="142875"/>
                    </a:lnTo>
                    <a:lnTo>
                      <a:pt x="576377" y="142875"/>
                    </a:lnTo>
                    <a:lnTo>
                      <a:pt x="666750" y="142875"/>
                    </a:lnTo>
                    <a:lnTo>
                      <a:pt x="671627" y="142875"/>
                    </a:lnTo>
                    <a:lnTo>
                      <a:pt x="762000" y="142875"/>
                    </a:lnTo>
                    <a:lnTo>
                      <a:pt x="766877" y="142875"/>
                    </a:lnTo>
                    <a:lnTo>
                      <a:pt x="857250" y="142875"/>
                    </a:lnTo>
                    <a:lnTo>
                      <a:pt x="862127" y="142875"/>
                    </a:lnTo>
                    <a:lnTo>
                      <a:pt x="952500" y="142875"/>
                    </a:lnTo>
                    <a:lnTo>
                      <a:pt x="957377" y="142875"/>
                    </a:lnTo>
                    <a:lnTo>
                      <a:pt x="1052627" y="142875"/>
                    </a:lnTo>
                    <a:lnTo>
                      <a:pt x="1052627" y="151104"/>
                    </a:lnTo>
                    <a:lnTo>
                      <a:pt x="957377" y="151104"/>
                    </a:lnTo>
                    <a:lnTo>
                      <a:pt x="952500" y="151104"/>
                    </a:lnTo>
                    <a:lnTo>
                      <a:pt x="862127" y="151104"/>
                    </a:lnTo>
                    <a:lnTo>
                      <a:pt x="857250" y="151104"/>
                    </a:lnTo>
                    <a:lnTo>
                      <a:pt x="766877" y="151104"/>
                    </a:lnTo>
                    <a:lnTo>
                      <a:pt x="762000" y="151104"/>
                    </a:lnTo>
                    <a:lnTo>
                      <a:pt x="671627" y="151104"/>
                    </a:lnTo>
                    <a:lnTo>
                      <a:pt x="666750" y="151104"/>
                    </a:lnTo>
                    <a:lnTo>
                      <a:pt x="576377" y="151104"/>
                    </a:lnTo>
                    <a:lnTo>
                      <a:pt x="571500" y="151104"/>
                    </a:lnTo>
                    <a:lnTo>
                      <a:pt x="481127" y="151104"/>
                    </a:lnTo>
                    <a:lnTo>
                      <a:pt x="476250" y="151104"/>
                    </a:lnTo>
                    <a:lnTo>
                      <a:pt x="385877" y="151104"/>
                    </a:lnTo>
                    <a:lnTo>
                      <a:pt x="381000" y="151104"/>
                    </a:lnTo>
                    <a:lnTo>
                      <a:pt x="290627" y="151104"/>
                    </a:lnTo>
                    <a:lnTo>
                      <a:pt x="285750" y="151104"/>
                    </a:lnTo>
                    <a:lnTo>
                      <a:pt x="195377" y="151104"/>
                    </a:lnTo>
                    <a:lnTo>
                      <a:pt x="190500" y="151104"/>
                    </a:lnTo>
                    <a:lnTo>
                      <a:pt x="100127" y="151104"/>
                    </a:lnTo>
                    <a:lnTo>
                      <a:pt x="95250" y="151104"/>
                    </a:lnTo>
                    <a:lnTo>
                      <a:pt x="0" y="151104"/>
                    </a:lnTo>
                    <a:close/>
                    <a:moveTo>
                      <a:pt x="0" y="0"/>
                    </a:moveTo>
                    <a:lnTo>
                      <a:pt x="95250" y="0"/>
                    </a:lnTo>
                    <a:lnTo>
                      <a:pt x="100127" y="0"/>
                    </a:lnTo>
                    <a:lnTo>
                      <a:pt x="190500" y="0"/>
                    </a:lnTo>
                    <a:lnTo>
                      <a:pt x="195377" y="0"/>
                    </a:lnTo>
                    <a:lnTo>
                      <a:pt x="285750" y="0"/>
                    </a:lnTo>
                    <a:lnTo>
                      <a:pt x="290627" y="0"/>
                    </a:lnTo>
                    <a:lnTo>
                      <a:pt x="381000" y="0"/>
                    </a:lnTo>
                    <a:lnTo>
                      <a:pt x="385877" y="0"/>
                    </a:lnTo>
                    <a:lnTo>
                      <a:pt x="476250" y="0"/>
                    </a:lnTo>
                    <a:lnTo>
                      <a:pt x="481127" y="0"/>
                    </a:lnTo>
                    <a:lnTo>
                      <a:pt x="571500" y="0"/>
                    </a:lnTo>
                    <a:lnTo>
                      <a:pt x="576377" y="0"/>
                    </a:lnTo>
                    <a:lnTo>
                      <a:pt x="666750" y="0"/>
                    </a:lnTo>
                    <a:lnTo>
                      <a:pt x="671627" y="0"/>
                    </a:lnTo>
                    <a:lnTo>
                      <a:pt x="762000" y="0"/>
                    </a:lnTo>
                    <a:lnTo>
                      <a:pt x="766877" y="0"/>
                    </a:lnTo>
                    <a:lnTo>
                      <a:pt x="857250" y="0"/>
                    </a:lnTo>
                    <a:lnTo>
                      <a:pt x="862127" y="0"/>
                    </a:lnTo>
                    <a:lnTo>
                      <a:pt x="952500" y="0"/>
                    </a:lnTo>
                    <a:lnTo>
                      <a:pt x="957377" y="0"/>
                    </a:lnTo>
                    <a:lnTo>
                      <a:pt x="1052627" y="0"/>
                    </a:lnTo>
                    <a:lnTo>
                      <a:pt x="1052627" y="8229"/>
                    </a:lnTo>
                    <a:lnTo>
                      <a:pt x="957377" y="8229"/>
                    </a:lnTo>
                    <a:lnTo>
                      <a:pt x="952500" y="8229"/>
                    </a:lnTo>
                    <a:lnTo>
                      <a:pt x="862127" y="8229"/>
                    </a:lnTo>
                    <a:lnTo>
                      <a:pt x="857250" y="8229"/>
                    </a:lnTo>
                    <a:lnTo>
                      <a:pt x="766877" y="8229"/>
                    </a:lnTo>
                    <a:lnTo>
                      <a:pt x="762000" y="8229"/>
                    </a:lnTo>
                    <a:lnTo>
                      <a:pt x="671627" y="8229"/>
                    </a:lnTo>
                    <a:lnTo>
                      <a:pt x="666750" y="8229"/>
                    </a:lnTo>
                    <a:lnTo>
                      <a:pt x="576377" y="8229"/>
                    </a:lnTo>
                    <a:lnTo>
                      <a:pt x="571500" y="8229"/>
                    </a:lnTo>
                    <a:lnTo>
                      <a:pt x="481127" y="8229"/>
                    </a:lnTo>
                    <a:lnTo>
                      <a:pt x="476250" y="8229"/>
                    </a:lnTo>
                    <a:lnTo>
                      <a:pt x="385877" y="8229"/>
                    </a:lnTo>
                    <a:lnTo>
                      <a:pt x="381000" y="8229"/>
                    </a:lnTo>
                    <a:lnTo>
                      <a:pt x="290627" y="8229"/>
                    </a:lnTo>
                    <a:lnTo>
                      <a:pt x="285750" y="8229"/>
                    </a:lnTo>
                    <a:lnTo>
                      <a:pt x="195377" y="8229"/>
                    </a:lnTo>
                    <a:lnTo>
                      <a:pt x="190500" y="8229"/>
                    </a:lnTo>
                    <a:lnTo>
                      <a:pt x="100127" y="8229"/>
                    </a:lnTo>
                    <a:lnTo>
                      <a:pt x="95250" y="8229"/>
                    </a:lnTo>
                    <a:lnTo>
                      <a:pt x="0" y="822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 sz="4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</p:txBody>
          </p:sp>
        </p:grpSp>
        <p:sp>
          <p:nvSpPr>
            <p:cNvPr id="1114" name="任意多边形: 形状 1113">
              <a:extLst>
                <a:ext uri="{FF2B5EF4-FFF2-40B4-BE49-F238E27FC236}">
                  <a16:creationId xmlns:a16="http://schemas.microsoft.com/office/drawing/2014/main" id="{68B98292-AEB5-BC28-37C5-51E34E3454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05805" y="633018"/>
              <a:ext cx="757857" cy="1635414"/>
            </a:xfrm>
            <a:custGeom>
              <a:avLst/>
              <a:gdLst/>
              <a:ahLst/>
              <a:cxnLst/>
              <a:rect l="l" t="t" r="r" b="b"/>
              <a:pathLst>
                <a:path w="757857" h="1635414">
                  <a:moveTo>
                    <a:pt x="23003" y="1620946"/>
                  </a:moveTo>
                  <a:lnTo>
                    <a:pt x="26870" y="1632147"/>
                  </a:lnTo>
                  <a:lnTo>
                    <a:pt x="21336" y="1634014"/>
                  </a:lnTo>
                  <a:lnTo>
                    <a:pt x="17469" y="1622813"/>
                  </a:lnTo>
                  <a:close/>
                  <a:moveTo>
                    <a:pt x="38138" y="1620879"/>
                  </a:moveTo>
                  <a:lnTo>
                    <a:pt x="42472" y="1631947"/>
                  </a:lnTo>
                  <a:lnTo>
                    <a:pt x="37072" y="1634081"/>
                  </a:lnTo>
                  <a:lnTo>
                    <a:pt x="32671" y="1623013"/>
                  </a:lnTo>
                  <a:close/>
                  <a:moveTo>
                    <a:pt x="53607" y="1620746"/>
                  </a:moveTo>
                  <a:lnTo>
                    <a:pt x="58208" y="1631947"/>
                  </a:lnTo>
                  <a:lnTo>
                    <a:pt x="52740" y="1634214"/>
                  </a:lnTo>
                  <a:lnTo>
                    <a:pt x="48273" y="1623013"/>
                  </a:lnTo>
                  <a:close/>
                  <a:moveTo>
                    <a:pt x="6668" y="1620679"/>
                  </a:moveTo>
                  <a:lnTo>
                    <a:pt x="12002" y="1623146"/>
                  </a:lnTo>
                  <a:lnTo>
                    <a:pt x="6868" y="1634281"/>
                  </a:lnTo>
                  <a:lnTo>
                    <a:pt x="1534" y="1631814"/>
                  </a:lnTo>
                  <a:close/>
                  <a:moveTo>
                    <a:pt x="466735" y="1614479"/>
                  </a:moveTo>
                  <a:lnTo>
                    <a:pt x="466735" y="1625280"/>
                  </a:lnTo>
                  <a:lnTo>
                    <a:pt x="483204" y="1625280"/>
                  </a:lnTo>
                  <a:lnTo>
                    <a:pt x="483204" y="1614479"/>
                  </a:lnTo>
                  <a:close/>
                  <a:moveTo>
                    <a:pt x="463801" y="1608611"/>
                  </a:moveTo>
                  <a:lnTo>
                    <a:pt x="486137" y="1608611"/>
                  </a:lnTo>
                  <a:cubicBezTo>
                    <a:pt x="486937" y="1608611"/>
                    <a:pt x="487615" y="1608900"/>
                    <a:pt x="488171" y="1609478"/>
                  </a:cubicBezTo>
                  <a:cubicBezTo>
                    <a:pt x="488726" y="1610056"/>
                    <a:pt x="489004" y="1610767"/>
                    <a:pt x="489004" y="1611611"/>
                  </a:cubicBezTo>
                  <a:lnTo>
                    <a:pt x="489004" y="1632614"/>
                  </a:lnTo>
                  <a:lnTo>
                    <a:pt x="483204" y="1632614"/>
                  </a:lnTo>
                  <a:lnTo>
                    <a:pt x="483204" y="1631147"/>
                  </a:lnTo>
                  <a:lnTo>
                    <a:pt x="466735" y="1631147"/>
                  </a:lnTo>
                  <a:lnTo>
                    <a:pt x="466735" y="1632614"/>
                  </a:lnTo>
                  <a:lnTo>
                    <a:pt x="460867" y="1632614"/>
                  </a:lnTo>
                  <a:lnTo>
                    <a:pt x="460867" y="1611611"/>
                  </a:lnTo>
                  <a:cubicBezTo>
                    <a:pt x="460867" y="1610767"/>
                    <a:pt x="461156" y="1610056"/>
                    <a:pt x="461734" y="1609478"/>
                  </a:cubicBezTo>
                  <a:cubicBezTo>
                    <a:pt x="462312" y="1608900"/>
                    <a:pt x="463001" y="1608611"/>
                    <a:pt x="463801" y="1608611"/>
                  </a:cubicBezTo>
                  <a:close/>
                  <a:moveTo>
                    <a:pt x="96812" y="1605211"/>
                  </a:moveTo>
                  <a:lnTo>
                    <a:pt x="96812" y="1613278"/>
                  </a:lnTo>
                  <a:lnTo>
                    <a:pt x="110147" y="1613278"/>
                  </a:lnTo>
                  <a:lnTo>
                    <a:pt x="110147" y="1605211"/>
                  </a:lnTo>
                  <a:close/>
                  <a:moveTo>
                    <a:pt x="231696" y="1601810"/>
                  </a:moveTo>
                  <a:cubicBezTo>
                    <a:pt x="233296" y="1607366"/>
                    <a:pt x="236163" y="1612389"/>
                    <a:pt x="240297" y="1616879"/>
                  </a:cubicBezTo>
                  <a:cubicBezTo>
                    <a:pt x="244297" y="1612389"/>
                    <a:pt x="247164" y="1607366"/>
                    <a:pt x="248898" y="1601810"/>
                  </a:cubicBezTo>
                  <a:lnTo>
                    <a:pt x="254565" y="1603210"/>
                  </a:lnTo>
                  <a:cubicBezTo>
                    <a:pt x="252743" y="1609656"/>
                    <a:pt x="249387" y="1615568"/>
                    <a:pt x="244497" y="1620946"/>
                  </a:cubicBezTo>
                  <a:cubicBezTo>
                    <a:pt x="249565" y="1625169"/>
                    <a:pt x="255210" y="1628125"/>
                    <a:pt x="261433" y="1629814"/>
                  </a:cubicBezTo>
                  <a:lnTo>
                    <a:pt x="259833" y="1635414"/>
                  </a:lnTo>
                  <a:cubicBezTo>
                    <a:pt x="252454" y="1633370"/>
                    <a:pt x="245942" y="1629903"/>
                    <a:pt x="240297" y="1625013"/>
                  </a:cubicBezTo>
                  <a:cubicBezTo>
                    <a:pt x="237452" y="1627458"/>
                    <a:pt x="234374" y="1629569"/>
                    <a:pt x="231062" y="1631347"/>
                  </a:cubicBezTo>
                  <a:cubicBezTo>
                    <a:pt x="227751" y="1633125"/>
                    <a:pt x="224317" y="1634481"/>
                    <a:pt x="220761" y="1635414"/>
                  </a:cubicBezTo>
                  <a:lnTo>
                    <a:pt x="219094" y="1629814"/>
                  </a:lnTo>
                  <a:cubicBezTo>
                    <a:pt x="225451" y="1628080"/>
                    <a:pt x="231118" y="1625102"/>
                    <a:pt x="236096" y="1620879"/>
                  </a:cubicBezTo>
                  <a:cubicBezTo>
                    <a:pt x="231296" y="1615679"/>
                    <a:pt x="227940" y="1609789"/>
                    <a:pt x="226029" y="1603210"/>
                  </a:cubicBezTo>
                  <a:close/>
                  <a:moveTo>
                    <a:pt x="398993" y="1596076"/>
                  </a:moveTo>
                  <a:lnTo>
                    <a:pt x="439931" y="1596076"/>
                  </a:lnTo>
                  <a:cubicBezTo>
                    <a:pt x="440732" y="1596076"/>
                    <a:pt x="441420" y="1596365"/>
                    <a:pt x="441998" y="1596943"/>
                  </a:cubicBezTo>
                  <a:cubicBezTo>
                    <a:pt x="442576" y="1597521"/>
                    <a:pt x="442865" y="1598210"/>
                    <a:pt x="442865" y="1599010"/>
                  </a:cubicBezTo>
                  <a:lnTo>
                    <a:pt x="442865" y="1600277"/>
                  </a:lnTo>
                  <a:cubicBezTo>
                    <a:pt x="442865" y="1600810"/>
                    <a:pt x="442732" y="1601299"/>
                    <a:pt x="442465" y="1601744"/>
                  </a:cubicBezTo>
                  <a:cubicBezTo>
                    <a:pt x="442198" y="1602188"/>
                    <a:pt x="441843" y="1602521"/>
                    <a:pt x="441398" y="1602744"/>
                  </a:cubicBezTo>
                  <a:lnTo>
                    <a:pt x="425530" y="1612012"/>
                  </a:lnTo>
                  <a:lnTo>
                    <a:pt x="450333" y="1612012"/>
                  </a:lnTo>
                  <a:lnTo>
                    <a:pt x="450333" y="1617879"/>
                  </a:lnTo>
                  <a:lnTo>
                    <a:pt x="425330" y="1617879"/>
                  </a:lnTo>
                  <a:lnTo>
                    <a:pt x="425330" y="1625413"/>
                  </a:lnTo>
                  <a:cubicBezTo>
                    <a:pt x="425330" y="1627680"/>
                    <a:pt x="424518" y="1629547"/>
                    <a:pt x="422896" y="1631014"/>
                  </a:cubicBezTo>
                  <a:cubicBezTo>
                    <a:pt x="421274" y="1632481"/>
                    <a:pt x="419329" y="1633548"/>
                    <a:pt x="417062" y="1634214"/>
                  </a:cubicBezTo>
                  <a:cubicBezTo>
                    <a:pt x="414795" y="1634881"/>
                    <a:pt x="412572" y="1635259"/>
                    <a:pt x="410394" y="1635348"/>
                  </a:cubicBezTo>
                  <a:lnTo>
                    <a:pt x="410194" y="1629547"/>
                  </a:lnTo>
                  <a:cubicBezTo>
                    <a:pt x="412284" y="1629414"/>
                    <a:pt x="414362" y="1628980"/>
                    <a:pt x="416428" y="1628247"/>
                  </a:cubicBezTo>
                  <a:cubicBezTo>
                    <a:pt x="418495" y="1627514"/>
                    <a:pt x="419529" y="1626569"/>
                    <a:pt x="419529" y="1625413"/>
                  </a:cubicBezTo>
                  <a:lnTo>
                    <a:pt x="419529" y="1617879"/>
                  </a:lnTo>
                  <a:lnTo>
                    <a:pt x="390792" y="1617879"/>
                  </a:lnTo>
                  <a:lnTo>
                    <a:pt x="390792" y="1612012"/>
                  </a:lnTo>
                  <a:lnTo>
                    <a:pt x="419529" y="1612012"/>
                  </a:lnTo>
                  <a:lnTo>
                    <a:pt x="419529" y="1610411"/>
                  </a:lnTo>
                  <a:cubicBezTo>
                    <a:pt x="419529" y="1609300"/>
                    <a:pt x="420018" y="1608456"/>
                    <a:pt x="420996" y="1607878"/>
                  </a:cubicBezTo>
                  <a:lnTo>
                    <a:pt x="431264" y="1601944"/>
                  </a:lnTo>
                  <a:lnTo>
                    <a:pt x="398993" y="1601944"/>
                  </a:lnTo>
                  <a:close/>
                  <a:moveTo>
                    <a:pt x="141818" y="1596076"/>
                  </a:moveTo>
                  <a:lnTo>
                    <a:pt x="182756" y="1596076"/>
                  </a:lnTo>
                  <a:cubicBezTo>
                    <a:pt x="183557" y="1596076"/>
                    <a:pt x="184245" y="1596365"/>
                    <a:pt x="184823" y="1596943"/>
                  </a:cubicBezTo>
                  <a:cubicBezTo>
                    <a:pt x="185401" y="1597521"/>
                    <a:pt x="185690" y="1598210"/>
                    <a:pt x="185690" y="1599010"/>
                  </a:cubicBezTo>
                  <a:lnTo>
                    <a:pt x="185690" y="1600277"/>
                  </a:lnTo>
                  <a:cubicBezTo>
                    <a:pt x="185690" y="1600810"/>
                    <a:pt x="185557" y="1601299"/>
                    <a:pt x="185290" y="1601744"/>
                  </a:cubicBezTo>
                  <a:cubicBezTo>
                    <a:pt x="185023" y="1602188"/>
                    <a:pt x="184668" y="1602521"/>
                    <a:pt x="184223" y="1602744"/>
                  </a:cubicBezTo>
                  <a:lnTo>
                    <a:pt x="168355" y="1612012"/>
                  </a:lnTo>
                  <a:lnTo>
                    <a:pt x="193158" y="1612012"/>
                  </a:lnTo>
                  <a:lnTo>
                    <a:pt x="193158" y="1617879"/>
                  </a:lnTo>
                  <a:lnTo>
                    <a:pt x="168155" y="1617879"/>
                  </a:lnTo>
                  <a:lnTo>
                    <a:pt x="168155" y="1625413"/>
                  </a:lnTo>
                  <a:cubicBezTo>
                    <a:pt x="168155" y="1627680"/>
                    <a:pt x="167343" y="1629547"/>
                    <a:pt x="165721" y="1631014"/>
                  </a:cubicBezTo>
                  <a:cubicBezTo>
                    <a:pt x="164099" y="1632481"/>
                    <a:pt x="162154" y="1633548"/>
                    <a:pt x="159887" y="1634214"/>
                  </a:cubicBezTo>
                  <a:cubicBezTo>
                    <a:pt x="157620" y="1634881"/>
                    <a:pt x="155397" y="1635259"/>
                    <a:pt x="153219" y="1635348"/>
                  </a:cubicBezTo>
                  <a:lnTo>
                    <a:pt x="153019" y="1629547"/>
                  </a:lnTo>
                  <a:cubicBezTo>
                    <a:pt x="155108" y="1629414"/>
                    <a:pt x="157187" y="1628980"/>
                    <a:pt x="159253" y="1628247"/>
                  </a:cubicBezTo>
                  <a:cubicBezTo>
                    <a:pt x="161320" y="1627514"/>
                    <a:pt x="162354" y="1626569"/>
                    <a:pt x="162354" y="1625413"/>
                  </a:cubicBezTo>
                  <a:lnTo>
                    <a:pt x="162354" y="1617879"/>
                  </a:lnTo>
                  <a:lnTo>
                    <a:pt x="133617" y="1617879"/>
                  </a:lnTo>
                  <a:lnTo>
                    <a:pt x="133617" y="1612012"/>
                  </a:lnTo>
                  <a:lnTo>
                    <a:pt x="162354" y="1612012"/>
                  </a:lnTo>
                  <a:lnTo>
                    <a:pt x="162354" y="1610411"/>
                  </a:lnTo>
                  <a:cubicBezTo>
                    <a:pt x="162354" y="1609300"/>
                    <a:pt x="162843" y="1608456"/>
                    <a:pt x="163821" y="1607878"/>
                  </a:cubicBezTo>
                  <a:lnTo>
                    <a:pt x="174089" y="1601944"/>
                  </a:lnTo>
                  <a:lnTo>
                    <a:pt x="141818" y="1601944"/>
                  </a:lnTo>
                  <a:close/>
                  <a:moveTo>
                    <a:pt x="94279" y="1593809"/>
                  </a:moveTo>
                  <a:lnTo>
                    <a:pt x="97079" y="1599410"/>
                  </a:lnTo>
                  <a:lnTo>
                    <a:pt x="110414" y="1599410"/>
                  </a:lnTo>
                  <a:lnTo>
                    <a:pt x="113281" y="1593809"/>
                  </a:lnTo>
                  <a:close/>
                  <a:moveTo>
                    <a:pt x="201559" y="1592809"/>
                  </a:moveTo>
                  <a:lnTo>
                    <a:pt x="207426" y="1592876"/>
                  </a:lnTo>
                  <a:cubicBezTo>
                    <a:pt x="207248" y="1600655"/>
                    <a:pt x="206959" y="1607678"/>
                    <a:pt x="206559" y="1613945"/>
                  </a:cubicBezTo>
                  <a:cubicBezTo>
                    <a:pt x="206159" y="1620213"/>
                    <a:pt x="205493" y="1626302"/>
                    <a:pt x="204559" y="1632214"/>
                  </a:cubicBezTo>
                  <a:lnTo>
                    <a:pt x="198825" y="1631281"/>
                  </a:lnTo>
                  <a:cubicBezTo>
                    <a:pt x="199714" y="1625369"/>
                    <a:pt x="200348" y="1619401"/>
                    <a:pt x="200725" y="1613378"/>
                  </a:cubicBezTo>
                  <a:cubicBezTo>
                    <a:pt x="201103" y="1607355"/>
                    <a:pt x="201381" y="1600499"/>
                    <a:pt x="201559" y="1592809"/>
                  </a:cubicBezTo>
                  <a:close/>
                  <a:moveTo>
                    <a:pt x="356854" y="1591276"/>
                  </a:moveTo>
                  <a:lnTo>
                    <a:pt x="356854" y="1609211"/>
                  </a:lnTo>
                  <a:lnTo>
                    <a:pt x="373456" y="1609211"/>
                  </a:lnTo>
                  <a:lnTo>
                    <a:pt x="373456" y="1591276"/>
                  </a:lnTo>
                  <a:close/>
                  <a:moveTo>
                    <a:pt x="334318" y="1591276"/>
                  </a:moveTo>
                  <a:lnTo>
                    <a:pt x="334318" y="1609211"/>
                  </a:lnTo>
                  <a:lnTo>
                    <a:pt x="350920" y="1609211"/>
                  </a:lnTo>
                  <a:lnTo>
                    <a:pt x="350920" y="1591276"/>
                  </a:lnTo>
                  <a:close/>
                  <a:moveTo>
                    <a:pt x="467402" y="1588009"/>
                  </a:moveTo>
                  <a:lnTo>
                    <a:pt x="471135" y="1597810"/>
                  </a:lnTo>
                  <a:lnTo>
                    <a:pt x="469602" y="1598410"/>
                  </a:lnTo>
                  <a:lnTo>
                    <a:pt x="480803" y="1598410"/>
                  </a:lnTo>
                  <a:lnTo>
                    <a:pt x="479270" y="1597810"/>
                  </a:lnTo>
                  <a:lnTo>
                    <a:pt x="483070" y="1588009"/>
                  </a:lnTo>
                  <a:lnTo>
                    <a:pt x="488471" y="1590209"/>
                  </a:lnTo>
                  <a:lnTo>
                    <a:pt x="485337" y="1598410"/>
                  </a:lnTo>
                  <a:lnTo>
                    <a:pt x="492005" y="1598410"/>
                  </a:lnTo>
                  <a:lnTo>
                    <a:pt x="492005" y="1604211"/>
                  </a:lnTo>
                  <a:lnTo>
                    <a:pt x="457934" y="1604211"/>
                  </a:lnTo>
                  <a:lnTo>
                    <a:pt x="457934" y="1598410"/>
                  </a:lnTo>
                  <a:lnTo>
                    <a:pt x="465135" y="1598410"/>
                  </a:lnTo>
                  <a:lnTo>
                    <a:pt x="461934" y="1590209"/>
                  </a:lnTo>
                  <a:close/>
                  <a:moveTo>
                    <a:pt x="250565" y="1587208"/>
                  </a:moveTo>
                  <a:cubicBezTo>
                    <a:pt x="252521" y="1591253"/>
                    <a:pt x="256054" y="1594765"/>
                    <a:pt x="261166" y="1597743"/>
                  </a:cubicBezTo>
                  <a:lnTo>
                    <a:pt x="258166" y="1602810"/>
                  </a:lnTo>
                  <a:cubicBezTo>
                    <a:pt x="251721" y="1598899"/>
                    <a:pt x="247342" y="1594365"/>
                    <a:pt x="245031" y="1589209"/>
                  </a:cubicBezTo>
                  <a:close/>
                  <a:moveTo>
                    <a:pt x="231029" y="1587208"/>
                  </a:moveTo>
                  <a:lnTo>
                    <a:pt x="236563" y="1589209"/>
                  </a:lnTo>
                  <a:cubicBezTo>
                    <a:pt x="235274" y="1591965"/>
                    <a:pt x="233485" y="1594487"/>
                    <a:pt x="231196" y="1596776"/>
                  </a:cubicBezTo>
                  <a:cubicBezTo>
                    <a:pt x="228907" y="1599066"/>
                    <a:pt x="226317" y="1601077"/>
                    <a:pt x="223428" y="1602810"/>
                  </a:cubicBezTo>
                  <a:lnTo>
                    <a:pt x="220428" y="1597743"/>
                  </a:lnTo>
                  <a:cubicBezTo>
                    <a:pt x="225406" y="1594854"/>
                    <a:pt x="228940" y="1591342"/>
                    <a:pt x="231029" y="1587208"/>
                  </a:cubicBezTo>
                  <a:close/>
                  <a:moveTo>
                    <a:pt x="39605" y="1583075"/>
                  </a:moveTo>
                  <a:lnTo>
                    <a:pt x="45073" y="1585142"/>
                  </a:lnTo>
                  <a:lnTo>
                    <a:pt x="41539" y="1594476"/>
                  </a:lnTo>
                  <a:lnTo>
                    <a:pt x="36071" y="1592409"/>
                  </a:lnTo>
                  <a:close/>
                  <a:moveTo>
                    <a:pt x="20536" y="1583075"/>
                  </a:moveTo>
                  <a:lnTo>
                    <a:pt x="24070" y="1592409"/>
                  </a:lnTo>
                  <a:lnTo>
                    <a:pt x="18669" y="1594476"/>
                  </a:lnTo>
                  <a:lnTo>
                    <a:pt x="15135" y="1585142"/>
                  </a:lnTo>
                  <a:close/>
                  <a:moveTo>
                    <a:pt x="79677" y="1582341"/>
                  </a:moveTo>
                  <a:lnTo>
                    <a:pt x="79677" y="1587942"/>
                  </a:lnTo>
                  <a:lnTo>
                    <a:pt x="117882" y="1587942"/>
                  </a:lnTo>
                  <a:lnTo>
                    <a:pt x="117882" y="1582341"/>
                  </a:lnTo>
                  <a:close/>
                  <a:moveTo>
                    <a:pt x="33004" y="1582141"/>
                  </a:moveTo>
                  <a:lnTo>
                    <a:pt x="33004" y="1594943"/>
                  </a:lnTo>
                  <a:lnTo>
                    <a:pt x="49340" y="1594943"/>
                  </a:lnTo>
                  <a:lnTo>
                    <a:pt x="49340" y="1582141"/>
                  </a:lnTo>
                  <a:close/>
                  <a:moveTo>
                    <a:pt x="10935" y="1582141"/>
                  </a:moveTo>
                  <a:lnTo>
                    <a:pt x="10935" y="1594943"/>
                  </a:lnTo>
                  <a:lnTo>
                    <a:pt x="27137" y="1594943"/>
                  </a:lnTo>
                  <a:lnTo>
                    <a:pt x="27137" y="1582141"/>
                  </a:lnTo>
                  <a:close/>
                  <a:moveTo>
                    <a:pt x="497139" y="1578207"/>
                  </a:moveTo>
                  <a:lnTo>
                    <a:pt x="513341" y="1578207"/>
                  </a:lnTo>
                  <a:cubicBezTo>
                    <a:pt x="514230" y="1578207"/>
                    <a:pt x="514985" y="1578563"/>
                    <a:pt x="515608" y="1579274"/>
                  </a:cubicBezTo>
                  <a:cubicBezTo>
                    <a:pt x="516052" y="1579763"/>
                    <a:pt x="516274" y="1580408"/>
                    <a:pt x="516274" y="1581208"/>
                  </a:cubicBezTo>
                  <a:lnTo>
                    <a:pt x="516208" y="1581808"/>
                  </a:lnTo>
                  <a:lnTo>
                    <a:pt x="511740" y="1600277"/>
                  </a:lnTo>
                  <a:cubicBezTo>
                    <a:pt x="512985" y="1602188"/>
                    <a:pt x="514119" y="1604388"/>
                    <a:pt x="515141" y="1606878"/>
                  </a:cubicBezTo>
                  <a:cubicBezTo>
                    <a:pt x="516163" y="1609367"/>
                    <a:pt x="516674" y="1611900"/>
                    <a:pt x="516674" y="1614479"/>
                  </a:cubicBezTo>
                  <a:cubicBezTo>
                    <a:pt x="516674" y="1616168"/>
                    <a:pt x="516430" y="1617679"/>
                    <a:pt x="515941" y="1619012"/>
                  </a:cubicBezTo>
                  <a:cubicBezTo>
                    <a:pt x="514296" y="1623857"/>
                    <a:pt x="510229" y="1627147"/>
                    <a:pt x="503739" y="1628880"/>
                  </a:cubicBezTo>
                  <a:lnTo>
                    <a:pt x="502206" y="1623280"/>
                  </a:lnTo>
                  <a:cubicBezTo>
                    <a:pt x="506695" y="1621991"/>
                    <a:pt x="509429" y="1619946"/>
                    <a:pt x="510407" y="1617146"/>
                  </a:cubicBezTo>
                  <a:cubicBezTo>
                    <a:pt x="510674" y="1616256"/>
                    <a:pt x="510807" y="1615367"/>
                    <a:pt x="510807" y="1614479"/>
                  </a:cubicBezTo>
                  <a:cubicBezTo>
                    <a:pt x="510807" y="1612434"/>
                    <a:pt x="510307" y="1610289"/>
                    <a:pt x="509307" y="1608044"/>
                  </a:cubicBezTo>
                  <a:cubicBezTo>
                    <a:pt x="508307" y="1605800"/>
                    <a:pt x="507295" y="1604011"/>
                    <a:pt x="506273" y="1602677"/>
                  </a:cubicBezTo>
                  <a:cubicBezTo>
                    <a:pt x="505873" y="1602144"/>
                    <a:pt x="505673" y="1601521"/>
                    <a:pt x="505673" y="1600810"/>
                  </a:cubicBezTo>
                  <a:lnTo>
                    <a:pt x="505740" y="1600210"/>
                  </a:lnTo>
                  <a:lnTo>
                    <a:pt x="509674" y="1584075"/>
                  </a:lnTo>
                  <a:lnTo>
                    <a:pt x="500072" y="1584075"/>
                  </a:lnTo>
                  <a:lnTo>
                    <a:pt x="500072" y="1635014"/>
                  </a:lnTo>
                  <a:lnTo>
                    <a:pt x="494272" y="1635014"/>
                  </a:lnTo>
                  <a:lnTo>
                    <a:pt x="494272" y="1581141"/>
                  </a:lnTo>
                  <a:cubicBezTo>
                    <a:pt x="494272" y="1580341"/>
                    <a:pt x="494549" y="1579652"/>
                    <a:pt x="495105" y="1579074"/>
                  </a:cubicBezTo>
                  <a:cubicBezTo>
                    <a:pt x="495661" y="1578496"/>
                    <a:pt x="496339" y="1578207"/>
                    <a:pt x="497139" y="1578207"/>
                  </a:cubicBezTo>
                  <a:close/>
                  <a:moveTo>
                    <a:pt x="76743" y="1576540"/>
                  </a:moveTo>
                  <a:lnTo>
                    <a:pt x="120815" y="1576540"/>
                  </a:lnTo>
                  <a:cubicBezTo>
                    <a:pt x="121615" y="1576540"/>
                    <a:pt x="122304" y="1576818"/>
                    <a:pt x="122882" y="1577374"/>
                  </a:cubicBezTo>
                  <a:cubicBezTo>
                    <a:pt x="123460" y="1577929"/>
                    <a:pt x="123749" y="1578630"/>
                    <a:pt x="123749" y="1579474"/>
                  </a:cubicBezTo>
                  <a:lnTo>
                    <a:pt x="123749" y="1590876"/>
                  </a:lnTo>
                  <a:cubicBezTo>
                    <a:pt x="123749" y="1591676"/>
                    <a:pt x="123460" y="1592365"/>
                    <a:pt x="122882" y="1592943"/>
                  </a:cubicBezTo>
                  <a:cubicBezTo>
                    <a:pt x="122304" y="1593520"/>
                    <a:pt x="121615" y="1593809"/>
                    <a:pt x="120815" y="1593809"/>
                  </a:cubicBezTo>
                  <a:lnTo>
                    <a:pt x="114481" y="1593809"/>
                  </a:lnTo>
                  <a:lnTo>
                    <a:pt x="118748" y="1596009"/>
                  </a:lnTo>
                  <a:lnTo>
                    <a:pt x="117015" y="1599410"/>
                  </a:lnTo>
                  <a:lnTo>
                    <a:pt x="123949" y="1599410"/>
                  </a:lnTo>
                  <a:lnTo>
                    <a:pt x="123949" y="1605211"/>
                  </a:lnTo>
                  <a:lnTo>
                    <a:pt x="116081" y="1605211"/>
                  </a:lnTo>
                  <a:lnTo>
                    <a:pt x="116081" y="1613278"/>
                  </a:lnTo>
                  <a:lnTo>
                    <a:pt x="126816" y="1613278"/>
                  </a:lnTo>
                  <a:lnTo>
                    <a:pt x="126816" y="1619079"/>
                  </a:lnTo>
                  <a:lnTo>
                    <a:pt x="116081" y="1619079"/>
                  </a:lnTo>
                  <a:lnTo>
                    <a:pt x="116081" y="1633948"/>
                  </a:lnTo>
                  <a:lnTo>
                    <a:pt x="110147" y="1633948"/>
                  </a:lnTo>
                  <a:lnTo>
                    <a:pt x="110147" y="1619079"/>
                  </a:lnTo>
                  <a:lnTo>
                    <a:pt x="96479" y="1619079"/>
                  </a:lnTo>
                  <a:cubicBezTo>
                    <a:pt x="95812" y="1622191"/>
                    <a:pt x="94456" y="1625080"/>
                    <a:pt x="92412" y="1627747"/>
                  </a:cubicBezTo>
                  <a:cubicBezTo>
                    <a:pt x="90367" y="1630414"/>
                    <a:pt x="88567" y="1632459"/>
                    <a:pt x="87011" y="1633881"/>
                  </a:cubicBezTo>
                  <a:lnTo>
                    <a:pt x="83011" y="1629480"/>
                  </a:lnTo>
                  <a:cubicBezTo>
                    <a:pt x="84255" y="1628414"/>
                    <a:pt x="85644" y="1626891"/>
                    <a:pt x="87178" y="1624913"/>
                  </a:cubicBezTo>
                  <a:cubicBezTo>
                    <a:pt x="88711" y="1622935"/>
                    <a:pt x="89811" y="1620991"/>
                    <a:pt x="90478" y="1619079"/>
                  </a:cubicBezTo>
                  <a:lnTo>
                    <a:pt x="80810" y="1619079"/>
                  </a:lnTo>
                  <a:lnTo>
                    <a:pt x="80810" y="1613278"/>
                  </a:lnTo>
                  <a:lnTo>
                    <a:pt x="91012" y="1613278"/>
                  </a:lnTo>
                  <a:lnTo>
                    <a:pt x="91012" y="1605211"/>
                  </a:lnTo>
                  <a:lnTo>
                    <a:pt x="82877" y="1605211"/>
                  </a:lnTo>
                  <a:lnTo>
                    <a:pt x="82877" y="1599410"/>
                  </a:lnTo>
                  <a:lnTo>
                    <a:pt x="90478" y="1599410"/>
                  </a:lnTo>
                  <a:lnTo>
                    <a:pt x="88745" y="1596009"/>
                  </a:lnTo>
                  <a:lnTo>
                    <a:pt x="93079" y="1593809"/>
                  </a:lnTo>
                  <a:lnTo>
                    <a:pt x="79677" y="1593809"/>
                  </a:lnTo>
                  <a:lnTo>
                    <a:pt x="79677" y="1614278"/>
                  </a:lnTo>
                  <a:cubicBezTo>
                    <a:pt x="79677" y="1617834"/>
                    <a:pt x="78821" y="1621235"/>
                    <a:pt x="77110" y="1624480"/>
                  </a:cubicBezTo>
                  <a:cubicBezTo>
                    <a:pt x="75399" y="1627725"/>
                    <a:pt x="73120" y="1630569"/>
                    <a:pt x="70276" y="1633014"/>
                  </a:cubicBezTo>
                  <a:lnTo>
                    <a:pt x="66609" y="1628547"/>
                  </a:lnTo>
                  <a:cubicBezTo>
                    <a:pt x="68742" y="1626547"/>
                    <a:pt x="70465" y="1624324"/>
                    <a:pt x="71776" y="1621879"/>
                  </a:cubicBezTo>
                  <a:cubicBezTo>
                    <a:pt x="73087" y="1619435"/>
                    <a:pt x="73743" y="1616901"/>
                    <a:pt x="73743" y="1614278"/>
                  </a:cubicBezTo>
                  <a:lnTo>
                    <a:pt x="73743" y="1579474"/>
                  </a:lnTo>
                  <a:cubicBezTo>
                    <a:pt x="73743" y="1578674"/>
                    <a:pt x="74043" y="1577985"/>
                    <a:pt x="74643" y="1577407"/>
                  </a:cubicBezTo>
                  <a:cubicBezTo>
                    <a:pt x="75243" y="1576829"/>
                    <a:pt x="75943" y="1576540"/>
                    <a:pt x="76743" y="1576540"/>
                  </a:cubicBezTo>
                  <a:close/>
                  <a:moveTo>
                    <a:pt x="208360" y="1576207"/>
                  </a:moveTo>
                  <a:lnTo>
                    <a:pt x="214227" y="1576207"/>
                  </a:lnTo>
                  <a:lnTo>
                    <a:pt x="214227" y="1584141"/>
                  </a:lnTo>
                  <a:lnTo>
                    <a:pt x="219961" y="1584141"/>
                  </a:lnTo>
                  <a:lnTo>
                    <a:pt x="219961" y="1589942"/>
                  </a:lnTo>
                  <a:lnTo>
                    <a:pt x="214227" y="1589942"/>
                  </a:lnTo>
                  <a:lnTo>
                    <a:pt x="214227" y="1592609"/>
                  </a:lnTo>
                  <a:lnTo>
                    <a:pt x="216227" y="1592009"/>
                  </a:lnTo>
                  <a:lnTo>
                    <a:pt x="221761" y="1611478"/>
                  </a:lnTo>
                  <a:lnTo>
                    <a:pt x="216161" y="1613078"/>
                  </a:lnTo>
                  <a:lnTo>
                    <a:pt x="214227" y="1606277"/>
                  </a:lnTo>
                  <a:lnTo>
                    <a:pt x="214227" y="1635214"/>
                  </a:lnTo>
                  <a:lnTo>
                    <a:pt x="208360" y="1635214"/>
                  </a:lnTo>
                  <a:lnTo>
                    <a:pt x="208360" y="1589942"/>
                  </a:lnTo>
                  <a:lnTo>
                    <a:pt x="200492" y="1589942"/>
                  </a:lnTo>
                  <a:lnTo>
                    <a:pt x="200492" y="1584141"/>
                  </a:lnTo>
                  <a:lnTo>
                    <a:pt x="208360" y="1584141"/>
                  </a:lnTo>
                  <a:close/>
                  <a:moveTo>
                    <a:pt x="8001" y="1576207"/>
                  </a:moveTo>
                  <a:lnTo>
                    <a:pt x="52207" y="1576207"/>
                  </a:lnTo>
                  <a:cubicBezTo>
                    <a:pt x="53007" y="1576207"/>
                    <a:pt x="53696" y="1576496"/>
                    <a:pt x="54274" y="1577074"/>
                  </a:cubicBezTo>
                  <a:cubicBezTo>
                    <a:pt x="54852" y="1577652"/>
                    <a:pt x="55140" y="1578341"/>
                    <a:pt x="55140" y="1579141"/>
                  </a:cubicBezTo>
                  <a:lnTo>
                    <a:pt x="55140" y="1597876"/>
                  </a:lnTo>
                  <a:cubicBezTo>
                    <a:pt x="55140" y="1598677"/>
                    <a:pt x="54852" y="1599354"/>
                    <a:pt x="54274" y="1599910"/>
                  </a:cubicBezTo>
                  <a:cubicBezTo>
                    <a:pt x="53696" y="1600466"/>
                    <a:pt x="53007" y="1600743"/>
                    <a:pt x="52207" y="1600743"/>
                  </a:cubicBezTo>
                  <a:lnTo>
                    <a:pt x="33004" y="1600743"/>
                  </a:lnTo>
                  <a:lnTo>
                    <a:pt x="33004" y="1604277"/>
                  </a:lnTo>
                  <a:lnTo>
                    <a:pt x="56007" y="1604277"/>
                  </a:lnTo>
                  <a:lnTo>
                    <a:pt x="56007" y="1610145"/>
                  </a:lnTo>
                  <a:lnTo>
                    <a:pt x="33004" y="1610145"/>
                  </a:lnTo>
                  <a:lnTo>
                    <a:pt x="33004" y="1613412"/>
                  </a:lnTo>
                  <a:lnTo>
                    <a:pt x="60141" y="1613412"/>
                  </a:lnTo>
                  <a:lnTo>
                    <a:pt x="60141" y="1619346"/>
                  </a:lnTo>
                  <a:lnTo>
                    <a:pt x="0" y="1619346"/>
                  </a:lnTo>
                  <a:lnTo>
                    <a:pt x="0" y="1613412"/>
                  </a:lnTo>
                  <a:lnTo>
                    <a:pt x="27137" y="1613412"/>
                  </a:lnTo>
                  <a:lnTo>
                    <a:pt x="27137" y="1610145"/>
                  </a:lnTo>
                  <a:lnTo>
                    <a:pt x="4134" y="1610145"/>
                  </a:lnTo>
                  <a:lnTo>
                    <a:pt x="4134" y="1604277"/>
                  </a:lnTo>
                  <a:lnTo>
                    <a:pt x="27137" y="1604277"/>
                  </a:lnTo>
                  <a:lnTo>
                    <a:pt x="27137" y="1600743"/>
                  </a:lnTo>
                  <a:lnTo>
                    <a:pt x="8001" y="1600743"/>
                  </a:lnTo>
                  <a:cubicBezTo>
                    <a:pt x="7201" y="1600743"/>
                    <a:pt x="6501" y="1600466"/>
                    <a:pt x="5901" y="1599910"/>
                  </a:cubicBezTo>
                  <a:cubicBezTo>
                    <a:pt x="5301" y="1599354"/>
                    <a:pt x="5001" y="1598677"/>
                    <a:pt x="5001" y="1597876"/>
                  </a:cubicBezTo>
                  <a:lnTo>
                    <a:pt x="5001" y="1579141"/>
                  </a:lnTo>
                  <a:cubicBezTo>
                    <a:pt x="5001" y="1578341"/>
                    <a:pt x="5301" y="1577652"/>
                    <a:pt x="5901" y="1577074"/>
                  </a:cubicBezTo>
                  <a:cubicBezTo>
                    <a:pt x="6501" y="1576496"/>
                    <a:pt x="7201" y="1576207"/>
                    <a:pt x="8001" y="1576207"/>
                  </a:cubicBezTo>
                  <a:close/>
                  <a:moveTo>
                    <a:pt x="475869" y="1575340"/>
                  </a:moveTo>
                  <a:lnTo>
                    <a:pt x="477469" y="1580674"/>
                  </a:lnTo>
                  <a:lnTo>
                    <a:pt x="490271" y="1580674"/>
                  </a:lnTo>
                  <a:lnTo>
                    <a:pt x="490271" y="1586475"/>
                  </a:lnTo>
                  <a:lnTo>
                    <a:pt x="458867" y="1586475"/>
                  </a:lnTo>
                  <a:lnTo>
                    <a:pt x="458867" y="1580674"/>
                  </a:lnTo>
                  <a:lnTo>
                    <a:pt x="471335" y="1580674"/>
                  </a:lnTo>
                  <a:lnTo>
                    <a:pt x="470269" y="1577007"/>
                  </a:lnTo>
                  <a:close/>
                  <a:moveTo>
                    <a:pt x="350920" y="1575340"/>
                  </a:moveTo>
                  <a:lnTo>
                    <a:pt x="356854" y="1575340"/>
                  </a:lnTo>
                  <a:lnTo>
                    <a:pt x="356854" y="1585408"/>
                  </a:lnTo>
                  <a:lnTo>
                    <a:pt x="376390" y="1585408"/>
                  </a:lnTo>
                  <a:cubicBezTo>
                    <a:pt x="377190" y="1585408"/>
                    <a:pt x="377890" y="1585697"/>
                    <a:pt x="378490" y="1586275"/>
                  </a:cubicBezTo>
                  <a:cubicBezTo>
                    <a:pt x="379090" y="1586853"/>
                    <a:pt x="379391" y="1587542"/>
                    <a:pt x="379391" y="1588342"/>
                  </a:cubicBezTo>
                  <a:lnTo>
                    <a:pt x="379391" y="1616879"/>
                  </a:lnTo>
                  <a:lnTo>
                    <a:pt x="373456" y="1616879"/>
                  </a:lnTo>
                  <a:lnTo>
                    <a:pt x="373456" y="1615012"/>
                  </a:lnTo>
                  <a:lnTo>
                    <a:pt x="356854" y="1615012"/>
                  </a:lnTo>
                  <a:lnTo>
                    <a:pt x="356854" y="1635014"/>
                  </a:lnTo>
                  <a:lnTo>
                    <a:pt x="350920" y="1635014"/>
                  </a:lnTo>
                  <a:lnTo>
                    <a:pt x="350920" y="1615012"/>
                  </a:lnTo>
                  <a:lnTo>
                    <a:pt x="334318" y="1615012"/>
                  </a:lnTo>
                  <a:lnTo>
                    <a:pt x="334318" y="1616879"/>
                  </a:lnTo>
                  <a:lnTo>
                    <a:pt x="328451" y="1616879"/>
                  </a:lnTo>
                  <a:lnTo>
                    <a:pt x="328451" y="1588342"/>
                  </a:lnTo>
                  <a:cubicBezTo>
                    <a:pt x="328451" y="1587542"/>
                    <a:pt x="328740" y="1586853"/>
                    <a:pt x="329318" y="1586275"/>
                  </a:cubicBezTo>
                  <a:cubicBezTo>
                    <a:pt x="329895" y="1585697"/>
                    <a:pt x="330584" y="1585408"/>
                    <a:pt x="331385" y="1585408"/>
                  </a:cubicBezTo>
                  <a:lnTo>
                    <a:pt x="350920" y="1585408"/>
                  </a:lnTo>
                  <a:close/>
                  <a:moveTo>
                    <a:pt x="241697" y="1575074"/>
                  </a:moveTo>
                  <a:lnTo>
                    <a:pt x="244031" y="1580674"/>
                  </a:lnTo>
                  <a:lnTo>
                    <a:pt x="259633" y="1580674"/>
                  </a:lnTo>
                  <a:lnTo>
                    <a:pt x="259633" y="1586475"/>
                  </a:lnTo>
                  <a:lnTo>
                    <a:pt x="222295" y="1586475"/>
                  </a:lnTo>
                  <a:lnTo>
                    <a:pt x="222295" y="1580674"/>
                  </a:lnTo>
                  <a:lnTo>
                    <a:pt x="237630" y="1580674"/>
                  </a:lnTo>
                  <a:lnTo>
                    <a:pt x="236230" y="1577274"/>
                  </a:lnTo>
                  <a:close/>
                  <a:moveTo>
                    <a:pt x="437731" y="1575007"/>
                  </a:moveTo>
                  <a:lnTo>
                    <a:pt x="442999" y="1577541"/>
                  </a:lnTo>
                  <a:cubicBezTo>
                    <a:pt x="441665" y="1580252"/>
                    <a:pt x="440309" y="1582608"/>
                    <a:pt x="438931" y="1584608"/>
                  </a:cubicBezTo>
                  <a:lnTo>
                    <a:pt x="445932" y="1584608"/>
                  </a:lnTo>
                  <a:cubicBezTo>
                    <a:pt x="446732" y="1584608"/>
                    <a:pt x="447410" y="1584886"/>
                    <a:pt x="447966" y="1585442"/>
                  </a:cubicBezTo>
                  <a:cubicBezTo>
                    <a:pt x="448521" y="1585997"/>
                    <a:pt x="448799" y="1586675"/>
                    <a:pt x="448799" y="1587475"/>
                  </a:cubicBezTo>
                  <a:lnTo>
                    <a:pt x="448799" y="1596009"/>
                  </a:lnTo>
                  <a:lnTo>
                    <a:pt x="442932" y="1596009"/>
                  </a:lnTo>
                  <a:lnTo>
                    <a:pt x="442932" y="1590409"/>
                  </a:lnTo>
                  <a:lnTo>
                    <a:pt x="399126" y="1590409"/>
                  </a:lnTo>
                  <a:lnTo>
                    <a:pt x="399126" y="1596009"/>
                  </a:lnTo>
                  <a:lnTo>
                    <a:pt x="393326" y="1596009"/>
                  </a:lnTo>
                  <a:lnTo>
                    <a:pt x="393326" y="1587475"/>
                  </a:lnTo>
                  <a:cubicBezTo>
                    <a:pt x="393326" y="1586675"/>
                    <a:pt x="393603" y="1585997"/>
                    <a:pt x="394159" y="1585442"/>
                  </a:cubicBezTo>
                  <a:cubicBezTo>
                    <a:pt x="394715" y="1584886"/>
                    <a:pt x="395393" y="1584608"/>
                    <a:pt x="396193" y="1584608"/>
                  </a:cubicBezTo>
                  <a:lnTo>
                    <a:pt x="402193" y="1584608"/>
                  </a:lnTo>
                  <a:lnTo>
                    <a:pt x="398726" y="1578074"/>
                  </a:lnTo>
                  <a:lnTo>
                    <a:pt x="403860" y="1575340"/>
                  </a:lnTo>
                  <a:lnTo>
                    <a:pt x="408127" y="1583275"/>
                  </a:lnTo>
                  <a:lnTo>
                    <a:pt x="405660" y="1584608"/>
                  </a:lnTo>
                  <a:lnTo>
                    <a:pt x="419262" y="1584608"/>
                  </a:lnTo>
                  <a:lnTo>
                    <a:pt x="415862" y="1578074"/>
                  </a:lnTo>
                  <a:lnTo>
                    <a:pt x="420996" y="1575340"/>
                  </a:lnTo>
                  <a:lnTo>
                    <a:pt x="425196" y="1583275"/>
                  </a:lnTo>
                  <a:lnTo>
                    <a:pt x="422729" y="1584608"/>
                  </a:lnTo>
                  <a:lnTo>
                    <a:pt x="431597" y="1584608"/>
                  </a:lnTo>
                  <a:cubicBezTo>
                    <a:pt x="432753" y="1583319"/>
                    <a:pt x="433908" y="1581719"/>
                    <a:pt x="435064" y="1579808"/>
                  </a:cubicBezTo>
                  <a:cubicBezTo>
                    <a:pt x="436220" y="1577896"/>
                    <a:pt x="437109" y="1576296"/>
                    <a:pt x="437731" y="1575007"/>
                  </a:cubicBezTo>
                  <a:close/>
                  <a:moveTo>
                    <a:pt x="180556" y="1575007"/>
                  </a:moveTo>
                  <a:lnTo>
                    <a:pt x="185823" y="1577541"/>
                  </a:lnTo>
                  <a:cubicBezTo>
                    <a:pt x="184490" y="1580252"/>
                    <a:pt x="183134" y="1582608"/>
                    <a:pt x="181756" y="1584608"/>
                  </a:cubicBezTo>
                  <a:lnTo>
                    <a:pt x="188757" y="1584608"/>
                  </a:lnTo>
                  <a:cubicBezTo>
                    <a:pt x="189557" y="1584608"/>
                    <a:pt x="190235" y="1584886"/>
                    <a:pt x="190791" y="1585442"/>
                  </a:cubicBezTo>
                  <a:cubicBezTo>
                    <a:pt x="191346" y="1585997"/>
                    <a:pt x="191624" y="1586675"/>
                    <a:pt x="191624" y="1587475"/>
                  </a:cubicBezTo>
                  <a:lnTo>
                    <a:pt x="191624" y="1596009"/>
                  </a:lnTo>
                  <a:lnTo>
                    <a:pt x="185757" y="1596009"/>
                  </a:lnTo>
                  <a:lnTo>
                    <a:pt x="185757" y="1590409"/>
                  </a:lnTo>
                  <a:lnTo>
                    <a:pt x="141951" y="1590409"/>
                  </a:lnTo>
                  <a:lnTo>
                    <a:pt x="141951" y="1596009"/>
                  </a:lnTo>
                  <a:lnTo>
                    <a:pt x="136151" y="1596009"/>
                  </a:lnTo>
                  <a:lnTo>
                    <a:pt x="136151" y="1587475"/>
                  </a:lnTo>
                  <a:cubicBezTo>
                    <a:pt x="136151" y="1586675"/>
                    <a:pt x="136428" y="1585997"/>
                    <a:pt x="136984" y="1585442"/>
                  </a:cubicBezTo>
                  <a:cubicBezTo>
                    <a:pt x="137540" y="1584886"/>
                    <a:pt x="138218" y="1584608"/>
                    <a:pt x="139018" y="1584608"/>
                  </a:cubicBezTo>
                  <a:lnTo>
                    <a:pt x="145018" y="1584608"/>
                  </a:lnTo>
                  <a:lnTo>
                    <a:pt x="141551" y="1578074"/>
                  </a:lnTo>
                  <a:lnTo>
                    <a:pt x="146685" y="1575340"/>
                  </a:lnTo>
                  <a:lnTo>
                    <a:pt x="150952" y="1583275"/>
                  </a:lnTo>
                  <a:lnTo>
                    <a:pt x="148485" y="1584608"/>
                  </a:lnTo>
                  <a:lnTo>
                    <a:pt x="162087" y="1584608"/>
                  </a:lnTo>
                  <a:lnTo>
                    <a:pt x="158687" y="1578074"/>
                  </a:lnTo>
                  <a:lnTo>
                    <a:pt x="163821" y="1575340"/>
                  </a:lnTo>
                  <a:lnTo>
                    <a:pt x="168021" y="1583275"/>
                  </a:lnTo>
                  <a:lnTo>
                    <a:pt x="165554" y="1584608"/>
                  </a:lnTo>
                  <a:lnTo>
                    <a:pt x="174422" y="1584608"/>
                  </a:lnTo>
                  <a:cubicBezTo>
                    <a:pt x="175578" y="1583319"/>
                    <a:pt x="176733" y="1581719"/>
                    <a:pt x="177889" y="1579808"/>
                  </a:cubicBezTo>
                  <a:cubicBezTo>
                    <a:pt x="179045" y="1577896"/>
                    <a:pt x="179934" y="1576296"/>
                    <a:pt x="180556" y="1575007"/>
                  </a:cubicBezTo>
                  <a:close/>
                  <a:moveTo>
                    <a:pt x="134312" y="81477"/>
                  </a:moveTo>
                  <a:lnTo>
                    <a:pt x="134312" y="101213"/>
                  </a:lnTo>
                  <a:lnTo>
                    <a:pt x="202054" y="101213"/>
                  </a:lnTo>
                  <a:lnTo>
                    <a:pt x="202054" y="81477"/>
                  </a:lnTo>
                  <a:close/>
                  <a:moveTo>
                    <a:pt x="429016" y="76143"/>
                  </a:moveTo>
                  <a:lnTo>
                    <a:pt x="440751" y="76143"/>
                  </a:lnTo>
                  <a:lnTo>
                    <a:pt x="440751" y="84944"/>
                  </a:lnTo>
                  <a:cubicBezTo>
                    <a:pt x="440751" y="87167"/>
                    <a:pt x="440306" y="89523"/>
                    <a:pt x="439417" y="92012"/>
                  </a:cubicBezTo>
                  <a:lnTo>
                    <a:pt x="493157" y="111214"/>
                  </a:lnTo>
                  <a:lnTo>
                    <a:pt x="489157" y="122282"/>
                  </a:lnTo>
                  <a:lnTo>
                    <a:pt x="432083" y="101747"/>
                  </a:lnTo>
                  <a:cubicBezTo>
                    <a:pt x="425682" y="107436"/>
                    <a:pt x="417325" y="111948"/>
                    <a:pt x="407013" y="115282"/>
                  </a:cubicBezTo>
                  <a:cubicBezTo>
                    <a:pt x="396701" y="118615"/>
                    <a:pt x="387544" y="120993"/>
                    <a:pt x="379543" y="122416"/>
                  </a:cubicBezTo>
                  <a:lnTo>
                    <a:pt x="377543" y="110948"/>
                  </a:lnTo>
                  <a:cubicBezTo>
                    <a:pt x="385010" y="109614"/>
                    <a:pt x="392745" y="107592"/>
                    <a:pt x="400746" y="104880"/>
                  </a:cubicBezTo>
                  <a:cubicBezTo>
                    <a:pt x="408747" y="102169"/>
                    <a:pt x="415459" y="99057"/>
                    <a:pt x="420881" y="95546"/>
                  </a:cubicBezTo>
                  <a:cubicBezTo>
                    <a:pt x="426304" y="92034"/>
                    <a:pt x="429016" y="88500"/>
                    <a:pt x="429016" y="84944"/>
                  </a:cubicBezTo>
                  <a:close/>
                  <a:moveTo>
                    <a:pt x="348472" y="61875"/>
                  </a:moveTo>
                  <a:cubicBezTo>
                    <a:pt x="349095" y="69165"/>
                    <a:pt x="350606" y="76410"/>
                    <a:pt x="353006" y="83611"/>
                  </a:cubicBezTo>
                  <a:cubicBezTo>
                    <a:pt x="355407" y="90812"/>
                    <a:pt x="358607" y="97613"/>
                    <a:pt x="362607" y="104014"/>
                  </a:cubicBezTo>
                  <a:lnTo>
                    <a:pt x="352740" y="110281"/>
                  </a:lnTo>
                  <a:cubicBezTo>
                    <a:pt x="343138" y="94901"/>
                    <a:pt x="337804" y="78855"/>
                    <a:pt x="336738" y="62142"/>
                  </a:cubicBezTo>
                  <a:close/>
                  <a:moveTo>
                    <a:pt x="292999" y="61875"/>
                  </a:moveTo>
                  <a:lnTo>
                    <a:pt x="304600" y="62142"/>
                  </a:lnTo>
                  <a:cubicBezTo>
                    <a:pt x="304067" y="70409"/>
                    <a:pt x="302422" y="78677"/>
                    <a:pt x="299666" y="86945"/>
                  </a:cubicBezTo>
                  <a:cubicBezTo>
                    <a:pt x="296910" y="95212"/>
                    <a:pt x="293221" y="102991"/>
                    <a:pt x="288598" y="110281"/>
                  </a:cubicBezTo>
                  <a:lnTo>
                    <a:pt x="278864" y="104014"/>
                  </a:lnTo>
                  <a:cubicBezTo>
                    <a:pt x="287042" y="90856"/>
                    <a:pt x="291754" y="76810"/>
                    <a:pt x="292999" y="61875"/>
                  </a:cubicBezTo>
                  <a:close/>
                  <a:moveTo>
                    <a:pt x="395812" y="60941"/>
                  </a:moveTo>
                  <a:lnTo>
                    <a:pt x="473955" y="60941"/>
                  </a:lnTo>
                  <a:cubicBezTo>
                    <a:pt x="475555" y="60941"/>
                    <a:pt x="476933" y="61497"/>
                    <a:pt x="478089" y="62608"/>
                  </a:cubicBezTo>
                  <a:cubicBezTo>
                    <a:pt x="479244" y="63719"/>
                    <a:pt x="479822" y="65075"/>
                    <a:pt x="479822" y="66676"/>
                  </a:cubicBezTo>
                  <a:lnTo>
                    <a:pt x="479822" y="100413"/>
                  </a:lnTo>
                  <a:lnTo>
                    <a:pt x="468221" y="100413"/>
                  </a:lnTo>
                  <a:lnTo>
                    <a:pt x="468221" y="72543"/>
                  </a:lnTo>
                  <a:lnTo>
                    <a:pt x="401546" y="72543"/>
                  </a:lnTo>
                  <a:lnTo>
                    <a:pt x="401546" y="100413"/>
                  </a:lnTo>
                  <a:lnTo>
                    <a:pt x="389944" y="100413"/>
                  </a:lnTo>
                  <a:lnTo>
                    <a:pt x="389944" y="66676"/>
                  </a:lnTo>
                  <a:cubicBezTo>
                    <a:pt x="389944" y="65075"/>
                    <a:pt x="390522" y="63719"/>
                    <a:pt x="391678" y="62608"/>
                  </a:cubicBezTo>
                  <a:cubicBezTo>
                    <a:pt x="392833" y="61497"/>
                    <a:pt x="394211" y="60941"/>
                    <a:pt x="395812" y="60941"/>
                  </a:cubicBezTo>
                  <a:close/>
                  <a:moveTo>
                    <a:pt x="134312" y="49873"/>
                  </a:moveTo>
                  <a:lnTo>
                    <a:pt x="134312" y="69609"/>
                  </a:lnTo>
                  <a:lnTo>
                    <a:pt x="202054" y="69609"/>
                  </a:lnTo>
                  <a:lnTo>
                    <a:pt x="202054" y="49873"/>
                  </a:lnTo>
                  <a:close/>
                  <a:moveTo>
                    <a:pt x="283798" y="36672"/>
                  </a:moveTo>
                  <a:lnTo>
                    <a:pt x="360074" y="36672"/>
                  </a:lnTo>
                  <a:lnTo>
                    <a:pt x="360074" y="48273"/>
                  </a:lnTo>
                  <a:lnTo>
                    <a:pt x="327536" y="48273"/>
                  </a:lnTo>
                  <a:lnTo>
                    <a:pt x="327536" y="103213"/>
                  </a:lnTo>
                  <a:cubicBezTo>
                    <a:pt x="327536" y="108992"/>
                    <a:pt x="324936" y="113326"/>
                    <a:pt x="319735" y="116215"/>
                  </a:cubicBezTo>
                  <a:cubicBezTo>
                    <a:pt x="314535" y="119104"/>
                    <a:pt x="308912" y="120771"/>
                    <a:pt x="302867" y="121216"/>
                  </a:cubicBezTo>
                  <a:lnTo>
                    <a:pt x="302200" y="109481"/>
                  </a:lnTo>
                  <a:cubicBezTo>
                    <a:pt x="305045" y="109303"/>
                    <a:pt x="308045" y="108636"/>
                    <a:pt x="311201" y="107480"/>
                  </a:cubicBezTo>
                  <a:cubicBezTo>
                    <a:pt x="314357" y="106325"/>
                    <a:pt x="315935" y="104902"/>
                    <a:pt x="315935" y="103213"/>
                  </a:cubicBezTo>
                  <a:lnTo>
                    <a:pt x="315935" y="48273"/>
                  </a:lnTo>
                  <a:lnTo>
                    <a:pt x="283798" y="48273"/>
                  </a:lnTo>
                  <a:close/>
                  <a:moveTo>
                    <a:pt x="246060" y="34405"/>
                  </a:moveTo>
                  <a:lnTo>
                    <a:pt x="257794" y="34538"/>
                  </a:lnTo>
                  <a:cubicBezTo>
                    <a:pt x="257350" y="50985"/>
                    <a:pt x="256750" y="65320"/>
                    <a:pt x="255994" y="77543"/>
                  </a:cubicBezTo>
                  <a:cubicBezTo>
                    <a:pt x="255239" y="89767"/>
                    <a:pt x="253927" y="101702"/>
                    <a:pt x="252060" y="113348"/>
                  </a:cubicBezTo>
                  <a:lnTo>
                    <a:pt x="240459" y="111348"/>
                  </a:lnTo>
                  <a:cubicBezTo>
                    <a:pt x="242326" y="99702"/>
                    <a:pt x="243615" y="88056"/>
                    <a:pt x="244326" y="76410"/>
                  </a:cubicBezTo>
                  <a:cubicBezTo>
                    <a:pt x="245037" y="64764"/>
                    <a:pt x="245615" y="50762"/>
                    <a:pt x="246060" y="34405"/>
                  </a:cubicBezTo>
                  <a:close/>
                  <a:moveTo>
                    <a:pt x="699316" y="29738"/>
                  </a:moveTo>
                  <a:lnTo>
                    <a:pt x="699316" y="55341"/>
                  </a:lnTo>
                  <a:lnTo>
                    <a:pt x="727453" y="55341"/>
                  </a:lnTo>
                  <a:lnTo>
                    <a:pt x="727453" y="29738"/>
                  </a:lnTo>
                  <a:close/>
                  <a:moveTo>
                    <a:pt x="134312" y="17069"/>
                  </a:moveTo>
                  <a:lnTo>
                    <a:pt x="134312" y="38139"/>
                  </a:lnTo>
                  <a:lnTo>
                    <a:pt x="202054" y="38139"/>
                  </a:lnTo>
                  <a:lnTo>
                    <a:pt x="202054" y="17069"/>
                  </a:lnTo>
                  <a:close/>
                  <a:moveTo>
                    <a:pt x="288998" y="7335"/>
                  </a:moveTo>
                  <a:lnTo>
                    <a:pt x="354740" y="7335"/>
                  </a:lnTo>
                  <a:lnTo>
                    <a:pt x="354740" y="19069"/>
                  </a:lnTo>
                  <a:lnTo>
                    <a:pt x="288998" y="19069"/>
                  </a:lnTo>
                  <a:close/>
                  <a:moveTo>
                    <a:pt x="620640" y="6401"/>
                  </a:moveTo>
                  <a:lnTo>
                    <a:pt x="628774" y="14802"/>
                  </a:lnTo>
                  <a:cubicBezTo>
                    <a:pt x="625929" y="17380"/>
                    <a:pt x="622507" y="19247"/>
                    <a:pt x="618506" y="20403"/>
                  </a:cubicBezTo>
                  <a:cubicBezTo>
                    <a:pt x="614506" y="21559"/>
                    <a:pt x="610327" y="22137"/>
                    <a:pt x="605971" y="22137"/>
                  </a:cubicBezTo>
                  <a:lnTo>
                    <a:pt x="593703" y="22137"/>
                  </a:lnTo>
                  <a:lnTo>
                    <a:pt x="593703" y="53340"/>
                  </a:lnTo>
                  <a:lnTo>
                    <a:pt x="628908" y="53340"/>
                  </a:lnTo>
                  <a:lnTo>
                    <a:pt x="628908" y="65075"/>
                  </a:lnTo>
                  <a:lnTo>
                    <a:pt x="593703" y="65075"/>
                  </a:lnTo>
                  <a:lnTo>
                    <a:pt x="593703" y="102813"/>
                  </a:lnTo>
                  <a:lnTo>
                    <a:pt x="626374" y="102813"/>
                  </a:lnTo>
                  <a:lnTo>
                    <a:pt x="626374" y="114548"/>
                  </a:lnTo>
                  <a:lnTo>
                    <a:pt x="549431" y="114548"/>
                  </a:lnTo>
                  <a:lnTo>
                    <a:pt x="549431" y="102813"/>
                  </a:lnTo>
                  <a:lnTo>
                    <a:pt x="582102" y="102813"/>
                  </a:lnTo>
                  <a:lnTo>
                    <a:pt x="582102" y="65075"/>
                  </a:lnTo>
                  <a:lnTo>
                    <a:pt x="546897" y="65075"/>
                  </a:lnTo>
                  <a:lnTo>
                    <a:pt x="546897" y="53340"/>
                  </a:lnTo>
                  <a:lnTo>
                    <a:pt x="582102" y="53340"/>
                  </a:lnTo>
                  <a:lnTo>
                    <a:pt x="582102" y="22137"/>
                  </a:lnTo>
                  <a:lnTo>
                    <a:pt x="551031" y="22137"/>
                  </a:lnTo>
                  <a:lnTo>
                    <a:pt x="551031" y="10402"/>
                  </a:lnTo>
                  <a:lnTo>
                    <a:pt x="605971" y="10402"/>
                  </a:lnTo>
                  <a:cubicBezTo>
                    <a:pt x="609083" y="10313"/>
                    <a:pt x="611839" y="9979"/>
                    <a:pt x="614239" y="9402"/>
                  </a:cubicBezTo>
                  <a:cubicBezTo>
                    <a:pt x="616639" y="8824"/>
                    <a:pt x="618773" y="7824"/>
                    <a:pt x="620640" y="6401"/>
                  </a:cubicBezTo>
                  <a:close/>
                  <a:moveTo>
                    <a:pt x="128445" y="5334"/>
                  </a:moveTo>
                  <a:lnTo>
                    <a:pt x="207921" y="5334"/>
                  </a:lnTo>
                  <a:cubicBezTo>
                    <a:pt x="209522" y="5334"/>
                    <a:pt x="210900" y="5912"/>
                    <a:pt x="212055" y="7068"/>
                  </a:cubicBezTo>
                  <a:cubicBezTo>
                    <a:pt x="213211" y="8224"/>
                    <a:pt x="213789" y="9602"/>
                    <a:pt x="213789" y="11202"/>
                  </a:cubicBezTo>
                  <a:lnTo>
                    <a:pt x="213789" y="117215"/>
                  </a:lnTo>
                  <a:lnTo>
                    <a:pt x="202054" y="117215"/>
                  </a:lnTo>
                  <a:lnTo>
                    <a:pt x="202054" y="112815"/>
                  </a:lnTo>
                  <a:lnTo>
                    <a:pt x="134312" y="112815"/>
                  </a:lnTo>
                  <a:lnTo>
                    <a:pt x="134312" y="116282"/>
                  </a:lnTo>
                  <a:lnTo>
                    <a:pt x="122577" y="116282"/>
                  </a:lnTo>
                  <a:lnTo>
                    <a:pt x="122577" y="11202"/>
                  </a:lnTo>
                  <a:cubicBezTo>
                    <a:pt x="122577" y="9602"/>
                    <a:pt x="123155" y="8224"/>
                    <a:pt x="124311" y="7068"/>
                  </a:cubicBezTo>
                  <a:cubicBezTo>
                    <a:pt x="125467" y="5912"/>
                    <a:pt x="126845" y="5334"/>
                    <a:pt x="128445" y="5334"/>
                  </a:cubicBezTo>
                  <a:close/>
                  <a:moveTo>
                    <a:pt x="737988" y="2267"/>
                  </a:moveTo>
                  <a:lnTo>
                    <a:pt x="756657" y="26404"/>
                  </a:lnTo>
                  <a:lnTo>
                    <a:pt x="747456" y="33605"/>
                  </a:lnTo>
                  <a:lnTo>
                    <a:pt x="739055" y="22803"/>
                  </a:lnTo>
                  <a:cubicBezTo>
                    <a:pt x="739143" y="23070"/>
                    <a:pt x="739188" y="23470"/>
                    <a:pt x="739188" y="24003"/>
                  </a:cubicBezTo>
                  <a:lnTo>
                    <a:pt x="739188" y="55341"/>
                  </a:lnTo>
                  <a:lnTo>
                    <a:pt x="751990" y="55341"/>
                  </a:lnTo>
                  <a:cubicBezTo>
                    <a:pt x="753590" y="55341"/>
                    <a:pt x="754968" y="55919"/>
                    <a:pt x="756123" y="57074"/>
                  </a:cubicBezTo>
                  <a:cubicBezTo>
                    <a:pt x="757279" y="58230"/>
                    <a:pt x="757857" y="59652"/>
                    <a:pt x="757857" y="61341"/>
                  </a:cubicBezTo>
                  <a:lnTo>
                    <a:pt x="757857" y="90012"/>
                  </a:lnTo>
                  <a:cubicBezTo>
                    <a:pt x="757857" y="95079"/>
                    <a:pt x="756523" y="99324"/>
                    <a:pt x="753856" y="102747"/>
                  </a:cubicBezTo>
                  <a:cubicBezTo>
                    <a:pt x="751189" y="106169"/>
                    <a:pt x="748011" y="108747"/>
                    <a:pt x="744322" y="110481"/>
                  </a:cubicBezTo>
                  <a:cubicBezTo>
                    <a:pt x="740633" y="112214"/>
                    <a:pt x="737099" y="113259"/>
                    <a:pt x="733721" y="113615"/>
                  </a:cubicBezTo>
                  <a:lnTo>
                    <a:pt x="732387" y="102013"/>
                  </a:lnTo>
                  <a:cubicBezTo>
                    <a:pt x="736032" y="101569"/>
                    <a:pt x="739277" y="100302"/>
                    <a:pt x="742122" y="98213"/>
                  </a:cubicBezTo>
                  <a:cubicBezTo>
                    <a:pt x="744966" y="96124"/>
                    <a:pt x="746344" y="93390"/>
                    <a:pt x="746255" y="90012"/>
                  </a:cubicBezTo>
                  <a:lnTo>
                    <a:pt x="746255" y="67209"/>
                  </a:lnTo>
                  <a:lnTo>
                    <a:pt x="699316" y="67209"/>
                  </a:lnTo>
                  <a:lnTo>
                    <a:pt x="699316" y="120149"/>
                  </a:lnTo>
                  <a:lnTo>
                    <a:pt x="687581" y="120149"/>
                  </a:lnTo>
                  <a:lnTo>
                    <a:pt x="687581" y="67209"/>
                  </a:lnTo>
                  <a:lnTo>
                    <a:pt x="645309" y="67209"/>
                  </a:lnTo>
                  <a:lnTo>
                    <a:pt x="645309" y="55341"/>
                  </a:lnTo>
                  <a:lnTo>
                    <a:pt x="687581" y="55341"/>
                  </a:lnTo>
                  <a:lnTo>
                    <a:pt x="687581" y="29738"/>
                  </a:lnTo>
                  <a:lnTo>
                    <a:pt x="652377" y="29738"/>
                  </a:lnTo>
                  <a:lnTo>
                    <a:pt x="652377" y="18136"/>
                  </a:lnTo>
                  <a:lnTo>
                    <a:pt x="687581" y="18136"/>
                  </a:lnTo>
                  <a:lnTo>
                    <a:pt x="687581" y="2667"/>
                  </a:lnTo>
                  <a:lnTo>
                    <a:pt x="699316" y="2667"/>
                  </a:lnTo>
                  <a:lnTo>
                    <a:pt x="699316" y="18136"/>
                  </a:lnTo>
                  <a:lnTo>
                    <a:pt x="733320" y="18136"/>
                  </a:lnTo>
                  <a:cubicBezTo>
                    <a:pt x="734210" y="18136"/>
                    <a:pt x="735098" y="18358"/>
                    <a:pt x="735987" y="18803"/>
                  </a:cubicBezTo>
                  <a:lnTo>
                    <a:pt x="728787" y="9468"/>
                  </a:lnTo>
                  <a:close/>
                  <a:moveTo>
                    <a:pt x="534496" y="2001"/>
                  </a:moveTo>
                  <a:lnTo>
                    <a:pt x="546097" y="3067"/>
                  </a:lnTo>
                  <a:cubicBezTo>
                    <a:pt x="544852" y="13647"/>
                    <a:pt x="541608" y="23292"/>
                    <a:pt x="536363" y="32004"/>
                  </a:cubicBezTo>
                  <a:lnTo>
                    <a:pt x="536363" y="120415"/>
                  </a:lnTo>
                  <a:lnTo>
                    <a:pt x="524628" y="120415"/>
                  </a:lnTo>
                  <a:lnTo>
                    <a:pt x="524628" y="46540"/>
                  </a:lnTo>
                  <a:cubicBezTo>
                    <a:pt x="521161" y="49740"/>
                    <a:pt x="517249" y="52496"/>
                    <a:pt x="512893" y="54807"/>
                  </a:cubicBezTo>
                  <a:lnTo>
                    <a:pt x="507426" y="44539"/>
                  </a:lnTo>
                  <a:cubicBezTo>
                    <a:pt x="515071" y="40450"/>
                    <a:pt x="521205" y="34583"/>
                    <a:pt x="525828" y="26937"/>
                  </a:cubicBezTo>
                  <a:cubicBezTo>
                    <a:pt x="530451" y="19292"/>
                    <a:pt x="533340" y="10980"/>
                    <a:pt x="534496" y="2001"/>
                  </a:cubicBezTo>
                  <a:close/>
                  <a:moveTo>
                    <a:pt x="259261" y="1201"/>
                  </a:moveTo>
                  <a:lnTo>
                    <a:pt x="270863" y="1201"/>
                  </a:lnTo>
                  <a:lnTo>
                    <a:pt x="270863" y="17069"/>
                  </a:lnTo>
                  <a:lnTo>
                    <a:pt x="282731" y="17069"/>
                  </a:lnTo>
                  <a:lnTo>
                    <a:pt x="282731" y="28671"/>
                  </a:lnTo>
                  <a:lnTo>
                    <a:pt x="270863" y="28671"/>
                  </a:lnTo>
                  <a:lnTo>
                    <a:pt x="270863" y="34005"/>
                  </a:lnTo>
                  <a:lnTo>
                    <a:pt x="274997" y="32805"/>
                  </a:lnTo>
                  <a:lnTo>
                    <a:pt x="286331" y="71743"/>
                  </a:lnTo>
                  <a:lnTo>
                    <a:pt x="275130" y="74943"/>
                  </a:lnTo>
                  <a:lnTo>
                    <a:pt x="270863" y="60275"/>
                  </a:lnTo>
                  <a:lnTo>
                    <a:pt x="270863" y="119349"/>
                  </a:lnTo>
                  <a:lnTo>
                    <a:pt x="259261" y="119349"/>
                  </a:lnTo>
                  <a:lnTo>
                    <a:pt x="259261" y="28671"/>
                  </a:lnTo>
                  <a:lnTo>
                    <a:pt x="243126" y="28671"/>
                  </a:lnTo>
                  <a:lnTo>
                    <a:pt x="243126" y="17069"/>
                  </a:lnTo>
                  <a:lnTo>
                    <a:pt x="259261" y="17069"/>
                  </a:lnTo>
                  <a:close/>
                  <a:moveTo>
                    <a:pt x="429016" y="0"/>
                  </a:moveTo>
                  <a:lnTo>
                    <a:pt x="440751" y="0"/>
                  </a:lnTo>
                  <a:lnTo>
                    <a:pt x="440751" y="8135"/>
                  </a:lnTo>
                  <a:lnTo>
                    <a:pt x="487156" y="8135"/>
                  </a:lnTo>
                  <a:lnTo>
                    <a:pt x="487156" y="19870"/>
                  </a:lnTo>
                  <a:lnTo>
                    <a:pt x="440751" y="19870"/>
                  </a:lnTo>
                  <a:lnTo>
                    <a:pt x="440751" y="25604"/>
                  </a:lnTo>
                  <a:lnTo>
                    <a:pt x="481556" y="25604"/>
                  </a:lnTo>
                  <a:lnTo>
                    <a:pt x="481556" y="37338"/>
                  </a:lnTo>
                  <a:lnTo>
                    <a:pt x="440751" y="37338"/>
                  </a:lnTo>
                  <a:lnTo>
                    <a:pt x="440751" y="43072"/>
                  </a:lnTo>
                  <a:lnTo>
                    <a:pt x="493157" y="43072"/>
                  </a:lnTo>
                  <a:lnTo>
                    <a:pt x="493157" y="54941"/>
                  </a:lnTo>
                  <a:lnTo>
                    <a:pt x="376609" y="54941"/>
                  </a:lnTo>
                  <a:lnTo>
                    <a:pt x="376609" y="43072"/>
                  </a:lnTo>
                  <a:lnTo>
                    <a:pt x="429016" y="43072"/>
                  </a:lnTo>
                  <a:lnTo>
                    <a:pt x="429016" y="37338"/>
                  </a:lnTo>
                  <a:lnTo>
                    <a:pt x="388211" y="37338"/>
                  </a:lnTo>
                  <a:lnTo>
                    <a:pt x="388211" y="25604"/>
                  </a:lnTo>
                  <a:lnTo>
                    <a:pt x="429016" y="25604"/>
                  </a:lnTo>
                  <a:lnTo>
                    <a:pt x="429016" y="19870"/>
                  </a:lnTo>
                  <a:lnTo>
                    <a:pt x="382610" y="19870"/>
                  </a:lnTo>
                  <a:lnTo>
                    <a:pt x="382610" y="8135"/>
                  </a:lnTo>
                  <a:lnTo>
                    <a:pt x="429016" y="81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pic>
          <p:nvPicPr>
            <p:cNvPr id="1127" name="图片 1126">
              <a:extLst>
                <a:ext uri="{FF2B5EF4-FFF2-40B4-BE49-F238E27FC236}">
                  <a16:creationId xmlns:a16="http://schemas.microsoft.com/office/drawing/2014/main" id="{1C698444-5DF3-2C1C-B8F3-201056C1E67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1929" y="1794962"/>
              <a:ext cx="492712" cy="22715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35" name="·电脑">
            <a:extLst>
              <a:ext uri="{FF2B5EF4-FFF2-40B4-BE49-F238E27FC236}">
                <a16:creationId xmlns:a16="http://schemas.microsoft.com/office/drawing/2014/main" id="{A78735D7-40BE-AC63-7E90-9A6CC92E9334}"/>
              </a:ext>
            </a:extLst>
          </p:cNvPr>
          <p:cNvGrpSpPr>
            <a:grpSpLocks/>
          </p:cNvGrpSpPr>
          <p:nvPr/>
        </p:nvGrpSpPr>
        <p:grpSpPr>
          <a:xfrm>
            <a:off x="2674104" y="2467053"/>
            <a:ext cx="1861443" cy="2788039"/>
            <a:chOff x="2731254" y="2413713"/>
            <a:chExt cx="1861443" cy="2788039"/>
          </a:xfrm>
          <a:effectLst/>
        </p:grpSpPr>
        <p:grpSp>
          <p:nvGrpSpPr>
            <p:cNvPr id="1040" name="组合 1039">
              <a:extLst>
                <a:ext uri="{FF2B5EF4-FFF2-40B4-BE49-F238E27FC236}">
                  <a16:creationId xmlns:a16="http://schemas.microsoft.com/office/drawing/2014/main" id="{A951E200-0D53-D73C-EE32-B884744A908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31254" y="2413713"/>
              <a:ext cx="1861443" cy="2788039"/>
              <a:chOff x="2651647" y="2413713"/>
              <a:chExt cx="1861443" cy="2788039"/>
            </a:xfrm>
          </p:grpSpPr>
          <p:grpSp>
            <p:nvGrpSpPr>
              <p:cNvPr id="1039" name="组合 1038">
                <a:extLst>
                  <a:ext uri="{FF2B5EF4-FFF2-40B4-BE49-F238E27FC236}">
                    <a16:creationId xmlns:a16="http://schemas.microsoft.com/office/drawing/2014/main" id="{A281F201-039D-BD7F-9303-C255F002E50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009642" y="2413713"/>
                <a:ext cx="1503448" cy="992985"/>
                <a:chOff x="3009642" y="2413713"/>
                <a:chExt cx="1503448" cy="992985"/>
              </a:xfrm>
            </p:grpSpPr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8557F527-CF49-F4DB-F851-F05EACD2EB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09642" y="2413713"/>
                  <a:ext cx="1503448" cy="992985"/>
                </a:xfrm>
                <a:prstGeom prst="roundRect">
                  <a:avLst>
                    <a:gd name="adj" fmla="val 497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50800" dist="12700" dir="66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bliqueBottomRight"/>
                  <a:lightRig rig="brightRoom" dir="t"/>
                </a:scene3d>
                <a:sp3d extrusionH="95250" prstMaterial="flat">
                  <a:bevelT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B0C63F72-E47A-1CA1-D2A0-576587D38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47408"/>
                <a:stretch/>
              </p:blipFill>
              <p:spPr>
                <a:xfrm>
                  <a:off x="3618280" y="2742710"/>
                  <a:ext cx="199635" cy="9328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53" name="梯形 52">
                  <a:extLst>
                    <a:ext uri="{FF2B5EF4-FFF2-40B4-BE49-F238E27FC236}">
                      <a16:creationId xmlns:a16="http://schemas.microsoft.com/office/drawing/2014/main" id="{0DB67AD4-DD0D-DB20-C322-26F148C95CD0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V="1">
                  <a:off x="3237520" y="3254959"/>
                  <a:ext cx="1130310" cy="75896"/>
                </a:xfrm>
                <a:prstGeom prst="trapezoid">
                  <a:avLst>
                    <a:gd name="adj" fmla="val 6961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25CEECDB-2670-AED8-8F79-9C7C908EB8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421439" y="3275912"/>
                  <a:ext cx="18000" cy="18000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8AC2E3F7-98B6-D988-26FE-23B7ABDDFA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419268" y="3299310"/>
                  <a:ext cx="18000" cy="18000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F22DF4FC-2C18-8E22-942D-DA74151FF53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491265" y="3285377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8EA3228C-9DF5-E4E2-EE2A-49DECBEE64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547734" y="3286272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8" name="梯形 57">
                  <a:extLst>
                    <a:ext uri="{FF2B5EF4-FFF2-40B4-BE49-F238E27FC236}">
                      <a16:creationId xmlns:a16="http://schemas.microsoft.com/office/drawing/2014/main" id="{FB62F4C9-95DD-DF06-4295-C5C6E942370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02635" y="3295865"/>
                  <a:ext cx="43200" cy="14400"/>
                </a:xfrm>
                <a:prstGeom prst="trapezoid">
                  <a:avLst>
                    <a:gd name="adj" fmla="val 54954"/>
                  </a:avLst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B0F86758-74A2-28AD-8A68-4AE740EF0C9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61366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408C26B4-BB7B-AA5A-3038-D52A929751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815569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9515F632-D1A0-C2F2-B95B-46E6352BB43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868852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82721D6A-D67C-5DBC-4440-FB92ED03F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23055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EC508B1A-BCFD-6FFB-66D9-05199FBCFD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75014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24" name="椭圆 1023">
                  <a:extLst>
                    <a:ext uri="{FF2B5EF4-FFF2-40B4-BE49-F238E27FC236}">
                      <a16:creationId xmlns:a16="http://schemas.microsoft.com/office/drawing/2014/main" id="{523A8B50-6C76-8BE0-C6BF-8903A65FD9B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28297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27" name="椭圆 1026">
                  <a:extLst>
                    <a:ext uri="{FF2B5EF4-FFF2-40B4-BE49-F238E27FC236}">
                      <a16:creationId xmlns:a16="http://schemas.microsoft.com/office/drawing/2014/main" id="{59966633-A590-6263-CE37-FCBF744F02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82500" y="3292567"/>
                  <a:ext cx="28800" cy="288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28" name="椭圆 1027">
                  <a:extLst>
                    <a:ext uri="{FF2B5EF4-FFF2-40B4-BE49-F238E27FC236}">
                      <a16:creationId xmlns:a16="http://schemas.microsoft.com/office/drawing/2014/main" id="{1E2A4852-1CDA-A277-8D32-B2ECBA0528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83916" y="3270512"/>
                  <a:ext cx="10800" cy="10800"/>
                </a:xfrm>
                <a:prstGeom prst="ellipse">
                  <a:avLst/>
                </a:prstGeom>
                <a:solidFill>
                  <a:srgbClr val="C8005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29" name="椭圆 1028">
                  <a:extLst>
                    <a:ext uri="{FF2B5EF4-FFF2-40B4-BE49-F238E27FC236}">
                      <a16:creationId xmlns:a16="http://schemas.microsoft.com/office/drawing/2014/main" id="{AE1790CC-22D2-9093-605A-DFB67C18FB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38137" y="3270512"/>
                  <a:ext cx="10800" cy="10800"/>
                </a:xfrm>
                <a:prstGeom prst="ellipse">
                  <a:avLst/>
                </a:prstGeom>
                <a:solidFill>
                  <a:srgbClr val="C8005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30" name="椭圆 1029">
                  <a:extLst>
                    <a:ext uri="{FF2B5EF4-FFF2-40B4-BE49-F238E27FC236}">
                      <a16:creationId xmlns:a16="http://schemas.microsoft.com/office/drawing/2014/main" id="{862B1CEF-D661-7AEC-00CA-A70D49BEE23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91436" y="3270512"/>
                  <a:ext cx="10800" cy="10800"/>
                </a:xfrm>
                <a:prstGeom prst="ellipse">
                  <a:avLst/>
                </a:prstGeom>
                <a:solidFill>
                  <a:srgbClr val="C8005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38" name="组合 1037">
                <a:extLst>
                  <a:ext uri="{FF2B5EF4-FFF2-40B4-BE49-F238E27FC236}">
                    <a16:creationId xmlns:a16="http://schemas.microsoft.com/office/drawing/2014/main" id="{D801DAE1-469E-0334-139C-812D84A84E3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651647" y="3469343"/>
                <a:ext cx="1861443" cy="1732409"/>
                <a:chOff x="2651647" y="3515644"/>
                <a:chExt cx="1861443" cy="1732409"/>
              </a:xfrm>
            </p:grpSpPr>
            <p:sp>
              <p:nvSpPr>
                <p:cNvPr id="1031" name="矩形: 圆角 1030">
                  <a:extLst>
                    <a:ext uri="{FF2B5EF4-FFF2-40B4-BE49-F238E27FC236}">
                      <a16:creationId xmlns:a16="http://schemas.microsoft.com/office/drawing/2014/main" id="{BCBA9254-E6EE-8406-AD8A-777000B20A4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09642" y="3515644"/>
                  <a:ext cx="1503448" cy="992985"/>
                </a:xfrm>
                <a:prstGeom prst="roundRect">
                  <a:avLst>
                    <a:gd name="adj" fmla="val 497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50800" dist="12700" dir="60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bliqueBottomRight"/>
                  <a:lightRig rig="brightRoom" dir="t"/>
                </a:scene3d>
                <a:sp3d extrusionH="95250" prstMaterial="flat">
                  <a:bevelT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sp>
              <p:nvSpPr>
                <p:cNvPr id="1032" name="任意多边形: 形状 1031">
                  <a:extLst>
                    <a:ext uri="{FF2B5EF4-FFF2-40B4-BE49-F238E27FC236}">
                      <a16:creationId xmlns:a16="http://schemas.microsoft.com/office/drawing/2014/main" id="{3CAE85FD-230C-6144-634B-B5F38EC51A1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131610" y="3749820"/>
                  <a:ext cx="1261606" cy="621726"/>
                </a:xfrm>
                <a:custGeom>
                  <a:avLst/>
                  <a:gdLst>
                    <a:gd name="connsiteX0" fmla="*/ 0 w 1117600"/>
                    <a:gd name="connsiteY0" fmla="*/ 0 h 558800"/>
                    <a:gd name="connsiteX1" fmla="*/ 1117600 w 1117600"/>
                    <a:gd name="connsiteY1" fmla="*/ 0 h 558800"/>
                    <a:gd name="connsiteX2" fmla="*/ 1117600 w 1117600"/>
                    <a:gd name="connsiteY2" fmla="*/ 421640 h 558800"/>
                    <a:gd name="connsiteX3" fmla="*/ 1021080 w 1117600"/>
                    <a:gd name="connsiteY3" fmla="*/ 421640 h 558800"/>
                    <a:gd name="connsiteX4" fmla="*/ 1000760 w 1117600"/>
                    <a:gd name="connsiteY4" fmla="*/ 558800 h 558800"/>
                    <a:gd name="connsiteX5" fmla="*/ 355600 w 1117600"/>
                    <a:gd name="connsiteY5" fmla="*/ 558800 h 558800"/>
                    <a:gd name="connsiteX6" fmla="*/ 314960 w 1117600"/>
                    <a:gd name="connsiteY6" fmla="*/ 477520 h 558800"/>
                    <a:gd name="connsiteX7" fmla="*/ 20320 w 1117600"/>
                    <a:gd name="connsiteY7" fmla="*/ 477520 h 558800"/>
                    <a:gd name="connsiteX8" fmla="*/ 0 w 1117600"/>
                    <a:gd name="connsiteY8" fmla="*/ 0 h 558800"/>
                    <a:gd name="connsiteX0" fmla="*/ 0 w 1117600"/>
                    <a:gd name="connsiteY0" fmla="*/ 0 h 558800"/>
                    <a:gd name="connsiteX1" fmla="*/ 1117600 w 1117600"/>
                    <a:gd name="connsiteY1" fmla="*/ 0 h 558800"/>
                    <a:gd name="connsiteX2" fmla="*/ 1117600 w 1117600"/>
                    <a:gd name="connsiteY2" fmla="*/ 421640 h 558800"/>
                    <a:gd name="connsiteX3" fmla="*/ 1021080 w 1117600"/>
                    <a:gd name="connsiteY3" fmla="*/ 421640 h 558800"/>
                    <a:gd name="connsiteX4" fmla="*/ 1000760 w 1117600"/>
                    <a:gd name="connsiteY4" fmla="*/ 558800 h 558800"/>
                    <a:gd name="connsiteX5" fmla="*/ 355600 w 1117600"/>
                    <a:gd name="connsiteY5" fmla="*/ 558800 h 558800"/>
                    <a:gd name="connsiteX6" fmla="*/ 314960 w 1117600"/>
                    <a:gd name="connsiteY6" fmla="*/ 477520 h 558800"/>
                    <a:gd name="connsiteX7" fmla="*/ 5080 w 1117600"/>
                    <a:gd name="connsiteY7" fmla="*/ 482600 h 558800"/>
                    <a:gd name="connsiteX8" fmla="*/ 0 w 1117600"/>
                    <a:gd name="connsiteY8" fmla="*/ 0 h 55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17600" h="558800">
                      <a:moveTo>
                        <a:pt x="0" y="0"/>
                      </a:moveTo>
                      <a:lnTo>
                        <a:pt x="1117600" y="0"/>
                      </a:lnTo>
                      <a:lnTo>
                        <a:pt x="1117600" y="421640"/>
                      </a:lnTo>
                      <a:lnTo>
                        <a:pt x="1021080" y="421640"/>
                      </a:lnTo>
                      <a:lnTo>
                        <a:pt x="1000760" y="558800"/>
                      </a:lnTo>
                      <a:lnTo>
                        <a:pt x="355600" y="558800"/>
                      </a:lnTo>
                      <a:lnTo>
                        <a:pt x="314960" y="477520"/>
                      </a:lnTo>
                      <a:cubicBezTo>
                        <a:pt x="216747" y="477520"/>
                        <a:pt x="103293" y="482600"/>
                        <a:pt x="5080" y="482600"/>
                      </a:cubicBezTo>
                      <a:cubicBezTo>
                        <a:pt x="3387" y="330200"/>
                        <a:pt x="16933" y="172720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38000">
                      <a:srgbClr val="838383"/>
                    </a:gs>
                  </a:gsLst>
                  <a:lin ang="18900000" scaled="1"/>
                  <a:tileRect/>
                </a:gra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33" name="矩形 1032">
                  <a:extLst>
                    <a:ext uri="{FF2B5EF4-FFF2-40B4-BE49-F238E27FC236}">
                      <a16:creationId xmlns:a16="http://schemas.microsoft.com/office/drawing/2014/main" id="{99F78127-EBA3-0924-DA4D-223597EB32D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3344482" y="3646633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34" name="矩形 1033">
                  <a:extLst>
                    <a:ext uri="{FF2B5EF4-FFF2-40B4-BE49-F238E27FC236}">
                      <a16:creationId xmlns:a16="http://schemas.microsoft.com/office/drawing/2014/main" id="{85FB0F1E-425D-E093-CED1-46422F7C554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3469844" y="3645284"/>
                  <a:ext cx="18000" cy="360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37" name="矩形: 圆角 1036">
                  <a:extLst>
                    <a:ext uri="{FF2B5EF4-FFF2-40B4-BE49-F238E27FC236}">
                      <a16:creationId xmlns:a16="http://schemas.microsoft.com/office/drawing/2014/main" id="{CD1D3FE0-8FD0-E91E-FED8-A5C633FC4E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651647" y="4255068"/>
                  <a:ext cx="1783605" cy="992985"/>
                </a:xfrm>
                <a:prstGeom prst="roundRect">
                  <a:avLst>
                    <a:gd name="adj" fmla="val 497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</p:grpSp>
        </p:grpSp>
        <p:sp>
          <p:nvSpPr>
            <p:cNvPr id="1134" name="任意多边形: 形状 1133">
              <a:extLst>
                <a:ext uri="{FF2B5EF4-FFF2-40B4-BE49-F238E27FC236}">
                  <a16:creationId xmlns:a16="http://schemas.microsoft.com/office/drawing/2014/main" id="{D43E421B-4BD0-852C-2787-E019A00A1CFA}"/>
                </a:ext>
              </a:extLst>
            </p:cNvPr>
            <p:cNvSpPr>
              <a:spLocks/>
            </p:cNvSpPr>
            <p:nvPr/>
          </p:nvSpPr>
          <p:spPr>
            <a:xfrm>
              <a:off x="3903375" y="2773187"/>
              <a:ext cx="59484" cy="35957"/>
            </a:xfrm>
            <a:custGeom>
              <a:avLst/>
              <a:gdLst/>
              <a:ahLst/>
              <a:cxnLst/>
              <a:rect l="l" t="t" r="r" b="b"/>
              <a:pathLst>
                <a:path w="59484" h="35957">
                  <a:moveTo>
                    <a:pt x="10335" y="5001"/>
                  </a:moveTo>
                  <a:lnTo>
                    <a:pt x="8049" y="18193"/>
                  </a:lnTo>
                  <a:lnTo>
                    <a:pt x="13811" y="18193"/>
                  </a:lnTo>
                  <a:cubicBezTo>
                    <a:pt x="16129" y="18193"/>
                    <a:pt x="18026" y="17653"/>
                    <a:pt x="19503" y="16574"/>
                  </a:cubicBezTo>
                  <a:cubicBezTo>
                    <a:pt x="20979" y="15494"/>
                    <a:pt x="21892" y="13939"/>
                    <a:pt x="22241" y="11907"/>
                  </a:cubicBezTo>
                  <a:cubicBezTo>
                    <a:pt x="22336" y="11430"/>
                    <a:pt x="22384" y="10970"/>
                    <a:pt x="22384" y="10526"/>
                  </a:cubicBezTo>
                  <a:cubicBezTo>
                    <a:pt x="22384" y="8875"/>
                    <a:pt x="21804" y="7541"/>
                    <a:pt x="20646" y="6525"/>
                  </a:cubicBezTo>
                  <a:cubicBezTo>
                    <a:pt x="19487" y="5509"/>
                    <a:pt x="17732" y="5001"/>
                    <a:pt x="15383" y="5001"/>
                  </a:cubicBezTo>
                  <a:close/>
                  <a:moveTo>
                    <a:pt x="6048" y="572"/>
                  </a:moveTo>
                  <a:lnTo>
                    <a:pt x="16478" y="572"/>
                  </a:lnTo>
                  <a:cubicBezTo>
                    <a:pt x="18796" y="572"/>
                    <a:pt x="20804" y="993"/>
                    <a:pt x="22503" y="1834"/>
                  </a:cubicBezTo>
                  <a:cubicBezTo>
                    <a:pt x="24202" y="2675"/>
                    <a:pt x="25495" y="3826"/>
                    <a:pt x="26384" y="5287"/>
                  </a:cubicBezTo>
                  <a:cubicBezTo>
                    <a:pt x="27273" y="6747"/>
                    <a:pt x="27718" y="8414"/>
                    <a:pt x="27718" y="10287"/>
                  </a:cubicBezTo>
                  <a:cubicBezTo>
                    <a:pt x="27718" y="11145"/>
                    <a:pt x="27654" y="11907"/>
                    <a:pt x="27527" y="12573"/>
                  </a:cubicBezTo>
                  <a:cubicBezTo>
                    <a:pt x="26988" y="15748"/>
                    <a:pt x="25503" y="18217"/>
                    <a:pt x="23074" y="19979"/>
                  </a:cubicBezTo>
                  <a:cubicBezTo>
                    <a:pt x="20646" y="21741"/>
                    <a:pt x="17605" y="22622"/>
                    <a:pt x="13954" y="22622"/>
                  </a:cubicBezTo>
                  <a:lnTo>
                    <a:pt x="7287" y="22622"/>
                  </a:lnTo>
                  <a:lnTo>
                    <a:pt x="5048" y="35433"/>
                  </a:lnTo>
                  <a:lnTo>
                    <a:pt x="0" y="35433"/>
                  </a:lnTo>
                  <a:close/>
                  <a:moveTo>
                    <a:pt x="47625" y="0"/>
                  </a:moveTo>
                  <a:cubicBezTo>
                    <a:pt x="49752" y="0"/>
                    <a:pt x="51649" y="381"/>
                    <a:pt x="53316" y="1143"/>
                  </a:cubicBezTo>
                  <a:cubicBezTo>
                    <a:pt x="54983" y="1905"/>
                    <a:pt x="56340" y="2929"/>
                    <a:pt x="57388" y="4215"/>
                  </a:cubicBezTo>
                  <a:cubicBezTo>
                    <a:pt x="58436" y="5501"/>
                    <a:pt x="59134" y="6906"/>
                    <a:pt x="59484" y="8430"/>
                  </a:cubicBezTo>
                  <a:lnTo>
                    <a:pt x="55055" y="10573"/>
                  </a:lnTo>
                  <a:cubicBezTo>
                    <a:pt x="54515" y="8795"/>
                    <a:pt x="53610" y="7366"/>
                    <a:pt x="52340" y="6287"/>
                  </a:cubicBezTo>
                  <a:cubicBezTo>
                    <a:pt x="51070" y="5207"/>
                    <a:pt x="49387" y="4668"/>
                    <a:pt x="47292" y="4668"/>
                  </a:cubicBezTo>
                  <a:cubicBezTo>
                    <a:pt x="44371" y="4668"/>
                    <a:pt x="41831" y="5739"/>
                    <a:pt x="39672" y="7882"/>
                  </a:cubicBezTo>
                  <a:cubicBezTo>
                    <a:pt x="37513" y="10025"/>
                    <a:pt x="36084" y="13050"/>
                    <a:pt x="35385" y="16955"/>
                  </a:cubicBezTo>
                  <a:cubicBezTo>
                    <a:pt x="35195" y="18130"/>
                    <a:pt x="35100" y="19273"/>
                    <a:pt x="35100" y="20384"/>
                  </a:cubicBezTo>
                  <a:cubicBezTo>
                    <a:pt x="35100" y="23622"/>
                    <a:pt x="35909" y="26250"/>
                    <a:pt x="37529" y="28266"/>
                  </a:cubicBezTo>
                  <a:cubicBezTo>
                    <a:pt x="39148" y="30282"/>
                    <a:pt x="41418" y="31290"/>
                    <a:pt x="44339" y="31290"/>
                  </a:cubicBezTo>
                  <a:cubicBezTo>
                    <a:pt x="46022" y="31290"/>
                    <a:pt x="47482" y="30925"/>
                    <a:pt x="48720" y="30195"/>
                  </a:cubicBezTo>
                  <a:cubicBezTo>
                    <a:pt x="49959" y="29464"/>
                    <a:pt x="51102" y="28306"/>
                    <a:pt x="52149" y="26718"/>
                  </a:cubicBezTo>
                  <a:lnTo>
                    <a:pt x="55960" y="29528"/>
                  </a:lnTo>
                  <a:cubicBezTo>
                    <a:pt x="54689" y="31687"/>
                    <a:pt x="53038" y="33298"/>
                    <a:pt x="51006" y="34362"/>
                  </a:cubicBezTo>
                  <a:cubicBezTo>
                    <a:pt x="48974" y="35425"/>
                    <a:pt x="46704" y="35957"/>
                    <a:pt x="44196" y="35957"/>
                  </a:cubicBezTo>
                  <a:cubicBezTo>
                    <a:pt x="41307" y="35957"/>
                    <a:pt x="38775" y="35298"/>
                    <a:pt x="36600" y="33981"/>
                  </a:cubicBezTo>
                  <a:cubicBezTo>
                    <a:pt x="34425" y="32663"/>
                    <a:pt x="32742" y="30830"/>
                    <a:pt x="31552" y="28480"/>
                  </a:cubicBezTo>
                  <a:cubicBezTo>
                    <a:pt x="30361" y="26131"/>
                    <a:pt x="29766" y="23480"/>
                    <a:pt x="29766" y="20527"/>
                  </a:cubicBezTo>
                  <a:cubicBezTo>
                    <a:pt x="29766" y="19320"/>
                    <a:pt x="29893" y="17987"/>
                    <a:pt x="30147" y="16526"/>
                  </a:cubicBezTo>
                  <a:cubicBezTo>
                    <a:pt x="30750" y="13066"/>
                    <a:pt x="31917" y="10089"/>
                    <a:pt x="33647" y="7597"/>
                  </a:cubicBezTo>
                  <a:cubicBezTo>
                    <a:pt x="35377" y="5104"/>
                    <a:pt x="37457" y="3215"/>
                    <a:pt x="39886" y="1929"/>
                  </a:cubicBezTo>
                  <a:cubicBezTo>
                    <a:pt x="42315" y="643"/>
                    <a:pt x="44895" y="0"/>
                    <a:pt x="4762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白板">
            <a:extLst>
              <a:ext uri="{FF2B5EF4-FFF2-40B4-BE49-F238E27FC236}">
                <a16:creationId xmlns:a16="http://schemas.microsoft.com/office/drawing/2014/main" id="{4727214A-78BC-DA46-7EC3-464FA87F73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77402" y="1574171"/>
            <a:ext cx="4445407" cy="2778379"/>
          </a:xfrm>
          <a:prstGeom prst="roundRect">
            <a:avLst>
              <a:gd name="adj" fmla="val 5627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22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path path="rect">
              <a:fillToRect l="100000" b="100000"/>
            </a:path>
            <a:tileRect t="-100000" r="-100000"/>
          </a:gradFill>
          <a:ln w="57150">
            <a:gradFill flip="none" rotWithShape="1">
              <a:gsLst>
                <a:gs pos="5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25" name="·黑板">
            <a:extLst>
              <a:ext uri="{FF2B5EF4-FFF2-40B4-BE49-F238E27FC236}">
                <a16:creationId xmlns:a16="http://schemas.microsoft.com/office/drawing/2014/main" id="{7E5615EC-9677-E25D-2F98-644BC895CD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919472" y="573848"/>
            <a:ext cx="9076562" cy="3838132"/>
            <a:chOff x="4919472" y="573848"/>
            <a:chExt cx="9076562" cy="3838132"/>
          </a:xfrm>
        </p:grpSpPr>
        <p:sp>
          <p:nvSpPr>
            <p:cNvPr id="20" name="矩形: 剪去左右顶角 19">
              <a:extLst>
                <a:ext uri="{FF2B5EF4-FFF2-40B4-BE49-F238E27FC236}">
                  <a16:creationId xmlns:a16="http://schemas.microsoft.com/office/drawing/2014/main" id="{66E7C059-1491-41F2-75A8-FE9A193866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50883" y="753320"/>
              <a:ext cx="98446" cy="287175"/>
            </a:xfrm>
            <a:prstGeom prst="snip2SameRect">
              <a:avLst>
                <a:gd name="adj1" fmla="val 30048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gradFill flip="none" rotWithShape="1">
                <a:gsLst>
                  <a:gs pos="36000">
                    <a:schemeClr val="bg1">
                      <a:lumMod val="65000"/>
                    </a:schemeClr>
                  </a:gs>
                  <a:gs pos="99000">
                    <a:schemeClr val="bg1"/>
                  </a:gs>
                  <a:gs pos="78000">
                    <a:schemeClr val="bg1">
                      <a:lumMod val="6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effectLst/>
            <a:scene3d>
              <a:camera prst="obliqueBottomRight">
                <a:rot lat="21000000" lon="21000000" rev="240000"/>
              </a:camera>
              <a:lightRig rig="brightRoom" dir="t"/>
            </a:scene3d>
            <a:sp3d extrusionH="444500" prstMaterial="flat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20" name="组合 1119">
              <a:extLst>
                <a:ext uri="{FF2B5EF4-FFF2-40B4-BE49-F238E27FC236}">
                  <a16:creationId xmlns:a16="http://schemas.microsoft.com/office/drawing/2014/main" id="{E5FBA894-78AF-E7AB-7E5D-02B318517C0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14148" y="573848"/>
              <a:ext cx="3284090" cy="818705"/>
              <a:chOff x="7814148" y="573848"/>
              <a:chExt cx="3284090" cy="818705"/>
            </a:xfrm>
          </p:grpSpPr>
          <p:grpSp>
            <p:nvGrpSpPr>
              <p:cNvPr id="1119" name="组合 1118">
                <a:extLst>
                  <a:ext uri="{FF2B5EF4-FFF2-40B4-BE49-F238E27FC236}">
                    <a16:creationId xmlns:a16="http://schemas.microsoft.com/office/drawing/2014/main" id="{DA652C1A-E4F7-EF1F-21C8-0D5EDAD30B0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870469" y="573848"/>
                <a:ext cx="1227769" cy="818705"/>
                <a:chOff x="9870469" y="573848"/>
                <a:chExt cx="1227769" cy="818705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31BAFB2-1C12-3A38-F457-10E9C04AA4E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870469" y="573848"/>
                  <a:ext cx="1227769" cy="8187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59F3D89-017B-F878-9640-00604129B54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V="1">
                  <a:off x="9870469" y="1237241"/>
                  <a:ext cx="1227769" cy="154985"/>
                </a:xfrm>
                <a:prstGeom prst="rect">
                  <a:avLst/>
                </a:prstGeom>
                <a:solidFill>
                  <a:srgbClr val="0A59F7">
                    <a:alpha val="8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ic_dd_filled">
                  <a:extLst>
                    <a:ext uri="{FF2B5EF4-FFF2-40B4-BE49-F238E27FC236}">
                      <a16:creationId xmlns:a16="http://schemas.microsoft.com/office/drawing/2014/main" id="{09DA1879-5580-E428-AC6B-0F6F20BED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flipH="1">
                  <a:off x="10044013" y="835552"/>
                  <a:ext cx="237302" cy="204943"/>
                </a:xfrm>
                <a:custGeom>
                  <a:avLst/>
                  <a:gdLst>
                    <a:gd name="connsiteX0" fmla="*/ 463685 w 637567"/>
                    <a:gd name="connsiteY0" fmla="*/ 74409 h 550626"/>
                    <a:gd name="connsiteX1" fmla="*/ 565117 w 637567"/>
                    <a:gd name="connsiteY1" fmla="*/ 178581 h 550626"/>
                    <a:gd name="connsiteX2" fmla="*/ 565117 w 637567"/>
                    <a:gd name="connsiteY2" fmla="*/ 446454 h 550626"/>
                    <a:gd name="connsiteX3" fmla="*/ 463685 w 637567"/>
                    <a:gd name="connsiteY3" fmla="*/ 550626 h 550626"/>
                    <a:gd name="connsiteX4" fmla="*/ 101431 w 637567"/>
                    <a:gd name="connsiteY4" fmla="*/ 550626 h 550626"/>
                    <a:gd name="connsiteX5" fmla="*/ 0 w 637567"/>
                    <a:gd name="connsiteY5" fmla="*/ 446454 h 550626"/>
                    <a:gd name="connsiteX6" fmla="*/ 0 w 637567"/>
                    <a:gd name="connsiteY6" fmla="*/ 178581 h 550626"/>
                    <a:gd name="connsiteX7" fmla="*/ 101431 w 637567"/>
                    <a:gd name="connsiteY7" fmla="*/ 74409 h 550626"/>
                    <a:gd name="connsiteX8" fmla="*/ 463685 w 637567"/>
                    <a:gd name="connsiteY8" fmla="*/ 74409 h 550626"/>
                    <a:gd name="connsiteX9" fmla="*/ 507156 w 637567"/>
                    <a:gd name="connsiteY9" fmla="*/ 0 h 550626"/>
                    <a:gd name="connsiteX10" fmla="*/ 637567 w 637567"/>
                    <a:gd name="connsiteY10" fmla="*/ 130412 h 550626"/>
                    <a:gd name="connsiteX11" fmla="*/ 637567 w 637567"/>
                    <a:gd name="connsiteY11" fmla="*/ 360295 h 550626"/>
                    <a:gd name="connsiteX12" fmla="*/ 594106 w 637567"/>
                    <a:gd name="connsiteY12" fmla="*/ 450783 h 550626"/>
                    <a:gd name="connsiteX13" fmla="*/ 594097 w 637567"/>
                    <a:gd name="connsiteY13" fmla="*/ 146077 h 550626"/>
                    <a:gd name="connsiteX14" fmla="*/ 498230 w 637567"/>
                    <a:gd name="connsiteY14" fmla="*/ 44795 h 550626"/>
                    <a:gd name="connsiteX15" fmla="*/ 492666 w 637567"/>
                    <a:gd name="connsiteY15" fmla="*/ 44645 h 550626"/>
                    <a:gd name="connsiteX16" fmla="*/ 96963 w 637567"/>
                    <a:gd name="connsiteY16" fmla="*/ 44624 h 550626"/>
                    <a:gd name="connsiteX17" fmla="*/ 188372 w 637567"/>
                    <a:gd name="connsiteY17" fmla="*/ 0 h 550626"/>
                    <a:gd name="connsiteX18" fmla="*/ 507156 w 637567"/>
                    <a:gd name="connsiteY18" fmla="*/ 0 h 55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637567" h="550626">
                      <a:moveTo>
                        <a:pt x="463685" y="74409"/>
                      </a:moveTo>
                      <a:cubicBezTo>
                        <a:pt x="519704" y="74409"/>
                        <a:pt x="565117" y="121049"/>
                        <a:pt x="565117" y="178581"/>
                      </a:cubicBezTo>
                      <a:lnTo>
                        <a:pt x="565117" y="446454"/>
                      </a:lnTo>
                      <a:cubicBezTo>
                        <a:pt x="565117" y="503985"/>
                        <a:pt x="519704" y="550626"/>
                        <a:pt x="463685" y="550626"/>
                      </a:cubicBezTo>
                      <a:lnTo>
                        <a:pt x="101431" y="550626"/>
                      </a:lnTo>
                      <a:cubicBezTo>
                        <a:pt x="45412" y="550626"/>
                        <a:pt x="0" y="503985"/>
                        <a:pt x="0" y="446454"/>
                      </a:cubicBezTo>
                      <a:lnTo>
                        <a:pt x="0" y="178581"/>
                      </a:lnTo>
                      <a:cubicBezTo>
                        <a:pt x="0" y="121049"/>
                        <a:pt x="45412" y="74409"/>
                        <a:pt x="101431" y="74409"/>
                      </a:cubicBezTo>
                      <a:lnTo>
                        <a:pt x="463685" y="74409"/>
                      </a:lnTo>
                      <a:close/>
                      <a:moveTo>
                        <a:pt x="507156" y="0"/>
                      </a:moveTo>
                      <a:cubicBezTo>
                        <a:pt x="579181" y="0"/>
                        <a:pt x="637567" y="58387"/>
                        <a:pt x="637567" y="130412"/>
                      </a:cubicBezTo>
                      <a:lnTo>
                        <a:pt x="637567" y="360295"/>
                      </a:lnTo>
                      <a:cubicBezTo>
                        <a:pt x="637567" y="396900"/>
                        <a:pt x="620602" y="429541"/>
                        <a:pt x="594106" y="450783"/>
                      </a:cubicBezTo>
                      <a:lnTo>
                        <a:pt x="594097" y="146077"/>
                      </a:lnTo>
                      <a:cubicBezTo>
                        <a:pt x="594097" y="91925"/>
                        <a:pt x="551661" y="47685"/>
                        <a:pt x="498230" y="44795"/>
                      </a:cubicBezTo>
                      <a:lnTo>
                        <a:pt x="492666" y="44645"/>
                      </a:lnTo>
                      <a:lnTo>
                        <a:pt x="96963" y="44624"/>
                      </a:lnTo>
                      <a:cubicBezTo>
                        <a:pt x="118178" y="17462"/>
                        <a:pt x="151236" y="0"/>
                        <a:pt x="188372" y="0"/>
                      </a:cubicBezTo>
                      <a:lnTo>
                        <a:pt x="5071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66"/>
                    </a:gs>
                    <a:gs pos="100000">
                      <a:srgbClr val="FF3300"/>
                    </a:gs>
                  </a:gsLst>
                  <a:lin ang="2700000" scaled="1"/>
                  <a:tileRect/>
                </a:gradFill>
                <a:ln w="289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808734"/>
                  <a:endParaRPr lang="zh-CN" altLang="en-US" sz="1194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1118" name="文本框 1117">
                  <a:extLst>
                    <a:ext uri="{FF2B5EF4-FFF2-40B4-BE49-F238E27FC236}">
                      <a16:creationId xmlns:a16="http://schemas.microsoft.com/office/drawing/2014/main" id="{1BFC2400-5F84-469C-FD90-AAD9CD3ED99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0328592" y="866457"/>
                  <a:ext cx="592931" cy="164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931" h="164964">
                      <a:moveTo>
                        <a:pt x="94449" y="143170"/>
                      </a:moveTo>
                      <a:lnTo>
                        <a:pt x="90525" y="155020"/>
                      </a:lnTo>
                      <a:lnTo>
                        <a:pt x="98450" y="155020"/>
                      </a:lnTo>
                      <a:lnTo>
                        <a:pt x="94526" y="143170"/>
                      </a:lnTo>
                      <a:close/>
                      <a:moveTo>
                        <a:pt x="542124" y="141494"/>
                      </a:moveTo>
                      <a:cubicBezTo>
                        <a:pt x="541401" y="141494"/>
                        <a:pt x="540677" y="141646"/>
                        <a:pt x="539953" y="141951"/>
                      </a:cubicBezTo>
                      <a:cubicBezTo>
                        <a:pt x="539197" y="142250"/>
                        <a:pt x="538537" y="142758"/>
                        <a:pt x="537971" y="143475"/>
                      </a:cubicBezTo>
                      <a:cubicBezTo>
                        <a:pt x="537698" y="143824"/>
                        <a:pt x="537483" y="144155"/>
                        <a:pt x="537324" y="144466"/>
                      </a:cubicBezTo>
                      <a:cubicBezTo>
                        <a:pt x="537230" y="144637"/>
                        <a:pt x="537151" y="144828"/>
                        <a:pt x="537086" y="145037"/>
                      </a:cubicBezTo>
                      <a:cubicBezTo>
                        <a:pt x="537021" y="145247"/>
                        <a:pt x="536960" y="145475"/>
                        <a:pt x="536905" y="145723"/>
                      </a:cubicBezTo>
                      <a:cubicBezTo>
                        <a:pt x="536790" y="146257"/>
                        <a:pt x="536714" y="146942"/>
                        <a:pt x="536676" y="147781"/>
                      </a:cubicBezTo>
                      <a:cubicBezTo>
                        <a:pt x="536656" y="148217"/>
                        <a:pt x="536639" y="148716"/>
                        <a:pt x="536624" y="149276"/>
                      </a:cubicBezTo>
                      <a:cubicBezTo>
                        <a:pt x="536609" y="149836"/>
                        <a:pt x="536601" y="150468"/>
                        <a:pt x="536600" y="151171"/>
                      </a:cubicBezTo>
                      <a:cubicBezTo>
                        <a:pt x="536606" y="152511"/>
                        <a:pt x="536632" y="153603"/>
                        <a:pt x="536676" y="154448"/>
                      </a:cubicBezTo>
                      <a:cubicBezTo>
                        <a:pt x="536694" y="154867"/>
                        <a:pt x="536716" y="155248"/>
                        <a:pt x="536743" y="155591"/>
                      </a:cubicBezTo>
                      <a:cubicBezTo>
                        <a:pt x="536770" y="155934"/>
                        <a:pt x="536811" y="156239"/>
                        <a:pt x="536867" y="156505"/>
                      </a:cubicBezTo>
                      <a:cubicBezTo>
                        <a:pt x="536922" y="156771"/>
                        <a:pt x="536983" y="157011"/>
                        <a:pt x="537048" y="157225"/>
                      </a:cubicBezTo>
                      <a:cubicBezTo>
                        <a:pt x="537113" y="157438"/>
                        <a:pt x="537192" y="157630"/>
                        <a:pt x="537286" y="157801"/>
                      </a:cubicBezTo>
                      <a:cubicBezTo>
                        <a:pt x="537381" y="157974"/>
                        <a:pt x="537486" y="158152"/>
                        <a:pt x="537600" y="158334"/>
                      </a:cubicBezTo>
                      <a:cubicBezTo>
                        <a:pt x="537714" y="158517"/>
                        <a:pt x="537838" y="158695"/>
                        <a:pt x="537971" y="158868"/>
                      </a:cubicBezTo>
                      <a:cubicBezTo>
                        <a:pt x="538522" y="159534"/>
                        <a:pt x="539145" y="160030"/>
                        <a:pt x="539838" y="160358"/>
                      </a:cubicBezTo>
                      <a:cubicBezTo>
                        <a:pt x="540532" y="160686"/>
                        <a:pt x="541307" y="160850"/>
                        <a:pt x="542163" y="160849"/>
                      </a:cubicBezTo>
                      <a:cubicBezTo>
                        <a:pt x="542734" y="160849"/>
                        <a:pt x="543267" y="160773"/>
                        <a:pt x="543763" y="160620"/>
                      </a:cubicBezTo>
                      <a:cubicBezTo>
                        <a:pt x="544226" y="160500"/>
                        <a:pt x="544633" y="160322"/>
                        <a:pt x="544982" y="160087"/>
                      </a:cubicBezTo>
                      <a:cubicBezTo>
                        <a:pt x="545319" y="159890"/>
                        <a:pt x="545598" y="159674"/>
                        <a:pt x="545820" y="159439"/>
                      </a:cubicBezTo>
                      <a:cubicBezTo>
                        <a:pt x="546055" y="159211"/>
                        <a:pt x="546233" y="159020"/>
                        <a:pt x="546353" y="158868"/>
                      </a:cubicBezTo>
                      <a:cubicBezTo>
                        <a:pt x="546485" y="158696"/>
                        <a:pt x="546603" y="158525"/>
                        <a:pt x="546706" y="158353"/>
                      </a:cubicBezTo>
                      <a:cubicBezTo>
                        <a:pt x="546809" y="158182"/>
                        <a:pt x="546908" y="158010"/>
                        <a:pt x="547001" y="157839"/>
                      </a:cubicBezTo>
                      <a:cubicBezTo>
                        <a:pt x="547192" y="157528"/>
                        <a:pt x="547344" y="157121"/>
                        <a:pt x="547458" y="156620"/>
                      </a:cubicBezTo>
                      <a:cubicBezTo>
                        <a:pt x="547573" y="156124"/>
                        <a:pt x="547649" y="155439"/>
                        <a:pt x="547687" y="154562"/>
                      </a:cubicBezTo>
                      <a:cubicBezTo>
                        <a:pt x="547719" y="153718"/>
                        <a:pt x="547731" y="152587"/>
                        <a:pt x="547725" y="151171"/>
                      </a:cubicBezTo>
                      <a:cubicBezTo>
                        <a:pt x="547731" y="149990"/>
                        <a:pt x="547719" y="149000"/>
                        <a:pt x="547687" y="148200"/>
                      </a:cubicBezTo>
                      <a:cubicBezTo>
                        <a:pt x="547655" y="147400"/>
                        <a:pt x="547604" y="146714"/>
                        <a:pt x="547535" y="146142"/>
                      </a:cubicBezTo>
                      <a:cubicBezTo>
                        <a:pt x="547479" y="145858"/>
                        <a:pt x="547419" y="145598"/>
                        <a:pt x="547354" y="145361"/>
                      </a:cubicBezTo>
                      <a:cubicBezTo>
                        <a:pt x="547289" y="145125"/>
                        <a:pt x="547209" y="144902"/>
                        <a:pt x="547115" y="144694"/>
                      </a:cubicBezTo>
                      <a:cubicBezTo>
                        <a:pt x="547019" y="144486"/>
                        <a:pt x="546907" y="144283"/>
                        <a:pt x="546777" y="144085"/>
                      </a:cubicBezTo>
                      <a:cubicBezTo>
                        <a:pt x="546648" y="143886"/>
                        <a:pt x="546507" y="143683"/>
                        <a:pt x="546353" y="143475"/>
                      </a:cubicBezTo>
                      <a:cubicBezTo>
                        <a:pt x="545858" y="142859"/>
                        <a:pt x="545249" y="142377"/>
                        <a:pt x="544525" y="142027"/>
                      </a:cubicBezTo>
                      <a:cubicBezTo>
                        <a:pt x="543801" y="141678"/>
                        <a:pt x="543001" y="141500"/>
                        <a:pt x="542124" y="141494"/>
                      </a:cubicBezTo>
                      <a:close/>
                      <a:moveTo>
                        <a:pt x="504024" y="141494"/>
                      </a:moveTo>
                      <a:cubicBezTo>
                        <a:pt x="503301" y="141494"/>
                        <a:pt x="502577" y="141646"/>
                        <a:pt x="501853" y="141951"/>
                      </a:cubicBezTo>
                      <a:cubicBezTo>
                        <a:pt x="501097" y="142250"/>
                        <a:pt x="500437" y="142758"/>
                        <a:pt x="499871" y="143475"/>
                      </a:cubicBezTo>
                      <a:cubicBezTo>
                        <a:pt x="499598" y="143824"/>
                        <a:pt x="499383" y="144155"/>
                        <a:pt x="499224" y="144466"/>
                      </a:cubicBezTo>
                      <a:cubicBezTo>
                        <a:pt x="499130" y="144637"/>
                        <a:pt x="499051" y="144828"/>
                        <a:pt x="498986" y="145037"/>
                      </a:cubicBezTo>
                      <a:cubicBezTo>
                        <a:pt x="498921" y="145247"/>
                        <a:pt x="498860" y="145475"/>
                        <a:pt x="498805" y="145723"/>
                      </a:cubicBezTo>
                      <a:cubicBezTo>
                        <a:pt x="498690" y="146257"/>
                        <a:pt x="498614" y="146942"/>
                        <a:pt x="498576" y="147781"/>
                      </a:cubicBezTo>
                      <a:cubicBezTo>
                        <a:pt x="498556" y="148217"/>
                        <a:pt x="498539" y="148716"/>
                        <a:pt x="498524" y="149276"/>
                      </a:cubicBezTo>
                      <a:cubicBezTo>
                        <a:pt x="498509" y="149836"/>
                        <a:pt x="498501" y="150468"/>
                        <a:pt x="498500" y="151171"/>
                      </a:cubicBezTo>
                      <a:cubicBezTo>
                        <a:pt x="498506" y="152511"/>
                        <a:pt x="498532" y="153603"/>
                        <a:pt x="498576" y="154448"/>
                      </a:cubicBezTo>
                      <a:cubicBezTo>
                        <a:pt x="498594" y="154867"/>
                        <a:pt x="498616" y="155248"/>
                        <a:pt x="498643" y="155591"/>
                      </a:cubicBezTo>
                      <a:cubicBezTo>
                        <a:pt x="498670" y="155934"/>
                        <a:pt x="498711" y="156239"/>
                        <a:pt x="498767" y="156505"/>
                      </a:cubicBezTo>
                      <a:cubicBezTo>
                        <a:pt x="498822" y="156771"/>
                        <a:pt x="498883" y="157011"/>
                        <a:pt x="498948" y="157225"/>
                      </a:cubicBezTo>
                      <a:cubicBezTo>
                        <a:pt x="499013" y="157438"/>
                        <a:pt x="499092" y="157630"/>
                        <a:pt x="499186" y="157801"/>
                      </a:cubicBezTo>
                      <a:cubicBezTo>
                        <a:pt x="499281" y="157974"/>
                        <a:pt x="499386" y="158152"/>
                        <a:pt x="499500" y="158334"/>
                      </a:cubicBezTo>
                      <a:cubicBezTo>
                        <a:pt x="499614" y="158517"/>
                        <a:pt x="499738" y="158695"/>
                        <a:pt x="499871" y="158868"/>
                      </a:cubicBezTo>
                      <a:cubicBezTo>
                        <a:pt x="500422" y="159534"/>
                        <a:pt x="501045" y="160030"/>
                        <a:pt x="501738" y="160358"/>
                      </a:cubicBezTo>
                      <a:cubicBezTo>
                        <a:pt x="502432" y="160686"/>
                        <a:pt x="503207" y="160850"/>
                        <a:pt x="504063" y="160849"/>
                      </a:cubicBezTo>
                      <a:cubicBezTo>
                        <a:pt x="504634" y="160849"/>
                        <a:pt x="505167" y="160773"/>
                        <a:pt x="505663" y="160620"/>
                      </a:cubicBezTo>
                      <a:cubicBezTo>
                        <a:pt x="506126" y="160500"/>
                        <a:pt x="506533" y="160322"/>
                        <a:pt x="506882" y="160087"/>
                      </a:cubicBezTo>
                      <a:cubicBezTo>
                        <a:pt x="507218" y="159890"/>
                        <a:pt x="507498" y="159674"/>
                        <a:pt x="507720" y="159439"/>
                      </a:cubicBezTo>
                      <a:cubicBezTo>
                        <a:pt x="507955" y="159211"/>
                        <a:pt x="508133" y="159020"/>
                        <a:pt x="508253" y="158868"/>
                      </a:cubicBezTo>
                      <a:cubicBezTo>
                        <a:pt x="508385" y="158696"/>
                        <a:pt x="508503" y="158525"/>
                        <a:pt x="508606" y="158353"/>
                      </a:cubicBezTo>
                      <a:cubicBezTo>
                        <a:pt x="508709" y="158182"/>
                        <a:pt x="508808" y="158010"/>
                        <a:pt x="508901" y="157839"/>
                      </a:cubicBezTo>
                      <a:cubicBezTo>
                        <a:pt x="509092" y="157528"/>
                        <a:pt x="509244" y="157121"/>
                        <a:pt x="509358" y="156620"/>
                      </a:cubicBezTo>
                      <a:cubicBezTo>
                        <a:pt x="509473" y="156124"/>
                        <a:pt x="509549" y="155439"/>
                        <a:pt x="509587" y="154562"/>
                      </a:cubicBezTo>
                      <a:cubicBezTo>
                        <a:pt x="509619" y="153718"/>
                        <a:pt x="509631" y="152587"/>
                        <a:pt x="509625" y="151171"/>
                      </a:cubicBezTo>
                      <a:cubicBezTo>
                        <a:pt x="509631" y="149990"/>
                        <a:pt x="509619" y="149000"/>
                        <a:pt x="509587" y="148200"/>
                      </a:cubicBezTo>
                      <a:cubicBezTo>
                        <a:pt x="509555" y="147400"/>
                        <a:pt x="509504" y="146714"/>
                        <a:pt x="509435" y="146142"/>
                      </a:cubicBezTo>
                      <a:cubicBezTo>
                        <a:pt x="509379" y="145858"/>
                        <a:pt x="509319" y="145598"/>
                        <a:pt x="509254" y="145361"/>
                      </a:cubicBezTo>
                      <a:cubicBezTo>
                        <a:pt x="509189" y="145125"/>
                        <a:pt x="509109" y="144902"/>
                        <a:pt x="509015" y="144694"/>
                      </a:cubicBezTo>
                      <a:cubicBezTo>
                        <a:pt x="508919" y="144486"/>
                        <a:pt x="508807" y="144283"/>
                        <a:pt x="508677" y="144085"/>
                      </a:cubicBezTo>
                      <a:cubicBezTo>
                        <a:pt x="508548" y="143886"/>
                        <a:pt x="508407" y="143683"/>
                        <a:pt x="508253" y="143475"/>
                      </a:cubicBezTo>
                      <a:cubicBezTo>
                        <a:pt x="507758" y="142859"/>
                        <a:pt x="507149" y="142377"/>
                        <a:pt x="506425" y="142027"/>
                      </a:cubicBezTo>
                      <a:cubicBezTo>
                        <a:pt x="505701" y="141678"/>
                        <a:pt x="504901" y="141500"/>
                        <a:pt x="504024" y="141494"/>
                      </a:cubicBezTo>
                      <a:close/>
                      <a:moveTo>
                        <a:pt x="265899" y="141494"/>
                      </a:moveTo>
                      <a:cubicBezTo>
                        <a:pt x="265176" y="141494"/>
                        <a:pt x="264452" y="141646"/>
                        <a:pt x="263728" y="141951"/>
                      </a:cubicBezTo>
                      <a:cubicBezTo>
                        <a:pt x="262972" y="142250"/>
                        <a:pt x="262312" y="142758"/>
                        <a:pt x="261747" y="143475"/>
                      </a:cubicBezTo>
                      <a:cubicBezTo>
                        <a:pt x="261473" y="143824"/>
                        <a:pt x="261258" y="144155"/>
                        <a:pt x="261099" y="144466"/>
                      </a:cubicBezTo>
                      <a:cubicBezTo>
                        <a:pt x="261005" y="144637"/>
                        <a:pt x="260926" y="144828"/>
                        <a:pt x="260861" y="145037"/>
                      </a:cubicBezTo>
                      <a:cubicBezTo>
                        <a:pt x="260796" y="145247"/>
                        <a:pt x="260735" y="145475"/>
                        <a:pt x="260680" y="145723"/>
                      </a:cubicBezTo>
                      <a:cubicBezTo>
                        <a:pt x="260565" y="146257"/>
                        <a:pt x="260489" y="146942"/>
                        <a:pt x="260451" y="147781"/>
                      </a:cubicBezTo>
                      <a:cubicBezTo>
                        <a:pt x="260431" y="148217"/>
                        <a:pt x="260414" y="148716"/>
                        <a:pt x="260399" y="149276"/>
                      </a:cubicBezTo>
                      <a:cubicBezTo>
                        <a:pt x="260384" y="149836"/>
                        <a:pt x="260376" y="150468"/>
                        <a:pt x="260375" y="151171"/>
                      </a:cubicBezTo>
                      <a:cubicBezTo>
                        <a:pt x="260381" y="152511"/>
                        <a:pt x="260407" y="153603"/>
                        <a:pt x="260451" y="154448"/>
                      </a:cubicBezTo>
                      <a:cubicBezTo>
                        <a:pt x="260469" y="154867"/>
                        <a:pt x="260491" y="155248"/>
                        <a:pt x="260518" y="155591"/>
                      </a:cubicBezTo>
                      <a:cubicBezTo>
                        <a:pt x="260545" y="155934"/>
                        <a:pt x="260586" y="156239"/>
                        <a:pt x="260642" y="156505"/>
                      </a:cubicBezTo>
                      <a:cubicBezTo>
                        <a:pt x="260697" y="156771"/>
                        <a:pt x="260757" y="157011"/>
                        <a:pt x="260823" y="157225"/>
                      </a:cubicBezTo>
                      <a:cubicBezTo>
                        <a:pt x="260888" y="157438"/>
                        <a:pt x="260967" y="157630"/>
                        <a:pt x="261061" y="157801"/>
                      </a:cubicBezTo>
                      <a:cubicBezTo>
                        <a:pt x="261156" y="157974"/>
                        <a:pt x="261261" y="158152"/>
                        <a:pt x="261375" y="158334"/>
                      </a:cubicBezTo>
                      <a:cubicBezTo>
                        <a:pt x="261489" y="158517"/>
                        <a:pt x="261613" y="158695"/>
                        <a:pt x="261747" y="158868"/>
                      </a:cubicBezTo>
                      <a:cubicBezTo>
                        <a:pt x="262297" y="159534"/>
                        <a:pt x="262920" y="160030"/>
                        <a:pt x="263613" y="160358"/>
                      </a:cubicBezTo>
                      <a:cubicBezTo>
                        <a:pt x="264307" y="160686"/>
                        <a:pt x="265082" y="160850"/>
                        <a:pt x="265937" y="160849"/>
                      </a:cubicBezTo>
                      <a:cubicBezTo>
                        <a:pt x="266509" y="160849"/>
                        <a:pt x="267042" y="160773"/>
                        <a:pt x="267538" y="160620"/>
                      </a:cubicBezTo>
                      <a:cubicBezTo>
                        <a:pt x="268001" y="160500"/>
                        <a:pt x="268408" y="160322"/>
                        <a:pt x="268757" y="160087"/>
                      </a:cubicBezTo>
                      <a:cubicBezTo>
                        <a:pt x="269093" y="159890"/>
                        <a:pt x="269373" y="159674"/>
                        <a:pt x="269595" y="159439"/>
                      </a:cubicBezTo>
                      <a:cubicBezTo>
                        <a:pt x="269830" y="159211"/>
                        <a:pt x="270008" y="159020"/>
                        <a:pt x="270128" y="158868"/>
                      </a:cubicBezTo>
                      <a:cubicBezTo>
                        <a:pt x="270260" y="158696"/>
                        <a:pt x="270378" y="158525"/>
                        <a:pt x="270481" y="158353"/>
                      </a:cubicBezTo>
                      <a:cubicBezTo>
                        <a:pt x="270584" y="158182"/>
                        <a:pt x="270683" y="158010"/>
                        <a:pt x="270776" y="157839"/>
                      </a:cubicBezTo>
                      <a:cubicBezTo>
                        <a:pt x="270967" y="157528"/>
                        <a:pt x="271119" y="157121"/>
                        <a:pt x="271233" y="156620"/>
                      </a:cubicBezTo>
                      <a:cubicBezTo>
                        <a:pt x="271348" y="156124"/>
                        <a:pt x="271424" y="155439"/>
                        <a:pt x="271462" y="154562"/>
                      </a:cubicBezTo>
                      <a:cubicBezTo>
                        <a:pt x="271494" y="153718"/>
                        <a:pt x="271506" y="152587"/>
                        <a:pt x="271500" y="151171"/>
                      </a:cubicBezTo>
                      <a:cubicBezTo>
                        <a:pt x="271506" y="149990"/>
                        <a:pt x="271494" y="149000"/>
                        <a:pt x="271462" y="148200"/>
                      </a:cubicBezTo>
                      <a:cubicBezTo>
                        <a:pt x="271430" y="147400"/>
                        <a:pt x="271379" y="146714"/>
                        <a:pt x="271310" y="146142"/>
                      </a:cubicBezTo>
                      <a:cubicBezTo>
                        <a:pt x="271254" y="145858"/>
                        <a:pt x="271194" y="145598"/>
                        <a:pt x="271129" y="145361"/>
                      </a:cubicBezTo>
                      <a:cubicBezTo>
                        <a:pt x="271064" y="145125"/>
                        <a:pt x="270984" y="144902"/>
                        <a:pt x="270891" y="144694"/>
                      </a:cubicBezTo>
                      <a:cubicBezTo>
                        <a:pt x="270794" y="144486"/>
                        <a:pt x="270682" y="144283"/>
                        <a:pt x="270552" y="144085"/>
                      </a:cubicBezTo>
                      <a:cubicBezTo>
                        <a:pt x="270423" y="143886"/>
                        <a:pt x="270282" y="143683"/>
                        <a:pt x="270128" y="143475"/>
                      </a:cubicBezTo>
                      <a:cubicBezTo>
                        <a:pt x="269633" y="142859"/>
                        <a:pt x="269024" y="142377"/>
                        <a:pt x="268300" y="142027"/>
                      </a:cubicBezTo>
                      <a:cubicBezTo>
                        <a:pt x="267576" y="141678"/>
                        <a:pt x="266776" y="141500"/>
                        <a:pt x="265899" y="141494"/>
                      </a:cubicBezTo>
                      <a:close/>
                      <a:moveTo>
                        <a:pt x="213664" y="141494"/>
                      </a:moveTo>
                      <a:lnTo>
                        <a:pt x="213664" y="160849"/>
                      </a:lnTo>
                      <a:lnTo>
                        <a:pt x="218732" y="160849"/>
                      </a:lnTo>
                      <a:cubicBezTo>
                        <a:pt x="220910" y="160842"/>
                        <a:pt x="222535" y="160055"/>
                        <a:pt x="223608" y="158487"/>
                      </a:cubicBezTo>
                      <a:cubicBezTo>
                        <a:pt x="223741" y="158314"/>
                        <a:pt x="223857" y="158136"/>
                        <a:pt x="223956" y="157953"/>
                      </a:cubicBezTo>
                      <a:cubicBezTo>
                        <a:pt x="224055" y="157771"/>
                        <a:pt x="224143" y="157593"/>
                        <a:pt x="224218" y="157420"/>
                      </a:cubicBezTo>
                      <a:cubicBezTo>
                        <a:pt x="224339" y="157077"/>
                        <a:pt x="224440" y="156658"/>
                        <a:pt x="224523" y="156163"/>
                      </a:cubicBezTo>
                      <a:cubicBezTo>
                        <a:pt x="224561" y="155699"/>
                        <a:pt x="224599" y="155140"/>
                        <a:pt x="224637" y="154486"/>
                      </a:cubicBezTo>
                      <a:cubicBezTo>
                        <a:pt x="224637" y="153845"/>
                        <a:pt x="224637" y="153070"/>
                        <a:pt x="224637" y="152162"/>
                      </a:cubicBezTo>
                      <a:lnTo>
                        <a:pt x="224637" y="150143"/>
                      </a:lnTo>
                      <a:cubicBezTo>
                        <a:pt x="224643" y="149190"/>
                        <a:pt x="224631" y="148390"/>
                        <a:pt x="224599" y="147742"/>
                      </a:cubicBezTo>
                      <a:cubicBezTo>
                        <a:pt x="224567" y="147095"/>
                        <a:pt x="224516" y="146523"/>
                        <a:pt x="224447" y="146028"/>
                      </a:cubicBezTo>
                      <a:cubicBezTo>
                        <a:pt x="224339" y="145564"/>
                        <a:pt x="224212" y="145158"/>
                        <a:pt x="224066" y="144809"/>
                      </a:cubicBezTo>
                      <a:cubicBezTo>
                        <a:pt x="223972" y="144637"/>
                        <a:pt x="223874" y="144466"/>
                        <a:pt x="223770" y="144294"/>
                      </a:cubicBezTo>
                      <a:cubicBezTo>
                        <a:pt x="223667" y="144123"/>
                        <a:pt x="223550" y="143951"/>
                        <a:pt x="223418" y="143780"/>
                      </a:cubicBezTo>
                      <a:cubicBezTo>
                        <a:pt x="223112" y="143378"/>
                        <a:pt x="222790" y="143029"/>
                        <a:pt x="222451" y="142732"/>
                      </a:cubicBezTo>
                      <a:cubicBezTo>
                        <a:pt x="222112" y="142435"/>
                        <a:pt x="221761" y="142200"/>
                        <a:pt x="221399" y="142027"/>
                      </a:cubicBezTo>
                      <a:cubicBezTo>
                        <a:pt x="221035" y="141855"/>
                        <a:pt x="220619" y="141723"/>
                        <a:pt x="220151" y="141632"/>
                      </a:cubicBezTo>
                      <a:cubicBezTo>
                        <a:pt x="219683" y="141541"/>
                        <a:pt x="219171" y="141495"/>
                        <a:pt x="218617" y="141494"/>
                      </a:cubicBezTo>
                      <a:close/>
                      <a:moveTo>
                        <a:pt x="127939" y="141494"/>
                      </a:moveTo>
                      <a:lnTo>
                        <a:pt x="127939" y="160849"/>
                      </a:lnTo>
                      <a:lnTo>
                        <a:pt x="133007" y="160849"/>
                      </a:lnTo>
                      <a:cubicBezTo>
                        <a:pt x="135185" y="160842"/>
                        <a:pt x="136810" y="160055"/>
                        <a:pt x="137883" y="158487"/>
                      </a:cubicBezTo>
                      <a:cubicBezTo>
                        <a:pt x="138016" y="158314"/>
                        <a:pt x="138132" y="158136"/>
                        <a:pt x="138231" y="157953"/>
                      </a:cubicBezTo>
                      <a:cubicBezTo>
                        <a:pt x="138330" y="157771"/>
                        <a:pt x="138418" y="157593"/>
                        <a:pt x="138493" y="157420"/>
                      </a:cubicBezTo>
                      <a:cubicBezTo>
                        <a:pt x="138614" y="157077"/>
                        <a:pt x="138715" y="156658"/>
                        <a:pt x="138798" y="156163"/>
                      </a:cubicBezTo>
                      <a:cubicBezTo>
                        <a:pt x="138836" y="155699"/>
                        <a:pt x="138874" y="155140"/>
                        <a:pt x="138912" y="154486"/>
                      </a:cubicBezTo>
                      <a:cubicBezTo>
                        <a:pt x="138912" y="153845"/>
                        <a:pt x="138912" y="153070"/>
                        <a:pt x="138912" y="152162"/>
                      </a:cubicBezTo>
                      <a:lnTo>
                        <a:pt x="138912" y="150143"/>
                      </a:lnTo>
                      <a:cubicBezTo>
                        <a:pt x="138918" y="149190"/>
                        <a:pt x="138906" y="148390"/>
                        <a:pt x="138874" y="147742"/>
                      </a:cubicBezTo>
                      <a:cubicBezTo>
                        <a:pt x="138842" y="147095"/>
                        <a:pt x="138791" y="146523"/>
                        <a:pt x="138722" y="146028"/>
                      </a:cubicBezTo>
                      <a:cubicBezTo>
                        <a:pt x="138614" y="145564"/>
                        <a:pt x="138487" y="145158"/>
                        <a:pt x="138341" y="144809"/>
                      </a:cubicBezTo>
                      <a:cubicBezTo>
                        <a:pt x="138247" y="144637"/>
                        <a:pt x="138149" y="144466"/>
                        <a:pt x="138045" y="144294"/>
                      </a:cubicBezTo>
                      <a:cubicBezTo>
                        <a:pt x="137942" y="144123"/>
                        <a:pt x="137825" y="143951"/>
                        <a:pt x="137693" y="143780"/>
                      </a:cubicBezTo>
                      <a:cubicBezTo>
                        <a:pt x="137387" y="143378"/>
                        <a:pt x="137065" y="143029"/>
                        <a:pt x="136726" y="142732"/>
                      </a:cubicBezTo>
                      <a:cubicBezTo>
                        <a:pt x="136387" y="142435"/>
                        <a:pt x="136036" y="142200"/>
                        <a:pt x="135674" y="142027"/>
                      </a:cubicBezTo>
                      <a:cubicBezTo>
                        <a:pt x="135310" y="141855"/>
                        <a:pt x="134894" y="141723"/>
                        <a:pt x="134426" y="141632"/>
                      </a:cubicBezTo>
                      <a:cubicBezTo>
                        <a:pt x="133958" y="141541"/>
                        <a:pt x="133446" y="141495"/>
                        <a:pt x="132892" y="141494"/>
                      </a:cubicBezTo>
                      <a:close/>
                      <a:moveTo>
                        <a:pt x="4114" y="141494"/>
                      </a:moveTo>
                      <a:lnTo>
                        <a:pt x="4114" y="160849"/>
                      </a:lnTo>
                      <a:lnTo>
                        <a:pt x="9182" y="160849"/>
                      </a:lnTo>
                      <a:cubicBezTo>
                        <a:pt x="11360" y="160842"/>
                        <a:pt x="12985" y="160055"/>
                        <a:pt x="14058" y="158487"/>
                      </a:cubicBezTo>
                      <a:cubicBezTo>
                        <a:pt x="14191" y="158314"/>
                        <a:pt x="14307" y="158136"/>
                        <a:pt x="14406" y="157953"/>
                      </a:cubicBezTo>
                      <a:cubicBezTo>
                        <a:pt x="14505" y="157771"/>
                        <a:pt x="14593" y="157593"/>
                        <a:pt x="14668" y="157420"/>
                      </a:cubicBezTo>
                      <a:cubicBezTo>
                        <a:pt x="14789" y="157077"/>
                        <a:pt x="14890" y="156658"/>
                        <a:pt x="14973" y="156163"/>
                      </a:cubicBezTo>
                      <a:cubicBezTo>
                        <a:pt x="15011" y="155699"/>
                        <a:pt x="15049" y="155140"/>
                        <a:pt x="15087" y="154486"/>
                      </a:cubicBezTo>
                      <a:cubicBezTo>
                        <a:pt x="15087" y="153845"/>
                        <a:pt x="15087" y="153070"/>
                        <a:pt x="15087" y="152162"/>
                      </a:cubicBezTo>
                      <a:lnTo>
                        <a:pt x="15087" y="150143"/>
                      </a:lnTo>
                      <a:cubicBezTo>
                        <a:pt x="15093" y="149190"/>
                        <a:pt x="15081" y="148390"/>
                        <a:pt x="15049" y="147742"/>
                      </a:cubicBezTo>
                      <a:cubicBezTo>
                        <a:pt x="15017" y="147095"/>
                        <a:pt x="14966" y="146523"/>
                        <a:pt x="14897" y="146028"/>
                      </a:cubicBezTo>
                      <a:cubicBezTo>
                        <a:pt x="14789" y="145564"/>
                        <a:pt x="14662" y="145158"/>
                        <a:pt x="14516" y="144809"/>
                      </a:cubicBezTo>
                      <a:cubicBezTo>
                        <a:pt x="14422" y="144637"/>
                        <a:pt x="14324" y="144466"/>
                        <a:pt x="14220" y="144294"/>
                      </a:cubicBezTo>
                      <a:cubicBezTo>
                        <a:pt x="14117" y="144123"/>
                        <a:pt x="14000" y="143951"/>
                        <a:pt x="13868" y="143780"/>
                      </a:cubicBezTo>
                      <a:cubicBezTo>
                        <a:pt x="13562" y="143378"/>
                        <a:pt x="13240" y="143029"/>
                        <a:pt x="12901" y="142732"/>
                      </a:cubicBezTo>
                      <a:cubicBezTo>
                        <a:pt x="12562" y="142435"/>
                        <a:pt x="12211" y="142200"/>
                        <a:pt x="11849" y="142027"/>
                      </a:cubicBezTo>
                      <a:cubicBezTo>
                        <a:pt x="11485" y="141855"/>
                        <a:pt x="11069" y="141723"/>
                        <a:pt x="10601" y="141632"/>
                      </a:cubicBezTo>
                      <a:cubicBezTo>
                        <a:pt x="10133" y="141541"/>
                        <a:pt x="9621" y="141495"/>
                        <a:pt x="9067" y="141494"/>
                      </a:cubicBezTo>
                      <a:close/>
                      <a:moveTo>
                        <a:pt x="571499" y="137608"/>
                      </a:moveTo>
                      <a:lnTo>
                        <a:pt x="575614" y="137608"/>
                      </a:lnTo>
                      <a:lnTo>
                        <a:pt x="575614" y="160849"/>
                      </a:lnTo>
                      <a:lnTo>
                        <a:pt x="588835" y="160849"/>
                      </a:lnTo>
                      <a:lnTo>
                        <a:pt x="588835" y="164735"/>
                      </a:lnTo>
                      <a:lnTo>
                        <a:pt x="571499" y="164735"/>
                      </a:lnTo>
                      <a:close/>
                      <a:moveTo>
                        <a:pt x="447675" y="137608"/>
                      </a:moveTo>
                      <a:lnTo>
                        <a:pt x="451789" y="137608"/>
                      </a:lnTo>
                      <a:lnTo>
                        <a:pt x="451789" y="149228"/>
                      </a:lnTo>
                      <a:lnTo>
                        <a:pt x="462533" y="149228"/>
                      </a:lnTo>
                      <a:lnTo>
                        <a:pt x="462533" y="137608"/>
                      </a:lnTo>
                      <a:lnTo>
                        <a:pt x="466648" y="137608"/>
                      </a:lnTo>
                      <a:lnTo>
                        <a:pt x="466648" y="164735"/>
                      </a:lnTo>
                      <a:lnTo>
                        <a:pt x="462533" y="164735"/>
                      </a:lnTo>
                      <a:lnTo>
                        <a:pt x="462533" y="152886"/>
                      </a:lnTo>
                      <a:lnTo>
                        <a:pt x="451789" y="152886"/>
                      </a:lnTo>
                      <a:lnTo>
                        <a:pt x="451789" y="164735"/>
                      </a:lnTo>
                      <a:lnTo>
                        <a:pt x="447675" y="164735"/>
                      </a:lnTo>
                      <a:close/>
                      <a:moveTo>
                        <a:pt x="209549" y="137608"/>
                      </a:moveTo>
                      <a:lnTo>
                        <a:pt x="219113" y="137608"/>
                      </a:lnTo>
                      <a:cubicBezTo>
                        <a:pt x="219971" y="137608"/>
                        <a:pt x="220797" y="137703"/>
                        <a:pt x="221589" y="137894"/>
                      </a:cubicBezTo>
                      <a:cubicBezTo>
                        <a:pt x="222381" y="138084"/>
                        <a:pt x="223131" y="138370"/>
                        <a:pt x="223837" y="138751"/>
                      </a:cubicBezTo>
                      <a:cubicBezTo>
                        <a:pt x="224543" y="139131"/>
                        <a:pt x="225178" y="139590"/>
                        <a:pt x="225742" y="140127"/>
                      </a:cubicBezTo>
                      <a:cubicBezTo>
                        <a:pt x="226306" y="140665"/>
                        <a:pt x="226788" y="141285"/>
                        <a:pt x="227190" y="141989"/>
                      </a:cubicBezTo>
                      <a:cubicBezTo>
                        <a:pt x="227381" y="142312"/>
                        <a:pt x="227551" y="142610"/>
                        <a:pt x="227699" y="142885"/>
                      </a:cubicBezTo>
                      <a:cubicBezTo>
                        <a:pt x="227848" y="143159"/>
                        <a:pt x="227970" y="143420"/>
                        <a:pt x="228066" y="143666"/>
                      </a:cubicBezTo>
                      <a:cubicBezTo>
                        <a:pt x="228161" y="143912"/>
                        <a:pt x="228247" y="144172"/>
                        <a:pt x="228323" y="144447"/>
                      </a:cubicBezTo>
                      <a:cubicBezTo>
                        <a:pt x="228399" y="144721"/>
                        <a:pt x="228466" y="145020"/>
                        <a:pt x="228523" y="145342"/>
                      </a:cubicBezTo>
                      <a:cubicBezTo>
                        <a:pt x="228579" y="145666"/>
                        <a:pt x="228620" y="146018"/>
                        <a:pt x="228647" y="146399"/>
                      </a:cubicBezTo>
                      <a:cubicBezTo>
                        <a:pt x="228674" y="146780"/>
                        <a:pt x="228696" y="147190"/>
                        <a:pt x="228714" y="147628"/>
                      </a:cubicBezTo>
                      <a:cubicBezTo>
                        <a:pt x="228732" y="148068"/>
                        <a:pt x="228743" y="148579"/>
                        <a:pt x="228747" y="149162"/>
                      </a:cubicBezTo>
                      <a:cubicBezTo>
                        <a:pt x="228751" y="149744"/>
                        <a:pt x="228753" y="150389"/>
                        <a:pt x="228752" y="151095"/>
                      </a:cubicBezTo>
                      <a:cubicBezTo>
                        <a:pt x="228746" y="152657"/>
                        <a:pt x="228720" y="153915"/>
                        <a:pt x="228676" y="154867"/>
                      </a:cubicBezTo>
                      <a:cubicBezTo>
                        <a:pt x="228638" y="155820"/>
                        <a:pt x="228561" y="156620"/>
                        <a:pt x="228447" y="157267"/>
                      </a:cubicBezTo>
                      <a:cubicBezTo>
                        <a:pt x="228333" y="157915"/>
                        <a:pt x="228180" y="158449"/>
                        <a:pt x="227990" y="158868"/>
                      </a:cubicBezTo>
                      <a:cubicBezTo>
                        <a:pt x="227793" y="159287"/>
                        <a:pt x="227539" y="159744"/>
                        <a:pt x="227228" y="160239"/>
                      </a:cubicBezTo>
                      <a:cubicBezTo>
                        <a:pt x="226751" y="160984"/>
                        <a:pt x="226209" y="161638"/>
                        <a:pt x="225604" y="162201"/>
                      </a:cubicBezTo>
                      <a:cubicBezTo>
                        <a:pt x="224998" y="162765"/>
                        <a:pt x="224333" y="163229"/>
                        <a:pt x="223608" y="163592"/>
                      </a:cubicBezTo>
                      <a:cubicBezTo>
                        <a:pt x="222161" y="164354"/>
                        <a:pt x="220599" y="164735"/>
                        <a:pt x="218922" y="164735"/>
                      </a:cubicBezTo>
                      <a:lnTo>
                        <a:pt x="209549" y="164735"/>
                      </a:lnTo>
                      <a:close/>
                      <a:moveTo>
                        <a:pt x="123825" y="137608"/>
                      </a:moveTo>
                      <a:lnTo>
                        <a:pt x="133388" y="137608"/>
                      </a:lnTo>
                      <a:cubicBezTo>
                        <a:pt x="134246" y="137608"/>
                        <a:pt x="135072" y="137703"/>
                        <a:pt x="135864" y="137894"/>
                      </a:cubicBezTo>
                      <a:cubicBezTo>
                        <a:pt x="136656" y="138084"/>
                        <a:pt x="137406" y="138370"/>
                        <a:pt x="138112" y="138751"/>
                      </a:cubicBezTo>
                      <a:cubicBezTo>
                        <a:pt x="138818" y="139131"/>
                        <a:pt x="139453" y="139590"/>
                        <a:pt x="140017" y="140127"/>
                      </a:cubicBezTo>
                      <a:cubicBezTo>
                        <a:pt x="140581" y="140665"/>
                        <a:pt x="141063" y="141285"/>
                        <a:pt x="141465" y="141989"/>
                      </a:cubicBezTo>
                      <a:cubicBezTo>
                        <a:pt x="141656" y="142312"/>
                        <a:pt x="141826" y="142610"/>
                        <a:pt x="141974" y="142885"/>
                      </a:cubicBezTo>
                      <a:cubicBezTo>
                        <a:pt x="142123" y="143159"/>
                        <a:pt x="142245" y="143420"/>
                        <a:pt x="142341" y="143666"/>
                      </a:cubicBezTo>
                      <a:cubicBezTo>
                        <a:pt x="142436" y="143912"/>
                        <a:pt x="142522" y="144172"/>
                        <a:pt x="142598" y="144447"/>
                      </a:cubicBezTo>
                      <a:cubicBezTo>
                        <a:pt x="142674" y="144721"/>
                        <a:pt x="142741" y="145020"/>
                        <a:pt x="142798" y="145342"/>
                      </a:cubicBezTo>
                      <a:cubicBezTo>
                        <a:pt x="142854" y="145666"/>
                        <a:pt x="142895" y="146018"/>
                        <a:pt x="142922" y="146399"/>
                      </a:cubicBezTo>
                      <a:cubicBezTo>
                        <a:pt x="142949" y="146780"/>
                        <a:pt x="142971" y="147190"/>
                        <a:pt x="142989" y="147628"/>
                      </a:cubicBezTo>
                      <a:cubicBezTo>
                        <a:pt x="143007" y="148068"/>
                        <a:pt x="143018" y="148579"/>
                        <a:pt x="143022" y="149162"/>
                      </a:cubicBezTo>
                      <a:cubicBezTo>
                        <a:pt x="143026" y="149744"/>
                        <a:pt x="143028" y="150389"/>
                        <a:pt x="143027" y="151095"/>
                      </a:cubicBezTo>
                      <a:cubicBezTo>
                        <a:pt x="143021" y="152657"/>
                        <a:pt x="142995" y="153915"/>
                        <a:pt x="142951" y="154867"/>
                      </a:cubicBezTo>
                      <a:cubicBezTo>
                        <a:pt x="142913" y="155820"/>
                        <a:pt x="142836" y="156620"/>
                        <a:pt x="142722" y="157267"/>
                      </a:cubicBezTo>
                      <a:cubicBezTo>
                        <a:pt x="142608" y="157915"/>
                        <a:pt x="142455" y="158449"/>
                        <a:pt x="142265" y="158868"/>
                      </a:cubicBezTo>
                      <a:cubicBezTo>
                        <a:pt x="142068" y="159287"/>
                        <a:pt x="141814" y="159744"/>
                        <a:pt x="141503" y="160239"/>
                      </a:cubicBezTo>
                      <a:cubicBezTo>
                        <a:pt x="141026" y="160984"/>
                        <a:pt x="140485" y="161638"/>
                        <a:pt x="139879" y="162201"/>
                      </a:cubicBezTo>
                      <a:cubicBezTo>
                        <a:pt x="139273" y="162765"/>
                        <a:pt x="138608" y="163229"/>
                        <a:pt x="137883" y="163592"/>
                      </a:cubicBezTo>
                      <a:cubicBezTo>
                        <a:pt x="136436" y="164354"/>
                        <a:pt x="134873" y="164735"/>
                        <a:pt x="133197" y="164735"/>
                      </a:cubicBezTo>
                      <a:lnTo>
                        <a:pt x="123825" y="164735"/>
                      </a:lnTo>
                      <a:close/>
                      <a:moveTo>
                        <a:pt x="92773" y="137608"/>
                      </a:moveTo>
                      <a:lnTo>
                        <a:pt x="96202" y="137608"/>
                      </a:lnTo>
                      <a:lnTo>
                        <a:pt x="106070" y="164735"/>
                      </a:lnTo>
                      <a:lnTo>
                        <a:pt x="101727" y="164735"/>
                      </a:lnTo>
                      <a:lnTo>
                        <a:pt x="99631" y="158677"/>
                      </a:lnTo>
                      <a:lnTo>
                        <a:pt x="89344" y="158677"/>
                      </a:lnTo>
                      <a:lnTo>
                        <a:pt x="87249" y="164735"/>
                      </a:lnTo>
                      <a:lnTo>
                        <a:pt x="82905" y="164735"/>
                      </a:lnTo>
                      <a:close/>
                      <a:moveTo>
                        <a:pt x="47625" y="137608"/>
                      </a:moveTo>
                      <a:lnTo>
                        <a:pt x="64960" y="137608"/>
                      </a:lnTo>
                      <a:lnTo>
                        <a:pt x="64960" y="141494"/>
                      </a:lnTo>
                      <a:lnTo>
                        <a:pt x="51739" y="141494"/>
                      </a:lnTo>
                      <a:lnTo>
                        <a:pt x="51739" y="149228"/>
                      </a:lnTo>
                      <a:lnTo>
                        <a:pt x="63017" y="149228"/>
                      </a:lnTo>
                      <a:lnTo>
                        <a:pt x="63017" y="152886"/>
                      </a:lnTo>
                      <a:lnTo>
                        <a:pt x="51739" y="152886"/>
                      </a:lnTo>
                      <a:lnTo>
                        <a:pt x="51739" y="160849"/>
                      </a:lnTo>
                      <a:lnTo>
                        <a:pt x="64960" y="160849"/>
                      </a:lnTo>
                      <a:lnTo>
                        <a:pt x="64960" y="164735"/>
                      </a:lnTo>
                      <a:lnTo>
                        <a:pt x="47625" y="164735"/>
                      </a:lnTo>
                      <a:close/>
                      <a:moveTo>
                        <a:pt x="0" y="137608"/>
                      </a:moveTo>
                      <a:lnTo>
                        <a:pt x="9563" y="137608"/>
                      </a:lnTo>
                      <a:cubicBezTo>
                        <a:pt x="10421" y="137608"/>
                        <a:pt x="11247" y="137703"/>
                        <a:pt x="12039" y="137894"/>
                      </a:cubicBezTo>
                      <a:cubicBezTo>
                        <a:pt x="12831" y="138084"/>
                        <a:pt x="13581" y="138370"/>
                        <a:pt x="14287" y="138751"/>
                      </a:cubicBezTo>
                      <a:cubicBezTo>
                        <a:pt x="14993" y="139131"/>
                        <a:pt x="15628" y="139590"/>
                        <a:pt x="16192" y="140127"/>
                      </a:cubicBezTo>
                      <a:cubicBezTo>
                        <a:pt x="16756" y="140665"/>
                        <a:pt x="17238" y="141285"/>
                        <a:pt x="17640" y="141989"/>
                      </a:cubicBezTo>
                      <a:cubicBezTo>
                        <a:pt x="17831" y="142312"/>
                        <a:pt x="18001" y="142610"/>
                        <a:pt x="18149" y="142885"/>
                      </a:cubicBezTo>
                      <a:cubicBezTo>
                        <a:pt x="18298" y="143159"/>
                        <a:pt x="18420" y="143420"/>
                        <a:pt x="18516" y="143666"/>
                      </a:cubicBezTo>
                      <a:cubicBezTo>
                        <a:pt x="18611" y="143912"/>
                        <a:pt x="18697" y="144172"/>
                        <a:pt x="18773" y="144447"/>
                      </a:cubicBezTo>
                      <a:cubicBezTo>
                        <a:pt x="18849" y="144721"/>
                        <a:pt x="18916" y="145020"/>
                        <a:pt x="18973" y="145342"/>
                      </a:cubicBezTo>
                      <a:cubicBezTo>
                        <a:pt x="19029" y="145666"/>
                        <a:pt x="19070" y="146018"/>
                        <a:pt x="19097" y="146399"/>
                      </a:cubicBezTo>
                      <a:cubicBezTo>
                        <a:pt x="19124" y="146780"/>
                        <a:pt x="19146" y="147190"/>
                        <a:pt x="19164" y="147628"/>
                      </a:cubicBezTo>
                      <a:cubicBezTo>
                        <a:pt x="19182" y="148068"/>
                        <a:pt x="19193" y="148579"/>
                        <a:pt x="19197" y="149162"/>
                      </a:cubicBezTo>
                      <a:cubicBezTo>
                        <a:pt x="19201" y="149744"/>
                        <a:pt x="19203" y="150389"/>
                        <a:pt x="19202" y="151095"/>
                      </a:cubicBezTo>
                      <a:cubicBezTo>
                        <a:pt x="19196" y="152657"/>
                        <a:pt x="19170" y="153915"/>
                        <a:pt x="19126" y="154867"/>
                      </a:cubicBezTo>
                      <a:cubicBezTo>
                        <a:pt x="19088" y="155820"/>
                        <a:pt x="19011" y="156620"/>
                        <a:pt x="18897" y="157267"/>
                      </a:cubicBezTo>
                      <a:cubicBezTo>
                        <a:pt x="18783" y="157915"/>
                        <a:pt x="18630" y="158449"/>
                        <a:pt x="18440" y="158868"/>
                      </a:cubicBezTo>
                      <a:cubicBezTo>
                        <a:pt x="18243" y="159287"/>
                        <a:pt x="17989" y="159744"/>
                        <a:pt x="17678" y="160239"/>
                      </a:cubicBezTo>
                      <a:cubicBezTo>
                        <a:pt x="17201" y="160984"/>
                        <a:pt x="16660" y="161638"/>
                        <a:pt x="16054" y="162201"/>
                      </a:cubicBezTo>
                      <a:cubicBezTo>
                        <a:pt x="15448" y="162765"/>
                        <a:pt x="14783" y="163229"/>
                        <a:pt x="14058" y="163592"/>
                      </a:cubicBezTo>
                      <a:cubicBezTo>
                        <a:pt x="12611" y="164354"/>
                        <a:pt x="11049" y="164735"/>
                        <a:pt x="9372" y="164735"/>
                      </a:cubicBezTo>
                      <a:lnTo>
                        <a:pt x="0" y="164735"/>
                      </a:lnTo>
                      <a:close/>
                      <a:moveTo>
                        <a:pt x="542163" y="137379"/>
                      </a:moveTo>
                      <a:cubicBezTo>
                        <a:pt x="543763" y="137379"/>
                        <a:pt x="545249" y="137722"/>
                        <a:pt x="546620" y="138408"/>
                      </a:cubicBezTo>
                      <a:cubicBezTo>
                        <a:pt x="547992" y="139087"/>
                        <a:pt x="549135" y="140053"/>
                        <a:pt x="550049" y="141304"/>
                      </a:cubicBezTo>
                      <a:cubicBezTo>
                        <a:pt x="550257" y="141589"/>
                        <a:pt x="550441" y="141875"/>
                        <a:pt x="550602" y="142161"/>
                      </a:cubicBezTo>
                      <a:cubicBezTo>
                        <a:pt x="550762" y="142447"/>
                        <a:pt x="550908" y="142732"/>
                        <a:pt x="551040" y="143018"/>
                      </a:cubicBezTo>
                      <a:cubicBezTo>
                        <a:pt x="551155" y="143302"/>
                        <a:pt x="551258" y="143601"/>
                        <a:pt x="551349" y="143913"/>
                      </a:cubicBezTo>
                      <a:cubicBezTo>
                        <a:pt x="551441" y="144226"/>
                        <a:pt x="551515" y="144563"/>
                        <a:pt x="551573" y="144923"/>
                      </a:cubicBezTo>
                      <a:cubicBezTo>
                        <a:pt x="551687" y="145653"/>
                        <a:pt x="551764" y="146517"/>
                        <a:pt x="551802" y="147514"/>
                      </a:cubicBezTo>
                      <a:cubicBezTo>
                        <a:pt x="551834" y="148504"/>
                        <a:pt x="551846" y="149724"/>
                        <a:pt x="551840" y="151171"/>
                      </a:cubicBezTo>
                      <a:cubicBezTo>
                        <a:pt x="551846" y="152587"/>
                        <a:pt x="551834" y="153756"/>
                        <a:pt x="551802" y="154677"/>
                      </a:cubicBezTo>
                      <a:cubicBezTo>
                        <a:pt x="551784" y="155151"/>
                        <a:pt x="551763" y="155583"/>
                        <a:pt x="551740" y="155972"/>
                      </a:cubicBezTo>
                      <a:cubicBezTo>
                        <a:pt x="551717" y="156361"/>
                        <a:pt x="551687" y="156717"/>
                        <a:pt x="551649" y="157039"/>
                      </a:cubicBezTo>
                      <a:cubicBezTo>
                        <a:pt x="551541" y="157693"/>
                        <a:pt x="551415" y="158252"/>
                        <a:pt x="551268" y="158715"/>
                      </a:cubicBezTo>
                      <a:cubicBezTo>
                        <a:pt x="551122" y="159172"/>
                        <a:pt x="550919" y="159630"/>
                        <a:pt x="550659" y="160087"/>
                      </a:cubicBezTo>
                      <a:cubicBezTo>
                        <a:pt x="549789" y="161655"/>
                        <a:pt x="548595" y="162862"/>
                        <a:pt x="547077" y="163706"/>
                      </a:cubicBezTo>
                      <a:cubicBezTo>
                        <a:pt x="545515" y="164545"/>
                        <a:pt x="543877" y="164964"/>
                        <a:pt x="542163" y="164964"/>
                      </a:cubicBezTo>
                      <a:cubicBezTo>
                        <a:pt x="540562" y="164964"/>
                        <a:pt x="539000" y="164583"/>
                        <a:pt x="537476" y="163821"/>
                      </a:cubicBezTo>
                      <a:cubicBezTo>
                        <a:pt x="535959" y="163090"/>
                        <a:pt x="534689" y="161846"/>
                        <a:pt x="533666" y="160087"/>
                      </a:cubicBezTo>
                      <a:cubicBezTo>
                        <a:pt x="533126" y="159172"/>
                        <a:pt x="532796" y="158106"/>
                        <a:pt x="532676" y="156886"/>
                      </a:cubicBezTo>
                      <a:cubicBezTo>
                        <a:pt x="532555" y="155699"/>
                        <a:pt x="532491" y="154264"/>
                        <a:pt x="532485" y="152581"/>
                      </a:cubicBezTo>
                      <a:lnTo>
                        <a:pt x="532485" y="151171"/>
                      </a:lnTo>
                      <a:cubicBezTo>
                        <a:pt x="532479" y="149730"/>
                        <a:pt x="532491" y="148536"/>
                        <a:pt x="532523" y="147590"/>
                      </a:cubicBezTo>
                      <a:cubicBezTo>
                        <a:pt x="532555" y="146682"/>
                        <a:pt x="532606" y="145907"/>
                        <a:pt x="532676" y="145266"/>
                      </a:cubicBezTo>
                      <a:cubicBezTo>
                        <a:pt x="532752" y="144625"/>
                        <a:pt x="532866" y="144078"/>
                        <a:pt x="533019" y="143628"/>
                      </a:cubicBezTo>
                      <a:cubicBezTo>
                        <a:pt x="533177" y="143209"/>
                        <a:pt x="533393" y="142751"/>
                        <a:pt x="533666" y="142256"/>
                      </a:cubicBezTo>
                      <a:cubicBezTo>
                        <a:pt x="534068" y="141532"/>
                        <a:pt x="534560" y="140875"/>
                        <a:pt x="535143" y="140284"/>
                      </a:cubicBezTo>
                      <a:cubicBezTo>
                        <a:pt x="535725" y="139694"/>
                        <a:pt x="536389" y="139170"/>
                        <a:pt x="537133" y="138713"/>
                      </a:cubicBezTo>
                      <a:cubicBezTo>
                        <a:pt x="538619" y="137830"/>
                        <a:pt x="540296" y="137386"/>
                        <a:pt x="542163" y="137379"/>
                      </a:cubicBezTo>
                      <a:close/>
                      <a:moveTo>
                        <a:pt x="504063" y="137379"/>
                      </a:moveTo>
                      <a:cubicBezTo>
                        <a:pt x="505663" y="137379"/>
                        <a:pt x="507149" y="137722"/>
                        <a:pt x="508520" y="138408"/>
                      </a:cubicBezTo>
                      <a:cubicBezTo>
                        <a:pt x="509892" y="139087"/>
                        <a:pt x="511035" y="140053"/>
                        <a:pt x="511949" y="141304"/>
                      </a:cubicBezTo>
                      <a:cubicBezTo>
                        <a:pt x="512157" y="141589"/>
                        <a:pt x="512341" y="141875"/>
                        <a:pt x="512502" y="142161"/>
                      </a:cubicBezTo>
                      <a:cubicBezTo>
                        <a:pt x="512662" y="142447"/>
                        <a:pt x="512808" y="142732"/>
                        <a:pt x="512940" y="143018"/>
                      </a:cubicBezTo>
                      <a:cubicBezTo>
                        <a:pt x="513055" y="143302"/>
                        <a:pt x="513158" y="143601"/>
                        <a:pt x="513249" y="143913"/>
                      </a:cubicBezTo>
                      <a:cubicBezTo>
                        <a:pt x="513341" y="144226"/>
                        <a:pt x="513415" y="144563"/>
                        <a:pt x="513473" y="144923"/>
                      </a:cubicBezTo>
                      <a:cubicBezTo>
                        <a:pt x="513587" y="145653"/>
                        <a:pt x="513664" y="146517"/>
                        <a:pt x="513702" y="147514"/>
                      </a:cubicBezTo>
                      <a:cubicBezTo>
                        <a:pt x="513734" y="148504"/>
                        <a:pt x="513746" y="149724"/>
                        <a:pt x="513740" y="151171"/>
                      </a:cubicBezTo>
                      <a:cubicBezTo>
                        <a:pt x="513746" y="152587"/>
                        <a:pt x="513734" y="153756"/>
                        <a:pt x="513702" y="154677"/>
                      </a:cubicBezTo>
                      <a:cubicBezTo>
                        <a:pt x="513683" y="155151"/>
                        <a:pt x="513663" y="155583"/>
                        <a:pt x="513640" y="155972"/>
                      </a:cubicBezTo>
                      <a:cubicBezTo>
                        <a:pt x="513617" y="156361"/>
                        <a:pt x="513587" y="156717"/>
                        <a:pt x="513549" y="157039"/>
                      </a:cubicBezTo>
                      <a:cubicBezTo>
                        <a:pt x="513441" y="157693"/>
                        <a:pt x="513314" y="158252"/>
                        <a:pt x="513168" y="158715"/>
                      </a:cubicBezTo>
                      <a:cubicBezTo>
                        <a:pt x="513022" y="159172"/>
                        <a:pt x="512819" y="159630"/>
                        <a:pt x="512559" y="160087"/>
                      </a:cubicBezTo>
                      <a:cubicBezTo>
                        <a:pt x="511689" y="161655"/>
                        <a:pt x="510495" y="162862"/>
                        <a:pt x="508977" y="163706"/>
                      </a:cubicBezTo>
                      <a:cubicBezTo>
                        <a:pt x="507415" y="164545"/>
                        <a:pt x="505777" y="164964"/>
                        <a:pt x="504063" y="164964"/>
                      </a:cubicBezTo>
                      <a:cubicBezTo>
                        <a:pt x="502462" y="164964"/>
                        <a:pt x="500900" y="164583"/>
                        <a:pt x="499376" y="163821"/>
                      </a:cubicBezTo>
                      <a:cubicBezTo>
                        <a:pt x="497859" y="163090"/>
                        <a:pt x="496589" y="161846"/>
                        <a:pt x="495566" y="160087"/>
                      </a:cubicBezTo>
                      <a:cubicBezTo>
                        <a:pt x="495026" y="159172"/>
                        <a:pt x="494696" y="158106"/>
                        <a:pt x="494576" y="156886"/>
                      </a:cubicBezTo>
                      <a:cubicBezTo>
                        <a:pt x="494455" y="155699"/>
                        <a:pt x="494391" y="154264"/>
                        <a:pt x="494385" y="152581"/>
                      </a:cubicBezTo>
                      <a:lnTo>
                        <a:pt x="494385" y="151171"/>
                      </a:lnTo>
                      <a:cubicBezTo>
                        <a:pt x="494379" y="149730"/>
                        <a:pt x="494391" y="148536"/>
                        <a:pt x="494423" y="147590"/>
                      </a:cubicBezTo>
                      <a:cubicBezTo>
                        <a:pt x="494455" y="146682"/>
                        <a:pt x="494506" y="145907"/>
                        <a:pt x="494576" y="145266"/>
                      </a:cubicBezTo>
                      <a:cubicBezTo>
                        <a:pt x="494652" y="144625"/>
                        <a:pt x="494766" y="144078"/>
                        <a:pt x="494919" y="143628"/>
                      </a:cubicBezTo>
                      <a:cubicBezTo>
                        <a:pt x="495077" y="143209"/>
                        <a:pt x="495293" y="142751"/>
                        <a:pt x="495566" y="142256"/>
                      </a:cubicBezTo>
                      <a:cubicBezTo>
                        <a:pt x="495968" y="141532"/>
                        <a:pt x="496460" y="140875"/>
                        <a:pt x="497043" y="140284"/>
                      </a:cubicBezTo>
                      <a:cubicBezTo>
                        <a:pt x="497625" y="139694"/>
                        <a:pt x="498289" y="139170"/>
                        <a:pt x="499033" y="138713"/>
                      </a:cubicBezTo>
                      <a:cubicBezTo>
                        <a:pt x="500519" y="137830"/>
                        <a:pt x="502196" y="137386"/>
                        <a:pt x="504063" y="137379"/>
                      </a:cubicBezTo>
                      <a:close/>
                      <a:moveTo>
                        <a:pt x="418337" y="137379"/>
                      </a:moveTo>
                      <a:cubicBezTo>
                        <a:pt x="419557" y="137379"/>
                        <a:pt x="420700" y="137570"/>
                        <a:pt x="421767" y="137951"/>
                      </a:cubicBezTo>
                      <a:cubicBezTo>
                        <a:pt x="422802" y="138363"/>
                        <a:pt x="423741" y="138910"/>
                        <a:pt x="424586" y="139589"/>
                      </a:cubicBezTo>
                      <a:cubicBezTo>
                        <a:pt x="425418" y="140307"/>
                        <a:pt x="426116" y="141157"/>
                        <a:pt x="426681" y="142142"/>
                      </a:cubicBezTo>
                      <a:cubicBezTo>
                        <a:pt x="427247" y="143139"/>
                        <a:pt x="427640" y="144231"/>
                        <a:pt x="427863" y="145418"/>
                      </a:cubicBezTo>
                      <a:lnTo>
                        <a:pt x="423519" y="145418"/>
                      </a:lnTo>
                      <a:cubicBezTo>
                        <a:pt x="423176" y="144237"/>
                        <a:pt x="422529" y="143285"/>
                        <a:pt x="421576" y="142561"/>
                      </a:cubicBezTo>
                      <a:cubicBezTo>
                        <a:pt x="421098" y="142200"/>
                        <a:pt x="420587" y="141931"/>
                        <a:pt x="420042" y="141756"/>
                      </a:cubicBezTo>
                      <a:cubicBezTo>
                        <a:pt x="419498" y="141581"/>
                        <a:pt x="418930" y="141493"/>
                        <a:pt x="418337" y="141494"/>
                      </a:cubicBezTo>
                      <a:cubicBezTo>
                        <a:pt x="417537" y="141488"/>
                        <a:pt x="416775" y="141653"/>
                        <a:pt x="416052" y="141989"/>
                      </a:cubicBezTo>
                      <a:cubicBezTo>
                        <a:pt x="415328" y="142326"/>
                        <a:pt x="414680" y="142834"/>
                        <a:pt x="414108" y="143513"/>
                      </a:cubicBezTo>
                      <a:cubicBezTo>
                        <a:pt x="413804" y="143856"/>
                        <a:pt x="413575" y="144237"/>
                        <a:pt x="413423" y="144656"/>
                      </a:cubicBezTo>
                      <a:cubicBezTo>
                        <a:pt x="413329" y="144866"/>
                        <a:pt x="413250" y="145094"/>
                        <a:pt x="413184" y="145342"/>
                      </a:cubicBezTo>
                      <a:cubicBezTo>
                        <a:pt x="413119" y="145590"/>
                        <a:pt x="413059" y="145856"/>
                        <a:pt x="413004" y="146142"/>
                      </a:cubicBezTo>
                      <a:cubicBezTo>
                        <a:pt x="412948" y="146428"/>
                        <a:pt x="412907" y="146742"/>
                        <a:pt x="412880" y="147085"/>
                      </a:cubicBezTo>
                      <a:cubicBezTo>
                        <a:pt x="412853" y="147428"/>
                        <a:pt x="412830" y="147800"/>
                        <a:pt x="412813" y="148200"/>
                      </a:cubicBezTo>
                      <a:cubicBezTo>
                        <a:pt x="412781" y="149000"/>
                        <a:pt x="412769" y="149990"/>
                        <a:pt x="412775" y="151171"/>
                      </a:cubicBezTo>
                      <a:cubicBezTo>
                        <a:pt x="412769" y="152206"/>
                        <a:pt x="412781" y="153108"/>
                        <a:pt x="412813" y="153877"/>
                      </a:cubicBezTo>
                      <a:cubicBezTo>
                        <a:pt x="412807" y="154670"/>
                        <a:pt x="412857" y="155369"/>
                        <a:pt x="412965" y="155972"/>
                      </a:cubicBezTo>
                      <a:cubicBezTo>
                        <a:pt x="413048" y="156582"/>
                        <a:pt x="413188" y="157115"/>
                        <a:pt x="413385" y="157572"/>
                      </a:cubicBezTo>
                      <a:cubicBezTo>
                        <a:pt x="413478" y="157819"/>
                        <a:pt x="413586" y="158049"/>
                        <a:pt x="413708" y="158263"/>
                      </a:cubicBezTo>
                      <a:cubicBezTo>
                        <a:pt x="413831" y="158476"/>
                        <a:pt x="413977" y="158678"/>
                        <a:pt x="414147" y="158868"/>
                      </a:cubicBezTo>
                      <a:cubicBezTo>
                        <a:pt x="414395" y="159155"/>
                        <a:pt x="414670" y="159418"/>
                        <a:pt x="414970" y="159658"/>
                      </a:cubicBezTo>
                      <a:cubicBezTo>
                        <a:pt x="415271" y="159898"/>
                        <a:pt x="415593" y="160104"/>
                        <a:pt x="415937" y="160277"/>
                      </a:cubicBezTo>
                      <a:cubicBezTo>
                        <a:pt x="416585" y="160658"/>
                        <a:pt x="417385" y="160849"/>
                        <a:pt x="418337" y="160849"/>
                      </a:cubicBezTo>
                      <a:cubicBezTo>
                        <a:pt x="420617" y="160855"/>
                        <a:pt x="422344" y="159623"/>
                        <a:pt x="423519" y="157153"/>
                      </a:cubicBezTo>
                      <a:lnTo>
                        <a:pt x="427863" y="157153"/>
                      </a:lnTo>
                      <a:cubicBezTo>
                        <a:pt x="427297" y="159674"/>
                        <a:pt x="426180" y="161604"/>
                        <a:pt x="424510" y="162944"/>
                      </a:cubicBezTo>
                      <a:cubicBezTo>
                        <a:pt x="422795" y="164284"/>
                        <a:pt x="420738" y="164957"/>
                        <a:pt x="418337" y="164964"/>
                      </a:cubicBezTo>
                      <a:cubicBezTo>
                        <a:pt x="416661" y="164964"/>
                        <a:pt x="415061" y="164545"/>
                        <a:pt x="413537" y="163706"/>
                      </a:cubicBezTo>
                      <a:cubicBezTo>
                        <a:pt x="412757" y="163305"/>
                        <a:pt x="412059" y="162794"/>
                        <a:pt x="411441" y="162173"/>
                      </a:cubicBezTo>
                      <a:cubicBezTo>
                        <a:pt x="410824" y="161552"/>
                        <a:pt x="410278" y="160831"/>
                        <a:pt x="409803" y="160011"/>
                      </a:cubicBezTo>
                      <a:cubicBezTo>
                        <a:pt x="409530" y="159522"/>
                        <a:pt x="409314" y="159014"/>
                        <a:pt x="409155" y="158487"/>
                      </a:cubicBezTo>
                      <a:cubicBezTo>
                        <a:pt x="409003" y="157953"/>
                        <a:pt x="408889" y="157344"/>
                        <a:pt x="408813" y="156658"/>
                      </a:cubicBezTo>
                      <a:cubicBezTo>
                        <a:pt x="408774" y="156332"/>
                        <a:pt x="408746" y="155974"/>
                        <a:pt x="408727" y="155582"/>
                      </a:cubicBezTo>
                      <a:cubicBezTo>
                        <a:pt x="408708" y="155189"/>
                        <a:pt x="408698" y="154773"/>
                        <a:pt x="408698" y="154334"/>
                      </a:cubicBezTo>
                      <a:cubicBezTo>
                        <a:pt x="408666" y="153451"/>
                        <a:pt x="408654" y="152397"/>
                        <a:pt x="408660" y="151171"/>
                      </a:cubicBezTo>
                      <a:cubicBezTo>
                        <a:pt x="408654" y="149844"/>
                        <a:pt x="408666" y="148727"/>
                        <a:pt x="408698" y="147819"/>
                      </a:cubicBezTo>
                      <a:cubicBezTo>
                        <a:pt x="408730" y="146898"/>
                        <a:pt x="408781" y="146110"/>
                        <a:pt x="408851" y="145456"/>
                      </a:cubicBezTo>
                      <a:cubicBezTo>
                        <a:pt x="408927" y="144809"/>
                        <a:pt x="409041" y="144237"/>
                        <a:pt x="409193" y="143742"/>
                      </a:cubicBezTo>
                      <a:cubicBezTo>
                        <a:pt x="409352" y="143247"/>
                        <a:pt x="409568" y="142751"/>
                        <a:pt x="409841" y="142256"/>
                      </a:cubicBezTo>
                      <a:cubicBezTo>
                        <a:pt x="410243" y="141532"/>
                        <a:pt x="410735" y="140875"/>
                        <a:pt x="411318" y="140284"/>
                      </a:cubicBezTo>
                      <a:cubicBezTo>
                        <a:pt x="411900" y="139694"/>
                        <a:pt x="412564" y="139170"/>
                        <a:pt x="413308" y="138713"/>
                      </a:cubicBezTo>
                      <a:cubicBezTo>
                        <a:pt x="414794" y="137830"/>
                        <a:pt x="416471" y="137386"/>
                        <a:pt x="418337" y="137379"/>
                      </a:cubicBezTo>
                      <a:close/>
                      <a:moveTo>
                        <a:pt x="379399" y="137379"/>
                      </a:moveTo>
                      <a:cubicBezTo>
                        <a:pt x="381069" y="137379"/>
                        <a:pt x="382644" y="137646"/>
                        <a:pt x="384124" y="138179"/>
                      </a:cubicBezTo>
                      <a:cubicBezTo>
                        <a:pt x="384865" y="138447"/>
                        <a:pt x="385573" y="138750"/>
                        <a:pt x="386248" y="139089"/>
                      </a:cubicBezTo>
                      <a:cubicBezTo>
                        <a:pt x="386922" y="139428"/>
                        <a:pt x="387573" y="139798"/>
                        <a:pt x="388200" y="140199"/>
                      </a:cubicBezTo>
                      <a:lnTo>
                        <a:pt x="385914" y="143590"/>
                      </a:lnTo>
                      <a:cubicBezTo>
                        <a:pt x="384886" y="142948"/>
                        <a:pt x="383819" y="142440"/>
                        <a:pt x="382714" y="142066"/>
                      </a:cubicBezTo>
                      <a:cubicBezTo>
                        <a:pt x="381603" y="141685"/>
                        <a:pt x="380434" y="141494"/>
                        <a:pt x="379209" y="141494"/>
                      </a:cubicBezTo>
                      <a:cubicBezTo>
                        <a:pt x="377869" y="141500"/>
                        <a:pt x="376777" y="141831"/>
                        <a:pt x="375932" y="142485"/>
                      </a:cubicBezTo>
                      <a:cubicBezTo>
                        <a:pt x="375094" y="143164"/>
                        <a:pt x="374675" y="144129"/>
                        <a:pt x="374675" y="145380"/>
                      </a:cubicBezTo>
                      <a:cubicBezTo>
                        <a:pt x="374669" y="146180"/>
                        <a:pt x="374986" y="146904"/>
                        <a:pt x="375627" y="147552"/>
                      </a:cubicBezTo>
                      <a:cubicBezTo>
                        <a:pt x="375931" y="147877"/>
                        <a:pt x="376324" y="148150"/>
                        <a:pt x="376804" y="148371"/>
                      </a:cubicBezTo>
                      <a:cubicBezTo>
                        <a:pt x="377284" y="148592"/>
                        <a:pt x="377857" y="148751"/>
                        <a:pt x="378523" y="148847"/>
                      </a:cubicBezTo>
                      <a:cubicBezTo>
                        <a:pt x="379074" y="148924"/>
                        <a:pt x="379601" y="148999"/>
                        <a:pt x="380104" y="149071"/>
                      </a:cubicBezTo>
                      <a:cubicBezTo>
                        <a:pt x="380607" y="149143"/>
                        <a:pt x="381096" y="149208"/>
                        <a:pt x="381571" y="149266"/>
                      </a:cubicBezTo>
                      <a:cubicBezTo>
                        <a:pt x="382720" y="149419"/>
                        <a:pt x="383698" y="149686"/>
                        <a:pt x="384505" y="150067"/>
                      </a:cubicBezTo>
                      <a:cubicBezTo>
                        <a:pt x="385305" y="150441"/>
                        <a:pt x="385991" y="150873"/>
                        <a:pt x="386562" y="151362"/>
                      </a:cubicBezTo>
                      <a:cubicBezTo>
                        <a:pt x="386846" y="151610"/>
                        <a:pt x="387097" y="151867"/>
                        <a:pt x="387315" y="152133"/>
                      </a:cubicBezTo>
                      <a:cubicBezTo>
                        <a:pt x="387532" y="152400"/>
                        <a:pt x="387726" y="152676"/>
                        <a:pt x="387896" y="152962"/>
                      </a:cubicBezTo>
                      <a:cubicBezTo>
                        <a:pt x="388194" y="153540"/>
                        <a:pt x="388435" y="154099"/>
                        <a:pt x="388619" y="154639"/>
                      </a:cubicBezTo>
                      <a:cubicBezTo>
                        <a:pt x="388778" y="155178"/>
                        <a:pt x="388880" y="155661"/>
                        <a:pt x="388924" y="156086"/>
                      </a:cubicBezTo>
                      <a:cubicBezTo>
                        <a:pt x="388969" y="156512"/>
                        <a:pt x="388994" y="156842"/>
                        <a:pt x="389001" y="157077"/>
                      </a:cubicBezTo>
                      <a:cubicBezTo>
                        <a:pt x="388994" y="158302"/>
                        <a:pt x="388778" y="159395"/>
                        <a:pt x="388353" y="160354"/>
                      </a:cubicBezTo>
                      <a:cubicBezTo>
                        <a:pt x="387889" y="161344"/>
                        <a:pt x="387254" y="162182"/>
                        <a:pt x="386448" y="162868"/>
                      </a:cubicBezTo>
                      <a:cubicBezTo>
                        <a:pt x="385648" y="163560"/>
                        <a:pt x="384657" y="164081"/>
                        <a:pt x="383476" y="164430"/>
                      </a:cubicBezTo>
                      <a:cubicBezTo>
                        <a:pt x="382295" y="164779"/>
                        <a:pt x="380961" y="164957"/>
                        <a:pt x="379476" y="164964"/>
                      </a:cubicBezTo>
                      <a:cubicBezTo>
                        <a:pt x="377456" y="164964"/>
                        <a:pt x="375589" y="164659"/>
                        <a:pt x="373875" y="164049"/>
                      </a:cubicBezTo>
                      <a:cubicBezTo>
                        <a:pt x="372154" y="163471"/>
                        <a:pt x="370566" y="162532"/>
                        <a:pt x="369112" y="161230"/>
                      </a:cubicBezTo>
                      <a:lnTo>
                        <a:pt x="371817" y="158144"/>
                      </a:lnTo>
                      <a:cubicBezTo>
                        <a:pt x="372878" y="158944"/>
                        <a:pt x="374072" y="159592"/>
                        <a:pt x="375399" y="160087"/>
                      </a:cubicBezTo>
                      <a:cubicBezTo>
                        <a:pt x="376694" y="160588"/>
                        <a:pt x="378066" y="160842"/>
                        <a:pt x="379514" y="160849"/>
                      </a:cubicBezTo>
                      <a:cubicBezTo>
                        <a:pt x="381196" y="160849"/>
                        <a:pt x="382517" y="160506"/>
                        <a:pt x="383476" y="159820"/>
                      </a:cubicBezTo>
                      <a:cubicBezTo>
                        <a:pt x="384422" y="159134"/>
                        <a:pt x="384892" y="158220"/>
                        <a:pt x="384886" y="157077"/>
                      </a:cubicBezTo>
                      <a:cubicBezTo>
                        <a:pt x="384887" y="156599"/>
                        <a:pt x="384818" y="156155"/>
                        <a:pt x="384681" y="155743"/>
                      </a:cubicBezTo>
                      <a:cubicBezTo>
                        <a:pt x="384544" y="155332"/>
                        <a:pt x="384332" y="154964"/>
                        <a:pt x="384047" y="154639"/>
                      </a:cubicBezTo>
                      <a:cubicBezTo>
                        <a:pt x="383762" y="154316"/>
                        <a:pt x="383390" y="154056"/>
                        <a:pt x="382933" y="153857"/>
                      </a:cubicBezTo>
                      <a:cubicBezTo>
                        <a:pt x="382476" y="153659"/>
                        <a:pt x="381933" y="153513"/>
                        <a:pt x="381304" y="153419"/>
                      </a:cubicBezTo>
                      <a:lnTo>
                        <a:pt x="377761" y="152924"/>
                      </a:lnTo>
                      <a:cubicBezTo>
                        <a:pt x="376809" y="152803"/>
                        <a:pt x="375894" y="152549"/>
                        <a:pt x="375018" y="152162"/>
                      </a:cubicBezTo>
                      <a:cubicBezTo>
                        <a:pt x="374578" y="151972"/>
                        <a:pt x="374162" y="151752"/>
                        <a:pt x="373770" y="151500"/>
                      </a:cubicBezTo>
                      <a:cubicBezTo>
                        <a:pt x="373378" y="151248"/>
                        <a:pt x="373019" y="150961"/>
                        <a:pt x="372694" y="150638"/>
                      </a:cubicBezTo>
                      <a:cubicBezTo>
                        <a:pt x="372040" y="150022"/>
                        <a:pt x="371519" y="149273"/>
                        <a:pt x="371132" y="148390"/>
                      </a:cubicBezTo>
                      <a:cubicBezTo>
                        <a:pt x="370751" y="147514"/>
                        <a:pt x="370560" y="146485"/>
                        <a:pt x="370560" y="145304"/>
                      </a:cubicBezTo>
                      <a:cubicBezTo>
                        <a:pt x="370566" y="144085"/>
                        <a:pt x="370782" y="142980"/>
                        <a:pt x="371208" y="141989"/>
                      </a:cubicBezTo>
                      <a:cubicBezTo>
                        <a:pt x="371416" y="141512"/>
                        <a:pt x="371667" y="141066"/>
                        <a:pt x="371960" y="140651"/>
                      </a:cubicBezTo>
                      <a:cubicBezTo>
                        <a:pt x="372254" y="140236"/>
                        <a:pt x="372600" y="139857"/>
                        <a:pt x="372999" y="139513"/>
                      </a:cubicBezTo>
                      <a:cubicBezTo>
                        <a:pt x="373754" y="138827"/>
                        <a:pt x="374681" y="138294"/>
                        <a:pt x="375780" y="137913"/>
                      </a:cubicBezTo>
                      <a:cubicBezTo>
                        <a:pt x="376853" y="137563"/>
                        <a:pt x="378059" y="137386"/>
                        <a:pt x="379399" y="137379"/>
                      </a:cubicBezTo>
                      <a:close/>
                      <a:moveTo>
                        <a:pt x="304037" y="137379"/>
                      </a:moveTo>
                      <a:cubicBezTo>
                        <a:pt x="305257" y="137379"/>
                        <a:pt x="306400" y="137570"/>
                        <a:pt x="307467" y="137951"/>
                      </a:cubicBezTo>
                      <a:cubicBezTo>
                        <a:pt x="307982" y="138159"/>
                        <a:pt x="308475" y="138400"/>
                        <a:pt x="308948" y="138675"/>
                      </a:cubicBezTo>
                      <a:cubicBezTo>
                        <a:pt x="309420" y="138949"/>
                        <a:pt x="309866" y="139267"/>
                        <a:pt x="310286" y="139627"/>
                      </a:cubicBezTo>
                      <a:cubicBezTo>
                        <a:pt x="311118" y="140345"/>
                        <a:pt x="311816" y="141196"/>
                        <a:pt x="312381" y="142180"/>
                      </a:cubicBezTo>
                      <a:cubicBezTo>
                        <a:pt x="312947" y="143164"/>
                        <a:pt x="313340" y="144244"/>
                        <a:pt x="313563" y="145418"/>
                      </a:cubicBezTo>
                      <a:lnTo>
                        <a:pt x="309219" y="145418"/>
                      </a:lnTo>
                      <a:cubicBezTo>
                        <a:pt x="308876" y="144237"/>
                        <a:pt x="308228" y="143285"/>
                        <a:pt x="307276" y="142561"/>
                      </a:cubicBezTo>
                      <a:cubicBezTo>
                        <a:pt x="306330" y="141843"/>
                        <a:pt x="305250" y="141488"/>
                        <a:pt x="304037" y="141494"/>
                      </a:cubicBezTo>
                      <a:cubicBezTo>
                        <a:pt x="303307" y="141500"/>
                        <a:pt x="302596" y="141640"/>
                        <a:pt x="301904" y="141913"/>
                      </a:cubicBezTo>
                      <a:cubicBezTo>
                        <a:pt x="301180" y="142186"/>
                        <a:pt x="300494" y="142707"/>
                        <a:pt x="299847" y="143475"/>
                      </a:cubicBezTo>
                      <a:cubicBezTo>
                        <a:pt x="299677" y="143667"/>
                        <a:pt x="299531" y="143865"/>
                        <a:pt x="299408" y="144071"/>
                      </a:cubicBezTo>
                      <a:cubicBezTo>
                        <a:pt x="299286" y="144276"/>
                        <a:pt x="299178" y="144484"/>
                        <a:pt x="299085" y="144694"/>
                      </a:cubicBezTo>
                      <a:cubicBezTo>
                        <a:pt x="298900" y="145158"/>
                        <a:pt x="298773" y="145679"/>
                        <a:pt x="298703" y="146257"/>
                      </a:cubicBezTo>
                      <a:cubicBezTo>
                        <a:pt x="298648" y="146561"/>
                        <a:pt x="298607" y="146886"/>
                        <a:pt x="298580" y="147233"/>
                      </a:cubicBezTo>
                      <a:cubicBezTo>
                        <a:pt x="298553" y="147580"/>
                        <a:pt x="298530" y="147953"/>
                        <a:pt x="298513" y="148352"/>
                      </a:cubicBezTo>
                      <a:cubicBezTo>
                        <a:pt x="298481" y="149158"/>
                        <a:pt x="298469" y="150098"/>
                        <a:pt x="298475" y="151171"/>
                      </a:cubicBezTo>
                      <a:cubicBezTo>
                        <a:pt x="298474" y="151802"/>
                        <a:pt x="298476" y="152380"/>
                        <a:pt x="298480" y="152905"/>
                      </a:cubicBezTo>
                      <a:cubicBezTo>
                        <a:pt x="298484" y="153430"/>
                        <a:pt x="298495" y="153894"/>
                        <a:pt x="298513" y="154296"/>
                      </a:cubicBezTo>
                      <a:cubicBezTo>
                        <a:pt x="298530" y="154696"/>
                        <a:pt x="298553" y="155067"/>
                        <a:pt x="298580" y="155410"/>
                      </a:cubicBezTo>
                      <a:cubicBezTo>
                        <a:pt x="298607" y="155753"/>
                        <a:pt x="298648" y="156067"/>
                        <a:pt x="298703" y="156353"/>
                      </a:cubicBezTo>
                      <a:cubicBezTo>
                        <a:pt x="298759" y="156639"/>
                        <a:pt x="298819" y="156896"/>
                        <a:pt x="298884" y="157125"/>
                      </a:cubicBezTo>
                      <a:cubicBezTo>
                        <a:pt x="298950" y="157353"/>
                        <a:pt x="299029" y="157553"/>
                        <a:pt x="299123" y="157725"/>
                      </a:cubicBezTo>
                      <a:cubicBezTo>
                        <a:pt x="299307" y="158106"/>
                        <a:pt x="299548" y="158487"/>
                        <a:pt x="299847" y="158868"/>
                      </a:cubicBezTo>
                      <a:cubicBezTo>
                        <a:pt x="300397" y="159534"/>
                        <a:pt x="301020" y="160030"/>
                        <a:pt x="301713" y="160358"/>
                      </a:cubicBezTo>
                      <a:cubicBezTo>
                        <a:pt x="302407" y="160686"/>
                        <a:pt x="303182" y="160850"/>
                        <a:pt x="304037" y="160849"/>
                      </a:cubicBezTo>
                      <a:cubicBezTo>
                        <a:pt x="304768" y="160842"/>
                        <a:pt x="305479" y="160703"/>
                        <a:pt x="306171" y="160430"/>
                      </a:cubicBezTo>
                      <a:cubicBezTo>
                        <a:pt x="306497" y="160296"/>
                        <a:pt x="306808" y="160134"/>
                        <a:pt x="307105" y="159944"/>
                      </a:cubicBezTo>
                      <a:cubicBezTo>
                        <a:pt x="307401" y="159753"/>
                        <a:pt x="307674" y="159534"/>
                        <a:pt x="307924" y="159287"/>
                      </a:cubicBezTo>
                      <a:cubicBezTo>
                        <a:pt x="308425" y="158791"/>
                        <a:pt x="308832" y="158182"/>
                        <a:pt x="309143" y="157458"/>
                      </a:cubicBezTo>
                      <a:cubicBezTo>
                        <a:pt x="309448" y="156728"/>
                        <a:pt x="309600" y="155902"/>
                        <a:pt x="309600" y="154981"/>
                      </a:cubicBezTo>
                      <a:lnTo>
                        <a:pt x="309600" y="153686"/>
                      </a:lnTo>
                      <a:lnTo>
                        <a:pt x="304076" y="153686"/>
                      </a:lnTo>
                      <a:lnTo>
                        <a:pt x="304076" y="149800"/>
                      </a:lnTo>
                      <a:lnTo>
                        <a:pt x="313715" y="149800"/>
                      </a:lnTo>
                      <a:lnTo>
                        <a:pt x="313715" y="155324"/>
                      </a:lnTo>
                      <a:cubicBezTo>
                        <a:pt x="313715" y="156734"/>
                        <a:pt x="313448" y="158029"/>
                        <a:pt x="312915" y="159211"/>
                      </a:cubicBezTo>
                      <a:cubicBezTo>
                        <a:pt x="312375" y="160398"/>
                        <a:pt x="311664" y="161414"/>
                        <a:pt x="310781" y="162259"/>
                      </a:cubicBezTo>
                      <a:cubicBezTo>
                        <a:pt x="309905" y="163128"/>
                        <a:pt x="308876" y="163789"/>
                        <a:pt x="307695" y="164240"/>
                      </a:cubicBezTo>
                      <a:cubicBezTo>
                        <a:pt x="306514" y="164729"/>
                        <a:pt x="305295" y="164970"/>
                        <a:pt x="304037" y="164964"/>
                      </a:cubicBezTo>
                      <a:cubicBezTo>
                        <a:pt x="303639" y="164963"/>
                        <a:pt x="303245" y="164936"/>
                        <a:pt x="302856" y="164883"/>
                      </a:cubicBezTo>
                      <a:cubicBezTo>
                        <a:pt x="302467" y="164830"/>
                        <a:pt x="302074" y="164755"/>
                        <a:pt x="301675" y="164659"/>
                      </a:cubicBezTo>
                      <a:cubicBezTo>
                        <a:pt x="301274" y="164565"/>
                        <a:pt x="300877" y="164448"/>
                        <a:pt x="300485" y="164306"/>
                      </a:cubicBezTo>
                      <a:cubicBezTo>
                        <a:pt x="300093" y="164165"/>
                        <a:pt x="299715" y="163991"/>
                        <a:pt x="299351" y="163783"/>
                      </a:cubicBezTo>
                      <a:cubicBezTo>
                        <a:pt x="298988" y="163592"/>
                        <a:pt x="298629" y="163373"/>
                        <a:pt x="298275" y="163125"/>
                      </a:cubicBezTo>
                      <a:cubicBezTo>
                        <a:pt x="297921" y="162878"/>
                        <a:pt x="297581" y="162601"/>
                        <a:pt x="297256" y="162297"/>
                      </a:cubicBezTo>
                      <a:cubicBezTo>
                        <a:pt x="296608" y="161693"/>
                        <a:pt x="296037" y="160957"/>
                        <a:pt x="295541" y="160087"/>
                      </a:cubicBezTo>
                      <a:cubicBezTo>
                        <a:pt x="295236" y="159592"/>
                        <a:pt x="295008" y="159058"/>
                        <a:pt x="294855" y="158487"/>
                      </a:cubicBezTo>
                      <a:cubicBezTo>
                        <a:pt x="294779" y="158202"/>
                        <a:pt x="294713" y="157904"/>
                        <a:pt x="294655" y="157591"/>
                      </a:cubicBezTo>
                      <a:cubicBezTo>
                        <a:pt x="294598" y="157279"/>
                        <a:pt x="294551" y="156942"/>
                        <a:pt x="294513" y="156582"/>
                      </a:cubicBezTo>
                      <a:cubicBezTo>
                        <a:pt x="294436" y="155889"/>
                        <a:pt x="294398" y="155102"/>
                        <a:pt x="294398" y="154219"/>
                      </a:cubicBezTo>
                      <a:cubicBezTo>
                        <a:pt x="294366" y="153337"/>
                        <a:pt x="294354" y="152321"/>
                        <a:pt x="294360" y="151171"/>
                      </a:cubicBezTo>
                      <a:cubicBezTo>
                        <a:pt x="294354" y="149724"/>
                        <a:pt x="294366" y="148543"/>
                        <a:pt x="294398" y="147628"/>
                      </a:cubicBezTo>
                      <a:cubicBezTo>
                        <a:pt x="294430" y="146720"/>
                        <a:pt x="294481" y="145945"/>
                        <a:pt x="294551" y="145304"/>
                      </a:cubicBezTo>
                      <a:cubicBezTo>
                        <a:pt x="294627" y="144663"/>
                        <a:pt x="294741" y="144117"/>
                        <a:pt x="294893" y="143666"/>
                      </a:cubicBezTo>
                      <a:cubicBezTo>
                        <a:pt x="294971" y="143455"/>
                        <a:pt x="295064" y="143229"/>
                        <a:pt x="295174" y="142989"/>
                      </a:cubicBezTo>
                      <a:cubicBezTo>
                        <a:pt x="295285" y="142750"/>
                        <a:pt x="295407" y="142505"/>
                        <a:pt x="295541" y="142256"/>
                      </a:cubicBezTo>
                      <a:cubicBezTo>
                        <a:pt x="296348" y="140770"/>
                        <a:pt x="297516" y="139589"/>
                        <a:pt x="299046" y="138713"/>
                      </a:cubicBezTo>
                      <a:cubicBezTo>
                        <a:pt x="300539" y="137830"/>
                        <a:pt x="302202" y="137386"/>
                        <a:pt x="304037" y="137379"/>
                      </a:cubicBezTo>
                      <a:close/>
                      <a:moveTo>
                        <a:pt x="265937" y="137379"/>
                      </a:moveTo>
                      <a:cubicBezTo>
                        <a:pt x="267538" y="137379"/>
                        <a:pt x="269024" y="137722"/>
                        <a:pt x="270395" y="138408"/>
                      </a:cubicBezTo>
                      <a:cubicBezTo>
                        <a:pt x="271767" y="139087"/>
                        <a:pt x="272910" y="140053"/>
                        <a:pt x="273824" y="141304"/>
                      </a:cubicBezTo>
                      <a:cubicBezTo>
                        <a:pt x="274032" y="141589"/>
                        <a:pt x="274216" y="141875"/>
                        <a:pt x="274377" y="142161"/>
                      </a:cubicBezTo>
                      <a:cubicBezTo>
                        <a:pt x="274537" y="142447"/>
                        <a:pt x="274683" y="142732"/>
                        <a:pt x="274815" y="143018"/>
                      </a:cubicBezTo>
                      <a:cubicBezTo>
                        <a:pt x="274930" y="143302"/>
                        <a:pt x="275033" y="143601"/>
                        <a:pt x="275124" y="143913"/>
                      </a:cubicBezTo>
                      <a:cubicBezTo>
                        <a:pt x="275216" y="144226"/>
                        <a:pt x="275290" y="144563"/>
                        <a:pt x="275348" y="144923"/>
                      </a:cubicBezTo>
                      <a:cubicBezTo>
                        <a:pt x="275463" y="145653"/>
                        <a:pt x="275539" y="146517"/>
                        <a:pt x="275577" y="147514"/>
                      </a:cubicBezTo>
                      <a:cubicBezTo>
                        <a:pt x="275609" y="148504"/>
                        <a:pt x="275621" y="149724"/>
                        <a:pt x="275615" y="151171"/>
                      </a:cubicBezTo>
                      <a:cubicBezTo>
                        <a:pt x="275621" y="152587"/>
                        <a:pt x="275609" y="153756"/>
                        <a:pt x="275577" y="154677"/>
                      </a:cubicBezTo>
                      <a:cubicBezTo>
                        <a:pt x="275559" y="155151"/>
                        <a:pt x="275538" y="155583"/>
                        <a:pt x="275515" y="155972"/>
                      </a:cubicBezTo>
                      <a:cubicBezTo>
                        <a:pt x="275492" y="156361"/>
                        <a:pt x="275462" y="156717"/>
                        <a:pt x="275424" y="157039"/>
                      </a:cubicBezTo>
                      <a:cubicBezTo>
                        <a:pt x="275316" y="157693"/>
                        <a:pt x="275189" y="158252"/>
                        <a:pt x="275043" y="158715"/>
                      </a:cubicBezTo>
                      <a:cubicBezTo>
                        <a:pt x="274897" y="159172"/>
                        <a:pt x="274694" y="159630"/>
                        <a:pt x="274434" y="160087"/>
                      </a:cubicBezTo>
                      <a:cubicBezTo>
                        <a:pt x="273564" y="161655"/>
                        <a:pt x="272370" y="162862"/>
                        <a:pt x="270852" y="163706"/>
                      </a:cubicBezTo>
                      <a:cubicBezTo>
                        <a:pt x="269290" y="164545"/>
                        <a:pt x="267652" y="164964"/>
                        <a:pt x="265937" y="164964"/>
                      </a:cubicBezTo>
                      <a:cubicBezTo>
                        <a:pt x="264337" y="164964"/>
                        <a:pt x="262775" y="164583"/>
                        <a:pt x="261251" y="163821"/>
                      </a:cubicBezTo>
                      <a:cubicBezTo>
                        <a:pt x="259734" y="163090"/>
                        <a:pt x="258464" y="161846"/>
                        <a:pt x="257441" y="160087"/>
                      </a:cubicBezTo>
                      <a:cubicBezTo>
                        <a:pt x="256901" y="159172"/>
                        <a:pt x="256571" y="158106"/>
                        <a:pt x="256451" y="156886"/>
                      </a:cubicBezTo>
                      <a:cubicBezTo>
                        <a:pt x="256330" y="155699"/>
                        <a:pt x="256266" y="154264"/>
                        <a:pt x="256260" y="152581"/>
                      </a:cubicBezTo>
                      <a:lnTo>
                        <a:pt x="256260" y="151171"/>
                      </a:lnTo>
                      <a:cubicBezTo>
                        <a:pt x="256254" y="149730"/>
                        <a:pt x="256266" y="148536"/>
                        <a:pt x="256298" y="147590"/>
                      </a:cubicBezTo>
                      <a:cubicBezTo>
                        <a:pt x="256330" y="146682"/>
                        <a:pt x="256381" y="145907"/>
                        <a:pt x="256451" y="145266"/>
                      </a:cubicBezTo>
                      <a:cubicBezTo>
                        <a:pt x="256527" y="144625"/>
                        <a:pt x="256641" y="144078"/>
                        <a:pt x="256793" y="143628"/>
                      </a:cubicBezTo>
                      <a:cubicBezTo>
                        <a:pt x="256952" y="143209"/>
                        <a:pt x="257168" y="142751"/>
                        <a:pt x="257441" y="142256"/>
                      </a:cubicBezTo>
                      <a:cubicBezTo>
                        <a:pt x="257843" y="141532"/>
                        <a:pt x="258335" y="140875"/>
                        <a:pt x="258918" y="140284"/>
                      </a:cubicBezTo>
                      <a:cubicBezTo>
                        <a:pt x="259500" y="139694"/>
                        <a:pt x="260164" y="139170"/>
                        <a:pt x="260908" y="138713"/>
                      </a:cubicBezTo>
                      <a:cubicBezTo>
                        <a:pt x="262394" y="137830"/>
                        <a:pt x="264071" y="137386"/>
                        <a:pt x="265937" y="137379"/>
                      </a:cubicBezTo>
                      <a:close/>
                      <a:moveTo>
                        <a:pt x="53435" y="98441"/>
                      </a:moveTo>
                      <a:lnTo>
                        <a:pt x="61722" y="122444"/>
                      </a:lnTo>
                      <a:lnTo>
                        <a:pt x="49863" y="126445"/>
                      </a:lnTo>
                      <a:lnTo>
                        <a:pt x="41576" y="102442"/>
                      </a:lnTo>
                      <a:close/>
                      <a:moveTo>
                        <a:pt x="85867" y="98298"/>
                      </a:moveTo>
                      <a:lnTo>
                        <a:pt x="95154" y="122015"/>
                      </a:lnTo>
                      <a:lnTo>
                        <a:pt x="83581" y="126587"/>
                      </a:lnTo>
                      <a:lnTo>
                        <a:pt x="74152" y="102870"/>
                      </a:lnTo>
                      <a:close/>
                      <a:moveTo>
                        <a:pt x="119014" y="98012"/>
                      </a:moveTo>
                      <a:lnTo>
                        <a:pt x="128873" y="122015"/>
                      </a:lnTo>
                      <a:lnTo>
                        <a:pt x="117157" y="126873"/>
                      </a:lnTo>
                      <a:lnTo>
                        <a:pt x="107584" y="102870"/>
                      </a:lnTo>
                      <a:close/>
                      <a:moveTo>
                        <a:pt x="18430" y="97870"/>
                      </a:moveTo>
                      <a:lnTo>
                        <a:pt x="29860" y="103156"/>
                      </a:lnTo>
                      <a:lnTo>
                        <a:pt x="18859" y="127016"/>
                      </a:lnTo>
                      <a:lnTo>
                        <a:pt x="7429" y="121730"/>
                      </a:lnTo>
                      <a:close/>
                      <a:moveTo>
                        <a:pt x="221122" y="64723"/>
                      </a:moveTo>
                      <a:lnTo>
                        <a:pt x="221122" y="82010"/>
                      </a:lnTo>
                      <a:lnTo>
                        <a:pt x="249697" y="82010"/>
                      </a:lnTo>
                      <a:lnTo>
                        <a:pt x="249697" y="64723"/>
                      </a:lnTo>
                      <a:close/>
                      <a:moveTo>
                        <a:pt x="529209" y="57436"/>
                      </a:moveTo>
                      <a:cubicBezTo>
                        <a:pt x="532637" y="69342"/>
                        <a:pt x="538781" y="80105"/>
                        <a:pt x="547639" y="89726"/>
                      </a:cubicBezTo>
                      <a:cubicBezTo>
                        <a:pt x="556212" y="80105"/>
                        <a:pt x="562355" y="69342"/>
                        <a:pt x="566070" y="57436"/>
                      </a:cubicBezTo>
                      <a:lnTo>
                        <a:pt x="578215" y="60436"/>
                      </a:lnTo>
                      <a:cubicBezTo>
                        <a:pt x="574309" y="74248"/>
                        <a:pt x="567118" y="86916"/>
                        <a:pt x="556641" y="98441"/>
                      </a:cubicBezTo>
                      <a:cubicBezTo>
                        <a:pt x="567499" y="107490"/>
                        <a:pt x="579596" y="113824"/>
                        <a:pt x="592931" y="117443"/>
                      </a:cubicBezTo>
                      <a:lnTo>
                        <a:pt x="589502" y="129445"/>
                      </a:lnTo>
                      <a:cubicBezTo>
                        <a:pt x="573690" y="125063"/>
                        <a:pt x="559736" y="117634"/>
                        <a:pt x="547639" y="107156"/>
                      </a:cubicBezTo>
                      <a:cubicBezTo>
                        <a:pt x="541543" y="112395"/>
                        <a:pt x="534947" y="116920"/>
                        <a:pt x="527851" y="120730"/>
                      </a:cubicBezTo>
                      <a:cubicBezTo>
                        <a:pt x="520755" y="124540"/>
                        <a:pt x="513397" y="127445"/>
                        <a:pt x="505777" y="129445"/>
                      </a:cubicBezTo>
                      <a:lnTo>
                        <a:pt x="502205" y="117443"/>
                      </a:lnTo>
                      <a:cubicBezTo>
                        <a:pt x="515826" y="113729"/>
                        <a:pt x="527970" y="107347"/>
                        <a:pt x="538638" y="98298"/>
                      </a:cubicBezTo>
                      <a:cubicBezTo>
                        <a:pt x="528351" y="87154"/>
                        <a:pt x="521160" y="74533"/>
                        <a:pt x="517064" y="60436"/>
                      </a:cubicBezTo>
                      <a:close/>
                      <a:moveTo>
                        <a:pt x="327088" y="45149"/>
                      </a:moveTo>
                      <a:lnTo>
                        <a:pt x="414813" y="45149"/>
                      </a:lnTo>
                      <a:cubicBezTo>
                        <a:pt x="416528" y="45149"/>
                        <a:pt x="418004" y="45768"/>
                        <a:pt x="419242" y="47006"/>
                      </a:cubicBezTo>
                      <a:cubicBezTo>
                        <a:pt x="420481" y="48244"/>
                        <a:pt x="421100" y="49721"/>
                        <a:pt x="421100" y="51435"/>
                      </a:cubicBezTo>
                      <a:lnTo>
                        <a:pt x="421100" y="54150"/>
                      </a:lnTo>
                      <a:cubicBezTo>
                        <a:pt x="421100" y="55293"/>
                        <a:pt x="420814" y="56341"/>
                        <a:pt x="420242" y="57293"/>
                      </a:cubicBezTo>
                      <a:cubicBezTo>
                        <a:pt x="419671" y="58246"/>
                        <a:pt x="418909" y="58960"/>
                        <a:pt x="417957" y="59436"/>
                      </a:cubicBezTo>
                      <a:lnTo>
                        <a:pt x="383952" y="79296"/>
                      </a:lnTo>
                      <a:lnTo>
                        <a:pt x="437102" y="79296"/>
                      </a:lnTo>
                      <a:lnTo>
                        <a:pt x="437102" y="91869"/>
                      </a:lnTo>
                      <a:lnTo>
                        <a:pt x="383524" y="91869"/>
                      </a:lnTo>
                      <a:lnTo>
                        <a:pt x="383524" y="108014"/>
                      </a:lnTo>
                      <a:cubicBezTo>
                        <a:pt x="383524" y="112871"/>
                        <a:pt x="381785" y="116872"/>
                        <a:pt x="378309" y="120015"/>
                      </a:cubicBezTo>
                      <a:cubicBezTo>
                        <a:pt x="374832" y="123158"/>
                        <a:pt x="370665" y="125444"/>
                        <a:pt x="365807" y="126873"/>
                      </a:cubicBezTo>
                      <a:cubicBezTo>
                        <a:pt x="360949" y="128302"/>
                        <a:pt x="356187" y="129112"/>
                        <a:pt x="351520" y="129302"/>
                      </a:cubicBezTo>
                      <a:lnTo>
                        <a:pt x="351091" y="116872"/>
                      </a:lnTo>
                      <a:cubicBezTo>
                        <a:pt x="355568" y="116586"/>
                        <a:pt x="360021" y="115657"/>
                        <a:pt x="364450" y="114086"/>
                      </a:cubicBezTo>
                      <a:cubicBezTo>
                        <a:pt x="368879" y="112514"/>
                        <a:pt x="371093" y="110490"/>
                        <a:pt x="371093" y="108014"/>
                      </a:cubicBezTo>
                      <a:lnTo>
                        <a:pt x="371093" y="91869"/>
                      </a:lnTo>
                      <a:lnTo>
                        <a:pt x="309514" y="91869"/>
                      </a:lnTo>
                      <a:lnTo>
                        <a:pt x="309514" y="79296"/>
                      </a:lnTo>
                      <a:lnTo>
                        <a:pt x="371093" y="79296"/>
                      </a:lnTo>
                      <a:lnTo>
                        <a:pt x="371093" y="75867"/>
                      </a:lnTo>
                      <a:cubicBezTo>
                        <a:pt x="371093" y="73486"/>
                        <a:pt x="372141" y="71676"/>
                        <a:pt x="374237" y="70438"/>
                      </a:cubicBezTo>
                      <a:lnTo>
                        <a:pt x="396239" y="57722"/>
                      </a:lnTo>
                      <a:lnTo>
                        <a:pt x="327088" y="57722"/>
                      </a:lnTo>
                      <a:close/>
                      <a:moveTo>
                        <a:pt x="215693" y="40291"/>
                      </a:moveTo>
                      <a:lnTo>
                        <a:pt x="221694" y="52292"/>
                      </a:lnTo>
                      <a:lnTo>
                        <a:pt x="250269" y="52292"/>
                      </a:lnTo>
                      <a:lnTo>
                        <a:pt x="256413" y="40291"/>
                      </a:lnTo>
                      <a:close/>
                      <a:moveTo>
                        <a:pt x="464629" y="38148"/>
                      </a:moveTo>
                      <a:lnTo>
                        <a:pt x="477202" y="38291"/>
                      </a:lnTo>
                      <a:cubicBezTo>
                        <a:pt x="476821" y="54959"/>
                        <a:pt x="476202" y="70009"/>
                        <a:pt x="475345" y="83439"/>
                      </a:cubicBezTo>
                      <a:cubicBezTo>
                        <a:pt x="474487" y="96869"/>
                        <a:pt x="473059" y="109919"/>
                        <a:pt x="471058" y="122587"/>
                      </a:cubicBezTo>
                      <a:lnTo>
                        <a:pt x="458771" y="120587"/>
                      </a:lnTo>
                      <a:cubicBezTo>
                        <a:pt x="460676" y="107918"/>
                        <a:pt x="462033" y="95131"/>
                        <a:pt x="462843" y="82225"/>
                      </a:cubicBezTo>
                      <a:cubicBezTo>
                        <a:pt x="463653" y="69318"/>
                        <a:pt x="464248" y="54626"/>
                        <a:pt x="464629" y="38148"/>
                      </a:cubicBezTo>
                      <a:close/>
                      <a:moveTo>
                        <a:pt x="569642" y="26146"/>
                      </a:moveTo>
                      <a:cubicBezTo>
                        <a:pt x="573833" y="34814"/>
                        <a:pt x="581405" y="42339"/>
                        <a:pt x="592359" y="48721"/>
                      </a:cubicBezTo>
                      <a:lnTo>
                        <a:pt x="585930" y="59579"/>
                      </a:lnTo>
                      <a:cubicBezTo>
                        <a:pt x="572119" y="51197"/>
                        <a:pt x="562737" y="41482"/>
                        <a:pt x="557783" y="30433"/>
                      </a:cubicBezTo>
                      <a:close/>
                      <a:moveTo>
                        <a:pt x="527780" y="26146"/>
                      </a:moveTo>
                      <a:lnTo>
                        <a:pt x="539638" y="30433"/>
                      </a:lnTo>
                      <a:cubicBezTo>
                        <a:pt x="536876" y="36338"/>
                        <a:pt x="533042" y="41743"/>
                        <a:pt x="528137" y="46649"/>
                      </a:cubicBezTo>
                      <a:cubicBezTo>
                        <a:pt x="523232" y="51554"/>
                        <a:pt x="517683" y="55864"/>
                        <a:pt x="511492" y="59579"/>
                      </a:cubicBezTo>
                      <a:lnTo>
                        <a:pt x="505063" y="48721"/>
                      </a:lnTo>
                      <a:cubicBezTo>
                        <a:pt x="515731" y="42529"/>
                        <a:pt x="523303" y="35005"/>
                        <a:pt x="527780" y="26146"/>
                      </a:cubicBezTo>
                      <a:close/>
                      <a:moveTo>
                        <a:pt x="89011" y="17288"/>
                      </a:moveTo>
                      <a:lnTo>
                        <a:pt x="100726" y="21717"/>
                      </a:lnTo>
                      <a:lnTo>
                        <a:pt x="93154" y="41720"/>
                      </a:lnTo>
                      <a:lnTo>
                        <a:pt x="81438" y="37291"/>
                      </a:lnTo>
                      <a:close/>
                      <a:moveTo>
                        <a:pt x="48148" y="17288"/>
                      </a:moveTo>
                      <a:lnTo>
                        <a:pt x="55721" y="37291"/>
                      </a:lnTo>
                      <a:lnTo>
                        <a:pt x="44148" y="41720"/>
                      </a:lnTo>
                      <a:lnTo>
                        <a:pt x="36576" y="21717"/>
                      </a:lnTo>
                      <a:close/>
                      <a:moveTo>
                        <a:pt x="184403" y="15716"/>
                      </a:moveTo>
                      <a:lnTo>
                        <a:pt x="184403" y="27718"/>
                      </a:lnTo>
                      <a:lnTo>
                        <a:pt x="266271" y="27718"/>
                      </a:lnTo>
                      <a:lnTo>
                        <a:pt x="266271" y="15716"/>
                      </a:lnTo>
                      <a:close/>
                      <a:moveTo>
                        <a:pt x="74866" y="15288"/>
                      </a:moveTo>
                      <a:lnTo>
                        <a:pt x="74866" y="42720"/>
                      </a:lnTo>
                      <a:lnTo>
                        <a:pt x="109870" y="42720"/>
                      </a:lnTo>
                      <a:lnTo>
                        <a:pt x="109870" y="15288"/>
                      </a:lnTo>
                      <a:close/>
                      <a:moveTo>
                        <a:pt x="27574" y="15288"/>
                      </a:moveTo>
                      <a:lnTo>
                        <a:pt x="27574" y="42720"/>
                      </a:lnTo>
                      <a:lnTo>
                        <a:pt x="62293" y="42720"/>
                      </a:lnTo>
                      <a:lnTo>
                        <a:pt x="62293" y="15288"/>
                      </a:lnTo>
                      <a:close/>
                      <a:moveTo>
                        <a:pt x="178117" y="3286"/>
                      </a:moveTo>
                      <a:lnTo>
                        <a:pt x="272557" y="3286"/>
                      </a:lnTo>
                      <a:cubicBezTo>
                        <a:pt x="274272" y="3286"/>
                        <a:pt x="275748" y="3882"/>
                        <a:pt x="276987" y="5072"/>
                      </a:cubicBezTo>
                      <a:cubicBezTo>
                        <a:pt x="278225" y="6263"/>
                        <a:pt x="278844" y="7763"/>
                        <a:pt x="278844" y="9573"/>
                      </a:cubicBezTo>
                      <a:lnTo>
                        <a:pt x="278844" y="34004"/>
                      </a:lnTo>
                      <a:cubicBezTo>
                        <a:pt x="278844" y="35719"/>
                        <a:pt x="278225" y="37195"/>
                        <a:pt x="276987" y="38434"/>
                      </a:cubicBezTo>
                      <a:cubicBezTo>
                        <a:pt x="275748" y="39672"/>
                        <a:pt x="274272" y="40291"/>
                        <a:pt x="272557" y="40291"/>
                      </a:cubicBezTo>
                      <a:lnTo>
                        <a:pt x="258984" y="40291"/>
                      </a:lnTo>
                      <a:lnTo>
                        <a:pt x="268128" y="45006"/>
                      </a:lnTo>
                      <a:lnTo>
                        <a:pt x="264413" y="52292"/>
                      </a:lnTo>
                      <a:lnTo>
                        <a:pt x="279272" y="52292"/>
                      </a:lnTo>
                      <a:lnTo>
                        <a:pt x="279272" y="64723"/>
                      </a:lnTo>
                      <a:lnTo>
                        <a:pt x="262413" y="64723"/>
                      </a:lnTo>
                      <a:lnTo>
                        <a:pt x="262413" y="82010"/>
                      </a:lnTo>
                      <a:lnTo>
                        <a:pt x="285416" y="82010"/>
                      </a:lnTo>
                      <a:lnTo>
                        <a:pt x="285416" y="94441"/>
                      </a:lnTo>
                      <a:lnTo>
                        <a:pt x="262413" y="94441"/>
                      </a:lnTo>
                      <a:lnTo>
                        <a:pt x="262413" y="126302"/>
                      </a:lnTo>
                      <a:lnTo>
                        <a:pt x="249697" y="126302"/>
                      </a:lnTo>
                      <a:lnTo>
                        <a:pt x="249697" y="94441"/>
                      </a:lnTo>
                      <a:lnTo>
                        <a:pt x="220408" y="94441"/>
                      </a:lnTo>
                      <a:cubicBezTo>
                        <a:pt x="218979" y="101108"/>
                        <a:pt x="216074" y="107299"/>
                        <a:pt x="211693" y="113014"/>
                      </a:cubicBezTo>
                      <a:cubicBezTo>
                        <a:pt x="207311" y="118729"/>
                        <a:pt x="203453" y="123111"/>
                        <a:pt x="200120" y="126159"/>
                      </a:cubicBezTo>
                      <a:lnTo>
                        <a:pt x="191547" y="116729"/>
                      </a:lnTo>
                      <a:cubicBezTo>
                        <a:pt x="194214" y="114443"/>
                        <a:pt x="197191" y="111181"/>
                        <a:pt x="200477" y="106942"/>
                      </a:cubicBezTo>
                      <a:cubicBezTo>
                        <a:pt x="203763" y="102703"/>
                        <a:pt x="206121" y="98536"/>
                        <a:pt x="207549" y="94441"/>
                      </a:cubicBezTo>
                      <a:lnTo>
                        <a:pt x="186832" y="94441"/>
                      </a:lnTo>
                      <a:lnTo>
                        <a:pt x="186832" y="82010"/>
                      </a:lnTo>
                      <a:lnTo>
                        <a:pt x="208692" y="82010"/>
                      </a:lnTo>
                      <a:lnTo>
                        <a:pt x="208692" y="64723"/>
                      </a:lnTo>
                      <a:lnTo>
                        <a:pt x="191261" y="64723"/>
                      </a:lnTo>
                      <a:lnTo>
                        <a:pt x="191261" y="52292"/>
                      </a:lnTo>
                      <a:lnTo>
                        <a:pt x="207549" y="52292"/>
                      </a:lnTo>
                      <a:lnTo>
                        <a:pt x="203835" y="45006"/>
                      </a:lnTo>
                      <a:lnTo>
                        <a:pt x="213121" y="40291"/>
                      </a:lnTo>
                      <a:lnTo>
                        <a:pt x="184403" y="40291"/>
                      </a:lnTo>
                      <a:lnTo>
                        <a:pt x="184403" y="84154"/>
                      </a:lnTo>
                      <a:cubicBezTo>
                        <a:pt x="184403" y="91774"/>
                        <a:pt x="182570" y="99060"/>
                        <a:pt x="178903" y="106013"/>
                      </a:cubicBezTo>
                      <a:cubicBezTo>
                        <a:pt x="175236" y="112967"/>
                        <a:pt x="170354" y="119063"/>
                        <a:pt x="164258" y="124301"/>
                      </a:cubicBezTo>
                      <a:lnTo>
                        <a:pt x="156400" y="114729"/>
                      </a:lnTo>
                      <a:cubicBezTo>
                        <a:pt x="160972" y="110443"/>
                        <a:pt x="164663" y="105680"/>
                        <a:pt x="167473" y="100441"/>
                      </a:cubicBezTo>
                      <a:cubicBezTo>
                        <a:pt x="170283" y="95203"/>
                        <a:pt x="171688" y="89773"/>
                        <a:pt x="171688" y="84154"/>
                      </a:cubicBezTo>
                      <a:lnTo>
                        <a:pt x="171688" y="9573"/>
                      </a:lnTo>
                      <a:cubicBezTo>
                        <a:pt x="171688" y="7858"/>
                        <a:pt x="172331" y="6382"/>
                        <a:pt x="173616" y="5144"/>
                      </a:cubicBezTo>
                      <a:cubicBezTo>
                        <a:pt x="174902" y="3905"/>
                        <a:pt x="176403" y="3286"/>
                        <a:pt x="178117" y="3286"/>
                      </a:cubicBezTo>
                      <a:close/>
                      <a:moveTo>
                        <a:pt x="479202" y="2572"/>
                      </a:moveTo>
                      <a:lnTo>
                        <a:pt x="491775" y="2572"/>
                      </a:lnTo>
                      <a:lnTo>
                        <a:pt x="491775" y="19574"/>
                      </a:lnTo>
                      <a:lnTo>
                        <a:pt x="504063" y="19574"/>
                      </a:lnTo>
                      <a:lnTo>
                        <a:pt x="504063" y="32004"/>
                      </a:lnTo>
                      <a:lnTo>
                        <a:pt x="491775" y="32004"/>
                      </a:lnTo>
                      <a:lnTo>
                        <a:pt x="491775" y="37719"/>
                      </a:lnTo>
                      <a:lnTo>
                        <a:pt x="496061" y="36433"/>
                      </a:lnTo>
                      <a:lnTo>
                        <a:pt x="507920" y="78153"/>
                      </a:lnTo>
                      <a:lnTo>
                        <a:pt x="495919" y="81582"/>
                      </a:lnTo>
                      <a:lnTo>
                        <a:pt x="491775" y="67009"/>
                      </a:lnTo>
                      <a:lnTo>
                        <a:pt x="491775" y="129016"/>
                      </a:lnTo>
                      <a:lnTo>
                        <a:pt x="479202" y="129016"/>
                      </a:lnTo>
                      <a:lnTo>
                        <a:pt x="479202" y="32004"/>
                      </a:lnTo>
                      <a:lnTo>
                        <a:pt x="462343" y="32004"/>
                      </a:lnTo>
                      <a:lnTo>
                        <a:pt x="462343" y="19574"/>
                      </a:lnTo>
                      <a:lnTo>
                        <a:pt x="479202" y="19574"/>
                      </a:lnTo>
                      <a:close/>
                      <a:moveTo>
                        <a:pt x="21288" y="2572"/>
                      </a:moveTo>
                      <a:lnTo>
                        <a:pt x="116014" y="2572"/>
                      </a:lnTo>
                      <a:cubicBezTo>
                        <a:pt x="117729" y="2572"/>
                        <a:pt x="119205" y="3191"/>
                        <a:pt x="120443" y="4429"/>
                      </a:cubicBezTo>
                      <a:cubicBezTo>
                        <a:pt x="121681" y="5668"/>
                        <a:pt x="122301" y="7144"/>
                        <a:pt x="122301" y="8858"/>
                      </a:cubicBezTo>
                      <a:lnTo>
                        <a:pt x="122301" y="49006"/>
                      </a:lnTo>
                      <a:cubicBezTo>
                        <a:pt x="122301" y="50721"/>
                        <a:pt x="121681" y="52173"/>
                        <a:pt x="120443" y="53364"/>
                      </a:cubicBezTo>
                      <a:cubicBezTo>
                        <a:pt x="119205" y="54555"/>
                        <a:pt x="117729" y="55150"/>
                        <a:pt x="116014" y="55150"/>
                      </a:cubicBezTo>
                      <a:lnTo>
                        <a:pt x="74866" y="55150"/>
                      </a:lnTo>
                      <a:lnTo>
                        <a:pt x="74866" y="62722"/>
                      </a:lnTo>
                      <a:lnTo>
                        <a:pt x="124158" y="62722"/>
                      </a:lnTo>
                      <a:lnTo>
                        <a:pt x="124158" y="75295"/>
                      </a:lnTo>
                      <a:lnTo>
                        <a:pt x="74866" y="75295"/>
                      </a:lnTo>
                      <a:lnTo>
                        <a:pt x="74866" y="82296"/>
                      </a:lnTo>
                      <a:lnTo>
                        <a:pt x="133016" y="82296"/>
                      </a:lnTo>
                      <a:lnTo>
                        <a:pt x="133016" y="95012"/>
                      </a:lnTo>
                      <a:lnTo>
                        <a:pt x="4143" y="95012"/>
                      </a:lnTo>
                      <a:lnTo>
                        <a:pt x="4143" y="82296"/>
                      </a:lnTo>
                      <a:lnTo>
                        <a:pt x="62293" y="82296"/>
                      </a:lnTo>
                      <a:lnTo>
                        <a:pt x="62293" y="75295"/>
                      </a:lnTo>
                      <a:lnTo>
                        <a:pt x="13001" y="75295"/>
                      </a:lnTo>
                      <a:lnTo>
                        <a:pt x="13001" y="62722"/>
                      </a:lnTo>
                      <a:lnTo>
                        <a:pt x="62293" y="62722"/>
                      </a:lnTo>
                      <a:lnTo>
                        <a:pt x="62293" y="55150"/>
                      </a:lnTo>
                      <a:lnTo>
                        <a:pt x="21288" y="55150"/>
                      </a:lnTo>
                      <a:cubicBezTo>
                        <a:pt x="19573" y="55150"/>
                        <a:pt x="18073" y="54555"/>
                        <a:pt x="16787" y="53364"/>
                      </a:cubicBezTo>
                      <a:cubicBezTo>
                        <a:pt x="15501" y="52173"/>
                        <a:pt x="14859" y="50721"/>
                        <a:pt x="14859" y="49006"/>
                      </a:cubicBezTo>
                      <a:lnTo>
                        <a:pt x="14859" y="8858"/>
                      </a:lnTo>
                      <a:cubicBezTo>
                        <a:pt x="14859" y="7144"/>
                        <a:pt x="15501" y="5668"/>
                        <a:pt x="16787" y="4429"/>
                      </a:cubicBezTo>
                      <a:cubicBezTo>
                        <a:pt x="18073" y="3191"/>
                        <a:pt x="19573" y="2572"/>
                        <a:pt x="21288" y="2572"/>
                      </a:cubicBezTo>
                      <a:close/>
                      <a:moveTo>
                        <a:pt x="550640" y="143"/>
                      </a:moveTo>
                      <a:lnTo>
                        <a:pt x="555640" y="12145"/>
                      </a:lnTo>
                      <a:lnTo>
                        <a:pt x="589073" y="12145"/>
                      </a:lnTo>
                      <a:lnTo>
                        <a:pt x="589073" y="24575"/>
                      </a:lnTo>
                      <a:lnTo>
                        <a:pt x="509063" y="24575"/>
                      </a:lnTo>
                      <a:lnTo>
                        <a:pt x="509063" y="12145"/>
                      </a:lnTo>
                      <a:lnTo>
                        <a:pt x="541924" y="12145"/>
                      </a:lnTo>
                      <a:lnTo>
                        <a:pt x="538924" y="4858"/>
                      </a:lnTo>
                      <a:close/>
                      <a:moveTo>
                        <a:pt x="410098" y="0"/>
                      </a:moveTo>
                      <a:lnTo>
                        <a:pt x="421385" y="5429"/>
                      </a:lnTo>
                      <a:cubicBezTo>
                        <a:pt x="418528" y="11240"/>
                        <a:pt x="415623" y="16288"/>
                        <a:pt x="412670" y="20574"/>
                      </a:cubicBezTo>
                      <a:lnTo>
                        <a:pt x="427672" y="20574"/>
                      </a:lnTo>
                      <a:cubicBezTo>
                        <a:pt x="429386" y="20574"/>
                        <a:pt x="430839" y="21169"/>
                        <a:pt x="432030" y="22360"/>
                      </a:cubicBezTo>
                      <a:cubicBezTo>
                        <a:pt x="433220" y="23551"/>
                        <a:pt x="433816" y="25003"/>
                        <a:pt x="433816" y="26718"/>
                      </a:cubicBezTo>
                      <a:lnTo>
                        <a:pt x="433816" y="45006"/>
                      </a:lnTo>
                      <a:lnTo>
                        <a:pt x="421243" y="45006"/>
                      </a:lnTo>
                      <a:lnTo>
                        <a:pt x="421243" y="33004"/>
                      </a:lnTo>
                      <a:lnTo>
                        <a:pt x="327374" y="33004"/>
                      </a:lnTo>
                      <a:lnTo>
                        <a:pt x="327374" y="45006"/>
                      </a:lnTo>
                      <a:lnTo>
                        <a:pt x="314944" y="45006"/>
                      </a:lnTo>
                      <a:lnTo>
                        <a:pt x="314944" y="26718"/>
                      </a:lnTo>
                      <a:cubicBezTo>
                        <a:pt x="314944" y="25003"/>
                        <a:pt x="315539" y="23551"/>
                        <a:pt x="316730" y="22360"/>
                      </a:cubicBezTo>
                      <a:cubicBezTo>
                        <a:pt x="317920" y="21169"/>
                        <a:pt x="319373" y="20574"/>
                        <a:pt x="321087" y="20574"/>
                      </a:cubicBezTo>
                      <a:lnTo>
                        <a:pt x="333946" y="20574"/>
                      </a:lnTo>
                      <a:lnTo>
                        <a:pt x="326516" y="6572"/>
                      </a:lnTo>
                      <a:lnTo>
                        <a:pt x="337518" y="715"/>
                      </a:lnTo>
                      <a:lnTo>
                        <a:pt x="346662" y="17717"/>
                      </a:lnTo>
                      <a:lnTo>
                        <a:pt x="341375" y="20574"/>
                      </a:lnTo>
                      <a:lnTo>
                        <a:pt x="370522" y="20574"/>
                      </a:lnTo>
                      <a:lnTo>
                        <a:pt x="363235" y="6572"/>
                      </a:lnTo>
                      <a:lnTo>
                        <a:pt x="374237" y="715"/>
                      </a:lnTo>
                      <a:lnTo>
                        <a:pt x="383238" y="17717"/>
                      </a:lnTo>
                      <a:lnTo>
                        <a:pt x="377951" y="20574"/>
                      </a:lnTo>
                      <a:lnTo>
                        <a:pt x="396954" y="20574"/>
                      </a:lnTo>
                      <a:cubicBezTo>
                        <a:pt x="399430" y="17812"/>
                        <a:pt x="401907" y="14383"/>
                        <a:pt x="404383" y="10287"/>
                      </a:cubicBezTo>
                      <a:cubicBezTo>
                        <a:pt x="406860" y="6191"/>
                        <a:pt x="408765" y="2762"/>
                        <a:pt x="41009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dist"/>
                  <a:endParaRPr lang="zh-CN" altLang="en-US" sz="300" dirty="0">
                    <a:latin typeface="DIN1451" panose="020B0503020202040203" pitchFamily="34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endParaRPr>
                </a:p>
              </p:txBody>
            </p:sp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B35288C-8E31-E31E-6B27-7F32955837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4148" y="574174"/>
                <a:ext cx="1227769" cy="818379"/>
              </a:xfrm>
              <a:prstGeom prst="rect">
                <a:avLst/>
              </a:prstGeom>
              <a:noFill/>
              <a:effectLst>
                <a:outerShdw blurRad="50800" dist="38100" dir="63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0172991-D8D7-347E-774E-017A1266672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038996" y="714444"/>
              <a:ext cx="367054" cy="488495"/>
              <a:chOff x="5038996" y="714444"/>
              <a:chExt cx="367054" cy="488495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A6BFB3A-CC78-C5D3-562F-D5B4905C076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38996" y="714444"/>
                <a:ext cx="367054" cy="488495"/>
              </a:xfrm>
              <a:prstGeom prst="rect">
                <a:avLst/>
              </a:prstGeom>
              <a:solidFill>
                <a:srgbClr val="7E5840"/>
              </a:solidFill>
              <a:ln>
                <a:solidFill>
                  <a:srgbClr val="543A2A"/>
                </a:solidFill>
              </a:ln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bliqueBottomRight">
                  <a:rot lat="21000000" lon="21060000" rev="240000"/>
                </a:camera>
                <a:lightRig rig="brightRoom" dir="t"/>
              </a:scene3d>
              <a:sp3d extrusionH="444500" prstMaterial="flat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44F5BB3-B4CC-96DE-896B-9F72D7BC33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01325" y="767135"/>
                <a:ext cx="234973" cy="242025"/>
              </a:xfrm>
              <a:prstGeom prst="ellipse">
                <a:avLst/>
              </a:prstGeom>
              <a:solidFill>
                <a:srgbClr val="543A2A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9ACFEDFA-C5CB-650A-3AA1-2AD22875D3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72089" y="1040623"/>
                <a:ext cx="100735" cy="105201"/>
              </a:xfrm>
              <a:prstGeom prst="ellipse">
                <a:avLst/>
              </a:prstGeom>
              <a:solidFill>
                <a:srgbClr val="543A2A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C514E60-D51A-6096-B029-37EDA4C089D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533860" y="848975"/>
              <a:ext cx="367054" cy="488495"/>
              <a:chOff x="5038996" y="714444"/>
              <a:chExt cx="367054" cy="488495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AC52055-D6C7-308A-7DB4-C3997CC98F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38996" y="714444"/>
                <a:ext cx="367054" cy="488495"/>
              </a:xfrm>
              <a:prstGeom prst="rect">
                <a:avLst/>
              </a:prstGeom>
              <a:solidFill>
                <a:srgbClr val="7E5840"/>
              </a:solidFill>
              <a:ln>
                <a:solidFill>
                  <a:srgbClr val="543A2A"/>
                </a:solidFill>
              </a:ln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1500000">
                  <a:rot lat="21000000" lon="21000000" rev="0"/>
                </a:camera>
                <a:lightRig rig="brightRoom" dir="t"/>
              </a:scene3d>
              <a:sp3d extrusionH="444500" prstMaterial="flat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E94E0E2-F437-27F3-3A68-A4D7A171FB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01325" y="767135"/>
                <a:ext cx="234973" cy="242025"/>
              </a:xfrm>
              <a:prstGeom prst="ellipse">
                <a:avLst/>
              </a:prstGeom>
              <a:solidFill>
                <a:srgbClr val="543A2A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EBB05CB2-29F7-0527-A8A5-8463634281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72089" y="1040623"/>
                <a:ext cx="100735" cy="105201"/>
              </a:xfrm>
              <a:prstGeom prst="ellipse">
                <a:avLst/>
              </a:prstGeom>
              <a:solidFill>
                <a:srgbClr val="543A2A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24" name="组合 1123">
              <a:extLst>
                <a:ext uri="{FF2B5EF4-FFF2-40B4-BE49-F238E27FC236}">
                  <a16:creationId xmlns:a16="http://schemas.microsoft.com/office/drawing/2014/main" id="{A6CDAF89-D4AE-EA3C-DF9C-055767CDF8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919472" y="1517904"/>
              <a:ext cx="9076562" cy="2894076"/>
              <a:chOff x="4919472" y="1517904"/>
              <a:chExt cx="9076562" cy="2894076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7189FE4D-888E-D6BA-151B-C7DE249A823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919472" y="1517904"/>
                <a:ext cx="9076562" cy="2894076"/>
                <a:chOff x="4919472" y="1517904"/>
                <a:chExt cx="9076562" cy="2894076"/>
              </a:xfrm>
            </p:grpSpPr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7D77FF33-7443-7043-A3D8-96862ED45F8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919472" y="1517904"/>
                  <a:ext cx="9050528" cy="2894076"/>
                </a:xfrm>
                <a:prstGeom prst="roundRect">
                  <a:avLst>
                    <a:gd name="adj" fmla="val 7235"/>
                  </a:avLst>
                </a:prstGeom>
                <a:noFill/>
                <a:ln w="76200">
                  <a:solidFill>
                    <a:srgbClr val="7F6B3F"/>
                  </a:solidFill>
                </a:ln>
                <a:effectLst>
                  <a:outerShdw blurRad="88900" dist="50800" dir="5400000" algn="t" rotWithShape="0">
                    <a:prstClr val="black">
                      <a:alpha val="56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矩形: 圆角 3">
                  <a:extLst>
                    <a:ext uri="{FF2B5EF4-FFF2-40B4-BE49-F238E27FC236}">
                      <a16:creationId xmlns:a16="http://schemas.microsoft.com/office/drawing/2014/main" id="{A9486D5B-E0BA-46AE-00C3-5C20260EE0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480737" y="1522235"/>
                  <a:ext cx="4515297" cy="2868790"/>
                </a:xfrm>
                <a:prstGeom prst="roundRect">
                  <a:avLst>
                    <a:gd name="adj" fmla="val 7235"/>
                  </a:avLst>
                </a:prstGeom>
                <a:gradFill flip="none" rotWithShape="1">
                  <a:gsLst>
                    <a:gs pos="31000">
                      <a:srgbClr val="004C34"/>
                    </a:gs>
                    <a:gs pos="100000">
                      <a:srgbClr val="005250"/>
                    </a:gs>
                    <a:gs pos="0">
                      <a:srgbClr val="00462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57150">
                  <a:solidFill>
                    <a:srgbClr val="7E5840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zh-CN" altLang="en-US" sz="1100" spc="300" dirty="0">
                    <a:solidFill>
                      <a:schemeClr val="lt1">
                        <a:alpha val="61000"/>
                      </a:schemeClr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FD8CEDF9-E85E-7D98-0204-922BAFEA75D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0041204" y="2310654"/>
                <a:ext cx="3363689" cy="1184385"/>
                <a:chOff x="3091110" y="5671282"/>
                <a:chExt cx="12536372" cy="4414170"/>
              </a:xfrm>
            </p:grpSpPr>
            <p:sp>
              <p:nvSpPr>
                <p:cNvPr id="6" name="任意多边形: 形状 5">
                  <a:extLst>
                    <a:ext uri="{FF2B5EF4-FFF2-40B4-BE49-F238E27FC236}">
                      <a16:creationId xmlns:a16="http://schemas.microsoft.com/office/drawing/2014/main" id="{FF043A4E-41E8-273A-EA0B-C7F1A5DC300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1307672" y="6782808"/>
                  <a:ext cx="2951293" cy="2640255"/>
                </a:xfrm>
                <a:custGeom>
                  <a:avLst/>
                  <a:gdLst>
                    <a:gd name="connsiteX0" fmla="*/ 1731834 w 2951293"/>
                    <a:gd name="connsiteY0" fmla="*/ 1613752 h 2640255"/>
                    <a:gd name="connsiteX1" fmla="*/ 1563566 w 2951293"/>
                    <a:gd name="connsiteY1" fmla="*/ 1630168 h 2640255"/>
                    <a:gd name="connsiteX2" fmla="*/ 1452300 w 2951293"/>
                    <a:gd name="connsiteY2" fmla="*/ 1661177 h 2640255"/>
                    <a:gd name="connsiteX3" fmla="*/ 1472365 w 2951293"/>
                    <a:gd name="connsiteY3" fmla="*/ 1728666 h 2640255"/>
                    <a:gd name="connsiteX4" fmla="*/ 1550798 w 2951293"/>
                    <a:gd name="connsiteY4" fmla="*/ 1870941 h 2640255"/>
                    <a:gd name="connsiteX5" fmla="*/ 1618287 w 2951293"/>
                    <a:gd name="connsiteY5" fmla="*/ 1984031 h 2640255"/>
                    <a:gd name="connsiteX6" fmla="*/ 1693072 w 2951293"/>
                    <a:gd name="connsiteY6" fmla="*/ 1978559 h 2640255"/>
                    <a:gd name="connsiteX7" fmla="*/ 1760562 w 2951293"/>
                    <a:gd name="connsiteY7" fmla="*/ 1951199 h 2640255"/>
                    <a:gd name="connsiteX8" fmla="*/ 1731378 w 2951293"/>
                    <a:gd name="connsiteY8" fmla="*/ 1903774 h 2640255"/>
                    <a:gd name="connsiteX9" fmla="*/ 1709489 w 2951293"/>
                    <a:gd name="connsiteY9" fmla="*/ 1876413 h 2640255"/>
                    <a:gd name="connsiteX10" fmla="*/ 1727729 w 2951293"/>
                    <a:gd name="connsiteY10" fmla="*/ 1878237 h 2640255"/>
                    <a:gd name="connsiteX11" fmla="*/ 1778803 w 2951293"/>
                    <a:gd name="connsiteY11" fmla="*/ 1684889 h 2640255"/>
                    <a:gd name="connsiteX12" fmla="*/ 1753266 w 2951293"/>
                    <a:gd name="connsiteY12" fmla="*/ 1615576 h 2640255"/>
                    <a:gd name="connsiteX13" fmla="*/ 1731834 w 2951293"/>
                    <a:gd name="connsiteY13" fmla="*/ 1613752 h 2640255"/>
                    <a:gd name="connsiteX14" fmla="*/ 1919254 w 2951293"/>
                    <a:gd name="connsiteY14" fmla="*/ 885961 h 2640255"/>
                    <a:gd name="connsiteX15" fmla="*/ 1804339 w 2951293"/>
                    <a:gd name="connsiteY15" fmla="*/ 940682 h 2640255"/>
                    <a:gd name="connsiteX16" fmla="*/ 1678480 w 2951293"/>
                    <a:gd name="connsiteY16" fmla="*/ 1009995 h 2640255"/>
                    <a:gd name="connsiteX17" fmla="*/ 1636528 w 2951293"/>
                    <a:gd name="connsiteY17" fmla="*/ 1041004 h 2640255"/>
                    <a:gd name="connsiteX18" fmla="*/ 1589103 w 2951293"/>
                    <a:gd name="connsiteY18" fmla="*/ 1068365 h 2640255"/>
                    <a:gd name="connsiteX19" fmla="*/ 1392107 w 2951293"/>
                    <a:gd name="connsiteY19" fmla="*/ 1225232 h 2640255"/>
                    <a:gd name="connsiteX20" fmla="*/ 1344682 w 2951293"/>
                    <a:gd name="connsiteY20" fmla="*/ 1290897 h 2640255"/>
                    <a:gd name="connsiteX21" fmla="*/ 1344682 w 2951293"/>
                    <a:gd name="connsiteY21" fmla="*/ 1367507 h 2640255"/>
                    <a:gd name="connsiteX22" fmla="*/ 1364746 w 2951293"/>
                    <a:gd name="connsiteY22" fmla="*/ 1436820 h 2640255"/>
                    <a:gd name="connsiteX23" fmla="*/ 1399403 w 2951293"/>
                    <a:gd name="connsiteY23" fmla="*/ 1462357 h 2640255"/>
                    <a:gd name="connsiteX24" fmla="*/ 1492429 w 2951293"/>
                    <a:gd name="connsiteY24" fmla="*/ 1445940 h 2640255"/>
                    <a:gd name="connsiteX25" fmla="*/ 1612815 w 2951293"/>
                    <a:gd name="connsiteY25" fmla="*/ 1396691 h 2640255"/>
                    <a:gd name="connsiteX26" fmla="*/ 1771506 w 2951293"/>
                    <a:gd name="connsiteY26" fmla="*/ 1341970 h 2640255"/>
                    <a:gd name="connsiteX27" fmla="*/ 1859060 w 2951293"/>
                    <a:gd name="connsiteY27" fmla="*/ 1305489 h 2640255"/>
                    <a:gd name="connsiteX28" fmla="*/ 1888245 w 2951293"/>
                    <a:gd name="connsiteY28" fmla="*/ 1170511 h 2640255"/>
                    <a:gd name="connsiteX29" fmla="*/ 1932022 w 2951293"/>
                    <a:gd name="connsiteY29" fmla="*/ 962570 h 2640255"/>
                    <a:gd name="connsiteX30" fmla="*/ 1919254 w 2951293"/>
                    <a:gd name="connsiteY30" fmla="*/ 885961 h 2640255"/>
                    <a:gd name="connsiteX31" fmla="*/ 2231763 w 2951293"/>
                    <a:gd name="connsiteY31" fmla="*/ 778970 h 2640255"/>
                    <a:gd name="connsiteX32" fmla="*/ 2183739 w 2951293"/>
                    <a:gd name="connsiteY32" fmla="*/ 783815 h 2640255"/>
                    <a:gd name="connsiteX33" fmla="*/ 2172794 w 2951293"/>
                    <a:gd name="connsiteY33" fmla="*/ 958922 h 2640255"/>
                    <a:gd name="connsiteX34" fmla="*/ 2178267 w 2951293"/>
                    <a:gd name="connsiteY34" fmla="*/ 1117614 h 2640255"/>
                    <a:gd name="connsiteX35" fmla="*/ 2293181 w 2951293"/>
                    <a:gd name="connsiteY35" fmla="*/ 1159566 h 2640255"/>
                    <a:gd name="connsiteX36" fmla="*/ 2501122 w 2951293"/>
                    <a:gd name="connsiteY36" fmla="*/ 1272657 h 2640255"/>
                    <a:gd name="connsiteX37" fmla="*/ 2424511 w 2951293"/>
                    <a:gd name="connsiteY37" fmla="*/ 1363859 h 2640255"/>
                    <a:gd name="connsiteX38" fmla="*/ 2362494 w 2951293"/>
                    <a:gd name="connsiteY38" fmla="*/ 1396691 h 2640255"/>
                    <a:gd name="connsiteX39" fmla="*/ 2238460 w 2951293"/>
                    <a:gd name="connsiteY39" fmla="*/ 1458709 h 2640255"/>
                    <a:gd name="connsiteX40" fmla="*/ 2026872 w 2951293"/>
                    <a:gd name="connsiteY40" fmla="*/ 1677593 h 2640255"/>
                    <a:gd name="connsiteX41" fmla="*/ 1994039 w 2951293"/>
                    <a:gd name="connsiteY41" fmla="*/ 1757851 h 2640255"/>
                    <a:gd name="connsiteX42" fmla="*/ 1904662 w 2951293"/>
                    <a:gd name="connsiteY42" fmla="*/ 1861821 h 2640255"/>
                    <a:gd name="connsiteX43" fmla="*/ 1873652 w 2951293"/>
                    <a:gd name="connsiteY43" fmla="*/ 1922014 h 2640255"/>
                    <a:gd name="connsiteX44" fmla="*/ 1935670 w 2951293"/>
                    <a:gd name="connsiteY44" fmla="*/ 1900126 h 2640255"/>
                    <a:gd name="connsiteX45" fmla="*/ 2063352 w 2951293"/>
                    <a:gd name="connsiteY45" fmla="*/ 1874589 h 2640255"/>
                    <a:gd name="connsiteX46" fmla="*/ 2187387 w 2951293"/>
                    <a:gd name="connsiteY46" fmla="*/ 1900126 h 2640255"/>
                    <a:gd name="connsiteX47" fmla="*/ 2256701 w 2951293"/>
                    <a:gd name="connsiteY47" fmla="*/ 1923838 h 2640255"/>
                    <a:gd name="connsiteX48" fmla="*/ 2296829 w 2951293"/>
                    <a:gd name="connsiteY48" fmla="*/ 1878237 h 2640255"/>
                    <a:gd name="connsiteX49" fmla="*/ 2384382 w 2951293"/>
                    <a:gd name="connsiteY49" fmla="*/ 1732314 h 2640255"/>
                    <a:gd name="connsiteX50" fmla="*/ 2568611 w 2951293"/>
                    <a:gd name="connsiteY50" fmla="*/ 1239824 h 2640255"/>
                    <a:gd name="connsiteX51" fmla="*/ 2610564 w 2951293"/>
                    <a:gd name="connsiteY51" fmla="*/ 831240 h 2640255"/>
                    <a:gd name="connsiteX52" fmla="*/ 2490177 w 2951293"/>
                    <a:gd name="connsiteY52" fmla="*/ 794759 h 2640255"/>
                    <a:gd name="connsiteX53" fmla="*/ 2302301 w 2951293"/>
                    <a:gd name="connsiteY53" fmla="*/ 780167 h 2640255"/>
                    <a:gd name="connsiteX54" fmla="*/ 2231763 w 2951293"/>
                    <a:gd name="connsiteY54" fmla="*/ 778970 h 2640255"/>
                    <a:gd name="connsiteX55" fmla="*/ 2021457 w 2951293"/>
                    <a:gd name="connsiteY55" fmla="*/ 81161 h 2640255"/>
                    <a:gd name="connsiteX56" fmla="*/ 2081593 w 2951293"/>
                    <a:gd name="connsiteY56" fmla="*/ 134457 h 2640255"/>
                    <a:gd name="connsiteX57" fmla="*/ 2121722 w 2951293"/>
                    <a:gd name="connsiteY57" fmla="*/ 214715 h 2640255"/>
                    <a:gd name="connsiteX58" fmla="*/ 2150906 w 2951293"/>
                    <a:gd name="connsiteY58" fmla="*/ 393471 h 2640255"/>
                    <a:gd name="connsiteX59" fmla="*/ 2161851 w 2951293"/>
                    <a:gd name="connsiteY59" fmla="*/ 579522 h 2640255"/>
                    <a:gd name="connsiteX60" fmla="*/ 2176443 w 2951293"/>
                    <a:gd name="connsiteY60" fmla="*/ 656132 h 2640255"/>
                    <a:gd name="connsiteX61" fmla="*/ 2209276 w 2951293"/>
                    <a:gd name="connsiteY61" fmla="*/ 663428 h 2640255"/>
                    <a:gd name="connsiteX62" fmla="*/ 2388031 w 2951293"/>
                    <a:gd name="connsiteY62" fmla="*/ 652484 h 2640255"/>
                    <a:gd name="connsiteX63" fmla="*/ 2716357 w 2951293"/>
                    <a:gd name="connsiteY63" fmla="*/ 732742 h 2640255"/>
                    <a:gd name="connsiteX64" fmla="*/ 2789319 w 2951293"/>
                    <a:gd name="connsiteY64" fmla="*/ 776519 h 2640255"/>
                    <a:gd name="connsiteX65" fmla="*/ 2856808 w 2951293"/>
                    <a:gd name="connsiteY65" fmla="*/ 836712 h 2640255"/>
                    <a:gd name="connsiteX66" fmla="*/ 2913353 w 2951293"/>
                    <a:gd name="connsiteY66" fmla="*/ 926090 h 2640255"/>
                    <a:gd name="connsiteX67" fmla="*/ 2948011 w 2951293"/>
                    <a:gd name="connsiteY67" fmla="*/ 1000875 h 2640255"/>
                    <a:gd name="connsiteX68" fmla="*/ 2949835 w 2951293"/>
                    <a:gd name="connsiteY68" fmla="*/ 1199695 h 2640255"/>
                    <a:gd name="connsiteX69" fmla="*/ 2453697 w 2951293"/>
                    <a:gd name="connsiteY69" fmla="*/ 2516650 h 2640255"/>
                    <a:gd name="connsiteX70" fmla="*/ 2340606 w 2951293"/>
                    <a:gd name="connsiteY70" fmla="*/ 2616972 h 2640255"/>
                    <a:gd name="connsiteX71" fmla="*/ 2289533 w 2951293"/>
                    <a:gd name="connsiteY71" fmla="*/ 2607852 h 2640255"/>
                    <a:gd name="connsiteX72" fmla="*/ 2214747 w 2951293"/>
                    <a:gd name="connsiteY72" fmla="*/ 2538538 h 2640255"/>
                    <a:gd name="connsiteX73" fmla="*/ 2169147 w 2951293"/>
                    <a:gd name="connsiteY73" fmla="*/ 2465577 h 2640255"/>
                    <a:gd name="connsiteX74" fmla="*/ 2123546 w 2951293"/>
                    <a:gd name="connsiteY74" fmla="*/ 2398088 h 2640255"/>
                    <a:gd name="connsiteX75" fmla="*/ 2079768 w 2951293"/>
                    <a:gd name="connsiteY75" fmla="*/ 2328774 h 2640255"/>
                    <a:gd name="connsiteX76" fmla="*/ 2037816 w 2951293"/>
                    <a:gd name="connsiteY76" fmla="*/ 2261285 h 2640255"/>
                    <a:gd name="connsiteX77" fmla="*/ 2001335 w 2951293"/>
                    <a:gd name="connsiteY77" fmla="*/ 2213860 h 2640255"/>
                    <a:gd name="connsiteX78" fmla="*/ 1851764 w 2951293"/>
                    <a:gd name="connsiteY78" fmla="*/ 2239396 h 2640255"/>
                    <a:gd name="connsiteX79" fmla="*/ 1662064 w 2951293"/>
                    <a:gd name="connsiteY79" fmla="*/ 2290470 h 2640255"/>
                    <a:gd name="connsiteX80" fmla="*/ 1587279 w 2951293"/>
                    <a:gd name="connsiteY80" fmla="*/ 2312358 h 2640255"/>
                    <a:gd name="connsiteX81" fmla="*/ 1497900 w 2951293"/>
                    <a:gd name="connsiteY81" fmla="*/ 2272229 h 2640255"/>
                    <a:gd name="connsiteX82" fmla="*/ 1408523 w 2951293"/>
                    <a:gd name="connsiteY82" fmla="*/ 2228452 h 2640255"/>
                    <a:gd name="connsiteX83" fmla="*/ 1392107 w 2951293"/>
                    <a:gd name="connsiteY83" fmla="*/ 2213860 h 2640255"/>
                    <a:gd name="connsiteX84" fmla="*/ 1310025 w 2951293"/>
                    <a:gd name="connsiteY84" fmla="*/ 2088002 h 2640255"/>
                    <a:gd name="connsiteX85" fmla="*/ 1202407 w 2951293"/>
                    <a:gd name="connsiteY85" fmla="*/ 1954847 h 2640255"/>
                    <a:gd name="connsiteX86" fmla="*/ 1118501 w 2951293"/>
                    <a:gd name="connsiteY86" fmla="*/ 1849052 h 2640255"/>
                    <a:gd name="connsiteX87" fmla="*/ 1065603 w 2951293"/>
                    <a:gd name="connsiteY87" fmla="*/ 1763323 h 2640255"/>
                    <a:gd name="connsiteX88" fmla="*/ 1063780 w 2951293"/>
                    <a:gd name="connsiteY88" fmla="*/ 1673945 h 2640255"/>
                    <a:gd name="connsiteX89" fmla="*/ 1056484 w 2951293"/>
                    <a:gd name="connsiteY89" fmla="*/ 1518902 h 2640255"/>
                    <a:gd name="connsiteX90" fmla="*/ 1029123 w 2951293"/>
                    <a:gd name="connsiteY90" fmla="*/ 1378451 h 2640255"/>
                    <a:gd name="connsiteX91" fmla="*/ 1001762 w 2951293"/>
                    <a:gd name="connsiteY91" fmla="*/ 1248944 h 2640255"/>
                    <a:gd name="connsiteX92" fmla="*/ 983522 w 2951293"/>
                    <a:gd name="connsiteY92" fmla="*/ 1137678 h 2640255"/>
                    <a:gd name="connsiteX93" fmla="*/ 979874 w 2951293"/>
                    <a:gd name="connsiteY93" fmla="*/ 1086605 h 2640255"/>
                    <a:gd name="connsiteX94" fmla="*/ 947041 w 2951293"/>
                    <a:gd name="connsiteY94" fmla="*/ 1104845 h 2640255"/>
                    <a:gd name="connsiteX95" fmla="*/ 914208 w 2951293"/>
                    <a:gd name="connsiteY95" fmla="*/ 1159566 h 2640255"/>
                    <a:gd name="connsiteX96" fmla="*/ 886848 w 2951293"/>
                    <a:gd name="connsiteY96" fmla="*/ 1190575 h 2640255"/>
                    <a:gd name="connsiteX97" fmla="*/ 859488 w 2951293"/>
                    <a:gd name="connsiteY97" fmla="*/ 1225232 h 2640255"/>
                    <a:gd name="connsiteX98" fmla="*/ 833951 w 2951293"/>
                    <a:gd name="connsiteY98" fmla="*/ 1272657 h 2640255"/>
                    <a:gd name="connsiteX99" fmla="*/ 819359 w 2951293"/>
                    <a:gd name="connsiteY99" fmla="*/ 1310961 h 2640255"/>
                    <a:gd name="connsiteX100" fmla="*/ 790174 w 2951293"/>
                    <a:gd name="connsiteY100" fmla="*/ 1418580 h 2640255"/>
                    <a:gd name="connsiteX101" fmla="*/ 739101 w 2951293"/>
                    <a:gd name="connsiteY101" fmla="*/ 1546262 h 2640255"/>
                    <a:gd name="connsiteX102" fmla="*/ 691676 w 2951293"/>
                    <a:gd name="connsiteY102" fmla="*/ 1653880 h 2640255"/>
                    <a:gd name="connsiteX103" fmla="*/ 658843 w 2951293"/>
                    <a:gd name="connsiteY103" fmla="*/ 1808924 h 2640255"/>
                    <a:gd name="connsiteX104" fmla="*/ 531161 w 2951293"/>
                    <a:gd name="connsiteY104" fmla="*/ 2170083 h 2640255"/>
                    <a:gd name="connsiteX105" fmla="*/ 512921 w 2951293"/>
                    <a:gd name="connsiteY105" fmla="*/ 2270405 h 2640255"/>
                    <a:gd name="connsiteX106" fmla="*/ 498328 w 2951293"/>
                    <a:gd name="connsiteY106" fmla="*/ 2334246 h 2640255"/>
                    <a:gd name="connsiteX107" fmla="*/ 472792 w 2951293"/>
                    <a:gd name="connsiteY107" fmla="*/ 2379847 h 2640255"/>
                    <a:gd name="connsiteX108" fmla="*/ 436310 w 2951293"/>
                    <a:gd name="connsiteY108" fmla="*/ 2471049 h 2640255"/>
                    <a:gd name="connsiteX109" fmla="*/ 399830 w 2951293"/>
                    <a:gd name="connsiteY109" fmla="*/ 2578668 h 2640255"/>
                    <a:gd name="connsiteX110" fmla="*/ 361526 w 2951293"/>
                    <a:gd name="connsiteY110" fmla="*/ 2631564 h 2640255"/>
                    <a:gd name="connsiteX111" fmla="*/ 275796 w 2951293"/>
                    <a:gd name="connsiteY111" fmla="*/ 2633388 h 2640255"/>
                    <a:gd name="connsiteX112" fmla="*/ 89743 w 2951293"/>
                    <a:gd name="connsiteY112" fmla="*/ 2421800 h 2640255"/>
                    <a:gd name="connsiteX113" fmla="*/ 38671 w 2951293"/>
                    <a:gd name="connsiteY113" fmla="*/ 2326950 h 2640255"/>
                    <a:gd name="connsiteX114" fmla="*/ 64208 w 2951293"/>
                    <a:gd name="connsiteY114" fmla="*/ 2111714 h 2640255"/>
                    <a:gd name="connsiteX115" fmla="*/ 115280 w 2951293"/>
                    <a:gd name="connsiteY115" fmla="*/ 1725018 h 2640255"/>
                    <a:gd name="connsiteX116" fmla="*/ 137168 w 2951293"/>
                    <a:gd name="connsiteY116" fmla="*/ 1517078 h 2640255"/>
                    <a:gd name="connsiteX117" fmla="*/ 126225 w 2951293"/>
                    <a:gd name="connsiteY117" fmla="*/ 1382099 h 2640255"/>
                    <a:gd name="connsiteX118" fmla="*/ 75151 w 2951293"/>
                    <a:gd name="connsiteY118" fmla="*/ 1258064 h 2640255"/>
                    <a:gd name="connsiteX119" fmla="*/ 5838 w 2951293"/>
                    <a:gd name="connsiteY119" fmla="*/ 1084781 h 2640255"/>
                    <a:gd name="connsiteX120" fmla="*/ 13134 w 2951293"/>
                    <a:gd name="connsiteY120" fmla="*/ 962570 h 2640255"/>
                    <a:gd name="connsiteX121" fmla="*/ 126225 w 2951293"/>
                    <a:gd name="connsiteY121" fmla="*/ 827592 h 2640255"/>
                    <a:gd name="connsiteX122" fmla="*/ 170001 w 2951293"/>
                    <a:gd name="connsiteY122" fmla="*/ 812999 h 2640255"/>
                    <a:gd name="connsiteX123" fmla="*/ 135345 w 2951293"/>
                    <a:gd name="connsiteY123" fmla="*/ 854952 h 2640255"/>
                    <a:gd name="connsiteX124" fmla="*/ 89743 w 2951293"/>
                    <a:gd name="connsiteY124" fmla="*/ 929738 h 2640255"/>
                    <a:gd name="connsiteX125" fmla="*/ 98864 w 2951293"/>
                    <a:gd name="connsiteY125" fmla="*/ 988107 h 2640255"/>
                    <a:gd name="connsiteX126" fmla="*/ 155409 w 2951293"/>
                    <a:gd name="connsiteY126" fmla="*/ 1064717 h 2640255"/>
                    <a:gd name="connsiteX127" fmla="*/ 279443 w 2951293"/>
                    <a:gd name="connsiteY127" fmla="*/ 1258064 h 2640255"/>
                    <a:gd name="connsiteX128" fmla="*/ 366997 w 2951293"/>
                    <a:gd name="connsiteY128" fmla="*/ 1513430 h 2640255"/>
                    <a:gd name="connsiteX129" fmla="*/ 376118 w 2951293"/>
                    <a:gd name="connsiteY129" fmla="*/ 1803451 h 2640255"/>
                    <a:gd name="connsiteX130" fmla="*/ 377942 w 2951293"/>
                    <a:gd name="connsiteY130" fmla="*/ 2060641 h 2640255"/>
                    <a:gd name="connsiteX131" fmla="*/ 392534 w 2951293"/>
                    <a:gd name="connsiteY131" fmla="*/ 2111714 h 2640255"/>
                    <a:gd name="connsiteX132" fmla="*/ 458200 w 2951293"/>
                    <a:gd name="connsiteY132" fmla="*/ 2005920 h 2640255"/>
                    <a:gd name="connsiteX133" fmla="*/ 542105 w 2951293"/>
                    <a:gd name="connsiteY133" fmla="*/ 1847228 h 2640255"/>
                    <a:gd name="connsiteX134" fmla="*/ 585882 w 2951293"/>
                    <a:gd name="connsiteY134" fmla="*/ 1743258 h 2640255"/>
                    <a:gd name="connsiteX135" fmla="*/ 673436 w 2951293"/>
                    <a:gd name="connsiteY135" fmla="*/ 1538966 h 2640255"/>
                    <a:gd name="connsiteX136" fmla="*/ 850368 w 2951293"/>
                    <a:gd name="connsiteY136" fmla="*/ 1175983 h 2640255"/>
                    <a:gd name="connsiteX137" fmla="*/ 976226 w 2951293"/>
                    <a:gd name="connsiteY137" fmla="*/ 907849 h 2640255"/>
                    <a:gd name="connsiteX138" fmla="*/ 1025475 w 2951293"/>
                    <a:gd name="connsiteY138" fmla="*/ 811175 h 2640255"/>
                    <a:gd name="connsiteX139" fmla="*/ 1100261 w 2951293"/>
                    <a:gd name="connsiteY139" fmla="*/ 758278 h 2640255"/>
                    <a:gd name="connsiteX140" fmla="*/ 1195111 w 2951293"/>
                    <a:gd name="connsiteY140" fmla="*/ 780167 h 2640255"/>
                    <a:gd name="connsiteX141" fmla="*/ 1293608 w 2951293"/>
                    <a:gd name="connsiteY141" fmla="*/ 849480 h 2640255"/>
                    <a:gd name="connsiteX142" fmla="*/ 1324617 w 2951293"/>
                    <a:gd name="connsiteY142" fmla="*/ 973515 h 2640255"/>
                    <a:gd name="connsiteX143" fmla="*/ 1337386 w 2951293"/>
                    <a:gd name="connsiteY143" fmla="*/ 1061068 h 2640255"/>
                    <a:gd name="connsiteX144" fmla="*/ 1399403 w 2951293"/>
                    <a:gd name="connsiteY144" fmla="*/ 1020940 h 2640255"/>
                    <a:gd name="connsiteX145" fmla="*/ 1543501 w 2951293"/>
                    <a:gd name="connsiteY145" fmla="*/ 916969 h 2640255"/>
                    <a:gd name="connsiteX146" fmla="*/ 1656592 w 2951293"/>
                    <a:gd name="connsiteY146" fmla="*/ 845832 h 2640255"/>
                    <a:gd name="connsiteX147" fmla="*/ 1822579 w 2951293"/>
                    <a:gd name="connsiteY147" fmla="*/ 772871 h 2640255"/>
                    <a:gd name="connsiteX148" fmla="*/ 1961206 w 2951293"/>
                    <a:gd name="connsiteY148" fmla="*/ 710853 h 2640255"/>
                    <a:gd name="connsiteX149" fmla="*/ 1968502 w 2951293"/>
                    <a:gd name="connsiteY149" fmla="*/ 597763 h 2640255"/>
                    <a:gd name="connsiteX150" fmla="*/ 1979447 w 2951293"/>
                    <a:gd name="connsiteY150" fmla="*/ 302269 h 2640255"/>
                    <a:gd name="connsiteX151" fmla="*/ 1997687 w 2951293"/>
                    <a:gd name="connsiteY151" fmla="*/ 94329 h 2640255"/>
                    <a:gd name="connsiteX152" fmla="*/ 2021457 w 2951293"/>
                    <a:gd name="connsiteY152" fmla="*/ 81161 h 2640255"/>
                    <a:gd name="connsiteX153" fmla="*/ 275054 w 2951293"/>
                    <a:gd name="connsiteY153" fmla="*/ 219 h 2640255"/>
                    <a:gd name="connsiteX154" fmla="*/ 348758 w 2951293"/>
                    <a:gd name="connsiteY154" fmla="*/ 14070 h 2640255"/>
                    <a:gd name="connsiteX155" fmla="*/ 542105 w 2951293"/>
                    <a:gd name="connsiteY155" fmla="*/ 116216 h 2640255"/>
                    <a:gd name="connsiteX156" fmla="*/ 616890 w 2951293"/>
                    <a:gd name="connsiteY156" fmla="*/ 227482 h 2640255"/>
                    <a:gd name="connsiteX157" fmla="*/ 647899 w 2951293"/>
                    <a:gd name="connsiteY157" fmla="*/ 349693 h 2640255"/>
                    <a:gd name="connsiteX158" fmla="*/ 487384 w 2951293"/>
                    <a:gd name="connsiteY158" fmla="*/ 440895 h 2640255"/>
                    <a:gd name="connsiteX159" fmla="*/ 370646 w 2951293"/>
                    <a:gd name="connsiteY159" fmla="*/ 448191 h 2640255"/>
                    <a:gd name="connsiteX160" fmla="*/ 341460 w 2951293"/>
                    <a:gd name="connsiteY160" fmla="*/ 422654 h 2640255"/>
                    <a:gd name="connsiteX161" fmla="*/ 308629 w 2951293"/>
                    <a:gd name="connsiteY161" fmla="*/ 342397 h 2640255"/>
                    <a:gd name="connsiteX162" fmla="*/ 294035 w 2951293"/>
                    <a:gd name="connsiteY162" fmla="*/ 262139 h 2640255"/>
                    <a:gd name="connsiteX163" fmla="*/ 250259 w 2951293"/>
                    <a:gd name="connsiteY163" fmla="*/ 139929 h 2640255"/>
                    <a:gd name="connsiteX164" fmla="*/ 213779 w 2951293"/>
                    <a:gd name="connsiteY164" fmla="*/ 25014 h 2640255"/>
                    <a:gd name="connsiteX165" fmla="*/ 275054 w 2951293"/>
                    <a:gd name="connsiteY165" fmla="*/ 219 h 2640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2951293" h="2640255">
                      <a:moveTo>
                        <a:pt x="1731834" y="1613752"/>
                      </a:moveTo>
                      <a:cubicBezTo>
                        <a:pt x="1701737" y="1613752"/>
                        <a:pt x="1645647" y="1619224"/>
                        <a:pt x="1563566" y="1630168"/>
                      </a:cubicBezTo>
                      <a:cubicBezTo>
                        <a:pt x="1500333" y="1639896"/>
                        <a:pt x="1463244" y="1650232"/>
                        <a:pt x="1452300" y="1661177"/>
                      </a:cubicBezTo>
                      <a:cubicBezTo>
                        <a:pt x="1441355" y="1672121"/>
                        <a:pt x="1448044" y="1694617"/>
                        <a:pt x="1472365" y="1728666"/>
                      </a:cubicBezTo>
                      <a:cubicBezTo>
                        <a:pt x="1489388" y="1755419"/>
                        <a:pt x="1515533" y="1802844"/>
                        <a:pt x="1550798" y="1870941"/>
                      </a:cubicBezTo>
                      <a:cubicBezTo>
                        <a:pt x="1586062" y="1939039"/>
                        <a:pt x="1608559" y="1976735"/>
                        <a:pt x="1618287" y="1984031"/>
                      </a:cubicBezTo>
                      <a:cubicBezTo>
                        <a:pt x="1623151" y="1991328"/>
                        <a:pt x="1648080" y="1989503"/>
                        <a:pt x="1693072" y="1978559"/>
                      </a:cubicBezTo>
                      <a:cubicBezTo>
                        <a:pt x="1738066" y="1967615"/>
                        <a:pt x="1760562" y="1958495"/>
                        <a:pt x="1760562" y="1951199"/>
                      </a:cubicBezTo>
                      <a:cubicBezTo>
                        <a:pt x="1760562" y="1943902"/>
                        <a:pt x="1750834" y="1928094"/>
                        <a:pt x="1731378" y="1903774"/>
                      </a:cubicBezTo>
                      <a:cubicBezTo>
                        <a:pt x="1716785" y="1886749"/>
                        <a:pt x="1709489" y="1877629"/>
                        <a:pt x="1709489" y="1876413"/>
                      </a:cubicBezTo>
                      <a:cubicBezTo>
                        <a:pt x="1709489" y="1875197"/>
                        <a:pt x="1715570" y="1875805"/>
                        <a:pt x="1727729" y="1878237"/>
                      </a:cubicBezTo>
                      <a:cubicBezTo>
                        <a:pt x="1761778" y="1890397"/>
                        <a:pt x="1778803" y="1825948"/>
                        <a:pt x="1778803" y="1684889"/>
                      </a:cubicBezTo>
                      <a:cubicBezTo>
                        <a:pt x="1778803" y="1643544"/>
                        <a:pt x="1770291" y="1620440"/>
                        <a:pt x="1753266" y="1615576"/>
                      </a:cubicBezTo>
                      <a:cubicBezTo>
                        <a:pt x="1749009" y="1614360"/>
                        <a:pt x="1741866" y="1613752"/>
                        <a:pt x="1731834" y="1613752"/>
                      </a:cubicBezTo>
                      <a:close/>
                      <a:moveTo>
                        <a:pt x="1919254" y="885961"/>
                      </a:moveTo>
                      <a:cubicBezTo>
                        <a:pt x="1903445" y="883529"/>
                        <a:pt x="1865141" y="901769"/>
                        <a:pt x="1804339" y="940682"/>
                      </a:cubicBezTo>
                      <a:cubicBezTo>
                        <a:pt x="1748402" y="977163"/>
                        <a:pt x="1706449" y="1000267"/>
                        <a:pt x="1678480" y="1009995"/>
                      </a:cubicBezTo>
                      <a:cubicBezTo>
                        <a:pt x="1650512" y="1019723"/>
                        <a:pt x="1636528" y="1030060"/>
                        <a:pt x="1636528" y="1041004"/>
                      </a:cubicBezTo>
                      <a:cubicBezTo>
                        <a:pt x="1636528" y="1051948"/>
                        <a:pt x="1620720" y="1061068"/>
                        <a:pt x="1589103" y="1068365"/>
                      </a:cubicBezTo>
                      <a:cubicBezTo>
                        <a:pt x="1545325" y="1078093"/>
                        <a:pt x="1479661" y="1130382"/>
                        <a:pt x="1392107" y="1225232"/>
                      </a:cubicBezTo>
                      <a:cubicBezTo>
                        <a:pt x="1365354" y="1254416"/>
                        <a:pt x="1349545" y="1276305"/>
                        <a:pt x="1344682" y="1290897"/>
                      </a:cubicBezTo>
                      <a:cubicBezTo>
                        <a:pt x="1339817" y="1305489"/>
                        <a:pt x="1339817" y="1331026"/>
                        <a:pt x="1344682" y="1367507"/>
                      </a:cubicBezTo>
                      <a:cubicBezTo>
                        <a:pt x="1351978" y="1401555"/>
                        <a:pt x="1358666" y="1424660"/>
                        <a:pt x="1364746" y="1436820"/>
                      </a:cubicBezTo>
                      <a:cubicBezTo>
                        <a:pt x="1370826" y="1448980"/>
                        <a:pt x="1382378" y="1457492"/>
                        <a:pt x="1399403" y="1462357"/>
                      </a:cubicBezTo>
                      <a:cubicBezTo>
                        <a:pt x="1428587" y="1469653"/>
                        <a:pt x="1459596" y="1464181"/>
                        <a:pt x="1492429" y="1445940"/>
                      </a:cubicBezTo>
                      <a:cubicBezTo>
                        <a:pt x="1525261" y="1427700"/>
                        <a:pt x="1565390" y="1411284"/>
                        <a:pt x="1612815" y="1396691"/>
                      </a:cubicBezTo>
                      <a:cubicBezTo>
                        <a:pt x="1660240" y="1382099"/>
                        <a:pt x="1713137" y="1363859"/>
                        <a:pt x="1771506" y="1341970"/>
                      </a:cubicBezTo>
                      <a:lnTo>
                        <a:pt x="1859060" y="1305489"/>
                      </a:lnTo>
                      <a:lnTo>
                        <a:pt x="1888245" y="1170511"/>
                      </a:lnTo>
                      <a:cubicBezTo>
                        <a:pt x="1910133" y="1080525"/>
                        <a:pt x="1924725" y="1011211"/>
                        <a:pt x="1932022" y="962570"/>
                      </a:cubicBezTo>
                      <a:cubicBezTo>
                        <a:pt x="1939318" y="913929"/>
                        <a:pt x="1935062" y="888393"/>
                        <a:pt x="1919254" y="885961"/>
                      </a:cubicBezTo>
                      <a:close/>
                      <a:moveTo>
                        <a:pt x="2231763" y="778970"/>
                      </a:moveTo>
                      <a:cubicBezTo>
                        <a:pt x="2201267" y="779160"/>
                        <a:pt x="2185258" y="780775"/>
                        <a:pt x="2183739" y="783815"/>
                      </a:cubicBezTo>
                      <a:cubicBezTo>
                        <a:pt x="2183739" y="786247"/>
                        <a:pt x="2180090" y="844616"/>
                        <a:pt x="2172794" y="958922"/>
                      </a:cubicBezTo>
                      <a:cubicBezTo>
                        <a:pt x="2167930" y="1051340"/>
                        <a:pt x="2169755" y="1104237"/>
                        <a:pt x="2178267" y="1117614"/>
                      </a:cubicBezTo>
                      <a:cubicBezTo>
                        <a:pt x="2186779" y="1130990"/>
                        <a:pt x="2225084" y="1144974"/>
                        <a:pt x="2293181" y="1159566"/>
                      </a:cubicBezTo>
                      <a:cubicBezTo>
                        <a:pt x="2414784" y="1181455"/>
                        <a:pt x="2484097" y="1219152"/>
                        <a:pt x="2501122" y="1272657"/>
                      </a:cubicBezTo>
                      <a:cubicBezTo>
                        <a:pt x="2513281" y="1311570"/>
                        <a:pt x="2487745" y="1341970"/>
                        <a:pt x="2424511" y="1363859"/>
                      </a:cubicBezTo>
                      <a:cubicBezTo>
                        <a:pt x="2383167" y="1376019"/>
                        <a:pt x="2362494" y="1386963"/>
                        <a:pt x="2362494" y="1396691"/>
                      </a:cubicBezTo>
                      <a:cubicBezTo>
                        <a:pt x="2362494" y="1406419"/>
                        <a:pt x="2321150" y="1427092"/>
                        <a:pt x="2238460" y="1458709"/>
                      </a:cubicBezTo>
                      <a:cubicBezTo>
                        <a:pt x="2097401" y="1514646"/>
                        <a:pt x="2026872" y="1587607"/>
                        <a:pt x="2026872" y="1677593"/>
                      </a:cubicBezTo>
                      <a:cubicBezTo>
                        <a:pt x="2026872" y="1706778"/>
                        <a:pt x="2015927" y="1733530"/>
                        <a:pt x="1994039" y="1757851"/>
                      </a:cubicBezTo>
                      <a:cubicBezTo>
                        <a:pt x="1959991" y="1791899"/>
                        <a:pt x="1930197" y="1826556"/>
                        <a:pt x="1904662" y="1861821"/>
                      </a:cubicBezTo>
                      <a:cubicBezTo>
                        <a:pt x="1879125" y="1897086"/>
                        <a:pt x="1868788" y="1917150"/>
                        <a:pt x="1873652" y="1922014"/>
                      </a:cubicBezTo>
                      <a:cubicBezTo>
                        <a:pt x="1878517" y="1926878"/>
                        <a:pt x="1899189" y="1919582"/>
                        <a:pt x="1935670" y="1900126"/>
                      </a:cubicBezTo>
                      <a:cubicBezTo>
                        <a:pt x="1969718" y="1883101"/>
                        <a:pt x="2012279" y="1874589"/>
                        <a:pt x="2063352" y="1874589"/>
                      </a:cubicBezTo>
                      <a:cubicBezTo>
                        <a:pt x="2114425" y="1874589"/>
                        <a:pt x="2155769" y="1883101"/>
                        <a:pt x="2187387" y="1900126"/>
                      </a:cubicBezTo>
                      <a:cubicBezTo>
                        <a:pt x="2219004" y="1919582"/>
                        <a:pt x="2242108" y="1927486"/>
                        <a:pt x="2256701" y="1923838"/>
                      </a:cubicBezTo>
                      <a:cubicBezTo>
                        <a:pt x="2271293" y="1920190"/>
                        <a:pt x="2284669" y="1904990"/>
                        <a:pt x="2296829" y="1878237"/>
                      </a:cubicBezTo>
                      <a:cubicBezTo>
                        <a:pt x="2311422" y="1846620"/>
                        <a:pt x="2340606" y="1797979"/>
                        <a:pt x="2384382" y="1732314"/>
                      </a:cubicBezTo>
                      <a:cubicBezTo>
                        <a:pt x="2450048" y="1632600"/>
                        <a:pt x="2511457" y="1468437"/>
                        <a:pt x="2568611" y="1239824"/>
                      </a:cubicBezTo>
                      <a:cubicBezTo>
                        <a:pt x="2625764" y="1011211"/>
                        <a:pt x="2639748" y="875017"/>
                        <a:pt x="2610564" y="831240"/>
                      </a:cubicBezTo>
                      <a:cubicBezTo>
                        <a:pt x="2600835" y="814215"/>
                        <a:pt x="2560706" y="802055"/>
                        <a:pt x="2490177" y="794759"/>
                      </a:cubicBezTo>
                      <a:cubicBezTo>
                        <a:pt x="2441536" y="787463"/>
                        <a:pt x="2378911" y="782599"/>
                        <a:pt x="2302301" y="780167"/>
                      </a:cubicBezTo>
                      <a:cubicBezTo>
                        <a:pt x="2273573" y="779255"/>
                        <a:pt x="2250059" y="778856"/>
                        <a:pt x="2231763" y="778970"/>
                      </a:cubicBezTo>
                      <a:close/>
                      <a:moveTo>
                        <a:pt x="2021457" y="81161"/>
                      </a:moveTo>
                      <a:cubicBezTo>
                        <a:pt x="2037227" y="83251"/>
                        <a:pt x="2057272" y="101017"/>
                        <a:pt x="2081593" y="134457"/>
                      </a:cubicBezTo>
                      <a:cubicBezTo>
                        <a:pt x="2098617" y="158778"/>
                        <a:pt x="2111993" y="185530"/>
                        <a:pt x="2121722" y="214715"/>
                      </a:cubicBezTo>
                      <a:cubicBezTo>
                        <a:pt x="2141177" y="270652"/>
                        <a:pt x="2150906" y="330238"/>
                        <a:pt x="2150906" y="393471"/>
                      </a:cubicBezTo>
                      <a:cubicBezTo>
                        <a:pt x="2150906" y="456704"/>
                        <a:pt x="2154554" y="518721"/>
                        <a:pt x="2161851" y="579522"/>
                      </a:cubicBezTo>
                      <a:cubicBezTo>
                        <a:pt x="2166714" y="620867"/>
                        <a:pt x="2171579" y="646404"/>
                        <a:pt x="2176443" y="656132"/>
                      </a:cubicBezTo>
                      <a:cubicBezTo>
                        <a:pt x="2181306" y="665860"/>
                        <a:pt x="2192251" y="668292"/>
                        <a:pt x="2209276" y="663428"/>
                      </a:cubicBezTo>
                      <a:cubicBezTo>
                        <a:pt x="2233596" y="656132"/>
                        <a:pt x="2293181" y="652484"/>
                        <a:pt x="2388031" y="652484"/>
                      </a:cubicBezTo>
                      <a:cubicBezTo>
                        <a:pt x="2533953" y="652484"/>
                        <a:pt x="2643397" y="679237"/>
                        <a:pt x="2716357" y="732742"/>
                      </a:cubicBezTo>
                      <a:cubicBezTo>
                        <a:pt x="2733382" y="747334"/>
                        <a:pt x="2757703" y="761926"/>
                        <a:pt x="2789319" y="776519"/>
                      </a:cubicBezTo>
                      <a:cubicBezTo>
                        <a:pt x="2820936" y="791111"/>
                        <a:pt x="2843432" y="811175"/>
                        <a:pt x="2856808" y="836712"/>
                      </a:cubicBezTo>
                      <a:cubicBezTo>
                        <a:pt x="2870185" y="862248"/>
                        <a:pt x="2889033" y="892041"/>
                        <a:pt x="2913353" y="926090"/>
                      </a:cubicBezTo>
                      <a:cubicBezTo>
                        <a:pt x="2932810" y="947978"/>
                        <a:pt x="2944362" y="972907"/>
                        <a:pt x="2948011" y="1000875"/>
                      </a:cubicBezTo>
                      <a:cubicBezTo>
                        <a:pt x="2951658" y="1028844"/>
                        <a:pt x="2952266" y="1095117"/>
                        <a:pt x="2949835" y="1199695"/>
                      </a:cubicBezTo>
                      <a:cubicBezTo>
                        <a:pt x="2940106" y="1763931"/>
                        <a:pt x="2774727" y="2202916"/>
                        <a:pt x="2453697" y="2516650"/>
                      </a:cubicBezTo>
                      <a:cubicBezTo>
                        <a:pt x="2392895" y="2575019"/>
                        <a:pt x="2355198" y="2608460"/>
                        <a:pt x="2340606" y="2616972"/>
                      </a:cubicBezTo>
                      <a:cubicBezTo>
                        <a:pt x="2326014" y="2625484"/>
                        <a:pt x="2308989" y="2622444"/>
                        <a:pt x="2289533" y="2607852"/>
                      </a:cubicBezTo>
                      <a:cubicBezTo>
                        <a:pt x="2267644" y="2593260"/>
                        <a:pt x="2242716" y="2570155"/>
                        <a:pt x="2214747" y="2538538"/>
                      </a:cubicBezTo>
                      <a:cubicBezTo>
                        <a:pt x="2186779" y="2506922"/>
                        <a:pt x="2171579" y="2482602"/>
                        <a:pt x="2169147" y="2465577"/>
                      </a:cubicBezTo>
                      <a:cubicBezTo>
                        <a:pt x="2166714" y="2453417"/>
                        <a:pt x="2151514" y="2430920"/>
                        <a:pt x="2123546" y="2398088"/>
                      </a:cubicBezTo>
                      <a:cubicBezTo>
                        <a:pt x="2095577" y="2365255"/>
                        <a:pt x="2080985" y="2342150"/>
                        <a:pt x="2079768" y="2328774"/>
                      </a:cubicBezTo>
                      <a:cubicBezTo>
                        <a:pt x="2078552" y="2315398"/>
                        <a:pt x="2064568" y="2292902"/>
                        <a:pt x="2037816" y="2261285"/>
                      </a:cubicBezTo>
                      <a:lnTo>
                        <a:pt x="2001335" y="2213860"/>
                      </a:lnTo>
                      <a:lnTo>
                        <a:pt x="1851764" y="2239396"/>
                      </a:lnTo>
                      <a:cubicBezTo>
                        <a:pt x="1749618" y="2256421"/>
                        <a:pt x="1686384" y="2273445"/>
                        <a:pt x="1662064" y="2290470"/>
                      </a:cubicBezTo>
                      <a:cubicBezTo>
                        <a:pt x="1632879" y="2307494"/>
                        <a:pt x="1607951" y="2314790"/>
                        <a:pt x="1587279" y="2312358"/>
                      </a:cubicBezTo>
                      <a:cubicBezTo>
                        <a:pt x="1566607" y="2309926"/>
                        <a:pt x="1536813" y="2296550"/>
                        <a:pt x="1497900" y="2272229"/>
                      </a:cubicBezTo>
                      <a:cubicBezTo>
                        <a:pt x="1449260" y="2243044"/>
                        <a:pt x="1419467" y="2228452"/>
                        <a:pt x="1408523" y="2228452"/>
                      </a:cubicBezTo>
                      <a:cubicBezTo>
                        <a:pt x="1397579" y="2228452"/>
                        <a:pt x="1392107" y="2223588"/>
                        <a:pt x="1392107" y="2213860"/>
                      </a:cubicBezTo>
                      <a:cubicBezTo>
                        <a:pt x="1392107" y="2204132"/>
                        <a:pt x="1364746" y="2162179"/>
                        <a:pt x="1310025" y="2088002"/>
                      </a:cubicBezTo>
                      <a:cubicBezTo>
                        <a:pt x="1255304" y="2013824"/>
                        <a:pt x="1219431" y="1969439"/>
                        <a:pt x="1202407" y="1954847"/>
                      </a:cubicBezTo>
                      <a:cubicBezTo>
                        <a:pt x="1187815" y="1942687"/>
                        <a:pt x="1159845" y="1907422"/>
                        <a:pt x="1118501" y="1849052"/>
                      </a:cubicBezTo>
                      <a:cubicBezTo>
                        <a:pt x="1089316" y="1810140"/>
                        <a:pt x="1071683" y="1781563"/>
                        <a:pt x="1065603" y="1763323"/>
                      </a:cubicBezTo>
                      <a:cubicBezTo>
                        <a:pt x="1059524" y="1745082"/>
                        <a:pt x="1058916" y="1715290"/>
                        <a:pt x="1063780" y="1673945"/>
                      </a:cubicBezTo>
                      <a:cubicBezTo>
                        <a:pt x="1071076" y="1610712"/>
                        <a:pt x="1068644" y="1559031"/>
                        <a:pt x="1056484" y="1518902"/>
                      </a:cubicBezTo>
                      <a:cubicBezTo>
                        <a:pt x="1044323" y="1478773"/>
                        <a:pt x="1035203" y="1431956"/>
                        <a:pt x="1029123" y="1378451"/>
                      </a:cubicBezTo>
                      <a:cubicBezTo>
                        <a:pt x="1023043" y="1324946"/>
                        <a:pt x="1013923" y="1281777"/>
                        <a:pt x="1001762" y="1248944"/>
                      </a:cubicBezTo>
                      <a:cubicBezTo>
                        <a:pt x="989602" y="1216112"/>
                        <a:pt x="983522" y="1179023"/>
                        <a:pt x="983522" y="1137678"/>
                      </a:cubicBezTo>
                      <a:cubicBezTo>
                        <a:pt x="983522" y="1106061"/>
                        <a:pt x="982306" y="1089037"/>
                        <a:pt x="979874" y="1086605"/>
                      </a:cubicBezTo>
                      <a:cubicBezTo>
                        <a:pt x="977443" y="1084173"/>
                        <a:pt x="966498" y="1090253"/>
                        <a:pt x="947041" y="1104845"/>
                      </a:cubicBezTo>
                      <a:cubicBezTo>
                        <a:pt x="925153" y="1126734"/>
                        <a:pt x="914208" y="1144974"/>
                        <a:pt x="914208" y="1159566"/>
                      </a:cubicBezTo>
                      <a:cubicBezTo>
                        <a:pt x="914208" y="1174159"/>
                        <a:pt x="905089" y="1184495"/>
                        <a:pt x="886848" y="1190575"/>
                      </a:cubicBezTo>
                      <a:cubicBezTo>
                        <a:pt x="868607" y="1196655"/>
                        <a:pt x="859488" y="1208207"/>
                        <a:pt x="859488" y="1225232"/>
                      </a:cubicBezTo>
                      <a:cubicBezTo>
                        <a:pt x="859488" y="1242256"/>
                        <a:pt x="850976" y="1258064"/>
                        <a:pt x="833951" y="1272657"/>
                      </a:cubicBezTo>
                      <a:cubicBezTo>
                        <a:pt x="816927" y="1287249"/>
                        <a:pt x="812063" y="1300017"/>
                        <a:pt x="819359" y="1310961"/>
                      </a:cubicBezTo>
                      <a:cubicBezTo>
                        <a:pt x="826655" y="1321906"/>
                        <a:pt x="816927" y="1357779"/>
                        <a:pt x="790174" y="1418580"/>
                      </a:cubicBezTo>
                      <a:cubicBezTo>
                        <a:pt x="765853" y="1481813"/>
                        <a:pt x="748830" y="1524374"/>
                        <a:pt x="739101" y="1546262"/>
                      </a:cubicBezTo>
                      <a:cubicBezTo>
                        <a:pt x="726940" y="1570583"/>
                        <a:pt x="711132" y="1606456"/>
                        <a:pt x="691676" y="1653880"/>
                      </a:cubicBezTo>
                      <a:cubicBezTo>
                        <a:pt x="672219" y="1701305"/>
                        <a:pt x="661276" y="1752987"/>
                        <a:pt x="658843" y="1808924"/>
                      </a:cubicBezTo>
                      <a:cubicBezTo>
                        <a:pt x="651547" y="1881885"/>
                        <a:pt x="608986" y="2002272"/>
                        <a:pt x="531161" y="2170083"/>
                      </a:cubicBezTo>
                      <a:cubicBezTo>
                        <a:pt x="511705" y="2208996"/>
                        <a:pt x="505625" y="2242436"/>
                        <a:pt x="512921" y="2270405"/>
                      </a:cubicBezTo>
                      <a:cubicBezTo>
                        <a:pt x="520217" y="2298374"/>
                        <a:pt x="515352" y="2319654"/>
                        <a:pt x="498328" y="2334246"/>
                      </a:cubicBezTo>
                      <a:cubicBezTo>
                        <a:pt x="481304" y="2348839"/>
                        <a:pt x="472792" y="2364039"/>
                        <a:pt x="472792" y="2379847"/>
                      </a:cubicBezTo>
                      <a:cubicBezTo>
                        <a:pt x="472792" y="2395656"/>
                        <a:pt x="460631" y="2426056"/>
                        <a:pt x="436310" y="2471049"/>
                      </a:cubicBezTo>
                      <a:cubicBezTo>
                        <a:pt x="411990" y="2516042"/>
                        <a:pt x="399830" y="2551915"/>
                        <a:pt x="399830" y="2578668"/>
                      </a:cubicBezTo>
                      <a:cubicBezTo>
                        <a:pt x="399830" y="2602988"/>
                        <a:pt x="387062" y="2620620"/>
                        <a:pt x="361526" y="2631564"/>
                      </a:cubicBezTo>
                      <a:cubicBezTo>
                        <a:pt x="335989" y="2642509"/>
                        <a:pt x="307413" y="2643117"/>
                        <a:pt x="275796" y="2633388"/>
                      </a:cubicBezTo>
                      <a:cubicBezTo>
                        <a:pt x="210130" y="2609068"/>
                        <a:pt x="148113" y="2538538"/>
                        <a:pt x="89743" y="2421800"/>
                      </a:cubicBezTo>
                      <a:lnTo>
                        <a:pt x="38671" y="2326950"/>
                      </a:lnTo>
                      <a:lnTo>
                        <a:pt x="64208" y="2111714"/>
                      </a:lnTo>
                      <a:cubicBezTo>
                        <a:pt x="83663" y="1907422"/>
                        <a:pt x="100688" y="1778523"/>
                        <a:pt x="115280" y="1725018"/>
                      </a:cubicBezTo>
                      <a:cubicBezTo>
                        <a:pt x="129872" y="1676377"/>
                        <a:pt x="137168" y="1607063"/>
                        <a:pt x="137168" y="1517078"/>
                      </a:cubicBezTo>
                      <a:cubicBezTo>
                        <a:pt x="137168" y="1456276"/>
                        <a:pt x="133521" y="1411284"/>
                        <a:pt x="126225" y="1382099"/>
                      </a:cubicBezTo>
                      <a:cubicBezTo>
                        <a:pt x="118929" y="1352914"/>
                        <a:pt x="101904" y="1311570"/>
                        <a:pt x="75151" y="1258064"/>
                      </a:cubicBezTo>
                      <a:cubicBezTo>
                        <a:pt x="38671" y="1185103"/>
                        <a:pt x="15566" y="1127342"/>
                        <a:pt x="5838" y="1084781"/>
                      </a:cubicBezTo>
                      <a:cubicBezTo>
                        <a:pt x="-3891" y="1042220"/>
                        <a:pt x="-1458" y="1001483"/>
                        <a:pt x="13134" y="962570"/>
                      </a:cubicBezTo>
                      <a:cubicBezTo>
                        <a:pt x="25295" y="921225"/>
                        <a:pt x="62991" y="876233"/>
                        <a:pt x="126225" y="827592"/>
                      </a:cubicBezTo>
                      <a:cubicBezTo>
                        <a:pt x="155409" y="803271"/>
                        <a:pt x="170001" y="798407"/>
                        <a:pt x="170001" y="812999"/>
                      </a:cubicBezTo>
                      <a:cubicBezTo>
                        <a:pt x="170001" y="825160"/>
                        <a:pt x="158450" y="839144"/>
                        <a:pt x="135345" y="854952"/>
                      </a:cubicBezTo>
                      <a:cubicBezTo>
                        <a:pt x="112241" y="870760"/>
                        <a:pt x="97039" y="895689"/>
                        <a:pt x="89743" y="929738"/>
                      </a:cubicBezTo>
                      <a:cubicBezTo>
                        <a:pt x="87312" y="951626"/>
                        <a:pt x="90351" y="971083"/>
                        <a:pt x="98864" y="988107"/>
                      </a:cubicBezTo>
                      <a:cubicBezTo>
                        <a:pt x="107376" y="1005131"/>
                        <a:pt x="126225" y="1030668"/>
                        <a:pt x="155409" y="1064717"/>
                      </a:cubicBezTo>
                      <a:cubicBezTo>
                        <a:pt x="196754" y="1106061"/>
                        <a:pt x="238099" y="1170511"/>
                        <a:pt x="279443" y="1258064"/>
                      </a:cubicBezTo>
                      <a:cubicBezTo>
                        <a:pt x="320788" y="1345618"/>
                        <a:pt x="349973" y="1430740"/>
                        <a:pt x="366997" y="1513430"/>
                      </a:cubicBezTo>
                      <a:cubicBezTo>
                        <a:pt x="379158" y="1571799"/>
                        <a:pt x="382198" y="1668473"/>
                        <a:pt x="376118" y="1803451"/>
                      </a:cubicBezTo>
                      <a:cubicBezTo>
                        <a:pt x="370038" y="1938430"/>
                        <a:pt x="370646" y="2024160"/>
                        <a:pt x="377942" y="2060641"/>
                      </a:cubicBezTo>
                      <a:lnTo>
                        <a:pt x="392534" y="2111714"/>
                      </a:lnTo>
                      <a:lnTo>
                        <a:pt x="458200" y="2005920"/>
                      </a:lnTo>
                      <a:cubicBezTo>
                        <a:pt x="501976" y="1935390"/>
                        <a:pt x="529944" y="1882493"/>
                        <a:pt x="542105" y="1847228"/>
                      </a:cubicBezTo>
                      <a:cubicBezTo>
                        <a:pt x="554265" y="1811964"/>
                        <a:pt x="568858" y="1777307"/>
                        <a:pt x="585882" y="1743258"/>
                      </a:cubicBezTo>
                      <a:cubicBezTo>
                        <a:pt x="602906" y="1706778"/>
                        <a:pt x="632090" y="1638680"/>
                        <a:pt x="673436" y="1538966"/>
                      </a:cubicBezTo>
                      <a:cubicBezTo>
                        <a:pt x="717213" y="1439252"/>
                        <a:pt x="776190" y="1318258"/>
                        <a:pt x="850368" y="1175983"/>
                      </a:cubicBezTo>
                      <a:cubicBezTo>
                        <a:pt x="924545" y="1033708"/>
                        <a:pt x="966498" y="944330"/>
                        <a:pt x="976226" y="907849"/>
                      </a:cubicBezTo>
                      <a:cubicBezTo>
                        <a:pt x="983522" y="873801"/>
                        <a:pt x="999939" y="841576"/>
                        <a:pt x="1025475" y="811175"/>
                      </a:cubicBezTo>
                      <a:cubicBezTo>
                        <a:pt x="1051011" y="780775"/>
                        <a:pt x="1075940" y="763142"/>
                        <a:pt x="1100261" y="758278"/>
                      </a:cubicBezTo>
                      <a:cubicBezTo>
                        <a:pt x="1122149" y="753414"/>
                        <a:pt x="1153766" y="760710"/>
                        <a:pt x="1195111" y="780167"/>
                      </a:cubicBezTo>
                      <a:cubicBezTo>
                        <a:pt x="1236456" y="799623"/>
                        <a:pt x="1269288" y="822728"/>
                        <a:pt x="1293608" y="849480"/>
                      </a:cubicBezTo>
                      <a:cubicBezTo>
                        <a:pt x="1315496" y="873801"/>
                        <a:pt x="1325833" y="915145"/>
                        <a:pt x="1324617" y="973515"/>
                      </a:cubicBezTo>
                      <a:cubicBezTo>
                        <a:pt x="1323402" y="1031884"/>
                        <a:pt x="1327657" y="1061068"/>
                        <a:pt x="1337386" y="1061068"/>
                      </a:cubicBezTo>
                      <a:cubicBezTo>
                        <a:pt x="1347113" y="1061068"/>
                        <a:pt x="1367786" y="1047692"/>
                        <a:pt x="1399403" y="1020940"/>
                      </a:cubicBezTo>
                      <a:cubicBezTo>
                        <a:pt x="1435883" y="991755"/>
                        <a:pt x="1483916" y="957098"/>
                        <a:pt x="1543501" y="916969"/>
                      </a:cubicBezTo>
                      <a:cubicBezTo>
                        <a:pt x="1603087" y="876841"/>
                        <a:pt x="1640783" y="853128"/>
                        <a:pt x="1656592" y="845832"/>
                      </a:cubicBezTo>
                      <a:cubicBezTo>
                        <a:pt x="1672400" y="838536"/>
                        <a:pt x="1727729" y="814215"/>
                        <a:pt x="1822579" y="772871"/>
                      </a:cubicBezTo>
                      <a:lnTo>
                        <a:pt x="1961206" y="710853"/>
                      </a:lnTo>
                      <a:lnTo>
                        <a:pt x="1968502" y="597763"/>
                      </a:lnTo>
                      <a:cubicBezTo>
                        <a:pt x="1973367" y="524801"/>
                        <a:pt x="1977014" y="426303"/>
                        <a:pt x="1979447" y="302269"/>
                      </a:cubicBezTo>
                      <a:cubicBezTo>
                        <a:pt x="1981879" y="178234"/>
                        <a:pt x="1987959" y="108921"/>
                        <a:pt x="1997687" y="94329"/>
                      </a:cubicBezTo>
                      <a:cubicBezTo>
                        <a:pt x="2004071" y="84296"/>
                        <a:pt x="2011995" y="79907"/>
                        <a:pt x="2021457" y="81161"/>
                      </a:cubicBezTo>
                      <a:close/>
                      <a:moveTo>
                        <a:pt x="275054" y="219"/>
                      </a:moveTo>
                      <a:cubicBezTo>
                        <a:pt x="295005" y="1245"/>
                        <a:pt x="319572" y="5862"/>
                        <a:pt x="348758" y="14070"/>
                      </a:cubicBezTo>
                      <a:cubicBezTo>
                        <a:pt x="426583" y="35958"/>
                        <a:pt x="491032" y="70007"/>
                        <a:pt x="542105" y="116216"/>
                      </a:cubicBezTo>
                      <a:cubicBezTo>
                        <a:pt x="571289" y="145401"/>
                        <a:pt x="596218" y="182489"/>
                        <a:pt x="616890" y="227482"/>
                      </a:cubicBezTo>
                      <a:cubicBezTo>
                        <a:pt x="637563" y="272475"/>
                        <a:pt x="647899" y="313212"/>
                        <a:pt x="647899" y="349693"/>
                      </a:cubicBezTo>
                      <a:cubicBezTo>
                        <a:pt x="647899" y="415358"/>
                        <a:pt x="594394" y="445759"/>
                        <a:pt x="487384" y="440895"/>
                      </a:cubicBezTo>
                      <a:cubicBezTo>
                        <a:pt x="424151" y="438462"/>
                        <a:pt x="385238" y="440895"/>
                        <a:pt x="370646" y="448191"/>
                      </a:cubicBezTo>
                      <a:cubicBezTo>
                        <a:pt x="363350" y="453055"/>
                        <a:pt x="353621" y="444543"/>
                        <a:pt x="341460" y="422654"/>
                      </a:cubicBezTo>
                      <a:cubicBezTo>
                        <a:pt x="329301" y="400766"/>
                        <a:pt x="318356" y="374013"/>
                        <a:pt x="308629" y="342397"/>
                      </a:cubicBezTo>
                      <a:cubicBezTo>
                        <a:pt x="298900" y="310780"/>
                        <a:pt x="294035" y="284027"/>
                        <a:pt x="294035" y="262139"/>
                      </a:cubicBezTo>
                      <a:cubicBezTo>
                        <a:pt x="294035" y="240251"/>
                        <a:pt x="279443" y="199514"/>
                        <a:pt x="250259" y="139929"/>
                      </a:cubicBezTo>
                      <a:cubicBezTo>
                        <a:pt x="221075" y="80343"/>
                        <a:pt x="208914" y="42039"/>
                        <a:pt x="213779" y="25014"/>
                      </a:cubicBezTo>
                      <a:cubicBezTo>
                        <a:pt x="221378" y="6774"/>
                        <a:pt x="241804" y="-1491"/>
                        <a:pt x="275054" y="2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7" name="任意多边形: 形状 6">
                  <a:extLst>
                    <a:ext uri="{FF2B5EF4-FFF2-40B4-BE49-F238E27FC236}">
                      <a16:creationId xmlns:a16="http://schemas.microsoft.com/office/drawing/2014/main" id="{50F44AFA-B76B-A579-8658-E1CE5E8A2C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40400" y="5707512"/>
                  <a:ext cx="2406513" cy="3333144"/>
                </a:xfrm>
                <a:custGeom>
                  <a:avLst/>
                  <a:gdLst>
                    <a:gd name="connsiteX0" fmla="*/ 1893122 w 2406513"/>
                    <a:gd name="connsiteY0" fmla="*/ 567276 h 3333144"/>
                    <a:gd name="connsiteX1" fmla="*/ 1878758 w 2406513"/>
                    <a:gd name="connsiteY1" fmla="*/ 569100 h 3333144"/>
                    <a:gd name="connsiteX2" fmla="*/ 1787556 w 2406513"/>
                    <a:gd name="connsiteY2" fmla="*/ 598285 h 3333144"/>
                    <a:gd name="connsiteX3" fmla="*/ 1678114 w 2406513"/>
                    <a:gd name="connsiteY3" fmla="*/ 660302 h 3333144"/>
                    <a:gd name="connsiteX4" fmla="*/ 1656226 w 2406513"/>
                    <a:gd name="connsiteY4" fmla="*/ 882835 h 3333144"/>
                    <a:gd name="connsiteX5" fmla="*/ 1663522 w 2406513"/>
                    <a:gd name="connsiteY5" fmla="*/ 908371 h 3333144"/>
                    <a:gd name="connsiteX6" fmla="*/ 1681762 w 2406513"/>
                    <a:gd name="connsiteY6" fmla="*/ 871891 h 3333144"/>
                    <a:gd name="connsiteX7" fmla="*/ 1696355 w 2406513"/>
                    <a:gd name="connsiteY7" fmla="*/ 846354 h 3333144"/>
                    <a:gd name="connsiteX8" fmla="*/ 1793029 w 2406513"/>
                    <a:gd name="connsiteY8" fmla="*/ 742384 h 3333144"/>
                    <a:gd name="connsiteX9" fmla="*/ 1875110 w 2406513"/>
                    <a:gd name="connsiteY9" fmla="*/ 618349 h 3333144"/>
                    <a:gd name="connsiteX10" fmla="*/ 1893351 w 2406513"/>
                    <a:gd name="connsiteY10" fmla="*/ 598285 h 3333144"/>
                    <a:gd name="connsiteX11" fmla="*/ 1911591 w 2406513"/>
                    <a:gd name="connsiteY11" fmla="*/ 583693 h 3333144"/>
                    <a:gd name="connsiteX12" fmla="*/ 1893122 w 2406513"/>
                    <a:gd name="connsiteY12" fmla="*/ 567276 h 3333144"/>
                    <a:gd name="connsiteX13" fmla="*/ 2263629 w 2406513"/>
                    <a:gd name="connsiteY13" fmla="*/ 492492 h 3333144"/>
                    <a:gd name="connsiteX14" fmla="*/ 2269102 w 2406513"/>
                    <a:gd name="connsiteY14" fmla="*/ 519852 h 3333144"/>
                    <a:gd name="connsiteX15" fmla="*/ 2252685 w 2406513"/>
                    <a:gd name="connsiteY15" fmla="*/ 547213 h 3333144"/>
                    <a:gd name="connsiteX16" fmla="*/ 2247213 w 2406513"/>
                    <a:gd name="connsiteY16" fmla="*/ 519852 h 3333144"/>
                    <a:gd name="connsiteX17" fmla="*/ 2263629 w 2406513"/>
                    <a:gd name="connsiteY17" fmla="*/ 492492 h 3333144"/>
                    <a:gd name="connsiteX18" fmla="*/ 1572320 w 2406513"/>
                    <a:gd name="connsiteY18" fmla="*/ 0 h 3333144"/>
                    <a:gd name="connsiteX19" fmla="*/ 1621569 w 2406513"/>
                    <a:gd name="connsiteY19" fmla="*/ 18241 h 3333144"/>
                    <a:gd name="connsiteX20" fmla="*/ 1678114 w 2406513"/>
                    <a:gd name="connsiteY20" fmla="*/ 94850 h 3333144"/>
                    <a:gd name="connsiteX21" fmla="*/ 1752899 w 2406513"/>
                    <a:gd name="connsiteY21" fmla="*/ 193349 h 3333144"/>
                    <a:gd name="connsiteX22" fmla="*/ 1763844 w 2406513"/>
                    <a:gd name="connsiteY22" fmla="*/ 213413 h 3333144"/>
                    <a:gd name="connsiteX23" fmla="*/ 1794853 w 2406513"/>
                    <a:gd name="connsiteY23" fmla="*/ 253542 h 3333144"/>
                    <a:gd name="connsiteX24" fmla="*/ 1875110 w 2406513"/>
                    <a:gd name="connsiteY24" fmla="*/ 300967 h 3333144"/>
                    <a:gd name="connsiteX25" fmla="*/ 2002793 w 2406513"/>
                    <a:gd name="connsiteY25" fmla="*/ 350216 h 3333144"/>
                    <a:gd name="connsiteX26" fmla="*/ 2084875 w 2406513"/>
                    <a:gd name="connsiteY26" fmla="*/ 362984 h 3333144"/>
                    <a:gd name="connsiteX27" fmla="*/ 2166957 w 2406513"/>
                    <a:gd name="connsiteY27" fmla="*/ 310087 h 3333144"/>
                    <a:gd name="connsiteX28" fmla="*/ 2290990 w 2406513"/>
                    <a:gd name="connsiteY28" fmla="*/ 255366 h 3333144"/>
                    <a:gd name="connsiteX29" fmla="*/ 2334767 w 2406513"/>
                    <a:gd name="connsiteY29" fmla="*/ 262662 h 3333144"/>
                    <a:gd name="connsiteX30" fmla="*/ 2298287 w 2406513"/>
                    <a:gd name="connsiteY30" fmla="*/ 353864 h 3333144"/>
                    <a:gd name="connsiteX31" fmla="*/ 2276398 w 2406513"/>
                    <a:gd name="connsiteY31" fmla="*/ 463306 h 3333144"/>
                    <a:gd name="connsiteX32" fmla="*/ 2276398 w 2406513"/>
                    <a:gd name="connsiteY32" fmla="*/ 474250 h 3333144"/>
                    <a:gd name="connsiteX33" fmla="*/ 2258159 w 2406513"/>
                    <a:gd name="connsiteY33" fmla="*/ 459658 h 3333144"/>
                    <a:gd name="connsiteX34" fmla="*/ 2232621 w 2406513"/>
                    <a:gd name="connsiteY34" fmla="*/ 448714 h 3333144"/>
                    <a:gd name="connsiteX35" fmla="*/ 2218030 w 2406513"/>
                    <a:gd name="connsiteY35" fmla="*/ 481546 h 3333144"/>
                    <a:gd name="connsiteX36" fmla="*/ 2181548 w 2406513"/>
                    <a:gd name="connsiteY36" fmla="*/ 549036 h 3333144"/>
                    <a:gd name="connsiteX37" fmla="*/ 2166957 w 2406513"/>
                    <a:gd name="connsiteY37" fmla="*/ 583693 h 3333144"/>
                    <a:gd name="connsiteX38" fmla="*/ 2159661 w 2406513"/>
                    <a:gd name="connsiteY38" fmla="*/ 598285 h 3333144"/>
                    <a:gd name="connsiteX39" fmla="*/ 2050218 w 2406513"/>
                    <a:gd name="connsiteY39" fmla="*/ 735088 h 3333144"/>
                    <a:gd name="connsiteX40" fmla="*/ 1962664 w 2406513"/>
                    <a:gd name="connsiteY40" fmla="*/ 912019 h 3333144"/>
                    <a:gd name="connsiteX41" fmla="*/ 1937127 w 2406513"/>
                    <a:gd name="connsiteY41" fmla="*/ 943028 h 3333144"/>
                    <a:gd name="connsiteX42" fmla="*/ 1867814 w 2406513"/>
                    <a:gd name="connsiteY42" fmla="*/ 1043350 h 3333144"/>
                    <a:gd name="connsiteX43" fmla="*/ 1824037 w 2406513"/>
                    <a:gd name="connsiteY43" fmla="*/ 1130904 h 3333144"/>
                    <a:gd name="connsiteX44" fmla="*/ 1878758 w 2406513"/>
                    <a:gd name="connsiteY44" fmla="*/ 1119960 h 3333144"/>
                    <a:gd name="connsiteX45" fmla="*/ 2086698 w 2406513"/>
                    <a:gd name="connsiteY45" fmla="*/ 1003221 h 3333144"/>
                    <a:gd name="connsiteX46" fmla="*/ 2123179 w 2406513"/>
                    <a:gd name="connsiteY46" fmla="*/ 913843 h 3333144"/>
                    <a:gd name="connsiteX47" fmla="*/ 2137771 w 2406513"/>
                    <a:gd name="connsiteY47" fmla="*/ 853650 h 3333144"/>
                    <a:gd name="connsiteX48" fmla="*/ 2196141 w 2406513"/>
                    <a:gd name="connsiteY48" fmla="*/ 704079 h 3333144"/>
                    <a:gd name="connsiteX49" fmla="*/ 2218030 w 2406513"/>
                    <a:gd name="connsiteY49" fmla="*/ 590989 h 3333144"/>
                    <a:gd name="connsiteX50" fmla="*/ 2232621 w 2406513"/>
                    <a:gd name="connsiteY50" fmla="*/ 565452 h 3333144"/>
                    <a:gd name="connsiteX51" fmla="*/ 2280046 w 2406513"/>
                    <a:gd name="connsiteY51" fmla="*/ 835410 h 3333144"/>
                    <a:gd name="connsiteX52" fmla="*/ 2285519 w 2406513"/>
                    <a:gd name="connsiteY52" fmla="*/ 984981 h 3333144"/>
                    <a:gd name="connsiteX53" fmla="*/ 2345712 w 2406513"/>
                    <a:gd name="connsiteY53" fmla="*/ 1090775 h 3333144"/>
                    <a:gd name="connsiteX54" fmla="*/ 2404081 w 2406513"/>
                    <a:gd name="connsiteY54" fmla="*/ 1229402 h 3333144"/>
                    <a:gd name="connsiteX55" fmla="*/ 2236269 w 2406513"/>
                    <a:gd name="connsiteY55" fmla="*/ 1254938 h 3333144"/>
                    <a:gd name="connsiteX56" fmla="*/ 2057514 w 2406513"/>
                    <a:gd name="connsiteY56" fmla="*/ 1265883 h 3333144"/>
                    <a:gd name="connsiteX57" fmla="*/ 1798501 w 2406513"/>
                    <a:gd name="connsiteY57" fmla="*/ 1324252 h 3333144"/>
                    <a:gd name="connsiteX58" fmla="*/ 1654401 w 2406513"/>
                    <a:gd name="connsiteY58" fmla="*/ 1399037 h 3333144"/>
                    <a:gd name="connsiteX59" fmla="*/ 1554080 w 2406513"/>
                    <a:gd name="connsiteY59" fmla="*/ 1532192 h 3333144"/>
                    <a:gd name="connsiteX60" fmla="*/ 1437341 w 2406513"/>
                    <a:gd name="connsiteY60" fmla="*/ 1721892 h 3333144"/>
                    <a:gd name="connsiteX61" fmla="*/ 1360732 w 2406513"/>
                    <a:gd name="connsiteY61" fmla="*/ 1871463 h 3333144"/>
                    <a:gd name="connsiteX62" fmla="*/ 1393564 w 2406513"/>
                    <a:gd name="connsiteY62" fmla="*/ 1856871 h 3333144"/>
                    <a:gd name="connsiteX63" fmla="*/ 1696355 w 2406513"/>
                    <a:gd name="connsiteY63" fmla="*/ 1721892 h 3333144"/>
                    <a:gd name="connsiteX64" fmla="*/ 1980904 w 2406513"/>
                    <a:gd name="connsiteY64" fmla="*/ 1590561 h 3333144"/>
                    <a:gd name="connsiteX65" fmla="*/ 2110411 w 2406513"/>
                    <a:gd name="connsiteY65" fmla="*/ 1539488 h 3333144"/>
                    <a:gd name="connsiteX66" fmla="*/ 2290990 w 2406513"/>
                    <a:gd name="connsiteY66" fmla="*/ 1572321 h 3333144"/>
                    <a:gd name="connsiteX67" fmla="*/ 2290990 w 2406513"/>
                    <a:gd name="connsiteY67" fmla="*/ 1700003 h 3333144"/>
                    <a:gd name="connsiteX68" fmla="*/ 2181548 w 2406513"/>
                    <a:gd name="connsiteY68" fmla="*/ 1725540 h 3333144"/>
                    <a:gd name="connsiteX69" fmla="*/ 2004617 w 2406513"/>
                    <a:gd name="connsiteY69" fmla="*/ 1769317 h 3333144"/>
                    <a:gd name="connsiteX70" fmla="*/ 1969960 w 2406513"/>
                    <a:gd name="connsiteY70" fmla="*/ 1783909 h 3333144"/>
                    <a:gd name="connsiteX71" fmla="*/ 1853222 w 2406513"/>
                    <a:gd name="connsiteY71" fmla="*/ 1834982 h 3333144"/>
                    <a:gd name="connsiteX72" fmla="*/ 1785733 w 2406513"/>
                    <a:gd name="connsiteY72" fmla="*/ 1942600 h 3333144"/>
                    <a:gd name="connsiteX73" fmla="*/ 1743780 w 2406513"/>
                    <a:gd name="connsiteY73" fmla="*/ 2104940 h 3333144"/>
                    <a:gd name="connsiteX74" fmla="*/ 1732835 w 2406513"/>
                    <a:gd name="connsiteY74" fmla="*/ 2199789 h 3333144"/>
                    <a:gd name="connsiteX75" fmla="*/ 1856870 w 2406513"/>
                    <a:gd name="connsiteY75" fmla="*/ 2196141 h 3333144"/>
                    <a:gd name="connsiteX76" fmla="*/ 2048394 w 2406513"/>
                    <a:gd name="connsiteY76" fmla="*/ 2212558 h 3333144"/>
                    <a:gd name="connsiteX77" fmla="*/ 2156012 w 2406513"/>
                    <a:gd name="connsiteY77" fmla="*/ 2331120 h 3333144"/>
                    <a:gd name="connsiteX78" fmla="*/ 2201613 w 2406513"/>
                    <a:gd name="connsiteY78" fmla="*/ 2442387 h 3333144"/>
                    <a:gd name="connsiteX79" fmla="*/ 2210734 w 2406513"/>
                    <a:gd name="connsiteY79" fmla="*/ 2582837 h 3333144"/>
                    <a:gd name="connsiteX80" fmla="*/ 2072106 w 2406513"/>
                    <a:gd name="connsiteY80" fmla="*/ 3177473 h 3333144"/>
                    <a:gd name="connsiteX81" fmla="*/ 2031977 w 2406513"/>
                    <a:gd name="connsiteY81" fmla="*/ 3250435 h 3333144"/>
                    <a:gd name="connsiteX82" fmla="*/ 1969960 w 2406513"/>
                    <a:gd name="connsiteY82" fmla="*/ 3301508 h 3333144"/>
                    <a:gd name="connsiteX83" fmla="*/ 1707299 w 2406513"/>
                    <a:gd name="connsiteY83" fmla="*/ 3246787 h 3333144"/>
                    <a:gd name="connsiteX84" fmla="*/ 1543135 w 2406513"/>
                    <a:gd name="connsiteY84" fmla="*/ 3108160 h 3333144"/>
                    <a:gd name="connsiteX85" fmla="*/ 1440989 w 2406513"/>
                    <a:gd name="connsiteY85" fmla="*/ 3068031 h 3333144"/>
                    <a:gd name="connsiteX86" fmla="*/ 1200216 w 2406513"/>
                    <a:gd name="connsiteY86" fmla="*/ 2984125 h 3333144"/>
                    <a:gd name="connsiteX87" fmla="*/ 1145495 w 2406513"/>
                    <a:gd name="connsiteY87" fmla="*/ 2943997 h 3333144"/>
                    <a:gd name="connsiteX88" fmla="*/ 1116311 w 2406513"/>
                    <a:gd name="connsiteY88" fmla="*/ 2900220 h 3333144"/>
                    <a:gd name="connsiteX89" fmla="*/ 1218457 w 2406513"/>
                    <a:gd name="connsiteY89" fmla="*/ 2889276 h 3333144"/>
                    <a:gd name="connsiteX90" fmla="*/ 1378972 w 2406513"/>
                    <a:gd name="connsiteY90" fmla="*/ 2852795 h 3333144"/>
                    <a:gd name="connsiteX91" fmla="*/ 1762020 w 2406513"/>
                    <a:gd name="connsiteY91" fmla="*/ 2805370 h 3333144"/>
                    <a:gd name="connsiteX92" fmla="*/ 1878758 w 2406513"/>
                    <a:gd name="connsiteY92" fmla="*/ 2776185 h 3333144"/>
                    <a:gd name="connsiteX93" fmla="*/ 1920711 w 2406513"/>
                    <a:gd name="connsiteY93" fmla="*/ 2708696 h 3333144"/>
                    <a:gd name="connsiteX94" fmla="*/ 1955368 w 2406513"/>
                    <a:gd name="connsiteY94" fmla="*/ 2599254 h 3333144"/>
                    <a:gd name="connsiteX95" fmla="*/ 1975432 w 2406513"/>
                    <a:gd name="connsiteY95" fmla="*/ 2482515 h 3333144"/>
                    <a:gd name="connsiteX96" fmla="*/ 1977256 w 2406513"/>
                    <a:gd name="connsiteY96" fmla="*/ 2387666 h 3333144"/>
                    <a:gd name="connsiteX97" fmla="*/ 1955368 w 2406513"/>
                    <a:gd name="connsiteY97" fmla="*/ 2349361 h 3333144"/>
                    <a:gd name="connsiteX98" fmla="*/ 1778436 w 2406513"/>
                    <a:gd name="connsiteY98" fmla="*/ 2418674 h 3333144"/>
                    <a:gd name="connsiteX99" fmla="*/ 1637985 w 2406513"/>
                    <a:gd name="connsiteY99" fmla="*/ 2513524 h 3333144"/>
                    <a:gd name="connsiteX100" fmla="*/ 1579616 w 2406513"/>
                    <a:gd name="connsiteY100" fmla="*/ 2542709 h 3333144"/>
                    <a:gd name="connsiteX101" fmla="*/ 1486591 w 2406513"/>
                    <a:gd name="connsiteY101" fmla="*/ 2482515 h 3333144"/>
                    <a:gd name="connsiteX102" fmla="*/ 1451933 w 2406513"/>
                    <a:gd name="connsiteY102" fmla="*/ 2323824 h 3333144"/>
                    <a:gd name="connsiteX103" fmla="*/ 1464702 w 2406513"/>
                    <a:gd name="connsiteY103" fmla="*/ 2216206 h 3333144"/>
                    <a:gd name="connsiteX104" fmla="*/ 1539487 w 2406513"/>
                    <a:gd name="connsiteY104" fmla="*/ 2086699 h 3333144"/>
                    <a:gd name="connsiteX105" fmla="*/ 1616097 w 2406513"/>
                    <a:gd name="connsiteY105" fmla="*/ 1911592 h 3333144"/>
                    <a:gd name="connsiteX106" fmla="*/ 1597857 w 2406513"/>
                    <a:gd name="connsiteY106" fmla="*/ 1918888 h 3333144"/>
                    <a:gd name="connsiteX107" fmla="*/ 1497534 w 2406513"/>
                    <a:gd name="connsiteY107" fmla="*/ 1953545 h 3333144"/>
                    <a:gd name="connsiteX108" fmla="*/ 1291418 w 2406513"/>
                    <a:gd name="connsiteY108" fmla="*/ 2057515 h 3333144"/>
                    <a:gd name="connsiteX109" fmla="*/ 1134551 w 2406513"/>
                    <a:gd name="connsiteY109" fmla="*/ 2137772 h 3333144"/>
                    <a:gd name="connsiteX110" fmla="*/ 1008692 w 2406513"/>
                    <a:gd name="connsiteY110" fmla="*/ 2247215 h 3333144"/>
                    <a:gd name="connsiteX111" fmla="*/ 901074 w 2406513"/>
                    <a:gd name="connsiteY111" fmla="*/ 2378545 h 3333144"/>
                    <a:gd name="connsiteX112" fmla="*/ 879186 w 2406513"/>
                    <a:gd name="connsiteY112" fmla="*/ 2404082 h 3333144"/>
                    <a:gd name="connsiteX113" fmla="*/ 822641 w 2406513"/>
                    <a:gd name="connsiteY113" fmla="*/ 2451507 h 3333144"/>
                    <a:gd name="connsiteX114" fmla="*/ 749679 w 2406513"/>
                    <a:gd name="connsiteY114" fmla="*/ 2539061 h 3333144"/>
                    <a:gd name="connsiteX115" fmla="*/ 685838 w 2406513"/>
                    <a:gd name="connsiteY115" fmla="*/ 2615670 h 3333144"/>
                    <a:gd name="connsiteX116" fmla="*/ 459658 w 2406513"/>
                    <a:gd name="connsiteY116" fmla="*/ 2858267 h 3333144"/>
                    <a:gd name="connsiteX117" fmla="*/ 222532 w 2406513"/>
                    <a:gd name="connsiteY117" fmla="*/ 3078975 h 3333144"/>
                    <a:gd name="connsiteX118" fmla="*/ 133155 w 2406513"/>
                    <a:gd name="connsiteY118" fmla="*/ 3122753 h 3333144"/>
                    <a:gd name="connsiteX119" fmla="*/ 62018 w 2406513"/>
                    <a:gd name="connsiteY119" fmla="*/ 3082623 h 3333144"/>
                    <a:gd name="connsiteX120" fmla="*/ 25536 w 2406513"/>
                    <a:gd name="connsiteY120" fmla="*/ 2995070 h 3333144"/>
                    <a:gd name="connsiteX121" fmla="*/ 18240 w 2406513"/>
                    <a:gd name="connsiteY121" fmla="*/ 2951293 h 3333144"/>
                    <a:gd name="connsiteX122" fmla="*/ 0 w 2406513"/>
                    <a:gd name="connsiteY122" fmla="*/ 2881979 h 3333144"/>
                    <a:gd name="connsiteX123" fmla="*/ 16416 w 2406513"/>
                    <a:gd name="connsiteY123" fmla="*/ 2810842 h 3333144"/>
                    <a:gd name="connsiteX124" fmla="*/ 94850 w 2406513"/>
                    <a:gd name="connsiteY124" fmla="*/ 2732408 h 3333144"/>
                    <a:gd name="connsiteX125" fmla="*/ 198820 w 2406513"/>
                    <a:gd name="connsiteY125" fmla="*/ 2648503 h 3333144"/>
                    <a:gd name="connsiteX126" fmla="*/ 211589 w 2406513"/>
                    <a:gd name="connsiteY126" fmla="*/ 2632086 h 3333144"/>
                    <a:gd name="connsiteX127" fmla="*/ 288198 w 2406513"/>
                    <a:gd name="connsiteY127" fmla="*/ 2539061 h 3333144"/>
                    <a:gd name="connsiteX128" fmla="*/ 682190 w 2406513"/>
                    <a:gd name="connsiteY128" fmla="*/ 2115884 h 3333144"/>
                    <a:gd name="connsiteX129" fmla="*/ 1010517 w 2406513"/>
                    <a:gd name="connsiteY129" fmla="*/ 1718244 h 3333144"/>
                    <a:gd name="connsiteX130" fmla="*/ 1079830 w 2406513"/>
                    <a:gd name="connsiteY130" fmla="*/ 1628866 h 3333144"/>
                    <a:gd name="connsiteX131" fmla="*/ 1105367 w 2406513"/>
                    <a:gd name="connsiteY131" fmla="*/ 1601505 h 3333144"/>
                    <a:gd name="connsiteX132" fmla="*/ 1130903 w 2406513"/>
                    <a:gd name="connsiteY132" fmla="*/ 1561377 h 3333144"/>
                    <a:gd name="connsiteX133" fmla="*/ 1092598 w 2406513"/>
                    <a:gd name="connsiteY133" fmla="*/ 1543136 h 3333144"/>
                    <a:gd name="connsiteX134" fmla="*/ 919315 w 2406513"/>
                    <a:gd name="connsiteY134" fmla="*/ 1565025 h 3333144"/>
                    <a:gd name="connsiteX135" fmla="*/ 795280 w 2406513"/>
                    <a:gd name="connsiteY135" fmla="*/ 1566849 h 3333144"/>
                    <a:gd name="connsiteX136" fmla="*/ 693134 w 2406513"/>
                    <a:gd name="connsiteY136" fmla="*/ 1535840 h 3333144"/>
                    <a:gd name="connsiteX137" fmla="*/ 601933 w 2406513"/>
                    <a:gd name="connsiteY137" fmla="*/ 1486591 h 3333144"/>
                    <a:gd name="connsiteX138" fmla="*/ 587340 w 2406513"/>
                    <a:gd name="connsiteY138" fmla="*/ 1400861 h 3333144"/>
                    <a:gd name="connsiteX139" fmla="*/ 581868 w 2406513"/>
                    <a:gd name="connsiteY139" fmla="*/ 1362557 h 3333144"/>
                    <a:gd name="connsiteX140" fmla="*/ 580044 w 2406513"/>
                    <a:gd name="connsiteY140" fmla="*/ 1335196 h 3333144"/>
                    <a:gd name="connsiteX141" fmla="*/ 583692 w 2406513"/>
                    <a:gd name="connsiteY141" fmla="*/ 1324252 h 3333144"/>
                    <a:gd name="connsiteX142" fmla="*/ 631117 w 2406513"/>
                    <a:gd name="connsiteY142" fmla="*/ 1313307 h 3333144"/>
                    <a:gd name="connsiteX143" fmla="*/ 662126 w 2406513"/>
                    <a:gd name="connsiteY143" fmla="*/ 1311484 h 3333144"/>
                    <a:gd name="connsiteX144" fmla="*/ 663950 w 2406513"/>
                    <a:gd name="connsiteY144" fmla="*/ 1327900 h 3333144"/>
                    <a:gd name="connsiteX145" fmla="*/ 689486 w 2406513"/>
                    <a:gd name="connsiteY145" fmla="*/ 1397213 h 3333144"/>
                    <a:gd name="connsiteX146" fmla="*/ 722319 w 2406513"/>
                    <a:gd name="connsiteY146" fmla="*/ 1440990 h 3333144"/>
                    <a:gd name="connsiteX147" fmla="*/ 904723 w 2406513"/>
                    <a:gd name="connsiteY147" fmla="*/ 1408157 h 3333144"/>
                    <a:gd name="connsiteX148" fmla="*/ 1103543 w 2406513"/>
                    <a:gd name="connsiteY148" fmla="*/ 1362557 h 3333144"/>
                    <a:gd name="connsiteX149" fmla="*/ 1196568 w 2406513"/>
                    <a:gd name="connsiteY149" fmla="*/ 1335196 h 3333144"/>
                    <a:gd name="connsiteX150" fmla="*/ 1322427 w 2406513"/>
                    <a:gd name="connsiteY150" fmla="*/ 1285947 h 3333144"/>
                    <a:gd name="connsiteX151" fmla="*/ 1393564 w 2406513"/>
                    <a:gd name="connsiteY151" fmla="*/ 1218458 h 3333144"/>
                    <a:gd name="connsiteX152" fmla="*/ 1353435 w 2406513"/>
                    <a:gd name="connsiteY152" fmla="*/ 1167385 h 3333144"/>
                    <a:gd name="connsiteX153" fmla="*/ 1311483 w 2406513"/>
                    <a:gd name="connsiteY153" fmla="*/ 1119960 h 3333144"/>
                    <a:gd name="connsiteX154" fmla="*/ 1324251 w 2406513"/>
                    <a:gd name="connsiteY154" fmla="*/ 1068887 h 3333144"/>
                    <a:gd name="connsiteX155" fmla="*/ 1357084 w 2406513"/>
                    <a:gd name="connsiteY155" fmla="*/ 950324 h 3333144"/>
                    <a:gd name="connsiteX156" fmla="*/ 1378972 w 2406513"/>
                    <a:gd name="connsiteY156" fmla="*/ 802577 h 3333144"/>
                    <a:gd name="connsiteX157" fmla="*/ 1366204 w 2406513"/>
                    <a:gd name="connsiteY157" fmla="*/ 767920 h 3333144"/>
                    <a:gd name="connsiteX158" fmla="*/ 1313307 w 2406513"/>
                    <a:gd name="connsiteY158" fmla="*/ 751504 h 3333144"/>
                    <a:gd name="connsiteX159" fmla="*/ 1032405 w 2406513"/>
                    <a:gd name="connsiteY159" fmla="*/ 554508 h 3333144"/>
                    <a:gd name="connsiteX160" fmla="*/ 986804 w 2406513"/>
                    <a:gd name="connsiteY160" fmla="*/ 463306 h 3333144"/>
                    <a:gd name="connsiteX161" fmla="*/ 988628 w 2406513"/>
                    <a:gd name="connsiteY161" fmla="*/ 397641 h 3333144"/>
                    <a:gd name="connsiteX162" fmla="*/ 1014165 w 2406513"/>
                    <a:gd name="connsiteY162" fmla="*/ 352040 h 3333144"/>
                    <a:gd name="connsiteX163" fmla="*/ 1083478 w 2406513"/>
                    <a:gd name="connsiteY163" fmla="*/ 342920 h 3333144"/>
                    <a:gd name="connsiteX164" fmla="*/ 1207513 w 2406513"/>
                    <a:gd name="connsiteY164" fmla="*/ 393993 h 3333144"/>
                    <a:gd name="connsiteX165" fmla="*/ 1287770 w 2406513"/>
                    <a:gd name="connsiteY165" fmla="*/ 441418 h 3333144"/>
                    <a:gd name="connsiteX166" fmla="*/ 1389916 w 2406513"/>
                    <a:gd name="connsiteY166" fmla="*/ 412233 h 3333144"/>
                    <a:gd name="connsiteX167" fmla="*/ 1466526 w 2406513"/>
                    <a:gd name="connsiteY167" fmla="*/ 357512 h 3333144"/>
                    <a:gd name="connsiteX168" fmla="*/ 1503006 w 2406513"/>
                    <a:gd name="connsiteY168" fmla="*/ 206117 h 3333144"/>
                    <a:gd name="connsiteX169" fmla="*/ 1513951 w 2406513"/>
                    <a:gd name="connsiteY169" fmla="*/ 65666 h 3333144"/>
                    <a:gd name="connsiteX170" fmla="*/ 1513951 w 2406513"/>
                    <a:gd name="connsiteY170" fmla="*/ 10945 h 3333144"/>
                    <a:gd name="connsiteX171" fmla="*/ 1572320 w 2406513"/>
                    <a:gd name="connsiteY171" fmla="*/ 0 h 3333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</a:cxnLst>
                  <a:rect l="l" t="t" r="r" b="b"/>
                  <a:pathLst>
                    <a:path w="2406513" h="3333144">
                      <a:moveTo>
                        <a:pt x="1893122" y="567276"/>
                      </a:moveTo>
                      <a:cubicBezTo>
                        <a:pt x="1889018" y="567276"/>
                        <a:pt x="1884231" y="567884"/>
                        <a:pt x="1878758" y="569100"/>
                      </a:cubicBezTo>
                      <a:cubicBezTo>
                        <a:pt x="1866598" y="571532"/>
                        <a:pt x="1836197" y="581260"/>
                        <a:pt x="1787556" y="598285"/>
                      </a:cubicBezTo>
                      <a:cubicBezTo>
                        <a:pt x="1724323" y="617741"/>
                        <a:pt x="1687842" y="638414"/>
                        <a:pt x="1678114" y="660302"/>
                      </a:cubicBezTo>
                      <a:cubicBezTo>
                        <a:pt x="1658658" y="716239"/>
                        <a:pt x="1651361" y="790417"/>
                        <a:pt x="1656226" y="882835"/>
                      </a:cubicBezTo>
                      <a:lnTo>
                        <a:pt x="1663522" y="908371"/>
                      </a:lnTo>
                      <a:cubicBezTo>
                        <a:pt x="1675681" y="901075"/>
                        <a:pt x="1681762" y="888915"/>
                        <a:pt x="1681762" y="871891"/>
                      </a:cubicBezTo>
                      <a:cubicBezTo>
                        <a:pt x="1681762" y="854866"/>
                        <a:pt x="1686626" y="846354"/>
                        <a:pt x="1696355" y="846354"/>
                      </a:cubicBezTo>
                      <a:cubicBezTo>
                        <a:pt x="1706082" y="846354"/>
                        <a:pt x="1738308" y="811697"/>
                        <a:pt x="1793029" y="742384"/>
                      </a:cubicBezTo>
                      <a:cubicBezTo>
                        <a:pt x="1847749" y="673070"/>
                        <a:pt x="1875110" y="631726"/>
                        <a:pt x="1875110" y="618349"/>
                      </a:cubicBezTo>
                      <a:cubicBezTo>
                        <a:pt x="1875110" y="604973"/>
                        <a:pt x="1881190" y="598285"/>
                        <a:pt x="1893351" y="598285"/>
                      </a:cubicBezTo>
                      <a:cubicBezTo>
                        <a:pt x="1905510" y="598285"/>
                        <a:pt x="1911591" y="593421"/>
                        <a:pt x="1911591" y="583693"/>
                      </a:cubicBezTo>
                      <a:cubicBezTo>
                        <a:pt x="1911591" y="572748"/>
                        <a:pt x="1905435" y="567276"/>
                        <a:pt x="1893122" y="567276"/>
                      </a:cubicBezTo>
                      <a:close/>
                      <a:moveTo>
                        <a:pt x="2263629" y="492492"/>
                      </a:moveTo>
                      <a:cubicBezTo>
                        <a:pt x="2274574" y="492492"/>
                        <a:pt x="2276397" y="501612"/>
                        <a:pt x="2269102" y="519852"/>
                      </a:cubicBezTo>
                      <a:cubicBezTo>
                        <a:pt x="2261806" y="538093"/>
                        <a:pt x="2256333" y="547213"/>
                        <a:pt x="2252685" y="547213"/>
                      </a:cubicBezTo>
                      <a:cubicBezTo>
                        <a:pt x="2249037" y="547213"/>
                        <a:pt x="2247213" y="538093"/>
                        <a:pt x="2247213" y="519852"/>
                      </a:cubicBezTo>
                      <a:cubicBezTo>
                        <a:pt x="2247213" y="501612"/>
                        <a:pt x="2252685" y="492492"/>
                        <a:pt x="2263629" y="492492"/>
                      </a:cubicBezTo>
                      <a:close/>
                      <a:moveTo>
                        <a:pt x="1572320" y="0"/>
                      </a:moveTo>
                      <a:cubicBezTo>
                        <a:pt x="1591776" y="0"/>
                        <a:pt x="1608193" y="6081"/>
                        <a:pt x="1621569" y="18241"/>
                      </a:cubicBezTo>
                      <a:cubicBezTo>
                        <a:pt x="1634945" y="30401"/>
                        <a:pt x="1653793" y="55937"/>
                        <a:pt x="1678114" y="94850"/>
                      </a:cubicBezTo>
                      <a:cubicBezTo>
                        <a:pt x="1717027" y="160516"/>
                        <a:pt x="1741956" y="193349"/>
                        <a:pt x="1752899" y="193349"/>
                      </a:cubicBezTo>
                      <a:cubicBezTo>
                        <a:pt x="1763844" y="193349"/>
                        <a:pt x="1767492" y="200037"/>
                        <a:pt x="1763844" y="213413"/>
                      </a:cubicBezTo>
                      <a:cubicBezTo>
                        <a:pt x="1760195" y="226789"/>
                        <a:pt x="1770532" y="240165"/>
                        <a:pt x="1794853" y="253542"/>
                      </a:cubicBezTo>
                      <a:cubicBezTo>
                        <a:pt x="1819173" y="266918"/>
                        <a:pt x="1845926" y="282726"/>
                        <a:pt x="1875110" y="300967"/>
                      </a:cubicBezTo>
                      <a:cubicBezTo>
                        <a:pt x="1904295" y="319207"/>
                        <a:pt x="1946856" y="335623"/>
                        <a:pt x="2002793" y="350216"/>
                      </a:cubicBezTo>
                      <a:cubicBezTo>
                        <a:pt x="2044137" y="362376"/>
                        <a:pt x="2071498" y="366632"/>
                        <a:pt x="2084875" y="362984"/>
                      </a:cubicBezTo>
                      <a:cubicBezTo>
                        <a:pt x="2098250" y="359336"/>
                        <a:pt x="2125611" y="341704"/>
                        <a:pt x="2166957" y="310087"/>
                      </a:cubicBezTo>
                      <a:cubicBezTo>
                        <a:pt x="2220461" y="266310"/>
                        <a:pt x="2261807" y="248070"/>
                        <a:pt x="2290990" y="255366"/>
                      </a:cubicBezTo>
                      <a:lnTo>
                        <a:pt x="2334767" y="262662"/>
                      </a:lnTo>
                      <a:lnTo>
                        <a:pt x="2298287" y="353864"/>
                      </a:lnTo>
                      <a:cubicBezTo>
                        <a:pt x="2273966" y="412233"/>
                        <a:pt x="2266670" y="448714"/>
                        <a:pt x="2276398" y="463306"/>
                      </a:cubicBezTo>
                      <a:cubicBezTo>
                        <a:pt x="2281262" y="470602"/>
                        <a:pt x="2281262" y="474250"/>
                        <a:pt x="2276398" y="474250"/>
                      </a:cubicBezTo>
                      <a:cubicBezTo>
                        <a:pt x="2271534" y="471818"/>
                        <a:pt x="2265455" y="466954"/>
                        <a:pt x="2258159" y="459658"/>
                      </a:cubicBezTo>
                      <a:cubicBezTo>
                        <a:pt x="2245998" y="449930"/>
                        <a:pt x="2237486" y="446282"/>
                        <a:pt x="2232621" y="448714"/>
                      </a:cubicBezTo>
                      <a:cubicBezTo>
                        <a:pt x="2227757" y="451146"/>
                        <a:pt x="2222893" y="462090"/>
                        <a:pt x="2218030" y="481546"/>
                      </a:cubicBezTo>
                      <a:cubicBezTo>
                        <a:pt x="2210734" y="513163"/>
                        <a:pt x="2198573" y="535660"/>
                        <a:pt x="2181548" y="549036"/>
                      </a:cubicBezTo>
                      <a:cubicBezTo>
                        <a:pt x="2164524" y="562412"/>
                        <a:pt x="2159661" y="573964"/>
                        <a:pt x="2166957" y="583693"/>
                      </a:cubicBezTo>
                      <a:cubicBezTo>
                        <a:pt x="2174252" y="593421"/>
                        <a:pt x="2171820" y="598285"/>
                        <a:pt x="2159661" y="598285"/>
                      </a:cubicBezTo>
                      <a:cubicBezTo>
                        <a:pt x="2145068" y="598285"/>
                        <a:pt x="2108587" y="643886"/>
                        <a:pt x="2050218" y="735088"/>
                      </a:cubicBezTo>
                      <a:cubicBezTo>
                        <a:pt x="1991849" y="826290"/>
                        <a:pt x="1962664" y="885267"/>
                        <a:pt x="1962664" y="912019"/>
                      </a:cubicBezTo>
                      <a:cubicBezTo>
                        <a:pt x="1962664" y="926611"/>
                        <a:pt x="1954152" y="936948"/>
                        <a:pt x="1937127" y="943028"/>
                      </a:cubicBezTo>
                      <a:cubicBezTo>
                        <a:pt x="1920103" y="949108"/>
                        <a:pt x="1896999" y="982549"/>
                        <a:pt x="1867814" y="1043350"/>
                      </a:cubicBezTo>
                      <a:lnTo>
                        <a:pt x="1824037" y="1130904"/>
                      </a:lnTo>
                      <a:lnTo>
                        <a:pt x="1878758" y="1119960"/>
                      </a:lnTo>
                      <a:cubicBezTo>
                        <a:pt x="1983336" y="1098071"/>
                        <a:pt x="2052650" y="1059158"/>
                        <a:pt x="2086698" y="1003221"/>
                      </a:cubicBezTo>
                      <a:cubicBezTo>
                        <a:pt x="2111019" y="964308"/>
                        <a:pt x="2123179" y="934516"/>
                        <a:pt x="2123179" y="913843"/>
                      </a:cubicBezTo>
                      <a:cubicBezTo>
                        <a:pt x="2123179" y="893171"/>
                        <a:pt x="2128043" y="873106"/>
                        <a:pt x="2137771" y="853650"/>
                      </a:cubicBezTo>
                      <a:cubicBezTo>
                        <a:pt x="2157228" y="817169"/>
                        <a:pt x="2176684" y="767312"/>
                        <a:pt x="2196141" y="704079"/>
                      </a:cubicBezTo>
                      <a:cubicBezTo>
                        <a:pt x="2215597" y="640846"/>
                        <a:pt x="2222893" y="603149"/>
                        <a:pt x="2218030" y="590989"/>
                      </a:cubicBezTo>
                      <a:cubicBezTo>
                        <a:pt x="2210734" y="573964"/>
                        <a:pt x="2215597" y="565452"/>
                        <a:pt x="2232621" y="565452"/>
                      </a:cubicBezTo>
                      <a:cubicBezTo>
                        <a:pt x="2266670" y="565452"/>
                        <a:pt x="2282478" y="655438"/>
                        <a:pt x="2280046" y="835410"/>
                      </a:cubicBezTo>
                      <a:cubicBezTo>
                        <a:pt x="2277614" y="913235"/>
                        <a:pt x="2279438" y="963092"/>
                        <a:pt x="2285519" y="984981"/>
                      </a:cubicBezTo>
                      <a:cubicBezTo>
                        <a:pt x="2291599" y="1006869"/>
                        <a:pt x="2311663" y="1042134"/>
                        <a:pt x="2345712" y="1090775"/>
                      </a:cubicBezTo>
                      <a:cubicBezTo>
                        <a:pt x="2394353" y="1158872"/>
                        <a:pt x="2413810" y="1205081"/>
                        <a:pt x="2404081" y="1229402"/>
                      </a:cubicBezTo>
                      <a:cubicBezTo>
                        <a:pt x="2389488" y="1268314"/>
                        <a:pt x="2333551" y="1276827"/>
                        <a:pt x="2236269" y="1254938"/>
                      </a:cubicBezTo>
                      <a:cubicBezTo>
                        <a:pt x="2204653" y="1247642"/>
                        <a:pt x="2145068" y="1251290"/>
                        <a:pt x="2057514" y="1265883"/>
                      </a:cubicBezTo>
                      <a:cubicBezTo>
                        <a:pt x="1969960" y="1280475"/>
                        <a:pt x="1883622" y="1299931"/>
                        <a:pt x="1798501" y="1324252"/>
                      </a:cubicBezTo>
                      <a:cubicBezTo>
                        <a:pt x="1740132" y="1341276"/>
                        <a:pt x="1692098" y="1366205"/>
                        <a:pt x="1654401" y="1399037"/>
                      </a:cubicBezTo>
                      <a:cubicBezTo>
                        <a:pt x="1616705" y="1431870"/>
                        <a:pt x="1583264" y="1476255"/>
                        <a:pt x="1554080" y="1532192"/>
                      </a:cubicBezTo>
                      <a:cubicBezTo>
                        <a:pt x="1539487" y="1563809"/>
                        <a:pt x="1500574" y="1627042"/>
                        <a:pt x="1437341" y="1721892"/>
                      </a:cubicBezTo>
                      <a:cubicBezTo>
                        <a:pt x="1369244" y="1819174"/>
                        <a:pt x="1343707" y="1869031"/>
                        <a:pt x="1360732" y="1871463"/>
                      </a:cubicBezTo>
                      <a:cubicBezTo>
                        <a:pt x="1365596" y="1871463"/>
                        <a:pt x="1376540" y="1866599"/>
                        <a:pt x="1393564" y="1856871"/>
                      </a:cubicBezTo>
                      <a:cubicBezTo>
                        <a:pt x="1461662" y="1820390"/>
                        <a:pt x="1562592" y="1775397"/>
                        <a:pt x="1696355" y="1721892"/>
                      </a:cubicBezTo>
                      <a:cubicBezTo>
                        <a:pt x="1873894" y="1648930"/>
                        <a:pt x="1968744" y="1605153"/>
                        <a:pt x="1980904" y="1590561"/>
                      </a:cubicBezTo>
                      <a:cubicBezTo>
                        <a:pt x="2005225" y="1561377"/>
                        <a:pt x="2048394" y="1544352"/>
                        <a:pt x="2110411" y="1539488"/>
                      </a:cubicBezTo>
                      <a:cubicBezTo>
                        <a:pt x="2172428" y="1534624"/>
                        <a:pt x="2232621" y="1545568"/>
                        <a:pt x="2290990" y="1572321"/>
                      </a:cubicBezTo>
                      <a:cubicBezTo>
                        <a:pt x="2407730" y="1625826"/>
                        <a:pt x="2407730" y="1668387"/>
                        <a:pt x="2290990" y="1700003"/>
                      </a:cubicBezTo>
                      <a:cubicBezTo>
                        <a:pt x="2261807" y="1707300"/>
                        <a:pt x="2225325" y="1715812"/>
                        <a:pt x="2181548" y="1725540"/>
                      </a:cubicBezTo>
                      <a:cubicBezTo>
                        <a:pt x="2076970" y="1742564"/>
                        <a:pt x="2017993" y="1757156"/>
                        <a:pt x="2004617" y="1769317"/>
                      </a:cubicBezTo>
                      <a:cubicBezTo>
                        <a:pt x="1991241" y="1781477"/>
                        <a:pt x="1979688" y="1786341"/>
                        <a:pt x="1969960" y="1783909"/>
                      </a:cubicBezTo>
                      <a:cubicBezTo>
                        <a:pt x="1938343" y="1776613"/>
                        <a:pt x="1899431" y="1793637"/>
                        <a:pt x="1853222" y="1834982"/>
                      </a:cubicBezTo>
                      <a:cubicBezTo>
                        <a:pt x="1828901" y="1854438"/>
                        <a:pt x="1806404" y="1890311"/>
                        <a:pt x="1785733" y="1942600"/>
                      </a:cubicBezTo>
                      <a:cubicBezTo>
                        <a:pt x="1765060" y="1994890"/>
                        <a:pt x="1751076" y="2049002"/>
                        <a:pt x="1743780" y="2104940"/>
                      </a:cubicBezTo>
                      <a:lnTo>
                        <a:pt x="1732835" y="2199789"/>
                      </a:lnTo>
                      <a:lnTo>
                        <a:pt x="1856870" y="2196141"/>
                      </a:lnTo>
                      <a:cubicBezTo>
                        <a:pt x="1946856" y="2188845"/>
                        <a:pt x="2010696" y="2194317"/>
                        <a:pt x="2048394" y="2212558"/>
                      </a:cubicBezTo>
                      <a:cubicBezTo>
                        <a:pt x="2086091" y="2230798"/>
                        <a:pt x="2121963" y="2270319"/>
                        <a:pt x="2156012" y="2331120"/>
                      </a:cubicBezTo>
                      <a:cubicBezTo>
                        <a:pt x="2180332" y="2377329"/>
                        <a:pt x="2195533" y="2414418"/>
                        <a:pt x="2201613" y="2442387"/>
                      </a:cubicBezTo>
                      <a:cubicBezTo>
                        <a:pt x="2207693" y="2470355"/>
                        <a:pt x="2210734" y="2517172"/>
                        <a:pt x="2210734" y="2582837"/>
                      </a:cubicBezTo>
                      <a:cubicBezTo>
                        <a:pt x="2208301" y="2847931"/>
                        <a:pt x="2162092" y="3046143"/>
                        <a:pt x="2072106" y="3177473"/>
                      </a:cubicBezTo>
                      <a:cubicBezTo>
                        <a:pt x="2045354" y="3218819"/>
                        <a:pt x="2031977" y="3243139"/>
                        <a:pt x="2031977" y="3250435"/>
                      </a:cubicBezTo>
                      <a:cubicBezTo>
                        <a:pt x="2031977" y="3257731"/>
                        <a:pt x="2011305" y="3274755"/>
                        <a:pt x="1969960" y="3301508"/>
                      </a:cubicBezTo>
                      <a:cubicBezTo>
                        <a:pt x="1892134" y="3357445"/>
                        <a:pt x="1804581" y="3339205"/>
                        <a:pt x="1707299" y="3246787"/>
                      </a:cubicBezTo>
                      <a:cubicBezTo>
                        <a:pt x="1612449" y="3154369"/>
                        <a:pt x="1557728" y="3108160"/>
                        <a:pt x="1543135" y="3108160"/>
                      </a:cubicBezTo>
                      <a:cubicBezTo>
                        <a:pt x="1533407" y="3108160"/>
                        <a:pt x="1499358" y="3094784"/>
                        <a:pt x="1440989" y="3068031"/>
                      </a:cubicBezTo>
                      <a:cubicBezTo>
                        <a:pt x="1331547" y="3014526"/>
                        <a:pt x="1251289" y="2986558"/>
                        <a:pt x="1200216" y="2984125"/>
                      </a:cubicBezTo>
                      <a:cubicBezTo>
                        <a:pt x="1183192" y="2984125"/>
                        <a:pt x="1164951" y="2970749"/>
                        <a:pt x="1145495" y="2943997"/>
                      </a:cubicBezTo>
                      <a:lnTo>
                        <a:pt x="1116311" y="2900220"/>
                      </a:lnTo>
                      <a:lnTo>
                        <a:pt x="1218457" y="2889276"/>
                      </a:lnTo>
                      <a:cubicBezTo>
                        <a:pt x="1284122" y="2879547"/>
                        <a:pt x="1337627" y="2867387"/>
                        <a:pt x="1378972" y="2852795"/>
                      </a:cubicBezTo>
                      <a:cubicBezTo>
                        <a:pt x="1434909" y="2830906"/>
                        <a:pt x="1562592" y="2815098"/>
                        <a:pt x="1762020" y="2805370"/>
                      </a:cubicBezTo>
                      <a:cubicBezTo>
                        <a:pt x="1822821" y="2802938"/>
                        <a:pt x="1861734" y="2793209"/>
                        <a:pt x="1878758" y="2776185"/>
                      </a:cubicBezTo>
                      <a:cubicBezTo>
                        <a:pt x="1893351" y="2764025"/>
                        <a:pt x="1907335" y="2741529"/>
                        <a:pt x="1920711" y="2708696"/>
                      </a:cubicBezTo>
                      <a:cubicBezTo>
                        <a:pt x="1934088" y="2675863"/>
                        <a:pt x="1945639" y="2639383"/>
                        <a:pt x="1955368" y="2599254"/>
                      </a:cubicBezTo>
                      <a:cubicBezTo>
                        <a:pt x="1965096" y="2559125"/>
                        <a:pt x="1971784" y="2520212"/>
                        <a:pt x="1975432" y="2482515"/>
                      </a:cubicBezTo>
                      <a:cubicBezTo>
                        <a:pt x="1979080" y="2444819"/>
                        <a:pt x="1979688" y="2413202"/>
                        <a:pt x="1977256" y="2387666"/>
                      </a:cubicBezTo>
                      <a:cubicBezTo>
                        <a:pt x="1974824" y="2362129"/>
                        <a:pt x="1967528" y="2349361"/>
                        <a:pt x="1955368" y="2349361"/>
                      </a:cubicBezTo>
                      <a:cubicBezTo>
                        <a:pt x="1926183" y="2349361"/>
                        <a:pt x="1867206" y="2372465"/>
                        <a:pt x="1778436" y="2418674"/>
                      </a:cubicBezTo>
                      <a:cubicBezTo>
                        <a:pt x="1689667" y="2464883"/>
                        <a:pt x="1642849" y="2496499"/>
                        <a:pt x="1637985" y="2513524"/>
                      </a:cubicBezTo>
                      <a:cubicBezTo>
                        <a:pt x="1633121" y="2532980"/>
                        <a:pt x="1613665" y="2542709"/>
                        <a:pt x="1579616" y="2542709"/>
                      </a:cubicBezTo>
                      <a:cubicBezTo>
                        <a:pt x="1540703" y="2542709"/>
                        <a:pt x="1509694" y="2522644"/>
                        <a:pt x="1486591" y="2482515"/>
                      </a:cubicBezTo>
                      <a:cubicBezTo>
                        <a:pt x="1463486" y="2442387"/>
                        <a:pt x="1451933" y="2389490"/>
                        <a:pt x="1451933" y="2323824"/>
                      </a:cubicBezTo>
                      <a:cubicBezTo>
                        <a:pt x="1451933" y="2277615"/>
                        <a:pt x="1456190" y="2241742"/>
                        <a:pt x="1464702" y="2216206"/>
                      </a:cubicBezTo>
                      <a:cubicBezTo>
                        <a:pt x="1473214" y="2190669"/>
                        <a:pt x="1498142" y="2147501"/>
                        <a:pt x="1539487" y="2086699"/>
                      </a:cubicBezTo>
                      <a:cubicBezTo>
                        <a:pt x="1617313" y="1969961"/>
                        <a:pt x="1642849" y="1911592"/>
                        <a:pt x="1616097" y="1911592"/>
                      </a:cubicBezTo>
                      <a:cubicBezTo>
                        <a:pt x="1611233" y="1911592"/>
                        <a:pt x="1605153" y="1914024"/>
                        <a:pt x="1597857" y="1918888"/>
                      </a:cubicBezTo>
                      <a:cubicBezTo>
                        <a:pt x="1575968" y="1926184"/>
                        <a:pt x="1542527" y="1937736"/>
                        <a:pt x="1497534" y="1953545"/>
                      </a:cubicBezTo>
                      <a:cubicBezTo>
                        <a:pt x="1452541" y="1969353"/>
                        <a:pt x="1383836" y="2004010"/>
                        <a:pt x="1291418" y="2057515"/>
                      </a:cubicBezTo>
                      <a:cubicBezTo>
                        <a:pt x="1199000" y="2111020"/>
                        <a:pt x="1146711" y="2137772"/>
                        <a:pt x="1134551" y="2137772"/>
                      </a:cubicBezTo>
                      <a:cubicBezTo>
                        <a:pt x="1122390" y="2137772"/>
                        <a:pt x="1080438" y="2174253"/>
                        <a:pt x="1008692" y="2247215"/>
                      </a:cubicBezTo>
                      <a:cubicBezTo>
                        <a:pt x="936947" y="2320176"/>
                        <a:pt x="901074" y="2363953"/>
                        <a:pt x="901074" y="2378545"/>
                      </a:cubicBezTo>
                      <a:cubicBezTo>
                        <a:pt x="901074" y="2395570"/>
                        <a:pt x="893778" y="2404082"/>
                        <a:pt x="879186" y="2404082"/>
                      </a:cubicBezTo>
                      <a:cubicBezTo>
                        <a:pt x="864594" y="2404082"/>
                        <a:pt x="845745" y="2419890"/>
                        <a:pt x="822641" y="2451507"/>
                      </a:cubicBezTo>
                      <a:cubicBezTo>
                        <a:pt x="799536" y="2483123"/>
                        <a:pt x="775216" y="2512308"/>
                        <a:pt x="749679" y="2539061"/>
                      </a:cubicBezTo>
                      <a:cubicBezTo>
                        <a:pt x="724143" y="2565813"/>
                        <a:pt x="702863" y="2591349"/>
                        <a:pt x="685838" y="2615670"/>
                      </a:cubicBezTo>
                      <a:cubicBezTo>
                        <a:pt x="659086" y="2652151"/>
                        <a:pt x="583692" y="2733017"/>
                        <a:pt x="459658" y="2858267"/>
                      </a:cubicBezTo>
                      <a:cubicBezTo>
                        <a:pt x="335623" y="2983518"/>
                        <a:pt x="256581" y="3057087"/>
                        <a:pt x="222532" y="3078975"/>
                      </a:cubicBezTo>
                      <a:cubicBezTo>
                        <a:pt x="178755" y="3108160"/>
                        <a:pt x="148963" y="3122753"/>
                        <a:pt x="133155" y="3122753"/>
                      </a:cubicBezTo>
                      <a:cubicBezTo>
                        <a:pt x="117346" y="3122753"/>
                        <a:pt x="93633" y="3109376"/>
                        <a:pt x="62018" y="3082623"/>
                      </a:cubicBezTo>
                      <a:cubicBezTo>
                        <a:pt x="30400" y="3053439"/>
                        <a:pt x="18240" y="3024255"/>
                        <a:pt x="25536" y="2995070"/>
                      </a:cubicBezTo>
                      <a:cubicBezTo>
                        <a:pt x="32832" y="2965885"/>
                        <a:pt x="30400" y="2951293"/>
                        <a:pt x="18240" y="2951293"/>
                      </a:cubicBezTo>
                      <a:cubicBezTo>
                        <a:pt x="6080" y="2951293"/>
                        <a:pt x="0" y="2928189"/>
                        <a:pt x="0" y="2881979"/>
                      </a:cubicBezTo>
                      <a:cubicBezTo>
                        <a:pt x="0" y="2850363"/>
                        <a:pt x="5472" y="2826650"/>
                        <a:pt x="16416" y="2810842"/>
                      </a:cubicBezTo>
                      <a:cubicBezTo>
                        <a:pt x="27361" y="2795033"/>
                        <a:pt x="53505" y="2768889"/>
                        <a:pt x="94850" y="2732408"/>
                      </a:cubicBezTo>
                      <a:cubicBezTo>
                        <a:pt x="155652" y="2676471"/>
                        <a:pt x="190308" y="2648503"/>
                        <a:pt x="198820" y="2648503"/>
                      </a:cubicBezTo>
                      <a:cubicBezTo>
                        <a:pt x="207332" y="2648503"/>
                        <a:pt x="211589" y="2643031"/>
                        <a:pt x="211589" y="2632086"/>
                      </a:cubicBezTo>
                      <a:cubicBezTo>
                        <a:pt x="211589" y="2621142"/>
                        <a:pt x="237125" y="2590133"/>
                        <a:pt x="288198" y="2539061"/>
                      </a:cubicBezTo>
                      <a:cubicBezTo>
                        <a:pt x="494922" y="2332336"/>
                        <a:pt x="626252" y="2191278"/>
                        <a:pt x="682190" y="2115884"/>
                      </a:cubicBezTo>
                      <a:cubicBezTo>
                        <a:pt x="823249" y="1935912"/>
                        <a:pt x="932691" y="1803366"/>
                        <a:pt x="1010517" y="1718244"/>
                      </a:cubicBezTo>
                      <a:cubicBezTo>
                        <a:pt x="1056726" y="1669603"/>
                        <a:pt x="1079830" y="1639810"/>
                        <a:pt x="1079830" y="1628866"/>
                      </a:cubicBezTo>
                      <a:cubicBezTo>
                        <a:pt x="1079830" y="1617922"/>
                        <a:pt x="1088342" y="1608801"/>
                        <a:pt x="1105367" y="1601505"/>
                      </a:cubicBezTo>
                      <a:cubicBezTo>
                        <a:pt x="1122390" y="1594209"/>
                        <a:pt x="1130903" y="1580833"/>
                        <a:pt x="1130903" y="1561377"/>
                      </a:cubicBezTo>
                      <a:cubicBezTo>
                        <a:pt x="1130903" y="1541920"/>
                        <a:pt x="1118135" y="1535840"/>
                        <a:pt x="1092598" y="1543136"/>
                      </a:cubicBezTo>
                      <a:cubicBezTo>
                        <a:pt x="1067062" y="1550433"/>
                        <a:pt x="1009301" y="1557728"/>
                        <a:pt x="919315" y="1565025"/>
                      </a:cubicBezTo>
                      <a:cubicBezTo>
                        <a:pt x="863378" y="1569889"/>
                        <a:pt x="822032" y="1570497"/>
                        <a:pt x="795280" y="1566849"/>
                      </a:cubicBezTo>
                      <a:cubicBezTo>
                        <a:pt x="768527" y="1563201"/>
                        <a:pt x="734479" y="1552864"/>
                        <a:pt x="693134" y="1535840"/>
                      </a:cubicBezTo>
                      <a:cubicBezTo>
                        <a:pt x="632333" y="1511520"/>
                        <a:pt x="601933" y="1495103"/>
                        <a:pt x="601933" y="1486591"/>
                      </a:cubicBezTo>
                      <a:cubicBezTo>
                        <a:pt x="601933" y="1478079"/>
                        <a:pt x="597068" y="1449502"/>
                        <a:pt x="587340" y="1400861"/>
                      </a:cubicBezTo>
                      <a:cubicBezTo>
                        <a:pt x="584908" y="1386269"/>
                        <a:pt x="583084" y="1373501"/>
                        <a:pt x="581868" y="1362557"/>
                      </a:cubicBezTo>
                      <a:cubicBezTo>
                        <a:pt x="580652" y="1351612"/>
                        <a:pt x="580044" y="1342492"/>
                        <a:pt x="580044" y="1335196"/>
                      </a:cubicBezTo>
                      <a:cubicBezTo>
                        <a:pt x="580044" y="1327900"/>
                        <a:pt x="581260" y="1324252"/>
                        <a:pt x="583692" y="1324252"/>
                      </a:cubicBezTo>
                      <a:cubicBezTo>
                        <a:pt x="590988" y="1324252"/>
                        <a:pt x="606797" y="1320604"/>
                        <a:pt x="631117" y="1313307"/>
                      </a:cubicBezTo>
                      <a:cubicBezTo>
                        <a:pt x="648141" y="1310876"/>
                        <a:pt x="658477" y="1310267"/>
                        <a:pt x="662126" y="1311484"/>
                      </a:cubicBezTo>
                      <a:cubicBezTo>
                        <a:pt x="665774" y="1312700"/>
                        <a:pt x="666381" y="1318172"/>
                        <a:pt x="663950" y="1327900"/>
                      </a:cubicBezTo>
                      <a:cubicBezTo>
                        <a:pt x="656654" y="1344924"/>
                        <a:pt x="665166" y="1368029"/>
                        <a:pt x="689486" y="1397213"/>
                      </a:cubicBezTo>
                      <a:lnTo>
                        <a:pt x="722319" y="1440990"/>
                      </a:lnTo>
                      <a:lnTo>
                        <a:pt x="904723" y="1408157"/>
                      </a:lnTo>
                      <a:cubicBezTo>
                        <a:pt x="1023893" y="1388701"/>
                        <a:pt x="1090167" y="1373501"/>
                        <a:pt x="1103543" y="1362557"/>
                      </a:cubicBezTo>
                      <a:cubicBezTo>
                        <a:pt x="1116918" y="1351612"/>
                        <a:pt x="1147927" y="1342492"/>
                        <a:pt x="1196568" y="1335196"/>
                      </a:cubicBezTo>
                      <a:cubicBezTo>
                        <a:pt x="1237913" y="1327900"/>
                        <a:pt x="1279865" y="1311484"/>
                        <a:pt x="1322427" y="1285947"/>
                      </a:cubicBezTo>
                      <a:cubicBezTo>
                        <a:pt x="1364988" y="1260411"/>
                        <a:pt x="1388700" y="1237914"/>
                        <a:pt x="1393564" y="1218458"/>
                      </a:cubicBezTo>
                      <a:cubicBezTo>
                        <a:pt x="1398428" y="1199001"/>
                        <a:pt x="1385052" y="1181977"/>
                        <a:pt x="1353435" y="1167385"/>
                      </a:cubicBezTo>
                      <a:cubicBezTo>
                        <a:pt x="1331547" y="1155224"/>
                        <a:pt x="1317563" y="1139416"/>
                        <a:pt x="1311483" y="1119960"/>
                      </a:cubicBezTo>
                      <a:cubicBezTo>
                        <a:pt x="1305402" y="1100503"/>
                        <a:pt x="1309659" y="1083479"/>
                        <a:pt x="1324251" y="1068887"/>
                      </a:cubicBezTo>
                      <a:cubicBezTo>
                        <a:pt x="1331547" y="1059158"/>
                        <a:pt x="1342491" y="1019637"/>
                        <a:pt x="1357084" y="950324"/>
                      </a:cubicBezTo>
                      <a:cubicBezTo>
                        <a:pt x="1371676" y="881011"/>
                        <a:pt x="1378972" y="831762"/>
                        <a:pt x="1378972" y="802577"/>
                      </a:cubicBezTo>
                      <a:cubicBezTo>
                        <a:pt x="1378972" y="785552"/>
                        <a:pt x="1374715" y="774001"/>
                        <a:pt x="1366204" y="767920"/>
                      </a:cubicBezTo>
                      <a:cubicBezTo>
                        <a:pt x="1357692" y="761840"/>
                        <a:pt x="1340059" y="756368"/>
                        <a:pt x="1313307" y="751504"/>
                      </a:cubicBezTo>
                      <a:cubicBezTo>
                        <a:pt x="1186840" y="727184"/>
                        <a:pt x="1093206" y="661518"/>
                        <a:pt x="1032405" y="554508"/>
                      </a:cubicBezTo>
                      <a:cubicBezTo>
                        <a:pt x="1008085" y="513163"/>
                        <a:pt x="992884" y="482762"/>
                        <a:pt x="986804" y="463306"/>
                      </a:cubicBezTo>
                      <a:cubicBezTo>
                        <a:pt x="980724" y="443850"/>
                        <a:pt x="981332" y="421961"/>
                        <a:pt x="988628" y="397641"/>
                      </a:cubicBezTo>
                      <a:cubicBezTo>
                        <a:pt x="995924" y="373320"/>
                        <a:pt x="1004437" y="358120"/>
                        <a:pt x="1014165" y="352040"/>
                      </a:cubicBezTo>
                      <a:cubicBezTo>
                        <a:pt x="1023893" y="345960"/>
                        <a:pt x="1046997" y="342920"/>
                        <a:pt x="1083478" y="342920"/>
                      </a:cubicBezTo>
                      <a:cubicBezTo>
                        <a:pt x="1136983" y="345352"/>
                        <a:pt x="1178327" y="362376"/>
                        <a:pt x="1207513" y="393993"/>
                      </a:cubicBezTo>
                      <a:cubicBezTo>
                        <a:pt x="1236697" y="425609"/>
                        <a:pt x="1263450" y="441418"/>
                        <a:pt x="1287770" y="441418"/>
                      </a:cubicBezTo>
                      <a:cubicBezTo>
                        <a:pt x="1314523" y="441418"/>
                        <a:pt x="1348571" y="431689"/>
                        <a:pt x="1389916" y="412233"/>
                      </a:cubicBezTo>
                      <a:cubicBezTo>
                        <a:pt x="1431261" y="392777"/>
                        <a:pt x="1456798" y="374536"/>
                        <a:pt x="1466526" y="357512"/>
                      </a:cubicBezTo>
                      <a:cubicBezTo>
                        <a:pt x="1478686" y="328327"/>
                        <a:pt x="1490846" y="277862"/>
                        <a:pt x="1503006" y="206117"/>
                      </a:cubicBezTo>
                      <a:cubicBezTo>
                        <a:pt x="1515167" y="134371"/>
                        <a:pt x="1518815" y="87554"/>
                        <a:pt x="1513951" y="65666"/>
                      </a:cubicBezTo>
                      <a:cubicBezTo>
                        <a:pt x="1506655" y="36481"/>
                        <a:pt x="1506655" y="18241"/>
                        <a:pt x="1513951" y="10945"/>
                      </a:cubicBezTo>
                      <a:cubicBezTo>
                        <a:pt x="1521247" y="3648"/>
                        <a:pt x="1540703" y="0"/>
                        <a:pt x="157232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8" name="任意多边形: 形状 7">
                  <a:extLst>
                    <a:ext uri="{FF2B5EF4-FFF2-40B4-BE49-F238E27FC236}">
                      <a16:creationId xmlns:a16="http://schemas.microsoft.com/office/drawing/2014/main" id="{E83B7AA9-94CC-ADD8-4894-67F059FF439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5055224" y="6966372"/>
                  <a:ext cx="572258" cy="2273128"/>
                </a:xfrm>
                <a:custGeom>
                  <a:avLst/>
                  <a:gdLst>
                    <a:gd name="connsiteX0" fmla="*/ 101108 w 572258"/>
                    <a:gd name="connsiteY0" fmla="*/ 1822214 h 2273128"/>
                    <a:gd name="connsiteX1" fmla="*/ 277128 w 572258"/>
                    <a:gd name="connsiteY1" fmla="*/ 1853222 h 2273128"/>
                    <a:gd name="connsiteX2" fmla="*/ 381098 w 572258"/>
                    <a:gd name="connsiteY2" fmla="*/ 1896999 h 2273128"/>
                    <a:gd name="connsiteX3" fmla="*/ 444939 w 572258"/>
                    <a:gd name="connsiteY3" fmla="*/ 1969961 h 2273128"/>
                    <a:gd name="connsiteX4" fmla="*/ 412106 w 572258"/>
                    <a:gd name="connsiteY4" fmla="*/ 2203437 h 2273128"/>
                    <a:gd name="connsiteX5" fmla="*/ 295368 w 572258"/>
                    <a:gd name="connsiteY5" fmla="*/ 2252686 h 2273128"/>
                    <a:gd name="connsiteX6" fmla="*/ 182278 w 572258"/>
                    <a:gd name="connsiteY6" fmla="*/ 2269103 h 2273128"/>
                    <a:gd name="connsiteX7" fmla="*/ 149445 w 572258"/>
                    <a:gd name="connsiteY7" fmla="*/ 2245390 h 2273128"/>
                    <a:gd name="connsiteX8" fmla="*/ 123909 w 572258"/>
                    <a:gd name="connsiteY8" fmla="*/ 2207085 h 2273128"/>
                    <a:gd name="connsiteX9" fmla="*/ 89253 w 572258"/>
                    <a:gd name="connsiteY9" fmla="*/ 2170605 h 2273128"/>
                    <a:gd name="connsiteX10" fmla="*/ 76484 w 572258"/>
                    <a:gd name="connsiteY10" fmla="*/ 2083051 h 2273128"/>
                    <a:gd name="connsiteX11" fmla="*/ 36355 w 572258"/>
                    <a:gd name="connsiteY11" fmla="*/ 2002793 h 2273128"/>
                    <a:gd name="connsiteX12" fmla="*/ 18115 w 572258"/>
                    <a:gd name="connsiteY12" fmla="*/ 1853222 h 2273128"/>
                    <a:gd name="connsiteX13" fmla="*/ 101108 w 572258"/>
                    <a:gd name="connsiteY13" fmla="*/ 1822214 h 2273128"/>
                    <a:gd name="connsiteX14" fmla="*/ 209639 w 572258"/>
                    <a:gd name="connsiteY14" fmla="*/ 0 h 2273128"/>
                    <a:gd name="connsiteX15" fmla="*/ 233352 w 572258"/>
                    <a:gd name="connsiteY15" fmla="*/ 18241 h 2273128"/>
                    <a:gd name="connsiteX16" fmla="*/ 302665 w 572258"/>
                    <a:gd name="connsiteY16" fmla="*/ 32833 h 2273128"/>
                    <a:gd name="connsiteX17" fmla="*/ 402988 w 572258"/>
                    <a:gd name="connsiteY17" fmla="*/ 34657 h 2273128"/>
                    <a:gd name="connsiteX18" fmla="*/ 426700 w 572258"/>
                    <a:gd name="connsiteY18" fmla="*/ 62018 h 2273128"/>
                    <a:gd name="connsiteX19" fmla="*/ 463181 w 572258"/>
                    <a:gd name="connsiteY19" fmla="*/ 94850 h 2273128"/>
                    <a:gd name="connsiteX20" fmla="*/ 568974 w 572258"/>
                    <a:gd name="connsiteY20" fmla="*/ 342919 h 2273128"/>
                    <a:gd name="connsiteX21" fmla="*/ 554382 w 572258"/>
                    <a:gd name="connsiteY21" fmla="*/ 463306 h 2273128"/>
                    <a:gd name="connsiteX22" fmla="*/ 470477 w 572258"/>
                    <a:gd name="connsiteY22" fmla="*/ 514379 h 2273128"/>
                    <a:gd name="connsiteX23" fmla="*/ 419404 w 572258"/>
                    <a:gd name="connsiteY23" fmla="*/ 594637 h 2273128"/>
                    <a:gd name="connsiteX24" fmla="*/ 390219 w 572258"/>
                    <a:gd name="connsiteY24" fmla="*/ 831761 h 2273128"/>
                    <a:gd name="connsiteX25" fmla="*/ 364682 w 572258"/>
                    <a:gd name="connsiteY25" fmla="*/ 1302363 h 2273128"/>
                    <a:gd name="connsiteX26" fmla="*/ 355563 w 572258"/>
                    <a:gd name="connsiteY26" fmla="*/ 1473822 h 2273128"/>
                    <a:gd name="connsiteX27" fmla="*/ 324554 w 572258"/>
                    <a:gd name="connsiteY27" fmla="*/ 1539488 h 2273128"/>
                    <a:gd name="connsiteX28" fmla="*/ 240648 w 572258"/>
                    <a:gd name="connsiteY28" fmla="*/ 1561376 h 2273128"/>
                    <a:gd name="connsiteX29" fmla="*/ 87429 w 572258"/>
                    <a:gd name="connsiteY29" fmla="*/ 1517599 h 2273128"/>
                    <a:gd name="connsiteX30" fmla="*/ 65541 w 572258"/>
                    <a:gd name="connsiteY30" fmla="*/ 1504831 h 2273128"/>
                    <a:gd name="connsiteX31" fmla="*/ 69188 w 572258"/>
                    <a:gd name="connsiteY31" fmla="*/ 1422749 h 2273128"/>
                    <a:gd name="connsiteX32" fmla="*/ 92901 w 572258"/>
                    <a:gd name="connsiteY32" fmla="*/ 1262234 h 2273128"/>
                    <a:gd name="connsiteX33" fmla="*/ 92901 w 572258"/>
                    <a:gd name="connsiteY33" fmla="*/ 1169208 h 2273128"/>
                    <a:gd name="connsiteX34" fmla="*/ 92901 w 572258"/>
                    <a:gd name="connsiteY34" fmla="*/ 1045174 h 2273128"/>
                    <a:gd name="connsiteX35" fmla="*/ 118438 w 572258"/>
                    <a:gd name="connsiteY35" fmla="*/ 647534 h 2273128"/>
                    <a:gd name="connsiteX36" fmla="*/ 140326 w 572258"/>
                    <a:gd name="connsiteY36" fmla="*/ 300967 h 2273128"/>
                    <a:gd name="connsiteX37" fmla="*/ 131206 w 572258"/>
                    <a:gd name="connsiteY37" fmla="*/ 259014 h 2273128"/>
                    <a:gd name="connsiteX38" fmla="*/ 61892 w 572258"/>
                    <a:gd name="connsiteY38" fmla="*/ 116739 h 2273128"/>
                    <a:gd name="connsiteX39" fmla="*/ 81956 w 572258"/>
                    <a:gd name="connsiteY39" fmla="*/ 72962 h 2273128"/>
                    <a:gd name="connsiteX40" fmla="*/ 112965 w 572258"/>
                    <a:gd name="connsiteY40" fmla="*/ 52897 h 2273128"/>
                    <a:gd name="connsiteX41" fmla="*/ 153094 w 572258"/>
                    <a:gd name="connsiteY41" fmla="*/ 18241 h 2273128"/>
                    <a:gd name="connsiteX42" fmla="*/ 209639 w 572258"/>
                    <a:gd name="connsiteY42" fmla="*/ 0 h 2273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572258" h="2273128">
                      <a:moveTo>
                        <a:pt x="101108" y="1822214"/>
                      </a:moveTo>
                      <a:cubicBezTo>
                        <a:pt x="144277" y="1822214"/>
                        <a:pt x="202950" y="1832550"/>
                        <a:pt x="277128" y="1853222"/>
                      </a:cubicBezTo>
                      <a:cubicBezTo>
                        <a:pt x="325768" y="1867815"/>
                        <a:pt x="360426" y="1882407"/>
                        <a:pt x="381098" y="1896999"/>
                      </a:cubicBezTo>
                      <a:cubicBezTo>
                        <a:pt x="401771" y="1911591"/>
                        <a:pt x="423051" y="1935912"/>
                        <a:pt x="444939" y="1969961"/>
                      </a:cubicBezTo>
                      <a:cubicBezTo>
                        <a:pt x="486284" y="2038058"/>
                        <a:pt x="475339" y="2115884"/>
                        <a:pt x="412106" y="2203437"/>
                      </a:cubicBezTo>
                      <a:cubicBezTo>
                        <a:pt x="387785" y="2235054"/>
                        <a:pt x="348873" y="2251471"/>
                        <a:pt x="295368" y="2252686"/>
                      </a:cubicBezTo>
                      <a:cubicBezTo>
                        <a:pt x="241863" y="2253903"/>
                        <a:pt x="204166" y="2259375"/>
                        <a:pt x="182278" y="2269103"/>
                      </a:cubicBezTo>
                      <a:cubicBezTo>
                        <a:pt x="160389" y="2278831"/>
                        <a:pt x="149445" y="2270927"/>
                        <a:pt x="149445" y="2245390"/>
                      </a:cubicBezTo>
                      <a:cubicBezTo>
                        <a:pt x="149445" y="2219854"/>
                        <a:pt x="140933" y="2207085"/>
                        <a:pt x="123909" y="2207085"/>
                      </a:cubicBezTo>
                      <a:cubicBezTo>
                        <a:pt x="109316" y="2207085"/>
                        <a:pt x="97764" y="2194925"/>
                        <a:pt x="89253" y="2170605"/>
                      </a:cubicBezTo>
                      <a:cubicBezTo>
                        <a:pt x="80739" y="2146284"/>
                        <a:pt x="76484" y="2117099"/>
                        <a:pt x="76484" y="2083051"/>
                      </a:cubicBezTo>
                      <a:cubicBezTo>
                        <a:pt x="74051" y="2053866"/>
                        <a:pt x="60675" y="2027114"/>
                        <a:pt x="36355" y="2002793"/>
                      </a:cubicBezTo>
                      <a:cubicBezTo>
                        <a:pt x="-4991" y="1961448"/>
                        <a:pt x="-11070" y="1911591"/>
                        <a:pt x="18115" y="1853222"/>
                      </a:cubicBezTo>
                      <a:cubicBezTo>
                        <a:pt x="30275" y="1832550"/>
                        <a:pt x="57939" y="1822214"/>
                        <a:pt x="101108" y="1822214"/>
                      </a:cubicBezTo>
                      <a:close/>
                      <a:moveTo>
                        <a:pt x="209639" y="0"/>
                      </a:moveTo>
                      <a:cubicBezTo>
                        <a:pt x="218152" y="0"/>
                        <a:pt x="226056" y="6081"/>
                        <a:pt x="233352" y="18241"/>
                      </a:cubicBezTo>
                      <a:cubicBezTo>
                        <a:pt x="240648" y="30401"/>
                        <a:pt x="263752" y="35265"/>
                        <a:pt x="302665" y="32833"/>
                      </a:cubicBezTo>
                      <a:cubicBezTo>
                        <a:pt x="353739" y="30401"/>
                        <a:pt x="387178" y="31009"/>
                        <a:pt x="402988" y="34657"/>
                      </a:cubicBezTo>
                      <a:cubicBezTo>
                        <a:pt x="418795" y="38305"/>
                        <a:pt x="426700" y="47425"/>
                        <a:pt x="426700" y="62018"/>
                      </a:cubicBezTo>
                      <a:cubicBezTo>
                        <a:pt x="426700" y="79042"/>
                        <a:pt x="438860" y="89986"/>
                        <a:pt x="463181" y="94850"/>
                      </a:cubicBezTo>
                      <a:cubicBezTo>
                        <a:pt x="519118" y="109443"/>
                        <a:pt x="554382" y="192132"/>
                        <a:pt x="568974" y="342919"/>
                      </a:cubicBezTo>
                      <a:cubicBezTo>
                        <a:pt x="576272" y="423177"/>
                        <a:pt x="571407" y="463306"/>
                        <a:pt x="554382" y="463306"/>
                      </a:cubicBezTo>
                      <a:cubicBezTo>
                        <a:pt x="537358" y="463306"/>
                        <a:pt x="509390" y="480330"/>
                        <a:pt x="470477" y="514379"/>
                      </a:cubicBezTo>
                      <a:cubicBezTo>
                        <a:pt x="443724" y="538699"/>
                        <a:pt x="426700" y="565452"/>
                        <a:pt x="419404" y="594637"/>
                      </a:cubicBezTo>
                      <a:cubicBezTo>
                        <a:pt x="412107" y="623821"/>
                        <a:pt x="402379" y="702863"/>
                        <a:pt x="390219" y="831761"/>
                      </a:cubicBezTo>
                      <a:cubicBezTo>
                        <a:pt x="373194" y="1011733"/>
                        <a:pt x="364682" y="1168600"/>
                        <a:pt x="364682" y="1302363"/>
                      </a:cubicBezTo>
                      <a:cubicBezTo>
                        <a:pt x="362251" y="1389917"/>
                        <a:pt x="359210" y="1447070"/>
                        <a:pt x="355563" y="1473822"/>
                      </a:cubicBezTo>
                      <a:cubicBezTo>
                        <a:pt x="351914" y="1500575"/>
                        <a:pt x="341578" y="1522464"/>
                        <a:pt x="324554" y="1539488"/>
                      </a:cubicBezTo>
                      <a:cubicBezTo>
                        <a:pt x="297801" y="1566240"/>
                        <a:pt x="269833" y="1573537"/>
                        <a:pt x="240648" y="1561376"/>
                      </a:cubicBezTo>
                      <a:cubicBezTo>
                        <a:pt x="165255" y="1529760"/>
                        <a:pt x="114181" y="1515167"/>
                        <a:pt x="87429" y="1517599"/>
                      </a:cubicBezTo>
                      <a:cubicBezTo>
                        <a:pt x="75268" y="1520031"/>
                        <a:pt x="67972" y="1515775"/>
                        <a:pt x="65541" y="1504831"/>
                      </a:cubicBezTo>
                      <a:cubicBezTo>
                        <a:pt x="63109" y="1493887"/>
                        <a:pt x="64325" y="1466526"/>
                        <a:pt x="69188" y="1422749"/>
                      </a:cubicBezTo>
                      <a:cubicBezTo>
                        <a:pt x="74052" y="1357084"/>
                        <a:pt x="81956" y="1303579"/>
                        <a:pt x="92901" y="1262234"/>
                      </a:cubicBezTo>
                      <a:cubicBezTo>
                        <a:pt x="103846" y="1220889"/>
                        <a:pt x="103846" y="1189881"/>
                        <a:pt x="92901" y="1169208"/>
                      </a:cubicBezTo>
                      <a:cubicBezTo>
                        <a:pt x="81956" y="1148536"/>
                        <a:pt x="81956" y="1107191"/>
                        <a:pt x="92901" y="1045174"/>
                      </a:cubicBezTo>
                      <a:cubicBezTo>
                        <a:pt x="103846" y="983156"/>
                        <a:pt x="112357" y="850610"/>
                        <a:pt x="118438" y="647534"/>
                      </a:cubicBezTo>
                      <a:cubicBezTo>
                        <a:pt x="124518" y="444458"/>
                        <a:pt x="131814" y="328935"/>
                        <a:pt x="140326" y="300967"/>
                      </a:cubicBezTo>
                      <a:cubicBezTo>
                        <a:pt x="148838" y="272998"/>
                        <a:pt x="145798" y="259014"/>
                        <a:pt x="131206" y="259014"/>
                      </a:cubicBezTo>
                      <a:cubicBezTo>
                        <a:pt x="109317" y="259014"/>
                        <a:pt x="86213" y="211589"/>
                        <a:pt x="61892" y="116739"/>
                      </a:cubicBezTo>
                      <a:cubicBezTo>
                        <a:pt x="54596" y="87554"/>
                        <a:pt x="61284" y="72962"/>
                        <a:pt x="81956" y="72962"/>
                      </a:cubicBezTo>
                      <a:cubicBezTo>
                        <a:pt x="102629" y="72962"/>
                        <a:pt x="112965" y="66274"/>
                        <a:pt x="112965" y="52897"/>
                      </a:cubicBezTo>
                      <a:cubicBezTo>
                        <a:pt x="112965" y="39521"/>
                        <a:pt x="126342" y="27969"/>
                        <a:pt x="153094" y="18241"/>
                      </a:cubicBezTo>
                      <a:cubicBezTo>
                        <a:pt x="182279" y="6081"/>
                        <a:pt x="201127" y="0"/>
                        <a:pt x="20963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9" name="任意多边形: 形状 8">
                  <a:extLst>
                    <a:ext uri="{FF2B5EF4-FFF2-40B4-BE49-F238E27FC236}">
                      <a16:creationId xmlns:a16="http://schemas.microsoft.com/office/drawing/2014/main" id="{225D721E-A99D-F41F-202D-65B9C534D25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943605" y="6716078"/>
                  <a:ext cx="3067375" cy="2324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375" h="2324578">
                      <a:moveTo>
                        <a:pt x="605637" y="0"/>
                      </a:moveTo>
                      <a:cubicBezTo>
                        <a:pt x="897769" y="24938"/>
                        <a:pt x="1043833" y="119940"/>
                        <a:pt x="1043833" y="285006"/>
                      </a:cubicBezTo>
                      <a:cubicBezTo>
                        <a:pt x="1055709" y="285006"/>
                        <a:pt x="1061646" y="308162"/>
                        <a:pt x="1061646" y="354476"/>
                      </a:cubicBezTo>
                      <a:lnTo>
                        <a:pt x="1061646" y="472041"/>
                      </a:lnTo>
                      <a:lnTo>
                        <a:pt x="1077677" y="472041"/>
                      </a:lnTo>
                      <a:cubicBezTo>
                        <a:pt x="1199993" y="404352"/>
                        <a:pt x="1312214" y="370507"/>
                        <a:pt x="1414341" y="370507"/>
                      </a:cubicBezTo>
                      <a:cubicBezTo>
                        <a:pt x="1562782" y="370507"/>
                        <a:pt x="1647096" y="494010"/>
                        <a:pt x="1667284" y="741015"/>
                      </a:cubicBezTo>
                      <a:lnTo>
                        <a:pt x="1667284" y="876393"/>
                      </a:lnTo>
                      <a:cubicBezTo>
                        <a:pt x="1801474" y="909643"/>
                        <a:pt x="1880444" y="926269"/>
                        <a:pt x="1904195" y="926269"/>
                      </a:cubicBezTo>
                      <a:lnTo>
                        <a:pt x="1886382" y="1009989"/>
                      </a:lnTo>
                      <a:cubicBezTo>
                        <a:pt x="2009885" y="1090741"/>
                        <a:pt x="2071636" y="1180993"/>
                        <a:pt x="2071636" y="1280745"/>
                      </a:cubicBezTo>
                      <a:lnTo>
                        <a:pt x="2123293" y="1280745"/>
                      </a:lnTo>
                      <a:cubicBezTo>
                        <a:pt x="2347735" y="1040865"/>
                        <a:pt x="2459956" y="838986"/>
                        <a:pt x="2459956" y="675107"/>
                      </a:cubicBezTo>
                      <a:cubicBezTo>
                        <a:pt x="2247389" y="729733"/>
                        <a:pt x="2112605" y="757046"/>
                        <a:pt x="2055604" y="757046"/>
                      </a:cubicBezTo>
                      <a:lnTo>
                        <a:pt x="1854319" y="741015"/>
                      </a:lnTo>
                      <a:lnTo>
                        <a:pt x="1854319" y="675107"/>
                      </a:lnTo>
                      <a:cubicBezTo>
                        <a:pt x="1982571" y="567043"/>
                        <a:pt x="2246202" y="442946"/>
                        <a:pt x="2645210" y="302818"/>
                      </a:cubicBezTo>
                      <a:cubicBezTo>
                        <a:pt x="2718837" y="280256"/>
                        <a:pt x="2769306" y="268974"/>
                        <a:pt x="2796619" y="268974"/>
                      </a:cubicBezTo>
                      <a:lnTo>
                        <a:pt x="2830464" y="268974"/>
                      </a:lnTo>
                      <a:cubicBezTo>
                        <a:pt x="2988404" y="268974"/>
                        <a:pt x="3067375" y="353288"/>
                        <a:pt x="3067375" y="521917"/>
                      </a:cubicBezTo>
                      <a:cubicBezTo>
                        <a:pt x="3067375" y="567043"/>
                        <a:pt x="2965842" y="707764"/>
                        <a:pt x="2762775" y="944082"/>
                      </a:cubicBezTo>
                      <a:cubicBezTo>
                        <a:pt x="2695086" y="1011770"/>
                        <a:pt x="2661241" y="1067584"/>
                        <a:pt x="2661241" y="1111522"/>
                      </a:cubicBezTo>
                      <a:lnTo>
                        <a:pt x="2661241" y="1163180"/>
                      </a:lnTo>
                      <a:lnTo>
                        <a:pt x="2679054" y="1163180"/>
                      </a:lnTo>
                      <a:cubicBezTo>
                        <a:pt x="2859558" y="1163180"/>
                        <a:pt x="2949810" y="1224931"/>
                        <a:pt x="2949810" y="1348433"/>
                      </a:cubicBezTo>
                      <a:lnTo>
                        <a:pt x="2949810" y="1364465"/>
                      </a:lnTo>
                      <a:cubicBezTo>
                        <a:pt x="2949810" y="1378715"/>
                        <a:pt x="2910028" y="1417904"/>
                        <a:pt x="2830464" y="1482030"/>
                      </a:cubicBezTo>
                      <a:lnTo>
                        <a:pt x="2629178" y="1465998"/>
                      </a:lnTo>
                      <a:lnTo>
                        <a:pt x="2358423" y="1465998"/>
                      </a:lnTo>
                      <a:cubicBezTo>
                        <a:pt x="2263421" y="1465998"/>
                        <a:pt x="2156544" y="1522406"/>
                        <a:pt x="2037791" y="1635221"/>
                      </a:cubicBezTo>
                      <a:lnTo>
                        <a:pt x="2021760" y="1635221"/>
                      </a:lnTo>
                      <a:cubicBezTo>
                        <a:pt x="1937446" y="1635221"/>
                        <a:pt x="1835912" y="1550907"/>
                        <a:pt x="1717160" y="1382278"/>
                      </a:cubicBezTo>
                      <a:cubicBezTo>
                        <a:pt x="1717160" y="1347840"/>
                        <a:pt x="1711816" y="1330621"/>
                        <a:pt x="1701128" y="1330621"/>
                      </a:cubicBezTo>
                      <a:cubicBezTo>
                        <a:pt x="1723691" y="1261744"/>
                        <a:pt x="1734972" y="1217212"/>
                        <a:pt x="1734972" y="1197024"/>
                      </a:cubicBezTo>
                      <a:cubicBezTo>
                        <a:pt x="1734972" y="1168524"/>
                        <a:pt x="1712410" y="1089553"/>
                        <a:pt x="1667284" y="960113"/>
                      </a:cubicBezTo>
                      <a:lnTo>
                        <a:pt x="1635220" y="960113"/>
                      </a:lnTo>
                      <a:cubicBezTo>
                        <a:pt x="1521218" y="1460061"/>
                        <a:pt x="1397122" y="1875694"/>
                        <a:pt x="1262931" y="2207014"/>
                      </a:cubicBezTo>
                      <a:cubicBezTo>
                        <a:pt x="1209493" y="2285390"/>
                        <a:pt x="1159023" y="2324578"/>
                        <a:pt x="1111522" y="2324578"/>
                      </a:cubicBezTo>
                      <a:cubicBezTo>
                        <a:pt x="986832" y="2324578"/>
                        <a:pt x="846705" y="2212951"/>
                        <a:pt x="691139" y="1989696"/>
                      </a:cubicBezTo>
                      <a:lnTo>
                        <a:pt x="673325" y="1820474"/>
                      </a:lnTo>
                      <a:lnTo>
                        <a:pt x="657294" y="1820474"/>
                      </a:lnTo>
                      <a:cubicBezTo>
                        <a:pt x="455415" y="2011666"/>
                        <a:pt x="292131" y="2107262"/>
                        <a:pt x="167440" y="2107262"/>
                      </a:cubicBezTo>
                      <a:lnTo>
                        <a:pt x="133596" y="2107262"/>
                      </a:lnTo>
                      <a:lnTo>
                        <a:pt x="133596" y="2089448"/>
                      </a:lnTo>
                      <a:cubicBezTo>
                        <a:pt x="133596" y="2059760"/>
                        <a:pt x="245818" y="1879851"/>
                        <a:pt x="470259" y="1549719"/>
                      </a:cubicBezTo>
                      <a:cubicBezTo>
                        <a:pt x="571199" y="1366840"/>
                        <a:pt x="621669" y="1220775"/>
                        <a:pt x="621669" y="1111522"/>
                      </a:cubicBezTo>
                      <a:lnTo>
                        <a:pt x="605637" y="1111522"/>
                      </a:lnTo>
                      <a:cubicBezTo>
                        <a:pt x="448883" y="1168524"/>
                        <a:pt x="320037" y="1197024"/>
                        <a:pt x="219098" y="1197024"/>
                      </a:cubicBezTo>
                      <a:lnTo>
                        <a:pt x="201285" y="1197024"/>
                      </a:lnTo>
                      <a:cubicBezTo>
                        <a:pt x="99158" y="1117460"/>
                        <a:pt x="32063" y="1077678"/>
                        <a:pt x="0" y="1077678"/>
                      </a:cubicBezTo>
                      <a:lnTo>
                        <a:pt x="0" y="1027802"/>
                      </a:lnTo>
                      <a:cubicBezTo>
                        <a:pt x="282631" y="937550"/>
                        <a:pt x="479166" y="847298"/>
                        <a:pt x="589605" y="757046"/>
                      </a:cubicBezTo>
                      <a:cubicBezTo>
                        <a:pt x="711921" y="695295"/>
                        <a:pt x="773079" y="656107"/>
                        <a:pt x="773079" y="639482"/>
                      </a:cubicBezTo>
                      <a:lnTo>
                        <a:pt x="773079" y="505885"/>
                      </a:lnTo>
                      <a:cubicBezTo>
                        <a:pt x="773079" y="327756"/>
                        <a:pt x="717264" y="192972"/>
                        <a:pt x="605637" y="101533"/>
                      </a:cubicBezTo>
                      <a:lnTo>
                        <a:pt x="605637" y="0"/>
                      </a:lnTo>
                      <a:close/>
                      <a:moveTo>
                        <a:pt x="1280745" y="657294"/>
                      </a:moveTo>
                      <a:cubicBezTo>
                        <a:pt x="1100241" y="723796"/>
                        <a:pt x="1009989" y="830079"/>
                        <a:pt x="1009989" y="976145"/>
                      </a:cubicBezTo>
                      <a:cubicBezTo>
                        <a:pt x="999301" y="979707"/>
                        <a:pt x="920331" y="1210681"/>
                        <a:pt x="773079" y="1669065"/>
                      </a:cubicBezTo>
                      <a:cubicBezTo>
                        <a:pt x="837204" y="1780692"/>
                        <a:pt x="910831" y="1836506"/>
                        <a:pt x="993957" y="1836506"/>
                      </a:cubicBezTo>
                      <a:cubicBezTo>
                        <a:pt x="1049771" y="1836506"/>
                        <a:pt x="1139429" y="1566938"/>
                        <a:pt x="1262931" y="1027802"/>
                      </a:cubicBezTo>
                      <a:cubicBezTo>
                        <a:pt x="1297370" y="868674"/>
                        <a:pt x="1314589" y="756453"/>
                        <a:pt x="1314589" y="691139"/>
                      </a:cubicBezTo>
                      <a:cubicBezTo>
                        <a:pt x="1314589" y="668576"/>
                        <a:pt x="1303307" y="657294"/>
                        <a:pt x="1280745" y="65729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2E246A63-88D8-A9EE-8971-8C60E4038E3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091110" y="5671282"/>
                  <a:ext cx="2179081" cy="4414170"/>
                </a:xfrm>
                <a:custGeom>
                  <a:avLst/>
                  <a:gdLst>
                    <a:gd name="connsiteX0" fmla="*/ 819764 w 2179081"/>
                    <a:gd name="connsiteY0" fmla="*/ 2314931 h 4414170"/>
                    <a:gd name="connsiteX1" fmla="*/ 757062 w 2179081"/>
                    <a:gd name="connsiteY1" fmla="*/ 2345712 h 4414170"/>
                    <a:gd name="connsiteX2" fmla="*/ 731526 w 2179081"/>
                    <a:gd name="connsiteY2" fmla="*/ 2374896 h 4414170"/>
                    <a:gd name="connsiteX3" fmla="*/ 738822 w 2179081"/>
                    <a:gd name="connsiteY3" fmla="*/ 2374896 h 4414170"/>
                    <a:gd name="connsiteX4" fmla="*/ 797191 w 2179081"/>
                    <a:gd name="connsiteY4" fmla="*/ 2356656 h 4414170"/>
                    <a:gd name="connsiteX5" fmla="*/ 830024 w 2179081"/>
                    <a:gd name="connsiteY5" fmla="*/ 2323823 h 4414170"/>
                    <a:gd name="connsiteX6" fmla="*/ 819764 w 2179081"/>
                    <a:gd name="connsiteY6" fmla="*/ 2314931 h 4414170"/>
                    <a:gd name="connsiteX7" fmla="*/ 897969 w 2179081"/>
                    <a:gd name="connsiteY7" fmla="*/ 2281871 h 4414170"/>
                    <a:gd name="connsiteX8" fmla="*/ 888393 w 2179081"/>
                    <a:gd name="connsiteY8" fmla="*/ 2283695 h 4414170"/>
                    <a:gd name="connsiteX9" fmla="*/ 862857 w 2179081"/>
                    <a:gd name="connsiteY9" fmla="*/ 2298287 h 4414170"/>
                    <a:gd name="connsiteX10" fmla="*/ 873801 w 2179081"/>
                    <a:gd name="connsiteY10" fmla="*/ 2312879 h 4414170"/>
                    <a:gd name="connsiteX11" fmla="*/ 910281 w 2179081"/>
                    <a:gd name="connsiteY11" fmla="*/ 2294639 h 4414170"/>
                    <a:gd name="connsiteX12" fmla="*/ 904809 w 2179081"/>
                    <a:gd name="connsiteY12" fmla="*/ 2283695 h 4414170"/>
                    <a:gd name="connsiteX13" fmla="*/ 897969 w 2179081"/>
                    <a:gd name="connsiteY13" fmla="*/ 2281871 h 4414170"/>
                    <a:gd name="connsiteX14" fmla="*/ 1508567 w 2179081"/>
                    <a:gd name="connsiteY14" fmla="*/ 1729188 h 4414170"/>
                    <a:gd name="connsiteX15" fmla="*/ 1515863 w 2179081"/>
                    <a:gd name="connsiteY15" fmla="*/ 1745605 h 4414170"/>
                    <a:gd name="connsiteX16" fmla="*/ 1497622 w 2179081"/>
                    <a:gd name="connsiteY16" fmla="*/ 1762021 h 4414170"/>
                    <a:gd name="connsiteX17" fmla="*/ 1490326 w 2179081"/>
                    <a:gd name="connsiteY17" fmla="*/ 1745605 h 4414170"/>
                    <a:gd name="connsiteX18" fmla="*/ 1508567 w 2179081"/>
                    <a:gd name="connsiteY18" fmla="*/ 1729188 h 4414170"/>
                    <a:gd name="connsiteX19" fmla="*/ 1008779 w 2179081"/>
                    <a:gd name="connsiteY19" fmla="*/ 1389916 h 4414170"/>
                    <a:gd name="connsiteX20" fmla="*/ 919401 w 2179081"/>
                    <a:gd name="connsiteY20" fmla="*/ 1437341 h 4414170"/>
                    <a:gd name="connsiteX21" fmla="*/ 811783 w 2179081"/>
                    <a:gd name="connsiteY21" fmla="*/ 1513951 h 4414170"/>
                    <a:gd name="connsiteX22" fmla="*/ 760711 w 2179081"/>
                    <a:gd name="connsiteY22" fmla="*/ 1554080 h 4414170"/>
                    <a:gd name="connsiteX23" fmla="*/ 653092 w 2179081"/>
                    <a:gd name="connsiteY23" fmla="*/ 1645282 h 4414170"/>
                    <a:gd name="connsiteX24" fmla="*/ 545474 w 2179081"/>
                    <a:gd name="connsiteY24" fmla="*/ 1769316 h 4414170"/>
                    <a:gd name="connsiteX25" fmla="*/ 530882 w 2179081"/>
                    <a:gd name="connsiteY25" fmla="*/ 1887879 h 4414170"/>
                    <a:gd name="connsiteX26" fmla="*/ 541826 w 2179081"/>
                    <a:gd name="connsiteY26" fmla="*/ 2046570 h 4414170"/>
                    <a:gd name="connsiteX27" fmla="*/ 560066 w 2179081"/>
                    <a:gd name="connsiteY27" fmla="*/ 2203437 h 4414170"/>
                    <a:gd name="connsiteX28" fmla="*/ 596547 w 2179081"/>
                    <a:gd name="connsiteY28" fmla="*/ 2349360 h 4414170"/>
                    <a:gd name="connsiteX29" fmla="*/ 647620 w 2179081"/>
                    <a:gd name="connsiteY29" fmla="*/ 2362128 h 4414170"/>
                    <a:gd name="connsiteX30" fmla="*/ 764359 w 2179081"/>
                    <a:gd name="connsiteY30" fmla="*/ 2311055 h 4414170"/>
                    <a:gd name="connsiteX31" fmla="*/ 873801 w 2179081"/>
                    <a:gd name="connsiteY31" fmla="*/ 2247214 h 4414170"/>
                    <a:gd name="connsiteX32" fmla="*/ 928522 w 2179081"/>
                    <a:gd name="connsiteY32" fmla="*/ 2225325 h 4414170"/>
                    <a:gd name="connsiteX33" fmla="*/ 937642 w 2179081"/>
                    <a:gd name="connsiteY33" fmla="*/ 2227149 h 4414170"/>
                    <a:gd name="connsiteX34" fmla="*/ 939466 w 2179081"/>
                    <a:gd name="connsiteY34" fmla="*/ 2218029 h 4414170"/>
                    <a:gd name="connsiteX35" fmla="*/ 963178 w 2179081"/>
                    <a:gd name="connsiteY35" fmla="*/ 2179725 h 4414170"/>
                    <a:gd name="connsiteX36" fmla="*/ 1012428 w 2179081"/>
                    <a:gd name="connsiteY36" fmla="*/ 1949896 h 4414170"/>
                    <a:gd name="connsiteX37" fmla="*/ 1027020 w 2179081"/>
                    <a:gd name="connsiteY37" fmla="*/ 1557728 h 4414170"/>
                    <a:gd name="connsiteX38" fmla="*/ 1008779 w 2179081"/>
                    <a:gd name="connsiteY38" fmla="*/ 1389916 h 4414170"/>
                    <a:gd name="connsiteX39" fmla="*/ 1684129 w 2179081"/>
                    <a:gd name="connsiteY39" fmla="*/ 1141391 h 4414170"/>
                    <a:gd name="connsiteX40" fmla="*/ 1548695 w 2179081"/>
                    <a:gd name="connsiteY40" fmla="*/ 1156440 h 4414170"/>
                    <a:gd name="connsiteX41" fmla="*/ 1462965 w 2179081"/>
                    <a:gd name="connsiteY41" fmla="*/ 1180152 h 4414170"/>
                    <a:gd name="connsiteX42" fmla="*/ 1468437 w 2179081"/>
                    <a:gd name="connsiteY42" fmla="*/ 1165560 h 4414170"/>
                    <a:gd name="connsiteX43" fmla="*/ 1462965 w 2179081"/>
                    <a:gd name="connsiteY43" fmla="*/ 1149143 h 4414170"/>
                    <a:gd name="connsiteX44" fmla="*/ 1435604 w 2179081"/>
                    <a:gd name="connsiteY44" fmla="*/ 1163736 h 4414170"/>
                    <a:gd name="connsiteX45" fmla="*/ 1402772 w 2179081"/>
                    <a:gd name="connsiteY45" fmla="*/ 1171032 h 4414170"/>
                    <a:gd name="connsiteX46" fmla="*/ 1362642 w 2179081"/>
                    <a:gd name="connsiteY46" fmla="*/ 1207513 h 4414170"/>
                    <a:gd name="connsiteX47" fmla="*/ 1337106 w 2179081"/>
                    <a:gd name="connsiteY47" fmla="*/ 1375324 h 4414170"/>
                    <a:gd name="connsiteX48" fmla="*/ 1307922 w 2179081"/>
                    <a:gd name="connsiteY48" fmla="*/ 1628865 h 4414170"/>
                    <a:gd name="connsiteX49" fmla="*/ 1307922 w 2179081"/>
                    <a:gd name="connsiteY49" fmla="*/ 1809445 h 4414170"/>
                    <a:gd name="connsiteX50" fmla="*/ 1333458 w 2179081"/>
                    <a:gd name="connsiteY50" fmla="*/ 1875110 h 4414170"/>
                    <a:gd name="connsiteX51" fmla="*/ 1410068 w 2179081"/>
                    <a:gd name="connsiteY51" fmla="*/ 1816741 h 4414170"/>
                    <a:gd name="connsiteX52" fmla="*/ 1475733 w 2179081"/>
                    <a:gd name="connsiteY52" fmla="*/ 1776612 h 4414170"/>
                    <a:gd name="connsiteX53" fmla="*/ 1435604 w 2179081"/>
                    <a:gd name="connsiteY53" fmla="*/ 1827685 h 4414170"/>
                    <a:gd name="connsiteX54" fmla="*/ 1406420 w 2179081"/>
                    <a:gd name="connsiteY54" fmla="*/ 1882406 h 4414170"/>
                    <a:gd name="connsiteX55" fmla="*/ 1402772 w 2179081"/>
                    <a:gd name="connsiteY55" fmla="*/ 1889703 h 4414170"/>
                    <a:gd name="connsiteX56" fmla="*/ 1360819 w 2179081"/>
                    <a:gd name="connsiteY56" fmla="*/ 1893351 h 4414170"/>
                    <a:gd name="connsiteX57" fmla="*/ 1329810 w 2179081"/>
                    <a:gd name="connsiteY57" fmla="*/ 1922535 h 4414170"/>
                    <a:gd name="connsiteX58" fmla="*/ 1424660 w 2179081"/>
                    <a:gd name="connsiteY58" fmla="*/ 1886054 h 4414170"/>
                    <a:gd name="connsiteX59" fmla="*/ 1566935 w 2179081"/>
                    <a:gd name="connsiteY59" fmla="*/ 1751076 h 4414170"/>
                    <a:gd name="connsiteX60" fmla="*/ 1807708 w 2179081"/>
                    <a:gd name="connsiteY60" fmla="*/ 1506655 h 4414170"/>
                    <a:gd name="connsiteX61" fmla="*/ 1762107 w 2179081"/>
                    <a:gd name="connsiteY61" fmla="*/ 1534015 h 4414170"/>
                    <a:gd name="connsiteX62" fmla="*/ 1705562 w 2179081"/>
                    <a:gd name="connsiteY62" fmla="*/ 1568672 h 4414170"/>
                    <a:gd name="connsiteX63" fmla="*/ 1667257 w 2179081"/>
                    <a:gd name="connsiteY63" fmla="*/ 1601505 h 4414170"/>
                    <a:gd name="connsiteX64" fmla="*/ 1632601 w 2179081"/>
                    <a:gd name="connsiteY64" fmla="*/ 1634337 h 4414170"/>
                    <a:gd name="connsiteX65" fmla="*/ 1658137 w 2179081"/>
                    <a:gd name="connsiteY65" fmla="*/ 1583264 h 4414170"/>
                    <a:gd name="connsiteX66" fmla="*/ 1705562 w 2179081"/>
                    <a:gd name="connsiteY66" fmla="*/ 1554080 h 4414170"/>
                    <a:gd name="connsiteX67" fmla="*/ 1738394 w 2179081"/>
                    <a:gd name="connsiteY67" fmla="*/ 1537664 h 4414170"/>
                    <a:gd name="connsiteX68" fmla="*/ 1745691 w 2179081"/>
                    <a:gd name="connsiteY68" fmla="*/ 1524895 h 4414170"/>
                    <a:gd name="connsiteX69" fmla="*/ 1763931 w 2179081"/>
                    <a:gd name="connsiteY69" fmla="*/ 1484766 h 4414170"/>
                    <a:gd name="connsiteX70" fmla="*/ 1807708 w 2179081"/>
                    <a:gd name="connsiteY70" fmla="*/ 1455582 h 4414170"/>
                    <a:gd name="connsiteX71" fmla="*/ 1822300 w 2179081"/>
                    <a:gd name="connsiteY71" fmla="*/ 1442813 h 4414170"/>
                    <a:gd name="connsiteX72" fmla="*/ 1858781 w 2179081"/>
                    <a:gd name="connsiteY72" fmla="*/ 1391740 h 4414170"/>
                    <a:gd name="connsiteX73" fmla="*/ 1895262 w 2179081"/>
                    <a:gd name="connsiteY73" fmla="*/ 1340667 h 4414170"/>
                    <a:gd name="connsiteX74" fmla="*/ 1928094 w 2179081"/>
                    <a:gd name="connsiteY74" fmla="*/ 1295067 h 4414170"/>
                    <a:gd name="connsiteX75" fmla="*/ 1949983 w 2179081"/>
                    <a:gd name="connsiteY75" fmla="*/ 1229401 h 4414170"/>
                    <a:gd name="connsiteX76" fmla="*/ 1913502 w 2179081"/>
                    <a:gd name="connsiteY76" fmla="*/ 1171032 h 4414170"/>
                    <a:gd name="connsiteX77" fmla="*/ 1745691 w 2179081"/>
                    <a:gd name="connsiteY77" fmla="*/ 1141847 h 4414170"/>
                    <a:gd name="connsiteX78" fmla="*/ 1684129 w 2179081"/>
                    <a:gd name="connsiteY78" fmla="*/ 1141391 h 4414170"/>
                    <a:gd name="connsiteX79" fmla="*/ 990539 w 2179081"/>
                    <a:gd name="connsiteY79" fmla="*/ 0 h 4414170"/>
                    <a:gd name="connsiteX80" fmla="*/ 1023372 w 2179081"/>
                    <a:gd name="connsiteY80" fmla="*/ 25536 h 4414170"/>
                    <a:gd name="connsiteX81" fmla="*/ 1056205 w 2179081"/>
                    <a:gd name="connsiteY81" fmla="*/ 60193 h 4414170"/>
                    <a:gd name="connsiteX82" fmla="*/ 1089037 w 2179081"/>
                    <a:gd name="connsiteY82" fmla="*/ 83906 h 4414170"/>
                    <a:gd name="connsiteX83" fmla="*/ 1112750 w 2179081"/>
                    <a:gd name="connsiteY83" fmla="*/ 98498 h 4414170"/>
                    <a:gd name="connsiteX84" fmla="*/ 1136462 w 2179081"/>
                    <a:gd name="connsiteY84" fmla="*/ 111266 h 4414170"/>
                    <a:gd name="connsiteX85" fmla="*/ 1176591 w 2179081"/>
                    <a:gd name="connsiteY85" fmla="*/ 142275 h 4414170"/>
                    <a:gd name="connsiteX86" fmla="*/ 1216720 w 2179081"/>
                    <a:gd name="connsiteY86" fmla="*/ 180579 h 4414170"/>
                    <a:gd name="connsiteX87" fmla="*/ 1256849 w 2179081"/>
                    <a:gd name="connsiteY87" fmla="*/ 244421 h 4414170"/>
                    <a:gd name="connsiteX88" fmla="*/ 1320690 w 2179081"/>
                    <a:gd name="connsiteY88" fmla="*/ 355687 h 4414170"/>
                    <a:gd name="connsiteX89" fmla="*/ 1369939 w 2179081"/>
                    <a:gd name="connsiteY89" fmla="*/ 507082 h 4414170"/>
                    <a:gd name="connsiteX90" fmla="*/ 1393651 w 2179081"/>
                    <a:gd name="connsiteY90" fmla="*/ 574572 h 4414170"/>
                    <a:gd name="connsiteX91" fmla="*/ 1400948 w 2179081"/>
                    <a:gd name="connsiteY91" fmla="*/ 605580 h 4414170"/>
                    <a:gd name="connsiteX92" fmla="*/ 1408244 w 2179081"/>
                    <a:gd name="connsiteY92" fmla="*/ 636589 h 4414170"/>
                    <a:gd name="connsiteX93" fmla="*/ 1411891 w 2179081"/>
                    <a:gd name="connsiteY93" fmla="*/ 736911 h 4414170"/>
                    <a:gd name="connsiteX94" fmla="*/ 1388179 w 2179081"/>
                    <a:gd name="connsiteY94" fmla="*/ 919315 h 4414170"/>
                    <a:gd name="connsiteX95" fmla="*/ 1384531 w 2179081"/>
                    <a:gd name="connsiteY95" fmla="*/ 1003220 h 4414170"/>
                    <a:gd name="connsiteX96" fmla="*/ 1410068 w 2179081"/>
                    <a:gd name="connsiteY96" fmla="*/ 1017813 h 4414170"/>
                    <a:gd name="connsiteX97" fmla="*/ 1504918 w 2179081"/>
                    <a:gd name="connsiteY97" fmla="*/ 992276 h 4414170"/>
                    <a:gd name="connsiteX98" fmla="*/ 1681849 w 2179081"/>
                    <a:gd name="connsiteY98" fmla="*/ 974036 h 4414170"/>
                    <a:gd name="connsiteX99" fmla="*/ 1862429 w 2179081"/>
                    <a:gd name="connsiteY99" fmla="*/ 1010517 h 4414170"/>
                    <a:gd name="connsiteX100" fmla="*/ 2081313 w 2179081"/>
                    <a:gd name="connsiteY100" fmla="*/ 1171032 h 4414170"/>
                    <a:gd name="connsiteX101" fmla="*/ 2176163 w 2179081"/>
                    <a:gd name="connsiteY101" fmla="*/ 1373500 h 4414170"/>
                    <a:gd name="connsiteX102" fmla="*/ 2132386 w 2179081"/>
                    <a:gd name="connsiteY102" fmla="*/ 1605153 h 4414170"/>
                    <a:gd name="connsiteX103" fmla="*/ 2026592 w 2179081"/>
                    <a:gd name="connsiteY103" fmla="*/ 1740132 h 4414170"/>
                    <a:gd name="connsiteX104" fmla="*/ 1953631 w 2179081"/>
                    <a:gd name="connsiteY104" fmla="*/ 1802149 h 4414170"/>
                    <a:gd name="connsiteX105" fmla="*/ 1831420 w 2179081"/>
                    <a:gd name="connsiteY105" fmla="*/ 1909767 h 4414170"/>
                    <a:gd name="connsiteX106" fmla="*/ 1698265 w 2179081"/>
                    <a:gd name="connsiteY106" fmla="*/ 2013737 h 4414170"/>
                    <a:gd name="connsiteX107" fmla="*/ 1632601 w 2179081"/>
                    <a:gd name="connsiteY107" fmla="*/ 2024681 h 4414170"/>
                    <a:gd name="connsiteX108" fmla="*/ 1599767 w 2179081"/>
                    <a:gd name="connsiteY108" fmla="*/ 2053866 h 4414170"/>
                    <a:gd name="connsiteX109" fmla="*/ 1596119 w 2179081"/>
                    <a:gd name="connsiteY109" fmla="*/ 2072106 h 4414170"/>
                    <a:gd name="connsiteX110" fmla="*/ 1636248 w 2179081"/>
                    <a:gd name="connsiteY110" fmla="*/ 2181549 h 4414170"/>
                    <a:gd name="connsiteX111" fmla="*/ 1685497 w 2179081"/>
                    <a:gd name="connsiteY111" fmla="*/ 2205261 h 4414170"/>
                    <a:gd name="connsiteX112" fmla="*/ 1740219 w 2179081"/>
                    <a:gd name="connsiteY112" fmla="*/ 2238094 h 4414170"/>
                    <a:gd name="connsiteX113" fmla="*/ 1793115 w 2179081"/>
                    <a:gd name="connsiteY113" fmla="*/ 2287343 h 4414170"/>
                    <a:gd name="connsiteX114" fmla="*/ 1773051 w 2179081"/>
                    <a:gd name="connsiteY114" fmla="*/ 2371248 h 4414170"/>
                    <a:gd name="connsiteX115" fmla="*/ 1621656 w 2179081"/>
                    <a:gd name="connsiteY115" fmla="*/ 2440562 h 4414170"/>
                    <a:gd name="connsiteX116" fmla="*/ 1278737 w 2179081"/>
                    <a:gd name="connsiteY116" fmla="*/ 2568244 h 4414170"/>
                    <a:gd name="connsiteX117" fmla="*/ 1256849 w 2179081"/>
                    <a:gd name="connsiteY117" fmla="*/ 2757944 h 4414170"/>
                    <a:gd name="connsiteX118" fmla="*/ 1231312 w 2179081"/>
                    <a:gd name="connsiteY118" fmla="*/ 3053438 h 4414170"/>
                    <a:gd name="connsiteX119" fmla="*/ 1216720 w 2179081"/>
                    <a:gd name="connsiteY119" fmla="*/ 3370821 h 4414170"/>
                    <a:gd name="connsiteX120" fmla="*/ 1202127 w 2179081"/>
                    <a:gd name="connsiteY120" fmla="*/ 3699148 h 4414170"/>
                    <a:gd name="connsiteX121" fmla="*/ 1178415 w 2179081"/>
                    <a:gd name="connsiteY121" fmla="*/ 3928976 h 4414170"/>
                    <a:gd name="connsiteX122" fmla="*/ 1158351 w 2179081"/>
                    <a:gd name="connsiteY122" fmla="*/ 4209878 h 4414170"/>
                    <a:gd name="connsiteX123" fmla="*/ 1152878 w 2179081"/>
                    <a:gd name="connsiteY123" fmla="*/ 4253655 h 4414170"/>
                    <a:gd name="connsiteX124" fmla="*/ 1151054 w 2179081"/>
                    <a:gd name="connsiteY124" fmla="*/ 4282840 h 4414170"/>
                    <a:gd name="connsiteX125" fmla="*/ 1154703 w 2179081"/>
                    <a:gd name="connsiteY125" fmla="*/ 4293784 h 4414170"/>
                    <a:gd name="connsiteX126" fmla="*/ 1125518 w 2179081"/>
                    <a:gd name="connsiteY126" fmla="*/ 4332088 h 4414170"/>
                    <a:gd name="connsiteX127" fmla="*/ 1089037 w 2179081"/>
                    <a:gd name="connsiteY127" fmla="*/ 4392282 h 4414170"/>
                    <a:gd name="connsiteX128" fmla="*/ 1070797 w 2179081"/>
                    <a:gd name="connsiteY128" fmla="*/ 4414170 h 4414170"/>
                    <a:gd name="connsiteX129" fmla="*/ 1041612 w 2179081"/>
                    <a:gd name="connsiteY129" fmla="*/ 4383162 h 4414170"/>
                    <a:gd name="connsiteX130" fmla="*/ 1027020 w 2179081"/>
                    <a:gd name="connsiteY130" fmla="*/ 4315672 h 4414170"/>
                    <a:gd name="connsiteX131" fmla="*/ 1019724 w 2179081"/>
                    <a:gd name="connsiteY131" fmla="*/ 4209878 h 4414170"/>
                    <a:gd name="connsiteX132" fmla="*/ 972299 w 2179081"/>
                    <a:gd name="connsiteY132" fmla="*/ 3140992 h 4414170"/>
                    <a:gd name="connsiteX133" fmla="*/ 950410 w 2179081"/>
                    <a:gd name="connsiteY133" fmla="*/ 2699575 h 4414170"/>
                    <a:gd name="connsiteX134" fmla="*/ 819080 w 2179081"/>
                    <a:gd name="connsiteY134" fmla="*/ 2774361 h 4414170"/>
                    <a:gd name="connsiteX135" fmla="*/ 691397 w 2179081"/>
                    <a:gd name="connsiteY135" fmla="*/ 2856443 h 4414170"/>
                    <a:gd name="connsiteX136" fmla="*/ 611139 w 2179081"/>
                    <a:gd name="connsiteY136" fmla="*/ 2810842 h 4414170"/>
                    <a:gd name="connsiteX137" fmla="*/ 556418 w 2179081"/>
                    <a:gd name="connsiteY137" fmla="*/ 2725112 h 4414170"/>
                    <a:gd name="connsiteX138" fmla="*/ 538178 w 2179081"/>
                    <a:gd name="connsiteY138" fmla="*/ 2692279 h 4414170"/>
                    <a:gd name="connsiteX139" fmla="*/ 461568 w 2179081"/>
                    <a:gd name="connsiteY139" fmla="*/ 2666742 h 4414170"/>
                    <a:gd name="connsiteX140" fmla="*/ 333885 w 2179081"/>
                    <a:gd name="connsiteY140" fmla="*/ 2608373 h 4414170"/>
                    <a:gd name="connsiteX141" fmla="*/ 280989 w 2179081"/>
                    <a:gd name="connsiteY141" fmla="*/ 2571892 h 4414170"/>
                    <a:gd name="connsiteX142" fmla="*/ 264572 w 2179081"/>
                    <a:gd name="connsiteY142" fmla="*/ 2546356 h 4414170"/>
                    <a:gd name="connsiteX143" fmla="*/ 248156 w 2179081"/>
                    <a:gd name="connsiteY143" fmla="*/ 2520819 h 4414170"/>
                    <a:gd name="connsiteX144" fmla="*/ 204379 w 2179081"/>
                    <a:gd name="connsiteY144" fmla="*/ 2460626 h 4414170"/>
                    <a:gd name="connsiteX145" fmla="*/ 164250 w 2179081"/>
                    <a:gd name="connsiteY145" fmla="*/ 2367600 h 4414170"/>
                    <a:gd name="connsiteX146" fmla="*/ 144186 w 2179081"/>
                    <a:gd name="connsiteY146" fmla="*/ 2263630 h 4414170"/>
                    <a:gd name="connsiteX147" fmla="*/ 118649 w 2179081"/>
                    <a:gd name="connsiteY147" fmla="*/ 2185197 h 4414170"/>
                    <a:gd name="connsiteX148" fmla="*/ 100409 w 2179081"/>
                    <a:gd name="connsiteY148" fmla="*/ 2157836 h 4414170"/>
                    <a:gd name="connsiteX149" fmla="*/ 69400 w 2179081"/>
                    <a:gd name="connsiteY149" fmla="*/ 2119531 h 4414170"/>
                    <a:gd name="connsiteX150" fmla="*/ 38391 w 2179081"/>
                    <a:gd name="connsiteY150" fmla="*/ 2079402 h 4414170"/>
                    <a:gd name="connsiteX151" fmla="*/ 14679 w 2179081"/>
                    <a:gd name="connsiteY151" fmla="*/ 2048394 h 4414170"/>
                    <a:gd name="connsiteX152" fmla="*/ 5559 w 2179081"/>
                    <a:gd name="connsiteY152" fmla="*/ 1984552 h 4414170"/>
                    <a:gd name="connsiteX153" fmla="*/ 34743 w 2179081"/>
                    <a:gd name="connsiteY153" fmla="*/ 1902471 h 4414170"/>
                    <a:gd name="connsiteX154" fmla="*/ 71224 w 2179081"/>
                    <a:gd name="connsiteY154" fmla="*/ 1842278 h 4414170"/>
                    <a:gd name="connsiteX155" fmla="*/ 111353 w 2179081"/>
                    <a:gd name="connsiteY155" fmla="*/ 1769316 h 4414170"/>
                    <a:gd name="connsiteX156" fmla="*/ 140537 w 2179081"/>
                    <a:gd name="connsiteY156" fmla="*/ 1656226 h 4414170"/>
                    <a:gd name="connsiteX157" fmla="*/ 166074 w 2179081"/>
                    <a:gd name="connsiteY157" fmla="*/ 1455582 h 4414170"/>
                    <a:gd name="connsiteX158" fmla="*/ 191611 w 2179081"/>
                    <a:gd name="connsiteY158" fmla="*/ 1276826 h 4414170"/>
                    <a:gd name="connsiteX159" fmla="*/ 213499 w 2179081"/>
                    <a:gd name="connsiteY159" fmla="*/ 1178328 h 4414170"/>
                    <a:gd name="connsiteX160" fmla="*/ 218971 w 2179081"/>
                    <a:gd name="connsiteY160" fmla="*/ 1125431 h 4414170"/>
                    <a:gd name="connsiteX161" fmla="*/ 231740 w 2179081"/>
                    <a:gd name="connsiteY161" fmla="*/ 1076182 h 4414170"/>
                    <a:gd name="connsiteX162" fmla="*/ 242684 w 2179081"/>
                    <a:gd name="connsiteY162" fmla="*/ 995924 h 4414170"/>
                    <a:gd name="connsiteX163" fmla="*/ 249980 w 2179081"/>
                    <a:gd name="connsiteY163" fmla="*/ 963092 h 4414170"/>
                    <a:gd name="connsiteX164" fmla="*/ 279164 w 2179081"/>
                    <a:gd name="connsiteY164" fmla="*/ 948499 h 4414170"/>
                    <a:gd name="connsiteX165" fmla="*/ 363070 w 2179081"/>
                    <a:gd name="connsiteY165" fmla="*/ 944851 h 4414170"/>
                    <a:gd name="connsiteX166" fmla="*/ 446976 w 2179081"/>
                    <a:gd name="connsiteY166" fmla="*/ 995924 h 4414170"/>
                    <a:gd name="connsiteX167" fmla="*/ 483456 w 2179081"/>
                    <a:gd name="connsiteY167" fmla="*/ 1046997 h 4414170"/>
                    <a:gd name="connsiteX168" fmla="*/ 538178 w 2179081"/>
                    <a:gd name="connsiteY168" fmla="*/ 1320603 h 4414170"/>
                    <a:gd name="connsiteX169" fmla="*/ 545474 w 2179081"/>
                    <a:gd name="connsiteY169" fmla="*/ 1437341 h 4414170"/>
                    <a:gd name="connsiteX170" fmla="*/ 651268 w 2179081"/>
                    <a:gd name="connsiteY170" fmla="*/ 1382620 h 4414170"/>
                    <a:gd name="connsiteX171" fmla="*/ 844616 w 2179081"/>
                    <a:gd name="connsiteY171" fmla="*/ 1280474 h 4414170"/>
                    <a:gd name="connsiteX172" fmla="*/ 986891 w 2179081"/>
                    <a:gd name="connsiteY172" fmla="*/ 1207513 h 4414170"/>
                    <a:gd name="connsiteX173" fmla="*/ 1032492 w 2179081"/>
                    <a:gd name="connsiteY173" fmla="*/ 1174680 h 4414170"/>
                    <a:gd name="connsiteX174" fmla="*/ 1041612 w 2179081"/>
                    <a:gd name="connsiteY174" fmla="*/ 1112663 h 4414170"/>
                    <a:gd name="connsiteX175" fmla="*/ 1070797 w 2179081"/>
                    <a:gd name="connsiteY175" fmla="*/ 693134 h 4414170"/>
                    <a:gd name="connsiteX176" fmla="*/ 1067149 w 2179081"/>
                    <a:gd name="connsiteY176" fmla="*/ 311910 h 4414170"/>
                    <a:gd name="connsiteX177" fmla="*/ 990539 w 2179081"/>
                    <a:gd name="connsiteY177" fmla="*/ 94850 h 4414170"/>
                    <a:gd name="connsiteX178" fmla="*/ 957706 w 2179081"/>
                    <a:gd name="connsiteY178" fmla="*/ 31009 h 4414170"/>
                    <a:gd name="connsiteX179" fmla="*/ 990539 w 2179081"/>
                    <a:gd name="connsiteY179" fmla="*/ 0 h 4414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</a:cxnLst>
                  <a:rect l="l" t="t" r="r" b="b"/>
                  <a:pathLst>
                    <a:path w="2179081" h="4414170">
                      <a:moveTo>
                        <a:pt x="819764" y="2314931"/>
                      </a:moveTo>
                      <a:cubicBezTo>
                        <a:pt x="808363" y="2315691"/>
                        <a:pt x="787463" y="2325951"/>
                        <a:pt x="757062" y="2345712"/>
                      </a:cubicBezTo>
                      <a:cubicBezTo>
                        <a:pt x="725446" y="2365168"/>
                        <a:pt x="716934" y="2374896"/>
                        <a:pt x="731526" y="2374896"/>
                      </a:cubicBezTo>
                      <a:cubicBezTo>
                        <a:pt x="731526" y="2374896"/>
                        <a:pt x="733958" y="2374896"/>
                        <a:pt x="738822" y="2374896"/>
                      </a:cubicBezTo>
                      <a:cubicBezTo>
                        <a:pt x="755846" y="2374896"/>
                        <a:pt x="775303" y="2368816"/>
                        <a:pt x="797191" y="2356656"/>
                      </a:cubicBezTo>
                      <a:cubicBezTo>
                        <a:pt x="819080" y="2344496"/>
                        <a:pt x="830024" y="2333552"/>
                        <a:pt x="830024" y="2323823"/>
                      </a:cubicBezTo>
                      <a:cubicBezTo>
                        <a:pt x="830024" y="2317439"/>
                        <a:pt x="826604" y="2314475"/>
                        <a:pt x="819764" y="2314931"/>
                      </a:cubicBezTo>
                      <a:close/>
                      <a:moveTo>
                        <a:pt x="897969" y="2281871"/>
                      </a:moveTo>
                      <a:cubicBezTo>
                        <a:pt x="895233" y="2281871"/>
                        <a:pt x="892041" y="2282478"/>
                        <a:pt x="888393" y="2283695"/>
                      </a:cubicBezTo>
                      <a:cubicBezTo>
                        <a:pt x="881097" y="2286127"/>
                        <a:pt x="872585" y="2290991"/>
                        <a:pt x="862857" y="2298287"/>
                      </a:cubicBezTo>
                      <a:cubicBezTo>
                        <a:pt x="857992" y="2305583"/>
                        <a:pt x="861640" y="2310447"/>
                        <a:pt x="873801" y="2312879"/>
                      </a:cubicBezTo>
                      <a:cubicBezTo>
                        <a:pt x="898121" y="2312879"/>
                        <a:pt x="910281" y="2306799"/>
                        <a:pt x="910281" y="2294639"/>
                      </a:cubicBezTo>
                      <a:cubicBezTo>
                        <a:pt x="910281" y="2289775"/>
                        <a:pt x="908458" y="2286127"/>
                        <a:pt x="904809" y="2283695"/>
                      </a:cubicBezTo>
                      <a:cubicBezTo>
                        <a:pt x="902985" y="2282478"/>
                        <a:pt x="900705" y="2281871"/>
                        <a:pt x="897969" y="2281871"/>
                      </a:cubicBezTo>
                      <a:close/>
                      <a:moveTo>
                        <a:pt x="1508567" y="1729188"/>
                      </a:moveTo>
                      <a:cubicBezTo>
                        <a:pt x="1520727" y="1729188"/>
                        <a:pt x="1523159" y="1734661"/>
                        <a:pt x="1515863" y="1745605"/>
                      </a:cubicBezTo>
                      <a:cubicBezTo>
                        <a:pt x="1508567" y="1756549"/>
                        <a:pt x="1502487" y="1762021"/>
                        <a:pt x="1497622" y="1762021"/>
                      </a:cubicBezTo>
                      <a:cubicBezTo>
                        <a:pt x="1492758" y="1762021"/>
                        <a:pt x="1490326" y="1756549"/>
                        <a:pt x="1490326" y="1745605"/>
                      </a:cubicBezTo>
                      <a:cubicBezTo>
                        <a:pt x="1490326" y="1734661"/>
                        <a:pt x="1496406" y="1729188"/>
                        <a:pt x="1508567" y="1729188"/>
                      </a:cubicBezTo>
                      <a:close/>
                      <a:moveTo>
                        <a:pt x="1008779" y="1389916"/>
                      </a:moveTo>
                      <a:cubicBezTo>
                        <a:pt x="999051" y="1389916"/>
                        <a:pt x="969258" y="1405725"/>
                        <a:pt x="919401" y="1437341"/>
                      </a:cubicBezTo>
                      <a:cubicBezTo>
                        <a:pt x="869544" y="1468958"/>
                        <a:pt x="833672" y="1494494"/>
                        <a:pt x="811783" y="1513951"/>
                      </a:cubicBezTo>
                      <a:cubicBezTo>
                        <a:pt x="785031" y="1540703"/>
                        <a:pt x="768006" y="1554080"/>
                        <a:pt x="760711" y="1554080"/>
                      </a:cubicBezTo>
                      <a:cubicBezTo>
                        <a:pt x="748550" y="1554080"/>
                        <a:pt x="712677" y="1584481"/>
                        <a:pt x="653092" y="1645282"/>
                      </a:cubicBezTo>
                      <a:cubicBezTo>
                        <a:pt x="593507" y="1706083"/>
                        <a:pt x="557634" y="1747428"/>
                        <a:pt x="545474" y="1769316"/>
                      </a:cubicBezTo>
                      <a:cubicBezTo>
                        <a:pt x="530882" y="1798501"/>
                        <a:pt x="526017" y="1838022"/>
                        <a:pt x="530882" y="1887879"/>
                      </a:cubicBezTo>
                      <a:cubicBezTo>
                        <a:pt x="535746" y="1937736"/>
                        <a:pt x="539394" y="1990633"/>
                        <a:pt x="541826" y="2046570"/>
                      </a:cubicBezTo>
                      <a:cubicBezTo>
                        <a:pt x="541826" y="2083051"/>
                        <a:pt x="547906" y="2135340"/>
                        <a:pt x="560066" y="2203437"/>
                      </a:cubicBezTo>
                      <a:cubicBezTo>
                        <a:pt x="572227" y="2271534"/>
                        <a:pt x="584386" y="2320175"/>
                        <a:pt x="596547" y="2349360"/>
                      </a:cubicBezTo>
                      <a:cubicBezTo>
                        <a:pt x="601411" y="2366384"/>
                        <a:pt x="618435" y="2370641"/>
                        <a:pt x="647620" y="2362128"/>
                      </a:cubicBezTo>
                      <a:cubicBezTo>
                        <a:pt x="676805" y="2353616"/>
                        <a:pt x="715718" y="2336592"/>
                        <a:pt x="764359" y="2311055"/>
                      </a:cubicBezTo>
                      <a:cubicBezTo>
                        <a:pt x="813000" y="2285519"/>
                        <a:pt x="849480" y="2264238"/>
                        <a:pt x="873801" y="2247214"/>
                      </a:cubicBezTo>
                      <a:cubicBezTo>
                        <a:pt x="900553" y="2225325"/>
                        <a:pt x="918793" y="2218029"/>
                        <a:pt x="928522" y="2225325"/>
                      </a:cubicBezTo>
                      <a:cubicBezTo>
                        <a:pt x="933386" y="2227757"/>
                        <a:pt x="936426" y="2228365"/>
                        <a:pt x="937642" y="2227149"/>
                      </a:cubicBezTo>
                      <a:cubicBezTo>
                        <a:pt x="938858" y="2225933"/>
                        <a:pt x="939466" y="2222893"/>
                        <a:pt x="939466" y="2218029"/>
                      </a:cubicBezTo>
                      <a:cubicBezTo>
                        <a:pt x="937034" y="2205869"/>
                        <a:pt x="944938" y="2193101"/>
                        <a:pt x="963178" y="2179725"/>
                      </a:cubicBezTo>
                      <a:cubicBezTo>
                        <a:pt x="981419" y="2166348"/>
                        <a:pt x="997836" y="2089739"/>
                        <a:pt x="1012428" y="1949896"/>
                      </a:cubicBezTo>
                      <a:cubicBezTo>
                        <a:pt x="1027020" y="1810053"/>
                        <a:pt x="1031884" y="1679330"/>
                        <a:pt x="1027020" y="1557728"/>
                      </a:cubicBezTo>
                      <a:cubicBezTo>
                        <a:pt x="1024588" y="1445854"/>
                        <a:pt x="1018507" y="1389916"/>
                        <a:pt x="1008779" y="1389916"/>
                      </a:cubicBezTo>
                      <a:close/>
                      <a:moveTo>
                        <a:pt x="1684129" y="1141391"/>
                      </a:moveTo>
                      <a:cubicBezTo>
                        <a:pt x="1626672" y="1142303"/>
                        <a:pt x="1581527" y="1147319"/>
                        <a:pt x="1548695" y="1156440"/>
                      </a:cubicBezTo>
                      <a:cubicBezTo>
                        <a:pt x="1495190" y="1171032"/>
                        <a:pt x="1466612" y="1178936"/>
                        <a:pt x="1462965" y="1180152"/>
                      </a:cubicBezTo>
                      <a:cubicBezTo>
                        <a:pt x="1459317" y="1181368"/>
                        <a:pt x="1461141" y="1176504"/>
                        <a:pt x="1468437" y="1165560"/>
                      </a:cubicBezTo>
                      <a:cubicBezTo>
                        <a:pt x="1475733" y="1154616"/>
                        <a:pt x="1473909" y="1149143"/>
                        <a:pt x="1462965" y="1149143"/>
                      </a:cubicBezTo>
                      <a:cubicBezTo>
                        <a:pt x="1452020" y="1149143"/>
                        <a:pt x="1442900" y="1154008"/>
                        <a:pt x="1435604" y="1163736"/>
                      </a:cubicBezTo>
                      <a:cubicBezTo>
                        <a:pt x="1428308" y="1173464"/>
                        <a:pt x="1417364" y="1175896"/>
                        <a:pt x="1402772" y="1171032"/>
                      </a:cubicBezTo>
                      <a:cubicBezTo>
                        <a:pt x="1385747" y="1163736"/>
                        <a:pt x="1372371" y="1175896"/>
                        <a:pt x="1362642" y="1207513"/>
                      </a:cubicBezTo>
                      <a:cubicBezTo>
                        <a:pt x="1357779" y="1231833"/>
                        <a:pt x="1349266" y="1287770"/>
                        <a:pt x="1337106" y="1375324"/>
                      </a:cubicBezTo>
                      <a:cubicBezTo>
                        <a:pt x="1322514" y="1467742"/>
                        <a:pt x="1312786" y="1552256"/>
                        <a:pt x="1307922" y="1628865"/>
                      </a:cubicBezTo>
                      <a:cubicBezTo>
                        <a:pt x="1303058" y="1705475"/>
                        <a:pt x="1303058" y="1765668"/>
                        <a:pt x="1307922" y="1809445"/>
                      </a:cubicBezTo>
                      <a:cubicBezTo>
                        <a:pt x="1312786" y="1853222"/>
                        <a:pt x="1321298" y="1875110"/>
                        <a:pt x="1333458" y="1875110"/>
                      </a:cubicBezTo>
                      <a:cubicBezTo>
                        <a:pt x="1343187" y="1875110"/>
                        <a:pt x="1368723" y="1855654"/>
                        <a:pt x="1410068" y="1816741"/>
                      </a:cubicBezTo>
                      <a:cubicBezTo>
                        <a:pt x="1453845" y="1777828"/>
                        <a:pt x="1475733" y="1764452"/>
                        <a:pt x="1475733" y="1776612"/>
                      </a:cubicBezTo>
                      <a:cubicBezTo>
                        <a:pt x="1478165" y="1783908"/>
                        <a:pt x="1464789" y="1800933"/>
                        <a:pt x="1435604" y="1827685"/>
                      </a:cubicBezTo>
                      <a:cubicBezTo>
                        <a:pt x="1408852" y="1852006"/>
                        <a:pt x="1399123" y="1870246"/>
                        <a:pt x="1406420" y="1882406"/>
                      </a:cubicBezTo>
                      <a:lnTo>
                        <a:pt x="1402772" y="1889703"/>
                      </a:lnTo>
                      <a:cubicBezTo>
                        <a:pt x="1395476" y="1882406"/>
                        <a:pt x="1381491" y="1883623"/>
                        <a:pt x="1360819" y="1893351"/>
                      </a:cubicBezTo>
                      <a:cubicBezTo>
                        <a:pt x="1340146" y="1903079"/>
                        <a:pt x="1329810" y="1912807"/>
                        <a:pt x="1329810" y="1922535"/>
                      </a:cubicBezTo>
                      <a:cubicBezTo>
                        <a:pt x="1329810" y="1959016"/>
                        <a:pt x="1361427" y="1946856"/>
                        <a:pt x="1424660" y="1886054"/>
                      </a:cubicBezTo>
                      <a:cubicBezTo>
                        <a:pt x="1466005" y="1847142"/>
                        <a:pt x="1513430" y="1802149"/>
                        <a:pt x="1566935" y="1751076"/>
                      </a:cubicBezTo>
                      <a:cubicBezTo>
                        <a:pt x="1734746" y="1595425"/>
                        <a:pt x="1815004" y="1513951"/>
                        <a:pt x="1807708" y="1506655"/>
                      </a:cubicBezTo>
                      <a:cubicBezTo>
                        <a:pt x="1802844" y="1501791"/>
                        <a:pt x="1787643" y="1510911"/>
                        <a:pt x="1762107" y="1534015"/>
                      </a:cubicBezTo>
                      <a:cubicBezTo>
                        <a:pt x="1736570" y="1557120"/>
                        <a:pt x="1717722" y="1568672"/>
                        <a:pt x="1705562" y="1568672"/>
                      </a:cubicBezTo>
                      <a:cubicBezTo>
                        <a:pt x="1693402" y="1568672"/>
                        <a:pt x="1680633" y="1579616"/>
                        <a:pt x="1667257" y="1601505"/>
                      </a:cubicBezTo>
                      <a:cubicBezTo>
                        <a:pt x="1653880" y="1623393"/>
                        <a:pt x="1642328" y="1634337"/>
                        <a:pt x="1632601" y="1634337"/>
                      </a:cubicBezTo>
                      <a:cubicBezTo>
                        <a:pt x="1613144" y="1634337"/>
                        <a:pt x="1621656" y="1617313"/>
                        <a:pt x="1658137" y="1583264"/>
                      </a:cubicBezTo>
                      <a:cubicBezTo>
                        <a:pt x="1675161" y="1568672"/>
                        <a:pt x="1690969" y="1558944"/>
                        <a:pt x="1705562" y="1554080"/>
                      </a:cubicBezTo>
                      <a:cubicBezTo>
                        <a:pt x="1720154" y="1549216"/>
                        <a:pt x="1731098" y="1543744"/>
                        <a:pt x="1738394" y="1537664"/>
                      </a:cubicBezTo>
                      <a:cubicBezTo>
                        <a:pt x="1745691" y="1531583"/>
                        <a:pt x="1748123" y="1527327"/>
                        <a:pt x="1745691" y="1524895"/>
                      </a:cubicBezTo>
                      <a:cubicBezTo>
                        <a:pt x="1740827" y="1515167"/>
                        <a:pt x="1746906" y="1501791"/>
                        <a:pt x="1763931" y="1484766"/>
                      </a:cubicBezTo>
                      <a:cubicBezTo>
                        <a:pt x="1780955" y="1467742"/>
                        <a:pt x="1795548" y="1458014"/>
                        <a:pt x="1807708" y="1455582"/>
                      </a:cubicBezTo>
                      <a:cubicBezTo>
                        <a:pt x="1817436" y="1455582"/>
                        <a:pt x="1822300" y="1451326"/>
                        <a:pt x="1822300" y="1442813"/>
                      </a:cubicBezTo>
                      <a:cubicBezTo>
                        <a:pt x="1822300" y="1434301"/>
                        <a:pt x="1834460" y="1417277"/>
                        <a:pt x="1858781" y="1391740"/>
                      </a:cubicBezTo>
                      <a:cubicBezTo>
                        <a:pt x="1883102" y="1366204"/>
                        <a:pt x="1895262" y="1349180"/>
                        <a:pt x="1895262" y="1340667"/>
                      </a:cubicBezTo>
                      <a:cubicBezTo>
                        <a:pt x="1895262" y="1332155"/>
                        <a:pt x="1906206" y="1316955"/>
                        <a:pt x="1928094" y="1295067"/>
                      </a:cubicBezTo>
                      <a:cubicBezTo>
                        <a:pt x="1945119" y="1278042"/>
                        <a:pt x="1952415" y="1256154"/>
                        <a:pt x="1949983" y="1229401"/>
                      </a:cubicBezTo>
                      <a:cubicBezTo>
                        <a:pt x="1947551" y="1202649"/>
                        <a:pt x="1935390" y="1183192"/>
                        <a:pt x="1913502" y="1171032"/>
                      </a:cubicBezTo>
                      <a:cubicBezTo>
                        <a:pt x="1889181" y="1154008"/>
                        <a:pt x="1833244" y="1144279"/>
                        <a:pt x="1745691" y="1141847"/>
                      </a:cubicBezTo>
                      <a:cubicBezTo>
                        <a:pt x="1723802" y="1141239"/>
                        <a:pt x="1703282" y="1141087"/>
                        <a:pt x="1684129" y="1141391"/>
                      </a:cubicBezTo>
                      <a:close/>
                      <a:moveTo>
                        <a:pt x="990539" y="0"/>
                      </a:moveTo>
                      <a:cubicBezTo>
                        <a:pt x="1012428" y="0"/>
                        <a:pt x="1023372" y="8512"/>
                        <a:pt x="1023372" y="25536"/>
                      </a:cubicBezTo>
                      <a:cubicBezTo>
                        <a:pt x="1023372" y="42561"/>
                        <a:pt x="1034316" y="54113"/>
                        <a:pt x="1056205" y="60193"/>
                      </a:cubicBezTo>
                      <a:cubicBezTo>
                        <a:pt x="1078093" y="66273"/>
                        <a:pt x="1089037" y="74177"/>
                        <a:pt x="1089037" y="83906"/>
                      </a:cubicBezTo>
                      <a:cubicBezTo>
                        <a:pt x="1089037" y="93634"/>
                        <a:pt x="1096941" y="98498"/>
                        <a:pt x="1112750" y="98498"/>
                      </a:cubicBezTo>
                      <a:cubicBezTo>
                        <a:pt x="1128558" y="98498"/>
                        <a:pt x="1136462" y="102754"/>
                        <a:pt x="1136462" y="111266"/>
                      </a:cubicBezTo>
                      <a:cubicBezTo>
                        <a:pt x="1136462" y="119778"/>
                        <a:pt x="1149839" y="130114"/>
                        <a:pt x="1176591" y="142275"/>
                      </a:cubicBezTo>
                      <a:cubicBezTo>
                        <a:pt x="1203344" y="154435"/>
                        <a:pt x="1216720" y="167203"/>
                        <a:pt x="1216720" y="180579"/>
                      </a:cubicBezTo>
                      <a:cubicBezTo>
                        <a:pt x="1216720" y="193956"/>
                        <a:pt x="1230096" y="215236"/>
                        <a:pt x="1256849" y="244421"/>
                      </a:cubicBezTo>
                      <a:cubicBezTo>
                        <a:pt x="1276305" y="263877"/>
                        <a:pt x="1297586" y="300966"/>
                        <a:pt x="1320690" y="355687"/>
                      </a:cubicBezTo>
                      <a:cubicBezTo>
                        <a:pt x="1343794" y="410408"/>
                        <a:pt x="1360211" y="460873"/>
                        <a:pt x="1369939" y="507082"/>
                      </a:cubicBezTo>
                      <a:cubicBezTo>
                        <a:pt x="1374803" y="538699"/>
                        <a:pt x="1382707" y="561195"/>
                        <a:pt x="1393651" y="574572"/>
                      </a:cubicBezTo>
                      <a:cubicBezTo>
                        <a:pt x="1404596" y="587948"/>
                        <a:pt x="1407028" y="598284"/>
                        <a:pt x="1400948" y="605580"/>
                      </a:cubicBezTo>
                      <a:cubicBezTo>
                        <a:pt x="1394868" y="612876"/>
                        <a:pt x="1397299" y="623213"/>
                        <a:pt x="1408244" y="636589"/>
                      </a:cubicBezTo>
                      <a:cubicBezTo>
                        <a:pt x="1419188" y="649965"/>
                        <a:pt x="1420404" y="683406"/>
                        <a:pt x="1411891" y="736911"/>
                      </a:cubicBezTo>
                      <a:cubicBezTo>
                        <a:pt x="1403380" y="790416"/>
                        <a:pt x="1395476" y="851217"/>
                        <a:pt x="1388179" y="919315"/>
                      </a:cubicBezTo>
                      <a:cubicBezTo>
                        <a:pt x="1383315" y="965524"/>
                        <a:pt x="1382099" y="993492"/>
                        <a:pt x="1384531" y="1003220"/>
                      </a:cubicBezTo>
                      <a:cubicBezTo>
                        <a:pt x="1386963" y="1012949"/>
                        <a:pt x="1395476" y="1017813"/>
                        <a:pt x="1410068" y="1017813"/>
                      </a:cubicBezTo>
                      <a:cubicBezTo>
                        <a:pt x="1429524" y="1017813"/>
                        <a:pt x="1461141" y="1009301"/>
                        <a:pt x="1504918" y="992276"/>
                      </a:cubicBezTo>
                      <a:cubicBezTo>
                        <a:pt x="1543831" y="975252"/>
                        <a:pt x="1602808" y="969172"/>
                        <a:pt x="1681849" y="974036"/>
                      </a:cubicBezTo>
                      <a:cubicBezTo>
                        <a:pt x="1760891" y="978900"/>
                        <a:pt x="1821084" y="991060"/>
                        <a:pt x="1862429" y="1010517"/>
                      </a:cubicBezTo>
                      <a:cubicBezTo>
                        <a:pt x="1947551" y="1054293"/>
                        <a:pt x="2020513" y="1107799"/>
                        <a:pt x="2081313" y="1171032"/>
                      </a:cubicBezTo>
                      <a:cubicBezTo>
                        <a:pt x="2134818" y="1226969"/>
                        <a:pt x="2166435" y="1294458"/>
                        <a:pt x="2176163" y="1373500"/>
                      </a:cubicBezTo>
                      <a:cubicBezTo>
                        <a:pt x="2185891" y="1452542"/>
                        <a:pt x="2171300" y="1529759"/>
                        <a:pt x="2132386" y="1605153"/>
                      </a:cubicBezTo>
                      <a:cubicBezTo>
                        <a:pt x="2100769" y="1665954"/>
                        <a:pt x="2065505" y="1710947"/>
                        <a:pt x="2026592" y="1740132"/>
                      </a:cubicBezTo>
                      <a:cubicBezTo>
                        <a:pt x="1987679" y="1769316"/>
                        <a:pt x="1963359" y="1789989"/>
                        <a:pt x="1953631" y="1802149"/>
                      </a:cubicBezTo>
                      <a:cubicBezTo>
                        <a:pt x="1939038" y="1819173"/>
                        <a:pt x="1898302" y="1855046"/>
                        <a:pt x="1831420" y="1909767"/>
                      </a:cubicBezTo>
                      <a:cubicBezTo>
                        <a:pt x="1764539" y="1964488"/>
                        <a:pt x="1720154" y="1999145"/>
                        <a:pt x="1698265" y="2013737"/>
                      </a:cubicBezTo>
                      <a:cubicBezTo>
                        <a:pt x="1666649" y="2033194"/>
                        <a:pt x="1644760" y="2036842"/>
                        <a:pt x="1632601" y="2024681"/>
                      </a:cubicBezTo>
                      <a:cubicBezTo>
                        <a:pt x="1622872" y="2012521"/>
                        <a:pt x="1611928" y="2022249"/>
                        <a:pt x="1599767" y="2053866"/>
                      </a:cubicBezTo>
                      <a:cubicBezTo>
                        <a:pt x="1599767" y="2058730"/>
                        <a:pt x="1598552" y="2064810"/>
                        <a:pt x="1596119" y="2072106"/>
                      </a:cubicBezTo>
                      <a:cubicBezTo>
                        <a:pt x="1574231" y="2145068"/>
                        <a:pt x="1587607" y="2181549"/>
                        <a:pt x="1636248" y="2181549"/>
                      </a:cubicBezTo>
                      <a:cubicBezTo>
                        <a:pt x="1655705" y="2181549"/>
                        <a:pt x="1672121" y="2189453"/>
                        <a:pt x="1685497" y="2205261"/>
                      </a:cubicBezTo>
                      <a:cubicBezTo>
                        <a:pt x="1698874" y="2221069"/>
                        <a:pt x="1717114" y="2232014"/>
                        <a:pt x="1740219" y="2238094"/>
                      </a:cubicBezTo>
                      <a:cubicBezTo>
                        <a:pt x="1763323" y="2244174"/>
                        <a:pt x="1780955" y="2260590"/>
                        <a:pt x="1793115" y="2287343"/>
                      </a:cubicBezTo>
                      <a:cubicBezTo>
                        <a:pt x="1807708" y="2318959"/>
                        <a:pt x="1801020" y="2346928"/>
                        <a:pt x="1773051" y="2371248"/>
                      </a:cubicBezTo>
                      <a:cubicBezTo>
                        <a:pt x="1745083" y="2395569"/>
                        <a:pt x="1694617" y="2418673"/>
                        <a:pt x="1621656" y="2440562"/>
                      </a:cubicBezTo>
                      <a:cubicBezTo>
                        <a:pt x="1419796" y="2501363"/>
                        <a:pt x="1305490" y="2543924"/>
                        <a:pt x="1278737" y="2568244"/>
                      </a:cubicBezTo>
                      <a:cubicBezTo>
                        <a:pt x="1269009" y="2577973"/>
                        <a:pt x="1261713" y="2641206"/>
                        <a:pt x="1256849" y="2757944"/>
                      </a:cubicBezTo>
                      <a:cubicBezTo>
                        <a:pt x="1251985" y="2874682"/>
                        <a:pt x="1243472" y="2973181"/>
                        <a:pt x="1231312" y="3053438"/>
                      </a:cubicBezTo>
                      <a:cubicBezTo>
                        <a:pt x="1219152" y="3133696"/>
                        <a:pt x="1214288" y="3239490"/>
                        <a:pt x="1216720" y="3370821"/>
                      </a:cubicBezTo>
                      <a:cubicBezTo>
                        <a:pt x="1219152" y="3565385"/>
                        <a:pt x="1214288" y="3674827"/>
                        <a:pt x="1202127" y="3699148"/>
                      </a:cubicBezTo>
                      <a:cubicBezTo>
                        <a:pt x="1192399" y="3718604"/>
                        <a:pt x="1184495" y="3795214"/>
                        <a:pt x="1178415" y="3928976"/>
                      </a:cubicBezTo>
                      <a:cubicBezTo>
                        <a:pt x="1172335" y="4062739"/>
                        <a:pt x="1165647" y="4156373"/>
                        <a:pt x="1158351" y="4209878"/>
                      </a:cubicBezTo>
                      <a:cubicBezTo>
                        <a:pt x="1155918" y="4226902"/>
                        <a:pt x="1154094" y="4241495"/>
                        <a:pt x="1152878" y="4253655"/>
                      </a:cubicBezTo>
                      <a:cubicBezTo>
                        <a:pt x="1151662" y="4265816"/>
                        <a:pt x="1151054" y="4275544"/>
                        <a:pt x="1151054" y="4282840"/>
                      </a:cubicBezTo>
                      <a:cubicBezTo>
                        <a:pt x="1151054" y="4290136"/>
                        <a:pt x="1152270" y="4293784"/>
                        <a:pt x="1154703" y="4293784"/>
                      </a:cubicBezTo>
                      <a:cubicBezTo>
                        <a:pt x="1159567" y="4293784"/>
                        <a:pt x="1149839" y="4306552"/>
                        <a:pt x="1125518" y="4332088"/>
                      </a:cubicBezTo>
                      <a:cubicBezTo>
                        <a:pt x="1101197" y="4357625"/>
                        <a:pt x="1089037" y="4377690"/>
                        <a:pt x="1089037" y="4392282"/>
                      </a:cubicBezTo>
                      <a:cubicBezTo>
                        <a:pt x="1089037" y="4406874"/>
                        <a:pt x="1082957" y="4414170"/>
                        <a:pt x="1070797" y="4414170"/>
                      </a:cubicBezTo>
                      <a:cubicBezTo>
                        <a:pt x="1061069" y="4414170"/>
                        <a:pt x="1051341" y="4403834"/>
                        <a:pt x="1041612" y="4383162"/>
                      </a:cubicBezTo>
                      <a:cubicBezTo>
                        <a:pt x="1031884" y="4362489"/>
                        <a:pt x="1027020" y="4339993"/>
                        <a:pt x="1027020" y="4315672"/>
                      </a:cubicBezTo>
                      <a:cubicBezTo>
                        <a:pt x="1027020" y="4288920"/>
                        <a:pt x="1024588" y="4253655"/>
                        <a:pt x="1019724" y="4209878"/>
                      </a:cubicBezTo>
                      <a:cubicBezTo>
                        <a:pt x="988107" y="3998290"/>
                        <a:pt x="972299" y="3641994"/>
                        <a:pt x="972299" y="3140992"/>
                      </a:cubicBezTo>
                      <a:cubicBezTo>
                        <a:pt x="972299" y="2846714"/>
                        <a:pt x="965002" y="2699575"/>
                        <a:pt x="950410" y="2699575"/>
                      </a:cubicBezTo>
                      <a:cubicBezTo>
                        <a:pt x="935818" y="2699575"/>
                        <a:pt x="892041" y="2724504"/>
                        <a:pt x="819080" y="2774361"/>
                      </a:cubicBezTo>
                      <a:cubicBezTo>
                        <a:pt x="746118" y="2824218"/>
                        <a:pt x="703557" y="2851578"/>
                        <a:pt x="691397" y="2856443"/>
                      </a:cubicBezTo>
                      <a:cubicBezTo>
                        <a:pt x="674372" y="2863738"/>
                        <a:pt x="647620" y="2848538"/>
                        <a:pt x="611139" y="2810842"/>
                      </a:cubicBezTo>
                      <a:cubicBezTo>
                        <a:pt x="574658" y="2773145"/>
                        <a:pt x="556418" y="2744568"/>
                        <a:pt x="556418" y="2725112"/>
                      </a:cubicBezTo>
                      <a:cubicBezTo>
                        <a:pt x="556418" y="2710519"/>
                        <a:pt x="550338" y="2699575"/>
                        <a:pt x="538178" y="2692279"/>
                      </a:cubicBezTo>
                      <a:cubicBezTo>
                        <a:pt x="526017" y="2684983"/>
                        <a:pt x="500481" y="2676471"/>
                        <a:pt x="461568" y="2666742"/>
                      </a:cubicBezTo>
                      <a:cubicBezTo>
                        <a:pt x="400767" y="2652150"/>
                        <a:pt x="358206" y="2632694"/>
                        <a:pt x="333885" y="2608373"/>
                      </a:cubicBezTo>
                      <a:cubicBezTo>
                        <a:pt x="309565" y="2584053"/>
                        <a:pt x="291933" y="2571892"/>
                        <a:pt x="280989" y="2571892"/>
                      </a:cubicBezTo>
                      <a:cubicBezTo>
                        <a:pt x="270044" y="2571892"/>
                        <a:pt x="264572" y="2563380"/>
                        <a:pt x="264572" y="2546356"/>
                      </a:cubicBezTo>
                      <a:cubicBezTo>
                        <a:pt x="264572" y="2529332"/>
                        <a:pt x="259100" y="2520819"/>
                        <a:pt x="248156" y="2520819"/>
                      </a:cubicBezTo>
                      <a:cubicBezTo>
                        <a:pt x="237212" y="2520819"/>
                        <a:pt x="222619" y="2500755"/>
                        <a:pt x="204379" y="2460626"/>
                      </a:cubicBezTo>
                      <a:cubicBezTo>
                        <a:pt x="186138" y="2420497"/>
                        <a:pt x="172762" y="2389489"/>
                        <a:pt x="164250" y="2367600"/>
                      </a:cubicBezTo>
                      <a:cubicBezTo>
                        <a:pt x="155738" y="2345712"/>
                        <a:pt x="149050" y="2311055"/>
                        <a:pt x="144186" y="2263630"/>
                      </a:cubicBezTo>
                      <a:cubicBezTo>
                        <a:pt x="139322" y="2216205"/>
                        <a:pt x="130809" y="2190061"/>
                        <a:pt x="118649" y="2185197"/>
                      </a:cubicBezTo>
                      <a:cubicBezTo>
                        <a:pt x="106489" y="2180332"/>
                        <a:pt x="100409" y="2171212"/>
                        <a:pt x="100409" y="2157836"/>
                      </a:cubicBezTo>
                      <a:cubicBezTo>
                        <a:pt x="100409" y="2144460"/>
                        <a:pt x="90073" y="2131692"/>
                        <a:pt x="69400" y="2119531"/>
                      </a:cubicBezTo>
                      <a:cubicBezTo>
                        <a:pt x="48728" y="2107371"/>
                        <a:pt x="38391" y="2093995"/>
                        <a:pt x="38391" y="2079402"/>
                      </a:cubicBezTo>
                      <a:cubicBezTo>
                        <a:pt x="38391" y="2064810"/>
                        <a:pt x="30487" y="2054474"/>
                        <a:pt x="14679" y="2048394"/>
                      </a:cubicBezTo>
                      <a:cubicBezTo>
                        <a:pt x="-1130" y="2042314"/>
                        <a:pt x="-4169" y="2021033"/>
                        <a:pt x="5559" y="1984552"/>
                      </a:cubicBezTo>
                      <a:cubicBezTo>
                        <a:pt x="10423" y="1960232"/>
                        <a:pt x="20151" y="1932871"/>
                        <a:pt x="34743" y="1902471"/>
                      </a:cubicBezTo>
                      <a:cubicBezTo>
                        <a:pt x="49336" y="1872070"/>
                        <a:pt x="61496" y="1852006"/>
                        <a:pt x="71224" y="1842278"/>
                      </a:cubicBezTo>
                      <a:cubicBezTo>
                        <a:pt x="83384" y="1832550"/>
                        <a:pt x="96760" y="1808229"/>
                        <a:pt x="111353" y="1769316"/>
                      </a:cubicBezTo>
                      <a:cubicBezTo>
                        <a:pt x="125945" y="1730403"/>
                        <a:pt x="135673" y="1692707"/>
                        <a:pt x="140537" y="1656226"/>
                      </a:cubicBezTo>
                      <a:cubicBezTo>
                        <a:pt x="147834" y="1602721"/>
                        <a:pt x="156346" y="1535839"/>
                        <a:pt x="166074" y="1455582"/>
                      </a:cubicBezTo>
                      <a:cubicBezTo>
                        <a:pt x="178235" y="1375324"/>
                        <a:pt x="186746" y="1315739"/>
                        <a:pt x="191611" y="1276826"/>
                      </a:cubicBezTo>
                      <a:cubicBezTo>
                        <a:pt x="196475" y="1240345"/>
                        <a:pt x="203771" y="1207513"/>
                        <a:pt x="213499" y="1178328"/>
                      </a:cubicBezTo>
                      <a:cubicBezTo>
                        <a:pt x="223227" y="1149143"/>
                        <a:pt x="225051" y="1131511"/>
                        <a:pt x="218971" y="1125431"/>
                      </a:cubicBezTo>
                      <a:cubicBezTo>
                        <a:pt x="212891" y="1119351"/>
                        <a:pt x="217147" y="1102935"/>
                        <a:pt x="231740" y="1076182"/>
                      </a:cubicBezTo>
                      <a:cubicBezTo>
                        <a:pt x="246332" y="1049429"/>
                        <a:pt x="249980" y="1022677"/>
                        <a:pt x="242684" y="995924"/>
                      </a:cubicBezTo>
                      <a:cubicBezTo>
                        <a:pt x="240251" y="974036"/>
                        <a:pt x="242684" y="963092"/>
                        <a:pt x="249980" y="963092"/>
                      </a:cubicBezTo>
                      <a:cubicBezTo>
                        <a:pt x="257276" y="967956"/>
                        <a:pt x="267004" y="963092"/>
                        <a:pt x="279164" y="948499"/>
                      </a:cubicBezTo>
                      <a:cubicBezTo>
                        <a:pt x="291325" y="933907"/>
                        <a:pt x="319293" y="932691"/>
                        <a:pt x="363070" y="944851"/>
                      </a:cubicBezTo>
                      <a:cubicBezTo>
                        <a:pt x="406847" y="957011"/>
                        <a:pt x="434815" y="974036"/>
                        <a:pt x="446976" y="995924"/>
                      </a:cubicBezTo>
                      <a:cubicBezTo>
                        <a:pt x="459136" y="1015381"/>
                        <a:pt x="471296" y="1032405"/>
                        <a:pt x="483456" y="1046997"/>
                      </a:cubicBezTo>
                      <a:cubicBezTo>
                        <a:pt x="505345" y="1068886"/>
                        <a:pt x="523586" y="1160088"/>
                        <a:pt x="538178" y="1320603"/>
                      </a:cubicBezTo>
                      <a:lnTo>
                        <a:pt x="545474" y="1437341"/>
                      </a:lnTo>
                      <a:lnTo>
                        <a:pt x="651268" y="1382620"/>
                      </a:lnTo>
                      <a:cubicBezTo>
                        <a:pt x="719366" y="1346140"/>
                        <a:pt x="783815" y="1312091"/>
                        <a:pt x="844616" y="1280474"/>
                      </a:cubicBezTo>
                      <a:cubicBezTo>
                        <a:pt x="905417" y="1246425"/>
                        <a:pt x="952843" y="1222105"/>
                        <a:pt x="986891" y="1207513"/>
                      </a:cubicBezTo>
                      <a:cubicBezTo>
                        <a:pt x="1011212" y="1195352"/>
                        <a:pt x="1026412" y="1184408"/>
                        <a:pt x="1032492" y="1174680"/>
                      </a:cubicBezTo>
                      <a:cubicBezTo>
                        <a:pt x="1038572" y="1164952"/>
                        <a:pt x="1041612" y="1144279"/>
                        <a:pt x="1041612" y="1112663"/>
                      </a:cubicBezTo>
                      <a:cubicBezTo>
                        <a:pt x="1041612" y="1046997"/>
                        <a:pt x="1051341" y="907155"/>
                        <a:pt x="1070797" y="693134"/>
                      </a:cubicBezTo>
                      <a:cubicBezTo>
                        <a:pt x="1082957" y="549643"/>
                        <a:pt x="1081741" y="422568"/>
                        <a:pt x="1067149" y="311910"/>
                      </a:cubicBezTo>
                      <a:cubicBezTo>
                        <a:pt x="1052556" y="201252"/>
                        <a:pt x="1027020" y="128898"/>
                        <a:pt x="990539" y="94850"/>
                      </a:cubicBezTo>
                      <a:cubicBezTo>
                        <a:pt x="968650" y="72961"/>
                        <a:pt x="957706" y="51681"/>
                        <a:pt x="957706" y="31009"/>
                      </a:cubicBezTo>
                      <a:cubicBezTo>
                        <a:pt x="957706" y="10336"/>
                        <a:pt x="968650" y="0"/>
                        <a:pt x="99053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</p:grpSp>
          <p:sp>
            <p:nvSpPr>
              <p:cNvPr id="1123" name="任意多边形: 形状 1122">
                <a:extLst>
                  <a:ext uri="{FF2B5EF4-FFF2-40B4-BE49-F238E27FC236}">
                    <a16:creationId xmlns:a16="http://schemas.microsoft.com/office/drawing/2014/main" id="{11A2A2F8-E1EE-7BC3-7DCA-F9EB1879336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008890" y="1659922"/>
                <a:ext cx="3416284" cy="130587"/>
              </a:xfrm>
              <a:custGeom>
                <a:avLst/>
                <a:gdLst/>
                <a:ahLst/>
                <a:cxnLst/>
                <a:rect l="l" t="t" r="r" b="b"/>
                <a:pathLst>
                  <a:path w="3416284" h="130587">
                    <a:moveTo>
                      <a:pt x="1113092" y="91440"/>
                    </a:moveTo>
                    <a:lnTo>
                      <a:pt x="1113092" y="96297"/>
                    </a:lnTo>
                    <a:lnTo>
                      <a:pt x="1135380" y="96297"/>
                    </a:lnTo>
                    <a:lnTo>
                      <a:pt x="1135380" y="91440"/>
                    </a:lnTo>
                    <a:close/>
                    <a:moveTo>
                      <a:pt x="560642" y="91440"/>
                    </a:moveTo>
                    <a:lnTo>
                      <a:pt x="560642" y="96297"/>
                    </a:lnTo>
                    <a:lnTo>
                      <a:pt x="582930" y="96297"/>
                    </a:lnTo>
                    <a:lnTo>
                      <a:pt x="582930" y="91440"/>
                    </a:lnTo>
                    <a:close/>
                    <a:moveTo>
                      <a:pt x="1113092" y="72294"/>
                    </a:moveTo>
                    <a:lnTo>
                      <a:pt x="1113092" y="78724"/>
                    </a:lnTo>
                    <a:lnTo>
                      <a:pt x="1135380" y="78724"/>
                    </a:lnTo>
                    <a:lnTo>
                      <a:pt x="1135380" y="72294"/>
                    </a:lnTo>
                    <a:close/>
                    <a:moveTo>
                      <a:pt x="560642" y="72294"/>
                    </a:moveTo>
                    <a:lnTo>
                      <a:pt x="560642" y="78724"/>
                    </a:lnTo>
                    <a:lnTo>
                      <a:pt x="582930" y="78724"/>
                    </a:lnTo>
                    <a:lnTo>
                      <a:pt x="582930" y="72294"/>
                    </a:lnTo>
                    <a:close/>
                    <a:moveTo>
                      <a:pt x="1192816" y="69723"/>
                    </a:moveTo>
                    <a:lnTo>
                      <a:pt x="1192816" y="80724"/>
                    </a:lnTo>
                    <a:lnTo>
                      <a:pt x="1206961" y="80724"/>
                    </a:lnTo>
                    <a:lnTo>
                      <a:pt x="1206961" y="69723"/>
                    </a:lnTo>
                    <a:close/>
                    <a:moveTo>
                      <a:pt x="640366" y="69723"/>
                    </a:moveTo>
                    <a:lnTo>
                      <a:pt x="640366" y="80724"/>
                    </a:lnTo>
                    <a:lnTo>
                      <a:pt x="654511" y="80724"/>
                    </a:lnTo>
                    <a:lnTo>
                      <a:pt x="654511" y="69723"/>
                    </a:lnTo>
                    <a:close/>
                    <a:moveTo>
                      <a:pt x="1106948" y="59721"/>
                    </a:moveTo>
                    <a:lnTo>
                      <a:pt x="1141524" y="59721"/>
                    </a:lnTo>
                    <a:cubicBezTo>
                      <a:pt x="1143334" y="59721"/>
                      <a:pt x="1144834" y="60317"/>
                      <a:pt x="1146025" y="61507"/>
                    </a:cubicBezTo>
                    <a:cubicBezTo>
                      <a:pt x="1147215" y="62698"/>
                      <a:pt x="1147810" y="64198"/>
                      <a:pt x="1147810" y="66008"/>
                    </a:cubicBezTo>
                    <a:lnTo>
                      <a:pt x="1147810" y="111728"/>
                    </a:lnTo>
                    <a:cubicBezTo>
                      <a:pt x="1147810" y="115633"/>
                      <a:pt x="1146739" y="118943"/>
                      <a:pt x="1144596" y="121658"/>
                    </a:cubicBezTo>
                    <a:cubicBezTo>
                      <a:pt x="1142453" y="124372"/>
                      <a:pt x="1139881" y="126420"/>
                      <a:pt x="1136880" y="127801"/>
                    </a:cubicBezTo>
                    <a:cubicBezTo>
                      <a:pt x="1133880" y="129183"/>
                      <a:pt x="1131047" y="130064"/>
                      <a:pt x="1128379" y="130445"/>
                    </a:cubicBezTo>
                    <a:lnTo>
                      <a:pt x="1126665" y="118157"/>
                    </a:lnTo>
                    <a:cubicBezTo>
                      <a:pt x="1132189" y="117014"/>
                      <a:pt x="1135095" y="114871"/>
                      <a:pt x="1135380" y="111728"/>
                    </a:cubicBezTo>
                    <a:lnTo>
                      <a:pt x="1135380" y="108870"/>
                    </a:lnTo>
                    <a:lnTo>
                      <a:pt x="1113092" y="108870"/>
                    </a:lnTo>
                    <a:lnTo>
                      <a:pt x="1113092" y="128444"/>
                    </a:lnTo>
                    <a:lnTo>
                      <a:pt x="1100662" y="128444"/>
                    </a:lnTo>
                    <a:lnTo>
                      <a:pt x="1100662" y="66008"/>
                    </a:lnTo>
                    <a:cubicBezTo>
                      <a:pt x="1100662" y="64198"/>
                      <a:pt x="1101281" y="62698"/>
                      <a:pt x="1102519" y="61507"/>
                    </a:cubicBezTo>
                    <a:cubicBezTo>
                      <a:pt x="1103757" y="60317"/>
                      <a:pt x="1105234" y="59721"/>
                      <a:pt x="1106948" y="59721"/>
                    </a:cubicBezTo>
                    <a:close/>
                    <a:moveTo>
                      <a:pt x="554498" y="59721"/>
                    </a:moveTo>
                    <a:lnTo>
                      <a:pt x="589074" y="59721"/>
                    </a:lnTo>
                    <a:cubicBezTo>
                      <a:pt x="590884" y="59721"/>
                      <a:pt x="592384" y="60317"/>
                      <a:pt x="593575" y="61507"/>
                    </a:cubicBezTo>
                    <a:cubicBezTo>
                      <a:pt x="594765" y="62698"/>
                      <a:pt x="595360" y="64198"/>
                      <a:pt x="595360" y="66008"/>
                    </a:cubicBezTo>
                    <a:lnTo>
                      <a:pt x="595360" y="111728"/>
                    </a:lnTo>
                    <a:cubicBezTo>
                      <a:pt x="595360" y="115633"/>
                      <a:pt x="594289" y="118943"/>
                      <a:pt x="592146" y="121658"/>
                    </a:cubicBezTo>
                    <a:cubicBezTo>
                      <a:pt x="590003" y="124372"/>
                      <a:pt x="587431" y="126420"/>
                      <a:pt x="584431" y="127801"/>
                    </a:cubicBezTo>
                    <a:cubicBezTo>
                      <a:pt x="581430" y="129183"/>
                      <a:pt x="578596" y="130064"/>
                      <a:pt x="575929" y="130445"/>
                    </a:cubicBezTo>
                    <a:lnTo>
                      <a:pt x="574215" y="118157"/>
                    </a:lnTo>
                    <a:cubicBezTo>
                      <a:pt x="579739" y="117014"/>
                      <a:pt x="582645" y="114871"/>
                      <a:pt x="582930" y="111728"/>
                    </a:cubicBezTo>
                    <a:lnTo>
                      <a:pt x="582930" y="108870"/>
                    </a:lnTo>
                    <a:lnTo>
                      <a:pt x="560642" y="108870"/>
                    </a:lnTo>
                    <a:lnTo>
                      <a:pt x="560642" y="128444"/>
                    </a:lnTo>
                    <a:lnTo>
                      <a:pt x="548212" y="128444"/>
                    </a:lnTo>
                    <a:lnTo>
                      <a:pt x="548212" y="66008"/>
                    </a:lnTo>
                    <a:cubicBezTo>
                      <a:pt x="548212" y="64198"/>
                      <a:pt x="548831" y="62698"/>
                      <a:pt x="550069" y="61507"/>
                    </a:cubicBezTo>
                    <a:cubicBezTo>
                      <a:pt x="551307" y="60317"/>
                      <a:pt x="552784" y="59721"/>
                      <a:pt x="554498" y="59721"/>
                    </a:cubicBezTo>
                    <a:close/>
                    <a:moveTo>
                      <a:pt x="1192816" y="46005"/>
                    </a:moveTo>
                    <a:lnTo>
                      <a:pt x="1192816" y="57007"/>
                    </a:lnTo>
                    <a:lnTo>
                      <a:pt x="1206961" y="57007"/>
                    </a:lnTo>
                    <a:lnTo>
                      <a:pt x="1206961" y="46005"/>
                    </a:lnTo>
                    <a:close/>
                    <a:moveTo>
                      <a:pt x="640366" y="46005"/>
                    </a:moveTo>
                    <a:lnTo>
                      <a:pt x="640366" y="57007"/>
                    </a:lnTo>
                    <a:lnTo>
                      <a:pt x="654511" y="57007"/>
                    </a:lnTo>
                    <a:lnTo>
                      <a:pt x="654511" y="46005"/>
                    </a:lnTo>
                    <a:close/>
                    <a:moveTo>
                      <a:pt x="2943321" y="45720"/>
                    </a:moveTo>
                    <a:lnTo>
                      <a:pt x="3031046" y="45720"/>
                    </a:lnTo>
                    <a:cubicBezTo>
                      <a:pt x="3032760" y="45720"/>
                      <a:pt x="3034237" y="46339"/>
                      <a:pt x="3035475" y="47577"/>
                    </a:cubicBezTo>
                    <a:cubicBezTo>
                      <a:pt x="3036713" y="48815"/>
                      <a:pt x="3037333" y="50292"/>
                      <a:pt x="3037333" y="52006"/>
                    </a:cubicBezTo>
                    <a:lnTo>
                      <a:pt x="3037333" y="54721"/>
                    </a:lnTo>
                    <a:cubicBezTo>
                      <a:pt x="3037333" y="55864"/>
                      <a:pt x="3037047" y="56912"/>
                      <a:pt x="3036475" y="57864"/>
                    </a:cubicBezTo>
                    <a:cubicBezTo>
                      <a:pt x="3035903" y="58817"/>
                      <a:pt x="3035141" y="59531"/>
                      <a:pt x="3034189" y="60007"/>
                    </a:cubicBezTo>
                    <a:lnTo>
                      <a:pt x="3000185" y="79867"/>
                    </a:lnTo>
                    <a:lnTo>
                      <a:pt x="3053334" y="79867"/>
                    </a:lnTo>
                    <a:lnTo>
                      <a:pt x="3053334" y="92440"/>
                    </a:lnTo>
                    <a:lnTo>
                      <a:pt x="2999756" y="92440"/>
                    </a:lnTo>
                    <a:lnTo>
                      <a:pt x="2999756" y="108585"/>
                    </a:lnTo>
                    <a:cubicBezTo>
                      <a:pt x="2999756" y="113442"/>
                      <a:pt x="2998018" y="117443"/>
                      <a:pt x="2994541" y="120586"/>
                    </a:cubicBezTo>
                    <a:cubicBezTo>
                      <a:pt x="2991065" y="123729"/>
                      <a:pt x="2986897" y="126015"/>
                      <a:pt x="2982039" y="127444"/>
                    </a:cubicBezTo>
                    <a:cubicBezTo>
                      <a:pt x="2977182" y="128873"/>
                      <a:pt x="2972419" y="129683"/>
                      <a:pt x="2967752" y="129873"/>
                    </a:cubicBezTo>
                    <a:lnTo>
                      <a:pt x="2967323" y="117443"/>
                    </a:lnTo>
                    <a:cubicBezTo>
                      <a:pt x="2971800" y="117157"/>
                      <a:pt x="2976253" y="116229"/>
                      <a:pt x="2980683" y="114657"/>
                    </a:cubicBezTo>
                    <a:cubicBezTo>
                      <a:pt x="2985111" y="113085"/>
                      <a:pt x="2987326" y="111061"/>
                      <a:pt x="2987326" y="108585"/>
                    </a:cubicBezTo>
                    <a:lnTo>
                      <a:pt x="2987326" y="92440"/>
                    </a:lnTo>
                    <a:lnTo>
                      <a:pt x="2925747" y="92440"/>
                    </a:lnTo>
                    <a:lnTo>
                      <a:pt x="2925747" y="79867"/>
                    </a:lnTo>
                    <a:lnTo>
                      <a:pt x="2987326" y="79867"/>
                    </a:lnTo>
                    <a:lnTo>
                      <a:pt x="2987326" y="76438"/>
                    </a:lnTo>
                    <a:cubicBezTo>
                      <a:pt x="2987326" y="74057"/>
                      <a:pt x="2988374" y="72247"/>
                      <a:pt x="2990469" y="71009"/>
                    </a:cubicBezTo>
                    <a:lnTo>
                      <a:pt x="3012472" y="58293"/>
                    </a:lnTo>
                    <a:lnTo>
                      <a:pt x="2943321" y="58293"/>
                    </a:lnTo>
                    <a:close/>
                    <a:moveTo>
                      <a:pt x="2390871" y="45720"/>
                    </a:moveTo>
                    <a:lnTo>
                      <a:pt x="2478596" y="45720"/>
                    </a:lnTo>
                    <a:cubicBezTo>
                      <a:pt x="2480310" y="45720"/>
                      <a:pt x="2481787" y="46339"/>
                      <a:pt x="2483025" y="47577"/>
                    </a:cubicBezTo>
                    <a:cubicBezTo>
                      <a:pt x="2484263" y="48815"/>
                      <a:pt x="2484883" y="50292"/>
                      <a:pt x="2484883" y="52006"/>
                    </a:cubicBezTo>
                    <a:lnTo>
                      <a:pt x="2484883" y="54721"/>
                    </a:lnTo>
                    <a:cubicBezTo>
                      <a:pt x="2484883" y="55864"/>
                      <a:pt x="2484597" y="56912"/>
                      <a:pt x="2484025" y="57864"/>
                    </a:cubicBezTo>
                    <a:cubicBezTo>
                      <a:pt x="2483453" y="58817"/>
                      <a:pt x="2482691" y="59531"/>
                      <a:pt x="2481739" y="60007"/>
                    </a:cubicBezTo>
                    <a:lnTo>
                      <a:pt x="2447735" y="79867"/>
                    </a:lnTo>
                    <a:lnTo>
                      <a:pt x="2500884" y="79867"/>
                    </a:lnTo>
                    <a:lnTo>
                      <a:pt x="2500884" y="92440"/>
                    </a:lnTo>
                    <a:lnTo>
                      <a:pt x="2447306" y="92440"/>
                    </a:lnTo>
                    <a:lnTo>
                      <a:pt x="2447306" y="108585"/>
                    </a:lnTo>
                    <a:cubicBezTo>
                      <a:pt x="2447306" y="113442"/>
                      <a:pt x="2445568" y="117443"/>
                      <a:pt x="2442091" y="120586"/>
                    </a:cubicBezTo>
                    <a:cubicBezTo>
                      <a:pt x="2438615" y="123729"/>
                      <a:pt x="2434447" y="126015"/>
                      <a:pt x="2429589" y="127444"/>
                    </a:cubicBezTo>
                    <a:cubicBezTo>
                      <a:pt x="2424732" y="128873"/>
                      <a:pt x="2419969" y="129683"/>
                      <a:pt x="2415302" y="129873"/>
                    </a:cubicBezTo>
                    <a:lnTo>
                      <a:pt x="2414873" y="117443"/>
                    </a:lnTo>
                    <a:cubicBezTo>
                      <a:pt x="2419350" y="117157"/>
                      <a:pt x="2423803" y="116229"/>
                      <a:pt x="2428233" y="114657"/>
                    </a:cubicBezTo>
                    <a:cubicBezTo>
                      <a:pt x="2432661" y="113085"/>
                      <a:pt x="2434876" y="111061"/>
                      <a:pt x="2434876" y="108585"/>
                    </a:cubicBezTo>
                    <a:lnTo>
                      <a:pt x="2434876" y="92440"/>
                    </a:lnTo>
                    <a:lnTo>
                      <a:pt x="2373297" y="92440"/>
                    </a:lnTo>
                    <a:lnTo>
                      <a:pt x="2373297" y="79867"/>
                    </a:lnTo>
                    <a:lnTo>
                      <a:pt x="2434876" y="79867"/>
                    </a:lnTo>
                    <a:lnTo>
                      <a:pt x="2434876" y="76438"/>
                    </a:lnTo>
                    <a:cubicBezTo>
                      <a:pt x="2434876" y="74057"/>
                      <a:pt x="2435924" y="72247"/>
                      <a:pt x="2438019" y="71009"/>
                    </a:cubicBezTo>
                    <a:lnTo>
                      <a:pt x="2460022" y="58293"/>
                    </a:lnTo>
                    <a:lnTo>
                      <a:pt x="2390871" y="58293"/>
                    </a:lnTo>
                    <a:close/>
                    <a:moveTo>
                      <a:pt x="3126010" y="44720"/>
                    </a:moveTo>
                    <a:lnTo>
                      <a:pt x="3126010" y="58721"/>
                    </a:lnTo>
                    <a:lnTo>
                      <a:pt x="3154871" y="58721"/>
                    </a:lnTo>
                    <a:lnTo>
                      <a:pt x="3154871" y="44720"/>
                    </a:lnTo>
                    <a:close/>
                    <a:moveTo>
                      <a:pt x="2211610" y="44720"/>
                    </a:moveTo>
                    <a:lnTo>
                      <a:pt x="2211610" y="58721"/>
                    </a:lnTo>
                    <a:lnTo>
                      <a:pt x="2240471" y="58721"/>
                    </a:lnTo>
                    <a:lnTo>
                      <a:pt x="2240471" y="44720"/>
                    </a:lnTo>
                    <a:close/>
                    <a:moveTo>
                      <a:pt x="1297210" y="44720"/>
                    </a:moveTo>
                    <a:lnTo>
                      <a:pt x="1297210" y="58721"/>
                    </a:lnTo>
                    <a:lnTo>
                      <a:pt x="1326071" y="58721"/>
                    </a:lnTo>
                    <a:lnTo>
                      <a:pt x="1326071" y="44720"/>
                    </a:lnTo>
                    <a:close/>
                    <a:moveTo>
                      <a:pt x="382810" y="44720"/>
                    </a:moveTo>
                    <a:lnTo>
                      <a:pt x="382810" y="58721"/>
                    </a:lnTo>
                    <a:lnTo>
                      <a:pt x="411671" y="58721"/>
                    </a:lnTo>
                    <a:lnTo>
                      <a:pt x="411671" y="44720"/>
                    </a:lnTo>
                    <a:close/>
                    <a:moveTo>
                      <a:pt x="2109073" y="36004"/>
                    </a:moveTo>
                    <a:lnTo>
                      <a:pt x="2121647" y="36004"/>
                    </a:lnTo>
                    <a:lnTo>
                      <a:pt x="2121647" y="51435"/>
                    </a:lnTo>
                    <a:cubicBezTo>
                      <a:pt x="2121647" y="52101"/>
                      <a:pt x="2121551" y="53102"/>
                      <a:pt x="2121361" y="54435"/>
                    </a:cubicBezTo>
                    <a:lnTo>
                      <a:pt x="2136363" y="72152"/>
                    </a:lnTo>
                    <a:lnTo>
                      <a:pt x="2126790" y="80295"/>
                    </a:lnTo>
                    <a:lnTo>
                      <a:pt x="2116360" y="67865"/>
                    </a:lnTo>
                    <a:cubicBezTo>
                      <a:pt x="2112359" y="73961"/>
                      <a:pt x="2107311" y="78581"/>
                      <a:pt x="2101215" y="81724"/>
                    </a:cubicBezTo>
                    <a:lnTo>
                      <a:pt x="2095071" y="70723"/>
                    </a:lnTo>
                    <a:cubicBezTo>
                      <a:pt x="2098977" y="68627"/>
                      <a:pt x="2102191" y="65889"/>
                      <a:pt x="2104716" y="62508"/>
                    </a:cubicBezTo>
                    <a:cubicBezTo>
                      <a:pt x="2107240" y="59126"/>
                      <a:pt x="2108692" y="55435"/>
                      <a:pt x="2109073" y="51435"/>
                    </a:cubicBezTo>
                    <a:close/>
                    <a:moveTo>
                      <a:pt x="2052638" y="36004"/>
                    </a:moveTo>
                    <a:lnTo>
                      <a:pt x="2065354" y="36004"/>
                    </a:lnTo>
                    <a:lnTo>
                      <a:pt x="2065354" y="51435"/>
                    </a:lnTo>
                    <a:cubicBezTo>
                      <a:pt x="2065163" y="53530"/>
                      <a:pt x="2064973" y="55149"/>
                      <a:pt x="2064782" y="56292"/>
                    </a:cubicBezTo>
                    <a:lnTo>
                      <a:pt x="2080498" y="71723"/>
                    </a:lnTo>
                    <a:lnTo>
                      <a:pt x="2071783" y="80724"/>
                    </a:lnTo>
                    <a:lnTo>
                      <a:pt x="2059496" y="68723"/>
                    </a:lnTo>
                    <a:cubicBezTo>
                      <a:pt x="2055686" y="74342"/>
                      <a:pt x="2050781" y="78676"/>
                      <a:pt x="2044779" y="81724"/>
                    </a:cubicBezTo>
                    <a:lnTo>
                      <a:pt x="2038779" y="70723"/>
                    </a:lnTo>
                    <a:cubicBezTo>
                      <a:pt x="2042589" y="68627"/>
                      <a:pt x="2045756" y="65889"/>
                      <a:pt x="2048280" y="62508"/>
                    </a:cubicBezTo>
                    <a:cubicBezTo>
                      <a:pt x="2050804" y="59126"/>
                      <a:pt x="2052257" y="55435"/>
                      <a:pt x="2052638" y="51435"/>
                    </a:cubicBezTo>
                    <a:close/>
                    <a:moveTo>
                      <a:pt x="2080927" y="30432"/>
                    </a:moveTo>
                    <a:lnTo>
                      <a:pt x="2093643" y="30432"/>
                    </a:lnTo>
                    <a:lnTo>
                      <a:pt x="2093643" y="84296"/>
                    </a:lnTo>
                    <a:lnTo>
                      <a:pt x="2131505" y="84296"/>
                    </a:lnTo>
                    <a:lnTo>
                      <a:pt x="2131505" y="96869"/>
                    </a:lnTo>
                    <a:lnTo>
                      <a:pt x="2093643" y="96869"/>
                    </a:lnTo>
                    <a:lnTo>
                      <a:pt x="2093643" y="116729"/>
                    </a:lnTo>
                    <a:lnTo>
                      <a:pt x="2139649" y="116729"/>
                    </a:lnTo>
                    <a:lnTo>
                      <a:pt x="2139649" y="129302"/>
                    </a:lnTo>
                    <a:lnTo>
                      <a:pt x="2034921" y="129302"/>
                    </a:lnTo>
                    <a:lnTo>
                      <a:pt x="2034921" y="116729"/>
                    </a:lnTo>
                    <a:lnTo>
                      <a:pt x="2080927" y="116729"/>
                    </a:lnTo>
                    <a:lnTo>
                      <a:pt x="2080927" y="96869"/>
                    </a:lnTo>
                    <a:lnTo>
                      <a:pt x="2042779" y="96869"/>
                    </a:lnTo>
                    <a:lnTo>
                      <a:pt x="2042779" y="84296"/>
                    </a:lnTo>
                    <a:lnTo>
                      <a:pt x="2080927" y="84296"/>
                    </a:lnTo>
                    <a:close/>
                    <a:moveTo>
                      <a:pt x="199263" y="24574"/>
                    </a:moveTo>
                    <a:lnTo>
                      <a:pt x="199263" y="36861"/>
                    </a:lnTo>
                    <a:lnTo>
                      <a:pt x="294847" y="36861"/>
                    </a:lnTo>
                    <a:lnTo>
                      <a:pt x="294847" y="24574"/>
                    </a:lnTo>
                    <a:close/>
                    <a:moveTo>
                      <a:pt x="1170813" y="23717"/>
                    </a:moveTo>
                    <a:cubicBezTo>
                      <a:pt x="1167575" y="27336"/>
                      <a:pt x="1164384" y="30623"/>
                      <a:pt x="1161241" y="33575"/>
                    </a:cubicBezTo>
                    <a:lnTo>
                      <a:pt x="1182386" y="33575"/>
                    </a:lnTo>
                    <a:cubicBezTo>
                      <a:pt x="1184291" y="32242"/>
                      <a:pt x="1185982" y="30813"/>
                      <a:pt x="1187458" y="29289"/>
                    </a:cubicBezTo>
                    <a:cubicBezTo>
                      <a:pt x="1188935" y="27765"/>
                      <a:pt x="1190625" y="25908"/>
                      <a:pt x="1192530" y="23717"/>
                    </a:cubicBezTo>
                    <a:close/>
                    <a:moveTo>
                      <a:pt x="618363" y="23717"/>
                    </a:moveTo>
                    <a:cubicBezTo>
                      <a:pt x="615125" y="27336"/>
                      <a:pt x="611934" y="30623"/>
                      <a:pt x="608791" y="33575"/>
                    </a:cubicBezTo>
                    <a:lnTo>
                      <a:pt x="629936" y="33575"/>
                    </a:lnTo>
                    <a:cubicBezTo>
                      <a:pt x="631841" y="32242"/>
                      <a:pt x="633532" y="30813"/>
                      <a:pt x="635008" y="29289"/>
                    </a:cubicBezTo>
                    <a:cubicBezTo>
                      <a:pt x="636485" y="27765"/>
                      <a:pt x="638175" y="25908"/>
                      <a:pt x="640080" y="23717"/>
                    </a:cubicBezTo>
                    <a:close/>
                    <a:moveTo>
                      <a:pt x="3126010" y="18573"/>
                    </a:moveTo>
                    <a:lnTo>
                      <a:pt x="3126010" y="32289"/>
                    </a:lnTo>
                    <a:lnTo>
                      <a:pt x="3154871" y="32289"/>
                    </a:lnTo>
                    <a:lnTo>
                      <a:pt x="3154871" y="18573"/>
                    </a:lnTo>
                    <a:close/>
                    <a:moveTo>
                      <a:pt x="2211610" y="18573"/>
                    </a:moveTo>
                    <a:lnTo>
                      <a:pt x="2211610" y="32289"/>
                    </a:lnTo>
                    <a:lnTo>
                      <a:pt x="2240471" y="32289"/>
                    </a:lnTo>
                    <a:lnTo>
                      <a:pt x="2240471" y="18573"/>
                    </a:lnTo>
                    <a:close/>
                    <a:moveTo>
                      <a:pt x="1297210" y="18573"/>
                    </a:moveTo>
                    <a:lnTo>
                      <a:pt x="1297210" y="32289"/>
                    </a:lnTo>
                    <a:lnTo>
                      <a:pt x="1326071" y="32289"/>
                    </a:lnTo>
                    <a:lnTo>
                      <a:pt x="1326071" y="18573"/>
                    </a:lnTo>
                    <a:close/>
                    <a:moveTo>
                      <a:pt x="382810" y="18573"/>
                    </a:moveTo>
                    <a:lnTo>
                      <a:pt x="382810" y="32289"/>
                    </a:lnTo>
                    <a:lnTo>
                      <a:pt x="411671" y="32289"/>
                    </a:lnTo>
                    <a:lnTo>
                      <a:pt x="411671" y="18573"/>
                    </a:lnTo>
                    <a:close/>
                    <a:moveTo>
                      <a:pt x="1553909" y="11858"/>
                    </a:moveTo>
                    <a:lnTo>
                      <a:pt x="1566482" y="11858"/>
                    </a:lnTo>
                    <a:lnTo>
                      <a:pt x="1566482" y="32004"/>
                    </a:lnTo>
                    <a:cubicBezTo>
                      <a:pt x="1566482" y="34575"/>
                      <a:pt x="1566101" y="37242"/>
                      <a:pt x="1565339" y="40005"/>
                    </a:cubicBezTo>
                    <a:lnTo>
                      <a:pt x="1585913" y="61722"/>
                    </a:lnTo>
                    <a:lnTo>
                      <a:pt x="1576626" y="70294"/>
                    </a:lnTo>
                    <a:lnTo>
                      <a:pt x="1559909" y="52435"/>
                    </a:lnTo>
                    <a:cubicBezTo>
                      <a:pt x="1555528" y="59198"/>
                      <a:pt x="1549384" y="65436"/>
                      <a:pt x="1541479" y="71151"/>
                    </a:cubicBezTo>
                    <a:lnTo>
                      <a:pt x="1534478" y="60864"/>
                    </a:lnTo>
                    <a:cubicBezTo>
                      <a:pt x="1536859" y="59245"/>
                      <a:pt x="1539550" y="56935"/>
                      <a:pt x="1542550" y="53935"/>
                    </a:cubicBezTo>
                    <a:cubicBezTo>
                      <a:pt x="1545551" y="50935"/>
                      <a:pt x="1548194" y="47482"/>
                      <a:pt x="1550480" y="43577"/>
                    </a:cubicBezTo>
                    <a:cubicBezTo>
                      <a:pt x="1552766" y="39671"/>
                      <a:pt x="1553909" y="35814"/>
                      <a:pt x="1553909" y="32004"/>
                    </a:cubicBezTo>
                    <a:close/>
                    <a:moveTo>
                      <a:pt x="1479185" y="11858"/>
                    </a:moveTo>
                    <a:lnTo>
                      <a:pt x="1491758" y="11858"/>
                    </a:lnTo>
                    <a:lnTo>
                      <a:pt x="1491758" y="32004"/>
                    </a:lnTo>
                    <a:cubicBezTo>
                      <a:pt x="1491758" y="33337"/>
                      <a:pt x="1491568" y="35242"/>
                      <a:pt x="1491187" y="37719"/>
                    </a:cubicBezTo>
                    <a:lnTo>
                      <a:pt x="1512618" y="61579"/>
                    </a:lnTo>
                    <a:lnTo>
                      <a:pt x="1503331" y="69866"/>
                    </a:lnTo>
                    <a:lnTo>
                      <a:pt x="1486186" y="50720"/>
                    </a:lnTo>
                    <a:cubicBezTo>
                      <a:pt x="1481805" y="58150"/>
                      <a:pt x="1475280" y="64960"/>
                      <a:pt x="1466612" y="71151"/>
                    </a:cubicBezTo>
                    <a:lnTo>
                      <a:pt x="1459611" y="60864"/>
                    </a:lnTo>
                    <a:cubicBezTo>
                      <a:pt x="1461993" y="59245"/>
                      <a:pt x="1464683" y="56935"/>
                      <a:pt x="1467684" y="53935"/>
                    </a:cubicBezTo>
                    <a:cubicBezTo>
                      <a:pt x="1470684" y="50935"/>
                      <a:pt x="1473351" y="47482"/>
                      <a:pt x="1475685" y="43577"/>
                    </a:cubicBezTo>
                    <a:cubicBezTo>
                      <a:pt x="1478018" y="39671"/>
                      <a:pt x="1479185" y="35814"/>
                      <a:pt x="1479185" y="32004"/>
                    </a:cubicBezTo>
                    <a:close/>
                    <a:moveTo>
                      <a:pt x="3119866" y="6000"/>
                    </a:moveTo>
                    <a:lnTo>
                      <a:pt x="3161015" y="6000"/>
                    </a:lnTo>
                    <a:cubicBezTo>
                      <a:pt x="3162729" y="6000"/>
                      <a:pt x="3164205" y="6643"/>
                      <a:pt x="3165443" y="7929"/>
                    </a:cubicBezTo>
                    <a:cubicBezTo>
                      <a:pt x="3166682" y="9215"/>
                      <a:pt x="3167301" y="10715"/>
                      <a:pt x="3167301" y="12430"/>
                    </a:cubicBezTo>
                    <a:lnTo>
                      <a:pt x="3167301" y="65008"/>
                    </a:lnTo>
                    <a:cubicBezTo>
                      <a:pt x="3167301" y="66722"/>
                      <a:pt x="3166682" y="68175"/>
                      <a:pt x="3165443" y="69366"/>
                    </a:cubicBezTo>
                    <a:cubicBezTo>
                      <a:pt x="3164205" y="70556"/>
                      <a:pt x="3162729" y="71151"/>
                      <a:pt x="3161015" y="71151"/>
                    </a:cubicBezTo>
                    <a:lnTo>
                      <a:pt x="3126010" y="71151"/>
                    </a:lnTo>
                    <a:lnTo>
                      <a:pt x="3126010" y="102584"/>
                    </a:lnTo>
                    <a:cubicBezTo>
                      <a:pt x="3135916" y="99726"/>
                      <a:pt x="3143679" y="96107"/>
                      <a:pt x="3149299" y="91725"/>
                    </a:cubicBezTo>
                    <a:lnTo>
                      <a:pt x="3145298" y="82010"/>
                    </a:lnTo>
                    <a:lnTo>
                      <a:pt x="3157014" y="77295"/>
                    </a:lnTo>
                    <a:lnTo>
                      <a:pt x="3170158" y="109871"/>
                    </a:lnTo>
                    <a:lnTo>
                      <a:pt x="3158585" y="114443"/>
                    </a:lnTo>
                    <a:lnTo>
                      <a:pt x="3154157" y="103727"/>
                    </a:lnTo>
                    <a:cubicBezTo>
                      <a:pt x="3149489" y="106870"/>
                      <a:pt x="3144417" y="109466"/>
                      <a:pt x="3138940" y="111514"/>
                    </a:cubicBezTo>
                    <a:cubicBezTo>
                      <a:pt x="3133463" y="113562"/>
                      <a:pt x="3127439" y="115252"/>
                      <a:pt x="3120867" y="116586"/>
                    </a:cubicBezTo>
                    <a:lnTo>
                      <a:pt x="3119866" y="116729"/>
                    </a:lnTo>
                    <a:cubicBezTo>
                      <a:pt x="3118628" y="116729"/>
                      <a:pt x="3117247" y="116252"/>
                      <a:pt x="3115723" y="115300"/>
                    </a:cubicBezTo>
                    <a:cubicBezTo>
                      <a:pt x="3114294" y="113681"/>
                      <a:pt x="3113580" y="112061"/>
                      <a:pt x="3113580" y="110442"/>
                    </a:cubicBezTo>
                    <a:lnTo>
                      <a:pt x="3113580" y="12430"/>
                    </a:lnTo>
                    <a:cubicBezTo>
                      <a:pt x="3113580" y="10715"/>
                      <a:pt x="3114199" y="9215"/>
                      <a:pt x="3115437" y="7929"/>
                    </a:cubicBezTo>
                    <a:cubicBezTo>
                      <a:pt x="3116675" y="6643"/>
                      <a:pt x="3118152" y="6000"/>
                      <a:pt x="3119866" y="6000"/>
                    </a:cubicBezTo>
                    <a:close/>
                    <a:moveTo>
                      <a:pt x="2205466" y="6000"/>
                    </a:moveTo>
                    <a:lnTo>
                      <a:pt x="2246615" y="6000"/>
                    </a:lnTo>
                    <a:cubicBezTo>
                      <a:pt x="2248329" y="6000"/>
                      <a:pt x="2249805" y="6643"/>
                      <a:pt x="2251043" y="7929"/>
                    </a:cubicBezTo>
                    <a:cubicBezTo>
                      <a:pt x="2252282" y="9215"/>
                      <a:pt x="2252901" y="10715"/>
                      <a:pt x="2252901" y="12430"/>
                    </a:cubicBezTo>
                    <a:lnTo>
                      <a:pt x="2252901" y="65008"/>
                    </a:lnTo>
                    <a:cubicBezTo>
                      <a:pt x="2252901" y="66722"/>
                      <a:pt x="2252282" y="68175"/>
                      <a:pt x="2251043" y="69366"/>
                    </a:cubicBezTo>
                    <a:cubicBezTo>
                      <a:pt x="2249805" y="70556"/>
                      <a:pt x="2248329" y="71151"/>
                      <a:pt x="2246615" y="71151"/>
                    </a:cubicBezTo>
                    <a:lnTo>
                      <a:pt x="2211610" y="71151"/>
                    </a:lnTo>
                    <a:lnTo>
                      <a:pt x="2211610" y="102584"/>
                    </a:lnTo>
                    <a:cubicBezTo>
                      <a:pt x="2221516" y="99726"/>
                      <a:pt x="2229279" y="96107"/>
                      <a:pt x="2234899" y="91725"/>
                    </a:cubicBezTo>
                    <a:lnTo>
                      <a:pt x="2230898" y="82010"/>
                    </a:lnTo>
                    <a:lnTo>
                      <a:pt x="2242614" y="77295"/>
                    </a:lnTo>
                    <a:lnTo>
                      <a:pt x="2255758" y="109871"/>
                    </a:lnTo>
                    <a:lnTo>
                      <a:pt x="2244185" y="114443"/>
                    </a:lnTo>
                    <a:lnTo>
                      <a:pt x="2239757" y="103727"/>
                    </a:lnTo>
                    <a:cubicBezTo>
                      <a:pt x="2235089" y="106870"/>
                      <a:pt x="2230017" y="109466"/>
                      <a:pt x="2224540" y="111514"/>
                    </a:cubicBezTo>
                    <a:cubicBezTo>
                      <a:pt x="2219063" y="113562"/>
                      <a:pt x="2213039" y="115252"/>
                      <a:pt x="2206467" y="116586"/>
                    </a:cubicBezTo>
                    <a:lnTo>
                      <a:pt x="2205466" y="116729"/>
                    </a:lnTo>
                    <a:cubicBezTo>
                      <a:pt x="2204228" y="116729"/>
                      <a:pt x="2202847" y="116252"/>
                      <a:pt x="2201323" y="115300"/>
                    </a:cubicBezTo>
                    <a:cubicBezTo>
                      <a:pt x="2199894" y="113681"/>
                      <a:pt x="2199180" y="112061"/>
                      <a:pt x="2199180" y="110442"/>
                    </a:cubicBezTo>
                    <a:lnTo>
                      <a:pt x="2199180" y="12430"/>
                    </a:lnTo>
                    <a:cubicBezTo>
                      <a:pt x="2199180" y="10715"/>
                      <a:pt x="2199799" y="9215"/>
                      <a:pt x="2201037" y="7929"/>
                    </a:cubicBezTo>
                    <a:cubicBezTo>
                      <a:pt x="2202275" y="6643"/>
                      <a:pt x="2203752" y="6000"/>
                      <a:pt x="2205466" y="6000"/>
                    </a:cubicBezTo>
                    <a:close/>
                    <a:moveTo>
                      <a:pt x="1291066" y="6000"/>
                    </a:moveTo>
                    <a:lnTo>
                      <a:pt x="1332214" y="6000"/>
                    </a:lnTo>
                    <a:cubicBezTo>
                      <a:pt x="1333929" y="6000"/>
                      <a:pt x="1335405" y="6643"/>
                      <a:pt x="1336643" y="7929"/>
                    </a:cubicBezTo>
                    <a:cubicBezTo>
                      <a:pt x="1337882" y="9215"/>
                      <a:pt x="1338501" y="10715"/>
                      <a:pt x="1338501" y="12430"/>
                    </a:cubicBezTo>
                    <a:lnTo>
                      <a:pt x="1338501" y="65008"/>
                    </a:lnTo>
                    <a:cubicBezTo>
                      <a:pt x="1338501" y="66722"/>
                      <a:pt x="1337882" y="68175"/>
                      <a:pt x="1336643" y="69366"/>
                    </a:cubicBezTo>
                    <a:cubicBezTo>
                      <a:pt x="1335405" y="70556"/>
                      <a:pt x="1333929" y="71151"/>
                      <a:pt x="1332214" y="71151"/>
                    </a:cubicBezTo>
                    <a:lnTo>
                      <a:pt x="1297210" y="71151"/>
                    </a:lnTo>
                    <a:lnTo>
                      <a:pt x="1297210" y="102584"/>
                    </a:lnTo>
                    <a:cubicBezTo>
                      <a:pt x="1307116" y="99726"/>
                      <a:pt x="1314879" y="96107"/>
                      <a:pt x="1320499" y="91725"/>
                    </a:cubicBezTo>
                    <a:lnTo>
                      <a:pt x="1316498" y="82010"/>
                    </a:lnTo>
                    <a:lnTo>
                      <a:pt x="1328214" y="77295"/>
                    </a:lnTo>
                    <a:lnTo>
                      <a:pt x="1341358" y="109871"/>
                    </a:lnTo>
                    <a:lnTo>
                      <a:pt x="1329785" y="114443"/>
                    </a:lnTo>
                    <a:lnTo>
                      <a:pt x="1325356" y="103727"/>
                    </a:lnTo>
                    <a:cubicBezTo>
                      <a:pt x="1320689" y="106870"/>
                      <a:pt x="1315617" y="109466"/>
                      <a:pt x="1310140" y="111514"/>
                    </a:cubicBezTo>
                    <a:cubicBezTo>
                      <a:pt x="1304663" y="113562"/>
                      <a:pt x="1298639" y="115252"/>
                      <a:pt x="1292067" y="116586"/>
                    </a:cubicBezTo>
                    <a:lnTo>
                      <a:pt x="1291066" y="116729"/>
                    </a:lnTo>
                    <a:cubicBezTo>
                      <a:pt x="1289828" y="116729"/>
                      <a:pt x="1288447" y="116252"/>
                      <a:pt x="1286923" y="115300"/>
                    </a:cubicBezTo>
                    <a:cubicBezTo>
                      <a:pt x="1285494" y="113681"/>
                      <a:pt x="1284780" y="112061"/>
                      <a:pt x="1284780" y="110442"/>
                    </a:cubicBezTo>
                    <a:lnTo>
                      <a:pt x="1284780" y="12430"/>
                    </a:lnTo>
                    <a:cubicBezTo>
                      <a:pt x="1284780" y="10715"/>
                      <a:pt x="1285399" y="9215"/>
                      <a:pt x="1286637" y="7929"/>
                    </a:cubicBezTo>
                    <a:cubicBezTo>
                      <a:pt x="1287875" y="6643"/>
                      <a:pt x="1289352" y="6000"/>
                      <a:pt x="1291066" y="6000"/>
                    </a:cubicBezTo>
                    <a:close/>
                    <a:moveTo>
                      <a:pt x="376666" y="6000"/>
                    </a:moveTo>
                    <a:lnTo>
                      <a:pt x="417814" y="6000"/>
                    </a:lnTo>
                    <a:cubicBezTo>
                      <a:pt x="419529" y="6000"/>
                      <a:pt x="421005" y="6643"/>
                      <a:pt x="422243" y="7929"/>
                    </a:cubicBezTo>
                    <a:cubicBezTo>
                      <a:pt x="423482" y="9215"/>
                      <a:pt x="424101" y="10715"/>
                      <a:pt x="424101" y="12430"/>
                    </a:cubicBezTo>
                    <a:lnTo>
                      <a:pt x="424101" y="65008"/>
                    </a:lnTo>
                    <a:cubicBezTo>
                      <a:pt x="424101" y="66722"/>
                      <a:pt x="423482" y="68175"/>
                      <a:pt x="422243" y="69366"/>
                    </a:cubicBezTo>
                    <a:cubicBezTo>
                      <a:pt x="421005" y="70556"/>
                      <a:pt x="419529" y="71151"/>
                      <a:pt x="417814" y="71151"/>
                    </a:cubicBezTo>
                    <a:lnTo>
                      <a:pt x="382810" y="71151"/>
                    </a:lnTo>
                    <a:lnTo>
                      <a:pt x="382810" y="102584"/>
                    </a:lnTo>
                    <a:cubicBezTo>
                      <a:pt x="392716" y="99726"/>
                      <a:pt x="400479" y="96107"/>
                      <a:pt x="406099" y="91725"/>
                    </a:cubicBezTo>
                    <a:lnTo>
                      <a:pt x="402098" y="82010"/>
                    </a:lnTo>
                    <a:lnTo>
                      <a:pt x="413814" y="77295"/>
                    </a:lnTo>
                    <a:lnTo>
                      <a:pt x="426958" y="109871"/>
                    </a:lnTo>
                    <a:lnTo>
                      <a:pt x="415385" y="114443"/>
                    </a:lnTo>
                    <a:lnTo>
                      <a:pt x="410956" y="103727"/>
                    </a:lnTo>
                    <a:cubicBezTo>
                      <a:pt x="406289" y="106870"/>
                      <a:pt x="401217" y="109466"/>
                      <a:pt x="395740" y="111514"/>
                    </a:cubicBezTo>
                    <a:cubicBezTo>
                      <a:pt x="390263" y="113562"/>
                      <a:pt x="384239" y="115252"/>
                      <a:pt x="377667" y="116586"/>
                    </a:cubicBezTo>
                    <a:lnTo>
                      <a:pt x="376666" y="116729"/>
                    </a:lnTo>
                    <a:cubicBezTo>
                      <a:pt x="375428" y="116729"/>
                      <a:pt x="374047" y="116252"/>
                      <a:pt x="372523" y="115300"/>
                    </a:cubicBezTo>
                    <a:cubicBezTo>
                      <a:pt x="371094" y="113681"/>
                      <a:pt x="370380" y="112061"/>
                      <a:pt x="370380" y="110442"/>
                    </a:cubicBezTo>
                    <a:lnTo>
                      <a:pt x="370380" y="12430"/>
                    </a:lnTo>
                    <a:cubicBezTo>
                      <a:pt x="370380" y="10715"/>
                      <a:pt x="370999" y="9215"/>
                      <a:pt x="372237" y="7929"/>
                    </a:cubicBezTo>
                    <a:cubicBezTo>
                      <a:pt x="373475" y="6643"/>
                      <a:pt x="374952" y="6000"/>
                      <a:pt x="376666" y="6000"/>
                    </a:cubicBezTo>
                    <a:close/>
                    <a:moveTo>
                      <a:pt x="3185160" y="4715"/>
                    </a:moveTo>
                    <a:lnTo>
                      <a:pt x="3221307" y="4715"/>
                    </a:lnTo>
                    <a:cubicBezTo>
                      <a:pt x="3223022" y="4715"/>
                      <a:pt x="3224499" y="5310"/>
                      <a:pt x="3225737" y="6501"/>
                    </a:cubicBezTo>
                    <a:cubicBezTo>
                      <a:pt x="3226975" y="7691"/>
                      <a:pt x="3227594" y="9144"/>
                      <a:pt x="3227594" y="10858"/>
                    </a:cubicBezTo>
                    <a:lnTo>
                      <a:pt x="3227594" y="78724"/>
                    </a:lnTo>
                    <a:cubicBezTo>
                      <a:pt x="3227594" y="84153"/>
                      <a:pt x="3226213" y="88701"/>
                      <a:pt x="3223451" y="92368"/>
                    </a:cubicBezTo>
                    <a:cubicBezTo>
                      <a:pt x="3220688" y="96036"/>
                      <a:pt x="3217379" y="98774"/>
                      <a:pt x="3213521" y="100584"/>
                    </a:cubicBezTo>
                    <a:cubicBezTo>
                      <a:pt x="3209663" y="102393"/>
                      <a:pt x="3205973" y="103489"/>
                      <a:pt x="3202448" y="103870"/>
                    </a:cubicBezTo>
                    <a:lnTo>
                      <a:pt x="3201162" y="91440"/>
                    </a:lnTo>
                    <a:cubicBezTo>
                      <a:pt x="3203734" y="91154"/>
                      <a:pt x="3206711" y="90082"/>
                      <a:pt x="3210092" y="88225"/>
                    </a:cubicBezTo>
                    <a:cubicBezTo>
                      <a:pt x="3213473" y="86368"/>
                      <a:pt x="3215164" y="83201"/>
                      <a:pt x="3215164" y="78724"/>
                    </a:cubicBezTo>
                    <a:lnTo>
                      <a:pt x="3215164" y="17145"/>
                    </a:lnTo>
                    <a:lnTo>
                      <a:pt x="3191447" y="17145"/>
                    </a:lnTo>
                    <a:lnTo>
                      <a:pt x="3191447" y="125873"/>
                    </a:lnTo>
                    <a:lnTo>
                      <a:pt x="3179017" y="125873"/>
                    </a:lnTo>
                    <a:lnTo>
                      <a:pt x="3179017" y="10858"/>
                    </a:lnTo>
                    <a:cubicBezTo>
                      <a:pt x="3179017" y="9144"/>
                      <a:pt x="3179612" y="7691"/>
                      <a:pt x="3180803" y="6501"/>
                    </a:cubicBezTo>
                    <a:cubicBezTo>
                      <a:pt x="3181993" y="5310"/>
                      <a:pt x="3183446" y="4715"/>
                      <a:pt x="3185160" y="4715"/>
                    </a:cubicBezTo>
                    <a:close/>
                    <a:moveTo>
                      <a:pt x="2270760" y="4715"/>
                    </a:moveTo>
                    <a:lnTo>
                      <a:pt x="2306907" y="4715"/>
                    </a:lnTo>
                    <a:cubicBezTo>
                      <a:pt x="2308622" y="4715"/>
                      <a:pt x="2310099" y="5310"/>
                      <a:pt x="2311337" y="6501"/>
                    </a:cubicBezTo>
                    <a:cubicBezTo>
                      <a:pt x="2312575" y="7691"/>
                      <a:pt x="2313194" y="9144"/>
                      <a:pt x="2313194" y="10858"/>
                    </a:cubicBezTo>
                    <a:lnTo>
                      <a:pt x="2313194" y="78724"/>
                    </a:lnTo>
                    <a:cubicBezTo>
                      <a:pt x="2313194" y="84153"/>
                      <a:pt x="2311813" y="88701"/>
                      <a:pt x="2309051" y="92368"/>
                    </a:cubicBezTo>
                    <a:cubicBezTo>
                      <a:pt x="2306288" y="96036"/>
                      <a:pt x="2302979" y="98774"/>
                      <a:pt x="2299121" y="100584"/>
                    </a:cubicBezTo>
                    <a:cubicBezTo>
                      <a:pt x="2295263" y="102393"/>
                      <a:pt x="2291573" y="103489"/>
                      <a:pt x="2288048" y="103870"/>
                    </a:cubicBezTo>
                    <a:lnTo>
                      <a:pt x="2286762" y="91440"/>
                    </a:lnTo>
                    <a:cubicBezTo>
                      <a:pt x="2289334" y="91154"/>
                      <a:pt x="2292311" y="90082"/>
                      <a:pt x="2295692" y="88225"/>
                    </a:cubicBezTo>
                    <a:cubicBezTo>
                      <a:pt x="2299073" y="86368"/>
                      <a:pt x="2300764" y="83201"/>
                      <a:pt x="2300764" y="78724"/>
                    </a:cubicBezTo>
                    <a:lnTo>
                      <a:pt x="2300764" y="17145"/>
                    </a:lnTo>
                    <a:lnTo>
                      <a:pt x="2277047" y="17145"/>
                    </a:lnTo>
                    <a:lnTo>
                      <a:pt x="2277047" y="125873"/>
                    </a:lnTo>
                    <a:lnTo>
                      <a:pt x="2264617" y="125873"/>
                    </a:lnTo>
                    <a:lnTo>
                      <a:pt x="2264617" y="10858"/>
                    </a:lnTo>
                    <a:cubicBezTo>
                      <a:pt x="2264617" y="9144"/>
                      <a:pt x="2265212" y="7691"/>
                      <a:pt x="2266403" y="6501"/>
                    </a:cubicBezTo>
                    <a:cubicBezTo>
                      <a:pt x="2267593" y="5310"/>
                      <a:pt x="2269046" y="4715"/>
                      <a:pt x="2270760" y="4715"/>
                    </a:cubicBezTo>
                    <a:close/>
                    <a:moveTo>
                      <a:pt x="1356360" y="4715"/>
                    </a:moveTo>
                    <a:lnTo>
                      <a:pt x="1392508" y="4715"/>
                    </a:lnTo>
                    <a:cubicBezTo>
                      <a:pt x="1394222" y="4715"/>
                      <a:pt x="1395699" y="5310"/>
                      <a:pt x="1396937" y="6501"/>
                    </a:cubicBezTo>
                    <a:cubicBezTo>
                      <a:pt x="1398175" y="7691"/>
                      <a:pt x="1398794" y="9144"/>
                      <a:pt x="1398794" y="10858"/>
                    </a:cubicBezTo>
                    <a:lnTo>
                      <a:pt x="1398794" y="78724"/>
                    </a:lnTo>
                    <a:cubicBezTo>
                      <a:pt x="1398794" y="84153"/>
                      <a:pt x="1397413" y="88701"/>
                      <a:pt x="1394651" y="92368"/>
                    </a:cubicBezTo>
                    <a:cubicBezTo>
                      <a:pt x="1391889" y="96036"/>
                      <a:pt x="1388579" y="98774"/>
                      <a:pt x="1384721" y="100584"/>
                    </a:cubicBezTo>
                    <a:cubicBezTo>
                      <a:pt x="1380863" y="102393"/>
                      <a:pt x="1377172" y="103489"/>
                      <a:pt x="1373648" y="103870"/>
                    </a:cubicBezTo>
                    <a:lnTo>
                      <a:pt x="1372362" y="91440"/>
                    </a:lnTo>
                    <a:cubicBezTo>
                      <a:pt x="1374934" y="91154"/>
                      <a:pt x="1377911" y="90082"/>
                      <a:pt x="1381292" y="88225"/>
                    </a:cubicBezTo>
                    <a:cubicBezTo>
                      <a:pt x="1384673" y="86368"/>
                      <a:pt x="1386364" y="83201"/>
                      <a:pt x="1386364" y="78724"/>
                    </a:cubicBezTo>
                    <a:lnTo>
                      <a:pt x="1386364" y="17145"/>
                    </a:lnTo>
                    <a:lnTo>
                      <a:pt x="1362647" y="17145"/>
                    </a:lnTo>
                    <a:lnTo>
                      <a:pt x="1362647" y="125873"/>
                    </a:lnTo>
                    <a:lnTo>
                      <a:pt x="1350217" y="125873"/>
                    </a:lnTo>
                    <a:lnTo>
                      <a:pt x="1350217" y="10858"/>
                    </a:lnTo>
                    <a:cubicBezTo>
                      <a:pt x="1350217" y="9144"/>
                      <a:pt x="1350812" y="7691"/>
                      <a:pt x="1352003" y="6501"/>
                    </a:cubicBezTo>
                    <a:cubicBezTo>
                      <a:pt x="1353193" y="5310"/>
                      <a:pt x="1354646" y="4715"/>
                      <a:pt x="1356360" y="4715"/>
                    </a:cubicBezTo>
                    <a:close/>
                    <a:moveTo>
                      <a:pt x="441960" y="4715"/>
                    </a:moveTo>
                    <a:lnTo>
                      <a:pt x="478108" y="4715"/>
                    </a:lnTo>
                    <a:cubicBezTo>
                      <a:pt x="479822" y="4715"/>
                      <a:pt x="481299" y="5310"/>
                      <a:pt x="482537" y="6501"/>
                    </a:cubicBezTo>
                    <a:cubicBezTo>
                      <a:pt x="483775" y="7691"/>
                      <a:pt x="484394" y="9144"/>
                      <a:pt x="484394" y="10858"/>
                    </a:cubicBezTo>
                    <a:lnTo>
                      <a:pt x="484394" y="78724"/>
                    </a:lnTo>
                    <a:cubicBezTo>
                      <a:pt x="484394" y="84153"/>
                      <a:pt x="483013" y="88701"/>
                      <a:pt x="480251" y="92368"/>
                    </a:cubicBezTo>
                    <a:cubicBezTo>
                      <a:pt x="477489" y="96036"/>
                      <a:pt x="474179" y="98774"/>
                      <a:pt x="470321" y="100584"/>
                    </a:cubicBezTo>
                    <a:cubicBezTo>
                      <a:pt x="466463" y="102393"/>
                      <a:pt x="462772" y="103489"/>
                      <a:pt x="459248" y="103870"/>
                    </a:cubicBezTo>
                    <a:lnTo>
                      <a:pt x="457962" y="91440"/>
                    </a:lnTo>
                    <a:cubicBezTo>
                      <a:pt x="460534" y="91154"/>
                      <a:pt x="463511" y="90082"/>
                      <a:pt x="466892" y="88225"/>
                    </a:cubicBezTo>
                    <a:cubicBezTo>
                      <a:pt x="470273" y="86368"/>
                      <a:pt x="471964" y="83201"/>
                      <a:pt x="471964" y="78724"/>
                    </a:cubicBezTo>
                    <a:lnTo>
                      <a:pt x="471964" y="17145"/>
                    </a:lnTo>
                    <a:lnTo>
                      <a:pt x="448247" y="17145"/>
                    </a:lnTo>
                    <a:lnTo>
                      <a:pt x="448247" y="125873"/>
                    </a:lnTo>
                    <a:lnTo>
                      <a:pt x="435817" y="125873"/>
                    </a:lnTo>
                    <a:lnTo>
                      <a:pt x="435817" y="10858"/>
                    </a:lnTo>
                    <a:cubicBezTo>
                      <a:pt x="435817" y="9144"/>
                      <a:pt x="436412" y="7691"/>
                      <a:pt x="437603" y="6501"/>
                    </a:cubicBezTo>
                    <a:cubicBezTo>
                      <a:pt x="438793" y="5310"/>
                      <a:pt x="440246" y="4715"/>
                      <a:pt x="441960" y="4715"/>
                    </a:cubicBezTo>
                    <a:close/>
                    <a:moveTo>
                      <a:pt x="1516904" y="4286"/>
                    </a:moveTo>
                    <a:lnTo>
                      <a:pt x="1529334" y="4286"/>
                    </a:lnTo>
                    <a:lnTo>
                      <a:pt x="1529334" y="79295"/>
                    </a:lnTo>
                    <a:lnTo>
                      <a:pt x="1573340" y="79295"/>
                    </a:lnTo>
                    <a:lnTo>
                      <a:pt x="1573340" y="91725"/>
                    </a:lnTo>
                    <a:lnTo>
                      <a:pt x="1529334" y="91725"/>
                    </a:lnTo>
                    <a:lnTo>
                      <a:pt x="1529334" y="113442"/>
                    </a:lnTo>
                    <a:lnTo>
                      <a:pt x="1586055" y="113442"/>
                    </a:lnTo>
                    <a:lnTo>
                      <a:pt x="1586055" y="126158"/>
                    </a:lnTo>
                    <a:lnTo>
                      <a:pt x="1459468" y="126158"/>
                    </a:lnTo>
                    <a:lnTo>
                      <a:pt x="1459468" y="113442"/>
                    </a:lnTo>
                    <a:lnTo>
                      <a:pt x="1516904" y="113442"/>
                    </a:lnTo>
                    <a:lnTo>
                      <a:pt x="1516904" y="91725"/>
                    </a:lnTo>
                    <a:lnTo>
                      <a:pt x="1472756" y="91725"/>
                    </a:lnTo>
                    <a:lnTo>
                      <a:pt x="1472756" y="79295"/>
                    </a:lnTo>
                    <a:lnTo>
                      <a:pt x="1516904" y="79295"/>
                    </a:lnTo>
                    <a:close/>
                    <a:moveTo>
                      <a:pt x="2775919" y="2857"/>
                    </a:moveTo>
                    <a:lnTo>
                      <a:pt x="2804922" y="2857"/>
                    </a:lnTo>
                    <a:cubicBezTo>
                      <a:pt x="2806351" y="2857"/>
                      <a:pt x="2807661" y="3357"/>
                      <a:pt x="2808851" y="4357"/>
                    </a:cubicBezTo>
                    <a:cubicBezTo>
                      <a:pt x="2810042" y="5358"/>
                      <a:pt x="2810733" y="6620"/>
                      <a:pt x="2810923" y="8144"/>
                    </a:cubicBezTo>
                    <a:cubicBezTo>
                      <a:pt x="2816257" y="31670"/>
                      <a:pt x="2823901" y="52887"/>
                      <a:pt x="2833855" y="71794"/>
                    </a:cubicBezTo>
                    <a:cubicBezTo>
                      <a:pt x="2843808" y="90702"/>
                      <a:pt x="2857167" y="105822"/>
                      <a:pt x="2873931" y="117157"/>
                    </a:cubicBezTo>
                    <a:lnTo>
                      <a:pt x="2866930" y="127730"/>
                    </a:lnTo>
                    <a:cubicBezTo>
                      <a:pt x="2853595" y="119157"/>
                      <a:pt x="2842284" y="107966"/>
                      <a:pt x="2832997" y="94154"/>
                    </a:cubicBezTo>
                    <a:cubicBezTo>
                      <a:pt x="2823710" y="80343"/>
                      <a:pt x="2816067" y="65627"/>
                      <a:pt x="2810066" y="50006"/>
                    </a:cubicBezTo>
                    <a:cubicBezTo>
                      <a:pt x="2803779" y="65055"/>
                      <a:pt x="2795564" y="79152"/>
                      <a:pt x="2785420" y="92297"/>
                    </a:cubicBezTo>
                    <a:cubicBezTo>
                      <a:pt x="2775276" y="105441"/>
                      <a:pt x="2763727" y="116919"/>
                      <a:pt x="2750773" y="126730"/>
                    </a:cubicBezTo>
                    <a:lnTo>
                      <a:pt x="2743200" y="116729"/>
                    </a:lnTo>
                    <a:cubicBezTo>
                      <a:pt x="2757393" y="105870"/>
                      <a:pt x="2769585" y="93130"/>
                      <a:pt x="2779776" y="78510"/>
                    </a:cubicBezTo>
                    <a:cubicBezTo>
                      <a:pt x="2789968" y="63889"/>
                      <a:pt x="2797969" y="48149"/>
                      <a:pt x="2803779" y="31289"/>
                    </a:cubicBezTo>
                    <a:cubicBezTo>
                      <a:pt x="2802446" y="26813"/>
                      <a:pt x="2801065" y="21479"/>
                      <a:pt x="2799636" y="15287"/>
                    </a:cubicBezTo>
                    <a:lnTo>
                      <a:pt x="2775919" y="15287"/>
                    </a:lnTo>
                    <a:close/>
                    <a:moveTo>
                      <a:pt x="1861519" y="2857"/>
                    </a:moveTo>
                    <a:lnTo>
                      <a:pt x="1890522" y="2857"/>
                    </a:lnTo>
                    <a:cubicBezTo>
                      <a:pt x="1891951" y="2857"/>
                      <a:pt x="1893261" y="3357"/>
                      <a:pt x="1894451" y="4357"/>
                    </a:cubicBezTo>
                    <a:cubicBezTo>
                      <a:pt x="1895642" y="5358"/>
                      <a:pt x="1896333" y="6620"/>
                      <a:pt x="1896523" y="8144"/>
                    </a:cubicBezTo>
                    <a:cubicBezTo>
                      <a:pt x="1901857" y="31670"/>
                      <a:pt x="1909501" y="52887"/>
                      <a:pt x="1919455" y="71794"/>
                    </a:cubicBezTo>
                    <a:cubicBezTo>
                      <a:pt x="1929408" y="90702"/>
                      <a:pt x="1942767" y="105822"/>
                      <a:pt x="1959531" y="117157"/>
                    </a:cubicBezTo>
                    <a:lnTo>
                      <a:pt x="1952530" y="127730"/>
                    </a:lnTo>
                    <a:cubicBezTo>
                      <a:pt x="1939195" y="119157"/>
                      <a:pt x="1927884" y="107966"/>
                      <a:pt x="1918597" y="94154"/>
                    </a:cubicBezTo>
                    <a:cubicBezTo>
                      <a:pt x="1909310" y="80343"/>
                      <a:pt x="1901667" y="65627"/>
                      <a:pt x="1895666" y="50006"/>
                    </a:cubicBezTo>
                    <a:cubicBezTo>
                      <a:pt x="1889379" y="65055"/>
                      <a:pt x="1881164" y="79152"/>
                      <a:pt x="1871020" y="92297"/>
                    </a:cubicBezTo>
                    <a:cubicBezTo>
                      <a:pt x="1860876" y="105441"/>
                      <a:pt x="1849327" y="116919"/>
                      <a:pt x="1836373" y="126730"/>
                    </a:cubicBezTo>
                    <a:lnTo>
                      <a:pt x="1828800" y="116729"/>
                    </a:lnTo>
                    <a:cubicBezTo>
                      <a:pt x="1842993" y="105870"/>
                      <a:pt x="1855185" y="93130"/>
                      <a:pt x="1865376" y="78510"/>
                    </a:cubicBezTo>
                    <a:cubicBezTo>
                      <a:pt x="1875568" y="63889"/>
                      <a:pt x="1883569" y="48149"/>
                      <a:pt x="1889379" y="31289"/>
                    </a:cubicBezTo>
                    <a:cubicBezTo>
                      <a:pt x="1888046" y="26813"/>
                      <a:pt x="1886665" y="21479"/>
                      <a:pt x="1885236" y="15287"/>
                    </a:cubicBezTo>
                    <a:lnTo>
                      <a:pt x="1861519" y="15287"/>
                    </a:lnTo>
                    <a:close/>
                    <a:moveTo>
                      <a:pt x="947119" y="2857"/>
                    </a:moveTo>
                    <a:lnTo>
                      <a:pt x="976122" y="2857"/>
                    </a:lnTo>
                    <a:cubicBezTo>
                      <a:pt x="977551" y="2857"/>
                      <a:pt x="978861" y="3357"/>
                      <a:pt x="980051" y="4357"/>
                    </a:cubicBezTo>
                    <a:cubicBezTo>
                      <a:pt x="981242" y="5358"/>
                      <a:pt x="981933" y="6620"/>
                      <a:pt x="982123" y="8144"/>
                    </a:cubicBezTo>
                    <a:cubicBezTo>
                      <a:pt x="987457" y="31670"/>
                      <a:pt x="995101" y="52887"/>
                      <a:pt x="1005054" y="71794"/>
                    </a:cubicBezTo>
                    <a:cubicBezTo>
                      <a:pt x="1015008" y="90702"/>
                      <a:pt x="1028367" y="105822"/>
                      <a:pt x="1045131" y="117157"/>
                    </a:cubicBezTo>
                    <a:lnTo>
                      <a:pt x="1038130" y="127730"/>
                    </a:lnTo>
                    <a:cubicBezTo>
                      <a:pt x="1024795" y="119157"/>
                      <a:pt x="1013484" y="107966"/>
                      <a:pt x="1004197" y="94154"/>
                    </a:cubicBezTo>
                    <a:cubicBezTo>
                      <a:pt x="994910" y="80343"/>
                      <a:pt x="987267" y="65627"/>
                      <a:pt x="981266" y="50006"/>
                    </a:cubicBezTo>
                    <a:cubicBezTo>
                      <a:pt x="974979" y="65055"/>
                      <a:pt x="966764" y="79152"/>
                      <a:pt x="956620" y="92297"/>
                    </a:cubicBezTo>
                    <a:cubicBezTo>
                      <a:pt x="946476" y="105441"/>
                      <a:pt x="934927" y="116919"/>
                      <a:pt x="921973" y="126730"/>
                    </a:cubicBezTo>
                    <a:lnTo>
                      <a:pt x="914400" y="116729"/>
                    </a:lnTo>
                    <a:cubicBezTo>
                      <a:pt x="928593" y="105870"/>
                      <a:pt x="940785" y="93130"/>
                      <a:pt x="950976" y="78510"/>
                    </a:cubicBezTo>
                    <a:cubicBezTo>
                      <a:pt x="961168" y="63889"/>
                      <a:pt x="969169" y="48149"/>
                      <a:pt x="974979" y="31289"/>
                    </a:cubicBezTo>
                    <a:cubicBezTo>
                      <a:pt x="973646" y="26813"/>
                      <a:pt x="972265" y="21479"/>
                      <a:pt x="970836" y="15287"/>
                    </a:cubicBezTo>
                    <a:lnTo>
                      <a:pt x="947119" y="15287"/>
                    </a:lnTo>
                    <a:close/>
                    <a:moveTo>
                      <a:pt x="32719" y="2857"/>
                    </a:moveTo>
                    <a:lnTo>
                      <a:pt x="61722" y="2857"/>
                    </a:lnTo>
                    <a:cubicBezTo>
                      <a:pt x="63151" y="2857"/>
                      <a:pt x="64461" y="3357"/>
                      <a:pt x="65651" y="4357"/>
                    </a:cubicBezTo>
                    <a:cubicBezTo>
                      <a:pt x="66842" y="5358"/>
                      <a:pt x="67533" y="6620"/>
                      <a:pt x="67723" y="8144"/>
                    </a:cubicBezTo>
                    <a:cubicBezTo>
                      <a:pt x="73057" y="31670"/>
                      <a:pt x="80701" y="52887"/>
                      <a:pt x="90654" y="71794"/>
                    </a:cubicBezTo>
                    <a:cubicBezTo>
                      <a:pt x="100608" y="90702"/>
                      <a:pt x="113967" y="105822"/>
                      <a:pt x="130731" y="117157"/>
                    </a:cubicBezTo>
                    <a:lnTo>
                      <a:pt x="123730" y="127730"/>
                    </a:lnTo>
                    <a:cubicBezTo>
                      <a:pt x="110395" y="119157"/>
                      <a:pt x="99084" y="107966"/>
                      <a:pt x="89797" y="94154"/>
                    </a:cubicBezTo>
                    <a:cubicBezTo>
                      <a:pt x="80510" y="80343"/>
                      <a:pt x="72867" y="65627"/>
                      <a:pt x="66866" y="50006"/>
                    </a:cubicBezTo>
                    <a:cubicBezTo>
                      <a:pt x="60579" y="65055"/>
                      <a:pt x="52364" y="79152"/>
                      <a:pt x="42220" y="92297"/>
                    </a:cubicBezTo>
                    <a:cubicBezTo>
                      <a:pt x="32076" y="105441"/>
                      <a:pt x="20527" y="116919"/>
                      <a:pt x="7573" y="126730"/>
                    </a:cubicBezTo>
                    <a:lnTo>
                      <a:pt x="0" y="116729"/>
                    </a:lnTo>
                    <a:cubicBezTo>
                      <a:pt x="14193" y="105870"/>
                      <a:pt x="26385" y="93130"/>
                      <a:pt x="36576" y="78510"/>
                    </a:cubicBezTo>
                    <a:cubicBezTo>
                      <a:pt x="46768" y="63889"/>
                      <a:pt x="54769" y="48149"/>
                      <a:pt x="60579" y="31289"/>
                    </a:cubicBezTo>
                    <a:cubicBezTo>
                      <a:pt x="59246" y="26813"/>
                      <a:pt x="57865" y="21479"/>
                      <a:pt x="56436" y="15287"/>
                    </a:cubicBezTo>
                    <a:lnTo>
                      <a:pt x="32719" y="15287"/>
                    </a:lnTo>
                    <a:close/>
                    <a:moveTo>
                      <a:pt x="248698" y="1857"/>
                    </a:moveTo>
                    <a:lnTo>
                      <a:pt x="251698" y="12001"/>
                    </a:lnTo>
                    <a:lnTo>
                      <a:pt x="301133" y="12001"/>
                    </a:lnTo>
                    <a:cubicBezTo>
                      <a:pt x="302848" y="12001"/>
                      <a:pt x="304324" y="12620"/>
                      <a:pt x="305562" y="13859"/>
                    </a:cubicBezTo>
                    <a:cubicBezTo>
                      <a:pt x="306801" y="15097"/>
                      <a:pt x="307420" y="16573"/>
                      <a:pt x="307420" y="18288"/>
                    </a:cubicBezTo>
                    <a:lnTo>
                      <a:pt x="307420" y="38290"/>
                    </a:lnTo>
                    <a:lnTo>
                      <a:pt x="294847" y="38290"/>
                    </a:lnTo>
                    <a:lnTo>
                      <a:pt x="294847" y="49292"/>
                    </a:lnTo>
                    <a:lnTo>
                      <a:pt x="238268" y="49292"/>
                    </a:lnTo>
                    <a:lnTo>
                      <a:pt x="218980" y="65294"/>
                    </a:lnTo>
                    <a:lnTo>
                      <a:pt x="257985" y="65294"/>
                    </a:lnTo>
                    <a:cubicBezTo>
                      <a:pt x="264081" y="65103"/>
                      <a:pt x="269796" y="64341"/>
                      <a:pt x="275130" y="63008"/>
                    </a:cubicBezTo>
                    <a:lnTo>
                      <a:pt x="271844" y="57578"/>
                    </a:lnTo>
                    <a:lnTo>
                      <a:pt x="282702" y="51149"/>
                    </a:lnTo>
                    <a:lnTo>
                      <a:pt x="297990" y="76581"/>
                    </a:lnTo>
                    <a:lnTo>
                      <a:pt x="287131" y="83010"/>
                    </a:lnTo>
                    <a:lnTo>
                      <a:pt x="281702" y="74009"/>
                    </a:lnTo>
                    <a:cubicBezTo>
                      <a:pt x="274463" y="76295"/>
                      <a:pt x="266557" y="77533"/>
                      <a:pt x="257985" y="77724"/>
                    </a:cubicBezTo>
                    <a:lnTo>
                      <a:pt x="252841" y="77724"/>
                    </a:lnTo>
                    <a:lnTo>
                      <a:pt x="252841" y="89154"/>
                    </a:lnTo>
                    <a:lnTo>
                      <a:pt x="299704" y="89154"/>
                    </a:lnTo>
                    <a:lnTo>
                      <a:pt x="299704" y="101584"/>
                    </a:lnTo>
                    <a:lnTo>
                      <a:pt x="252841" y="101584"/>
                    </a:lnTo>
                    <a:lnTo>
                      <a:pt x="252841" y="116014"/>
                    </a:lnTo>
                    <a:lnTo>
                      <a:pt x="309706" y="116014"/>
                    </a:lnTo>
                    <a:lnTo>
                      <a:pt x="309706" y="128730"/>
                    </a:lnTo>
                    <a:lnTo>
                      <a:pt x="182975" y="128730"/>
                    </a:lnTo>
                    <a:lnTo>
                      <a:pt x="182975" y="116014"/>
                    </a:lnTo>
                    <a:lnTo>
                      <a:pt x="240411" y="116014"/>
                    </a:lnTo>
                    <a:lnTo>
                      <a:pt x="240411" y="101584"/>
                    </a:lnTo>
                    <a:lnTo>
                      <a:pt x="194120" y="101584"/>
                    </a:lnTo>
                    <a:lnTo>
                      <a:pt x="194120" y="89154"/>
                    </a:lnTo>
                    <a:lnTo>
                      <a:pt x="240411" y="89154"/>
                    </a:lnTo>
                    <a:lnTo>
                      <a:pt x="240411" y="77724"/>
                    </a:lnTo>
                    <a:lnTo>
                      <a:pt x="204978" y="77724"/>
                    </a:lnTo>
                    <a:cubicBezTo>
                      <a:pt x="203264" y="77724"/>
                      <a:pt x="201811" y="77128"/>
                      <a:pt x="200621" y="75938"/>
                    </a:cubicBezTo>
                    <a:cubicBezTo>
                      <a:pt x="199430" y="74747"/>
                      <a:pt x="198835" y="73295"/>
                      <a:pt x="198835" y="71580"/>
                    </a:cubicBezTo>
                    <a:lnTo>
                      <a:pt x="198835" y="68865"/>
                    </a:lnTo>
                    <a:cubicBezTo>
                      <a:pt x="198835" y="66865"/>
                      <a:pt x="199549" y="65294"/>
                      <a:pt x="200978" y="64151"/>
                    </a:cubicBezTo>
                    <a:lnTo>
                      <a:pt x="218694" y="49292"/>
                    </a:lnTo>
                    <a:lnTo>
                      <a:pt x="198406" y="49292"/>
                    </a:lnTo>
                    <a:lnTo>
                      <a:pt x="198406" y="38290"/>
                    </a:lnTo>
                    <a:lnTo>
                      <a:pt x="186833" y="38290"/>
                    </a:lnTo>
                    <a:lnTo>
                      <a:pt x="186833" y="18288"/>
                    </a:lnTo>
                    <a:cubicBezTo>
                      <a:pt x="186833" y="16573"/>
                      <a:pt x="187428" y="15097"/>
                      <a:pt x="188619" y="13859"/>
                    </a:cubicBezTo>
                    <a:cubicBezTo>
                      <a:pt x="189810" y="12620"/>
                      <a:pt x="191262" y="12001"/>
                      <a:pt x="192977" y="12001"/>
                    </a:cubicBezTo>
                    <a:lnTo>
                      <a:pt x="238697" y="12001"/>
                    </a:lnTo>
                    <a:lnTo>
                      <a:pt x="236697" y="5429"/>
                    </a:lnTo>
                    <a:close/>
                    <a:moveTo>
                      <a:pt x="1118950" y="1143"/>
                    </a:moveTo>
                    <a:lnTo>
                      <a:pt x="1131380" y="1143"/>
                    </a:lnTo>
                    <a:lnTo>
                      <a:pt x="1131380" y="7715"/>
                    </a:lnTo>
                    <a:lnTo>
                      <a:pt x="1150668" y="7715"/>
                    </a:lnTo>
                    <a:lnTo>
                      <a:pt x="1150668" y="20288"/>
                    </a:lnTo>
                    <a:lnTo>
                      <a:pt x="1131380" y="20288"/>
                    </a:lnTo>
                    <a:lnTo>
                      <a:pt x="1131380" y="25146"/>
                    </a:lnTo>
                    <a:lnTo>
                      <a:pt x="1147525" y="25146"/>
                    </a:lnTo>
                    <a:lnTo>
                      <a:pt x="1147525" y="37719"/>
                    </a:lnTo>
                    <a:lnTo>
                      <a:pt x="1131380" y="37719"/>
                    </a:lnTo>
                    <a:lnTo>
                      <a:pt x="1131380" y="42576"/>
                    </a:lnTo>
                    <a:lnTo>
                      <a:pt x="1152525" y="42576"/>
                    </a:lnTo>
                    <a:lnTo>
                      <a:pt x="1152525" y="55149"/>
                    </a:lnTo>
                    <a:lnTo>
                      <a:pt x="1096232" y="55149"/>
                    </a:lnTo>
                    <a:lnTo>
                      <a:pt x="1096232" y="42576"/>
                    </a:lnTo>
                    <a:lnTo>
                      <a:pt x="1118950" y="42576"/>
                    </a:lnTo>
                    <a:lnTo>
                      <a:pt x="1118950" y="37719"/>
                    </a:lnTo>
                    <a:lnTo>
                      <a:pt x="1100519" y="37719"/>
                    </a:lnTo>
                    <a:lnTo>
                      <a:pt x="1100519" y="25146"/>
                    </a:lnTo>
                    <a:lnTo>
                      <a:pt x="1118950" y="25146"/>
                    </a:lnTo>
                    <a:lnTo>
                      <a:pt x="1118950" y="20288"/>
                    </a:lnTo>
                    <a:lnTo>
                      <a:pt x="1098233" y="20288"/>
                    </a:lnTo>
                    <a:lnTo>
                      <a:pt x="1098233" y="7715"/>
                    </a:lnTo>
                    <a:lnTo>
                      <a:pt x="1118950" y="7715"/>
                    </a:lnTo>
                    <a:close/>
                    <a:moveTo>
                      <a:pt x="566500" y="1143"/>
                    </a:moveTo>
                    <a:lnTo>
                      <a:pt x="578930" y="1143"/>
                    </a:lnTo>
                    <a:lnTo>
                      <a:pt x="578930" y="7715"/>
                    </a:lnTo>
                    <a:lnTo>
                      <a:pt x="598218" y="7715"/>
                    </a:lnTo>
                    <a:lnTo>
                      <a:pt x="598218" y="20288"/>
                    </a:lnTo>
                    <a:lnTo>
                      <a:pt x="578930" y="20288"/>
                    </a:lnTo>
                    <a:lnTo>
                      <a:pt x="578930" y="25146"/>
                    </a:lnTo>
                    <a:lnTo>
                      <a:pt x="595075" y="25146"/>
                    </a:lnTo>
                    <a:lnTo>
                      <a:pt x="595075" y="37719"/>
                    </a:lnTo>
                    <a:lnTo>
                      <a:pt x="578930" y="37719"/>
                    </a:lnTo>
                    <a:lnTo>
                      <a:pt x="578930" y="42576"/>
                    </a:lnTo>
                    <a:lnTo>
                      <a:pt x="600075" y="42576"/>
                    </a:lnTo>
                    <a:lnTo>
                      <a:pt x="600075" y="55149"/>
                    </a:lnTo>
                    <a:lnTo>
                      <a:pt x="543783" y="55149"/>
                    </a:lnTo>
                    <a:lnTo>
                      <a:pt x="543783" y="42576"/>
                    </a:lnTo>
                    <a:lnTo>
                      <a:pt x="566500" y="42576"/>
                    </a:lnTo>
                    <a:lnTo>
                      <a:pt x="566500" y="37719"/>
                    </a:lnTo>
                    <a:lnTo>
                      <a:pt x="548069" y="37719"/>
                    </a:lnTo>
                    <a:lnTo>
                      <a:pt x="548069" y="25146"/>
                    </a:lnTo>
                    <a:lnTo>
                      <a:pt x="566500" y="25146"/>
                    </a:lnTo>
                    <a:lnTo>
                      <a:pt x="566500" y="20288"/>
                    </a:lnTo>
                    <a:lnTo>
                      <a:pt x="545783" y="20288"/>
                    </a:lnTo>
                    <a:lnTo>
                      <a:pt x="545783" y="7715"/>
                    </a:lnTo>
                    <a:lnTo>
                      <a:pt x="566500" y="7715"/>
                    </a:lnTo>
                    <a:close/>
                    <a:moveTo>
                      <a:pt x="3332560" y="1000"/>
                    </a:moveTo>
                    <a:lnTo>
                      <a:pt x="3344418" y="4286"/>
                    </a:lnTo>
                    <a:lnTo>
                      <a:pt x="3341847" y="13430"/>
                    </a:lnTo>
                    <a:lnTo>
                      <a:pt x="3408426" y="13430"/>
                    </a:lnTo>
                    <a:lnTo>
                      <a:pt x="3408426" y="25860"/>
                    </a:lnTo>
                    <a:lnTo>
                      <a:pt x="3338275" y="25860"/>
                    </a:lnTo>
                    <a:cubicBezTo>
                      <a:pt x="3336941" y="30242"/>
                      <a:pt x="3335275" y="35480"/>
                      <a:pt x="3333274" y="41576"/>
                    </a:cubicBezTo>
                    <a:lnTo>
                      <a:pt x="3416284" y="41576"/>
                    </a:lnTo>
                    <a:lnTo>
                      <a:pt x="3416284" y="54149"/>
                    </a:lnTo>
                    <a:lnTo>
                      <a:pt x="3328702" y="54149"/>
                    </a:lnTo>
                    <a:cubicBezTo>
                      <a:pt x="3326987" y="58721"/>
                      <a:pt x="3325130" y="63293"/>
                      <a:pt x="3323130" y="67865"/>
                    </a:cubicBezTo>
                    <a:lnTo>
                      <a:pt x="3398997" y="67865"/>
                    </a:lnTo>
                    <a:cubicBezTo>
                      <a:pt x="3400711" y="67865"/>
                      <a:pt x="3402187" y="68484"/>
                      <a:pt x="3403426" y="69723"/>
                    </a:cubicBezTo>
                    <a:cubicBezTo>
                      <a:pt x="3404664" y="70961"/>
                      <a:pt x="3405283" y="72437"/>
                      <a:pt x="3405283" y="74152"/>
                    </a:cubicBezTo>
                    <a:lnTo>
                      <a:pt x="3405283" y="77152"/>
                    </a:lnTo>
                    <a:cubicBezTo>
                      <a:pt x="3405283" y="79057"/>
                      <a:pt x="3404617" y="80581"/>
                      <a:pt x="3403283" y="81724"/>
                    </a:cubicBezTo>
                    <a:lnTo>
                      <a:pt x="3371993" y="109871"/>
                    </a:lnTo>
                    <a:lnTo>
                      <a:pt x="3397997" y="117157"/>
                    </a:lnTo>
                    <a:lnTo>
                      <a:pt x="3394567" y="129444"/>
                    </a:lnTo>
                    <a:lnTo>
                      <a:pt x="3307842" y="104870"/>
                    </a:lnTo>
                    <a:lnTo>
                      <a:pt x="3311129" y="92868"/>
                    </a:lnTo>
                    <a:lnTo>
                      <a:pt x="3357705" y="105870"/>
                    </a:lnTo>
                    <a:lnTo>
                      <a:pt x="3385995" y="80438"/>
                    </a:lnTo>
                    <a:lnTo>
                      <a:pt x="3314271" y="80438"/>
                    </a:lnTo>
                    <a:cubicBezTo>
                      <a:pt x="3312557" y="80438"/>
                      <a:pt x="3311081" y="79819"/>
                      <a:pt x="3309843" y="78581"/>
                    </a:cubicBezTo>
                    <a:cubicBezTo>
                      <a:pt x="3308604" y="77343"/>
                      <a:pt x="3307985" y="75866"/>
                      <a:pt x="3307985" y="74152"/>
                    </a:cubicBezTo>
                    <a:lnTo>
                      <a:pt x="3307985" y="71580"/>
                    </a:lnTo>
                    <a:cubicBezTo>
                      <a:pt x="3307985" y="70437"/>
                      <a:pt x="3308271" y="69437"/>
                      <a:pt x="3308842" y="68580"/>
                    </a:cubicBezTo>
                    <a:cubicBezTo>
                      <a:pt x="3311033" y="64103"/>
                      <a:pt x="3313176" y="59293"/>
                      <a:pt x="3315272" y="54149"/>
                    </a:cubicBezTo>
                    <a:lnTo>
                      <a:pt x="3286983" y="54149"/>
                    </a:lnTo>
                    <a:lnTo>
                      <a:pt x="3286983" y="41576"/>
                    </a:lnTo>
                    <a:lnTo>
                      <a:pt x="3319987" y="41576"/>
                    </a:lnTo>
                    <a:lnTo>
                      <a:pt x="3323701" y="30432"/>
                    </a:lnTo>
                    <a:lnTo>
                      <a:pt x="3325130" y="25860"/>
                    </a:lnTo>
                    <a:lnTo>
                      <a:pt x="3294841" y="25860"/>
                    </a:lnTo>
                    <a:lnTo>
                      <a:pt x="3294841" y="13430"/>
                    </a:lnTo>
                    <a:lnTo>
                      <a:pt x="3328845" y="13430"/>
                    </a:lnTo>
                    <a:close/>
                    <a:moveTo>
                      <a:pt x="3026331" y="571"/>
                    </a:moveTo>
                    <a:lnTo>
                      <a:pt x="3037618" y="6000"/>
                    </a:lnTo>
                    <a:cubicBezTo>
                      <a:pt x="3034761" y="11811"/>
                      <a:pt x="3031855" y="16859"/>
                      <a:pt x="3028903" y="21145"/>
                    </a:cubicBezTo>
                    <a:lnTo>
                      <a:pt x="3043905" y="21145"/>
                    </a:lnTo>
                    <a:cubicBezTo>
                      <a:pt x="3045619" y="21145"/>
                      <a:pt x="3047072" y="21741"/>
                      <a:pt x="3048262" y="22931"/>
                    </a:cubicBezTo>
                    <a:cubicBezTo>
                      <a:pt x="3049453" y="24122"/>
                      <a:pt x="3050048" y="25574"/>
                      <a:pt x="3050048" y="27289"/>
                    </a:cubicBezTo>
                    <a:lnTo>
                      <a:pt x="3050048" y="45577"/>
                    </a:lnTo>
                    <a:lnTo>
                      <a:pt x="3037475" y="45577"/>
                    </a:lnTo>
                    <a:lnTo>
                      <a:pt x="3037475" y="33575"/>
                    </a:lnTo>
                    <a:lnTo>
                      <a:pt x="2943606" y="33575"/>
                    </a:lnTo>
                    <a:lnTo>
                      <a:pt x="2943606" y="45577"/>
                    </a:lnTo>
                    <a:lnTo>
                      <a:pt x="2931176" y="45577"/>
                    </a:lnTo>
                    <a:lnTo>
                      <a:pt x="2931176" y="27289"/>
                    </a:lnTo>
                    <a:cubicBezTo>
                      <a:pt x="2931176" y="25574"/>
                      <a:pt x="2931771" y="24122"/>
                      <a:pt x="2932962" y="22931"/>
                    </a:cubicBezTo>
                    <a:cubicBezTo>
                      <a:pt x="2934153" y="21741"/>
                      <a:pt x="2935605" y="21145"/>
                      <a:pt x="2937319" y="21145"/>
                    </a:cubicBezTo>
                    <a:lnTo>
                      <a:pt x="2950179" y="21145"/>
                    </a:lnTo>
                    <a:lnTo>
                      <a:pt x="2942749" y="7143"/>
                    </a:lnTo>
                    <a:lnTo>
                      <a:pt x="2953750" y="1286"/>
                    </a:lnTo>
                    <a:lnTo>
                      <a:pt x="2962895" y="18288"/>
                    </a:lnTo>
                    <a:lnTo>
                      <a:pt x="2957608" y="21145"/>
                    </a:lnTo>
                    <a:lnTo>
                      <a:pt x="2986755" y="21145"/>
                    </a:lnTo>
                    <a:lnTo>
                      <a:pt x="2979468" y="7143"/>
                    </a:lnTo>
                    <a:lnTo>
                      <a:pt x="2990469" y="1286"/>
                    </a:lnTo>
                    <a:lnTo>
                      <a:pt x="2999471" y="18288"/>
                    </a:lnTo>
                    <a:lnTo>
                      <a:pt x="2994184" y="21145"/>
                    </a:lnTo>
                    <a:lnTo>
                      <a:pt x="3013187" y="21145"/>
                    </a:lnTo>
                    <a:cubicBezTo>
                      <a:pt x="3015663" y="18383"/>
                      <a:pt x="3018139" y="14954"/>
                      <a:pt x="3020616" y="10858"/>
                    </a:cubicBezTo>
                    <a:cubicBezTo>
                      <a:pt x="3023092" y="6762"/>
                      <a:pt x="3024997" y="3333"/>
                      <a:pt x="3026331" y="571"/>
                    </a:cubicBezTo>
                    <a:close/>
                    <a:moveTo>
                      <a:pt x="2473881" y="571"/>
                    </a:moveTo>
                    <a:lnTo>
                      <a:pt x="2485168" y="6000"/>
                    </a:lnTo>
                    <a:cubicBezTo>
                      <a:pt x="2482311" y="11811"/>
                      <a:pt x="2479405" y="16859"/>
                      <a:pt x="2476453" y="21145"/>
                    </a:cubicBezTo>
                    <a:lnTo>
                      <a:pt x="2491455" y="21145"/>
                    </a:lnTo>
                    <a:cubicBezTo>
                      <a:pt x="2493169" y="21145"/>
                      <a:pt x="2494622" y="21741"/>
                      <a:pt x="2495812" y="22931"/>
                    </a:cubicBezTo>
                    <a:cubicBezTo>
                      <a:pt x="2497003" y="24122"/>
                      <a:pt x="2497598" y="25574"/>
                      <a:pt x="2497598" y="27289"/>
                    </a:cubicBezTo>
                    <a:lnTo>
                      <a:pt x="2497598" y="45577"/>
                    </a:lnTo>
                    <a:lnTo>
                      <a:pt x="2485025" y="45577"/>
                    </a:lnTo>
                    <a:lnTo>
                      <a:pt x="2485025" y="33575"/>
                    </a:lnTo>
                    <a:lnTo>
                      <a:pt x="2391156" y="33575"/>
                    </a:lnTo>
                    <a:lnTo>
                      <a:pt x="2391156" y="45577"/>
                    </a:lnTo>
                    <a:lnTo>
                      <a:pt x="2378726" y="45577"/>
                    </a:lnTo>
                    <a:lnTo>
                      <a:pt x="2378726" y="27289"/>
                    </a:lnTo>
                    <a:cubicBezTo>
                      <a:pt x="2378726" y="25574"/>
                      <a:pt x="2379321" y="24122"/>
                      <a:pt x="2380512" y="22931"/>
                    </a:cubicBezTo>
                    <a:cubicBezTo>
                      <a:pt x="2381703" y="21741"/>
                      <a:pt x="2383155" y="21145"/>
                      <a:pt x="2384869" y="21145"/>
                    </a:cubicBezTo>
                    <a:lnTo>
                      <a:pt x="2397729" y="21145"/>
                    </a:lnTo>
                    <a:lnTo>
                      <a:pt x="2390299" y="7143"/>
                    </a:lnTo>
                    <a:lnTo>
                      <a:pt x="2401300" y="1286"/>
                    </a:lnTo>
                    <a:lnTo>
                      <a:pt x="2410445" y="18288"/>
                    </a:lnTo>
                    <a:lnTo>
                      <a:pt x="2405158" y="21145"/>
                    </a:lnTo>
                    <a:lnTo>
                      <a:pt x="2434305" y="21145"/>
                    </a:lnTo>
                    <a:lnTo>
                      <a:pt x="2427018" y="7143"/>
                    </a:lnTo>
                    <a:lnTo>
                      <a:pt x="2438019" y="1286"/>
                    </a:lnTo>
                    <a:lnTo>
                      <a:pt x="2447021" y="18288"/>
                    </a:lnTo>
                    <a:lnTo>
                      <a:pt x="2441734" y="21145"/>
                    </a:lnTo>
                    <a:lnTo>
                      <a:pt x="2460737" y="21145"/>
                    </a:lnTo>
                    <a:cubicBezTo>
                      <a:pt x="2463213" y="18383"/>
                      <a:pt x="2465689" y="14954"/>
                      <a:pt x="2468166" y="10858"/>
                    </a:cubicBezTo>
                    <a:cubicBezTo>
                      <a:pt x="2470642" y="6762"/>
                      <a:pt x="2472547" y="3333"/>
                      <a:pt x="2473881" y="571"/>
                    </a:cubicBezTo>
                    <a:close/>
                    <a:moveTo>
                      <a:pt x="1172956" y="285"/>
                    </a:moveTo>
                    <a:lnTo>
                      <a:pt x="1183529" y="7001"/>
                    </a:lnTo>
                    <a:lnTo>
                      <a:pt x="1180529" y="11287"/>
                    </a:lnTo>
                    <a:lnTo>
                      <a:pt x="1202817" y="11287"/>
                    </a:lnTo>
                    <a:cubicBezTo>
                      <a:pt x="1204532" y="11287"/>
                      <a:pt x="1206008" y="11882"/>
                      <a:pt x="1207247" y="13073"/>
                    </a:cubicBezTo>
                    <a:cubicBezTo>
                      <a:pt x="1208485" y="14263"/>
                      <a:pt x="1209104" y="15716"/>
                      <a:pt x="1209104" y="17430"/>
                    </a:cubicBezTo>
                    <a:lnTo>
                      <a:pt x="1209104" y="19431"/>
                    </a:lnTo>
                    <a:cubicBezTo>
                      <a:pt x="1209104" y="20383"/>
                      <a:pt x="1208866" y="21240"/>
                      <a:pt x="1208389" y="22002"/>
                    </a:cubicBezTo>
                    <a:cubicBezTo>
                      <a:pt x="1206199" y="26289"/>
                      <a:pt x="1203579" y="30146"/>
                      <a:pt x="1200531" y="33575"/>
                    </a:cubicBezTo>
                    <a:lnTo>
                      <a:pt x="1213247" y="33575"/>
                    </a:lnTo>
                    <a:cubicBezTo>
                      <a:pt x="1214962" y="33575"/>
                      <a:pt x="1216414" y="34194"/>
                      <a:pt x="1217605" y="35433"/>
                    </a:cubicBezTo>
                    <a:cubicBezTo>
                      <a:pt x="1218795" y="36671"/>
                      <a:pt x="1219391" y="38147"/>
                      <a:pt x="1219391" y="39862"/>
                    </a:cubicBezTo>
                    <a:lnTo>
                      <a:pt x="1219391" y="57007"/>
                    </a:lnTo>
                    <a:lnTo>
                      <a:pt x="1225534" y="57007"/>
                    </a:lnTo>
                    <a:lnTo>
                      <a:pt x="1225534" y="69723"/>
                    </a:lnTo>
                    <a:lnTo>
                      <a:pt x="1219391" y="69723"/>
                    </a:lnTo>
                    <a:lnTo>
                      <a:pt x="1219391" y="87011"/>
                    </a:lnTo>
                    <a:cubicBezTo>
                      <a:pt x="1219391" y="88725"/>
                      <a:pt x="1218795" y="90178"/>
                      <a:pt x="1217605" y="91368"/>
                    </a:cubicBezTo>
                    <a:cubicBezTo>
                      <a:pt x="1216414" y="92559"/>
                      <a:pt x="1214962" y="93154"/>
                      <a:pt x="1213247" y="93154"/>
                    </a:cubicBezTo>
                    <a:lnTo>
                      <a:pt x="1192816" y="93154"/>
                    </a:lnTo>
                    <a:lnTo>
                      <a:pt x="1192816" y="107013"/>
                    </a:lnTo>
                    <a:cubicBezTo>
                      <a:pt x="1192816" y="111490"/>
                      <a:pt x="1191554" y="115300"/>
                      <a:pt x="1189030" y="118443"/>
                    </a:cubicBezTo>
                    <a:cubicBezTo>
                      <a:pt x="1186506" y="121586"/>
                      <a:pt x="1183458" y="124039"/>
                      <a:pt x="1179886" y="125801"/>
                    </a:cubicBezTo>
                    <a:cubicBezTo>
                      <a:pt x="1176314" y="127563"/>
                      <a:pt x="1172813" y="128730"/>
                      <a:pt x="1169385" y="129302"/>
                    </a:cubicBezTo>
                    <a:lnTo>
                      <a:pt x="1167384" y="116871"/>
                    </a:lnTo>
                    <a:cubicBezTo>
                      <a:pt x="1171004" y="116014"/>
                      <a:pt x="1174004" y="114871"/>
                      <a:pt x="1176385" y="113442"/>
                    </a:cubicBezTo>
                    <a:cubicBezTo>
                      <a:pt x="1178767" y="112014"/>
                      <a:pt x="1180100" y="109871"/>
                      <a:pt x="1180386" y="107013"/>
                    </a:cubicBezTo>
                    <a:lnTo>
                      <a:pt x="1180386" y="93154"/>
                    </a:lnTo>
                    <a:lnTo>
                      <a:pt x="1158526" y="93154"/>
                    </a:lnTo>
                    <a:lnTo>
                      <a:pt x="1158526" y="80724"/>
                    </a:lnTo>
                    <a:lnTo>
                      <a:pt x="1180386" y="80724"/>
                    </a:lnTo>
                    <a:lnTo>
                      <a:pt x="1180386" y="69723"/>
                    </a:lnTo>
                    <a:lnTo>
                      <a:pt x="1154097" y="69723"/>
                    </a:lnTo>
                    <a:lnTo>
                      <a:pt x="1154097" y="57007"/>
                    </a:lnTo>
                    <a:lnTo>
                      <a:pt x="1180386" y="57007"/>
                    </a:lnTo>
                    <a:lnTo>
                      <a:pt x="1180386" y="46005"/>
                    </a:lnTo>
                    <a:lnTo>
                      <a:pt x="1158526" y="46005"/>
                    </a:lnTo>
                    <a:lnTo>
                      <a:pt x="1158526" y="36004"/>
                    </a:lnTo>
                    <a:lnTo>
                      <a:pt x="1156526" y="37719"/>
                    </a:lnTo>
                    <a:lnTo>
                      <a:pt x="1148668" y="28146"/>
                    </a:lnTo>
                    <a:cubicBezTo>
                      <a:pt x="1156764" y="21288"/>
                      <a:pt x="1164860" y="12001"/>
                      <a:pt x="1172956" y="285"/>
                    </a:cubicBezTo>
                    <a:close/>
                    <a:moveTo>
                      <a:pt x="620506" y="285"/>
                    </a:moveTo>
                    <a:lnTo>
                      <a:pt x="631079" y="7001"/>
                    </a:lnTo>
                    <a:lnTo>
                      <a:pt x="628079" y="11287"/>
                    </a:lnTo>
                    <a:lnTo>
                      <a:pt x="650367" y="11287"/>
                    </a:lnTo>
                    <a:cubicBezTo>
                      <a:pt x="652082" y="11287"/>
                      <a:pt x="653558" y="11882"/>
                      <a:pt x="654796" y="13073"/>
                    </a:cubicBezTo>
                    <a:cubicBezTo>
                      <a:pt x="656035" y="14263"/>
                      <a:pt x="656654" y="15716"/>
                      <a:pt x="656654" y="17430"/>
                    </a:cubicBezTo>
                    <a:lnTo>
                      <a:pt x="656654" y="19431"/>
                    </a:lnTo>
                    <a:cubicBezTo>
                      <a:pt x="656654" y="20383"/>
                      <a:pt x="656416" y="21240"/>
                      <a:pt x="655939" y="22002"/>
                    </a:cubicBezTo>
                    <a:cubicBezTo>
                      <a:pt x="653749" y="26289"/>
                      <a:pt x="651129" y="30146"/>
                      <a:pt x="648081" y="33575"/>
                    </a:cubicBezTo>
                    <a:lnTo>
                      <a:pt x="660797" y="33575"/>
                    </a:lnTo>
                    <a:cubicBezTo>
                      <a:pt x="662512" y="33575"/>
                      <a:pt x="663964" y="34194"/>
                      <a:pt x="665155" y="35433"/>
                    </a:cubicBezTo>
                    <a:cubicBezTo>
                      <a:pt x="666345" y="36671"/>
                      <a:pt x="666941" y="38147"/>
                      <a:pt x="666941" y="39862"/>
                    </a:cubicBezTo>
                    <a:lnTo>
                      <a:pt x="666941" y="57007"/>
                    </a:lnTo>
                    <a:lnTo>
                      <a:pt x="673084" y="57007"/>
                    </a:lnTo>
                    <a:lnTo>
                      <a:pt x="673084" y="69723"/>
                    </a:lnTo>
                    <a:lnTo>
                      <a:pt x="666941" y="69723"/>
                    </a:lnTo>
                    <a:lnTo>
                      <a:pt x="666941" y="87011"/>
                    </a:lnTo>
                    <a:cubicBezTo>
                      <a:pt x="666941" y="88725"/>
                      <a:pt x="666345" y="90178"/>
                      <a:pt x="665155" y="91368"/>
                    </a:cubicBezTo>
                    <a:cubicBezTo>
                      <a:pt x="663964" y="92559"/>
                      <a:pt x="662512" y="93154"/>
                      <a:pt x="660797" y="93154"/>
                    </a:cubicBezTo>
                    <a:lnTo>
                      <a:pt x="640366" y="93154"/>
                    </a:lnTo>
                    <a:lnTo>
                      <a:pt x="640366" y="107013"/>
                    </a:lnTo>
                    <a:cubicBezTo>
                      <a:pt x="640366" y="111490"/>
                      <a:pt x="639104" y="115300"/>
                      <a:pt x="636580" y="118443"/>
                    </a:cubicBezTo>
                    <a:cubicBezTo>
                      <a:pt x="634056" y="121586"/>
                      <a:pt x="631008" y="124039"/>
                      <a:pt x="627436" y="125801"/>
                    </a:cubicBezTo>
                    <a:cubicBezTo>
                      <a:pt x="623864" y="127563"/>
                      <a:pt x="620363" y="128730"/>
                      <a:pt x="616935" y="129302"/>
                    </a:cubicBezTo>
                    <a:lnTo>
                      <a:pt x="614934" y="116871"/>
                    </a:lnTo>
                    <a:cubicBezTo>
                      <a:pt x="618554" y="116014"/>
                      <a:pt x="621554" y="114871"/>
                      <a:pt x="623935" y="113442"/>
                    </a:cubicBezTo>
                    <a:cubicBezTo>
                      <a:pt x="626317" y="112014"/>
                      <a:pt x="627650" y="109871"/>
                      <a:pt x="627936" y="107013"/>
                    </a:cubicBezTo>
                    <a:lnTo>
                      <a:pt x="627936" y="93154"/>
                    </a:lnTo>
                    <a:lnTo>
                      <a:pt x="606076" y="93154"/>
                    </a:lnTo>
                    <a:lnTo>
                      <a:pt x="606076" y="80724"/>
                    </a:lnTo>
                    <a:lnTo>
                      <a:pt x="627936" y="80724"/>
                    </a:lnTo>
                    <a:lnTo>
                      <a:pt x="627936" y="69723"/>
                    </a:lnTo>
                    <a:lnTo>
                      <a:pt x="601647" y="69723"/>
                    </a:lnTo>
                    <a:lnTo>
                      <a:pt x="601647" y="57007"/>
                    </a:lnTo>
                    <a:lnTo>
                      <a:pt x="627936" y="57007"/>
                    </a:lnTo>
                    <a:lnTo>
                      <a:pt x="627936" y="46005"/>
                    </a:lnTo>
                    <a:lnTo>
                      <a:pt x="606076" y="46005"/>
                    </a:lnTo>
                    <a:lnTo>
                      <a:pt x="606076" y="36004"/>
                    </a:lnTo>
                    <a:lnTo>
                      <a:pt x="604076" y="37719"/>
                    </a:lnTo>
                    <a:lnTo>
                      <a:pt x="596218" y="28146"/>
                    </a:lnTo>
                    <a:cubicBezTo>
                      <a:pt x="604314" y="21288"/>
                      <a:pt x="612410" y="12001"/>
                      <a:pt x="620506" y="285"/>
                    </a:cubicBezTo>
                    <a:close/>
                    <a:moveTo>
                      <a:pt x="2085928" y="0"/>
                    </a:moveTo>
                    <a:lnTo>
                      <a:pt x="2092071" y="13430"/>
                    </a:lnTo>
                    <a:lnTo>
                      <a:pt x="2140077" y="13430"/>
                    </a:lnTo>
                    <a:lnTo>
                      <a:pt x="2140077" y="26003"/>
                    </a:lnTo>
                    <a:lnTo>
                      <a:pt x="2036207" y="26003"/>
                    </a:lnTo>
                    <a:lnTo>
                      <a:pt x="2036207" y="91440"/>
                    </a:lnTo>
                    <a:cubicBezTo>
                      <a:pt x="2035921" y="104013"/>
                      <a:pt x="2030445" y="117062"/>
                      <a:pt x="2019777" y="130587"/>
                    </a:cubicBezTo>
                    <a:lnTo>
                      <a:pt x="2010347" y="122301"/>
                    </a:lnTo>
                    <a:cubicBezTo>
                      <a:pt x="2019110" y="111252"/>
                      <a:pt x="2023587" y="100965"/>
                      <a:pt x="2023777" y="91440"/>
                    </a:cubicBezTo>
                    <a:lnTo>
                      <a:pt x="2023777" y="19574"/>
                    </a:lnTo>
                    <a:cubicBezTo>
                      <a:pt x="2023777" y="17859"/>
                      <a:pt x="2024396" y="16406"/>
                      <a:pt x="2025634" y="15216"/>
                    </a:cubicBezTo>
                    <a:cubicBezTo>
                      <a:pt x="2026873" y="14025"/>
                      <a:pt x="2028349" y="13430"/>
                      <a:pt x="2030064" y="13430"/>
                    </a:cubicBezTo>
                    <a:lnTo>
                      <a:pt x="2078213" y="13430"/>
                    </a:lnTo>
                    <a:lnTo>
                      <a:pt x="2074497" y="5286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6" name="死狗">
            <a:extLst>
              <a:ext uri="{FF2B5EF4-FFF2-40B4-BE49-F238E27FC236}">
                <a16:creationId xmlns:a16="http://schemas.microsoft.com/office/drawing/2014/main" id="{4C269AC2-16DC-B329-A4FA-3025253E33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92609" y="1690891"/>
            <a:ext cx="4014992" cy="2544936"/>
          </a:xfrm>
          <a:prstGeom prst="rect">
            <a:avLst/>
          </a:prstGeom>
        </p:spPr>
      </p:pic>
      <p:grpSp>
        <p:nvGrpSpPr>
          <p:cNvPr id="1087" name="投影仪主体">
            <a:extLst>
              <a:ext uri="{FF2B5EF4-FFF2-40B4-BE49-F238E27FC236}">
                <a16:creationId xmlns:a16="http://schemas.microsoft.com/office/drawing/2014/main" id="{D58101AB-C9D3-017A-6F1D-F1F0801761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30277" y="974571"/>
            <a:ext cx="739655" cy="204284"/>
            <a:chOff x="6830277" y="974571"/>
            <a:chExt cx="739655" cy="20428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F3CD9B8-C1AA-AA22-0BDD-78B4C985A2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0277" y="974571"/>
              <a:ext cx="739655" cy="204284"/>
            </a:xfrm>
            <a:prstGeom prst="roundRect">
              <a:avLst>
                <a:gd name="adj" fmla="val 19884"/>
              </a:avLst>
            </a:prstGeom>
            <a:solidFill>
              <a:schemeClr val="bg1">
                <a:lumMod val="85000"/>
              </a:schemeClr>
            </a:solidFill>
            <a:ln>
              <a:gradFill flip="none" rotWithShape="1">
                <a:gsLst>
                  <a:gs pos="36000">
                    <a:schemeClr val="bg1">
                      <a:lumMod val="66000"/>
                    </a:schemeClr>
                  </a:gs>
                  <a:gs pos="99000">
                    <a:schemeClr val="bg1"/>
                  </a:gs>
                  <a:gs pos="78000">
                    <a:schemeClr val="bg1">
                      <a:lumMod val="6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effectLst>
              <a:outerShdw blurRad="431800" dist="495300" dir="6960000" sx="105000" sy="105000" algn="tr" rotWithShape="0">
                <a:prstClr val="black">
                  <a:alpha val="67000"/>
                </a:prstClr>
              </a:outerShdw>
            </a:effectLst>
            <a:scene3d>
              <a:camera prst="obliqueBottomRight">
                <a:rot lat="21000000" lon="21060000" rev="240000"/>
              </a:camera>
              <a:lightRig rig="brightRoom" dir="t"/>
            </a:scene3d>
            <a:sp3d extrusionH="444500" prstMaterial="flat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300" i="1" dirty="0">
                  <a:solidFill>
                    <a:schemeClr val="tx1"/>
                  </a:solidFill>
                  <a:latin typeface="HarmonyOS Sans Medium" panose="00000600000000000000" pitchFamily="2" charset="0"/>
                </a:rPr>
                <a:t>             PC</a:t>
              </a:r>
              <a:endParaRPr lang="zh-CN" altLang="en-US" sz="300" i="1" dirty="0">
                <a:solidFill>
                  <a:schemeClr val="tx1"/>
                </a:solidFill>
                <a:latin typeface="HarmonyOS Sans Medium" panose="00000600000000000000" pitchFamily="2" charset="0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36DC772-559E-DA16-609B-5B189043A93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5"/>
            <a:srcRect r="47408"/>
            <a:stretch/>
          </p:blipFill>
          <p:spPr>
            <a:xfrm>
              <a:off x="7107726" y="1046719"/>
              <a:ext cx="128379" cy="59988"/>
            </a:xfrm>
            <a:prstGeom prst="rect">
              <a:avLst/>
            </a:prstGeom>
          </p:spPr>
        </p:pic>
      </p:grpSp>
      <p:grpSp>
        <p:nvGrpSpPr>
          <p:cNvPr id="43" name="灯">
            <a:extLst>
              <a:ext uri="{FF2B5EF4-FFF2-40B4-BE49-F238E27FC236}">
                <a16:creationId xmlns:a16="http://schemas.microsoft.com/office/drawing/2014/main" id="{68202DBD-CB11-7294-01A4-62055B97534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47988" y="-182880"/>
            <a:ext cx="3160117" cy="1775346"/>
            <a:chOff x="8047988" y="-182880"/>
            <a:chExt cx="3160117" cy="1775346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2C82462-057F-A031-9479-3D8D940E69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49920" y="1278622"/>
              <a:ext cx="2958185" cy="1549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054100">
                <a:schemeClr val="bg1">
                  <a:alpha val="2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9350153B-7EA5-88FE-A7EC-EBC4FBAE61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7988" y="1148153"/>
              <a:ext cx="3160117" cy="444313"/>
            </a:xfrm>
            <a:custGeom>
              <a:avLst/>
              <a:gdLst>
                <a:gd name="connsiteX0" fmla="*/ 0 w 2970033"/>
                <a:gd name="connsiteY0" fmla="*/ 177552 h 851937"/>
                <a:gd name="connsiteX1" fmla="*/ 177552 w 2970033"/>
                <a:gd name="connsiteY1" fmla="*/ 0 h 851937"/>
                <a:gd name="connsiteX2" fmla="*/ 2792481 w 2970033"/>
                <a:gd name="connsiteY2" fmla="*/ 0 h 851937"/>
                <a:gd name="connsiteX3" fmla="*/ 2970033 w 2970033"/>
                <a:gd name="connsiteY3" fmla="*/ 177552 h 851937"/>
                <a:gd name="connsiteX4" fmla="*/ 2970033 w 2970033"/>
                <a:gd name="connsiteY4" fmla="*/ 674385 h 851937"/>
                <a:gd name="connsiteX5" fmla="*/ 2792481 w 2970033"/>
                <a:gd name="connsiteY5" fmla="*/ 851937 h 851937"/>
                <a:gd name="connsiteX6" fmla="*/ 177552 w 2970033"/>
                <a:gd name="connsiteY6" fmla="*/ 851937 h 851937"/>
                <a:gd name="connsiteX7" fmla="*/ 0 w 2970033"/>
                <a:gd name="connsiteY7" fmla="*/ 674385 h 851937"/>
                <a:gd name="connsiteX8" fmla="*/ 0 w 2970033"/>
                <a:gd name="connsiteY8" fmla="*/ 177552 h 851937"/>
                <a:gd name="connsiteX0" fmla="*/ 0 w 2970033"/>
                <a:gd name="connsiteY0" fmla="*/ 177552 h 851937"/>
                <a:gd name="connsiteX1" fmla="*/ 177552 w 2970033"/>
                <a:gd name="connsiteY1" fmla="*/ 0 h 851937"/>
                <a:gd name="connsiteX2" fmla="*/ 2792481 w 2970033"/>
                <a:gd name="connsiteY2" fmla="*/ 0 h 851937"/>
                <a:gd name="connsiteX3" fmla="*/ 2970033 w 2970033"/>
                <a:gd name="connsiteY3" fmla="*/ 177552 h 851937"/>
                <a:gd name="connsiteX4" fmla="*/ 2970033 w 2970033"/>
                <a:gd name="connsiteY4" fmla="*/ 674385 h 851937"/>
                <a:gd name="connsiteX5" fmla="*/ 2792481 w 2970033"/>
                <a:gd name="connsiteY5" fmla="*/ 851937 h 851937"/>
                <a:gd name="connsiteX6" fmla="*/ 177552 w 2970033"/>
                <a:gd name="connsiteY6" fmla="*/ 851937 h 851937"/>
                <a:gd name="connsiteX7" fmla="*/ 0 w 2970033"/>
                <a:gd name="connsiteY7" fmla="*/ 674385 h 851937"/>
                <a:gd name="connsiteX8" fmla="*/ 0 w 2970033"/>
                <a:gd name="connsiteY8" fmla="*/ 177552 h 851937"/>
                <a:gd name="connsiteX0" fmla="*/ 0 w 2970033"/>
                <a:gd name="connsiteY0" fmla="*/ 177552 h 851937"/>
                <a:gd name="connsiteX1" fmla="*/ 177552 w 2970033"/>
                <a:gd name="connsiteY1" fmla="*/ 0 h 851937"/>
                <a:gd name="connsiteX2" fmla="*/ 2792481 w 2970033"/>
                <a:gd name="connsiteY2" fmla="*/ 0 h 851937"/>
                <a:gd name="connsiteX3" fmla="*/ 2970033 w 2970033"/>
                <a:gd name="connsiteY3" fmla="*/ 177552 h 851937"/>
                <a:gd name="connsiteX4" fmla="*/ 2970033 w 2970033"/>
                <a:gd name="connsiteY4" fmla="*/ 674385 h 851937"/>
                <a:gd name="connsiteX5" fmla="*/ 2792481 w 2970033"/>
                <a:gd name="connsiteY5" fmla="*/ 851937 h 851937"/>
                <a:gd name="connsiteX6" fmla="*/ 177552 w 2970033"/>
                <a:gd name="connsiteY6" fmla="*/ 851937 h 851937"/>
                <a:gd name="connsiteX7" fmla="*/ 0 w 2970033"/>
                <a:gd name="connsiteY7" fmla="*/ 674385 h 851937"/>
                <a:gd name="connsiteX8" fmla="*/ 0 w 2970033"/>
                <a:gd name="connsiteY8" fmla="*/ 177552 h 851937"/>
                <a:gd name="connsiteX0" fmla="*/ 0 w 2970033"/>
                <a:gd name="connsiteY0" fmla="*/ 177552 h 851937"/>
                <a:gd name="connsiteX1" fmla="*/ 177552 w 2970033"/>
                <a:gd name="connsiteY1" fmla="*/ 0 h 851937"/>
                <a:gd name="connsiteX2" fmla="*/ 2792481 w 2970033"/>
                <a:gd name="connsiteY2" fmla="*/ 0 h 851937"/>
                <a:gd name="connsiteX3" fmla="*/ 2970033 w 2970033"/>
                <a:gd name="connsiteY3" fmla="*/ 177552 h 851937"/>
                <a:gd name="connsiteX4" fmla="*/ 2970033 w 2970033"/>
                <a:gd name="connsiteY4" fmla="*/ 674385 h 851937"/>
                <a:gd name="connsiteX5" fmla="*/ 2792481 w 2970033"/>
                <a:gd name="connsiteY5" fmla="*/ 851937 h 851937"/>
                <a:gd name="connsiteX6" fmla="*/ 177552 w 2970033"/>
                <a:gd name="connsiteY6" fmla="*/ 851937 h 851937"/>
                <a:gd name="connsiteX7" fmla="*/ 45720 w 2970033"/>
                <a:gd name="connsiteY7" fmla="*/ 750585 h 851937"/>
                <a:gd name="connsiteX8" fmla="*/ 0 w 2970033"/>
                <a:gd name="connsiteY8" fmla="*/ 177552 h 851937"/>
                <a:gd name="connsiteX0" fmla="*/ 0 w 2970033"/>
                <a:gd name="connsiteY0" fmla="*/ 177552 h 851937"/>
                <a:gd name="connsiteX1" fmla="*/ 177552 w 2970033"/>
                <a:gd name="connsiteY1" fmla="*/ 0 h 851937"/>
                <a:gd name="connsiteX2" fmla="*/ 2792481 w 2970033"/>
                <a:gd name="connsiteY2" fmla="*/ 0 h 851937"/>
                <a:gd name="connsiteX3" fmla="*/ 2970033 w 2970033"/>
                <a:gd name="connsiteY3" fmla="*/ 177552 h 851937"/>
                <a:gd name="connsiteX4" fmla="*/ 2970033 w 2970033"/>
                <a:gd name="connsiteY4" fmla="*/ 674385 h 851937"/>
                <a:gd name="connsiteX5" fmla="*/ 2792481 w 2970033"/>
                <a:gd name="connsiteY5" fmla="*/ 851937 h 851937"/>
                <a:gd name="connsiteX6" fmla="*/ 177552 w 2970033"/>
                <a:gd name="connsiteY6" fmla="*/ 851937 h 851937"/>
                <a:gd name="connsiteX7" fmla="*/ 45720 w 2970033"/>
                <a:gd name="connsiteY7" fmla="*/ 750585 h 851937"/>
                <a:gd name="connsiteX8" fmla="*/ 0 w 2970033"/>
                <a:gd name="connsiteY8" fmla="*/ 177552 h 851937"/>
                <a:gd name="connsiteX0" fmla="*/ 0 w 2924313"/>
                <a:gd name="connsiteY0" fmla="*/ 106432 h 851937"/>
                <a:gd name="connsiteX1" fmla="*/ 131832 w 2924313"/>
                <a:gd name="connsiteY1" fmla="*/ 0 h 851937"/>
                <a:gd name="connsiteX2" fmla="*/ 2746761 w 2924313"/>
                <a:gd name="connsiteY2" fmla="*/ 0 h 851937"/>
                <a:gd name="connsiteX3" fmla="*/ 2924313 w 2924313"/>
                <a:gd name="connsiteY3" fmla="*/ 177552 h 851937"/>
                <a:gd name="connsiteX4" fmla="*/ 2924313 w 2924313"/>
                <a:gd name="connsiteY4" fmla="*/ 674385 h 851937"/>
                <a:gd name="connsiteX5" fmla="*/ 2746761 w 2924313"/>
                <a:gd name="connsiteY5" fmla="*/ 851937 h 851937"/>
                <a:gd name="connsiteX6" fmla="*/ 131832 w 2924313"/>
                <a:gd name="connsiteY6" fmla="*/ 851937 h 851937"/>
                <a:gd name="connsiteX7" fmla="*/ 0 w 2924313"/>
                <a:gd name="connsiteY7" fmla="*/ 750585 h 851937"/>
                <a:gd name="connsiteX8" fmla="*/ 0 w 2924313"/>
                <a:gd name="connsiteY8" fmla="*/ 106432 h 851937"/>
                <a:gd name="connsiteX0" fmla="*/ 0 w 3001077"/>
                <a:gd name="connsiteY0" fmla="*/ 106432 h 851937"/>
                <a:gd name="connsiteX1" fmla="*/ 131832 w 3001077"/>
                <a:gd name="connsiteY1" fmla="*/ 0 h 851937"/>
                <a:gd name="connsiteX2" fmla="*/ 2746761 w 3001077"/>
                <a:gd name="connsiteY2" fmla="*/ 0 h 851937"/>
                <a:gd name="connsiteX3" fmla="*/ 2924313 w 3001077"/>
                <a:gd name="connsiteY3" fmla="*/ 177552 h 851937"/>
                <a:gd name="connsiteX4" fmla="*/ 2924313 w 3001077"/>
                <a:gd name="connsiteY4" fmla="*/ 674385 h 851937"/>
                <a:gd name="connsiteX5" fmla="*/ 2746761 w 3001077"/>
                <a:gd name="connsiteY5" fmla="*/ 851937 h 851937"/>
                <a:gd name="connsiteX6" fmla="*/ 131832 w 3001077"/>
                <a:gd name="connsiteY6" fmla="*/ 851937 h 851937"/>
                <a:gd name="connsiteX7" fmla="*/ 0 w 3001077"/>
                <a:gd name="connsiteY7" fmla="*/ 750585 h 851937"/>
                <a:gd name="connsiteX8" fmla="*/ 0 w 3001077"/>
                <a:gd name="connsiteY8" fmla="*/ 106432 h 851937"/>
                <a:gd name="connsiteX0" fmla="*/ 0 w 3001077"/>
                <a:gd name="connsiteY0" fmla="*/ 106432 h 851937"/>
                <a:gd name="connsiteX1" fmla="*/ 131832 w 3001077"/>
                <a:gd name="connsiteY1" fmla="*/ 0 h 851937"/>
                <a:gd name="connsiteX2" fmla="*/ 2746761 w 3001077"/>
                <a:gd name="connsiteY2" fmla="*/ 0 h 851937"/>
                <a:gd name="connsiteX3" fmla="*/ 2924313 w 3001077"/>
                <a:gd name="connsiteY3" fmla="*/ 177552 h 851937"/>
                <a:gd name="connsiteX4" fmla="*/ 2924313 w 3001077"/>
                <a:gd name="connsiteY4" fmla="*/ 674385 h 851937"/>
                <a:gd name="connsiteX5" fmla="*/ 2746761 w 3001077"/>
                <a:gd name="connsiteY5" fmla="*/ 851937 h 851937"/>
                <a:gd name="connsiteX6" fmla="*/ 131832 w 3001077"/>
                <a:gd name="connsiteY6" fmla="*/ 851937 h 851937"/>
                <a:gd name="connsiteX7" fmla="*/ 0 w 3001077"/>
                <a:gd name="connsiteY7" fmla="*/ 750585 h 851937"/>
                <a:gd name="connsiteX8" fmla="*/ 0 w 3001077"/>
                <a:gd name="connsiteY8" fmla="*/ 106432 h 851937"/>
                <a:gd name="connsiteX0" fmla="*/ 0 w 3024380"/>
                <a:gd name="connsiteY0" fmla="*/ 106432 h 851937"/>
                <a:gd name="connsiteX1" fmla="*/ 131832 w 3024380"/>
                <a:gd name="connsiteY1" fmla="*/ 0 h 851937"/>
                <a:gd name="connsiteX2" fmla="*/ 2746761 w 3024380"/>
                <a:gd name="connsiteY2" fmla="*/ 0 h 851937"/>
                <a:gd name="connsiteX3" fmla="*/ 2954793 w 3024380"/>
                <a:gd name="connsiteY3" fmla="*/ 147072 h 851937"/>
                <a:gd name="connsiteX4" fmla="*/ 2924313 w 3024380"/>
                <a:gd name="connsiteY4" fmla="*/ 674385 h 851937"/>
                <a:gd name="connsiteX5" fmla="*/ 2746761 w 3024380"/>
                <a:gd name="connsiteY5" fmla="*/ 851937 h 851937"/>
                <a:gd name="connsiteX6" fmla="*/ 131832 w 3024380"/>
                <a:gd name="connsiteY6" fmla="*/ 851937 h 851937"/>
                <a:gd name="connsiteX7" fmla="*/ 0 w 3024380"/>
                <a:gd name="connsiteY7" fmla="*/ 750585 h 851937"/>
                <a:gd name="connsiteX8" fmla="*/ 0 w 3024380"/>
                <a:gd name="connsiteY8" fmla="*/ 106432 h 851937"/>
                <a:gd name="connsiteX0" fmla="*/ 0 w 3024380"/>
                <a:gd name="connsiteY0" fmla="*/ 106432 h 851937"/>
                <a:gd name="connsiteX1" fmla="*/ 131832 w 3024380"/>
                <a:gd name="connsiteY1" fmla="*/ 0 h 851937"/>
                <a:gd name="connsiteX2" fmla="*/ 2746761 w 3024380"/>
                <a:gd name="connsiteY2" fmla="*/ 0 h 851937"/>
                <a:gd name="connsiteX3" fmla="*/ 2954793 w 3024380"/>
                <a:gd name="connsiteY3" fmla="*/ 147072 h 851937"/>
                <a:gd name="connsiteX4" fmla="*/ 2924313 w 3024380"/>
                <a:gd name="connsiteY4" fmla="*/ 674385 h 851937"/>
                <a:gd name="connsiteX5" fmla="*/ 2746761 w 3024380"/>
                <a:gd name="connsiteY5" fmla="*/ 851937 h 851937"/>
                <a:gd name="connsiteX6" fmla="*/ 131832 w 3024380"/>
                <a:gd name="connsiteY6" fmla="*/ 851937 h 851937"/>
                <a:gd name="connsiteX7" fmla="*/ 0 w 3024380"/>
                <a:gd name="connsiteY7" fmla="*/ 750585 h 851937"/>
                <a:gd name="connsiteX8" fmla="*/ 0 w 3024380"/>
                <a:gd name="connsiteY8" fmla="*/ 106432 h 851937"/>
                <a:gd name="connsiteX0" fmla="*/ 0 w 3002068"/>
                <a:gd name="connsiteY0" fmla="*/ 106432 h 851937"/>
                <a:gd name="connsiteX1" fmla="*/ 131832 w 3002068"/>
                <a:gd name="connsiteY1" fmla="*/ 0 h 851937"/>
                <a:gd name="connsiteX2" fmla="*/ 2746761 w 3002068"/>
                <a:gd name="connsiteY2" fmla="*/ 0 h 851937"/>
                <a:gd name="connsiteX3" fmla="*/ 2954793 w 3002068"/>
                <a:gd name="connsiteY3" fmla="*/ 147072 h 851937"/>
                <a:gd name="connsiteX4" fmla="*/ 2924313 w 3002068"/>
                <a:gd name="connsiteY4" fmla="*/ 674385 h 851937"/>
                <a:gd name="connsiteX5" fmla="*/ 2746761 w 3002068"/>
                <a:gd name="connsiteY5" fmla="*/ 851937 h 851937"/>
                <a:gd name="connsiteX6" fmla="*/ 131832 w 3002068"/>
                <a:gd name="connsiteY6" fmla="*/ 851937 h 851937"/>
                <a:gd name="connsiteX7" fmla="*/ 0 w 3002068"/>
                <a:gd name="connsiteY7" fmla="*/ 750585 h 851937"/>
                <a:gd name="connsiteX8" fmla="*/ 0 w 3002068"/>
                <a:gd name="connsiteY8" fmla="*/ 106432 h 851937"/>
                <a:gd name="connsiteX0" fmla="*/ 0 w 3029173"/>
                <a:gd name="connsiteY0" fmla="*/ 106432 h 851937"/>
                <a:gd name="connsiteX1" fmla="*/ 131832 w 3029173"/>
                <a:gd name="connsiteY1" fmla="*/ 0 h 851937"/>
                <a:gd name="connsiteX2" fmla="*/ 2746761 w 3029173"/>
                <a:gd name="connsiteY2" fmla="*/ 0 h 851937"/>
                <a:gd name="connsiteX3" fmla="*/ 2954793 w 3029173"/>
                <a:gd name="connsiteY3" fmla="*/ 147072 h 851937"/>
                <a:gd name="connsiteX4" fmla="*/ 2924313 w 3029173"/>
                <a:gd name="connsiteY4" fmla="*/ 674385 h 851937"/>
                <a:gd name="connsiteX5" fmla="*/ 2746761 w 3029173"/>
                <a:gd name="connsiteY5" fmla="*/ 851937 h 851937"/>
                <a:gd name="connsiteX6" fmla="*/ 131832 w 3029173"/>
                <a:gd name="connsiteY6" fmla="*/ 851937 h 851937"/>
                <a:gd name="connsiteX7" fmla="*/ 0 w 3029173"/>
                <a:gd name="connsiteY7" fmla="*/ 750585 h 851937"/>
                <a:gd name="connsiteX8" fmla="*/ 0 w 3029173"/>
                <a:gd name="connsiteY8" fmla="*/ 106432 h 851937"/>
                <a:gd name="connsiteX0" fmla="*/ 0 w 3044963"/>
                <a:gd name="connsiteY0" fmla="*/ 106432 h 851937"/>
                <a:gd name="connsiteX1" fmla="*/ 131832 w 3044963"/>
                <a:gd name="connsiteY1" fmla="*/ 0 h 851937"/>
                <a:gd name="connsiteX2" fmla="*/ 2746761 w 3044963"/>
                <a:gd name="connsiteY2" fmla="*/ 0 h 851937"/>
                <a:gd name="connsiteX3" fmla="*/ 2954793 w 3044963"/>
                <a:gd name="connsiteY3" fmla="*/ 147072 h 851937"/>
                <a:gd name="connsiteX4" fmla="*/ 2959873 w 3044963"/>
                <a:gd name="connsiteY4" fmla="*/ 725185 h 851937"/>
                <a:gd name="connsiteX5" fmla="*/ 2746761 w 3044963"/>
                <a:gd name="connsiteY5" fmla="*/ 851937 h 851937"/>
                <a:gd name="connsiteX6" fmla="*/ 131832 w 3044963"/>
                <a:gd name="connsiteY6" fmla="*/ 851937 h 851937"/>
                <a:gd name="connsiteX7" fmla="*/ 0 w 3044963"/>
                <a:gd name="connsiteY7" fmla="*/ 750585 h 851937"/>
                <a:gd name="connsiteX8" fmla="*/ 0 w 3044963"/>
                <a:gd name="connsiteY8" fmla="*/ 106432 h 851937"/>
                <a:gd name="connsiteX0" fmla="*/ 0 w 3023998"/>
                <a:gd name="connsiteY0" fmla="*/ 106432 h 851937"/>
                <a:gd name="connsiteX1" fmla="*/ 131832 w 3023998"/>
                <a:gd name="connsiteY1" fmla="*/ 0 h 851937"/>
                <a:gd name="connsiteX2" fmla="*/ 2746761 w 3023998"/>
                <a:gd name="connsiteY2" fmla="*/ 0 h 851937"/>
                <a:gd name="connsiteX3" fmla="*/ 2954793 w 3023998"/>
                <a:gd name="connsiteY3" fmla="*/ 147072 h 851937"/>
                <a:gd name="connsiteX4" fmla="*/ 2959873 w 3023998"/>
                <a:gd name="connsiteY4" fmla="*/ 725185 h 851937"/>
                <a:gd name="connsiteX5" fmla="*/ 2746761 w 3023998"/>
                <a:gd name="connsiteY5" fmla="*/ 851937 h 851937"/>
                <a:gd name="connsiteX6" fmla="*/ 131832 w 3023998"/>
                <a:gd name="connsiteY6" fmla="*/ 851937 h 851937"/>
                <a:gd name="connsiteX7" fmla="*/ 0 w 3023998"/>
                <a:gd name="connsiteY7" fmla="*/ 750585 h 851937"/>
                <a:gd name="connsiteX8" fmla="*/ 0 w 3023998"/>
                <a:gd name="connsiteY8" fmla="*/ 106432 h 851937"/>
                <a:gd name="connsiteX0" fmla="*/ 0 w 3023998"/>
                <a:gd name="connsiteY0" fmla="*/ 106432 h 851937"/>
                <a:gd name="connsiteX1" fmla="*/ 131832 w 3023998"/>
                <a:gd name="connsiteY1" fmla="*/ 0 h 851937"/>
                <a:gd name="connsiteX2" fmla="*/ 2746761 w 3023998"/>
                <a:gd name="connsiteY2" fmla="*/ 0 h 851937"/>
                <a:gd name="connsiteX3" fmla="*/ 2954793 w 3023998"/>
                <a:gd name="connsiteY3" fmla="*/ 147072 h 851937"/>
                <a:gd name="connsiteX4" fmla="*/ 2959873 w 3023998"/>
                <a:gd name="connsiteY4" fmla="*/ 725185 h 851937"/>
                <a:gd name="connsiteX5" fmla="*/ 2746761 w 3023998"/>
                <a:gd name="connsiteY5" fmla="*/ 851937 h 851937"/>
                <a:gd name="connsiteX6" fmla="*/ 131832 w 3023998"/>
                <a:gd name="connsiteY6" fmla="*/ 851937 h 851937"/>
                <a:gd name="connsiteX7" fmla="*/ 0 w 3023998"/>
                <a:gd name="connsiteY7" fmla="*/ 750585 h 851937"/>
                <a:gd name="connsiteX8" fmla="*/ 0 w 3023998"/>
                <a:gd name="connsiteY8" fmla="*/ 106432 h 851937"/>
                <a:gd name="connsiteX0" fmla="*/ 0 w 3023998"/>
                <a:gd name="connsiteY0" fmla="*/ 106432 h 851937"/>
                <a:gd name="connsiteX1" fmla="*/ 131832 w 3023998"/>
                <a:gd name="connsiteY1" fmla="*/ 0 h 851937"/>
                <a:gd name="connsiteX2" fmla="*/ 2746761 w 3023998"/>
                <a:gd name="connsiteY2" fmla="*/ 0 h 851937"/>
                <a:gd name="connsiteX3" fmla="*/ 2954793 w 3023998"/>
                <a:gd name="connsiteY3" fmla="*/ 147072 h 851937"/>
                <a:gd name="connsiteX4" fmla="*/ 2959873 w 3023998"/>
                <a:gd name="connsiteY4" fmla="*/ 725185 h 851937"/>
                <a:gd name="connsiteX5" fmla="*/ 2746761 w 3023998"/>
                <a:gd name="connsiteY5" fmla="*/ 851937 h 851937"/>
                <a:gd name="connsiteX6" fmla="*/ 131832 w 3023998"/>
                <a:gd name="connsiteY6" fmla="*/ 851937 h 851937"/>
                <a:gd name="connsiteX7" fmla="*/ 0 w 3023998"/>
                <a:gd name="connsiteY7" fmla="*/ 750585 h 851937"/>
                <a:gd name="connsiteX8" fmla="*/ 0 w 3023998"/>
                <a:gd name="connsiteY8" fmla="*/ 106432 h 851937"/>
                <a:gd name="connsiteX0" fmla="*/ 0 w 3023998"/>
                <a:gd name="connsiteY0" fmla="*/ 106432 h 851937"/>
                <a:gd name="connsiteX1" fmla="*/ 131832 w 3023998"/>
                <a:gd name="connsiteY1" fmla="*/ 0 h 851937"/>
                <a:gd name="connsiteX2" fmla="*/ 2746761 w 3023998"/>
                <a:gd name="connsiteY2" fmla="*/ 0 h 851937"/>
                <a:gd name="connsiteX3" fmla="*/ 2954793 w 3023998"/>
                <a:gd name="connsiteY3" fmla="*/ 147072 h 851937"/>
                <a:gd name="connsiteX4" fmla="*/ 2959873 w 3023998"/>
                <a:gd name="connsiteY4" fmla="*/ 725185 h 851937"/>
                <a:gd name="connsiteX5" fmla="*/ 2746761 w 3023998"/>
                <a:gd name="connsiteY5" fmla="*/ 851937 h 851937"/>
                <a:gd name="connsiteX6" fmla="*/ 131832 w 3023998"/>
                <a:gd name="connsiteY6" fmla="*/ 851937 h 851937"/>
                <a:gd name="connsiteX7" fmla="*/ 0 w 3023998"/>
                <a:gd name="connsiteY7" fmla="*/ 750585 h 851937"/>
                <a:gd name="connsiteX8" fmla="*/ 0 w 3023998"/>
                <a:gd name="connsiteY8" fmla="*/ 106432 h 851937"/>
                <a:gd name="connsiteX0" fmla="*/ 0 w 3011269"/>
                <a:gd name="connsiteY0" fmla="*/ 106432 h 851937"/>
                <a:gd name="connsiteX1" fmla="*/ 131832 w 3011269"/>
                <a:gd name="connsiteY1" fmla="*/ 0 h 851937"/>
                <a:gd name="connsiteX2" fmla="*/ 2746761 w 3011269"/>
                <a:gd name="connsiteY2" fmla="*/ 0 h 851937"/>
                <a:gd name="connsiteX3" fmla="*/ 2954793 w 3011269"/>
                <a:gd name="connsiteY3" fmla="*/ 147072 h 851937"/>
                <a:gd name="connsiteX4" fmla="*/ 2959873 w 3011269"/>
                <a:gd name="connsiteY4" fmla="*/ 725185 h 851937"/>
                <a:gd name="connsiteX5" fmla="*/ 2746761 w 3011269"/>
                <a:gd name="connsiteY5" fmla="*/ 851937 h 851937"/>
                <a:gd name="connsiteX6" fmla="*/ 131832 w 3011269"/>
                <a:gd name="connsiteY6" fmla="*/ 851937 h 851937"/>
                <a:gd name="connsiteX7" fmla="*/ 0 w 3011269"/>
                <a:gd name="connsiteY7" fmla="*/ 750585 h 851937"/>
                <a:gd name="connsiteX8" fmla="*/ 0 w 3011269"/>
                <a:gd name="connsiteY8" fmla="*/ 106432 h 851937"/>
                <a:gd name="connsiteX0" fmla="*/ 0 w 3005127"/>
                <a:gd name="connsiteY0" fmla="*/ 106432 h 851937"/>
                <a:gd name="connsiteX1" fmla="*/ 131832 w 3005127"/>
                <a:gd name="connsiteY1" fmla="*/ 0 h 851937"/>
                <a:gd name="connsiteX2" fmla="*/ 2746761 w 3005127"/>
                <a:gd name="connsiteY2" fmla="*/ 0 h 851937"/>
                <a:gd name="connsiteX3" fmla="*/ 2954793 w 3005127"/>
                <a:gd name="connsiteY3" fmla="*/ 147072 h 851937"/>
                <a:gd name="connsiteX4" fmla="*/ 2959873 w 3005127"/>
                <a:gd name="connsiteY4" fmla="*/ 725185 h 851937"/>
                <a:gd name="connsiteX5" fmla="*/ 2746761 w 3005127"/>
                <a:gd name="connsiteY5" fmla="*/ 851937 h 851937"/>
                <a:gd name="connsiteX6" fmla="*/ 131832 w 3005127"/>
                <a:gd name="connsiteY6" fmla="*/ 851937 h 851937"/>
                <a:gd name="connsiteX7" fmla="*/ 0 w 3005127"/>
                <a:gd name="connsiteY7" fmla="*/ 750585 h 851937"/>
                <a:gd name="connsiteX8" fmla="*/ 0 w 3005127"/>
                <a:gd name="connsiteY8" fmla="*/ 106432 h 85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5127" h="851937">
                  <a:moveTo>
                    <a:pt x="0" y="106432"/>
                  </a:moveTo>
                  <a:cubicBezTo>
                    <a:pt x="0" y="8373"/>
                    <a:pt x="33773" y="0"/>
                    <a:pt x="131832" y="0"/>
                  </a:cubicBezTo>
                  <a:lnTo>
                    <a:pt x="2746761" y="0"/>
                  </a:lnTo>
                  <a:cubicBezTo>
                    <a:pt x="2844820" y="0"/>
                    <a:pt x="2914153" y="43933"/>
                    <a:pt x="2954793" y="147072"/>
                  </a:cubicBezTo>
                  <a:cubicBezTo>
                    <a:pt x="3030993" y="256803"/>
                    <a:pt x="3010673" y="620534"/>
                    <a:pt x="2959873" y="725185"/>
                  </a:cubicBezTo>
                  <a:cubicBezTo>
                    <a:pt x="2898913" y="833404"/>
                    <a:pt x="2844820" y="851937"/>
                    <a:pt x="2746761" y="851937"/>
                  </a:cubicBezTo>
                  <a:lnTo>
                    <a:pt x="131832" y="851937"/>
                  </a:lnTo>
                  <a:cubicBezTo>
                    <a:pt x="33773" y="851937"/>
                    <a:pt x="0" y="848644"/>
                    <a:pt x="0" y="750585"/>
                  </a:cubicBezTo>
                  <a:cubicBezTo>
                    <a:pt x="86360" y="579894"/>
                    <a:pt x="218440" y="439683"/>
                    <a:pt x="0" y="106432"/>
                  </a:cubicBezTo>
                  <a:close/>
                </a:path>
              </a:pathLst>
            </a:custGeom>
            <a:gradFill flip="none" rotWithShape="1">
              <a:gsLst>
                <a:gs pos="59000">
                  <a:srgbClr val="949494"/>
                </a:gs>
                <a:gs pos="43000">
                  <a:srgbClr val="949494"/>
                </a:gs>
                <a:gs pos="0">
                  <a:srgbClr val="838383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800100" dist="673100" dir="7020000" algn="t" rotWithShape="0">
                <a:schemeClr val="bg1">
                  <a:lumMod val="50000"/>
                  <a:alpha val="3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740A6DD-C91E-B265-F7A6-4246AC03C4F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8869680" y="-182880"/>
              <a:ext cx="0" cy="146150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5668F3E-573B-6278-776C-C9C6D67FD3F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0383520" y="-156903"/>
              <a:ext cx="0" cy="146150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1" name="讲台">
            <a:extLst>
              <a:ext uri="{FF2B5EF4-FFF2-40B4-BE49-F238E27FC236}">
                <a16:creationId xmlns:a16="http://schemas.microsoft.com/office/drawing/2014/main" id="{45734A83-4465-49ED-DFB7-0DFC90B595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34954" y="4997176"/>
            <a:ext cx="4451165" cy="2571623"/>
          </a:xfrm>
          <a:prstGeom prst="roundRect">
            <a:avLst>
              <a:gd name="adj" fmla="val 8827"/>
            </a:avLst>
          </a:prstGeom>
          <a:solidFill>
            <a:schemeClr val="bg1">
              <a:lumMod val="85000"/>
            </a:schemeClr>
          </a:solidFill>
          <a:ln>
            <a:gradFill flip="none" rotWithShape="1">
              <a:gsLst>
                <a:gs pos="1000">
                  <a:schemeClr val="bg1">
                    <a:lumMod val="66000"/>
                  </a:schemeClr>
                </a:gs>
                <a:gs pos="99000">
                  <a:schemeClr val="bg1"/>
                </a:gs>
                <a:gs pos="78000">
                  <a:schemeClr val="bg1">
                    <a:lumMod val="6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outerShdw blurRad="660400" dist="215900" dir="10800000" algn="r" rotWithShape="0">
              <a:prstClr val="black">
                <a:alpha val="11000"/>
              </a:prstClr>
            </a:outerShdw>
          </a:effectLst>
          <a:scene3d>
            <a:camera prst="isometricOffAxis1Right">
              <a:rot lat="120000" lon="21300000" rev="0"/>
            </a:camera>
            <a:lightRig rig="flat" dir="t"/>
          </a:scene3d>
          <a:sp3d extrusionH="6159500" prstMaterial="matte">
            <a:bevelT w="139700" prst="cross"/>
            <a:bevelB prst="relaxedInset"/>
            <a:extrusionClr>
              <a:schemeClr val="bg1">
                <a:lumMod val="7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300" i="1" dirty="0">
                <a:solidFill>
                  <a:schemeClr val="tx1"/>
                </a:solidFill>
                <a:latin typeface="HarmonyOS Sans Medium" panose="00000600000000000000" pitchFamily="2" charset="0"/>
              </a:rPr>
              <a:t>             PC</a:t>
            </a:r>
            <a:endParaRPr lang="zh-CN" altLang="en-US" sz="300" i="1" dirty="0">
              <a:solidFill>
                <a:schemeClr val="tx1"/>
              </a:solidFill>
              <a:latin typeface="HarmonyOS Sans Medium" panose="00000600000000000000" pitchFamily="2" charset="0"/>
            </a:endParaRPr>
          </a:p>
        </p:txBody>
      </p:sp>
      <p:grpSp>
        <p:nvGrpSpPr>
          <p:cNvPr id="1137" name="桌椅">
            <a:extLst>
              <a:ext uri="{FF2B5EF4-FFF2-40B4-BE49-F238E27FC236}">
                <a16:creationId xmlns:a16="http://schemas.microsoft.com/office/drawing/2014/main" id="{438B3E58-AAE9-581D-BFA1-4A92F99AC7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740241" y="5134757"/>
            <a:ext cx="8040433" cy="3093267"/>
            <a:chOff x="-1740241" y="5134757"/>
            <a:chExt cx="8040433" cy="3093267"/>
          </a:xfrm>
        </p:grpSpPr>
        <p:grpSp>
          <p:nvGrpSpPr>
            <p:cNvPr id="1072" name="组合 1071">
              <a:extLst>
                <a:ext uri="{FF2B5EF4-FFF2-40B4-BE49-F238E27FC236}">
                  <a16:creationId xmlns:a16="http://schemas.microsoft.com/office/drawing/2014/main" id="{83EC1943-0810-E2BF-E62B-4A4B1D81AF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740241" y="5152372"/>
              <a:ext cx="2933327" cy="3075652"/>
              <a:chOff x="2059079" y="5089788"/>
              <a:chExt cx="2933327" cy="3075652"/>
            </a:xfrm>
          </p:grpSpPr>
          <p:cxnSp>
            <p:nvCxnSpPr>
              <p:cNvPr id="1073" name="直接连接符 1072">
                <a:extLst>
                  <a:ext uri="{FF2B5EF4-FFF2-40B4-BE49-F238E27FC236}">
                    <a16:creationId xmlns:a16="http://schemas.microsoft.com/office/drawing/2014/main" id="{59893653-87AD-357B-0E9C-A9FB212ACF4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2726889" y="5707000"/>
                <a:ext cx="4365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直接连接符 1073">
                <a:extLst>
                  <a:ext uri="{FF2B5EF4-FFF2-40B4-BE49-F238E27FC236}">
                    <a16:creationId xmlns:a16="http://schemas.microsoft.com/office/drawing/2014/main" id="{CB3F7BE9-DBC1-AF18-ABA7-A2BAD05CE783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2414352" y="5907847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5" name="矩形 1074">
                <a:extLst>
                  <a:ext uri="{FF2B5EF4-FFF2-40B4-BE49-F238E27FC236}">
                    <a16:creationId xmlns:a16="http://schemas.microsoft.com/office/drawing/2014/main" id="{71F850F8-5086-B93A-49A4-4D5363576A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75698" y="6025763"/>
                <a:ext cx="1983849" cy="433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bliqueTopRight">
                  <a:rot lat="21594000" lon="360000" rev="60000"/>
                </a:camera>
                <a:lightRig rig="brightRoom" dir="t"/>
              </a:scene3d>
              <a:sp3d extrusionH="2222500"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cxnSp>
            <p:nvCxnSpPr>
              <p:cNvPr id="1076" name="直接连接符 1075">
                <a:extLst>
                  <a:ext uri="{FF2B5EF4-FFF2-40B4-BE49-F238E27FC236}">
                    <a16:creationId xmlns:a16="http://schemas.microsoft.com/office/drawing/2014/main" id="{68B5DA44-F505-0FBD-9EDA-B10827A2825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4785360" y="5732593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直接连接符 1076">
                <a:extLst>
                  <a:ext uri="{FF2B5EF4-FFF2-40B4-BE49-F238E27FC236}">
                    <a16:creationId xmlns:a16="http://schemas.microsoft.com/office/drawing/2014/main" id="{A5F7D093-62F5-678F-590F-35B181EBC2B3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4472823" y="5933440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8" name="矩形: 圆角 1077">
                <a:extLst>
                  <a:ext uri="{FF2B5EF4-FFF2-40B4-BE49-F238E27FC236}">
                    <a16:creationId xmlns:a16="http://schemas.microsoft.com/office/drawing/2014/main" id="{102B9CEB-913B-3A2F-93A4-A8C666A5F6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59079" y="5089788"/>
                <a:ext cx="2933327" cy="1285610"/>
              </a:xfrm>
              <a:prstGeom prst="roundRect">
                <a:avLst>
                  <a:gd name="adj" fmla="val 4975"/>
                </a:avLst>
              </a:prstGeom>
              <a:solidFill>
                <a:srgbClr val="478B88"/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outerShdw blurRad="800100" dir="6420000" algn="tl" rotWithShape="0">
                  <a:prstClr val="black">
                    <a:alpha val="43000"/>
                  </a:prstClr>
                </a:outerShdw>
              </a:effectLst>
              <a:scene3d>
                <a:camera prst="isometricOffAxis2Top">
                  <a:rot lat="18600000" lon="3600000" rev="18420000"/>
                </a:camera>
                <a:lightRig rig="brightRoom" dir="t"/>
              </a:scene3d>
              <a:sp3d prstMaterial="flat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rPr>
                  <a:t>            </a:t>
                </a: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zh-CN" altLang="en-US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</p:grpSp>
        <p:grpSp>
          <p:nvGrpSpPr>
            <p:cNvPr id="1056" name="组合 1055">
              <a:extLst>
                <a:ext uri="{FF2B5EF4-FFF2-40B4-BE49-F238E27FC236}">
                  <a16:creationId xmlns:a16="http://schemas.microsoft.com/office/drawing/2014/main" id="{29F2117C-AFA7-735D-6A62-D606D02309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92115" y="5147946"/>
              <a:ext cx="2933327" cy="3075652"/>
              <a:chOff x="2059079" y="5089788"/>
              <a:chExt cx="2933327" cy="3075652"/>
            </a:xfrm>
          </p:grpSpPr>
          <p:cxnSp>
            <p:nvCxnSpPr>
              <p:cNvPr id="1058" name="直接连接符 1057">
                <a:extLst>
                  <a:ext uri="{FF2B5EF4-FFF2-40B4-BE49-F238E27FC236}">
                    <a16:creationId xmlns:a16="http://schemas.microsoft.com/office/drawing/2014/main" id="{750790B6-9A77-26AD-C23B-737C52CCAA4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2726889" y="5707000"/>
                <a:ext cx="4365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直接连接符 1058">
                <a:extLst>
                  <a:ext uri="{FF2B5EF4-FFF2-40B4-BE49-F238E27FC236}">
                    <a16:creationId xmlns:a16="http://schemas.microsoft.com/office/drawing/2014/main" id="{C8E5DBCD-E400-B868-4A48-146B7C6D7F8D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2414352" y="5907847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矩形 1059">
                <a:extLst>
                  <a:ext uri="{FF2B5EF4-FFF2-40B4-BE49-F238E27FC236}">
                    <a16:creationId xmlns:a16="http://schemas.microsoft.com/office/drawing/2014/main" id="{FCD4F5AF-2C45-0776-437E-8FBB2ED717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75698" y="6025763"/>
                <a:ext cx="1983849" cy="433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bliqueTopRight">
                  <a:rot lat="21594000" lon="360000" rev="60000"/>
                </a:camera>
                <a:lightRig rig="brightRoom" dir="t"/>
              </a:scene3d>
              <a:sp3d extrusionH="2222500"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cxnSp>
            <p:nvCxnSpPr>
              <p:cNvPr id="1061" name="直接连接符 1060">
                <a:extLst>
                  <a:ext uri="{FF2B5EF4-FFF2-40B4-BE49-F238E27FC236}">
                    <a16:creationId xmlns:a16="http://schemas.microsoft.com/office/drawing/2014/main" id="{EA59C065-FE9C-591B-20DB-2FE16BEAAED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4785360" y="5732593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直接连接符 1061">
                <a:extLst>
                  <a:ext uri="{FF2B5EF4-FFF2-40B4-BE49-F238E27FC236}">
                    <a16:creationId xmlns:a16="http://schemas.microsoft.com/office/drawing/2014/main" id="{4F21FE25-1C08-8ED0-E2E5-9D16B5A90FF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4472823" y="5933440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3" name="矩形: 圆角 1062">
                <a:extLst>
                  <a:ext uri="{FF2B5EF4-FFF2-40B4-BE49-F238E27FC236}">
                    <a16:creationId xmlns:a16="http://schemas.microsoft.com/office/drawing/2014/main" id="{A8DBC3EA-533C-FE3C-BD02-489ABFC169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59079" y="5089788"/>
                <a:ext cx="2933327" cy="1285610"/>
              </a:xfrm>
              <a:prstGeom prst="roundRect">
                <a:avLst>
                  <a:gd name="adj" fmla="val 4975"/>
                </a:avLst>
              </a:prstGeom>
              <a:solidFill>
                <a:srgbClr val="478B88"/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outerShdw blurRad="800100" dir="6420000" algn="tl" rotWithShape="0">
                  <a:prstClr val="black">
                    <a:alpha val="43000"/>
                  </a:prstClr>
                </a:outerShdw>
              </a:effectLst>
              <a:scene3d>
                <a:camera prst="isometricOffAxis2Top">
                  <a:rot lat="18600000" lon="3600000" rev="18420000"/>
                </a:camera>
                <a:lightRig rig="brightRoom" dir="t"/>
              </a:scene3d>
              <a:sp3d prstMaterial="flat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rPr>
                  <a:t>            </a:t>
                </a: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zh-CN" altLang="en-US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</p:grpSp>
        <p:grpSp>
          <p:nvGrpSpPr>
            <p:cNvPr id="1053" name="组合 1052">
              <a:extLst>
                <a:ext uri="{FF2B5EF4-FFF2-40B4-BE49-F238E27FC236}">
                  <a16:creationId xmlns:a16="http://schemas.microsoft.com/office/drawing/2014/main" id="{6FA65F5B-84C7-A199-BE12-BCD13C5B53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366865" y="5134757"/>
              <a:ext cx="2933327" cy="3075652"/>
              <a:chOff x="2059079" y="5089788"/>
              <a:chExt cx="2933327" cy="3075652"/>
            </a:xfrm>
          </p:grpSpPr>
          <p:cxnSp>
            <p:nvCxnSpPr>
              <p:cNvPr id="1054" name="直接连接符 1053">
                <a:extLst>
                  <a:ext uri="{FF2B5EF4-FFF2-40B4-BE49-F238E27FC236}">
                    <a16:creationId xmlns:a16="http://schemas.microsoft.com/office/drawing/2014/main" id="{F6657EE9-7722-8231-E260-CDC6BCC354F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2726889" y="5707000"/>
                <a:ext cx="4365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直接连接符 1054">
                <a:extLst>
                  <a:ext uri="{FF2B5EF4-FFF2-40B4-BE49-F238E27FC236}">
                    <a16:creationId xmlns:a16="http://schemas.microsoft.com/office/drawing/2014/main" id="{B23DA913-2A8A-605D-D11A-A2122E0992E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2414352" y="5907847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4" name="矩形 1043">
                <a:extLst>
                  <a:ext uri="{FF2B5EF4-FFF2-40B4-BE49-F238E27FC236}">
                    <a16:creationId xmlns:a16="http://schemas.microsoft.com/office/drawing/2014/main" id="{0584B269-81FE-4A90-4CD0-1B965BDC2E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75698" y="6025763"/>
                <a:ext cx="1983849" cy="433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bliqueTopRight">
                  <a:rot lat="21594000" lon="360000" rev="60000"/>
                </a:camera>
                <a:lightRig rig="brightRoom" dir="t"/>
              </a:scene3d>
              <a:sp3d extrusionH="2222500"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cxnSp>
            <p:nvCxnSpPr>
              <p:cNvPr id="1046" name="直接连接符 1045">
                <a:extLst>
                  <a:ext uri="{FF2B5EF4-FFF2-40B4-BE49-F238E27FC236}">
                    <a16:creationId xmlns:a16="http://schemas.microsoft.com/office/drawing/2014/main" id="{0025C631-C946-EFBF-7DB4-D7BE68FFE19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4785360" y="5732593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直接连接符 1047">
                <a:extLst>
                  <a:ext uri="{FF2B5EF4-FFF2-40B4-BE49-F238E27FC236}">
                    <a16:creationId xmlns:a16="http://schemas.microsoft.com/office/drawing/2014/main" id="{CA155901-DAAD-7E02-A01C-19DDC360627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4472823" y="5933440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3" name="矩形: 圆角 1042">
                <a:extLst>
                  <a:ext uri="{FF2B5EF4-FFF2-40B4-BE49-F238E27FC236}">
                    <a16:creationId xmlns:a16="http://schemas.microsoft.com/office/drawing/2014/main" id="{67EED075-B6BF-FA6E-DFB0-A3089500C8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59079" y="5089788"/>
                <a:ext cx="2933327" cy="1285610"/>
              </a:xfrm>
              <a:prstGeom prst="roundRect">
                <a:avLst>
                  <a:gd name="adj" fmla="val 4975"/>
                </a:avLst>
              </a:prstGeom>
              <a:solidFill>
                <a:srgbClr val="478B88"/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outerShdw blurRad="800100" dir="6420000" algn="tl" rotWithShape="0">
                  <a:prstClr val="black">
                    <a:alpha val="43000"/>
                  </a:prstClr>
                </a:outerShdw>
              </a:effectLst>
              <a:scene3d>
                <a:camera prst="isometricOffAxis2Top">
                  <a:rot lat="18600000" lon="3600000" rev="18420000"/>
                </a:camera>
                <a:lightRig rig="brightRoom" dir="t"/>
              </a:scene3d>
              <a:sp3d prstMaterial="flat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rPr>
                  <a:t>            </a:t>
                </a: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zh-CN" altLang="en-US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</p:grpSp>
        <p:grpSp>
          <p:nvGrpSpPr>
            <p:cNvPr id="1094" name="组合 1093">
              <a:extLst>
                <a:ext uri="{FF2B5EF4-FFF2-40B4-BE49-F238E27FC236}">
                  <a16:creationId xmlns:a16="http://schemas.microsoft.com/office/drawing/2014/main" id="{06ADAC0A-B069-7CB5-AA12-608C060A17A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378360" y="5563397"/>
              <a:ext cx="7152361" cy="2626759"/>
              <a:chOff x="-1378360" y="5563397"/>
              <a:chExt cx="7152361" cy="2626759"/>
            </a:xfrm>
          </p:grpSpPr>
          <p:grpSp>
            <p:nvGrpSpPr>
              <p:cNvPr id="1079" name="组合 1078">
                <a:extLst>
                  <a:ext uri="{FF2B5EF4-FFF2-40B4-BE49-F238E27FC236}">
                    <a16:creationId xmlns:a16="http://schemas.microsoft.com/office/drawing/2014/main" id="{B8D6495E-F5F3-CBC9-3133-15057E85135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-1378360" y="5581012"/>
                <a:ext cx="2045255" cy="2609144"/>
                <a:chOff x="461694" y="5885222"/>
                <a:chExt cx="2045255" cy="2609144"/>
              </a:xfrm>
            </p:grpSpPr>
            <p:sp>
              <p:nvSpPr>
                <p:cNvPr id="1080" name="矩形: 圆角 1079">
                  <a:extLst>
                    <a:ext uri="{FF2B5EF4-FFF2-40B4-BE49-F238E27FC236}">
                      <a16:creationId xmlns:a16="http://schemas.microsoft.com/office/drawing/2014/main" id="{F82C4DF6-EBB9-BFBA-EBA3-2A365ED338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1694" y="5885222"/>
                  <a:ext cx="1819106" cy="848001"/>
                </a:xfrm>
                <a:prstGeom prst="roundRect">
                  <a:avLst>
                    <a:gd name="adj" fmla="val 30732"/>
                  </a:avLst>
                </a:prstGeom>
                <a:solidFill>
                  <a:srgbClr val="478B88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38100" h="381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81" name="直接连接符 1080">
                  <a:extLst>
                    <a:ext uri="{FF2B5EF4-FFF2-40B4-BE49-F238E27FC236}">
                      <a16:creationId xmlns:a16="http://schemas.microsoft.com/office/drawing/2014/main" id="{1DEC9A5D-2A71-A72D-759E-BE9E43A30DC3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918855" y="6253478"/>
                  <a:ext cx="847344" cy="0"/>
                </a:xfrm>
                <a:prstGeom prst="line">
                  <a:avLst/>
                </a:prstGeom>
                <a:ln w="7620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直接连接符 1081">
                  <a:extLst>
                    <a:ext uri="{FF2B5EF4-FFF2-40B4-BE49-F238E27FC236}">
                      <a16:creationId xmlns:a16="http://schemas.microsoft.com/office/drawing/2014/main" id="{473C0524-B8FC-3D07-5329-F170A782EE1D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1328354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直接连接符 1082">
                  <a:extLst>
                    <a:ext uri="{FF2B5EF4-FFF2-40B4-BE49-F238E27FC236}">
                      <a16:creationId xmlns:a16="http://schemas.microsoft.com/office/drawing/2014/main" id="{54879AF7-657D-5802-56CD-8B1CE49C737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2175698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4" name="矩形: 圆角 1083">
                  <a:extLst>
                    <a:ext uri="{FF2B5EF4-FFF2-40B4-BE49-F238E27FC236}">
                      <a16:creationId xmlns:a16="http://schemas.microsoft.com/office/drawing/2014/main" id="{C718EBE0-86F1-CBAA-D1D9-E1A2BDEEA4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3100" y="6750612"/>
                  <a:ext cx="1983849" cy="1018714"/>
                </a:xfrm>
                <a:prstGeom prst="roundRect">
                  <a:avLst>
                    <a:gd name="adj" fmla="val 23200"/>
                  </a:avLst>
                </a:prstGeom>
                <a:solidFill>
                  <a:srgbClr val="478B88"/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cxnSp>
              <p:nvCxnSpPr>
                <p:cNvPr id="1085" name="直接连接符 1084">
                  <a:extLst>
                    <a:ext uri="{FF2B5EF4-FFF2-40B4-BE49-F238E27FC236}">
                      <a16:creationId xmlns:a16="http://schemas.microsoft.com/office/drawing/2014/main" id="{4E1E8230-4B08-F7AC-A526-ACF6CFC41EAD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918855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直接连接符 1085">
                  <a:extLst>
                    <a:ext uri="{FF2B5EF4-FFF2-40B4-BE49-F238E27FC236}">
                      <a16:creationId xmlns:a16="http://schemas.microsoft.com/office/drawing/2014/main" id="{56912520-EA83-4737-56DA-EEE7EDDFA8EB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1766199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组合 1063">
                <a:extLst>
                  <a:ext uri="{FF2B5EF4-FFF2-40B4-BE49-F238E27FC236}">
                    <a16:creationId xmlns:a16="http://schemas.microsoft.com/office/drawing/2014/main" id="{5D1C5A43-E345-193C-C5CB-B030B758721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53996" y="5576586"/>
                <a:ext cx="2045255" cy="2609144"/>
                <a:chOff x="461694" y="5885222"/>
                <a:chExt cx="2045255" cy="2609144"/>
              </a:xfrm>
            </p:grpSpPr>
            <p:sp>
              <p:nvSpPr>
                <p:cNvPr id="1065" name="矩形: 圆角 1064">
                  <a:extLst>
                    <a:ext uri="{FF2B5EF4-FFF2-40B4-BE49-F238E27FC236}">
                      <a16:creationId xmlns:a16="http://schemas.microsoft.com/office/drawing/2014/main" id="{CE5545BA-5578-243D-E4F9-53D181A8339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1694" y="5885222"/>
                  <a:ext cx="1819106" cy="848001"/>
                </a:xfrm>
                <a:prstGeom prst="roundRect">
                  <a:avLst>
                    <a:gd name="adj" fmla="val 30732"/>
                  </a:avLst>
                </a:prstGeom>
                <a:solidFill>
                  <a:srgbClr val="478B88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38100" h="381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66" name="直接连接符 1065">
                  <a:extLst>
                    <a:ext uri="{FF2B5EF4-FFF2-40B4-BE49-F238E27FC236}">
                      <a16:creationId xmlns:a16="http://schemas.microsoft.com/office/drawing/2014/main" id="{908D77C7-F3D2-EF69-0D2A-65F91B3DC695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918855" y="6253478"/>
                  <a:ext cx="847344" cy="0"/>
                </a:xfrm>
                <a:prstGeom prst="line">
                  <a:avLst/>
                </a:prstGeom>
                <a:ln w="7620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7" name="直接连接符 1066">
                  <a:extLst>
                    <a:ext uri="{FF2B5EF4-FFF2-40B4-BE49-F238E27FC236}">
                      <a16:creationId xmlns:a16="http://schemas.microsoft.com/office/drawing/2014/main" id="{46E54BBE-88B0-8DE1-C8D2-E85065DBD8A8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1328354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8" name="直接连接符 1067">
                  <a:extLst>
                    <a:ext uri="{FF2B5EF4-FFF2-40B4-BE49-F238E27FC236}">
                      <a16:creationId xmlns:a16="http://schemas.microsoft.com/office/drawing/2014/main" id="{2F6B1ECF-33F4-8442-3880-2CB26BD4B21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2175698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9" name="矩形: 圆角 1068">
                  <a:extLst>
                    <a:ext uri="{FF2B5EF4-FFF2-40B4-BE49-F238E27FC236}">
                      <a16:creationId xmlns:a16="http://schemas.microsoft.com/office/drawing/2014/main" id="{29BD766A-710C-14A4-ED1F-5EA0E94D0E2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3100" y="6750612"/>
                  <a:ext cx="1983849" cy="1018714"/>
                </a:xfrm>
                <a:prstGeom prst="roundRect">
                  <a:avLst>
                    <a:gd name="adj" fmla="val 23200"/>
                  </a:avLst>
                </a:prstGeom>
                <a:solidFill>
                  <a:srgbClr val="478B88"/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cxnSp>
              <p:nvCxnSpPr>
                <p:cNvPr id="1070" name="直接连接符 1069">
                  <a:extLst>
                    <a:ext uri="{FF2B5EF4-FFF2-40B4-BE49-F238E27FC236}">
                      <a16:creationId xmlns:a16="http://schemas.microsoft.com/office/drawing/2014/main" id="{392CBA50-04B6-B6AA-709D-52D36F07032C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918855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1" name="直接连接符 1070">
                  <a:extLst>
                    <a:ext uri="{FF2B5EF4-FFF2-40B4-BE49-F238E27FC236}">
                      <a16:creationId xmlns:a16="http://schemas.microsoft.com/office/drawing/2014/main" id="{4F234896-4367-D77A-8B2B-201CC97F964B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1766199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2" name="组合 1051">
                <a:extLst>
                  <a:ext uri="{FF2B5EF4-FFF2-40B4-BE49-F238E27FC236}">
                    <a16:creationId xmlns:a16="http://schemas.microsoft.com/office/drawing/2014/main" id="{97567BC5-55FB-F742-0F36-41FF665982E0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728746" y="5563397"/>
                <a:ext cx="2045255" cy="2609144"/>
                <a:chOff x="461694" y="5885222"/>
                <a:chExt cx="2045255" cy="2609144"/>
              </a:xfrm>
            </p:grpSpPr>
            <p:sp>
              <p:nvSpPr>
                <p:cNvPr id="1042" name="矩形: 圆角 1041">
                  <a:extLst>
                    <a:ext uri="{FF2B5EF4-FFF2-40B4-BE49-F238E27FC236}">
                      <a16:creationId xmlns:a16="http://schemas.microsoft.com/office/drawing/2014/main" id="{96F60239-AFA3-C1CF-8615-45AB404FE8C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1694" y="5885222"/>
                  <a:ext cx="1819106" cy="848001"/>
                </a:xfrm>
                <a:prstGeom prst="roundRect">
                  <a:avLst>
                    <a:gd name="adj" fmla="val 30732"/>
                  </a:avLst>
                </a:prstGeom>
                <a:solidFill>
                  <a:srgbClr val="478B88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38100" h="381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FBD6C2E6-AAE2-591C-774C-277731B2F91C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918855" y="6253478"/>
                  <a:ext cx="847344" cy="0"/>
                </a:xfrm>
                <a:prstGeom prst="line">
                  <a:avLst/>
                </a:prstGeom>
                <a:ln w="7620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直接连接符 1046">
                  <a:extLst>
                    <a:ext uri="{FF2B5EF4-FFF2-40B4-BE49-F238E27FC236}">
                      <a16:creationId xmlns:a16="http://schemas.microsoft.com/office/drawing/2014/main" id="{6D6FDE1D-80F7-2906-6EBA-8BFEA2F7551F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1328354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9" name="直接连接符 1048">
                  <a:extLst>
                    <a:ext uri="{FF2B5EF4-FFF2-40B4-BE49-F238E27FC236}">
                      <a16:creationId xmlns:a16="http://schemas.microsoft.com/office/drawing/2014/main" id="{3AB0424C-7971-B640-86A1-3A6325068999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2175698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7" name="矩形: 圆角 1056">
                  <a:extLst>
                    <a:ext uri="{FF2B5EF4-FFF2-40B4-BE49-F238E27FC236}">
                      <a16:creationId xmlns:a16="http://schemas.microsoft.com/office/drawing/2014/main" id="{A8130AEC-034A-39E5-6860-6C41906C21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3100" y="6750612"/>
                  <a:ext cx="1983849" cy="1018714"/>
                </a:xfrm>
                <a:prstGeom prst="roundRect">
                  <a:avLst>
                    <a:gd name="adj" fmla="val 23200"/>
                  </a:avLst>
                </a:prstGeom>
                <a:solidFill>
                  <a:srgbClr val="478B88"/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C7F1DAFF-6B0A-9480-11CD-6AEE60181769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918855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06D91E58-61D2-89A5-0813-0A4CC6557ED1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1766199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6" name="图形 25">
            <a:extLst>
              <a:ext uri="{FF2B5EF4-FFF2-40B4-BE49-F238E27FC236}">
                <a16:creationId xmlns:a16="http://schemas.microsoft.com/office/drawing/2014/main" id="{BF5F0EA1-360F-4C64-A8D7-57997BBE6A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5052" y="2604137"/>
            <a:ext cx="1500495" cy="10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6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5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F1F3F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FB2D5E8-CA91-0B46-2710-5CF639C6F9AD}"/>
              </a:ext>
            </a:extLst>
          </p:cNvPr>
          <p:cNvGrpSpPr/>
          <p:nvPr/>
        </p:nvGrpSpPr>
        <p:grpSpPr>
          <a:xfrm>
            <a:off x="-1740241" y="-182880"/>
            <a:ext cx="16844652" cy="8410904"/>
            <a:chOff x="-1740241" y="-182880"/>
            <a:chExt cx="16844652" cy="8410904"/>
          </a:xfrm>
        </p:grpSpPr>
        <p:pic>
          <p:nvPicPr>
            <p:cNvPr id="1091" name="图片 1090">
              <a:extLst>
                <a:ext uri="{FF2B5EF4-FFF2-40B4-BE49-F238E27FC236}">
                  <a16:creationId xmlns:a16="http://schemas.microsoft.com/office/drawing/2014/main" id="{7A455BF9-8463-2154-D001-45A693A5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52731" y="4245663"/>
              <a:ext cx="15557142" cy="2766127"/>
            </a:xfrm>
            <a:prstGeom prst="rect">
              <a:avLst/>
            </a:prstGeom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727214A-78BC-DA46-7EC3-464FA87F7382}"/>
                </a:ext>
              </a:extLst>
            </p:cNvPr>
            <p:cNvSpPr/>
            <p:nvPr/>
          </p:nvSpPr>
          <p:spPr>
            <a:xfrm>
              <a:off x="4977402" y="1574171"/>
              <a:ext cx="4445407" cy="2778379"/>
            </a:xfrm>
            <a:prstGeom prst="roundRect">
              <a:avLst>
                <a:gd name="adj" fmla="val 5627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22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rect">
                <a:fillToRect l="100000" b="100000"/>
              </a:path>
              <a:tileRect t="-100000" r="-100000"/>
            </a:gradFill>
            <a:ln w="57150">
              <a:gradFill flip="none" rotWithShape="1">
                <a:gsLst>
                  <a:gs pos="5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scene3d>
              <a:camera prst="orthographicFront"/>
              <a:lightRig rig="threePt" dir="t"/>
            </a:scene3d>
            <a:sp3d>
              <a:bevelT w="127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4C269AC2-16DC-B329-A4FA-3025253E3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192126" y="1690891"/>
              <a:ext cx="4015958" cy="2544936"/>
            </a:xfrm>
            <a:prstGeom prst="rect">
              <a:avLst/>
            </a:prstGeom>
          </p:spPr>
        </p:pic>
        <p:grpSp>
          <p:nvGrpSpPr>
            <p:cNvPr id="1093" name="组合 1092">
              <a:extLst>
                <a:ext uri="{FF2B5EF4-FFF2-40B4-BE49-F238E27FC236}">
                  <a16:creationId xmlns:a16="http://schemas.microsoft.com/office/drawing/2014/main" id="{8287E9F7-E615-8189-C3B2-920ED158064C}"/>
                </a:ext>
              </a:extLst>
            </p:cNvPr>
            <p:cNvGrpSpPr/>
            <p:nvPr/>
          </p:nvGrpSpPr>
          <p:grpSpPr>
            <a:xfrm>
              <a:off x="309143" y="188377"/>
              <a:ext cx="13686891" cy="5013375"/>
              <a:chOff x="309143" y="188377"/>
              <a:chExt cx="13686891" cy="5013375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16625475-BAE3-B570-5ED1-02B382602728}"/>
                  </a:ext>
                </a:extLst>
              </p:cNvPr>
              <p:cNvGrpSpPr/>
              <p:nvPr/>
            </p:nvGrpSpPr>
            <p:grpSpPr>
              <a:xfrm>
                <a:off x="7150883" y="753320"/>
                <a:ext cx="98446" cy="770513"/>
                <a:chOff x="7150883" y="753320"/>
                <a:chExt cx="98446" cy="770513"/>
              </a:xfrm>
            </p:grpSpPr>
            <p:sp>
              <p:nvSpPr>
                <p:cNvPr id="20" name="矩形: 剪去左右顶角 19">
                  <a:extLst>
                    <a:ext uri="{FF2B5EF4-FFF2-40B4-BE49-F238E27FC236}">
                      <a16:creationId xmlns:a16="http://schemas.microsoft.com/office/drawing/2014/main" id="{66E7C059-1491-41F2-75A8-FE9A19386635}"/>
                    </a:ext>
                  </a:extLst>
                </p:cNvPr>
                <p:cNvSpPr/>
                <p:nvPr/>
              </p:nvSpPr>
              <p:spPr>
                <a:xfrm>
                  <a:off x="7150883" y="753320"/>
                  <a:ext cx="98446" cy="287175"/>
                </a:xfrm>
                <a:prstGeom prst="snip2SameRect">
                  <a:avLst>
                    <a:gd name="adj1" fmla="val 30048"/>
                    <a:gd name="adj2" fmla="val 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gradFill flip="none" rotWithShape="1">
                    <a:gsLst>
                      <a:gs pos="36000">
                        <a:schemeClr val="bg1">
                          <a:lumMod val="65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/>
                <a:scene3d>
                  <a:camera prst="obliqueBottomRight">
                    <a:rot lat="21000000" lon="21000000" rev="240000"/>
                  </a:camera>
                  <a:lightRig rig="brightRoom" dir="t"/>
                </a:scene3d>
                <a:sp3d extrusionH="444500" prstMaterial="flat">
                  <a:bevelT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357885F7-22A9-219B-8479-87CE3F6B7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00104" y="1216788"/>
                  <a:ext cx="19845" cy="307045"/>
                </a:xfrm>
                <a:prstGeom prst="line">
                  <a:avLst/>
                </a:prstGeom>
                <a:ln w="762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7189FE4D-888E-D6BA-151B-C7DE249A8231}"/>
                  </a:ext>
                </a:extLst>
              </p:cNvPr>
              <p:cNvGrpSpPr/>
              <p:nvPr/>
            </p:nvGrpSpPr>
            <p:grpSpPr>
              <a:xfrm>
                <a:off x="4919472" y="1517904"/>
                <a:ext cx="9076562" cy="2894076"/>
                <a:chOff x="4919472" y="1517904"/>
                <a:chExt cx="9076562" cy="2894076"/>
              </a:xfrm>
            </p:grpSpPr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7D77FF33-7443-7043-A3D8-96862ED45F8D}"/>
                    </a:ext>
                  </a:extLst>
                </p:cNvPr>
                <p:cNvSpPr/>
                <p:nvPr/>
              </p:nvSpPr>
              <p:spPr>
                <a:xfrm>
                  <a:off x="4919472" y="1517904"/>
                  <a:ext cx="9050528" cy="2894076"/>
                </a:xfrm>
                <a:prstGeom prst="roundRect">
                  <a:avLst>
                    <a:gd name="adj" fmla="val 7235"/>
                  </a:avLst>
                </a:prstGeom>
                <a:noFill/>
                <a:ln w="76200">
                  <a:solidFill>
                    <a:srgbClr val="7F6B3F"/>
                  </a:solidFill>
                </a:ln>
                <a:effectLst>
                  <a:outerShdw blurRad="88900" dist="50800" dir="5400000" algn="t" rotWithShape="0">
                    <a:prstClr val="black">
                      <a:alpha val="56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矩形: 圆角 3">
                  <a:extLst>
                    <a:ext uri="{FF2B5EF4-FFF2-40B4-BE49-F238E27FC236}">
                      <a16:creationId xmlns:a16="http://schemas.microsoft.com/office/drawing/2014/main" id="{A9486D5B-E0BA-46AE-00C3-5C20260EE01A}"/>
                    </a:ext>
                  </a:extLst>
                </p:cNvPr>
                <p:cNvSpPr/>
                <p:nvPr/>
              </p:nvSpPr>
              <p:spPr>
                <a:xfrm>
                  <a:off x="9480737" y="1522235"/>
                  <a:ext cx="4515297" cy="2868790"/>
                </a:xfrm>
                <a:prstGeom prst="roundRect">
                  <a:avLst>
                    <a:gd name="adj" fmla="val 7235"/>
                  </a:avLst>
                </a:prstGeom>
                <a:gradFill flip="none" rotWithShape="1">
                  <a:gsLst>
                    <a:gs pos="31000">
                      <a:srgbClr val="004C34"/>
                    </a:gs>
                    <a:gs pos="100000">
                      <a:srgbClr val="005250"/>
                    </a:gs>
                    <a:gs pos="0">
                      <a:srgbClr val="00462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57150">
                  <a:solidFill>
                    <a:srgbClr val="7E584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zh-CN" altLang="en-US" sz="1100" spc="300" dirty="0">
                      <a:solidFill>
                        <a:schemeClr val="lt1">
                          <a:alpha val="61000"/>
                        </a:schemeClr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入室即静</a:t>
                  </a:r>
                  <a:r>
                    <a:rPr lang="en-US" altLang="zh-CN" sz="1100" spc="300" dirty="0">
                      <a:solidFill>
                        <a:schemeClr val="lt1">
                          <a:alpha val="61000"/>
                        </a:schemeClr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	</a:t>
                  </a:r>
                  <a:r>
                    <a:rPr lang="zh-CN" altLang="en-US" sz="1100" spc="300" dirty="0">
                      <a:solidFill>
                        <a:schemeClr val="lt1">
                          <a:alpha val="61000"/>
                        </a:schemeClr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入静即坐</a:t>
                  </a:r>
                  <a:r>
                    <a:rPr lang="en-US" altLang="zh-CN" sz="1100" spc="300" dirty="0">
                      <a:solidFill>
                        <a:schemeClr val="lt1">
                          <a:alpha val="61000"/>
                        </a:schemeClr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	</a:t>
                  </a:r>
                  <a:r>
                    <a:rPr lang="zh-CN" altLang="en-US" sz="1100" spc="300" dirty="0">
                      <a:solidFill>
                        <a:schemeClr val="lt1">
                          <a:alpha val="61000"/>
                        </a:schemeClr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入座即学</a:t>
                  </a:r>
                  <a:r>
                    <a:rPr lang="en-US" altLang="zh-CN" sz="1100" spc="300" dirty="0">
                      <a:solidFill>
                        <a:schemeClr val="lt1">
                          <a:alpha val="61000"/>
                        </a:schemeClr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	</a:t>
                  </a:r>
                  <a:r>
                    <a:rPr lang="zh-CN" altLang="en-US" sz="1100" spc="300" dirty="0">
                      <a:solidFill>
                        <a:schemeClr val="lt1">
                          <a:alpha val="61000"/>
                        </a:schemeClr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入学即专</a:t>
                  </a:r>
                </a:p>
              </p:txBody>
            </p: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FD8CEDF9-E85E-7D98-0204-922BAFEA75D7}"/>
                  </a:ext>
                </a:extLst>
              </p:cNvPr>
              <p:cNvGrpSpPr/>
              <p:nvPr/>
            </p:nvGrpSpPr>
            <p:grpSpPr>
              <a:xfrm>
                <a:off x="10041204" y="2310654"/>
                <a:ext cx="3363689" cy="1184385"/>
                <a:chOff x="3091110" y="5671282"/>
                <a:chExt cx="12536372" cy="4414170"/>
              </a:xfrm>
            </p:grpSpPr>
            <p:sp>
              <p:nvSpPr>
                <p:cNvPr id="6" name="任意多边形: 形状 5">
                  <a:extLst>
                    <a:ext uri="{FF2B5EF4-FFF2-40B4-BE49-F238E27FC236}">
                      <a16:creationId xmlns:a16="http://schemas.microsoft.com/office/drawing/2014/main" id="{FF043A4E-41E8-273A-EA0B-C7F1A5DC300D}"/>
                    </a:ext>
                  </a:extLst>
                </p:cNvPr>
                <p:cNvSpPr/>
                <p:nvPr/>
              </p:nvSpPr>
              <p:spPr>
                <a:xfrm>
                  <a:off x="11307672" y="6782808"/>
                  <a:ext cx="2951293" cy="2640255"/>
                </a:xfrm>
                <a:custGeom>
                  <a:avLst/>
                  <a:gdLst>
                    <a:gd name="connsiteX0" fmla="*/ 1731834 w 2951293"/>
                    <a:gd name="connsiteY0" fmla="*/ 1613752 h 2640255"/>
                    <a:gd name="connsiteX1" fmla="*/ 1563566 w 2951293"/>
                    <a:gd name="connsiteY1" fmla="*/ 1630168 h 2640255"/>
                    <a:gd name="connsiteX2" fmla="*/ 1452300 w 2951293"/>
                    <a:gd name="connsiteY2" fmla="*/ 1661177 h 2640255"/>
                    <a:gd name="connsiteX3" fmla="*/ 1472365 w 2951293"/>
                    <a:gd name="connsiteY3" fmla="*/ 1728666 h 2640255"/>
                    <a:gd name="connsiteX4" fmla="*/ 1550798 w 2951293"/>
                    <a:gd name="connsiteY4" fmla="*/ 1870941 h 2640255"/>
                    <a:gd name="connsiteX5" fmla="*/ 1618287 w 2951293"/>
                    <a:gd name="connsiteY5" fmla="*/ 1984031 h 2640255"/>
                    <a:gd name="connsiteX6" fmla="*/ 1693072 w 2951293"/>
                    <a:gd name="connsiteY6" fmla="*/ 1978559 h 2640255"/>
                    <a:gd name="connsiteX7" fmla="*/ 1760562 w 2951293"/>
                    <a:gd name="connsiteY7" fmla="*/ 1951199 h 2640255"/>
                    <a:gd name="connsiteX8" fmla="*/ 1731378 w 2951293"/>
                    <a:gd name="connsiteY8" fmla="*/ 1903774 h 2640255"/>
                    <a:gd name="connsiteX9" fmla="*/ 1709489 w 2951293"/>
                    <a:gd name="connsiteY9" fmla="*/ 1876413 h 2640255"/>
                    <a:gd name="connsiteX10" fmla="*/ 1727729 w 2951293"/>
                    <a:gd name="connsiteY10" fmla="*/ 1878237 h 2640255"/>
                    <a:gd name="connsiteX11" fmla="*/ 1778803 w 2951293"/>
                    <a:gd name="connsiteY11" fmla="*/ 1684889 h 2640255"/>
                    <a:gd name="connsiteX12" fmla="*/ 1753266 w 2951293"/>
                    <a:gd name="connsiteY12" fmla="*/ 1615576 h 2640255"/>
                    <a:gd name="connsiteX13" fmla="*/ 1731834 w 2951293"/>
                    <a:gd name="connsiteY13" fmla="*/ 1613752 h 2640255"/>
                    <a:gd name="connsiteX14" fmla="*/ 1919254 w 2951293"/>
                    <a:gd name="connsiteY14" fmla="*/ 885961 h 2640255"/>
                    <a:gd name="connsiteX15" fmla="*/ 1804339 w 2951293"/>
                    <a:gd name="connsiteY15" fmla="*/ 940682 h 2640255"/>
                    <a:gd name="connsiteX16" fmla="*/ 1678480 w 2951293"/>
                    <a:gd name="connsiteY16" fmla="*/ 1009995 h 2640255"/>
                    <a:gd name="connsiteX17" fmla="*/ 1636528 w 2951293"/>
                    <a:gd name="connsiteY17" fmla="*/ 1041004 h 2640255"/>
                    <a:gd name="connsiteX18" fmla="*/ 1589103 w 2951293"/>
                    <a:gd name="connsiteY18" fmla="*/ 1068365 h 2640255"/>
                    <a:gd name="connsiteX19" fmla="*/ 1392107 w 2951293"/>
                    <a:gd name="connsiteY19" fmla="*/ 1225232 h 2640255"/>
                    <a:gd name="connsiteX20" fmla="*/ 1344682 w 2951293"/>
                    <a:gd name="connsiteY20" fmla="*/ 1290897 h 2640255"/>
                    <a:gd name="connsiteX21" fmla="*/ 1344682 w 2951293"/>
                    <a:gd name="connsiteY21" fmla="*/ 1367507 h 2640255"/>
                    <a:gd name="connsiteX22" fmla="*/ 1364746 w 2951293"/>
                    <a:gd name="connsiteY22" fmla="*/ 1436820 h 2640255"/>
                    <a:gd name="connsiteX23" fmla="*/ 1399403 w 2951293"/>
                    <a:gd name="connsiteY23" fmla="*/ 1462357 h 2640255"/>
                    <a:gd name="connsiteX24" fmla="*/ 1492429 w 2951293"/>
                    <a:gd name="connsiteY24" fmla="*/ 1445940 h 2640255"/>
                    <a:gd name="connsiteX25" fmla="*/ 1612815 w 2951293"/>
                    <a:gd name="connsiteY25" fmla="*/ 1396691 h 2640255"/>
                    <a:gd name="connsiteX26" fmla="*/ 1771506 w 2951293"/>
                    <a:gd name="connsiteY26" fmla="*/ 1341970 h 2640255"/>
                    <a:gd name="connsiteX27" fmla="*/ 1859060 w 2951293"/>
                    <a:gd name="connsiteY27" fmla="*/ 1305489 h 2640255"/>
                    <a:gd name="connsiteX28" fmla="*/ 1888245 w 2951293"/>
                    <a:gd name="connsiteY28" fmla="*/ 1170511 h 2640255"/>
                    <a:gd name="connsiteX29" fmla="*/ 1932022 w 2951293"/>
                    <a:gd name="connsiteY29" fmla="*/ 962570 h 2640255"/>
                    <a:gd name="connsiteX30" fmla="*/ 1919254 w 2951293"/>
                    <a:gd name="connsiteY30" fmla="*/ 885961 h 2640255"/>
                    <a:gd name="connsiteX31" fmla="*/ 2231763 w 2951293"/>
                    <a:gd name="connsiteY31" fmla="*/ 778970 h 2640255"/>
                    <a:gd name="connsiteX32" fmla="*/ 2183739 w 2951293"/>
                    <a:gd name="connsiteY32" fmla="*/ 783815 h 2640255"/>
                    <a:gd name="connsiteX33" fmla="*/ 2172794 w 2951293"/>
                    <a:gd name="connsiteY33" fmla="*/ 958922 h 2640255"/>
                    <a:gd name="connsiteX34" fmla="*/ 2178267 w 2951293"/>
                    <a:gd name="connsiteY34" fmla="*/ 1117614 h 2640255"/>
                    <a:gd name="connsiteX35" fmla="*/ 2293181 w 2951293"/>
                    <a:gd name="connsiteY35" fmla="*/ 1159566 h 2640255"/>
                    <a:gd name="connsiteX36" fmla="*/ 2501122 w 2951293"/>
                    <a:gd name="connsiteY36" fmla="*/ 1272657 h 2640255"/>
                    <a:gd name="connsiteX37" fmla="*/ 2424511 w 2951293"/>
                    <a:gd name="connsiteY37" fmla="*/ 1363859 h 2640255"/>
                    <a:gd name="connsiteX38" fmla="*/ 2362494 w 2951293"/>
                    <a:gd name="connsiteY38" fmla="*/ 1396691 h 2640255"/>
                    <a:gd name="connsiteX39" fmla="*/ 2238460 w 2951293"/>
                    <a:gd name="connsiteY39" fmla="*/ 1458709 h 2640255"/>
                    <a:gd name="connsiteX40" fmla="*/ 2026872 w 2951293"/>
                    <a:gd name="connsiteY40" fmla="*/ 1677593 h 2640255"/>
                    <a:gd name="connsiteX41" fmla="*/ 1994039 w 2951293"/>
                    <a:gd name="connsiteY41" fmla="*/ 1757851 h 2640255"/>
                    <a:gd name="connsiteX42" fmla="*/ 1904662 w 2951293"/>
                    <a:gd name="connsiteY42" fmla="*/ 1861821 h 2640255"/>
                    <a:gd name="connsiteX43" fmla="*/ 1873652 w 2951293"/>
                    <a:gd name="connsiteY43" fmla="*/ 1922014 h 2640255"/>
                    <a:gd name="connsiteX44" fmla="*/ 1935670 w 2951293"/>
                    <a:gd name="connsiteY44" fmla="*/ 1900126 h 2640255"/>
                    <a:gd name="connsiteX45" fmla="*/ 2063352 w 2951293"/>
                    <a:gd name="connsiteY45" fmla="*/ 1874589 h 2640255"/>
                    <a:gd name="connsiteX46" fmla="*/ 2187387 w 2951293"/>
                    <a:gd name="connsiteY46" fmla="*/ 1900126 h 2640255"/>
                    <a:gd name="connsiteX47" fmla="*/ 2256701 w 2951293"/>
                    <a:gd name="connsiteY47" fmla="*/ 1923838 h 2640255"/>
                    <a:gd name="connsiteX48" fmla="*/ 2296829 w 2951293"/>
                    <a:gd name="connsiteY48" fmla="*/ 1878237 h 2640255"/>
                    <a:gd name="connsiteX49" fmla="*/ 2384382 w 2951293"/>
                    <a:gd name="connsiteY49" fmla="*/ 1732314 h 2640255"/>
                    <a:gd name="connsiteX50" fmla="*/ 2568611 w 2951293"/>
                    <a:gd name="connsiteY50" fmla="*/ 1239824 h 2640255"/>
                    <a:gd name="connsiteX51" fmla="*/ 2610564 w 2951293"/>
                    <a:gd name="connsiteY51" fmla="*/ 831240 h 2640255"/>
                    <a:gd name="connsiteX52" fmla="*/ 2490177 w 2951293"/>
                    <a:gd name="connsiteY52" fmla="*/ 794759 h 2640255"/>
                    <a:gd name="connsiteX53" fmla="*/ 2302301 w 2951293"/>
                    <a:gd name="connsiteY53" fmla="*/ 780167 h 2640255"/>
                    <a:gd name="connsiteX54" fmla="*/ 2231763 w 2951293"/>
                    <a:gd name="connsiteY54" fmla="*/ 778970 h 2640255"/>
                    <a:gd name="connsiteX55" fmla="*/ 2021457 w 2951293"/>
                    <a:gd name="connsiteY55" fmla="*/ 81161 h 2640255"/>
                    <a:gd name="connsiteX56" fmla="*/ 2081593 w 2951293"/>
                    <a:gd name="connsiteY56" fmla="*/ 134457 h 2640255"/>
                    <a:gd name="connsiteX57" fmla="*/ 2121722 w 2951293"/>
                    <a:gd name="connsiteY57" fmla="*/ 214715 h 2640255"/>
                    <a:gd name="connsiteX58" fmla="*/ 2150906 w 2951293"/>
                    <a:gd name="connsiteY58" fmla="*/ 393471 h 2640255"/>
                    <a:gd name="connsiteX59" fmla="*/ 2161851 w 2951293"/>
                    <a:gd name="connsiteY59" fmla="*/ 579522 h 2640255"/>
                    <a:gd name="connsiteX60" fmla="*/ 2176443 w 2951293"/>
                    <a:gd name="connsiteY60" fmla="*/ 656132 h 2640255"/>
                    <a:gd name="connsiteX61" fmla="*/ 2209276 w 2951293"/>
                    <a:gd name="connsiteY61" fmla="*/ 663428 h 2640255"/>
                    <a:gd name="connsiteX62" fmla="*/ 2388031 w 2951293"/>
                    <a:gd name="connsiteY62" fmla="*/ 652484 h 2640255"/>
                    <a:gd name="connsiteX63" fmla="*/ 2716357 w 2951293"/>
                    <a:gd name="connsiteY63" fmla="*/ 732742 h 2640255"/>
                    <a:gd name="connsiteX64" fmla="*/ 2789319 w 2951293"/>
                    <a:gd name="connsiteY64" fmla="*/ 776519 h 2640255"/>
                    <a:gd name="connsiteX65" fmla="*/ 2856808 w 2951293"/>
                    <a:gd name="connsiteY65" fmla="*/ 836712 h 2640255"/>
                    <a:gd name="connsiteX66" fmla="*/ 2913353 w 2951293"/>
                    <a:gd name="connsiteY66" fmla="*/ 926090 h 2640255"/>
                    <a:gd name="connsiteX67" fmla="*/ 2948011 w 2951293"/>
                    <a:gd name="connsiteY67" fmla="*/ 1000875 h 2640255"/>
                    <a:gd name="connsiteX68" fmla="*/ 2949835 w 2951293"/>
                    <a:gd name="connsiteY68" fmla="*/ 1199695 h 2640255"/>
                    <a:gd name="connsiteX69" fmla="*/ 2453697 w 2951293"/>
                    <a:gd name="connsiteY69" fmla="*/ 2516650 h 2640255"/>
                    <a:gd name="connsiteX70" fmla="*/ 2340606 w 2951293"/>
                    <a:gd name="connsiteY70" fmla="*/ 2616972 h 2640255"/>
                    <a:gd name="connsiteX71" fmla="*/ 2289533 w 2951293"/>
                    <a:gd name="connsiteY71" fmla="*/ 2607852 h 2640255"/>
                    <a:gd name="connsiteX72" fmla="*/ 2214747 w 2951293"/>
                    <a:gd name="connsiteY72" fmla="*/ 2538538 h 2640255"/>
                    <a:gd name="connsiteX73" fmla="*/ 2169147 w 2951293"/>
                    <a:gd name="connsiteY73" fmla="*/ 2465577 h 2640255"/>
                    <a:gd name="connsiteX74" fmla="*/ 2123546 w 2951293"/>
                    <a:gd name="connsiteY74" fmla="*/ 2398088 h 2640255"/>
                    <a:gd name="connsiteX75" fmla="*/ 2079768 w 2951293"/>
                    <a:gd name="connsiteY75" fmla="*/ 2328774 h 2640255"/>
                    <a:gd name="connsiteX76" fmla="*/ 2037816 w 2951293"/>
                    <a:gd name="connsiteY76" fmla="*/ 2261285 h 2640255"/>
                    <a:gd name="connsiteX77" fmla="*/ 2001335 w 2951293"/>
                    <a:gd name="connsiteY77" fmla="*/ 2213860 h 2640255"/>
                    <a:gd name="connsiteX78" fmla="*/ 1851764 w 2951293"/>
                    <a:gd name="connsiteY78" fmla="*/ 2239396 h 2640255"/>
                    <a:gd name="connsiteX79" fmla="*/ 1662064 w 2951293"/>
                    <a:gd name="connsiteY79" fmla="*/ 2290470 h 2640255"/>
                    <a:gd name="connsiteX80" fmla="*/ 1587279 w 2951293"/>
                    <a:gd name="connsiteY80" fmla="*/ 2312358 h 2640255"/>
                    <a:gd name="connsiteX81" fmla="*/ 1497900 w 2951293"/>
                    <a:gd name="connsiteY81" fmla="*/ 2272229 h 2640255"/>
                    <a:gd name="connsiteX82" fmla="*/ 1408523 w 2951293"/>
                    <a:gd name="connsiteY82" fmla="*/ 2228452 h 2640255"/>
                    <a:gd name="connsiteX83" fmla="*/ 1392107 w 2951293"/>
                    <a:gd name="connsiteY83" fmla="*/ 2213860 h 2640255"/>
                    <a:gd name="connsiteX84" fmla="*/ 1310025 w 2951293"/>
                    <a:gd name="connsiteY84" fmla="*/ 2088002 h 2640255"/>
                    <a:gd name="connsiteX85" fmla="*/ 1202407 w 2951293"/>
                    <a:gd name="connsiteY85" fmla="*/ 1954847 h 2640255"/>
                    <a:gd name="connsiteX86" fmla="*/ 1118501 w 2951293"/>
                    <a:gd name="connsiteY86" fmla="*/ 1849052 h 2640255"/>
                    <a:gd name="connsiteX87" fmla="*/ 1065603 w 2951293"/>
                    <a:gd name="connsiteY87" fmla="*/ 1763323 h 2640255"/>
                    <a:gd name="connsiteX88" fmla="*/ 1063780 w 2951293"/>
                    <a:gd name="connsiteY88" fmla="*/ 1673945 h 2640255"/>
                    <a:gd name="connsiteX89" fmla="*/ 1056484 w 2951293"/>
                    <a:gd name="connsiteY89" fmla="*/ 1518902 h 2640255"/>
                    <a:gd name="connsiteX90" fmla="*/ 1029123 w 2951293"/>
                    <a:gd name="connsiteY90" fmla="*/ 1378451 h 2640255"/>
                    <a:gd name="connsiteX91" fmla="*/ 1001762 w 2951293"/>
                    <a:gd name="connsiteY91" fmla="*/ 1248944 h 2640255"/>
                    <a:gd name="connsiteX92" fmla="*/ 983522 w 2951293"/>
                    <a:gd name="connsiteY92" fmla="*/ 1137678 h 2640255"/>
                    <a:gd name="connsiteX93" fmla="*/ 979874 w 2951293"/>
                    <a:gd name="connsiteY93" fmla="*/ 1086605 h 2640255"/>
                    <a:gd name="connsiteX94" fmla="*/ 947041 w 2951293"/>
                    <a:gd name="connsiteY94" fmla="*/ 1104845 h 2640255"/>
                    <a:gd name="connsiteX95" fmla="*/ 914208 w 2951293"/>
                    <a:gd name="connsiteY95" fmla="*/ 1159566 h 2640255"/>
                    <a:gd name="connsiteX96" fmla="*/ 886848 w 2951293"/>
                    <a:gd name="connsiteY96" fmla="*/ 1190575 h 2640255"/>
                    <a:gd name="connsiteX97" fmla="*/ 859488 w 2951293"/>
                    <a:gd name="connsiteY97" fmla="*/ 1225232 h 2640255"/>
                    <a:gd name="connsiteX98" fmla="*/ 833951 w 2951293"/>
                    <a:gd name="connsiteY98" fmla="*/ 1272657 h 2640255"/>
                    <a:gd name="connsiteX99" fmla="*/ 819359 w 2951293"/>
                    <a:gd name="connsiteY99" fmla="*/ 1310961 h 2640255"/>
                    <a:gd name="connsiteX100" fmla="*/ 790174 w 2951293"/>
                    <a:gd name="connsiteY100" fmla="*/ 1418580 h 2640255"/>
                    <a:gd name="connsiteX101" fmla="*/ 739101 w 2951293"/>
                    <a:gd name="connsiteY101" fmla="*/ 1546262 h 2640255"/>
                    <a:gd name="connsiteX102" fmla="*/ 691676 w 2951293"/>
                    <a:gd name="connsiteY102" fmla="*/ 1653880 h 2640255"/>
                    <a:gd name="connsiteX103" fmla="*/ 658843 w 2951293"/>
                    <a:gd name="connsiteY103" fmla="*/ 1808924 h 2640255"/>
                    <a:gd name="connsiteX104" fmla="*/ 531161 w 2951293"/>
                    <a:gd name="connsiteY104" fmla="*/ 2170083 h 2640255"/>
                    <a:gd name="connsiteX105" fmla="*/ 512921 w 2951293"/>
                    <a:gd name="connsiteY105" fmla="*/ 2270405 h 2640255"/>
                    <a:gd name="connsiteX106" fmla="*/ 498328 w 2951293"/>
                    <a:gd name="connsiteY106" fmla="*/ 2334246 h 2640255"/>
                    <a:gd name="connsiteX107" fmla="*/ 472792 w 2951293"/>
                    <a:gd name="connsiteY107" fmla="*/ 2379847 h 2640255"/>
                    <a:gd name="connsiteX108" fmla="*/ 436310 w 2951293"/>
                    <a:gd name="connsiteY108" fmla="*/ 2471049 h 2640255"/>
                    <a:gd name="connsiteX109" fmla="*/ 399830 w 2951293"/>
                    <a:gd name="connsiteY109" fmla="*/ 2578668 h 2640255"/>
                    <a:gd name="connsiteX110" fmla="*/ 361526 w 2951293"/>
                    <a:gd name="connsiteY110" fmla="*/ 2631564 h 2640255"/>
                    <a:gd name="connsiteX111" fmla="*/ 275796 w 2951293"/>
                    <a:gd name="connsiteY111" fmla="*/ 2633388 h 2640255"/>
                    <a:gd name="connsiteX112" fmla="*/ 89743 w 2951293"/>
                    <a:gd name="connsiteY112" fmla="*/ 2421800 h 2640255"/>
                    <a:gd name="connsiteX113" fmla="*/ 38671 w 2951293"/>
                    <a:gd name="connsiteY113" fmla="*/ 2326950 h 2640255"/>
                    <a:gd name="connsiteX114" fmla="*/ 64208 w 2951293"/>
                    <a:gd name="connsiteY114" fmla="*/ 2111714 h 2640255"/>
                    <a:gd name="connsiteX115" fmla="*/ 115280 w 2951293"/>
                    <a:gd name="connsiteY115" fmla="*/ 1725018 h 2640255"/>
                    <a:gd name="connsiteX116" fmla="*/ 137168 w 2951293"/>
                    <a:gd name="connsiteY116" fmla="*/ 1517078 h 2640255"/>
                    <a:gd name="connsiteX117" fmla="*/ 126225 w 2951293"/>
                    <a:gd name="connsiteY117" fmla="*/ 1382099 h 2640255"/>
                    <a:gd name="connsiteX118" fmla="*/ 75151 w 2951293"/>
                    <a:gd name="connsiteY118" fmla="*/ 1258064 h 2640255"/>
                    <a:gd name="connsiteX119" fmla="*/ 5838 w 2951293"/>
                    <a:gd name="connsiteY119" fmla="*/ 1084781 h 2640255"/>
                    <a:gd name="connsiteX120" fmla="*/ 13134 w 2951293"/>
                    <a:gd name="connsiteY120" fmla="*/ 962570 h 2640255"/>
                    <a:gd name="connsiteX121" fmla="*/ 126225 w 2951293"/>
                    <a:gd name="connsiteY121" fmla="*/ 827592 h 2640255"/>
                    <a:gd name="connsiteX122" fmla="*/ 170001 w 2951293"/>
                    <a:gd name="connsiteY122" fmla="*/ 812999 h 2640255"/>
                    <a:gd name="connsiteX123" fmla="*/ 135345 w 2951293"/>
                    <a:gd name="connsiteY123" fmla="*/ 854952 h 2640255"/>
                    <a:gd name="connsiteX124" fmla="*/ 89743 w 2951293"/>
                    <a:gd name="connsiteY124" fmla="*/ 929738 h 2640255"/>
                    <a:gd name="connsiteX125" fmla="*/ 98864 w 2951293"/>
                    <a:gd name="connsiteY125" fmla="*/ 988107 h 2640255"/>
                    <a:gd name="connsiteX126" fmla="*/ 155409 w 2951293"/>
                    <a:gd name="connsiteY126" fmla="*/ 1064717 h 2640255"/>
                    <a:gd name="connsiteX127" fmla="*/ 279443 w 2951293"/>
                    <a:gd name="connsiteY127" fmla="*/ 1258064 h 2640255"/>
                    <a:gd name="connsiteX128" fmla="*/ 366997 w 2951293"/>
                    <a:gd name="connsiteY128" fmla="*/ 1513430 h 2640255"/>
                    <a:gd name="connsiteX129" fmla="*/ 376118 w 2951293"/>
                    <a:gd name="connsiteY129" fmla="*/ 1803451 h 2640255"/>
                    <a:gd name="connsiteX130" fmla="*/ 377942 w 2951293"/>
                    <a:gd name="connsiteY130" fmla="*/ 2060641 h 2640255"/>
                    <a:gd name="connsiteX131" fmla="*/ 392534 w 2951293"/>
                    <a:gd name="connsiteY131" fmla="*/ 2111714 h 2640255"/>
                    <a:gd name="connsiteX132" fmla="*/ 458200 w 2951293"/>
                    <a:gd name="connsiteY132" fmla="*/ 2005920 h 2640255"/>
                    <a:gd name="connsiteX133" fmla="*/ 542105 w 2951293"/>
                    <a:gd name="connsiteY133" fmla="*/ 1847228 h 2640255"/>
                    <a:gd name="connsiteX134" fmla="*/ 585882 w 2951293"/>
                    <a:gd name="connsiteY134" fmla="*/ 1743258 h 2640255"/>
                    <a:gd name="connsiteX135" fmla="*/ 673436 w 2951293"/>
                    <a:gd name="connsiteY135" fmla="*/ 1538966 h 2640255"/>
                    <a:gd name="connsiteX136" fmla="*/ 850368 w 2951293"/>
                    <a:gd name="connsiteY136" fmla="*/ 1175983 h 2640255"/>
                    <a:gd name="connsiteX137" fmla="*/ 976226 w 2951293"/>
                    <a:gd name="connsiteY137" fmla="*/ 907849 h 2640255"/>
                    <a:gd name="connsiteX138" fmla="*/ 1025475 w 2951293"/>
                    <a:gd name="connsiteY138" fmla="*/ 811175 h 2640255"/>
                    <a:gd name="connsiteX139" fmla="*/ 1100261 w 2951293"/>
                    <a:gd name="connsiteY139" fmla="*/ 758278 h 2640255"/>
                    <a:gd name="connsiteX140" fmla="*/ 1195111 w 2951293"/>
                    <a:gd name="connsiteY140" fmla="*/ 780167 h 2640255"/>
                    <a:gd name="connsiteX141" fmla="*/ 1293608 w 2951293"/>
                    <a:gd name="connsiteY141" fmla="*/ 849480 h 2640255"/>
                    <a:gd name="connsiteX142" fmla="*/ 1324617 w 2951293"/>
                    <a:gd name="connsiteY142" fmla="*/ 973515 h 2640255"/>
                    <a:gd name="connsiteX143" fmla="*/ 1337386 w 2951293"/>
                    <a:gd name="connsiteY143" fmla="*/ 1061068 h 2640255"/>
                    <a:gd name="connsiteX144" fmla="*/ 1399403 w 2951293"/>
                    <a:gd name="connsiteY144" fmla="*/ 1020940 h 2640255"/>
                    <a:gd name="connsiteX145" fmla="*/ 1543501 w 2951293"/>
                    <a:gd name="connsiteY145" fmla="*/ 916969 h 2640255"/>
                    <a:gd name="connsiteX146" fmla="*/ 1656592 w 2951293"/>
                    <a:gd name="connsiteY146" fmla="*/ 845832 h 2640255"/>
                    <a:gd name="connsiteX147" fmla="*/ 1822579 w 2951293"/>
                    <a:gd name="connsiteY147" fmla="*/ 772871 h 2640255"/>
                    <a:gd name="connsiteX148" fmla="*/ 1961206 w 2951293"/>
                    <a:gd name="connsiteY148" fmla="*/ 710853 h 2640255"/>
                    <a:gd name="connsiteX149" fmla="*/ 1968502 w 2951293"/>
                    <a:gd name="connsiteY149" fmla="*/ 597763 h 2640255"/>
                    <a:gd name="connsiteX150" fmla="*/ 1979447 w 2951293"/>
                    <a:gd name="connsiteY150" fmla="*/ 302269 h 2640255"/>
                    <a:gd name="connsiteX151" fmla="*/ 1997687 w 2951293"/>
                    <a:gd name="connsiteY151" fmla="*/ 94329 h 2640255"/>
                    <a:gd name="connsiteX152" fmla="*/ 2021457 w 2951293"/>
                    <a:gd name="connsiteY152" fmla="*/ 81161 h 2640255"/>
                    <a:gd name="connsiteX153" fmla="*/ 275054 w 2951293"/>
                    <a:gd name="connsiteY153" fmla="*/ 219 h 2640255"/>
                    <a:gd name="connsiteX154" fmla="*/ 348758 w 2951293"/>
                    <a:gd name="connsiteY154" fmla="*/ 14070 h 2640255"/>
                    <a:gd name="connsiteX155" fmla="*/ 542105 w 2951293"/>
                    <a:gd name="connsiteY155" fmla="*/ 116216 h 2640255"/>
                    <a:gd name="connsiteX156" fmla="*/ 616890 w 2951293"/>
                    <a:gd name="connsiteY156" fmla="*/ 227482 h 2640255"/>
                    <a:gd name="connsiteX157" fmla="*/ 647899 w 2951293"/>
                    <a:gd name="connsiteY157" fmla="*/ 349693 h 2640255"/>
                    <a:gd name="connsiteX158" fmla="*/ 487384 w 2951293"/>
                    <a:gd name="connsiteY158" fmla="*/ 440895 h 2640255"/>
                    <a:gd name="connsiteX159" fmla="*/ 370646 w 2951293"/>
                    <a:gd name="connsiteY159" fmla="*/ 448191 h 2640255"/>
                    <a:gd name="connsiteX160" fmla="*/ 341460 w 2951293"/>
                    <a:gd name="connsiteY160" fmla="*/ 422654 h 2640255"/>
                    <a:gd name="connsiteX161" fmla="*/ 308629 w 2951293"/>
                    <a:gd name="connsiteY161" fmla="*/ 342397 h 2640255"/>
                    <a:gd name="connsiteX162" fmla="*/ 294035 w 2951293"/>
                    <a:gd name="connsiteY162" fmla="*/ 262139 h 2640255"/>
                    <a:gd name="connsiteX163" fmla="*/ 250259 w 2951293"/>
                    <a:gd name="connsiteY163" fmla="*/ 139929 h 2640255"/>
                    <a:gd name="connsiteX164" fmla="*/ 213779 w 2951293"/>
                    <a:gd name="connsiteY164" fmla="*/ 25014 h 2640255"/>
                    <a:gd name="connsiteX165" fmla="*/ 275054 w 2951293"/>
                    <a:gd name="connsiteY165" fmla="*/ 219 h 2640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2951293" h="2640255">
                      <a:moveTo>
                        <a:pt x="1731834" y="1613752"/>
                      </a:moveTo>
                      <a:cubicBezTo>
                        <a:pt x="1701737" y="1613752"/>
                        <a:pt x="1645647" y="1619224"/>
                        <a:pt x="1563566" y="1630168"/>
                      </a:cubicBezTo>
                      <a:cubicBezTo>
                        <a:pt x="1500333" y="1639896"/>
                        <a:pt x="1463244" y="1650232"/>
                        <a:pt x="1452300" y="1661177"/>
                      </a:cubicBezTo>
                      <a:cubicBezTo>
                        <a:pt x="1441355" y="1672121"/>
                        <a:pt x="1448044" y="1694617"/>
                        <a:pt x="1472365" y="1728666"/>
                      </a:cubicBezTo>
                      <a:cubicBezTo>
                        <a:pt x="1489388" y="1755419"/>
                        <a:pt x="1515533" y="1802844"/>
                        <a:pt x="1550798" y="1870941"/>
                      </a:cubicBezTo>
                      <a:cubicBezTo>
                        <a:pt x="1586062" y="1939039"/>
                        <a:pt x="1608559" y="1976735"/>
                        <a:pt x="1618287" y="1984031"/>
                      </a:cubicBezTo>
                      <a:cubicBezTo>
                        <a:pt x="1623151" y="1991328"/>
                        <a:pt x="1648080" y="1989503"/>
                        <a:pt x="1693072" y="1978559"/>
                      </a:cubicBezTo>
                      <a:cubicBezTo>
                        <a:pt x="1738066" y="1967615"/>
                        <a:pt x="1760562" y="1958495"/>
                        <a:pt x="1760562" y="1951199"/>
                      </a:cubicBezTo>
                      <a:cubicBezTo>
                        <a:pt x="1760562" y="1943902"/>
                        <a:pt x="1750834" y="1928094"/>
                        <a:pt x="1731378" y="1903774"/>
                      </a:cubicBezTo>
                      <a:cubicBezTo>
                        <a:pt x="1716785" y="1886749"/>
                        <a:pt x="1709489" y="1877629"/>
                        <a:pt x="1709489" y="1876413"/>
                      </a:cubicBezTo>
                      <a:cubicBezTo>
                        <a:pt x="1709489" y="1875197"/>
                        <a:pt x="1715570" y="1875805"/>
                        <a:pt x="1727729" y="1878237"/>
                      </a:cubicBezTo>
                      <a:cubicBezTo>
                        <a:pt x="1761778" y="1890397"/>
                        <a:pt x="1778803" y="1825948"/>
                        <a:pt x="1778803" y="1684889"/>
                      </a:cubicBezTo>
                      <a:cubicBezTo>
                        <a:pt x="1778803" y="1643544"/>
                        <a:pt x="1770291" y="1620440"/>
                        <a:pt x="1753266" y="1615576"/>
                      </a:cubicBezTo>
                      <a:cubicBezTo>
                        <a:pt x="1749009" y="1614360"/>
                        <a:pt x="1741866" y="1613752"/>
                        <a:pt x="1731834" y="1613752"/>
                      </a:cubicBezTo>
                      <a:close/>
                      <a:moveTo>
                        <a:pt x="1919254" y="885961"/>
                      </a:moveTo>
                      <a:cubicBezTo>
                        <a:pt x="1903445" y="883529"/>
                        <a:pt x="1865141" y="901769"/>
                        <a:pt x="1804339" y="940682"/>
                      </a:cubicBezTo>
                      <a:cubicBezTo>
                        <a:pt x="1748402" y="977163"/>
                        <a:pt x="1706449" y="1000267"/>
                        <a:pt x="1678480" y="1009995"/>
                      </a:cubicBezTo>
                      <a:cubicBezTo>
                        <a:pt x="1650512" y="1019723"/>
                        <a:pt x="1636528" y="1030060"/>
                        <a:pt x="1636528" y="1041004"/>
                      </a:cubicBezTo>
                      <a:cubicBezTo>
                        <a:pt x="1636528" y="1051948"/>
                        <a:pt x="1620720" y="1061068"/>
                        <a:pt x="1589103" y="1068365"/>
                      </a:cubicBezTo>
                      <a:cubicBezTo>
                        <a:pt x="1545325" y="1078093"/>
                        <a:pt x="1479661" y="1130382"/>
                        <a:pt x="1392107" y="1225232"/>
                      </a:cubicBezTo>
                      <a:cubicBezTo>
                        <a:pt x="1365354" y="1254416"/>
                        <a:pt x="1349545" y="1276305"/>
                        <a:pt x="1344682" y="1290897"/>
                      </a:cubicBezTo>
                      <a:cubicBezTo>
                        <a:pt x="1339817" y="1305489"/>
                        <a:pt x="1339817" y="1331026"/>
                        <a:pt x="1344682" y="1367507"/>
                      </a:cubicBezTo>
                      <a:cubicBezTo>
                        <a:pt x="1351978" y="1401555"/>
                        <a:pt x="1358666" y="1424660"/>
                        <a:pt x="1364746" y="1436820"/>
                      </a:cubicBezTo>
                      <a:cubicBezTo>
                        <a:pt x="1370826" y="1448980"/>
                        <a:pt x="1382378" y="1457492"/>
                        <a:pt x="1399403" y="1462357"/>
                      </a:cubicBezTo>
                      <a:cubicBezTo>
                        <a:pt x="1428587" y="1469653"/>
                        <a:pt x="1459596" y="1464181"/>
                        <a:pt x="1492429" y="1445940"/>
                      </a:cubicBezTo>
                      <a:cubicBezTo>
                        <a:pt x="1525261" y="1427700"/>
                        <a:pt x="1565390" y="1411284"/>
                        <a:pt x="1612815" y="1396691"/>
                      </a:cubicBezTo>
                      <a:cubicBezTo>
                        <a:pt x="1660240" y="1382099"/>
                        <a:pt x="1713137" y="1363859"/>
                        <a:pt x="1771506" y="1341970"/>
                      </a:cubicBezTo>
                      <a:lnTo>
                        <a:pt x="1859060" y="1305489"/>
                      </a:lnTo>
                      <a:lnTo>
                        <a:pt x="1888245" y="1170511"/>
                      </a:lnTo>
                      <a:cubicBezTo>
                        <a:pt x="1910133" y="1080525"/>
                        <a:pt x="1924725" y="1011211"/>
                        <a:pt x="1932022" y="962570"/>
                      </a:cubicBezTo>
                      <a:cubicBezTo>
                        <a:pt x="1939318" y="913929"/>
                        <a:pt x="1935062" y="888393"/>
                        <a:pt x="1919254" y="885961"/>
                      </a:cubicBezTo>
                      <a:close/>
                      <a:moveTo>
                        <a:pt x="2231763" y="778970"/>
                      </a:moveTo>
                      <a:cubicBezTo>
                        <a:pt x="2201267" y="779160"/>
                        <a:pt x="2185258" y="780775"/>
                        <a:pt x="2183739" y="783815"/>
                      </a:cubicBezTo>
                      <a:cubicBezTo>
                        <a:pt x="2183739" y="786247"/>
                        <a:pt x="2180090" y="844616"/>
                        <a:pt x="2172794" y="958922"/>
                      </a:cubicBezTo>
                      <a:cubicBezTo>
                        <a:pt x="2167930" y="1051340"/>
                        <a:pt x="2169755" y="1104237"/>
                        <a:pt x="2178267" y="1117614"/>
                      </a:cubicBezTo>
                      <a:cubicBezTo>
                        <a:pt x="2186779" y="1130990"/>
                        <a:pt x="2225084" y="1144974"/>
                        <a:pt x="2293181" y="1159566"/>
                      </a:cubicBezTo>
                      <a:cubicBezTo>
                        <a:pt x="2414784" y="1181455"/>
                        <a:pt x="2484097" y="1219152"/>
                        <a:pt x="2501122" y="1272657"/>
                      </a:cubicBezTo>
                      <a:cubicBezTo>
                        <a:pt x="2513281" y="1311570"/>
                        <a:pt x="2487745" y="1341970"/>
                        <a:pt x="2424511" y="1363859"/>
                      </a:cubicBezTo>
                      <a:cubicBezTo>
                        <a:pt x="2383167" y="1376019"/>
                        <a:pt x="2362494" y="1386963"/>
                        <a:pt x="2362494" y="1396691"/>
                      </a:cubicBezTo>
                      <a:cubicBezTo>
                        <a:pt x="2362494" y="1406419"/>
                        <a:pt x="2321150" y="1427092"/>
                        <a:pt x="2238460" y="1458709"/>
                      </a:cubicBezTo>
                      <a:cubicBezTo>
                        <a:pt x="2097401" y="1514646"/>
                        <a:pt x="2026872" y="1587607"/>
                        <a:pt x="2026872" y="1677593"/>
                      </a:cubicBezTo>
                      <a:cubicBezTo>
                        <a:pt x="2026872" y="1706778"/>
                        <a:pt x="2015927" y="1733530"/>
                        <a:pt x="1994039" y="1757851"/>
                      </a:cubicBezTo>
                      <a:cubicBezTo>
                        <a:pt x="1959991" y="1791899"/>
                        <a:pt x="1930197" y="1826556"/>
                        <a:pt x="1904662" y="1861821"/>
                      </a:cubicBezTo>
                      <a:cubicBezTo>
                        <a:pt x="1879125" y="1897086"/>
                        <a:pt x="1868788" y="1917150"/>
                        <a:pt x="1873652" y="1922014"/>
                      </a:cubicBezTo>
                      <a:cubicBezTo>
                        <a:pt x="1878517" y="1926878"/>
                        <a:pt x="1899189" y="1919582"/>
                        <a:pt x="1935670" y="1900126"/>
                      </a:cubicBezTo>
                      <a:cubicBezTo>
                        <a:pt x="1969718" y="1883101"/>
                        <a:pt x="2012279" y="1874589"/>
                        <a:pt x="2063352" y="1874589"/>
                      </a:cubicBezTo>
                      <a:cubicBezTo>
                        <a:pt x="2114425" y="1874589"/>
                        <a:pt x="2155769" y="1883101"/>
                        <a:pt x="2187387" y="1900126"/>
                      </a:cubicBezTo>
                      <a:cubicBezTo>
                        <a:pt x="2219004" y="1919582"/>
                        <a:pt x="2242108" y="1927486"/>
                        <a:pt x="2256701" y="1923838"/>
                      </a:cubicBezTo>
                      <a:cubicBezTo>
                        <a:pt x="2271293" y="1920190"/>
                        <a:pt x="2284669" y="1904990"/>
                        <a:pt x="2296829" y="1878237"/>
                      </a:cubicBezTo>
                      <a:cubicBezTo>
                        <a:pt x="2311422" y="1846620"/>
                        <a:pt x="2340606" y="1797979"/>
                        <a:pt x="2384382" y="1732314"/>
                      </a:cubicBezTo>
                      <a:cubicBezTo>
                        <a:pt x="2450048" y="1632600"/>
                        <a:pt x="2511457" y="1468437"/>
                        <a:pt x="2568611" y="1239824"/>
                      </a:cubicBezTo>
                      <a:cubicBezTo>
                        <a:pt x="2625764" y="1011211"/>
                        <a:pt x="2639748" y="875017"/>
                        <a:pt x="2610564" y="831240"/>
                      </a:cubicBezTo>
                      <a:cubicBezTo>
                        <a:pt x="2600835" y="814215"/>
                        <a:pt x="2560706" y="802055"/>
                        <a:pt x="2490177" y="794759"/>
                      </a:cubicBezTo>
                      <a:cubicBezTo>
                        <a:pt x="2441536" y="787463"/>
                        <a:pt x="2378911" y="782599"/>
                        <a:pt x="2302301" y="780167"/>
                      </a:cubicBezTo>
                      <a:cubicBezTo>
                        <a:pt x="2273573" y="779255"/>
                        <a:pt x="2250059" y="778856"/>
                        <a:pt x="2231763" y="778970"/>
                      </a:cubicBezTo>
                      <a:close/>
                      <a:moveTo>
                        <a:pt x="2021457" y="81161"/>
                      </a:moveTo>
                      <a:cubicBezTo>
                        <a:pt x="2037227" y="83251"/>
                        <a:pt x="2057272" y="101017"/>
                        <a:pt x="2081593" y="134457"/>
                      </a:cubicBezTo>
                      <a:cubicBezTo>
                        <a:pt x="2098617" y="158778"/>
                        <a:pt x="2111993" y="185530"/>
                        <a:pt x="2121722" y="214715"/>
                      </a:cubicBezTo>
                      <a:cubicBezTo>
                        <a:pt x="2141177" y="270652"/>
                        <a:pt x="2150906" y="330238"/>
                        <a:pt x="2150906" y="393471"/>
                      </a:cubicBezTo>
                      <a:cubicBezTo>
                        <a:pt x="2150906" y="456704"/>
                        <a:pt x="2154554" y="518721"/>
                        <a:pt x="2161851" y="579522"/>
                      </a:cubicBezTo>
                      <a:cubicBezTo>
                        <a:pt x="2166714" y="620867"/>
                        <a:pt x="2171579" y="646404"/>
                        <a:pt x="2176443" y="656132"/>
                      </a:cubicBezTo>
                      <a:cubicBezTo>
                        <a:pt x="2181306" y="665860"/>
                        <a:pt x="2192251" y="668292"/>
                        <a:pt x="2209276" y="663428"/>
                      </a:cubicBezTo>
                      <a:cubicBezTo>
                        <a:pt x="2233596" y="656132"/>
                        <a:pt x="2293181" y="652484"/>
                        <a:pt x="2388031" y="652484"/>
                      </a:cubicBezTo>
                      <a:cubicBezTo>
                        <a:pt x="2533953" y="652484"/>
                        <a:pt x="2643397" y="679237"/>
                        <a:pt x="2716357" y="732742"/>
                      </a:cubicBezTo>
                      <a:cubicBezTo>
                        <a:pt x="2733382" y="747334"/>
                        <a:pt x="2757703" y="761926"/>
                        <a:pt x="2789319" y="776519"/>
                      </a:cubicBezTo>
                      <a:cubicBezTo>
                        <a:pt x="2820936" y="791111"/>
                        <a:pt x="2843432" y="811175"/>
                        <a:pt x="2856808" y="836712"/>
                      </a:cubicBezTo>
                      <a:cubicBezTo>
                        <a:pt x="2870185" y="862248"/>
                        <a:pt x="2889033" y="892041"/>
                        <a:pt x="2913353" y="926090"/>
                      </a:cubicBezTo>
                      <a:cubicBezTo>
                        <a:pt x="2932810" y="947978"/>
                        <a:pt x="2944362" y="972907"/>
                        <a:pt x="2948011" y="1000875"/>
                      </a:cubicBezTo>
                      <a:cubicBezTo>
                        <a:pt x="2951658" y="1028844"/>
                        <a:pt x="2952266" y="1095117"/>
                        <a:pt x="2949835" y="1199695"/>
                      </a:cubicBezTo>
                      <a:cubicBezTo>
                        <a:pt x="2940106" y="1763931"/>
                        <a:pt x="2774727" y="2202916"/>
                        <a:pt x="2453697" y="2516650"/>
                      </a:cubicBezTo>
                      <a:cubicBezTo>
                        <a:pt x="2392895" y="2575019"/>
                        <a:pt x="2355198" y="2608460"/>
                        <a:pt x="2340606" y="2616972"/>
                      </a:cubicBezTo>
                      <a:cubicBezTo>
                        <a:pt x="2326014" y="2625484"/>
                        <a:pt x="2308989" y="2622444"/>
                        <a:pt x="2289533" y="2607852"/>
                      </a:cubicBezTo>
                      <a:cubicBezTo>
                        <a:pt x="2267644" y="2593260"/>
                        <a:pt x="2242716" y="2570155"/>
                        <a:pt x="2214747" y="2538538"/>
                      </a:cubicBezTo>
                      <a:cubicBezTo>
                        <a:pt x="2186779" y="2506922"/>
                        <a:pt x="2171579" y="2482602"/>
                        <a:pt x="2169147" y="2465577"/>
                      </a:cubicBezTo>
                      <a:cubicBezTo>
                        <a:pt x="2166714" y="2453417"/>
                        <a:pt x="2151514" y="2430920"/>
                        <a:pt x="2123546" y="2398088"/>
                      </a:cubicBezTo>
                      <a:cubicBezTo>
                        <a:pt x="2095577" y="2365255"/>
                        <a:pt x="2080985" y="2342150"/>
                        <a:pt x="2079768" y="2328774"/>
                      </a:cubicBezTo>
                      <a:cubicBezTo>
                        <a:pt x="2078552" y="2315398"/>
                        <a:pt x="2064568" y="2292902"/>
                        <a:pt x="2037816" y="2261285"/>
                      </a:cubicBezTo>
                      <a:lnTo>
                        <a:pt x="2001335" y="2213860"/>
                      </a:lnTo>
                      <a:lnTo>
                        <a:pt x="1851764" y="2239396"/>
                      </a:lnTo>
                      <a:cubicBezTo>
                        <a:pt x="1749618" y="2256421"/>
                        <a:pt x="1686384" y="2273445"/>
                        <a:pt x="1662064" y="2290470"/>
                      </a:cubicBezTo>
                      <a:cubicBezTo>
                        <a:pt x="1632879" y="2307494"/>
                        <a:pt x="1607951" y="2314790"/>
                        <a:pt x="1587279" y="2312358"/>
                      </a:cubicBezTo>
                      <a:cubicBezTo>
                        <a:pt x="1566607" y="2309926"/>
                        <a:pt x="1536813" y="2296550"/>
                        <a:pt x="1497900" y="2272229"/>
                      </a:cubicBezTo>
                      <a:cubicBezTo>
                        <a:pt x="1449260" y="2243044"/>
                        <a:pt x="1419467" y="2228452"/>
                        <a:pt x="1408523" y="2228452"/>
                      </a:cubicBezTo>
                      <a:cubicBezTo>
                        <a:pt x="1397579" y="2228452"/>
                        <a:pt x="1392107" y="2223588"/>
                        <a:pt x="1392107" y="2213860"/>
                      </a:cubicBezTo>
                      <a:cubicBezTo>
                        <a:pt x="1392107" y="2204132"/>
                        <a:pt x="1364746" y="2162179"/>
                        <a:pt x="1310025" y="2088002"/>
                      </a:cubicBezTo>
                      <a:cubicBezTo>
                        <a:pt x="1255304" y="2013824"/>
                        <a:pt x="1219431" y="1969439"/>
                        <a:pt x="1202407" y="1954847"/>
                      </a:cubicBezTo>
                      <a:cubicBezTo>
                        <a:pt x="1187815" y="1942687"/>
                        <a:pt x="1159845" y="1907422"/>
                        <a:pt x="1118501" y="1849052"/>
                      </a:cubicBezTo>
                      <a:cubicBezTo>
                        <a:pt x="1089316" y="1810140"/>
                        <a:pt x="1071683" y="1781563"/>
                        <a:pt x="1065603" y="1763323"/>
                      </a:cubicBezTo>
                      <a:cubicBezTo>
                        <a:pt x="1059524" y="1745082"/>
                        <a:pt x="1058916" y="1715290"/>
                        <a:pt x="1063780" y="1673945"/>
                      </a:cubicBezTo>
                      <a:cubicBezTo>
                        <a:pt x="1071076" y="1610712"/>
                        <a:pt x="1068644" y="1559031"/>
                        <a:pt x="1056484" y="1518902"/>
                      </a:cubicBezTo>
                      <a:cubicBezTo>
                        <a:pt x="1044323" y="1478773"/>
                        <a:pt x="1035203" y="1431956"/>
                        <a:pt x="1029123" y="1378451"/>
                      </a:cubicBezTo>
                      <a:cubicBezTo>
                        <a:pt x="1023043" y="1324946"/>
                        <a:pt x="1013923" y="1281777"/>
                        <a:pt x="1001762" y="1248944"/>
                      </a:cubicBezTo>
                      <a:cubicBezTo>
                        <a:pt x="989602" y="1216112"/>
                        <a:pt x="983522" y="1179023"/>
                        <a:pt x="983522" y="1137678"/>
                      </a:cubicBezTo>
                      <a:cubicBezTo>
                        <a:pt x="983522" y="1106061"/>
                        <a:pt x="982306" y="1089037"/>
                        <a:pt x="979874" y="1086605"/>
                      </a:cubicBezTo>
                      <a:cubicBezTo>
                        <a:pt x="977443" y="1084173"/>
                        <a:pt x="966498" y="1090253"/>
                        <a:pt x="947041" y="1104845"/>
                      </a:cubicBezTo>
                      <a:cubicBezTo>
                        <a:pt x="925153" y="1126734"/>
                        <a:pt x="914208" y="1144974"/>
                        <a:pt x="914208" y="1159566"/>
                      </a:cubicBezTo>
                      <a:cubicBezTo>
                        <a:pt x="914208" y="1174159"/>
                        <a:pt x="905089" y="1184495"/>
                        <a:pt x="886848" y="1190575"/>
                      </a:cubicBezTo>
                      <a:cubicBezTo>
                        <a:pt x="868607" y="1196655"/>
                        <a:pt x="859488" y="1208207"/>
                        <a:pt x="859488" y="1225232"/>
                      </a:cubicBezTo>
                      <a:cubicBezTo>
                        <a:pt x="859488" y="1242256"/>
                        <a:pt x="850976" y="1258064"/>
                        <a:pt x="833951" y="1272657"/>
                      </a:cubicBezTo>
                      <a:cubicBezTo>
                        <a:pt x="816927" y="1287249"/>
                        <a:pt x="812063" y="1300017"/>
                        <a:pt x="819359" y="1310961"/>
                      </a:cubicBezTo>
                      <a:cubicBezTo>
                        <a:pt x="826655" y="1321906"/>
                        <a:pt x="816927" y="1357779"/>
                        <a:pt x="790174" y="1418580"/>
                      </a:cubicBezTo>
                      <a:cubicBezTo>
                        <a:pt x="765853" y="1481813"/>
                        <a:pt x="748830" y="1524374"/>
                        <a:pt x="739101" y="1546262"/>
                      </a:cubicBezTo>
                      <a:cubicBezTo>
                        <a:pt x="726940" y="1570583"/>
                        <a:pt x="711132" y="1606456"/>
                        <a:pt x="691676" y="1653880"/>
                      </a:cubicBezTo>
                      <a:cubicBezTo>
                        <a:pt x="672219" y="1701305"/>
                        <a:pt x="661276" y="1752987"/>
                        <a:pt x="658843" y="1808924"/>
                      </a:cubicBezTo>
                      <a:cubicBezTo>
                        <a:pt x="651547" y="1881885"/>
                        <a:pt x="608986" y="2002272"/>
                        <a:pt x="531161" y="2170083"/>
                      </a:cubicBezTo>
                      <a:cubicBezTo>
                        <a:pt x="511705" y="2208996"/>
                        <a:pt x="505625" y="2242436"/>
                        <a:pt x="512921" y="2270405"/>
                      </a:cubicBezTo>
                      <a:cubicBezTo>
                        <a:pt x="520217" y="2298374"/>
                        <a:pt x="515352" y="2319654"/>
                        <a:pt x="498328" y="2334246"/>
                      </a:cubicBezTo>
                      <a:cubicBezTo>
                        <a:pt x="481304" y="2348839"/>
                        <a:pt x="472792" y="2364039"/>
                        <a:pt x="472792" y="2379847"/>
                      </a:cubicBezTo>
                      <a:cubicBezTo>
                        <a:pt x="472792" y="2395656"/>
                        <a:pt x="460631" y="2426056"/>
                        <a:pt x="436310" y="2471049"/>
                      </a:cubicBezTo>
                      <a:cubicBezTo>
                        <a:pt x="411990" y="2516042"/>
                        <a:pt x="399830" y="2551915"/>
                        <a:pt x="399830" y="2578668"/>
                      </a:cubicBezTo>
                      <a:cubicBezTo>
                        <a:pt x="399830" y="2602988"/>
                        <a:pt x="387062" y="2620620"/>
                        <a:pt x="361526" y="2631564"/>
                      </a:cubicBezTo>
                      <a:cubicBezTo>
                        <a:pt x="335989" y="2642509"/>
                        <a:pt x="307413" y="2643117"/>
                        <a:pt x="275796" y="2633388"/>
                      </a:cubicBezTo>
                      <a:cubicBezTo>
                        <a:pt x="210130" y="2609068"/>
                        <a:pt x="148113" y="2538538"/>
                        <a:pt x="89743" y="2421800"/>
                      </a:cubicBezTo>
                      <a:lnTo>
                        <a:pt x="38671" y="2326950"/>
                      </a:lnTo>
                      <a:lnTo>
                        <a:pt x="64208" y="2111714"/>
                      </a:lnTo>
                      <a:cubicBezTo>
                        <a:pt x="83663" y="1907422"/>
                        <a:pt x="100688" y="1778523"/>
                        <a:pt x="115280" y="1725018"/>
                      </a:cubicBezTo>
                      <a:cubicBezTo>
                        <a:pt x="129872" y="1676377"/>
                        <a:pt x="137168" y="1607063"/>
                        <a:pt x="137168" y="1517078"/>
                      </a:cubicBezTo>
                      <a:cubicBezTo>
                        <a:pt x="137168" y="1456276"/>
                        <a:pt x="133521" y="1411284"/>
                        <a:pt x="126225" y="1382099"/>
                      </a:cubicBezTo>
                      <a:cubicBezTo>
                        <a:pt x="118929" y="1352914"/>
                        <a:pt x="101904" y="1311570"/>
                        <a:pt x="75151" y="1258064"/>
                      </a:cubicBezTo>
                      <a:cubicBezTo>
                        <a:pt x="38671" y="1185103"/>
                        <a:pt x="15566" y="1127342"/>
                        <a:pt x="5838" y="1084781"/>
                      </a:cubicBezTo>
                      <a:cubicBezTo>
                        <a:pt x="-3891" y="1042220"/>
                        <a:pt x="-1458" y="1001483"/>
                        <a:pt x="13134" y="962570"/>
                      </a:cubicBezTo>
                      <a:cubicBezTo>
                        <a:pt x="25295" y="921225"/>
                        <a:pt x="62991" y="876233"/>
                        <a:pt x="126225" y="827592"/>
                      </a:cubicBezTo>
                      <a:cubicBezTo>
                        <a:pt x="155409" y="803271"/>
                        <a:pt x="170001" y="798407"/>
                        <a:pt x="170001" y="812999"/>
                      </a:cubicBezTo>
                      <a:cubicBezTo>
                        <a:pt x="170001" y="825160"/>
                        <a:pt x="158450" y="839144"/>
                        <a:pt x="135345" y="854952"/>
                      </a:cubicBezTo>
                      <a:cubicBezTo>
                        <a:pt x="112241" y="870760"/>
                        <a:pt x="97039" y="895689"/>
                        <a:pt x="89743" y="929738"/>
                      </a:cubicBezTo>
                      <a:cubicBezTo>
                        <a:pt x="87312" y="951626"/>
                        <a:pt x="90351" y="971083"/>
                        <a:pt x="98864" y="988107"/>
                      </a:cubicBezTo>
                      <a:cubicBezTo>
                        <a:pt x="107376" y="1005131"/>
                        <a:pt x="126225" y="1030668"/>
                        <a:pt x="155409" y="1064717"/>
                      </a:cubicBezTo>
                      <a:cubicBezTo>
                        <a:pt x="196754" y="1106061"/>
                        <a:pt x="238099" y="1170511"/>
                        <a:pt x="279443" y="1258064"/>
                      </a:cubicBezTo>
                      <a:cubicBezTo>
                        <a:pt x="320788" y="1345618"/>
                        <a:pt x="349973" y="1430740"/>
                        <a:pt x="366997" y="1513430"/>
                      </a:cubicBezTo>
                      <a:cubicBezTo>
                        <a:pt x="379158" y="1571799"/>
                        <a:pt x="382198" y="1668473"/>
                        <a:pt x="376118" y="1803451"/>
                      </a:cubicBezTo>
                      <a:cubicBezTo>
                        <a:pt x="370038" y="1938430"/>
                        <a:pt x="370646" y="2024160"/>
                        <a:pt x="377942" y="2060641"/>
                      </a:cubicBezTo>
                      <a:lnTo>
                        <a:pt x="392534" y="2111714"/>
                      </a:lnTo>
                      <a:lnTo>
                        <a:pt x="458200" y="2005920"/>
                      </a:lnTo>
                      <a:cubicBezTo>
                        <a:pt x="501976" y="1935390"/>
                        <a:pt x="529944" y="1882493"/>
                        <a:pt x="542105" y="1847228"/>
                      </a:cubicBezTo>
                      <a:cubicBezTo>
                        <a:pt x="554265" y="1811964"/>
                        <a:pt x="568858" y="1777307"/>
                        <a:pt x="585882" y="1743258"/>
                      </a:cubicBezTo>
                      <a:cubicBezTo>
                        <a:pt x="602906" y="1706778"/>
                        <a:pt x="632090" y="1638680"/>
                        <a:pt x="673436" y="1538966"/>
                      </a:cubicBezTo>
                      <a:cubicBezTo>
                        <a:pt x="717213" y="1439252"/>
                        <a:pt x="776190" y="1318258"/>
                        <a:pt x="850368" y="1175983"/>
                      </a:cubicBezTo>
                      <a:cubicBezTo>
                        <a:pt x="924545" y="1033708"/>
                        <a:pt x="966498" y="944330"/>
                        <a:pt x="976226" y="907849"/>
                      </a:cubicBezTo>
                      <a:cubicBezTo>
                        <a:pt x="983522" y="873801"/>
                        <a:pt x="999939" y="841576"/>
                        <a:pt x="1025475" y="811175"/>
                      </a:cubicBezTo>
                      <a:cubicBezTo>
                        <a:pt x="1051011" y="780775"/>
                        <a:pt x="1075940" y="763142"/>
                        <a:pt x="1100261" y="758278"/>
                      </a:cubicBezTo>
                      <a:cubicBezTo>
                        <a:pt x="1122149" y="753414"/>
                        <a:pt x="1153766" y="760710"/>
                        <a:pt x="1195111" y="780167"/>
                      </a:cubicBezTo>
                      <a:cubicBezTo>
                        <a:pt x="1236456" y="799623"/>
                        <a:pt x="1269288" y="822728"/>
                        <a:pt x="1293608" y="849480"/>
                      </a:cubicBezTo>
                      <a:cubicBezTo>
                        <a:pt x="1315496" y="873801"/>
                        <a:pt x="1325833" y="915145"/>
                        <a:pt x="1324617" y="973515"/>
                      </a:cubicBezTo>
                      <a:cubicBezTo>
                        <a:pt x="1323402" y="1031884"/>
                        <a:pt x="1327657" y="1061068"/>
                        <a:pt x="1337386" y="1061068"/>
                      </a:cubicBezTo>
                      <a:cubicBezTo>
                        <a:pt x="1347113" y="1061068"/>
                        <a:pt x="1367786" y="1047692"/>
                        <a:pt x="1399403" y="1020940"/>
                      </a:cubicBezTo>
                      <a:cubicBezTo>
                        <a:pt x="1435883" y="991755"/>
                        <a:pt x="1483916" y="957098"/>
                        <a:pt x="1543501" y="916969"/>
                      </a:cubicBezTo>
                      <a:cubicBezTo>
                        <a:pt x="1603087" y="876841"/>
                        <a:pt x="1640783" y="853128"/>
                        <a:pt x="1656592" y="845832"/>
                      </a:cubicBezTo>
                      <a:cubicBezTo>
                        <a:pt x="1672400" y="838536"/>
                        <a:pt x="1727729" y="814215"/>
                        <a:pt x="1822579" y="772871"/>
                      </a:cubicBezTo>
                      <a:lnTo>
                        <a:pt x="1961206" y="710853"/>
                      </a:lnTo>
                      <a:lnTo>
                        <a:pt x="1968502" y="597763"/>
                      </a:lnTo>
                      <a:cubicBezTo>
                        <a:pt x="1973367" y="524801"/>
                        <a:pt x="1977014" y="426303"/>
                        <a:pt x="1979447" y="302269"/>
                      </a:cubicBezTo>
                      <a:cubicBezTo>
                        <a:pt x="1981879" y="178234"/>
                        <a:pt x="1987959" y="108921"/>
                        <a:pt x="1997687" y="94329"/>
                      </a:cubicBezTo>
                      <a:cubicBezTo>
                        <a:pt x="2004071" y="84296"/>
                        <a:pt x="2011995" y="79907"/>
                        <a:pt x="2021457" y="81161"/>
                      </a:cubicBezTo>
                      <a:close/>
                      <a:moveTo>
                        <a:pt x="275054" y="219"/>
                      </a:moveTo>
                      <a:cubicBezTo>
                        <a:pt x="295005" y="1245"/>
                        <a:pt x="319572" y="5862"/>
                        <a:pt x="348758" y="14070"/>
                      </a:cubicBezTo>
                      <a:cubicBezTo>
                        <a:pt x="426583" y="35958"/>
                        <a:pt x="491032" y="70007"/>
                        <a:pt x="542105" y="116216"/>
                      </a:cubicBezTo>
                      <a:cubicBezTo>
                        <a:pt x="571289" y="145401"/>
                        <a:pt x="596218" y="182489"/>
                        <a:pt x="616890" y="227482"/>
                      </a:cubicBezTo>
                      <a:cubicBezTo>
                        <a:pt x="637563" y="272475"/>
                        <a:pt x="647899" y="313212"/>
                        <a:pt x="647899" y="349693"/>
                      </a:cubicBezTo>
                      <a:cubicBezTo>
                        <a:pt x="647899" y="415358"/>
                        <a:pt x="594394" y="445759"/>
                        <a:pt x="487384" y="440895"/>
                      </a:cubicBezTo>
                      <a:cubicBezTo>
                        <a:pt x="424151" y="438462"/>
                        <a:pt x="385238" y="440895"/>
                        <a:pt x="370646" y="448191"/>
                      </a:cubicBezTo>
                      <a:cubicBezTo>
                        <a:pt x="363350" y="453055"/>
                        <a:pt x="353621" y="444543"/>
                        <a:pt x="341460" y="422654"/>
                      </a:cubicBezTo>
                      <a:cubicBezTo>
                        <a:pt x="329301" y="400766"/>
                        <a:pt x="318356" y="374013"/>
                        <a:pt x="308629" y="342397"/>
                      </a:cubicBezTo>
                      <a:cubicBezTo>
                        <a:pt x="298900" y="310780"/>
                        <a:pt x="294035" y="284027"/>
                        <a:pt x="294035" y="262139"/>
                      </a:cubicBezTo>
                      <a:cubicBezTo>
                        <a:pt x="294035" y="240251"/>
                        <a:pt x="279443" y="199514"/>
                        <a:pt x="250259" y="139929"/>
                      </a:cubicBezTo>
                      <a:cubicBezTo>
                        <a:pt x="221075" y="80343"/>
                        <a:pt x="208914" y="42039"/>
                        <a:pt x="213779" y="25014"/>
                      </a:cubicBezTo>
                      <a:cubicBezTo>
                        <a:pt x="221378" y="6774"/>
                        <a:pt x="241804" y="-1491"/>
                        <a:pt x="275054" y="2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7" name="任意多边形: 形状 6">
                  <a:extLst>
                    <a:ext uri="{FF2B5EF4-FFF2-40B4-BE49-F238E27FC236}">
                      <a16:creationId xmlns:a16="http://schemas.microsoft.com/office/drawing/2014/main" id="{50F44AFA-B76B-A579-8658-E1CE5E8A2CF7}"/>
                    </a:ext>
                  </a:extLst>
                </p:cNvPr>
                <p:cNvSpPr/>
                <p:nvPr/>
              </p:nvSpPr>
              <p:spPr>
                <a:xfrm>
                  <a:off x="5240400" y="5707512"/>
                  <a:ext cx="2406513" cy="3333144"/>
                </a:xfrm>
                <a:custGeom>
                  <a:avLst/>
                  <a:gdLst>
                    <a:gd name="connsiteX0" fmla="*/ 1893122 w 2406513"/>
                    <a:gd name="connsiteY0" fmla="*/ 567276 h 3333144"/>
                    <a:gd name="connsiteX1" fmla="*/ 1878758 w 2406513"/>
                    <a:gd name="connsiteY1" fmla="*/ 569100 h 3333144"/>
                    <a:gd name="connsiteX2" fmla="*/ 1787556 w 2406513"/>
                    <a:gd name="connsiteY2" fmla="*/ 598285 h 3333144"/>
                    <a:gd name="connsiteX3" fmla="*/ 1678114 w 2406513"/>
                    <a:gd name="connsiteY3" fmla="*/ 660302 h 3333144"/>
                    <a:gd name="connsiteX4" fmla="*/ 1656226 w 2406513"/>
                    <a:gd name="connsiteY4" fmla="*/ 882835 h 3333144"/>
                    <a:gd name="connsiteX5" fmla="*/ 1663522 w 2406513"/>
                    <a:gd name="connsiteY5" fmla="*/ 908371 h 3333144"/>
                    <a:gd name="connsiteX6" fmla="*/ 1681762 w 2406513"/>
                    <a:gd name="connsiteY6" fmla="*/ 871891 h 3333144"/>
                    <a:gd name="connsiteX7" fmla="*/ 1696355 w 2406513"/>
                    <a:gd name="connsiteY7" fmla="*/ 846354 h 3333144"/>
                    <a:gd name="connsiteX8" fmla="*/ 1793029 w 2406513"/>
                    <a:gd name="connsiteY8" fmla="*/ 742384 h 3333144"/>
                    <a:gd name="connsiteX9" fmla="*/ 1875110 w 2406513"/>
                    <a:gd name="connsiteY9" fmla="*/ 618349 h 3333144"/>
                    <a:gd name="connsiteX10" fmla="*/ 1893351 w 2406513"/>
                    <a:gd name="connsiteY10" fmla="*/ 598285 h 3333144"/>
                    <a:gd name="connsiteX11" fmla="*/ 1911591 w 2406513"/>
                    <a:gd name="connsiteY11" fmla="*/ 583693 h 3333144"/>
                    <a:gd name="connsiteX12" fmla="*/ 1893122 w 2406513"/>
                    <a:gd name="connsiteY12" fmla="*/ 567276 h 3333144"/>
                    <a:gd name="connsiteX13" fmla="*/ 2263629 w 2406513"/>
                    <a:gd name="connsiteY13" fmla="*/ 492492 h 3333144"/>
                    <a:gd name="connsiteX14" fmla="*/ 2269102 w 2406513"/>
                    <a:gd name="connsiteY14" fmla="*/ 519852 h 3333144"/>
                    <a:gd name="connsiteX15" fmla="*/ 2252685 w 2406513"/>
                    <a:gd name="connsiteY15" fmla="*/ 547213 h 3333144"/>
                    <a:gd name="connsiteX16" fmla="*/ 2247213 w 2406513"/>
                    <a:gd name="connsiteY16" fmla="*/ 519852 h 3333144"/>
                    <a:gd name="connsiteX17" fmla="*/ 2263629 w 2406513"/>
                    <a:gd name="connsiteY17" fmla="*/ 492492 h 3333144"/>
                    <a:gd name="connsiteX18" fmla="*/ 1572320 w 2406513"/>
                    <a:gd name="connsiteY18" fmla="*/ 0 h 3333144"/>
                    <a:gd name="connsiteX19" fmla="*/ 1621569 w 2406513"/>
                    <a:gd name="connsiteY19" fmla="*/ 18241 h 3333144"/>
                    <a:gd name="connsiteX20" fmla="*/ 1678114 w 2406513"/>
                    <a:gd name="connsiteY20" fmla="*/ 94850 h 3333144"/>
                    <a:gd name="connsiteX21" fmla="*/ 1752899 w 2406513"/>
                    <a:gd name="connsiteY21" fmla="*/ 193349 h 3333144"/>
                    <a:gd name="connsiteX22" fmla="*/ 1763844 w 2406513"/>
                    <a:gd name="connsiteY22" fmla="*/ 213413 h 3333144"/>
                    <a:gd name="connsiteX23" fmla="*/ 1794853 w 2406513"/>
                    <a:gd name="connsiteY23" fmla="*/ 253542 h 3333144"/>
                    <a:gd name="connsiteX24" fmla="*/ 1875110 w 2406513"/>
                    <a:gd name="connsiteY24" fmla="*/ 300967 h 3333144"/>
                    <a:gd name="connsiteX25" fmla="*/ 2002793 w 2406513"/>
                    <a:gd name="connsiteY25" fmla="*/ 350216 h 3333144"/>
                    <a:gd name="connsiteX26" fmla="*/ 2084875 w 2406513"/>
                    <a:gd name="connsiteY26" fmla="*/ 362984 h 3333144"/>
                    <a:gd name="connsiteX27" fmla="*/ 2166957 w 2406513"/>
                    <a:gd name="connsiteY27" fmla="*/ 310087 h 3333144"/>
                    <a:gd name="connsiteX28" fmla="*/ 2290990 w 2406513"/>
                    <a:gd name="connsiteY28" fmla="*/ 255366 h 3333144"/>
                    <a:gd name="connsiteX29" fmla="*/ 2334767 w 2406513"/>
                    <a:gd name="connsiteY29" fmla="*/ 262662 h 3333144"/>
                    <a:gd name="connsiteX30" fmla="*/ 2298287 w 2406513"/>
                    <a:gd name="connsiteY30" fmla="*/ 353864 h 3333144"/>
                    <a:gd name="connsiteX31" fmla="*/ 2276398 w 2406513"/>
                    <a:gd name="connsiteY31" fmla="*/ 463306 h 3333144"/>
                    <a:gd name="connsiteX32" fmla="*/ 2276398 w 2406513"/>
                    <a:gd name="connsiteY32" fmla="*/ 474250 h 3333144"/>
                    <a:gd name="connsiteX33" fmla="*/ 2258159 w 2406513"/>
                    <a:gd name="connsiteY33" fmla="*/ 459658 h 3333144"/>
                    <a:gd name="connsiteX34" fmla="*/ 2232621 w 2406513"/>
                    <a:gd name="connsiteY34" fmla="*/ 448714 h 3333144"/>
                    <a:gd name="connsiteX35" fmla="*/ 2218030 w 2406513"/>
                    <a:gd name="connsiteY35" fmla="*/ 481546 h 3333144"/>
                    <a:gd name="connsiteX36" fmla="*/ 2181548 w 2406513"/>
                    <a:gd name="connsiteY36" fmla="*/ 549036 h 3333144"/>
                    <a:gd name="connsiteX37" fmla="*/ 2166957 w 2406513"/>
                    <a:gd name="connsiteY37" fmla="*/ 583693 h 3333144"/>
                    <a:gd name="connsiteX38" fmla="*/ 2159661 w 2406513"/>
                    <a:gd name="connsiteY38" fmla="*/ 598285 h 3333144"/>
                    <a:gd name="connsiteX39" fmla="*/ 2050218 w 2406513"/>
                    <a:gd name="connsiteY39" fmla="*/ 735088 h 3333144"/>
                    <a:gd name="connsiteX40" fmla="*/ 1962664 w 2406513"/>
                    <a:gd name="connsiteY40" fmla="*/ 912019 h 3333144"/>
                    <a:gd name="connsiteX41" fmla="*/ 1937127 w 2406513"/>
                    <a:gd name="connsiteY41" fmla="*/ 943028 h 3333144"/>
                    <a:gd name="connsiteX42" fmla="*/ 1867814 w 2406513"/>
                    <a:gd name="connsiteY42" fmla="*/ 1043350 h 3333144"/>
                    <a:gd name="connsiteX43" fmla="*/ 1824037 w 2406513"/>
                    <a:gd name="connsiteY43" fmla="*/ 1130904 h 3333144"/>
                    <a:gd name="connsiteX44" fmla="*/ 1878758 w 2406513"/>
                    <a:gd name="connsiteY44" fmla="*/ 1119960 h 3333144"/>
                    <a:gd name="connsiteX45" fmla="*/ 2086698 w 2406513"/>
                    <a:gd name="connsiteY45" fmla="*/ 1003221 h 3333144"/>
                    <a:gd name="connsiteX46" fmla="*/ 2123179 w 2406513"/>
                    <a:gd name="connsiteY46" fmla="*/ 913843 h 3333144"/>
                    <a:gd name="connsiteX47" fmla="*/ 2137771 w 2406513"/>
                    <a:gd name="connsiteY47" fmla="*/ 853650 h 3333144"/>
                    <a:gd name="connsiteX48" fmla="*/ 2196141 w 2406513"/>
                    <a:gd name="connsiteY48" fmla="*/ 704079 h 3333144"/>
                    <a:gd name="connsiteX49" fmla="*/ 2218030 w 2406513"/>
                    <a:gd name="connsiteY49" fmla="*/ 590989 h 3333144"/>
                    <a:gd name="connsiteX50" fmla="*/ 2232621 w 2406513"/>
                    <a:gd name="connsiteY50" fmla="*/ 565452 h 3333144"/>
                    <a:gd name="connsiteX51" fmla="*/ 2280046 w 2406513"/>
                    <a:gd name="connsiteY51" fmla="*/ 835410 h 3333144"/>
                    <a:gd name="connsiteX52" fmla="*/ 2285519 w 2406513"/>
                    <a:gd name="connsiteY52" fmla="*/ 984981 h 3333144"/>
                    <a:gd name="connsiteX53" fmla="*/ 2345712 w 2406513"/>
                    <a:gd name="connsiteY53" fmla="*/ 1090775 h 3333144"/>
                    <a:gd name="connsiteX54" fmla="*/ 2404081 w 2406513"/>
                    <a:gd name="connsiteY54" fmla="*/ 1229402 h 3333144"/>
                    <a:gd name="connsiteX55" fmla="*/ 2236269 w 2406513"/>
                    <a:gd name="connsiteY55" fmla="*/ 1254938 h 3333144"/>
                    <a:gd name="connsiteX56" fmla="*/ 2057514 w 2406513"/>
                    <a:gd name="connsiteY56" fmla="*/ 1265883 h 3333144"/>
                    <a:gd name="connsiteX57" fmla="*/ 1798501 w 2406513"/>
                    <a:gd name="connsiteY57" fmla="*/ 1324252 h 3333144"/>
                    <a:gd name="connsiteX58" fmla="*/ 1654401 w 2406513"/>
                    <a:gd name="connsiteY58" fmla="*/ 1399037 h 3333144"/>
                    <a:gd name="connsiteX59" fmla="*/ 1554080 w 2406513"/>
                    <a:gd name="connsiteY59" fmla="*/ 1532192 h 3333144"/>
                    <a:gd name="connsiteX60" fmla="*/ 1437341 w 2406513"/>
                    <a:gd name="connsiteY60" fmla="*/ 1721892 h 3333144"/>
                    <a:gd name="connsiteX61" fmla="*/ 1360732 w 2406513"/>
                    <a:gd name="connsiteY61" fmla="*/ 1871463 h 3333144"/>
                    <a:gd name="connsiteX62" fmla="*/ 1393564 w 2406513"/>
                    <a:gd name="connsiteY62" fmla="*/ 1856871 h 3333144"/>
                    <a:gd name="connsiteX63" fmla="*/ 1696355 w 2406513"/>
                    <a:gd name="connsiteY63" fmla="*/ 1721892 h 3333144"/>
                    <a:gd name="connsiteX64" fmla="*/ 1980904 w 2406513"/>
                    <a:gd name="connsiteY64" fmla="*/ 1590561 h 3333144"/>
                    <a:gd name="connsiteX65" fmla="*/ 2110411 w 2406513"/>
                    <a:gd name="connsiteY65" fmla="*/ 1539488 h 3333144"/>
                    <a:gd name="connsiteX66" fmla="*/ 2290990 w 2406513"/>
                    <a:gd name="connsiteY66" fmla="*/ 1572321 h 3333144"/>
                    <a:gd name="connsiteX67" fmla="*/ 2290990 w 2406513"/>
                    <a:gd name="connsiteY67" fmla="*/ 1700003 h 3333144"/>
                    <a:gd name="connsiteX68" fmla="*/ 2181548 w 2406513"/>
                    <a:gd name="connsiteY68" fmla="*/ 1725540 h 3333144"/>
                    <a:gd name="connsiteX69" fmla="*/ 2004617 w 2406513"/>
                    <a:gd name="connsiteY69" fmla="*/ 1769317 h 3333144"/>
                    <a:gd name="connsiteX70" fmla="*/ 1969960 w 2406513"/>
                    <a:gd name="connsiteY70" fmla="*/ 1783909 h 3333144"/>
                    <a:gd name="connsiteX71" fmla="*/ 1853222 w 2406513"/>
                    <a:gd name="connsiteY71" fmla="*/ 1834982 h 3333144"/>
                    <a:gd name="connsiteX72" fmla="*/ 1785733 w 2406513"/>
                    <a:gd name="connsiteY72" fmla="*/ 1942600 h 3333144"/>
                    <a:gd name="connsiteX73" fmla="*/ 1743780 w 2406513"/>
                    <a:gd name="connsiteY73" fmla="*/ 2104940 h 3333144"/>
                    <a:gd name="connsiteX74" fmla="*/ 1732835 w 2406513"/>
                    <a:gd name="connsiteY74" fmla="*/ 2199789 h 3333144"/>
                    <a:gd name="connsiteX75" fmla="*/ 1856870 w 2406513"/>
                    <a:gd name="connsiteY75" fmla="*/ 2196141 h 3333144"/>
                    <a:gd name="connsiteX76" fmla="*/ 2048394 w 2406513"/>
                    <a:gd name="connsiteY76" fmla="*/ 2212558 h 3333144"/>
                    <a:gd name="connsiteX77" fmla="*/ 2156012 w 2406513"/>
                    <a:gd name="connsiteY77" fmla="*/ 2331120 h 3333144"/>
                    <a:gd name="connsiteX78" fmla="*/ 2201613 w 2406513"/>
                    <a:gd name="connsiteY78" fmla="*/ 2442387 h 3333144"/>
                    <a:gd name="connsiteX79" fmla="*/ 2210734 w 2406513"/>
                    <a:gd name="connsiteY79" fmla="*/ 2582837 h 3333144"/>
                    <a:gd name="connsiteX80" fmla="*/ 2072106 w 2406513"/>
                    <a:gd name="connsiteY80" fmla="*/ 3177473 h 3333144"/>
                    <a:gd name="connsiteX81" fmla="*/ 2031977 w 2406513"/>
                    <a:gd name="connsiteY81" fmla="*/ 3250435 h 3333144"/>
                    <a:gd name="connsiteX82" fmla="*/ 1969960 w 2406513"/>
                    <a:gd name="connsiteY82" fmla="*/ 3301508 h 3333144"/>
                    <a:gd name="connsiteX83" fmla="*/ 1707299 w 2406513"/>
                    <a:gd name="connsiteY83" fmla="*/ 3246787 h 3333144"/>
                    <a:gd name="connsiteX84" fmla="*/ 1543135 w 2406513"/>
                    <a:gd name="connsiteY84" fmla="*/ 3108160 h 3333144"/>
                    <a:gd name="connsiteX85" fmla="*/ 1440989 w 2406513"/>
                    <a:gd name="connsiteY85" fmla="*/ 3068031 h 3333144"/>
                    <a:gd name="connsiteX86" fmla="*/ 1200216 w 2406513"/>
                    <a:gd name="connsiteY86" fmla="*/ 2984125 h 3333144"/>
                    <a:gd name="connsiteX87" fmla="*/ 1145495 w 2406513"/>
                    <a:gd name="connsiteY87" fmla="*/ 2943997 h 3333144"/>
                    <a:gd name="connsiteX88" fmla="*/ 1116311 w 2406513"/>
                    <a:gd name="connsiteY88" fmla="*/ 2900220 h 3333144"/>
                    <a:gd name="connsiteX89" fmla="*/ 1218457 w 2406513"/>
                    <a:gd name="connsiteY89" fmla="*/ 2889276 h 3333144"/>
                    <a:gd name="connsiteX90" fmla="*/ 1378972 w 2406513"/>
                    <a:gd name="connsiteY90" fmla="*/ 2852795 h 3333144"/>
                    <a:gd name="connsiteX91" fmla="*/ 1762020 w 2406513"/>
                    <a:gd name="connsiteY91" fmla="*/ 2805370 h 3333144"/>
                    <a:gd name="connsiteX92" fmla="*/ 1878758 w 2406513"/>
                    <a:gd name="connsiteY92" fmla="*/ 2776185 h 3333144"/>
                    <a:gd name="connsiteX93" fmla="*/ 1920711 w 2406513"/>
                    <a:gd name="connsiteY93" fmla="*/ 2708696 h 3333144"/>
                    <a:gd name="connsiteX94" fmla="*/ 1955368 w 2406513"/>
                    <a:gd name="connsiteY94" fmla="*/ 2599254 h 3333144"/>
                    <a:gd name="connsiteX95" fmla="*/ 1975432 w 2406513"/>
                    <a:gd name="connsiteY95" fmla="*/ 2482515 h 3333144"/>
                    <a:gd name="connsiteX96" fmla="*/ 1977256 w 2406513"/>
                    <a:gd name="connsiteY96" fmla="*/ 2387666 h 3333144"/>
                    <a:gd name="connsiteX97" fmla="*/ 1955368 w 2406513"/>
                    <a:gd name="connsiteY97" fmla="*/ 2349361 h 3333144"/>
                    <a:gd name="connsiteX98" fmla="*/ 1778436 w 2406513"/>
                    <a:gd name="connsiteY98" fmla="*/ 2418674 h 3333144"/>
                    <a:gd name="connsiteX99" fmla="*/ 1637985 w 2406513"/>
                    <a:gd name="connsiteY99" fmla="*/ 2513524 h 3333144"/>
                    <a:gd name="connsiteX100" fmla="*/ 1579616 w 2406513"/>
                    <a:gd name="connsiteY100" fmla="*/ 2542709 h 3333144"/>
                    <a:gd name="connsiteX101" fmla="*/ 1486591 w 2406513"/>
                    <a:gd name="connsiteY101" fmla="*/ 2482515 h 3333144"/>
                    <a:gd name="connsiteX102" fmla="*/ 1451933 w 2406513"/>
                    <a:gd name="connsiteY102" fmla="*/ 2323824 h 3333144"/>
                    <a:gd name="connsiteX103" fmla="*/ 1464702 w 2406513"/>
                    <a:gd name="connsiteY103" fmla="*/ 2216206 h 3333144"/>
                    <a:gd name="connsiteX104" fmla="*/ 1539487 w 2406513"/>
                    <a:gd name="connsiteY104" fmla="*/ 2086699 h 3333144"/>
                    <a:gd name="connsiteX105" fmla="*/ 1616097 w 2406513"/>
                    <a:gd name="connsiteY105" fmla="*/ 1911592 h 3333144"/>
                    <a:gd name="connsiteX106" fmla="*/ 1597857 w 2406513"/>
                    <a:gd name="connsiteY106" fmla="*/ 1918888 h 3333144"/>
                    <a:gd name="connsiteX107" fmla="*/ 1497534 w 2406513"/>
                    <a:gd name="connsiteY107" fmla="*/ 1953545 h 3333144"/>
                    <a:gd name="connsiteX108" fmla="*/ 1291418 w 2406513"/>
                    <a:gd name="connsiteY108" fmla="*/ 2057515 h 3333144"/>
                    <a:gd name="connsiteX109" fmla="*/ 1134551 w 2406513"/>
                    <a:gd name="connsiteY109" fmla="*/ 2137772 h 3333144"/>
                    <a:gd name="connsiteX110" fmla="*/ 1008692 w 2406513"/>
                    <a:gd name="connsiteY110" fmla="*/ 2247215 h 3333144"/>
                    <a:gd name="connsiteX111" fmla="*/ 901074 w 2406513"/>
                    <a:gd name="connsiteY111" fmla="*/ 2378545 h 3333144"/>
                    <a:gd name="connsiteX112" fmla="*/ 879186 w 2406513"/>
                    <a:gd name="connsiteY112" fmla="*/ 2404082 h 3333144"/>
                    <a:gd name="connsiteX113" fmla="*/ 822641 w 2406513"/>
                    <a:gd name="connsiteY113" fmla="*/ 2451507 h 3333144"/>
                    <a:gd name="connsiteX114" fmla="*/ 749679 w 2406513"/>
                    <a:gd name="connsiteY114" fmla="*/ 2539061 h 3333144"/>
                    <a:gd name="connsiteX115" fmla="*/ 685838 w 2406513"/>
                    <a:gd name="connsiteY115" fmla="*/ 2615670 h 3333144"/>
                    <a:gd name="connsiteX116" fmla="*/ 459658 w 2406513"/>
                    <a:gd name="connsiteY116" fmla="*/ 2858267 h 3333144"/>
                    <a:gd name="connsiteX117" fmla="*/ 222532 w 2406513"/>
                    <a:gd name="connsiteY117" fmla="*/ 3078975 h 3333144"/>
                    <a:gd name="connsiteX118" fmla="*/ 133155 w 2406513"/>
                    <a:gd name="connsiteY118" fmla="*/ 3122753 h 3333144"/>
                    <a:gd name="connsiteX119" fmla="*/ 62018 w 2406513"/>
                    <a:gd name="connsiteY119" fmla="*/ 3082623 h 3333144"/>
                    <a:gd name="connsiteX120" fmla="*/ 25536 w 2406513"/>
                    <a:gd name="connsiteY120" fmla="*/ 2995070 h 3333144"/>
                    <a:gd name="connsiteX121" fmla="*/ 18240 w 2406513"/>
                    <a:gd name="connsiteY121" fmla="*/ 2951293 h 3333144"/>
                    <a:gd name="connsiteX122" fmla="*/ 0 w 2406513"/>
                    <a:gd name="connsiteY122" fmla="*/ 2881979 h 3333144"/>
                    <a:gd name="connsiteX123" fmla="*/ 16416 w 2406513"/>
                    <a:gd name="connsiteY123" fmla="*/ 2810842 h 3333144"/>
                    <a:gd name="connsiteX124" fmla="*/ 94850 w 2406513"/>
                    <a:gd name="connsiteY124" fmla="*/ 2732408 h 3333144"/>
                    <a:gd name="connsiteX125" fmla="*/ 198820 w 2406513"/>
                    <a:gd name="connsiteY125" fmla="*/ 2648503 h 3333144"/>
                    <a:gd name="connsiteX126" fmla="*/ 211589 w 2406513"/>
                    <a:gd name="connsiteY126" fmla="*/ 2632086 h 3333144"/>
                    <a:gd name="connsiteX127" fmla="*/ 288198 w 2406513"/>
                    <a:gd name="connsiteY127" fmla="*/ 2539061 h 3333144"/>
                    <a:gd name="connsiteX128" fmla="*/ 682190 w 2406513"/>
                    <a:gd name="connsiteY128" fmla="*/ 2115884 h 3333144"/>
                    <a:gd name="connsiteX129" fmla="*/ 1010517 w 2406513"/>
                    <a:gd name="connsiteY129" fmla="*/ 1718244 h 3333144"/>
                    <a:gd name="connsiteX130" fmla="*/ 1079830 w 2406513"/>
                    <a:gd name="connsiteY130" fmla="*/ 1628866 h 3333144"/>
                    <a:gd name="connsiteX131" fmla="*/ 1105367 w 2406513"/>
                    <a:gd name="connsiteY131" fmla="*/ 1601505 h 3333144"/>
                    <a:gd name="connsiteX132" fmla="*/ 1130903 w 2406513"/>
                    <a:gd name="connsiteY132" fmla="*/ 1561377 h 3333144"/>
                    <a:gd name="connsiteX133" fmla="*/ 1092598 w 2406513"/>
                    <a:gd name="connsiteY133" fmla="*/ 1543136 h 3333144"/>
                    <a:gd name="connsiteX134" fmla="*/ 919315 w 2406513"/>
                    <a:gd name="connsiteY134" fmla="*/ 1565025 h 3333144"/>
                    <a:gd name="connsiteX135" fmla="*/ 795280 w 2406513"/>
                    <a:gd name="connsiteY135" fmla="*/ 1566849 h 3333144"/>
                    <a:gd name="connsiteX136" fmla="*/ 693134 w 2406513"/>
                    <a:gd name="connsiteY136" fmla="*/ 1535840 h 3333144"/>
                    <a:gd name="connsiteX137" fmla="*/ 601933 w 2406513"/>
                    <a:gd name="connsiteY137" fmla="*/ 1486591 h 3333144"/>
                    <a:gd name="connsiteX138" fmla="*/ 587340 w 2406513"/>
                    <a:gd name="connsiteY138" fmla="*/ 1400861 h 3333144"/>
                    <a:gd name="connsiteX139" fmla="*/ 581868 w 2406513"/>
                    <a:gd name="connsiteY139" fmla="*/ 1362557 h 3333144"/>
                    <a:gd name="connsiteX140" fmla="*/ 580044 w 2406513"/>
                    <a:gd name="connsiteY140" fmla="*/ 1335196 h 3333144"/>
                    <a:gd name="connsiteX141" fmla="*/ 583692 w 2406513"/>
                    <a:gd name="connsiteY141" fmla="*/ 1324252 h 3333144"/>
                    <a:gd name="connsiteX142" fmla="*/ 631117 w 2406513"/>
                    <a:gd name="connsiteY142" fmla="*/ 1313307 h 3333144"/>
                    <a:gd name="connsiteX143" fmla="*/ 662126 w 2406513"/>
                    <a:gd name="connsiteY143" fmla="*/ 1311484 h 3333144"/>
                    <a:gd name="connsiteX144" fmla="*/ 663950 w 2406513"/>
                    <a:gd name="connsiteY144" fmla="*/ 1327900 h 3333144"/>
                    <a:gd name="connsiteX145" fmla="*/ 689486 w 2406513"/>
                    <a:gd name="connsiteY145" fmla="*/ 1397213 h 3333144"/>
                    <a:gd name="connsiteX146" fmla="*/ 722319 w 2406513"/>
                    <a:gd name="connsiteY146" fmla="*/ 1440990 h 3333144"/>
                    <a:gd name="connsiteX147" fmla="*/ 904723 w 2406513"/>
                    <a:gd name="connsiteY147" fmla="*/ 1408157 h 3333144"/>
                    <a:gd name="connsiteX148" fmla="*/ 1103543 w 2406513"/>
                    <a:gd name="connsiteY148" fmla="*/ 1362557 h 3333144"/>
                    <a:gd name="connsiteX149" fmla="*/ 1196568 w 2406513"/>
                    <a:gd name="connsiteY149" fmla="*/ 1335196 h 3333144"/>
                    <a:gd name="connsiteX150" fmla="*/ 1322427 w 2406513"/>
                    <a:gd name="connsiteY150" fmla="*/ 1285947 h 3333144"/>
                    <a:gd name="connsiteX151" fmla="*/ 1393564 w 2406513"/>
                    <a:gd name="connsiteY151" fmla="*/ 1218458 h 3333144"/>
                    <a:gd name="connsiteX152" fmla="*/ 1353435 w 2406513"/>
                    <a:gd name="connsiteY152" fmla="*/ 1167385 h 3333144"/>
                    <a:gd name="connsiteX153" fmla="*/ 1311483 w 2406513"/>
                    <a:gd name="connsiteY153" fmla="*/ 1119960 h 3333144"/>
                    <a:gd name="connsiteX154" fmla="*/ 1324251 w 2406513"/>
                    <a:gd name="connsiteY154" fmla="*/ 1068887 h 3333144"/>
                    <a:gd name="connsiteX155" fmla="*/ 1357084 w 2406513"/>
                    <a:gd name="connsiteY155" fmla="*/ 950324 h 3333144"/>
                    <a:gd name="connsiteX156" fmla="*/ 1378972 w 2406513"/>
                    <a:gd name="connsiteY156" fmla="*/ 802577 h 3333144"/>
                    <a:gd name="connsiteX157" fmla="*/ 1366204 w 2406513"/>
                    <a:gd name="connsiteY157" fmla="*/ 767920 h 3333144"/>
                    <a:gd name="connsiteX158" fmla="*/ 1313307 w 2406513"/>
                    <a:gd name="connsiteY158" fmla="*/ 751504 h 3333144"/>
                    <a:gd name="connsiteX159" fmla="*/ 1032405 w 2406513"/>
                    <a:gd name="connsiteY159" fmla="*/ 554508 h 3333144"/>
                    <a:gd name="connsiteX160" fmla="*/ 986804 w 2406513"/>
                    <a:gd name="connsiteY160" fmla="*/ 463306 h 3333144"/>
                    <a:gd name="connsiteX161" fmla="*/ 988628 w 2406513"/>
                    <a:gd name="connsiteY161" fmla="*/ 397641 h 3333144"/>
                    <a:gd name="connsiteX162" fmla="*/ 1014165 w 2406513"/>
                    <a:gd name="connsiteY162" fmla="*/ 352040 h 3333144"/>
                    <a:gd name="connsiteX163" fmla="*/ 1083478 w 2406513"/>
                    <a:gd name="connsiteY163" fmla="*/ 342920 h 3333144"/>
                    <a:gd name="connsiteX164" fmla="*/ 1207513 w 2406513"/>
                    <a:gd name="connsiteY164" fmla="*/ 393993 h 3333144"/>
                    <a:gd name="connsiteX165" fmla="*/ 1287770 w 2406513"/>
                    <a:gd name="connsiteY165" fmla="*/ 441418 h 3333144"/>
                    <a:gd name="connsiteX166" fmla="*/ 1389916 w 2406513"/>
                    <a:gd name="connsiteY166" fmla="*/ 412233 h 3333144"/>
                    <a:gd name="connsiteX167" fmla="*/ 1466526 w 2406513"/>
                    <a:gd name="connsiteY167" fmla="*/ 357512 h 3333144"/>
                    <a:gd name="connsiteX168" fmla="*/ 1503006 w 2406513"/>
                    <a:gd name="connsiteY168" fmla="*/ 206117 h 3333144"/>
                    <a:gd name="connsiteX169" fmla="*/ 1513951 w 2406513"/>
                    <a:gd name="connsiteY169" fmla="*/ 65666 h 3333144"/>
                    <a:gd name="connsiteX170" fmla="*/ 1513951 w 2406513"/>
                    <a:gd name="connsiteY170" fmla="*/ 10945 h 3333144"/>
                    <a:gd name="connsiteX171" fmla="*/ 1572320 w 2406513"/>
                    <a:gd name="connsiteY171" fmla="*/ 0 h 3333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</a:cxnLst>
                  <a:rect l="l" t="t" r="r" b="b"/>
                  <a:pathLst>
                    <a:path w="2406513" h="3333144">
                      <a:moveTo>
                        <a:pt x="1893122" y="567276"/>
                      </a:moveTo>
                      <a:cubicBezTo>
                        <a:pt x="1889018" y="567276"/>
                        <a:pt x="1884231" y="567884"/>
                        <a:pt x="1878758" y="569100"/>
                      </a:cubicBezTo>
                      <a:cubicBezTo>
                        <a:pt x="1866598" y="571532"/>
                        <a:pt x="1836197" y="581260"/>
                        <a:pt x="1787556" y="598285"/>
                      </a:cubicBezTo>
                      <a:cubicBezTo>
                        <a:pt x="1724323" y="617741"/>
                        <a:pt x="1687842" y="638414"/>
                        <a:pt x="1678114" y="660302"/>
                      </a:cubicBezTo>
                      <a:cubicBezTo>
                        <a:pt x="1658658" y="716239"/>
                        <a:pt x="1651361" y="790417"/>
                        <a:pt x="1656226" y="882835"/>
                      </a:cubicBezTo>
                      <a:lnTo>
                        <a:pt x="1663522" y="908371"/>
                      </a:lnTo>
                      <a:cubicBezTo>
                        <a:pt x="1675681" y="901075"/>
                        <a:pt x="1681762" y="888915"/>
                        <a:pt x="1681762" y="871891"/>
                      </a:cubicBezTo>
                      <a:cubicBezTo>
                        <a:pt x="1681762" y="854866"/>
                        <a:pt x="1686626" y="846354"/>
                        <a:pt x="1696355" y="846354"/>
                      </a:cubicBezTo>
                      <a:cubicBezTo>
                        <a:pt x="1706082" y="846354"/>
                        <a:pt x="1738308" y="811697"/>
                        <a:pt x="1793029" y="742384"/>
                      </a:cubicBezTo>
                      <a:cubicBezTo>
                        <a:pt x="1847749" y="673070"/>
                        <a:pt x="1875110" y="631726"/>
                        <a:pt x="1875110" y="618349"/>
                      </a:cubicBezTo>
                      <a:cubicBezTo>
                        <a:pt x="1875110" y="604973"/>
                        <a:pt x="1881190" y="598285"/>
                        <a:pt x="1893351" y="598285"/>
                      </a:cubicBezTo>
                      <a:cubicBezTo>
                        <a:pt x="1905510" y="598285"/>
                        <a:pt x="1911591" y="593421"/>
                        <a:pt x="1911591" y="583693"/>
                      </a:cubicBezTo>
                      <a:cubicBezTo>
                        <a:pt x="1911591" y="572748"/>
                        <a:pt x="1905435" y="567276"/>
                        <a:pt x="1893122" y="567276"/>
                      </a:cubicBezTo>
                      <a:close/>
                      <a:moveTo>
                        <a:pt x="2263629" y="492492"/>
                      </a:moveTo>
                      <a:cubicBezTo>
                        <a:pt x="2274574" y="492492"/>
                        <a:pt x="2276397" y="501612"/>
                        <a:pt x="2269102" y="519852"/>
                      </a:cubicBezTo>
                      <a:cubicBezTo>
                        <a:pt x="2261806" y="538093"/>
                        <a:pt x="2256333" y="547213"/>
                        <a:pt x="2252685" y="547213"/>
                      </a:cubicBezTo>
                      <a:cubicBezTo>
                        <a:pt x="2249037" y="547213"/>
                        <a:pt x="2247213" y="538093"/>
                        <a:pt x="2247213" y="519852"/>
                      </a:cubicBezTo>
                      <a:cubicBezTo>
                        <a:pt x="2247213" y="501612"/>
                        <a:pt x="2252685" y="492492"/>
                        <a:pt x="2263629" y="492492"/>
                      </a:cubicBezTo>
                      <a:close/>
                      <a:moveTo>
                        <a:pt x="1572320" y="0"/>
                      </a:moveTo>
                      <a:cubicBezTo>
                        <a:pt x="1591776" y="0"/>
                        <a:pt x="1608193" y="6081"/>
                        <a:pt x="1621569" y="18241"/>
                      </a:cubicBezTo>
                      <a:cubicBezTo>
                        <a:pt x="1634945" y="30401"/>
                        <a:pt x="1653793" y="55937"/>
                        <a:pt x="1678114" y="94850"/>
                      </a:cubicBezTo>
                      <a:cubicBezTo>
                        <a:pt x="1717027" y="160516"/>
                        <a:pt x="1741956" y="193349"/>
                        <a:pt x="1752899" y="193349"/>
                      </a:cubicBezTo>
                      <a:cubicBezTo>
                        <a:pt x="1763844" y="193349"/>
                        <a:pt x="1767492" y="200037"/>
                        <a:pt x="1763844" y="213413"/>
                      </a:cubicBezTo>
                      <a:cubicBezTo>
                        <a:pt x="1760195" y="226789"/>
                        <a:pt x="1770532" y="240165"/>
                        <a:pt x="1794853" y="253542"/>
                      </a:cubicBezTo>
                      <a:cubicBezTo>
                        <a:pt x="1819173" y="266918"/>
                        <a:pt x="1845926" y="282726"/>
                        <a:pt x="1875110" y="300967"/>
                      </a:cubicBezTo>
                      <a:cubicBezTo>
                        <a:pt x="1904295" y="319207"/>
                        <a:pt x="1946856" y="335623"/>
                        <a:pt x="2002793" y="350216"/>
                      </a:cubicBezTo>
                      <a:cubicBezTo>
                        <a:pt x="2044137" y="362376"/>
                        <a:pt x="2071498" y="366632"/>
                        <a:pt x="2084875" y="362984"/>
                      </a:cubicBezTo>
                      <a:cubicBezTo>
                        <a:pt x="2098250" y="359336"/>
                        <a:pt x="2125611" y="341704"/>
                        <a:pt x="2166957" y="310087"/>
                      </a:cubicBezTo>
                      <a:cubicBezTo>
                        <a:pt x="2220461" y="266310"/>
                        <a:pt x="2261807" y="248070"/>
                        <a:pt x="2290990" y="255366"/>
                      </a:cubicBezTo>
                      <a:lnTo>
                        <a:pt x="2334767" y="262662"/>
                      </a:lnTo>
                      <a:lnTo>
                        <a:pt x="2298287" y="353864"/>
                      </a:lnTo>
                      <a:cubicBezTo>
                        <a:pt x="2273966" y="412233"/>
                        <a:pt x="2266670" y="448714"/>
                        <a:pt x="2276398" y="463306"/>
                      </a:cubicBezTo>
                      <a:cubicBezTo>
                        <a:pt x="2281262" y="470602"/>
                        <a:pt x="2281262" y="474250"/>
                        <a:pt x="2276398" y="474250"/>
                      </a:cubicBezTo>
                      <a:cubicBezTo>
                        <a:pt x="2271534" y="471818"/>
                        <a:pt x="2265455" y="466954"/>
                        <a:pt x="2258159" y="459658"/>
                      </a:cubicBezTo>
                      <a:cubicBezTo>
                        <a:pt x="2245998" y="449930"/>
                        <a:pt x="2237486" y="446282"/>
                        <a:pt x="2232621" y="448714"/>
                      </a:cubicBezTo>
                      <a:cubicBezTo>
                        <a:pt x="2227757" y="451146"/>
                        <a:pt x="2222893" y="462090"/>
                        <a:pt x="2218030" y="481546"/>
                      </a:cubicBezTo>
                      <a:cubicBezTo>
                        <a:pt x="2210734" y="513163"/>
                        <a:pt x="2198573" y="535660"/>
                        <a:pt x="2181548" y="549036"/>
                      </a:cubicBezTo>
                      <a:cubicBezTo>
                        <a:pt x="2164524" y="562412"/>
                        <a:pt x="2159661" y="573964"/>
                        <a:pt x="2166957" y="583693"/>
                      </a:cubicBezTo>
                      <a:cubicBezTo>
                        <a:pt x="2174252" y="593421"/>
                        <a:pt x="2171820" y="598285"/>
                        <a:pt x="2159661" y="598285"/>
                      </a:cubicBezTo>
                      <a:cubicBezTo>
                        <a:pt x="2145068" y="598285"/>
                        <a:pt x="2108587" y="643886"/>
                        <a:pt x="2050218" y="735088"/>
                      </a:cubicBezTo>
                      <a:cubicBezTo>
                        <a:pt x="1991849" y="826290"/>
                        <a:pt x="1962664" y="885267"/>
                        <a:pt x="1962664" y="912019"/>
                      </a:cubicBezTo>
                      <a:cubicBezTo>
                        <a:pt x="1962664" y="926611"/>
                        <a:pt x="1954152" y="936948"/>
                        <a:pt x="1937127" y="943028"/>
                      </a:cubicBezTo>
                      <a:cubicBezTo>
                        <a:pt x="1920103" y="949108"/>
                        <a:pt x="1896999" y="982549"/>
                        <a:pt x="1867814" y="1043350"/>
                      </a:cubicBezTo>
                      <a:lnTo>
                        <a:pt x="1824037" y="1130904"/>
                      </a:lnTo>
                      <a:lnTo>
                        <a:pt x="1878758" y="1119960"/>
                      </a:lnTo>
                      <a:cubicBezTo>
                        <a:pt x="1983336" y="1098071"/>
                        <a:pt x="2052650" y="1059158"/>
                        <a:pt x="2086698" y="1003221"/>
                      </a:cubicBezTo>
                      <a:cubicBezTo>
                        <a:pt x="2111019" y="964308"/>
                        <a:pt x="2123179" y="934516"/>
                        <a:pt x="2123179" y="913843"/>
                      </a:cubicBezTo>
                      <a:cubicBezTo>
                        <a:pt x="2123179" y="893171"/>
                        <a:pt x="2128043" y="873106"/>
                        <a:pt x="2137771" y="853650"/>
                      </a:cubicBezTo>
                      <a:cubicBezTo>
                        <a:pt x="2157228" y="817169"/>
                        <a:pt x="2176684" y="767312"/>
                        <a:pt x="2196141" y="704079"/>
                      </a:cubicBezTo>
                      <a:cubicBezTo>
                        <a:pt x="2215597" y="640846"/>
                        <a:pt x="2222893" y="603149"/>
                        <a:pt x="2218030" y="590989"/>
                      </a:cubicBezTo>
                      <a:cubicBezTo>
                        <a:pt x="2210734" y="573964"/>
                        <a:pt x="2215597" y="565452"/>
                        <a:pt x="2232621" y="565452"/>
                      </a:cubicBezTo>
                      <a:cubicBezTo>
                        <a:pt x="2266670" y="565452"/>
                        <a:pt x="2282478" y="655438"/>
                        <a:pt x="2280046" y="835410"/>
                      </a:cubicBezTo>
                      <a:cubicBezTo>
                        <a:pt x="2277614" y="913235"/>
                        <a:pt x="2279438" y="963092"/>
                        <a:pt x="2285519" y="984981"/>
                      </a:cubicBezTo>
                      <a:cubicBezTo>
                        <a:pt x="2291599" y="1006869"/>
                        <a:pt x="2311663" y="1042134"/>
                        <a:pt x="2345712" y="1090775"/>
                      </a:cubicBezTo>
                      <a:cubicBezTo>
                        <a:pt x="2394353" y="1158872"/>
                        <a:pt x="2413810" y="1205081"/>
                        <a:pt x="2404081" y="1229402"/>
                      </a:cubicBezTo>
                      <a:cubicBezTo>
                        <a:pt x="2389488" y="1268314"/>
                        <a:pt x="2333551" y="1276827"/>
                        <a:pt x="2236269" y="1254938"/>
                      </a:cubicBezTo>
                      <a:cubicBezTo>
                        <a:pt x="2204653" y="1247642"/>
                        <a:pt x="2145068" y="1251290"/>
                        <a:pt x="2057514" y="1265883"/>
                      </a:cubicBezTo>
                      <a:cubicBezTo>
                        <a:pt x="1969960" y="1280475"/>
                        <a:pt x="1883622" y="1299931"/>
                        <a:pt x="1798501" y="1324252"/>
                      </a:cubicBezTo>
                      <a:cubicBezTo>
                        <a:pt x="1740132" y="1341276"/>
                        <a:pt x="1692098" y="1366205"/>
                        <a:pt x="1654401" y="1399037"/>
                      </a:cubicBezTo>
                      <a:cubicBezTo>
                        <a:pt x="1616705" y="1431870"/>
                        <a:pt x="1583264" y="1476255"/>
                        <a:pt x="1554080" y="1532192"/>
                      </a:cubicBezTo>
                      <a:cubicBezTo>
                        <a:pt x="1539487" y="1563809"/>
                        <a:pt x="1500574" y="1627042"/>
                        <a:pt x="1437341" y="1721892"/>
                      </a:cubicBezTo>
                      <a:cubicBezTo>
                        <a:pt x="1369244" y="1819174"/>
                        <a:pt x="1343707" y="1869031"/>
                        <a:pt x="1360732" y="1871463"/>
                      </a:cubicBezTo>
                      <a:cubicBezTo>
                        <a:pt x="1365596" y="1871463"/>
                        <a:pt x="1376540" y="1866599"/>
                        <a:pt x="1393564" y="1856871"/>
                      </a:cubicBezTo>
                      <a:cubicBezTo>
                        <a:pt x="1461662" y="1820390"/>
                        <a:pt x="1562592" y="1775397"/>
                        <a:pt x="1696355" y="1721892"/>
                      </a:cubicBezTo>
                      <a:cubicBezTo>
                        <a:pt x="1873894" y="1648930"/>
                        <a:pt x="1968744" y="1605153"/>
                        <a:pt x="1980904" y="1590561"/>
                      </a:cubicBezTo>
                      <a:cubicBezTo>
                        <a:pt x="2005225" y="1561377"/>
                        <a:pt x="2048394" y="1544352"/>
                        <a:pt x="2110411" y="1539488"/>
                      </a:cubicBezTo>
                      <a:cubicBezTo>
                        <a:pt x="2172428" y="1534624"/>
                        <a:pt x="2232621" y="1545568"/>
                        <a:pt x="2290990" y="1572321"/>
                      </a:cubicBezTo>
                      <a:cubicBezTo>
                        <a:pt x="2407730" y="1625826"/>
                        <a:pt x="2407730" y="1668387"/>
                        <a:pt x="2290990" y="1700003"/>
                      </a:cubicBezTo>
                      <a:cubicBezTo>
                        <a:pt x="2261807" y="1707300"/>
                        <a:pt x="2225325" y="1715812"/>
                        <a:pt x="2181548" y="1725540"/>
                      </a:cubicBezTo>
                      <a:cubicBezTo>
                        <a:pt x="2076970" y="1742564"/>
                        <a:pt x="2017993" y="1757156"/>
                        <a:pt x="2004617" y="1769317"/>
                      </a:cubicBezTo>
                      <a:cubicBezTo>
                        <a:pt x="1991241" y="1781477"/>
                        <a:pt x="1979688" y="1786341"/>
                        <a:pt x="1969960" y="1783909"/>
                      </a:cubicBezTo>
                      <a:cubicBezTo>
                        <a:pt x="1938343" y="1776613"/>
                        <a:pt x="1899431" y="1793637"/>
                        <a:pt x="1853222" y="1834982"/>
                      </a:cubicBezTo>
                      <a:cubicBezTo>
                        <a:pt x="1828901" y="1854438"/>
                        <a:pt x="1806404" y="1890311"/>
                        <a:pt x="1785733" y="1942600"/>
                      </a:cubicBezTo>
                      <a:cubicBezTo>
                        <a:pt x="1765060" y="1994890"/>
                        <a:pt x="1751076" y="2049002"/>
                        <a:pt x="1743780" y="2104940"/>
                      </a:cubicBezTo>
                      <a:lnTo>
                        <a:pt x="1732835" y="2199789"/>
                      </a:lnTo>
                      <a:lnTo>
                        <a:pt x="1856870" y="2196141"/>
                      </a:lnTo>
                      <a:cubicBezTo>
                        <a:pt x="1946856" y="2188845"/>
                        <a:pt x="2010696" y="2194317"/>
                        <a:pt x="2048394" y="2212558"/>
                      </a:cubicBezTo>
                      <a:cubicBezTo>
                        <a:pt x="2086091" y="2230798"/>
                        <a:pt x="2121963" y="2270319"/>
                        <a:pt x="2156012" y="2331120"/>
                      </a:cubicBezTo>
                      <a:cubicBezTo>
                        <a:pt x="2180332" y="2377329"/>
                        <a:pt x="2195533" y="2414418"/>
                        <a:pt x="2201613" y="2442387"/>
                      </a:cubicBezTo>
                      <a:cubicBezTo>
                        <a:pt x="2207693" y="2470355"/>
                        <a:pt x="2210734" y="2517172"/>
                        <a:pt x="2210734" y="2582837"/>
                      </a:cubicBezTo>
                      <a:cubicBezTo>
                        <a:pt x="2208301" y="2847931"/>
                        <a:pt x="2162092" y="3046143"/>
                        <a:pt x="2072106" y="3177473"/>
                      </a:cubicBezTo>
                      <a:cubicBezTo>
                        <a:pt x="2045354" y="3218819"/>
                        <a:pt x="2031977" y="3243139"/>
                        <a:pt x="2031977" y="3250435"/>
                      </a:cubicBezTo>
                      <a:cubicBezTo>
                        <a:pt x="2031977" y="3257731"/>
                        <a:pt x="2011305" y="3274755"/>
                        <a:pt x="1969960" y="3301508"/>
                      </a:cubicBezTo>
                      <a:cubicBezTo>
                        <a:pt x="1892134" y="3357445"/>
                        <a:pt x="1804581" y="3339205"/>
                        <a:pt x="1707299" y="3246787"/>
                      </a:cubicBezTo>
                      <a:cubicBezTo>
                        <a:pt x="1612449" y="3154369"/>
                        <a:pt x="1557728" y="3108160"/>
                        <a:pt x="1543135" y="3108160"/>
                      </a:cubicBezTo>
                      <a:cubicBezTo>
                        <a:pt x="1533407" y="3108160"/>
                        <a:pt x="1499358" y="3094784"/>
                        <a:pt x="1440989" y="3068031"/>
                      </a:cubicBezTo>
                      <a:cubicBezTo>
                        <a:pt x="1331547" y="3014526"/>
                        <a:pt x="1251289" y="2986558"/>
                        <a:pt x="1200216" y="2984125"/>
                      </a:cubicBezTo>
                      <a:cubicBezTo>
                        <a:pt x="1183192" y="2984125"/>
                        <a:pt x="1164951" y="2970749"/>
                        <a:pt x="1145495" y="2943997"/>
                      </a:cubicBezTo>
                      <a:lnTo>
                        <a:pt x="1116311" y="2900220"/>
                      </a:lnTo>
                      <a:lnTo>
                        <a:pt x="1218457" y="2889276"/>
                      </a:lnTo>
                      <a:cubicBezTo>
                        <a:pt x="1284122" y="2879547"/>
                        <a:pt x="1337627" y="2867387"/>
                        <a:pt x="1378972" y="2852795"/>
                      </a:cubicBezTo>
                      <a:cubicBezTo>
                        <a:pt x="1434909" y="2830906"/>
                        <a:pt x="1562592" y="2815098"/>
                        <a:pt x="1762020" y="2805370"/>
                      </a:cubicBezTo>
                      <a:cubicBezTo>
                        <a:pt x="1822821" y="2802938"/>
                        <a:pt x="1861734" y="2793209"/>
                        <a:pt x="1878758" y="2776185"/>
                      </a:cubicBezTo>
                      <a:cubicBezTo>
                        <a:pt x="1893351" y="2764025"/>
                        <a:pt x="1907335" y="2741529"/>
                        <a:pt x="1920711" y="2708696"/>
                      </a:cubicBezTo>
                      <a:cubicBezTo>
                        <a:pt x="1934088" y="2675863"/>
                        <a:pt x="1945639" y="2639383"/>
                        <a:pt x="1955368" y="2599254"/>
                      </a:cubicBezTo>
                      <a:cubicBezTo>
                        <a:pt x="1965096" y="2559125"/>
                        <a:pt x="1971784" y="2520212"/>
                        <a:pt x="1975432" y="2482515"/>
                      </a:cubicBezTo>
                      <a:cubicBezTo>
                        <a:pt x="1979080" y="2444819"/>
                        <a:pt x="1979688" y="2413202"/>
                        <a:pt x="1977256" y="2387666"/>
                      </a:cubicBezTo>
                      <a:cubicBezTo>
                        <a:pt x="1974824" y="2362129"/>
                        <a:pt x="1967528" y="2349361"/>
                        <a:pt x="1955368" y="2349361"/>
                      </a:cubicBezTo>
                      <a:cubicBezTo>
                        <a:pt x="1926183" y="2349361"/>
                        <a:pt x="1867206" y="2372465"/>
                        <a:pt x="1778436" y="2418674"/>
                      </a:cubicBezTo>
                      <a:cubicBezTo>
                        <a:pt x="1689667" y="2464883"/>
                        <a:pt x="1642849" y="2496499"/>
                        <a:pt x="1637985" y="2513524"/>
                      </a:cubicBezTo>
                      <a:cubicBezTo>
                        <a:pt x="1633121" y="2532980"/>
                        <a:pt x="1613665" y="2542709"/>
                        <a:pt x="1579616" y="2542709"/>
                      </a:cubicBezTo>
                      <a:cubicBezTo>
                        <a:pt x="1540703" y="2542709"/>
                        <a:pt x="1509694" y="2522644"/>
                        <a:pt x="1486591" y="2482515"/>
                      </a:cubicBezTo>
                      <a:cubicBezTo>
                        <a:pt x="1463486" y="2442387"/>
                        <a:pt x="1451933" y="2389490"/>
                        <a:pt x="1451933" y="2323824"/>
                      </a:cubicBezTo>
                      <a:cubicBezTo>
                        <a:pt x="1451933" y="2277615"/>
                        <a:pt x="1456190" y="2241742"/>
                        <a:pt x="1464702" y="2216206"/>
                      </a:cubicBezTo>
                      <a:cubicBezTo>
                        <a:pt x="1473214" y="2190669"/>
                        <a:pt x="1498142" y="2147501"/>
                        <a:pt x="1539487" y="2086699"/>
                      </a:cubicBezTo>
                      <a:cubicBezTo>
                        <a:pt x="1617313" y="1969961"/>
                        <a:pt x="1642849" y="1911592"/>
                        <a:pt x="1616097" y="1911592"/>
                      </a:cubicBezTo>
                      <a:cubicBezTo>
                        <a:pt x="1611233" y="1911592"/>
                        <a:pt x="1605153" y="1914024"/>
                        <a:pt x="1597857" y="1918888"/>
                      </a:cubicBezTo>
                      <a:cubicBezTo>
                        <a:pt x="1575968" y="1926184"/>
                        <a:pt x="1542527" y="1937736"/>
                        <a:pt x="1497534" y="1953545"/>
                      </a:cubicBezTo>
                      <a:cubicBezTo>
                        <a:pt x="1452541" y="1969353"/>
                        <a:pt x="1383836" y="2004010"/>
                        <a:pt x="1291418" y="2057515"/>
                      </a:cubicBezTo>
                      <a:cubicBezTo>
                        <a:pt x="1199000" y="2111020"/>
                        <a:pt x="1146711" y="2137772"/>
                        <a:pt x="1134551" y="2137772"/>
                      </a:cubicBezTo>
                      <a:cubicBezTo>
                        <a:pt x="1122390" y="2137772"/>
                        <a:pt x="1080438" y="2174253"/>
                        <a:pt x="1008692" y="2247215"/>
                      </a:cubicBezTo>
                      <a:cubicBezTo>
                        <a:pt x="936947" y="2320176"/>
                        <a:pt x="901074" y="2363953"/>
                        <a:pt x="901074" y="2378545"/>
                      </a:cubicBezTo>
                      <a:cubicBezTo>
                        <a:pt x="901074" y="2395570"/>
                        <a:pt x="893778" y="2404082"/>
                        <a:pt x="879186" y="2404082"/>
                      </a:cubicBezTo>
                      <a:cubicBezTo>
                        <a:pt x="864594" y="2404082"/>
                        <a:pt x="845745" y="2419890"/>
                        <a:pt x="822641" y="2451507"/>
                      </a:cubicBezTo>
                      <a:cubicBezTo>
                        <a:pt x="799536" y="2483123"/>
                        <a:pt x="775216" y="2512308"/>
                        <a:pt x="749679" y="2539061"/>
                      </a:cubicBezTo>
                      <a:cubicBezTo>
                        <a:pt x="724143" y="2565813"/>
                        <a:pt x="702863" y="2591349"/>
                        <a:pt x="685838" y="2615670"/>
                      </a:cubicBezTo>
                      <a:cubicBezTo>
                        <a:pt x="659086" y="2652151"/>
                        <a:pt x="583692" y="2733017"/>
                        <a:pt x="459658" y="2858267"/>
                      </a:cubicBezTo>
                      <a:cubicBezTo>
                        <a:pt x="335623" y="2983518"/>
                        <a:pt x="256581" y="3057087"/>
                        <a:pt x="222532" y="3078975"/>
                      </a:cubicBezTo>
                      <a:cubicBezTo>
                        <a:pt x="178755" y="3108160"/>
                        <a:pt x="148963" y="3122753"/>
                        <a:pt x="133155" y="3122753"/>
                      </a:cubicBezTo>
                      <a:cubicBezTo>
                        <a:pt x="117346" y="3122753"/>
                        <a:pt x="93633" y="3109376"/>
                        <a:pt x="62018" y="3082623"/>
                      </a:cubicBezTo>
                      <a:cubicBezTo>
                        <a:pt x="30400" y="3053439"/>
                        <a:pt x="18240" y="3024255"/>
                        <a:pt x="25536" y="2995070"/>
                      </a:cubicBezTo>
                      <a:cubicBezTo>
                        <a:pt x="32832" y="2965885"/>
                        <a:pt x="30400" y="2951293"/>
                        <a:pt x="18240" y="2951293"/>
                      </a:cubicBezTo>
                      <a:cubicBezTo>
                        <a:pt x="6080" y="2951293"/>
                        <a:pt x="0" y="2928189"/>
                        <a:pt x="0" y="2881979"/>
                      </a:cubicBezTo>
                      <a:cubicBezTo>
                        <a:pt x="0" y="2850363"/>
                        <a:pt x="5472" y="2826650"/>
                        <a:pt x="16416" y="2810842"/>
                      </a:cubicBezTo>
                      <a:cubicBezTo>
                        <a:pt x="27361" y="2795033"/>
                        <a:pt x="53505" y="2768889"/>
                        <a:pt x="94850" y="2732408"/>
                      </a:cubicBezTo>
                      <a:cubicBezTo>
                        <a:pt x="155652" y="2676471"/>
                        <a:pt x="190308" y="2648503"/>
                        <a:pt x="198820" y="2648503"/>
                      </a:cubicBezTo>
                      <a:cubicBezTo>
                        <a:pt x="207332" y="2648503"/>
                        <a:pt x="211589" y="2643031"/>
                        <a:pt x="211589" y="2632086"/>
                      </a:cubicBezTo>
                      <a:cubicBezTo>
                        <a:pt x="211589" y="2621142"/>
                        <a:pt x="237125" y="2590133"/>
                        <a:pt x="288198" y="2539061"/>
                      </a:cubicBezTo>
                      <a:cubicBezTo>
                        <a:pt x="494922" y="2332336"/>
                        <a:pt x="626252" y="2191278"/>
                        <a:pt x="682190" y="2115884"/>
                      </a:cubicBezTo>
                      <a:cubicBezTo>
                        <a:pt x="823249" y="1935912"/>
                        <a:pt x="932691" y="1803366"/>
                        <a:pt x="1010517" y="1718244"/>
                      </a:cubicBezTo>
                      <a:cubicBezTo>
                        <a:pt x="1056726" y="1669603"/>
                        <a:pt x="1079830" y="1639810"/>
                        <a:pt x="1079830" y="1628866"/>
                      </a:cubicBezTo>
                      <a:cubicBezTo>
                        <a:pt x="1079830" y="1617922"/>
                        <a:pt x="1088342" y="1608801"/>
                        <a:pt x="1105367" y="1601505"/>
                      </a:cubicBezTo>
                      <a:cubicBezTo>
                        <a:pt x="1122390" y="1594209"/>
                        <a:pt x="1130903" y="1580833"/>
                        <a:pt x="1130903" y="1561377"/>
                      </a:cubicBezTo>
                      <a:cubicBezTo>
                        <a:pt x="1130903" y="1541920"/>
                        <a:pt x="1118135" y="1535840"/>
                        <a:pt x="1092598" y="1543136"/>
                      </a:cubicBezTo>
                      <a:cubicBezTo>
                        <a:pt x="1067062" y="1550433"/>
                        <a:pt x="1009301" y="1557728"/>
                        <a:pt x="919315" y="1565025"/>
                      </a:cubicBezTo>
                      <a:cubicBezTo>
                        <a:pt x="863378" y="1569889"/>
                        <a:pt x="822032" y="1570497"/>
                        <a:pt x="795280" y="1566849"/>
                      </a:cubicBezTo>
                      <a:cubicBezTo>
                        <a:pt x="768527" y="1563201"/>
                        <a:pt x="734479" y="1552864"/>
                        <a:pt x="693134" y="1535840"/>
                      </a:cubicBezTo>
                      <a:cubicBezTo>
                        <a:pt x="632333" y="1511520"/>
                        <a:pt x="601933" y="1495103"/>
                        <a:pt x="601933" y="1486591"/>
                      </a:cubicBezTo>
                      <a:cubicBezTo>
                        <a:pt x="601933" y="1478079"/>
                        <a:pt x="597068" y="1449502"/>
                        <a:pt x="587340" y="1400861"/>
                      </a:cubicBezTo>
                      <a:cubicBezTo>
                        <a:pt x="584908" y="1386269"/>
                        <a:pt x="583084" y="1373501"/>
                        <a:pt x="581868" y="1362557"/>
                      </a:cubicBezTo>
                      <a:cubicBezTo>
                        <a:pt x="580652" y="1351612"/>
                        <a:pt x="580044" y="1342492"/>
                        <a:pt x="580044" y="1335196"/>
                      </a:cubicBezTo>
                      <a:cubicBezTo>
                        <a:pt x="580044" y="1327900"/>
                        <a:pt x="581260" y="1324252"/>
                        <a:pt x="583692" y="1324252"/>
                      </a:cubicBezTo>
                      <a:cubicBezTo>
                        <a:pt x="590988" y="1324252"/>
                        <a:pt x="606797" y="1320604"/>
                        <a:pt x="631117" y="1313307"/>
                      </a:cubicBezTo>
                      <a:cubicBezTo>
                        <a:pt x="648141" y="1310876"/>
                        <a:pt x="658477" y="1310267"/>
                        <a:pt x="662126" y="1311484"/>
                      </a:cubicBezTo>
                      <a:cubicBezTo>
                        <a:pt x="665774" y="1312700"/>
                        <a:pt x="666381" y="1318172"/>
                        <a:pt x="663950" y="1327900"/>
                      </a:cubicBezTo>
                      <a:cubicBezTo>
                        <a:pt x="656654" y="1344924"/>
                        <a:pt x="665166" y="1368029"/>
                        <a:pt x="689486" y="1397213"/>
                      </a:cubicBezTo>
                      <a:lnTo>
                        <a:pt x="722319" y="1440990"/>
                      </a:lnTo>
                      <a:lnTo>
                        <a:pt x="904723" y="1408157"/>
                      </a:lnTo>
                      <a:cubicBezTo>
                        <a:pt x="1023893" y="1388701"/>
                        <a:pt x="1090167" y="1373501"/>
                        <a:pt x="1103543" y="1362557"/>
                      </a:cubicBezTo>
                      <a:cubicBezTo>
                        <a:pt x="1116918" y="1351612"/>
                        <a:pt x="1147927" y="1342492"/>
                        <a:pt x="1196568" y="1335196"/>
                      </a:cubicBezTo>
                      <a:cubicBezTo>
                        <a:pt x="1237913" y="1327900"/>
                        <a:pt x="1279865" y="1311484"/>
                        <a:pt x="1322427" y="1285947"/>
                      </a:cubicBezTo>
                      <a:cubicBezTo>
                        <a:pt x="1364988" y="1260411"/>
                        <a:pt x="1388700" y="1237914"/>
                        <a:pt x="1393564" y="1218458"/>
                      </a:cubicBezTo>
                      <a:cubicBezTo>
                        <a:pt x="1398428" y="1199001"/>
                        <a:pt x="1385052" y="1181977"/>
                        <a:pt x="1353435" y="1167385"/>
                      </a:cubicBezTo>
                      <a:cubicBezTo>
                        <a:pt x="1331547" y="1155224"/>
                        <a:pt x="1317563" y="1139416"/>
                        <a:pt x="1311483" y="1119960"/>
                      </a:cubicBezTo>
                      <a:cubicBezTo>
                        <a:pt x="1305402" y="1100503"/>
                        <a:pt x="1309659" y="1083479"/>
                        <a:pt x="1324251" y="1068887"/>
                      </a:cubicBezTo>
                      <a:cubicBezTo>
                        <a:pt x="1331547" y="1059158"/>
                        <a:pt x="1342491" y="1019637"/>
                        <a:pt x="1357084" y="950324"/>
                      </a:cubicBezTo>
                      <a:cubicBezTo>
                        <a:pt x="1371676" y="881011"/>
                        <a:pt x="1378972" y="831762"/>
                        <a:pt x="1378972" y="802577"/>
                      </a:cubicBezTo>
                      <a:cubicBezTo>
                        <a:pt x="1378972" y="785552"/>
                        <a:pt x="1374715" y="774001"/>
                        <a:pt x="1366204" y="767920"/>
                      </a:cubicBezTo>
                      <a:cubicBezTo>
                        <a:pt x="1357692" y="761840"/>
                        <a:pt x="1340059" y="756368"/>
                        <a:pt x="1313307" y="751504"/>
                      </a:cubicBezTo>
                      <a:cubicBezTo>
                        <a:pt x="1186840" y="727184"/>
                        <a:pt x="1093206" y="661518"/>
                        <a:pt x="1032405" y="554508"/>
                      </a:cubicBezTo>
                      <a:cubicBezTo>
                        <a:pt x="1008085" y="513163"/>
                        <a:pt x="992884" y="482762"/>
                        <a:pt x="986804" y="463306"/>
                      </a:cubicBezTo>
                      <a:cubicBezTo>
                        <a:pt x="980724" y="443850"/>
                        <a:pt x="981332" y="421961"/>
                        <a:pt x="988628" y="397641"/>
                      </a:cubicBezTo>
                      <a:cubicBezTo>
                        <a:pt x="995924" y="373320"/>
                        <a:pt x="1004437" y="358120"/>
                        <a:pt x="1014165" y="352040"/>
                      </a:cubicBezTo>
                      <a:cubicBezTo>
                        <a:pt x="1023893" y="345960"/>
                        <a:pt x="1046997" y="342920"/>
                        <a:pt x="1083478" y="342920"/>
                      </a:cubicBezTo>
                      <a:cubicBezTo>
                        <a:pt x="1136983" y="345352"/>
                        <a:pt x="1178327" y="362376"/>
                        <a:pt x="1207513" y="393993"/>
                      </a:cubicBezTo>
                      <a:cubicBezTo>
                        <a:pt x="1236697" y="425609"/>
                        <a:pt x="1263450" y="441418"/>
                        <a:pt x="1287770" y="441418"/>
                      </a:cubicBezTo>
                      <a:cubicBezTo>
                        <a:pt x="1314523" y="441418"/>
                        <a:pt x="1348571" y="431689"/>
                        <a:pt x="1389916" y="412233"/>
                      </a:cubicBezTo>
                      <a:cubicBezTo>
                        <a:pt x="1431261" y="392777"/>
                        <a:pt x="1456798" y="374536"/>
                        <a:pt x="1466526" y="357512"/>
                      </a:cubicBezTo>
                      <a:cubicBezTo>
                        <a:pt x="1478686" y="328327"/>
                        <a:pt x="1490846" y="277862"/>
                        <a:pt x="1503006" y="206117"/>
                      </a:cubicBezTo>
                      <a:cubicBezTo>
                        <a:pt x="1515167" y="134371"/>
                        <a:pt x="1518815" y="87554"/>
                        <a:pt x="1513951" y="65666"/>
                      </a:cubicBezTo>
                      <a:cubicBezTo>
                        <a:pt x="1506655" y="36481"/>
                        <a:pt x="1506655" y="18241"/>
                        <a:pt x="1513951" y="10945"/>
                      </a:cubicBezTo>
                      <a:cubicBezTo>
                        <a:pt x="1521247" y="3648"/>
                        <a:pt x="1540703" y="0"/>
                        <a:pt x="157232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8" name="任意多边形: 形状 7">
                  <a:extLst>
                    <a:ext uri="{FF2B5EF4-FFF2-40B4-BE49-F238E27FC236}">
                      <a16:creationId xmlns:a16="http://schemas.microsoft.com/office/drawing/2014/main" id="{E83B7AA9-94CC-ADD8-4894-67F059FF4394}"/>
                    </a:ext>
                  </a:extLst>
                </p:cNvPr>
                <p:cNvSpPr/>
                <p:nvPr/>
              </p:nvSpPr>
              <p:spPr>
                <a:xfrm>
                  <a:off x="15055224" y="6966372"/>
                  <a:ext cx="572258" cy="2273128"/>
                </a:xfrm>
                <a:custGeom>
                  <a:avLst/>
                  <a:gdLst>
                    <a:gd name="connsiteX0" fmla="*/ 101108 w 572258"/>
                    <a:gd name="connsiteY0" fmla="*/ 1822214 h 2273128"/>
                    <a:gd name="connsiteX1" fmla="*/ 277128 w 572258"/>
                    <a:gd name="connsiteY1" fmla="*/ 1853222 h 2273128"/>
                    <a:gd name="connsiteX2" fmla="*/ 381098 w 572258"/>
                    <a:gd name="connsiteY2" fmla="*/ 1896999 h 2273128"/>
                    <a:gd name="connsiteX3" fmla="*/ 444939 w 572258"/>
                    <a:gd name="connsiteY3" fmla="*/ 1969961 h 2273128"/>
                    <a:gd name="connsiteX4" fmla="*/ 412106 w 572258"/>
                    <a:gd name="connsiteY4" fmla="*/ 2203437 h 2273128"/>
                    <a:gd name="connsiteX5" fmla="*/ 295368 w 572258"/>
                    <a:gd name="connsiteY5" fmla="*/ 2252686 h 2273128"/>
                    <a:gd name="connsiteX6" fmla="*/ 182278 w 572258"/>
                    <a:gd name="connsiteY6" fmla="*/ 2269103 h 2273128"/>
                    <a:gd name="connsiteX7" fmla="*/ 149445 w 572258"/>
                    <a:gd name="connsiteY7" fmla="*/ 2245390 h 2273128"/>
                    <a:gd name="connsiteX8" fmla="*/ 123909 w 572258"/>
                    <a:gd name="connsiteY8" fmla="*/ 2207085 h 2273128"/>
                    <a:gd name="connsiteX9" fmla="*/ 89253 w 572258"/>
                    <a:gd name="connsiteY9" fmla="*/ 2170605 h 2273128"/>
                    <a:gd name="connsiteX10" fmla="*/ 76484 w 572258"/>
                    <a:gd name="connsiteY10" fmla="*/ 2083051 h 2273128"/>
                    <a:gd name="connsiteX11" fmla="*/ 36355 w 572258"/>
                    <a:gd name="connsiteY11" fmla="*/ 2002793 h 2273128"/>
                    <a:gd name="connsiteX12" fmla="*/ 18115 w 572258"/>
                    <a:gd name="connsiteY12" fmla="*/ 1853222 h 2273128"/>
                    <a:gd name="connsiteX13" fmla="*/ 101108 w 572258"/>
                    <a:gd name="connsiteY13" fmla="*/ 1822214 h 2273128"/>
                    <a:gd name="connsiteX14" fmla="*/ 209639 w 572258"/>
                    <a:gd name="connsiteY14" fmla="*/ 0 h 2273128"/>
                    <a:gd name="connsiteX15" fmla="*/ 233352 w 572258"/>
                    <a:gd name="connsiteY15" fmla="*/ 18241 h 2273128"/>
                    <a:gd name="connsiteX16" fmla="*/ 302665 w 572258"/>
                    <a:gd name="connsiteY16" fmla="*/ 32833 h 2273128"/>
                    <a:gd name="connsiteX17" fmla="*/ 402988 w 572258"/>
                    <a:gd name="connsiteY17" fmla="*/ 34657 h 2273128"/>
                    <a:gd name="connsiteX18" fmla="*/ 426700 w 572258"/>
                    <a:gd name="connsiteY18" fmla="*/ 62018 h 2273128"/>
                    <a:gd name="connsiteX19" fmla="*/ 463181 w 572258"/>
                    <a:gd name="connsiteY19" fmla="*/ 94850 h 2273128"/>
                    <a:gd name="connsiteX20" fmla="*/ 568974 w 572258"/>
                    <a:gd name="connsiteY20" fmla="*/ 342919 h 2273128"/>
                    <a:gd name="connsiteX21" fmla="*/ 554382 w 572258"/>
                    <a:gd name="connsiteY21" fmla="*/ 463306 h 2273128"/>
                    <a:gd name="connsiteX22" fmla="*/ 470477 w 572258"/>
                    <a:gd name="connsiteY22" fmla="*/ 514379 h 2273128"/>
                    <a:gd name="connsiteX23" fmla="*/ 419404 w 572258"/>
                    <a:gd name="connsiteY23" fmla="*/ 594637 h 2273128"/>
                    <a:gd name="connsiteX24" fmla="*/ 390219 w 572258"/>
                    <a:gd name="connsiteY24" fmla="*/ 831761 h 2273128"/>
                    <a:gd name="connsiteX25" fmla="*/ 364682 w 572258"/>
                    <a:gd name="connsiteY25" fmla="*/ 1302363 h 2273128"/>
                    <a:gd name="connsiteX26" fmla="*/ 355563 w 572258"/>
                    <a:gd name="connsiteY26" fmla="*/ 1473822 h 2273128"/>
                    <a:gd name="connsiteX27" fmla="*/ 324554 w 572258"/>
                    <a:gd name="connsiteY27" fmla="*/ 1539488 h 2273128"/>
                    <a:gd name="connsiteX28" fmla="*/ 240648 w 572258"/>
                    <a:gd name="connsiteY28" fmla="*/ 1561376 h 2273128"/>
                    <a:gd name="connsiteX29" fmla="*/ 87429 w 572258"/>
                    <a:gd name="connsiteY29" fmla="*/ 1517599 h 2273128"/>
                    <a:gd name="connsiteX30" fmla="*/ 65541 w 572258"/>
                    <a:gd name="connsiteY30" fmla="*/ 1504831 h 2273128"/>
                    <a:gd name="connsiteX31" fmla="*/ 69188 w 572258"/>
                    <a:gd name="connsiteY31" fmla="*/ 1422749 h 2273128"/>
                    <a:gd name="connsiteX32" fmla="*/ 92901 w 572258"/>
                    <a:gd name="connsiteY32" fmla="*/ 1262234 h 2273128"/>
                    <a:gd name="connsiteX33" fmla="*/ 92901 w 572258"/>
                    <a:gd name="connsiteY33" fmla="*/ 1169208 h 2273128"/>
                    <a:gd name="connsiteX34" fmla="*/ 92901 w 572258"/>
                    <a:gd name="connsiteY34" fmla="*/ 1045174 h 2273128"/>
                    <a:gd name="connsiteX35" fmla="*/ 118438 w 572258"/>
                    <a:gd name="connsiteY35" fmla="*/ 647534 h 2273128"/>
                    <a:gd name="connsiteX36" fmla="*/ 140326 w 572258"/>
                    <a:gd name="connsiteY36" fmla="*/ 300967 h 2273128"/>
                    <a:gd name="connsiteX37" fmla="*/ 131206 w 572258"/>
                    <a:gd name="connsiteY37" fmla="*/ 259014 h 2273128"/>
                    <a:gd name="connsiteX38" fmla="*/ 61892 w 572258"/>
                    <a:gd name="connsiteY38" fmla="*/ 116739 h 2273128"/>
                    <a:gd name="connsiteX39" fmla="*/ 81956 w 572258"/>
                    <a:gd name="connsiteY39" fmla="*/ 72962 h 2273128"/>
                    <a:gd name="connsiteX40" fmla="*/ 112965 w 572258"/>
                    <a:gd name="connsiteY40" fmla="*/ 52897 h 2273128"/>
                    <a:gd name="connsiteX41" fmla="*/ 153094 w 572258"/>
                    <a:gd name="connsiteY41" fmla="*/ 18241 h 2273128"/>
                    <a:gd name="connsiteX42" fmla="*/ 209639 w 572258"/>
                    <a:gd name="connsiteY42" fmla="*/ 0 h 2273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572258" h="2273128">
                      <a:moveTo>
                        <a:pt x="101108" y="1822214"/>
                      </a:moveTo>
                      <a:cubicBezTo>
                        <a:pt x="144277" y="1822214"/>
                        <a:pt x="202950" y="1832550"/>
                        <a:pt x="277128" y="1853222"/>
                      </a:cubicBezTo>
                      <a:cubicBezTo>
                        <a:pt x="325768" y="1867815"/>
                        <a:pt x="360426" y="1882407"/>
                        <a:pt x="381098" y="1896999"/>
                      </a:cubicBezTo>
                      <a:cubicBezTo>
                        <a:pt x="401771" y="1911591"/>
                        <a:pt x="423051" y="1935912"/>
                        <a:pt x="444939" y="1969961"/>
                      </a:cubicBezTo>
                      <a:cubicBezTo>
                        <a:pt x="486284" y="2038058"/>
                        <a:pt x="475339" y="2115884"/>
                        <a:pt x="412106" y="2203437"/>
                      </a:cubicBezTo>
                      <a:cubicBezTo>
                        <a:pt x="387785" y="2235054"/>
                        <a:pt x="348873" y="2251471"/>
                        <a:pt x="295368" y="2252686"/>
                      </a:cubicBezTo>
                      <a:cubicBezTo>
                        <a:pt x="241863" y="2253903"/>
                        <a:pt x="204166" y="2259375"/>
                        <a:pt x="182278" y="2269103"/>
                      </a:cubicBezTo>
                      <a:cubicBezTo>
                        <a:pt x="160389" y="2278831"/>
                        <a:pt x="149445" y="2270927"/>
                        <a:pt x="149445" y="2245390"/>
                      </a:cubicBezTo>
                      <a:cubicBezTo>
                        <a:pt x="149445" y="2219854"/>
                        <a:pt x="140933" y="2207085"/>
                        <a:pt x="123909" y="2207085"/>
                      </a:cubicBezTo>
                      <a:cubicBezTo>
                        <a:pt x="109316" y="2207085"/>
                        <a:pt x="97764" y="2194925"/>
                        <a:pt x="89253" y="2170605"/>
                      </a:cubicBezTo>
                      <a:cubicBezTo>
                        <a:pt x="80739" y="2146284"/>
                        <a:pt x="76484" y="2117099"/>
                        <a:pt x="76484" y="2083051"/>
                      </a:cubicBezTo>
                      <a:cubicBezTo>
                        <a:pt x="74051" y="2053866"/>
                        <a:pt x="60675" y="2027114"/>
                        <a:pt x="36355" y="2002793"/>
                      </a:cubicBezTo>
                      <a:cubicBezTo>
                        <a:pt x="-4991" y="1961448"/>
                        <a:pt x="-11070" y="1911591"/>
                        <a:pt x="18115" y="1853222"/>
                      </a:cubicBezTo>
                      <a:cubicBezTo>
                        <a:pt x="30275" y="1832550"/>
                        <a:pt x="57939" y="1822214"/>
                        <a:pt x="101108" y="1822214"/>
                      </a:cubicBezTo>
                      <a:close/>
                      <a:moveTo>
                        <a:pt x="209639" y="0"/>
                      </a:moveTo>
                      <a:cubicBezTo>
                        <a:pt x="218152" y="0"/>
                        <a:pt x="226056" y="6081"/>
                        <a:pt x="233352" y="18241"/>
                      </a:cubicBezTo>
                      <a:cubicBezTo>
                        <a:pt x="240648" y="30401"/>
                        <a:pt x="263752" y="35265"/>
                        <a:pt x="302665" y="32833"/>
                      </a:cubicBezTo>
                      <a:cubicBezTo>
                        <a:pt x="353739" y="30401"/>
                        <a:pt x="387178" y="31009"/>
                        <a:pt x="402988" y="34657"/>
                      </a:cubicBezTo>
                      <a:cubicBezTo>
                        <a:pt x="418795" y="38305"/>
                        <a:pt x="426700" y="47425"/>
                        <a:pt x="426700" y="62018"/>
                      </a:cubicBezTo>
                      <a:cubicBezTo>
                        <a:pt x="426700" y="79042"/>
                        <a:pt x="438860" y="89986"/>
                        <a:pt x="463181" y="94850"/>
                      </a:cubicBezTo>
                      <a:cubicBezTo>
                        <a:pt x="519118" y="109443"/>
                        <a:pt x="554382" y="192132"/>
                        <a:pt x="568974" y="342919"/>
                      </a:cubicBezTo>
                      <a:cubicBezTo>
                        <a:pt x="576272" y="423177"/>
                        <a:pt x="571407" y="463306"/>
                        <a:pt x="554382" y="463306"/>
                      </a:cubicBezTo>
                      <a:cubicBezTo>
                        <a:pt x="537358" y="463306"/>
                        <a:pt x="509390" y="480330"/>
                        <a:pt x="470477" y="514379"/>
                      </a:cubicBezTo>
                      <a:cubicBezTo>
                        <a:pt x="443724" y="538699"/>
                        <a:pt x="426700" y="565452"/>
                        <a:pt x="419404" y="594637"/>
                      </a:cubicBezTo>
                      <a:cubicBezTo>
                        <a:pt x="412107" y="623821"/>
                        <a:pt x="402379" y="702863"/>
                        <a:pt x="390219" y="831761"/>
                      </a:cubicBezTo>
                      <a:cubicBezTo>
                        <a:pt x="373194" y="1011733"/>
                        <a:pt x="364682" y="1168600"/>
                        <a:pt x="364682" y="1302363"/>
                      </a:cubicBezTo>
                      <a:cubicBezTo>
                        <a:pt x="362251" y="1389917"/>
                        <a:pt x="359210" y="1447070"/>
                        <a:pt x="355563" y="1473822"/>
                      </a:cubicBezTo>
                      <a:cubicBezTo>
                        <a:pt x="351914" y="1500575"/>
                        <a:pt x="341578" y="1522464"/>
                        <a:pt x="324554" y="1539488"/>
                      </a:cubicBezTo>
                      <a:cubicBezTo>
                        <a:pt x="297801" y="1566240"/>
                        <a:pt x="269833" y="1573537"/>
                        <a:pt x="240648" y="1561376"/>
                      </a:cubicBezTo>
                      <a:cubicBezTo>
                        <a:pt x="165255" y="1529760"/>
                        <a:pt x="114181" y="1515167"/>
                        <a:pt x="87429" y="1517599"/>
                      </a:cubicBezTo>
                      <a:cubicBezTo>
                        <a:pt x="75268" y="1520031"/>
                        <a:pt x="67972" y="1515775"/>
                        <a:pt x="65541" y="1504831"/>
                      </a:cubicBezTo>
                      <a:cubicBezTo>
                        <a:pt x="63109" y="1493887"/>
                        <a:pt x="64325" y="1466526"/>
                        <a:pt x="69188" y="1422749"/>
                      </a:cubicBezTo>
                      <a:cubicBezTo>
                        <a:pt x="74052" y="1357084"/>
                        <a:pt x="81956" y="1303579"/>
                        <a:pt x="92901" y="1262234"/>
                      </a:cubicBezTo>
                      <a:cubicBezTo>
                        <a:pt x="103846" y="1220889"/>
                        <a:pt x="103846" y="1189881"/>
                        <a:pt x="92901" y="1169208"/>
                      </a:cubicBezTo>
                      <a:cubicBezTo>
                        <a:pt x="81956" y="1148536"/>
                        <a:pt x="81956" y="1107191"/>
                        <a:pt x="92901" y="1045174"/>
                      </a:cubicBezTo>
                      <a:cubicBezTo>
                        <a:pt x="103846" y="983156"/>
                        <a:pt x="112357" y="850610"/>
                        <a:pt x="118438" y="647534"/>
                      </a:cubicBezTo>
                      <a:cubicBezTo>
                        <a:pt x="124518" y="444458"/>
                        <a:pt x="131814" y="328935"/>
                        <a:pt x="140326" y="300967"/>
                      </a:cubicBezTo>
                      <a:cubicBezTo>
                        <a:pt x="148838" y="272998"/>
                        <a:pt x="145798" y="259014"/>
                        <a:pt x="131206" y="259014"/>
                      </a:cubicBezTo>
                      <a:cubicBezTo>
                        <a:pt x="109317" y="259014"/>
                        <a:pt x="86213" y="211589"/>
                        <a:pt x="61892" y="116739"/>
                      </a:cubicBezTo>
                      <a:cubicBezTo>
                        <a:pt x="54596" y="87554"/>
                        <a:pt x="61284" y="72962"/>
                        <a:pt x="81956" y="72962"/>
                      </a:cubicBezTo>
                      <a:cubicBezTo>
                        <a:pt x="102629" y="72962"/>
                        <a:pt x="112965" y="66274"/>
                        <a:pt x="112965" y="52897"/>
                      </a:cubicBezTo>
                      <a:cubicBezTo>
                        <a:pt x="112965" y="39521"/>
                        <a:pt x="126342" y="27969"/>
                        <a:pt x="153094" y="18241"/>
                      </a:cubicBezTo>
                      <a:cubicBezTo>
                        <a:pt x="182279" y="6081"/>
                        <a:pt x="201127" y="0"/>
                        <a:pt x="20963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9" name="任意多边形: 形状 8">
                  <a:extLst>
                    <a:ext uri="{FF2B5EF4-FFF2-40B4-BE49-F238E27FC236}">
                      <a16:creationId xmlns:a16="http://schemas.microsoft.com/office/drawing/2014/main" id="{225D721E-A99D-F41F-202D-65B9C534D259}"/>
                    </a:ext>
                  </a:extLst>
                </p:cNvPr>
                <p:cNvSpPr/>
                <p:nvPr/>
              </p:nvSpPr>
              <p:spPr>
                <a:xfrm>
                  <a:off x="7943605" y="6716078"/>
                  <a:ext cx="3067375" cy="2324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375" h="2324578">
                      <a:moveTo>
                        <a:pt x="605637" y="0"/>
                      </a:moveTo>
                      <a:cubicBezTo>
                        <a:pt x="897769" y="24938"/>
                        <a:pt x="1043833" y="119940"/>
                        <a:pt x="1043833" y="285006"/>
                      </a:cubicBezTo>
                      <a:cubicBezTo>
                        <a:pt x="1055709" y="285006"/>
                        <a:pt x="1061646" y="308162"/>
                        <a:pt x="1061646" y="354476"/>
                      </a:cubicBezTo>
                      <a:lnTo>
                        <a:pt x="1061646" y="472041"/>
                      </a:lnTo>
                      <a:lnTo>
                        <a:pt x="1077677" y="472041"/>
                      </a:lnTo>
                      <a:cubicBezTo>
                        <a:pt x="1199993" y="404352"/>
                        <a:pt x="1312214" y="370507"/>
                        <a:pt x="1414341" y="370507"/>
                      </a:cubicBezTo>
                      <a:cubicBezTo>
                        <a:pt x="1562782" y="370507"/>
                        <a:pt x="1647096" y="494010"/>
                        <a:pt x="1667284" y="741015"/>
                      </a:cubicBezTo>
                      <a:lnTo>
                        <a:pt x="1667284" y="876393"/>
                      </a:lnTo>
                      <a:cubicBezTo>
                        <a:pt x="1801474" y="909643"/>
                        <a:pt x="1880444" y="926269"/>
                        <a:pt x="1904195" y="926269"/>
                      </a:cubicBezTo>
                      <a:lnTo>
                        <a:pt x="1886382" y="1009989"/>
                      </a:lnTo>
                      <a:cubicBezTo>
                        <a:pt x="2009885" y="1090741"/>
                        <a:pt x="2071636" y="1180993"/>
                        <a:pt x="2071636" y="1280745"/>
                      </a:cubicBezTo>
                      <a:lnTo>
                        <a:pt x="2123293" y="1280745"/>
                      </a:lnTo>
                      <a:cubicBezTo>
                        <a:pt x="2347735" y="1040865"/>
                        <a:pt x="2459956" y="838986"/>
                        <a:pt x="2459956" y="675107"/>
                      </a:cubicBezTo>
                      <a:cubicBezTo>
                        <a:pt x="2247389" y="729733"/>
                        <a:pt x="2112605" y="757046"/>
                        <a:pt x="2055604" y="757046"/>
                      </a:cubicBezTo>
                      <a:lnTo>
                        <a:pt x="1854319" y="741015"/>
                      </a:lnTo>
                      <a:lnTo>
                        <a:pt x="1854319" y="675107"/>
                      </a:lnTo>
                      <a:cubicBezTo>
                        <a:pt x="1982571" y="567043"/>
                        <a:pt x="2246202" y="442946"/>
                        <a:pt x="2645210" y="302818"/>
                      </a:cubicBezTo>
                      <a:cubicBezTo>
                        <a:pt x="2718837" y="280256"/>
                        <a:pt x="2769306" y="268974"/>
                        <a:pt x="2796619" y="268974"/>
                      </a:cubicBezTo>
                      <a:lnTo>
                        <a:pt x="2830464" y="268974"/>
                      </a:lnTo>
                      <a:cubicBezTo>
                        <a:pt x="2988404" y="268974"/>
                        <a:pt x="3067375" y="353288"/>
                        <a:pt x="3067375" y="521917"/>
                      </a:cubicBezTo>
                      <a:cubicBezTo>
                        <a:pt x="3067375" y="567043"/>
                        <a:pt x="2965842" y="707764"/>
                        <a:pt x="2762775" y="944082"/>
                      </a:cubicBezTo>
                      <a:cubicBezTo>
                        <a:pt x="2695086" y="1011770"/>
                        <a:pt x="2661241" y="1067584"/>
                        <a:pt x="2661241" y="1111522"/>
                      </a:cubicBezTo>
                      <a:lnTo>
                        <a:pt x="2661241" y="1163180"/>
                      </a:lnTo>
                      <a:lnTo>
                        <a:pt x="2679054" y="1163180"/>
                      </a:lnTo>
                      <a:cubicBezTo>
                        <a:pt x="2859558" y="1163180"/>
                        <a:pt x="2949810" y="1224931"/>
                        <a:pt x="2949810" y="1348433"/>
                      </a:cubicBezTo>
                      <a:lnTo>
                        <a:pt x="2949810" y="1364465"/>
                      </a:lnTo>
                      <a:cubicBezTo>
                        <a:pt x="2949810" y="1378715"/>
                        <a:pt x="2910028" y="1417904"/>
                        <a:pt x="2830464" y="1482030"/>
                      </a:cubicBezTo>
                      <a:lnTo>
                        <a:pt x="2629178" y="1465998"/>
                      </a:lnTo>
                      <a:lnTo>
                        <a:pt x="2358423" y="1465998"/>
                      </a:lnTo>
                      <a:cubicBezTo>
                        <a:pt x="2263421" y="1465998"/>
                        <a:pt x="2156544" y="1522406"/>
                        <a:pt x="2037791" y="1635221"/>
                      </a:cubicBezTo>
                      <a:lnTo>
                        <a:pt x="2021760" y="1635221"/>
                      </a:lnTo>
                      <a:cubicBezTo>
                        <a:pt x="1937446" y="1635221"/>
                        <a:pt x="1835912" y="1550907"/>
                        <a:pt x="1717160" y="1382278"/>
                      </a:cubicBezTo>
                      <a:cubicBezTo>
                        <a:pt x="1717160" y="1347840"/>
                        <a:pt x="1711816" y="1330621"/>
                        <a:pt x="1701128" y="1330621"/>
                      </a:cubicBezTo>
                      <a:cubicBezTo>
                        <a:pt x="1723691" y="1261744"/>
                        <a:pt x="1734972" y="1217212"/>
                        <a:pt x="1734972" y="1197024"/>
                      </a:cubicBezTo>
                      <a:cubicBezTo>
                        <a:pt x="1734972" y="1168524"/>
                        <a:pt x="1712410" y="1089553"/>
                        <a:pt x="1667284" y="960113"/>
                      </a:cubicBezTo>
                      <a:lnTo>
                        <a:pt x="1635220" y="960113"/>
                      </a:lnTo>
                      <a:cubicBezTo>
                        <a:pt x="1521218" y="1460061"/>
                        <a:pt x="1397122" y="1875694"/>
                        <a:pt x="1262931" y="2207014"/>
                      </a:cubicBezTo>
                      <a:cubicBezTo>
                        <a:pt x="1209493" y="2285390"/>
                        <a:pt x="1159023" y="2324578"/>
                        <a:pt x="1111522" y="2324578"/>
                      </a:cubicBezTo>
                      <a:cubicBezTo>
                        <a:pt x="986832" y="2324578"/>
                        <a:pt x="846705" y="2212951"/>
                        <a:pt x="691139" y="1989696"/>
                      </a:cubicBezTo>
                      <a:lnTo>
                        <a:pt x="673325" y="1820474"/>
                      </a:lnTo>
                      <a:lnTo>
                        <a:pt x="657294" y="1820474"/>
                      </a:lnTo>
                      <a:cubicBezTo>
                        <a:pt x="455415" y="2011666"/>
                        <a:pt x="292131" y="2107262"/>
                        <a:pt x="167440" y="2107262"/>
                      </a:cubicBezTo>
                      <a:lnTo>
                        <a:pt x="133596" y="2107262"/>
                      </a:lnTo>
                      <a:lnTo>
                        <a:pt x="133596" y="2089448"/>
                      </a:lnTo>
                      <a:cubicBezTo>
                        <a:pt x="133596" y="2059760"/>
                        <a:pt x="245818" y="1879851"/>
                        <a:pt x="470259" y="1549719"/>
                      </a:cubicBezTo>
                      <a:cubicBezTo>
                        <a:pt x="571199" y="1366840"/>
                        <a:pt x="621669" y="1220775"/>
                        <a:pt x="621669" y="1111522"/>
                      </a:cubicBezTo>
                      <a:lnTo>
                        <a:pt x="605637" y="1111522"/>
                      </a:lnTo>
                      <a:cubicBezTo>
                        <a:pt x="448883" y="1168524"/>
                        <a:pt x="320037" y="1197024"/>
                        <a:pt x="219098" y="1197024"/>
                      </a:cubicBezTo>
                      <a:lnTo>
                        <a:pt x="201285" y="1197024"/>
                      </a:lnTo>
                      <a:cubicBezTo>
                        <a:pt x="99158" y="1117460"/>
                        <a:pt x="32063" y="1077678"/>
                        <a:pt x="0" y="1077678"/>
                      </a:cubicBezTo>
                      <a:lnTo>
                        <a:pt x="0" y="1027802"/>
                      </a:lnTo>
                      <a:cubicBezTo>
                        <a:pt x="282631" y="937550"/>
                        <a:pt x="479166" y="847298"/>
                        <a:pt x="589605" y="757046"/>
                      </a:cubicBezTo>
                      <a:cubicBezTo>
                        <a:pt x="711921" y="695295"/>
                        <a:pt x="773079" y="656107"/>
                        <a:pt x="773079" y="639482"/>
                      </a:cubicBezTo>
                      <a:lnTo>
                        <a:pt x="773079" y="505885"/>
                      </a:lnTo>
                      <a:cubicBezTo>
                        <a:pt x="773079" y="327756"/>
                        <a:pt x="717264" y="192972"/>
                        <a:pt x="605637" y="101533"/>
                      </a:cubicBezTo>
                      <a:lnTo>
                        <a:pt x="605637" y="0"/>
                      </a:lnTo>
                      <a:close/>
                      <a:moveTo>
                        <a:pt x="1280745" y="657294"/>
                      </a:moveTo>
                      <a:cubicBezTo>
                        <a:pt x="1100241" y="723796"/>
                        <a:pt x="1009989" y="830079"/>
                        <a:pt x="1009989" y="976145"/>
                      </a:cubicBezTo>
                      <a:cubicBezTo>
                        <a:pt x="999301" y="979707"/>
                        <a:pt x="920331" y="1210681"/>
                        <a:pt x="773079" y="1669065"/>
                      </a:cubicBezTo>
                      <a:cubicBezTo>
                        <a:pt x="837204" y="1780692"/>
                        <a:pt x="910831" y="1836506"/>
                        <a:pt x="993957" y="1836506"/>
                      </a:cubicBezTo>
                      <a:cubicBezTo>
                        <a:pt x="1049771" y="1836506"/>
                        <a:pt x="1139429" y="1566938"/>
                        <a:pt x="1262931" y="1027802"/>
                      </a:cubicBezTo>
                      <a:cubicBezTo>
                        <a:pt x="1297370" y="868674"/>
                        <a:pt x="1314589" y="756453"/>
                        <a:pt x="1314589" y="691139"/>
                      </a:cubicBezTo>
                      <a:cubicBezTo>
                        <a:pt x="1314589" y="668576"/>
                        <a:pt x="1303307" y="657294"/>
                        <a:pt x="1280745" y="65729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2E246A63-88D8-A9EE-8971-8C60E4038E32}"/>
                    </a:ext>
                  </a:extLst>
                </p:cNvPr>
                <p:cNvSpPr/>
                <p:nvPr/>
              </p:nvSpPr>
              <p:spPr>
                <a:xfrm>
                  <a:off x="3091110" y="5671282"/>
                  <a:ext cx="2179081" cy="4414170"/>
                </a:xfrm>
                <a:custGeom>
                  <a:avLst/>
                  <a:gdLst>
                    <a:gd name="connsiteX0" fmla="*/ 819764 w 2179081"/>
                    <a:gd name="connsiteY0" fmla="*/ 2314931 h 4414170"/>
                    <a:gd name="connsiteX1" fmla="*/ 757062 w 2179081"/>
                    <a:gd name="connsiteY1" fmla="*/ 2345712 h 4414170"/>
                    <a:gd name="connsiteX2" fmla="*/ 731526 w 2179081"/>
                    <a:gd name="connsiteY2" fmla="*/ 2374896 h 4414170"/>
                    <a:gd name="connsiteX3" fmla="*/ 738822 w 2179081"/>
                    <a:gd name="connsiteY3" fmla="*/ 2374896 h 4414170"/>
                    <a:gd name="connsiteX4" fmla="*/ 797191 w 2179081"/>
                    <a:gd name="connsiteY4" fmla="*/ 2356656 h 4414170"/>
                    <a:gd name="connsiteX5" fmla="*/ 830024 w 2179081"/>
                    <a:gd name="connsiteY5" fmla="*/ 2323823 h 4414170"/>
                    <a:gd name="connsiteX6" fmla="*/ 819764 w 2179081"/>
                    <a:gd name="connsiteY6" fmla="*/ 2314931 h 4414170"/>
                    <a:gd name="connsiteX7" fmla="*/ 897969 w 2179081"/>
                    <a:gd name="connsiteY7" fmla="*/ 2281871 h 4414170"/>
                    <a:gd name="connsiteX8" fmla="*/ 888393 w 2179081"/>
                    <a:gd name="connsiteY8" fmla="*/ 2283695 h 4414170"/>
                    <a:gd name="connsiteX9" fmla="*/ 862857 w 2179081"/>
                    <a:gd name="connsiteY9" fmla="*/ 2298287 h 4414170"/>
                    <a:gd name="connsiteX10" fmla="*/ 873801 w 2179081"/>
                    <a:gd name="connsiteY10" fmla="*/ 2312879 h 4414170"/>
                    <a:gd name="connsiteX11" fmla="*/ 910281 w 2179081"/>
                    <a:gd name="connsiteY11" fmla="*/ 2294639 h 4414170"/>
                    <a:gd name="connsiteX12" fmla="*/ 904809 w 2179081"/>
                    <a:gd name="connsiteY12" fmla="*/ 2283695 h 4414170"/>
                    <a:gd name="connsiteX13" fmla="*/ 897969 w 2179081"/>
                    <a:gd name="connsiteY13" fmla="*/ 2281871 h 4414170"/>
                    <a:gd name="connsiteX14" fmla="*/ 1508567 w 2179081"/>
                    <a:gd name="connsiteY14" fmla="*/ 1729188 h 4414170"/>
                    <a:gd name="connsiteX15" fmla="*/ 1515863 w 2179081"/>
                    <a:gd name="connsiteY15" fmla="*/ 1745605 h 4414170"/>
                    <a:gd name="connsiteX16" fmla="*/ 1497622 w 2179081"/>
                    <a:gd name="connsiteY16" fmla="*/ 1762021 h 4414170"/>
                    <a:gd name="connsiteX17" fmla="*/ 1490326 w 2179081"/>
                    <a:gd name="connsiteY17" fmla="*/ 1745605 h 4414170"/>
                    <a:gd name="connsiteX18" fmla="*/ 1508567 w 2179081"/>
                    <a:gd name="connsiteY18" fmla="*/ 1729188 h 4414170"/>
                    <a:gd name="connsiteX19" fmla="*/ 1008779 w 2179081"/>
                    <a:gd name="connsiteY19" fmla="*/ 1389916 h 4414170"/>
                    <a:gd name="connsiteX20" fmla="*/ 919401 w 2179081"/>
                    <a:gd name="connsiteY20" fmla="*/ 1437341 h 4414170"/>
                    <a:gd name="connsiteX21" fmla="*/ 811783 w 2179081"/>
                    <a:gd name="connsiteY21" fmla="*/ 1513951 h 4414170"/>
                    <a:gd name="connsiteX22" fmla="*/ 760711 w 2179081"/>
                    <a:gd name="connsiteY22" fmla="*/ 1554080 h 4414170"/>
                    <a:gd name="connsiteX23" fmla="*/ 653092 w 2179081"/>
                    <a:gd name="connsiteY23" fmla="*/ 1645282 h 4414170"/>
                    <a:gd name="connsiteX24" fmla="*/ 545474 w 2179081"/>
                    <a:gd name="connsiteY24" fmla="*/ 1769316 h 4414170"/>
                    <a:gd name="connsiteX25" fmla="*/ 530882 w 2179081"/>
                    <a:gd name="connsiteY25" fmla="*/ 1887879 h 4414170"/>
                    <a:gd name="connsiteX26" fmla="*/ 541826 w 2179081"/>
                    <a:gd name="connsiteY26" fmla="*/ 2046570 h 4414170"/>
                    <a:gd name="connsiteX27" fmla="*/ 560066 w 2179081"/>
                    <a:gd name="connsiteY27" fmla="*/ 2203437 h 4414170"/>
                    <a:gd name="connsiteX28" fmla="*/ 596547 w 2179081"/>
                    <a:gd name="connsiteY28" fmla="*/ 2349360 h 4414170"/>
                    <a:gd name="connsiteX29" fmla="*/ 647620 w 2179081"/>
                    <a:gd name="connsiteY29" fmla="*/ 2362128 h 4414170"/>
                    <a:gd name="connsiteX30" fmla="*/ 764359 w 2179081"/>
                    <a:gd name="connsiteY30" fmla="*/ 2311055 h 4414170"/>
                    <a:gd name="connsiteX31" fmla="*/ 873801 w 2179081"/>
                    <a:gd name="connsiteY31" fmla="*/ 2247214 h 4414170"/>
                    <a:gd name="connsiteX32" fmla="*/ 928522 w 2179081"/>
                    <a:gd name="connsiteY32" fmla="*/ 2225325 h 4414170"/>
                    <a:gd name="connsiteX33" fmla="*/ 937642 w 2179081"/>
                    <a:gd name="connsiteY33" fmla="*/ 2227149 h 4414170"/>
                    <a:gd name="connsiteX34" fmla="*/ 939466 w 2179081"/>
                    <a:gd name="connsiteY34" fmla="*/ 2218029 h 4414170"/>
                    <a:gd name="connsiteX35" fmla="*/ 963178 w 2179081"/>
                    <a:gd name="connsiteY35" fmla="*/ 2179725 h 4414170"/>
                    <a:gd name="connsiteX36" fmla="*/ 1012428 w 2179081"/>
                    <a:gd name="connsiteY36" fmla="*/ 1949896 h 4414170"/>
                    <a:gd name="connsiteX37" fmla="*/ 1027020 w 2179081"/>
                    <a:gd name="connsiteY37" fmla="*/ 1557728 h 4414170"/>
                    <a:gd name="connsiteX38" fmla="*/ 1008779 w 2179081"/>
                    <a:gd name="connsiteY38" fmla="*/ 1389916 h 4414170"/>
                    <a:gd name="connsiteX39" fmla="*/ 1684129 w 2179081"/>
                    <a:gd name="connsiteY39" fmla="*/ 1141391 h 4414170"/>
                    <a:gd name="connsiteX40" fmla="*/ 1548695 w 2179081"/>
                    <a:gd name="connsiteY40" fmla="*/ 1156440 h 4414170"/>
                    <a:gd name="connsiteX41" fmla="*/ 1462965 w 2179081"/>
                    <a:gd name="connsiteY41" fmla="*/ 1180152 h 4414170"/>
                    <a:gd name="connsiteX42" fmla="*/ 1468437 w 2179081"/>
                    <a:gd name="connsiteY42" fmla="*/ 1165560 h 4414170"/>
                    <a:gd name="connsiteX43" fmla="*/ 1462965 w 2179081"/>
                    <a:gd name="connsiteY43" fmla="*/ 1149143 h 4414170"/>
                    <a:gd name="connsiteX44" fmla="*/ 1435604 w 2179081"/>
                    <a:gd name="connsiteY44" fmla="*/ 1163736 h 4414170"/>
                    <a:gd name="connsiteX45" fmla="*/ 1402772 w 2179081"/>
                    <a:gd name="connsiteY45" fmla="*/ 1171032 h 4414170"/>
                    <a:gd name="connsiteX46" fmla="*/ 1362642 w 2179081"/>
                    <a:gd name="connsiteY46" fmla="*/ 1207513 h 4414170"/>
                    <a:gd name="connsiteX47" fmla="*/ 1337106 w 2179081"/>
                    <a:gd name="connsiteY47" fmla="*/ 1375324 h 4414170"/>
                    <a:gd name="connsiteX48" fmla="*/ 1307922 w 2179081"/>
                    <a:gd name="connsiteY48" fmla="*/ 1628865 h 4414170"/>
                    <a:gd name="connsiteX49" fmla="*/ 1307922 w 2179081"/>
                    <a:gd name="connsiteY49" fmla="*/ 1809445 h 4414170"/>
                    <a:gd name="connsiteX50" fmla="*/ 1333458 w 2179081"/>
                    <a:gd name="connsiteY50" fmla="*/ 1875110 h 4414170"/>
                    <a:gd name="connsiteX51" fmla="*/ 1410068 w 2179081"/>
                    <a:gd name="connsiteY51" fmla="*/ 1816741 h 4414170"/>
                    <a:gd name="connsiteX52" fmla="*/ 1475733 w 2179081"/>
                    <a:gd name="connsiteY52" fmla="*/ 1776612 h 4414170"/>
                    <a:gd name="connsiteX53" fmla="*/ 1435604 w 2179081"/>
                    <a:gd name="connsiteY53" fmla="*/ 1827685 h 4414170"/>
                    <a:gd name="connsiteX54" fmla="*/ 1406420 w 2179081"/>
                    <a:gd name="connsiteY54" fmla="*/ 1882406 h 4414170"/>
                    <a:gd name="connsiteX55" fmla="*/ 1402772 w 2179081"/>
                    <a:gd name="connsiteY55" fmla="*/ 1889703 h 4414170"/>
                    <a:gd name="connsiteX56" fmla="*/ 1360819 w 2179081"/>
                    <a:gd name="connsiteY56" fmla="*/ 1893351 h 4414170"/>
                    <a:gd name="connsiteX57" fmla="*/ 1329810 w 2179081"/>
                    <a:gd name="connsiteY57" fmla="*/ 1922535 h 4414170"/>
                    <a:gd name="connsiteX58" fmla="*/ 1424660 w 2179081"/>
                    <a:gd name="connsiteY58" fmla="*/ 1886054 h 4414170"/>
                    <a:gd name="connsiteX59" fmla="*/ 1566935 w 2179081"/>
                    <a:gd name="connsiteY59" fmla="*/ 1751076 h 4414170"/>
                    <a:gd name="connsiteX60" fmla="*/ 1807708 w 2179081"/>
                    <a:gd name="connsiteY60" fmla="*/ 1506655 h 4414170"/>
                    <a:gd name="connsiteX61" fmla="*/ 1762107 w 2179081"/>
                    <a:gd name="connsiteY61" fmla="*/ 1534015 h 4414170"/>
                    <a:gd name="connsiteX62" fmla="*/ 1705562 w 2179081"/>
                    <a:gd name="connsiteY62" fmla="*/ 1568672 h 4414170"/>
                    <a:gd name="connsiteX63" fmla="*/ 1667257 w 2179081"/>
                    <a:gd name="connsiteY63" fmla="*/ 1601505 h 4414170"/>
                    <a:gd name="connsiteX64" fmla="*/ 1632601 w 2179081"/>
                    <a:gd name="connsiteY64" fmla="*/ 1634337 h 4414170"/>
                    <a:gd name="connsiteX65" fmla="*/ 1658137 w 2179081"/>
                    <a:gd name="connsiteY65" fmla="*/ 1583264 h 4414170"/>
                    <a:gd name="connsiteX66" fmla="*/ 1705562 w 2179081"/>
                    <a:gd name="connsiteY66" fmla="*/ 1554080 h 4414170"/>
                    <a:gd name="connsiteX67" fmla="*/ 1738394 w 2179081"/>
                    <a:gd name="connsiteY67" fmla="*/ 1537664 h 4414170"/>
                    <a:gd name="connsiteX68" fmla="*/ 1745691 w 2179081"/>
                    <a:gd name="connsiteY68" fmla="*/ 1524895 h 4414170"/>
                    <a:gd name="connsiteX69" fmla="*/ 1763931 w 2179081"/>
                    <a:gd name="connsiteY69" fmla="*/ 1484766 h 4414170"/>
                    <a:gd name="connsiteX70" fmla="*/ 1807708 w 2179081"/>
                    <a:gd name="connsiteY70" fmla="*/ 1455582 h 4414170"/>
                    <a:gd name="connsiteX71" fmla="*/ 1822300 w 2179081"/>
                    <a:gd name="connsiteY71" fmla="*/ 1442813 h 4414170"/>
                    <a:gd name="connsiteX72" fmla="*/ 1858781 w 2179081"/>
                    <a:gd name="connsiteY72" fmla="*/ 1391740 h 4414170"/>
                    <a:gd name="connsiteX73" fmla="*/ 1895262 w 2179081"/>
                    <a:gd name="connsiteY73" fmla="*/ 1340667 h 4414170"/>
                    <a:gd name="connsiteX74" fmla="*/ 1928094 w 2179081"/>
                    <a:gd name="connsiteY74" fmla="*/ 1295067 h 4414170"/>
                    <a:gd name="connsiteX75" fmla="*/ 1949983 w 2179081"/>
                    <a:gd name="connsiteY75" fmla="*/ 1229401 h 4414170"/>
                    <a:gd name="connsiteX76" fmla="*/ 1913502 w 2179081"/>
                    <a:gd name="connsiteY76" fmla="*/ 1171032 h 4414170"/>
                    <a:gd name="connsiteX77" fmla="*/ 1745691 w 2179081"/>
                    <a:gd name="connsiteY77" fmla="*/ 1141847 h 4414170"/>
                    <a:gd name="connsiteX78" fmla="*/ 1684129 w 2179081"/>
                    <a:gd name="connsiteY78" fmla="*/ 1141391 h 4414170"/>
                    <a:gd name="connsiteX79" fmla="*/ 990539 w 2179081"/>
                    <a:gd name="connsiteY79" fmla="*/ 0 h 4414170"/>
                    <a:gd name="connsiteX80" fmla="*/ 1023372 w 2179081"/>
                    <a:gd name="connsiteY80" fmla="*/ 25536 h 4414170"/>
                    <a:gd name="connsiteX81" fmla="*/ 1056205 w 2179081"/>
                    <a:gd name="connsiteY81" fmla="*/ 60193 h 4414170"/>
                    <a:gd name="connsiteX82" fmla="*/ 1089037 w 2179081"/>
                    <a:gd name="connsiteY82" fmla="*/ 83906 h 4414170"/>
                    <a:gd name="connsiteX83" fmla="*/ 1112750 w 2179081"/>
                    <a:gd name="connsiteY83" fmla="*/ 98498 h 4414170"/>
                    <a:gd name="connsiteX84" fmla="*/ 1136462 w 2179081"/>
                    <a:gd name="connsiteY84" fmla="*/ 111266 h 4414170"/>
                    <a:gd name="connsiteX85" fmla="*/ 1176591 w 2179081"/>
                    <a:gd name="connsiteY85" fmla="*/ 142275 h 4414170"/>
                    <a:gd name="connsiteX86" fmla="*/ 1216720 w 2179081"/>
                    <a:gd name="connsiteY86" fmla="*/ 180579 h 4414170"/>
                    <a:gd name="connsiteX87" fmla="*/ 1256849 w 2179081"/>
                    <a:gd name="connsiteY87" fmla="*/ 244421 h 4414170"/>
                    <a:gd name="connsiteX88" fmla="*/ 1320690 w 2179081"/>
                    <a:gd name="connsiteY88" fmla="*/ 355687 h 4414170"/>
                    <a:gd name="connsiteX89" fmla="*/ 1369939 w 2179081"/>
                    <a:gd name="connsiteY89" fmla="*/ 507082 h 4414170"/>
                    <a:gd name="connsiteX90" fmla="*/ 1393651 w 2179081"/>
                    <a:gd name="connsiteY90" fmla="*/ 574572 h 4414170"/>
                    <a:gd name="connsiteX91" fmla="*/ 1400948 w 2179081"/>
                    <a:gd name="connsiteY91" fmla="*/ 605580 h 4414170"/>
                    <a:gd name="connsiteX92" fmla="*/ 1408244 w 2179081"/>
                    <a:gd name="connsiteY92" fmla="*/ 636589 h 4414170"/>
                    <a:gd name="connsiteX93" fmla="*/ 1411891 w 2179081"/>
                    <a:gd name="connsiteY93" fmla="*/ 736911 h 4414170"/>
                    <a:gd name="connsiteX94" fmla="*/ 1388179 w 2179081"/>
                    <a:gd name="connsiteY94" fmla="*/ 919315 h 4414170"/>
                    <a:gd name="connsiteX95" fmla="*/ 1384531 w 2179081"/>
                    <a:gd name="connsiteY95" fmla="*/ 1003220 h 4414170"/>
                    <a:gd name="connsiteX96" fmla="*/ 1410068 w 2179081"/>
                    <a:gd name="connsiteY96" fmla="*/ 1017813 h 4414170"/>
                    <a:gd name="connsiteX97" fmla="*/ 1504918 w 2179081"/>
                    <a:gd name="connsiteY97" fmla="*/ 992276 h 4414170"/>
                    <a:gd name="connsiteX98" fmla="*/ 1681849 w 2179081"/>
                    <a:gd name="connsiteY98" fmla="*/ 974036 h 4414170"/>
                    <a:gd name="connsiteX99" fmla="*/ 1862429 w 2179081"/>
                    <a:gd name="connsiteY99" fmla="*/ 1010517 h 4414170"/>
                    <a:gd name="connsiteX100" fmla="*/ 2081313 w 2179081"/>
                    <a:gd name="connsiteY100" fmla="*/ 1171032 h 4414170"/>
                    <a:gd name="connsiteX101" fmla="*/ 2176163 w 2179081"/>
                    <a:gd name="connsiteY101" fmla="*/ 1373500 h 4414170"/>
                    <a:gd name="connsiteX102" fmla="*/ 2132386 w 2179081"/>
                    <a:gd name="connsiteY102" fmla="*/ 1605153 h 4414170"/>
                    <a:gd name="connsiteX103" fmla="*/ 2026592 w 2179081"/>
                    <a:gd name="connsiteY103" fmla="*/ 1740132 h 4414170"/>
                    <a:gd name="connsiteX104" fmla="*/ 1953631 w 2179081"/>
                    <a:gd name="connsiteY104" fmla="*/ 1802149 h 4414170"/>
                    <a:gd name="connsiteX105" fmla="*/ 1831420 w 2179081"/>
                    <a:gd name="connsiteY105" fmla="*/ 1909767 h 4414170"/>
                    <a:gd name="connsiteX106" fmla="*/ 1698265 w 2179081"/>
                    <a:gd name="connsiteY106" fmla="*/ 2013737 h 4414170"/>
                    <a:gd name="connsiteX107" fmla="*/ 1632601 w 2179081"/>
                    <a:gd name="connsiteY107" fmla="*/ 2024681 h 4414170"/>
                    <a:gd name="connsiteX108" fmla="*/ 1599767 w 2179081"/>
                    <a:gd name="connsiteY108" fmla="*/ 2053866 h 4414170"/>
                    <a:gd name="connsiteX109" fmla="*/ 1596119 w 2179081"/>
                    <a:gd name="connsiteY109" fmla="*/ 2072106 h 4414170"/>
                    <a:gd name="connsiteX110" fmla="*/ 1636248 w 2179081"/>
                    <a:gd name="connsiteY110" fmla="*/ 2181549 h 4414170"/>
                    <a:gd name="connsiteX111" fmla="*/ 1685497 w 2179081"/>
                    <a:gd name="connsiteY111" fmla="*/ 2205261 h 4414170"/>
                    <a:gd name="connsiteX112" fmla="*/ 1740219 w 2179081"/>
                    <a:gd name="connsiteY112" fmla="*/ 2238094 h 4414170"/>
                    <a:gd name="connsiteX113" fmla="*/ 1793115 w 2179081"/>
                    <a:gd name="connsiteY113" fmla="*/ 2287343 h 4414170"/>
                    <a:gd name="connsiteX114" fmla="*/ 1773051 w 2179081"/>
                    <a:gd name="connsiteY114" fmla="*/ 2371248 h 4414170"/>
                    <a:gd name="connsiteX115" fmla="*/ 1621656 w 2179081"/>
                    <a:gd name="connsiteY115" fmla="*/ 2440562 h 4414170"/>
                    <a:gd name="connsiteX116" fmla="*/ 1278737 w 2179081"/>
                    <a:gd name="connsiteY116" fmla="*/ 2568244 h 4414170"/>
                    <a:gd name="connsiteX117" fmla="*/ 1256849 w 2179081"/>
                    <a:gd name="connsiteY117" fmla="*/ 2757944 h 4414170"/>
                    <a:gd name="connsiteX118" fmla="*/ 1231312 w 2179081"/>
                    <a:gd name="connsiteY118" fmla="*/ 3053438 h 4414170"/>
                    <a:gd name="connsiteX119" fmla="*/ 1216720 w 2179081"/>
                    <a:gd name="connsiteY119" fmla="*/ 3370821 h 4414170"/>
                    <a:gd name="connsiteX120" fmla="*/ 1202127 w 2179081"/>
                    <a:gd name="connsiteY120" fmla="*/ 3699148 h 4414170"/>
                    <a:gd name="connsiteX121" fmla="*/ 1178415 w 2179081"/>
                    <a:gd name="connsiteY121" fmla="*/ 3928976 h 4414170"/>
                    <a:gd name="connsiteX122" fmla="*/ 1158351 w 2179081"/>
                    <a:gd name="connsiteY122" fmla="*/ 4209878 h 4414170"/>
                    <a:gd name="connsiteX123" fmla="*/ 1152878 w 2179081"/>
                    <a:gd name="connsiteY123" fmla="*/ 4253655 h 4414170"/>
                    <a:gd name="connsiteX124" fmla="*/ 1151054 w 2179081"/>
                    <a:gd name="connsiteY124" fmla="*/ 4282840 h 4414170"/>
                    <a:gd name="connsiteX125" fmla="*/ 1154703 w 2179081"/>
                    <a:gd name="connsiteY125" fmla="*/ 4293784 h 4414170"/>
                    <a:gd name="connsiteX126" fmla="*/ 1125518 w 2179081"/>
                    <a:gd name="connsiteY126" fmla="*/ 4332088 h 4414170"/>
                    <a:gd name="connsiteX127" fmla="*/ 1089037 w 2179081"/>
                    <a:gd name="connsiteY127" fmla="*/ 4392282 h 4414170"/>
                    <a:gd name="connsiteX128" fmla="*/ 1070797 w 2179081"/>
                    <a:gd name="connsiteY128" fmla="*/ 4414170 h 4414170"/>
                    <a:gd name="connsiteX129" fmla="*/ 1041612 w 2179081"/>
                    <a:gd name="connsiteY129" fmla="*/ 4383162 h 4414170"/>
                    <a:gd name="connsiteX130" fmla="*/ 1027020 w 2179081"/>
                    <a:gd name="connsiteY130" fmla="*/ 4315672 h 4414170"/>
                    <a:gd name="connsiteX131" fmla="*/ 1019724 w 2179081"/>
                    <a:gd name="connsiteY131" fmla="*/ 4209878 h 4414170"/>
                    <a:gd name="connsiteX132" fmla="*/ 972299 w 2179081"/>
                    <a:gd name="connsiteY132" fmla="*/ 3140992 h 4414170"/>
                    <a:gd name="connsiteX133" fmla="*/ 950410 w 2179081"/>
                    <a:gd name="connsiteY133" fmla="*/ 2699575 h 4414170"/>
                    <a:gd name="connsiteX134" fmla="*/ 819080 w 2179081"/>
                    <a:gd name="connsiteY134" fmla="*/ 2774361 h 4414170"/>
                    <a:gd name="connsiteX135" fmla="*/ 691397 w 2179081"/>
                    <a:gd name="connsiteY135" fmla="*/ 2856443 h 4414170"/>
                    <a:gd name="connsiteX136" fmla="*/ 611139 w 2179081"/>
                    <a:gd name="connsiteY136" fmla="*/ 2810842 h 4414170"/>
                    <a:gd name="connsiteX137" fmla="*/ 556418 w 2179081"/>
                    <a:gd name="connsiteY137" fmla="*/ 2725112 h 4414170"/>
                    <a:gd name="connsiteX138" fmla="*/ 538178 w 2179081"/>
                    <a:gd name="connsiteY138" fmla="*/ 2692279 h 4414170"/>
                    <a:gd name="connsiteX139" fmla="*/ 461568 w 2179081"/>
                    <a:gd name="connsiteY139" fmla="*/ 2666742 h 4414170"/>
                    <a:gd name="connsiteX140" fmla="*/ 333885 w 2179081"/>
                    <a:gd name="connsiteY140" fmla="*/ 2608373 h 4414170"/>
                    <a:gd name="connsiteX141" fmla="*/ 280989 w 2179081"/>
                    <a:gd name="connsiteY141" fmla="*/ 2571892 h 4414170"/>
                    <a:gd name="connsiteX142" fmla="*/ 264572 w 2179081"/>
                    <a:gd name="connsiteY142" fmla="*/ 2546356 h 4414170"/>
                    <a:gd name="connsiteX143" fmla="*/ 248156 w 2179081"/>
                    <a:gd name="connsiteY143" fmla="*/ 2520819 h 4414170"/>
                    <a:gd name="connsiteX144" fmla="*/ 204379 w 2179081"/>
                    <a:gd name="connsiteY144" fmla="*/ 2460626 h 4414170"/>
                    <a:gd name="connsiteX145" fmla="*/ 164250 w 2179081"/>
                    <a:gd name="connsiteY145" fmla="*/ 2367600 h 4414170"/>
                    <a:gd name="connsiteX146" fmla="*/ 144186 w 2179081"/>
                    <a:gd name="connsiteY146" fmla="*/ 2263630 h 4414170"/>
                    <a:gd name="connsiteX147" fmla="*/ 118649 w 2179081"/>
                    <a:gd name="connsiteY147" fmla="*/ 2185197 h 4414170"/>
                    <a:gd name="connsiteX148" fmla="*/ 100409 w 2179081"/>
                    <a:gd name="connsiteY148" fmla="*/ 2157836 h 4414170"/>
                    <a:gd name="connsiteX149" fmla="*/ 69400 w 2179081"/>
                    <a:gd name="connsiteY149" fmla="*/ 2119531 h 4414170"/>
                    <a:gd name="connsiteX150" fmla="*/ 38391 w 2179081"/>
                    <a:gd name="connsiteY150" fmla="*/ 2079402 h 4414170"/>
                    <a:gd name="connsiteX151" fmla="*/ 14679 w 2179081"/>
                    <a:gd name="connsiteY151" fmla="*/ 2048394 h 4414170"/>
                    <a:gd name="connsiteX152" fmla="*/ 5559 w 2179081"/>
                    <a:gd name="connsiteY152" fmla="*/ 1984552 h 4414170"/>
                    <a:gd name="connsiteX153" fmla="*/ 34743 w 2179081"/>
                    <a:gd name="connsiteY153" fmla="*/ 1902471 h 4414170"/>
                    <a:gd name="connsiteX154" fmla="*/ 71224 w 2179081"/>
                    <a:gd name="connsiteY154" fmla="*/ 1842278 h 4414170"/>
                    <a:gd name="connsiteX155" fmla="*/ 111353 w 2179081"/>
                    <a:gd name="connsiteY155" fmla="*/ 1769316 h 4414170"/>
                    <a:gd name="connsiteX156" fmla="*/ 140537 w 2179081"/>
                    <a:gd name="connsiteY156" fmla="*/ 1656226 h 4414170"/>
                    <a:gd name="connsiteX157" fmla="*/ 166074 w 2179081"/>
                    <a:gd name="connsiteY157" fmla="*/ 1455582 h 4414170"/>
                    <a:gd name="connsiteX158" fmla="*/ 191611 w 2179081"/>
                    <a:gd name="connsiteY158" fmla="*/ 1276826 h 4414170"/>
                    <a:gd name="connsiteX159" fmla="*/ 213499 w 2179081"/>
                    <a:gd name="connsiteY159" fmla="*/ 1178328 h 4414170"/>
                    <a:gd name="connsiteX160" fmla="*/ 218971 w 2179081"/>
                    <a:gd name="connsiteY160" fmla="*/ 1125431 h 4414170"/>
                    <a:gd name="connsiteX161" fmla="*/ 231740 w 2179081"/>
                    <a:gd name="connsiteY161" fmla="*/ 1076182 h 4414170"/>
                    <a:gd name="connsiteX162" fmla="*/ 242684 w 2179081"/>
                    <a:gd name="connsiteY162" fmla="*/ 995924 h 4414170"/>
                    <a:gd name="connsiteX163" fmla="*/ 249980 w 2179081"/>
                    <a:gd name="connsiteY163" fmla="*/ 963092 h 4414170"/>
                    <a:gd name="connsiteX164" fmla="*/ 279164 w 2179081"/>
                    <a:gd name="connsiteY164" fmla="*/ 948499 h 4414170"/>
                    <a:gd name="connsiteX165" fmla="*/ 363070 w 2179081"/>
                    <a:gd name="connsiteY165" fmla="*/ 944851 h 4414170"/>
                    <a:gd name="connsiteX166" fmla="*/ 446976 w 2179081"/>
                    <a:gd name="connsiteY166" fmla="*/ 995924 h 4414170"/>
                    <a:gd name="connsiteX167" fmla="*/ 483456 w 2179081"/>
                    <a:gd name="connsiteY167" fmla="*/ 1046997 h 4414170"/>
                    <a:gd name="connsiteX168" fmla="*/ 538178 w 2179081"/>
                    <a:gd name="connsiteY168" fmla="*/ 1320603 h 4414170"/>
                    <a:gd name="connsiteX169" fmla="*/ 545474 w 2179081"/>
                    <a:gd name="connsiteY169" fmla="*/ 1437341 h 4414170"/>
                    <a:gd name="connsiteX170" fmla="*/ 651268 w 2179081"/>
                    <a:gd name="connsiteY170" fmla="*/ 1382620 h 4414170"/>
                    <a:gd name="connsiteX171" fmla="*/ 844616 w 2179081"/>
                    <a:gd name="connsiteY171" fmla="*/ 1280474 h 4414170"/>
                    <a:gd name="connsiteX172" fmla="*/ 986891 w 2179081"/>
                    <a:gd name="connsiteY172" fmla="*/ 1207513 h 4414170"/>
                    <a:gd name="connsiteX173" fmla="*/ 1032492 w 2179081"/>
                    <a:gd name="connsiteY173" fmla="*/ 1174680 h 4414170"/>
                    <a:gd name="connsiteX174" fmla="*/ 1041612 w 2179081"/>
                    <a:gd name="connsiteY174" fmla="*/ 1112663 h 4414170"/>
                    <a:gd name="connsiteX175" fmla="*/ 1070797 w 2179081"/>
                    <a:gd name="connsiteY175" fmla="*/ 693134 h 4414170"/>
                    <a:gd name="connsiteX176" fmla="*/ 1067149 w 2179081"/>
                    <a:gd name="connsiteY176" fmla="*/ 311910 h 4414170"/>
                    <a:gd name="connsiteX177" fmla="*/ 990539 w 2179081"/>
                    <a:gd name="connsiteY177" fmla="*/ 94850 h 4414170"/>
                    <a:gd name="connsiteX178" fmla="*/ 957706 w 2179081"/>
                    <a:gd name="connsiteY178" fmla="*/ 31009 h 4414170"/>
                    <a:gd name="connsiteX179" fmla="*/ 990539 w 2179081"/>
                    <a:gd name="connsiteY179" fmla="*/ 0 h 4414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</a:cxnLst>
                  <a:rect l="l" t="t" r="r" b="b"/>
                  <a:pathLst>
                    <a:path w="2179081" h="4414170">
                      <a:moveTo>
                        <a:pt x="819764" y="2314931"/>
                      </a:moveTo>
                      <a:cubicBezTo>
                        <a:pt x="808363" y="2315691"/>
                        <a:pt x="787463" y="2325951"/>
                        <a:pt x="757062" y="2345712"/>
                      </a:cubicBezTo>
                      <a:cubicBezTo>
                        <a:pt x="725446" y="2365168"/>
                        <a:pt x="716934" y="2374896"/>
                        <a:pt x="731526" y="2374896"/>
                      </a:cubicBezTo>
                      <a:cubicBezTo>
                        <a:pt x="731526" y="2374896"/>
                        <a:pt x="733958" y="2374896"/>
                        <a:pt x="738822" y="2374896"/>
                      </a:cubicBezTo>
                      <a:cubicBezTo>
                        <a:pt x="755846" y="2374896"/>
                        <a:pt x="775303" y="2368816"/>
                        <a:pt x="797191" y="2356656"/>
                      </a:cubicBezTo>
                      <a:cubicBezTo>
                        <a:pt x="819080" y="2344496"/>
                        <a:pt x="830024" y="2333552"/>
                        <a:pt x="830024" y="2323823"/>
                      </a:cubicBezTo>
                      <a:cubicBezTo>
                        <a:pt x="830024" y="2317439"/>
                        <a:pt x="826604" y="2314475"/>
                        <a:pt x="819764" y="2314931"/>
                      </a:cubicBezTo>
                      <a:close/>
                      <a:moveTo>
                        <a:pt x="897969" y="2281871"/>
                      </a:moveTo>
                      <a:cubicBezTo>
                        <a:pt x="895233" y="2281871"/>
                        <a:pt x="892041" y="2282478"/>
                        <a:pt x="888393" y="2283695"/>
                      </a:cubicBezTo>
                      <a:cubicBezTo>
                        <a:pt x="881097" y="2286127"/>
                        <a:pt x="872585" y="2290991"/>
                        <a:pt x="862857" y="2298287"/>
                      </a:cubicBezTo>
                      <a:cubicBezTo>
                        <a:pt x="857992" y="2305583"/>
                        <a:pt x="861640" y="2310447"/>
                        <a:pt x="873801" y="2312879"/>
                      </a:cubicBezTo>
                      <a:cubicBezTo>
                        <a:pt x="898121" y="2312879"/>
                        <a:pt x="910281" y="2306799"/>
                        <a:pt x="910281" y="2294639"/>
                      </a:cubicBezTo>
                      <a:cubicBezTo>
                        <a:pt x="910281" y="2289775"/>
                        <a:pt x="908458" y="2286127"/>
                        <a:pt x="904809" y="2283695"/>
                      </a:cubicBezTo>
                      <a:cubicBezTo>
                        <a:pt x="902985" y="2282478"/>
                        <a:pt x="900705" y="2281871"/>
                        <a:pt x="897969" y="2281871"/>
                      </a:cubicBezTo>
                      <a:close/>
                      <a:moveTo>
                        <a:pt x="1508567" y="1729188"/>
                      </a:moveTo>
                      <a:cubicBezTo>
                        <a:pt x="1520727" y="1729188"/>
                        <a:pt x="1523159" y="1734661"/>
                        <a:pt x="1515863" y="1745605"/>
                      </a:cubicBezTo>
                      <a:cubicBezTo>
                        <a:pt x="1508567" y="1756549"/>
                        <a:pt x="1502487" y="1762021"/>
                        <a:pt x="1497622" y="1762021"/>
                      </a:cubicBezTo>
                      <a:cubicBezTo>
                        <a:pt x="1492758" y="1762021"/>
                        <a:pt x="1490326" y="1756549"/>
                        <a:pt x="1490326" y="1745605"/>
                      </a:cubicBezTo>
                      <a:cubicBezTo>
                        <a:pt x="1490326" y="1734661"/>
                        <a:pt x="1496406" y="1729188"/>
                        <a:pt x="1508567" y="1729188"/>
                      </a:cubicBezTo>
                      <a:close/>
                      <a:moveTo>
                        <a:pt x="1008779" y="1389916"/>
                      </a:moveTo>
                      <a:cubicBezTo>
                        <a:pt x="999051" y="1389916"/>
                        <a:pt x="969258" y="1405725"/>
                        <a:pt x="919401" y="1437341"/>
                      </a:cubicBezTo>
                      <a:cubicBezTo>
                        <a:pt x="869544" y="1468958"/>
                        <a:pt x="833672" y="1494494"/>
                        <a:pt x="811783" y="1513951"/>
                      </a:cubicBezTo>
                      <a:cubicBezTo>
                        <a:pt x="785031" y="1540703"/>
                        <a:pt x="768006" y="1554080"/>
                        <a:pt x="760711" y="1554080"/>
                      </a:cubicBezTo>
                      <a:cubicBezTo>
                        <a:pt x="748550" y="1554080"/>
                        <a:pt x="712677" y="1584481"/>
                        <a:pt x="653092" y="1645282"/>
                      </a:cubicBezTo>
                      <a:cubicBezTo>
                        <a:pt x="593507" y="1706083"/>
                        <a:pt x="557634" y="1747428"/>
                        <a:pt x="545474" y="1769316"/>
                      </a:cubicBezTo>
                      <a:cubicBezTo>
                        <a:pt x="530882" y="1798501"/>
                        <a:pt x="526017" y="1838022"/>
                        <a:pt x="530882" y="1887879"/>
                      </a:cubicBezTo>
                      <a:cubicBezTo>
                        <a:pt x="535746" y="1937736"/>
                        <a:pt x="539394" y="1990633"/>
                        <a:pt x="541826" y="2046570"/>
                      </a:cubicBezTo>
                      <a:cubicBezTo>
                        <a:pt x="541826" y="2083051"/>
                        <a:pt x="547906" y="2135340"/>
                        <a:pt x="560066" y="2203437"/>
                      </a:cubicBezTo>
                      <a:cubicBezTo>
                        <a:pt x="572227" y="2271534"/>
                        <a:pt x="584386" y="2320175"/>
                        <a:pt x="596547" y="2349360"/>
                      </a:cubicBezTo>
                      <a:cubicBezTo>
                        <a:pt x="601411" y="2366384"/>
                        <a:pt x="618435" y="2370641"/>
                        <a:pt x="647620" y="2362128"/>
                      </a:cubicBezTo>
                      <a:cubicBezTo>
                        <a:pt x="676805" y="2353616"/>
                        <a:pt x="715718" y="2336592"/>
                        <a:pt x="764359" y="2311055"/>
                      </a:cubicBezTo>
                      <a:cubicBezTo>
                        <a:pt x="813000" y="2285519"/>
                        <a:pt x="849480" y="2264238"/>
                        <a:pt x="873801" y="2247214"/>
                      </a:cubicBezTo>
                      <a:cubicBezTo>
                        <a:pt x="900553" y="2225325"/>
                        <a:pt x="918793" y="2218029"/>
                        <a:pt x="928522" y="2225325"/>
                      </a:cubicBezTo>
                      <a:cubicBezTo>
                        <a:pt x="933386" y="2227757"/>
                        <a:pt x="936426" y="2228365"/>
                        <a:pt x="937642" y="2227149"/>
                      </a:cubicBezTo>
                      <a:cubicBezTo>
                        <a:pt x="938858" y="2225933"/>
                        <a:pt x="939466" y="2222893"/>
                        <a:pt x="939466" y="2218029"/>
                      </a:cubicBezTo>
                      <a:cubicBezTo>
                        <a:pt x="937034" y="2205869"/>
                        <a:pt x="944938" y="2193101"/>
                        <a:pt x="963178" y="2179725"/>
                      </a:cubicBezTo>
                      <a:cubicBezTo>
                        <a:pt x="981419" y="2166348"/>
                        <a:pt x="997836" y="2089739"/>
                        <a:pt x="1012428" y="1949896"/>
                      </a:cubicBezTo>
                      <a:cubicBezTo>
                        <a:pt x="1027020" y="1810053"/>
                        <a:pt x="1031884" y="1679330"/>
                        <a:pt x="1027020" y="1557728"/>
                      </a:cubicBezTo>
                      <a:cubicBezTo>
                        <a:pt x="1024588" y="1445854"/>
                        <a:pt x="1018507" y="1389916"/>
                        <a:pt x="1008779" y="1389916"/>
                      </a:cubicBezTo>
                      <a:close/>
                      <a:moveTo>
                        <a:pt x="1684129" y="1141391"/>
                      </a:moveTo>
                      <a:cubicBezTo>
                        <a:pt x="1626672" y="1142303"/>
                        <a:pt x="1581527" y="1147319"/>
                        <a:pt x="1548695" y="1156440"/>
                      </a:cubicBezTo>
                      <a:cubicBezTo>
                        <a:pt x="1495190" y="1171032"/>
                        <a:pt x="1466612" y="1178936"/>
                        <a:pt x="1462965" y="1180152"/>
                      </a:cubicBezTo>
                      <a:cubicBezTo>
                        <a:pt x="1459317" y="1181368"/>
                        <a:pt x="1461141" y="1176504"/>
                        <a:pt x="1468437" y="1165560"/>
                      </a:cubicBezTo>
                      <a:cubicBezTo>
                        <a:pt x="1475733" y="1154616"/>
                        <a:pt x="1473909" y="1149143"/>
                        <a:pt x="1462965" y="1149143"/>
                      </a:cubicBezTo>
                      <a:cubicBezTo>
                        <a:pt x="1452020" y="1149143"/>
                        <a:pt x="1442900" y="1154008"/>
                        <a:pt x="1435604" y="1163736"/>
                      </a:cubicBezTo>
                      <a:cubicBezTo>
                        <a:pt x="1428308" y="1173464"/>
                        <a:pt x="1417364" y="1175896"/>
                        <a:pt x="1402772" y="1171032"/>
                      </a:cubicBezTo>
                      <a:cubicBezTo>
                        <a:pt x="1385747" y="1163736"/>
                        <a:pt x="1372371" y="1175896"/>
                        <a:pt x="1362642" y="1207513"/>
                      </a:cubicBezTo>
                      <a:cubicBezTo>
                        <a:pt x="1357779" y="1231833"/>
                        <a:pt x="1349266" y="1287770"/>
                        <a:pt x="1337106" y="1375324"/>
                      </a:cubicBezTo>
                      <a:cubicBezTo>
                        <a:pt x="1322514" y="1467742"/>
                        <a:pt x="1312786" y="1552256"/>
                        <a:pt x="1307922" y="1628865"/>
                      </a:cubicBezTo>
                      <a:cubicBezTo>
                        <a:pt x="1303058" y="1705475"/>
                        <a:pt x="1303058" y="1765668"/>
                        <a:pt x="1307922" y="1809445"/>
                      </a:cubicBezTo>
                      <a:cubicBezTo>
                        <a:pt x="1312786" y="1853222"/>
                        <a:pt x="1321298" y="1875110"/>
                        <a:pt x="1333458" y="1875110"/>
                      </a:cubicBezTo>
                      <a:cubicBezTo>
                        <a:pt x="1343187" y="1875110"/>
                        <a:pt x="1368723" y="1855654"/>
                        <a:pt x="1410068" y="1816741"/>
                      </a:cubicBezTo>
                      <a:cubicBezTo>
                        <a:pt x="1453845" y="1777828"/>
                        <a:pt x="1475733" y="1764452"/>
                        <a:pt x="1475733" y="1776612"/>
                      </a:cubicBezTo>
                      <a:cubicBezTo>
                        <a:pt x="1478165" y="1783908"/>
                        <a:pt x="1464789" y="1800933"/>
                        <a:pt x="1435604" y="1827685"/>
                      </a:cubicBezTo>
                      <a:cubicBezTo>
                        <a:pt x="1408852" y="1852006"/>
                        <a:pt x="1399123" y="1870246"/>
                        <a:pt x="1406420" y="1882406"/>
                      </a:cubicBezTo>
                      <a:lnTo>
                        <a:pt x="1402772" y="1889703"/>
                      </a:lnTo>
                      <a:cubicBezTo>
                        <a:pt x="1395476" y="1882406"/>
                        <a:pt x="1381491" y="1883623"/>
                        <a:pt x="1360819" y="1893351"/>
                      </a:cubicBezTo>
                      <a:cubicBezTo>
                        <a:pt x="1340146" y="1903079"/>
                        <a:pt x="1329810" y="1912807"/>
                        <a:pt x="1329810" y="1922535"/>
                      </a:cubicBezTo>
                      <a:cubicBezTo>
                        <a:pt x="1329810" y="1959016"/>
                        <a:pt x="1361427" y="1946856"/>
                        <a:pt x="1424660" y="1886054"/>
                      </a:cubicBezTo>
                      <a:cubicBezTo>
                        <a:pt x="1466005" y="1847142"/>
                        <a:pt x="1513430" y="1802149"/>
                        <a:pt x="1566935" y="1751076"/>
                      </a:cubicBezTo>
                      <a:cubicBezTo>
                        <a:pt x="1734746" y="1595425"/>
                        <a:pt x="1815004" y="1513951"/>
                        <a:pt x="1807708" y="1506655"/>
                      </a:cubicBezTo>
                      <a:cubicBezTo>
                        <a:pt x="1802844" y="1501791"/>
                        <a:pt x="1787643" y="1510911"/>
                        <a:pt x="1762107" y="1534015"/>
                      </a:cubicBezTo>
                      <a:cubicBezTo>
                        <a:pt x="1736570" y="1557120"/>
                        <a:pt x="1717722" y="1568672"/>
                        <a:pt x="1705562" y="1568672"/>
                      </a:cubicBezTo>
                      <a:cubicBezTo>
                        <a:pt x="1693402" y="1568672"/>
                        <a:pt x="1680633" y="1579616"/>
                        <a:pt x="1667257" y="1601505"/>
                      </a:cubicBezTo>
                      <a:cubicBezTo>
                        <a:pt x="1653880" y="1623393"/>
                        <a:pt x="1642328" y="1634337"/>
                        <a:pt x="1632601" y="1634337"/>
                      </a:cubicBezTo>
                      <a:cubicBezTo>
                        <a:pt x="1613144" y="1634337"/>
                        <a:pt x="1621656" y="1617313"/>
                        <a:pt x="1658137" y="1583264"/>
                      </a:cubicBezTo>
                      <a:cubicBezTo>
                        <a:pt x="1675161" y="1568672"/>
                        <a:pt x="1690969" y="1558944"/>
                        <a:pt x="1705562" y="1554080"/>
                      </a:cubicBezTo>
                      <a:cubicBezTo>
                        <a:pt x="1720154" y="1549216"/>
                        <a:pt x="1731098" y="1543744"/>
                        <a:pt x="1738394" y="1537664"/>
                      </a:cubicBezTo>
                      <a:cubicBezTo>
                        <a:pt x="1745691" y="1531583"/>
                        <a:pt x="1748123" y="1527327"/>
                        <a:pt x="1745691" y="1524895"/>
                      </a:cubicBezTo>
                      <a:cubicBezTo>
                        <a:pt x="1740827" y="1515167"/>
                        <a:pt x="1746906" y="1501791"/>
                        <a:pt x="1763931" y="1484766"/>
                      </a:cubicBezTo>
                      <a:cubicBezTo>
                        <a:pt x="1780955" y="1467742"/>
                        <a:pt x="1795548" y="1458014"/>
                        <a:pt x="1807708" y="1455582"/>
                      </a:cubicBezTo>
                      <a:cubicBezTo>
                        <a:pt x="1817436" y="1455582"/>
                        <a:pt x="1822300" y="1451326"/>
                        <a:pt x="1822300" y="1442813"/>
                      </a:cubicBezTo>
                      <a:cubicBezTo>
                        <a:pt x="1822300" y="1434301"/>
                        <a:pt x="1834460" y="1417277"/>
                        <a:pt x="1858781" y="1391740"/>
                      </a:cubicBezTo>
                      <a:cubicBezTo>
                        <a:pt x="1883102" y="1366204"/>
                        <a:pt x="1895262" y="1349180"/>
                        <a:pt x="1895262" y="1340667"/>
                      </a:cubicBezTo>
                      <a:cubicBezTo>
                        <a:pt x="1895262" y="1332155"/>
                        <a:pt x="1906206" y="1316955"/>
                        <a:pt x="1928094" y="1295067"/>
                      </a:cubicBezTo>
                      <a:cubicBezTo>
                        <a:pt x="1945119" y="1278042"/>
                        <a:pt x="1952415" y="1256154"/>
                        <a:pt x="1949983" y="1229401"/>
                      </a:cubicBezTo>
                      <a:cubicBezTo>
                        <a:pt x="1947551" y="1202649"/>
                        <a:pt x="1935390" y="1183192"/>
                        <a:pt x="1913502" y="1171032"/>
                      </a:cubicBezTo>
                      <a:cubicBezTo>
                        <a:pt x="1889181" y="1154008"/>
                        <a:pt x="1833244" y="1144279"/>
                        <a:pt x="1745691" y="1141847"/>
                      </a:cubicBezTo>
                      <a:cubicBezTo>
                        <a:pt x="1723802" y="1141239"/>
                        <a:pt x="1703282" y="1141087"/>
                        <a:pt x="1684129" y="1141391"/>
                      </a:cubicBezTo>
                      <a:close/>
                      <a:moveTo>
                        <a:pt x="990539" y="0"/>
                      </a:moveTo>
                      <a:cubicBezTo>
                        <a:pt x="1012428" y="0"/>
                        <a:pt x="1023372" y="8512"/>
                        <a:pt x="1023372" y="25536"/>
                      </a:cubicBezTo>
                      <a:cubicBezTo>
                        <a:pt x="1023372" y="42561"/>
                        <a:pt x="1034316" y="54113"/>
                        <a:pt x="1056205" y="60193"/>
                      </a:cubicBezTo>
                      <a:cubicBezTo>
                        <a:pt x="1078093" y="66273"/>
                        <a:pt x="1089037" y="74177"/>
                        <a:pt x="1089037" y="83906"/>
                      </a:cubicBezTo>
                      <a:cubicBezTo>
                        <a:pt x="1089037" y="93634"/>
                        <a:pt x="1096941" y="98498"/>
                        <a:pt x="1112750" y="98498"/>
                      </a:cubicBezTo>
                      <a:cubicBezTo>
                        <a:pt x="1128558" y="98498"/>
                        <a:pt x="1136462" y="102754"/>
                        <a:pt x="1136462" y="111266"/>
                      </a:cubicBezTo>
                      <a:cubicBezTo>
                        <a:pt x="1136462" y="119778"/>
                        <a:pt x="1149839" y="130114"/>
                        <a:pt x="1176591" y="142275"/>
                      </a:cubicBezTo>
                      <a:cubicBezTo>
                        <a:pt x="1203344" y="154435"/>
                        <a:pt x="1216720" y="167203"/>
                        <a:pt x="1216720" y="180579"/>
                      </a:cubicBezTo>
                      <a:cubicBezTo>
                        <a:pt x="1216720" y="193956"/>
                        <a:pt x="1230096" y="215236"/>
                        <a:pt x="1256849" y="244421"/>
                      </a:cubicBezTo>
                      <a:cubicBezTo>
                        <a:pt x="1276305" y="263877"/>
                        <a:pt x="1297586" y="300966"/>
                        <a:pt x="1320690" y="355687"/>
                      </a:cubicBezTo>
                      <a:cubicBezTo>
                        <a:pt x="1343794" y="410408"/>
                        <a:pt x="1360211" y="460873"/>
                        <a:pt x="1369939" y="507082"/>
                      </a:cubicBezTo>
                      <a:cubicBezTo>
                        <a:pt x="1374803" y="538699"/>
                        <a:pt x="1382707" y="561195"/>
                        <a:pt x="1393651" y="574572"/>
                      </a:cubicBezTo>
                      <a:cubicBezTo>
                        <a:pt x="1404596" y="587948"/>
                        <a:pt x="1407028" y="598284"/>
                        <a:pt x="1400948" y="605580"/>
                      </a:cubicBezTo>
                      <a:cubicBezTo>
                        <a:pt x="1394868" y="612876"/>
                        <a:pt x="1397299" y="623213"/>
                        <a:pt x="1408244" y="636589"/>
                      </a:cubicBezTo>
                      <a:cubicBezTo>
                        <a:pt x="1419188" y="649965"/>
                        <a:pt x="1420404" y="683406"/>
                        <a:pt x="1411891" y="736911"/>
                      </a:cubicBezTo>
                      <a:cubicBezTo>
                        <a:pt x="1403380" y="790416"/>
                        <a:pt x="1395476" y="851217"/>
                        <a:pt x="1388179" y="919315"/>
                      </a:cubicBezTo>
                      <a:cubicBezTo>
                        <a:pt x="1383315" y="965524"/>
                        <a:pt x="1382099" y="993492"/>
                        <a:pt x="1384531" y="1003220"/>
                      </a:cubicBezTo>
                      <a:cubicBezTo>
                        <a:pt x="1386963" y="1012949"/>
                        <a:pt x="1395476" y="1017813"/>
                        <a:pt x="1410068" y="1017813"/>
                      </a:cubicBezTo>
                      <a:cubicBezTo>
                        <a:pt x="1429524" y="1017813"/>
                        <a:pt x="1461141" y="1009301"/>
                        <a:pt x="1504918" y="992276"/>
                      </a:cubicBezTo>
                      <a:cubicBezTo>
                        <a:pt x="1543831" y="975252"/>
                        <a:pt x="1602808" y="969172"/>
                        <a:pt x="1681849" y="974036"/>
                      </a:cubicBezTo>
                      <a:cubicBezTo>
                        <a:pt x="1760891" y="978900"/>
                        <a:pt x="1821084" y="991060"/>
                        <a:pt x="1862429" y="1010517"/>
                      </a:cubicBezTo>
                      <a:cubicBezTo>
                        <a:pt x="1947551" y="1054293"/>
                        <a:pt x="2020513" y="1107799"/>
                        <a:pt x="2081313" y="1171032"/>
                      </a:cubicBezTo>
                      <a:cubicBezTo>
                        <a:pt x="2134818" y="1226969"/>
                        <a:pt x="2166435" y="1294458"/>
                        <a:pt x="2176163" y="1373500"/>
                      </a:cubicBezTo>
                      <a:cubicBezTo>
                        <a:pt x="2185891" y="1452542"/>
                        <a:pt x="2171300" y="1529759"/>
                        <a:pt x="2132386" y="1605153"/>
                      </a:cubicBezTo>
                      <a:cubicBezTo>
                        <a:pt x="2100769" y="1665954"/>
                        <a:pt x="2065505" y="1710947"/>
                        <a:pt x="2026592" y="1740132"/>
                      </a:cubicBezTo>
                      <a:cubicBezTo>
                        <a:pt x="1987679" y="1769316"/>
                        <a:pt x="1963359" y="1789989"/>
                        <a:pt x="1953631" y="1802149"/>
                      </a:cubicBezTo>
                      <a:cubicBezTo>
                        <a:pt x="1939038" y="1819173"/>
                        <a:pt x="1898302" y="1855046"/>
                        <a:pt x="1831420" y="1909767"/>
                      </a:cubicBezTo>
                      <a:cubicBezTo>
                        <a:pt x="1764539" y="1964488"/>
                        <a:pt x="1720154" y="1999145"/>
                        <a:pt x="1698265" y="2013737"/>
                      </a:cubicBezTo>
                      <a:cubicBezTo>
                        <a:pt x="1666649" y="2033194"/>
                        <a:pt x="1644760" y="2036842"/>
                        <a:pt x="1632601" y="2024681"/>
                      </a:cubicBezTo>
                      <a:cubicBezTo>
                        <a:pt x="1622872" y="2012521"/>
                        <a:pt x="1611928" y="2022249"/>
                        <a:pt x="1599767" y="2053866"/>
                      </a:cubicBezTo>
                      <a:cubicBezTo>
                        <a:pt x="1599767" y="2058730"/>
                        <a:pt x="1598552" y="2064810"/>
                        <a:pt x="1596119" y="2072106"/>
                      </a:cubicBezTo>
                      <a:cubicBezTo>
                        <a:pt x="1574231" y="2145068"/>
                        <a:pt x="1587607" y="2181549"/>
                        <a:pt x="1636248" y="2181549"/>
                      </a:cubicBezTo>
                      <a:cubicBezTo>
                        <a:pt x="1655705" y="2181549"/>
                        <a:pt x="1672121" y="2189453"/>
                        <a:pt x="1685497" y="2205261"/>
                      </a:cubicBezTo>
                      <a:cubicBezTo>
                        <a:pt x="1698874" y="2221069"/>
                        <a:pt x="1717114" y="2232014"/>
                        <a:pt x="1740219" y="2238094"/>
                      </a:cubicBezTo>
                      <a:cubicBezTo>
                        <a:pt x="1763323" y="2244174"/>
                        <a:pt x="1780955" y="2260590"/>
                        <a:pt x="1793115" y="2287343"/>
                      </a:cubicBezTo>
                      <a:cubicBezTo>
                        <a:pt x="1807708" y="2318959"/>
                        <a:pt x="1801020" y="2346928"/>
                        <a:pt x="1773051" y="2371248"/>
                      </a:cubicBezTo>
                      <a:cubicBezTo>
                        <a:pt x="1745083" y="2395569"/>
                        <a:pt x="1694617" y="2418673"/>
                        <a:pt x="1621656" y="2440562"/>
                      </a:cubicBezTo>
                      <a:cubicBezTo>
                        <a:pt x="1419796" y="2501363"/>
                        <a:pt x="1305490" y="2543924"/>
                        <a:pt x="1278737" y="2568244"/>
                      </a:cubicBezTo>
                      <a:cubicBezTo>
                        <a:pt x="1269009" y="2577973"/>
                        <a:pt x="1261713" y="2641206"/>
                        <a:pt x="1256849" y="2757944"/>
                      </a:cubicBezTo>
                      <a:cubicBezTo>
                        <a:pt x="1251985" y="2874682"/>
                        <a:pt x="1243472" y="2973181"/>
                        <a:pt x="1231312" y="3053438"/>
                      </a:cubicBezTo>
                      <a:cubicBezTo>
                        <a:pt x="1219152" y="3133696"/>
                        <a:pt x="1214288" y="3239490"/>
                        <a:pt x="1216720" y="3370821"/>
                      </a:cubicBezTo>
                      <a:cubicBezTo>
                        <a:pt x="1219152" y="3565385"/>
                        <a:pt x="1214288" y="3674827"/>
                        <a:pt x="1202127" y="3699148"/>
                      </a:cubicBezTo>
                      <a:cubicBezTo>
                        <a:pt x="1192399" y="3718604"/>
                        <a:pt x="1184495" y="3795214"/>
                        <a:pt x="1178415" y="3928976"/>
                      </a:cubicBezTo>
                      <a:cubicBezTo>
                        <a:pt x="1172335" y="4062739"/>
                        <a:pt x="1165647" y="4156373"/>
                        <a:pt x="1158351" y="4209878"/>
                      </a:cubicBezTo>
                      <a:cubicBezTo>
                        <a:pt x="1155918" y="4226902"/>
                        <a:pt x="1154094" y="4241495"/>
                        <a:pt x="1152878" y="4253655"/>
                      </a:cubicBezTo>
                      <a:cubicBezTo>
                        <a:pt x="1151662" y="4265816"/>
                        <a:pt x="1151054" y="4275544"/>
                        <a:pt x="1151054" y="4282840"/>
                      </a:cubicBezTo>
                      <a:cubicBezTo>
                        <a:pt x="1151054" y="4290136"/>
                        <a:pt x="1152270" y="4293784"/>
                        <a:pt x="1154703" y="4293784"/>
                      </a:cubicBezTo>
                      <a:cubicBezTo>
                        <a:pt x="1159567" y="4293784"/>
                        <a:pt x="1149839" y="4306552"/>
                        <a:pt x="1125518" y="4332088"/>
                      </a:cubicBezTo>
                      <a:cubicBezTo>
                        <a:pt x="1101197" y="4357625"/>
                        <a:pt x="1089037" y="4377690"/>
                        <a:pt x="1089037" y="4392282"/>
                      </a:cubicBezTo>
                      <a:cubicBezTo>
                        <a:pt x="1089037" y="4406874"/>
                        <a:pt x="1082957" y="4414170"/>
                        <a:pt x="1070797" y="4414170"/>
                      </a:cubicBezTo>
                      <a:cubicBezTo>
                        <a:pt x="1061069" y="4414170"/>
                        <a:pt x="1051341" y="4403834"/>
                        <a:pt x="1041612" y="4383162"/>
                      </a:cubicBezTo>
                      <a:cubicBezTo>
                        <a:pt x="1031884" y="4362489"/>
                        <a:pt x="1027020" y="4339993"/>
                        <a:pt x="1027020" y="4315672"/>
                      </a:cubicBezTo>
                      <a:cubicBezTo>
                        <a:pt x="1027020" y="4288920"/>
                        <a:pt x="1024588" y="4253655"/>
                        <a:pt x="1019724" y="4209878"/>
                      </a:cubicBezTo>
                      <a:cubicBezTo>
                        <a:pt x="988107" y="3998290"/>
                        <a:pt x="972299" y="3641994"/>
                        <a:pt x="972299" y="3140992"/>
                      </a:cubicBezTo>
                      <a:cubicBezTo>
                        <a:pt x="972299" y="2846714"/>
                        <a:pt x="965002" y="2699575"/>
                        <a:pt x="950410" y="2699575"/>
                      </a:cubicBezTo>
                      <a:cubicBezTo>
                        <a:pt x="935818" y="2699575"/>
                        <a:pt x="892041" y="2724504"/>
                        <a:pt x="819080" y="2774361"/>
                      </a:cubicBezTo>
                      <a:cubicBezTo>
                        <a:pt x="746118" y="2824218"/>
                        <a:pt x="703557" y="2851578"/>
                        <a:pt x="691397" y="2856443"/>
                      </a:cubicBezTo>
                      <a:cubicBezTo>
                        <a:pt x="674372" y="2863738"/>
                        <a:pt x="647620" y="2848538"/>
                        <a:pt x="611139" y="2810842"/>
                      </a:cubicBezTo>
                      <a:cubicBezTo>
                        <a:pt x="574658" y="2773145"/>
                        <a:pt x="556418" y="2744568"/>
                        <a:pt x="556418" y="2725112"/>
                      </a:cubicBezTo>
                      <a:cubicBezTo>
                        <a:pt x="556418" y="2710519"/>
                        <a:pt x="550338" y="2699575"/>
                        <a:pt x="538178" y="2692279"/>
                      </a:cubicBezTo>
                      <a:cubicBezTo>
                        <a:pt x="526017" y="2684983"/>
                        <a:pt x="500481" y="2676471"/>
                        <a:pt x="461568" y="2666742"/>
                      </a:cubicBezTo>
                      <a:cubicBezTo>
                        <a:pt x="400767" y="2652150"/>
                        <a:pt x="358206" y="2632694"/>
                        <a:pt x="333885" y="2608373"/>
                      </a:cubicBezTo>
                      <a:cubicBezTo>
                        <a:pt x="309565" y="2584053"/>
                        <a:pt x="291933" y="2571892"/>
                        <a:pt x="280989" y="2571892"/>
                      </a:cubicBezTo>
                      <a:cubicBezTo>
                        <a:pt x="270044" y="2571892"/>
                        <a:pt x="264572" y="2563380"/>
                        <a:pt x="264572" y="2546356"/>
                      </a:cubicBezTo>
                      <a:cubicBezTo>
                        <a:pt x="264572" y="2529332"/>
                        <a:pt x="259100" y="2520819"/>
                        <a:pt x="248156" y="2520819"/>
                      </a:cubicBezTo>
                      <a:cubicBezTo>
                        <a:pt x="237212" y="2520819"/>
                        <a:pt x="222619" y="2500755"/>
                        <a:pt x="204379" y="2460626"/>
                      </a:cubicBezTo>
                      <a:cubicBezTo>
                        <a:pt x="186138" y="2420497"/>
                        <a:pt x="172762" y="2389489"/>
                        <a:pt x="164250" y="2367600"/>
                      </a:cubicBezTo>
                      <a:cubicBezTo>
                        <a:pt x="155738" y="2345712"/>
                        <a:pt x="149050" y="2311055"/>
                        <a:pt x="144186" y="2263630"/>
                      </a:cubicBezTo>
                      <a:cubicBezTo>
                        <a:pt x="139322" y="2216205"/>
                        <a:pt x="130809" y="2190061"/>
                        <a:pt x="118649" y="2185197"/>
                      </a:cubicBezTo>
                      <a:cubicBezTo>
                        <a:pt x="106489" y="2180332"/>
                        <a:pt x="100409" y="2171212"/>
                        <a:pt x="100409" y="2157836"/>
                      </a:cubicBezTo>
                      <a:cubicBezTo>
                        <a:pt x="100409" y="2144460"/>
                        <a:pt x="90073" y="2131692"/>
                        <a:pt x="69400" y="2119531"/>
                      </a:cubicBezTo>
                      <a:cubicBezTo>
                        <a:pt x="48728" y="2107371"/>
                        <a:pt x="38391" y="2093995"/>
                        <a:pt x="38391" y="2079402"/>
                      </a:cubicBezTo>
                      <a:cubicBezTo>
                        <a:pt x="38391" y="2064810"/>
                        <a:pt x="30487" y="2054474"/>
                        <a:pt x="14679" y="2048394"/>
                      </a:cubicBezTo>
                      <a:cubicBezTo>
                        <a:pt x="-1130" y="2042314"/>
                        <a:pt x="-4169" y="2021033"/>
                        <a:pt x="5559" y="1984552"/>
                      </a:cubicBezTo>
                      <a:cubicBezTo>
                        <a:pt x="10423" y="1960232"/>
                        <a:pt x="20151" y="1932871"/>
                        <a:pt x="34743" y="1902471"/>
                      </a:cubicBezTo>
                      <a:cubicBezTo>
                        <a:pt x="49336" y="1872070"/>
                        <a:pt x="61496" y="1852006"/>
                        <a:pt x="71224" y="1842278"/>
                      </a:cubicBezTo>
                      <a:cubicBezTo>
                        <a:pt x="83384" y="1832550"/>
                        <a:pt x="96760" y="1808229"/>
                        <a:pt x="111353" y="1769316"/>
                      </a:cubicBezTo>
                      <a:cubicBezTo>
                        <a:pt x="125945" y="1730403"/>
                        <a:pt x="135673" y="1692707"/>
                        <a:pt x="140537" y="1656226"/>
                      </a:cubicBezTo>
                      <a:cubicBezTo>
                        <a:pt x="147834" y="1602721"/>
                        <a:pt x="156346" y="1535839"/>
                        <a:pt x="166074" y="1455582"/>
                      </a:cubicBezTo>
                      <a:cubicBezTo>
                        <a:pt x="178235" y="1375324"/>
                        <a:pt x="186746" y="1315739"/>
                        <a:pt x="191611" y="1276826"/>
                      </a:cubicBezTo>
                      <a:cubicBezTo>
                        <a:pt x="196475" y="1240345"/>
                        <a:pt x="203771" y="1207513"/>
                        <a:pt x="213499" y="1178328"/>
                      </a:cubicBezTo>
                      <a:cubicBezTo>
                        <a:pt x="223227" y="1149143"/>
                        <a:pt x="225051" y="1131511"/>
                        <a:pt x="218971" y="1125431"/>
                      </a:cubicBezTo>
                      <a:cubicBezTo>
                        <a:pt x="212891" y="1119351"/>
                        <a:pt x="217147" y="1102935"/>
                        <a:pt x="231740" y="1076182"/>
                      </a:cubicBezTo>
                      <a:cubicBezTo>
                        <a:pt x="246332" y="1049429"/>
                        <a:pt x="249980" y="1022677"/>
                        <a:pt x="242684" y="995924"/>
                      </a:cubicBezTo>
                      <a:cubicBezTo>
                        <a:pt x="240251" y="974036"/>
                        <a:pt x="242684" y="963092"/>
                        <a:pt x="249980" y="963092"/>
                      </a:cubicBezTo>
                      <a:cubicBezTo>
                        <a:pt x="257276" y="967956"/>
                        <a:pt x="267004" y="963092"/>
                        <a:pt x="279164" y="948499"/>
                      </a:cubicBezTo>
                      <a:cubicBezTo>
                        <a:pt x="291325" y="933907"/>
                        <a:pt x="319293" y="932691"/>
                        <a:pt x="363070" y="944851"/>
                      </a:cubicBezTo>
                      <a:cubicBezTo>
                        <a:pt x="406847" y="957011"/>
                        <a:pt x="434815" y="974036"/>
                        <a:pt x="446976" y="995924"/>
                      </a:cubicBezTo>
                      <a:cubicBezTo>
                        <a:pt x="459136" y="1015381"/>
                        <a:pt x="471296" y="1032405"/>
                        <a:pt x="483456" y="1046997"/>
                      </a:cubicBezTo>
                      <a:cubicBezTo>
                        <a:pt x="505345" y="1068886"/>
                        <a:pt x="523586" y="1160088"/>
                        <a:pt x="538178" y="1320603"/>
                      </a:cubicBezTo>
                      <a:lnTo>
                        <a:pt x="545474" y="1437341"/>
                      </a:lnTo>
                      <a:lnTo>
                        <a:pt x="651268" y="1382620"/>
                      </a:lnTo>
                      <a:cubicBezTo>
                        <a:pt x="719366" y="1346140"/>
                        <a:pt x="783815" y="1312091"/>
                        <a:pt x="844616" y="1280474"/>
                      </a:cubicBezTo>
                      <a:cubicBezTo>
                        <a:pt x="905417" y="1246425"/>
                        <a:pt x="952843" y="1222105"/>
                        <a:pt x="986891" y="1207513"/>
                      </a:cubicBezTo>
                      <a:cubicBezTo>
                        <a:pt x="1011212" y="1195352"/>
                        <a:pt x="1026412" y="1184408"/>
                        <a:pt x="1032492" y="1174680"/>
                      </a:cubicBezTo>
                      <a:cubicBezTo>
                        <a:pt x="1038572" y="1164952"/>
                        <a:pt x="1041612" y="1144279"/>
                        <a:pt x="1041612" y="1112663"/>
                      </a:cubicBezTo>
                      <a:cubicBezTo>
                        <a:pt x="1041612" y="1046997"/>
                        <a:pt x="1051341" y="907155"/>
                        <a:pt x="1070797" y="693134"/>
                      </a:cubicBezTo>
                      <a:cubicBezTo>
                        <a:pt x="1082957" y="549643"/>
                        <a:pt x="1081741" y="422568"/>
                        <a:pt x="1067149" y="311910"/>
                      </a:cubicBezTo>
                      <a:cubicBezTo>
                        <a:pt x="1052556" y="201252"/>
                        <a:pt x="1027020" y="128898"/>
                        <a:pt x="990539" y="94850"/>
                      </a:cubicBezTo>
                      <a:cubicBezTo>
                        <a:pt x="968650" y="72961"/>
                        <a:pt x="957706" y="51681"/>
                        <a:pt x="957706" y="31009"/>
                      </a:cubicBezTo>
                      <a:cubicBezTo>
                        <a:pt x="957706" y="10336"/>
                        <a:pt x="968650" y="0"/>
                        <a:pt x="99053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effectLst/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8D37B134-F666-A693-B601-0410361D6240}"/>
                  </a:ext>
                </a:extLst>
              </p:cNvPr>
              <p:cNvGrpSpPr/>
              <p:nvPr/>
            </p:nvGrpSpPr>
            <p:grpSpPr>
              <a:xfrm>
                <a:off x="7814148" y="573848"/>
                <a:ext cx="3284090" cy="818705"/>
                <a:chOff x="7814148" y="573848"/>
                <a:chExt cx="3284090" cy="818705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31BAFB2-1C12-3A38-F457-10E9C04AA4EF}"/>
                    </a:ext>
                  </a:extLst>
                </p:cNvPr>
                <p:cNvSpPr/>
                <p:nvPr/>
              </p:nvSpPr>
              <p:spPr>
                <a:xfrm>
                  <a:off x="9870469" y="573848"/>
                  <a:ext cx="1227769" cy="8187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B59F3D89-017B-F878-9640-00604129B54B}"/>
                    </a:ext>
                  </a:extLst>
                </p:cNvPr>
                <p:cNvSpPr/>
                <p:nvPr/>
              </p:nvSpPr>
              <p:spPr>
                <a:xfrm flipV="1">
                  <a:off x="9870469" y="1237241"/>
                  <a:ext cx="1227769" cy="154985"/>
                </a:xfrm>
                <a:prstGeom prst="rect">
                  <a:avLst/>
                </a:prstGeom>
                <a:solidFill>
                  <a:srgbClr val="0A59F7">
                    <a:alpha val="8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ic_dd_filled">
                  <a:extLst>
                    <a:ext uri="{FF2B5EF4-FFF2-40B4-BE49-F238E27FC236}">
                      <a16:creationId xmlns:a16="http://schemas.microsoft.com/office/drawing/2014/main" id="{09DA1879-5580-E428-AC6B-0F6F20BED96C}"/>
                    </a:ext>
                  </a:extLst>
                </p:cNvPr>
                <p:cNvSpPr/>
                <p:nvPr/>
              </p:nvSpPr>
              <p:spPr>
                <a:xfrm flipH="1">
                  <a:off x="10044013" y="835552"/>
                  <a:ext cx="237302" cy="204943"/>
                </a:xfrm>
                <a:custGeom>
                  <a:avLst/>
                  <a:gdLst>
                    <a:gd name="connsiteX0" fmla="*/ 463685 w 637567"/>
                    <a:gd name="connsiteY0" fmla="*/ 74409 h 550626"/>
                    <a:gd name="connsiteX1" fmla="*/ 565117 w 637567"/>
                    <a:gd name="connsiteY1" fmla="*/ 178581 h 550626"/>
                    <a:gd name="connsiteX2" fmla="*/ 565117 w 637567"/>
                    <a:gd name="connsiteY2" fmla="*/ 446454 h 550626"/>
                    <a:gd name="connsiteX3" fmla="*/ 463685 w 637567"/>
                    <a:gd name="connsiteY3" fmla="*/ 550626 h 550626"/>
                    <a:gd name="connsiteX4" fmla="*/ 101431 w 637567"/>
                    <a:gd name="connsiteY4" fmla="*/ 550626 h 550626"/>
                    <a:gd name="connsiteX5" fmla="*/ 0 w 637567"/>
                    <a:gd name="connsiteY5" fmla="*/ 446454 h 550626"/>
                    <a:gd name="connsiteX6" fmla="*/ 0 w 637567"/>
                    <a:gd name="connsiteY6" fmla="*/ 178581 h 550626"/>
                    <a:gd name="connsiteX7" fmla="*/ 101431 w 637567"/>
                    <a:gd name="connsiteY7" fmla="*/ 74409 h 550626"/>
                    <a:gd name="connsiteX8" fmla="*/ 463685 w 637567"/>
                    <a:gd name="connsiteY8" fmla="*/ 74409 h 550626"/>
                    <a:gd name="connsiteX9" fmla="*/ 507156 w 637567"/>
                    <a:gd name="connsiteY9" fmla="*/ 0 h 550626"/>
                    <a:gd name="connsiteX10" fmla="*/ 637567 w 637567"/>
                    <a:gd name="connsiteY10" fmla="*/ 130412 h 550626"/>
                    <a:gd name="connsiteX11" fmla="*/ 637567 w 637567"/>
                    <a:gd name="connsiteY11" fmla="*/ 360295 h 550626"/>
                    <a:gd name="connsiteX12" fmla="*/ 594106 w 637567"/>
                    <a:gd name="connsiteY12" fmla="*/ 450783 h 550626"/>
                    <a:gd name="connsiteX13" fmla="*/ 594097 w 637567"/>
                    <a:gd name="connsiteY13" fmla="*/ 146077 h 550626"/>
                    <a:gd name="connsiteX14" fmla="*/ 498230 w 637567"/>
                    <a:gd name="connsiteY14" fmla="*/ 44795 h 550626"/>
                    <a:gd name="connsiteX15" fmla="*/ 492666 w 637567"/>
                    <a:gd name="connsiteY15" fmla="*/ 44645 h 550626"/>
                    <a:gd name="connsiteX16" fmla="*/ 96963 w 637567"/>
                    <a:gd name="connsiteY16" fmla="*/ 44624 h 550626"/>
                    <a:gd name="connsiteX17" fmla="*/ 188372 w 637567"/>
                    <a:gd name="connsiteY17" fmla="*/ 0 h 550626"/>
                    <a:gd name="connsiteX18" fmla="*/ 507156 w 637567"/>
                    <a:gd name="connsiteY18" fmla="*/ 0 h 55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637567" h="550626">
                      <a:moveTo>
                        <a:pt x="463685" y="74409"/>
                      </a:moveTo>
                      <a:cubicBezTo>
                        <a:pt x="519704" y="74409"/>
                        <a:pt x="565117" y="121049"/>
                        <a:pt x="565117" y="178581"/>
                      </a:cubicBezTo>
                      <a:lnTo>
                        <a:pt x="565117" y="446454"/>
                      </a:lnTo>
                      <a:cubicBezTo>
                        <a:pt x="565117" y="503985"/>
                        <a:pt x="519704" y="550626"/>
                        <a:pt x="463685" y="550626"/>
                      </a:cubicBezTo>
                      <a:lnTo>
                        <a:pt x="101431" y="550626"/>
                      </a:lnTo>
                      <a:cubicBezTo>
                        <a:pt x="45412" y="550626"/>
                        <a:pt x="0" y="503985"/>
                        <a:pt x="0" y="446454"/>
                      </a:cubicBezTo>
                      <a:lnTo>
                        <a:pt x="0" y="178581"/>
                      </a:lnTo>
                      <a:cubicBezTo>
                        <a:pt x="0" y="121049"/>
                        <a:pt x="45412" y="74409"/>
                        <a:pt x="101431" y="74409"/>
                      </a:cubicBezTo>
                      <a:lnTo>
                        <a:pt x="463685" y="74409"/>
                      </a:lnTo>
                      <a:close/>
                      <a:moveTo>
                        <a:pt x="507156" y="0"/>
                      </a:moveTo>
                      <a:cubicBezTo>
                        <a:pt x="579181" y="0"/>
                        <a:pt x="637567" y="58387"/>
                        <a:pt x="637567" y="130412"/>
                      </a:cubicBezTo>
                      <a:lnTo>
                        <a:pt x="637567" y="360295"/>
                      </a:lnTo>
                      <a:cubicBezTo>
                        <a:pt x="637567" y="396900"/>
                        <a:pt x="620602" y="429541"/>
                        <a:pt x="594106" y="450783"/>
                      </a:cubicBezTo>
                      <a:lnTo>
                        <a:pt x="594097" y="146077"/>
                      </a:lnTo>
                      <a:cubicBezTo>
                        <a:pt x="594097" y="91925"/>
                        <a:pt x="551661" y="47685"/>
                        <a:pt x="498230" y="44795"/>
                      </a:cubicBezTo>
                      <a:lnTo>
                        <a:pt x="492666" y="44645"/>
                      </a:lnTo>
                      <a:lnTo>
                        <a:pt x="96963" y="44624"/>
                      </a:lnTo>
                      <a:cubicBezTo>
                        <a:pt x="118178" y="17462"/>
                        <a:pt x="151236" y="0"/>
                        <a:pt x="188372" y="0"/>
                      </a:cubicBezTo>
                      <a:lnTo>
                        <a:pt x="5071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66"/>
                    </a:gs>
                    <a:gs pos="100000">
                      <a:srgbClr val="FF3300"/>
                    </a:gs>
                  </a:gsLst>
                  <a:lin ang="2700000" scaled="1"/>
                  <a:tileRect/>
                </a:gradFill>
                <a:ln w="289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808734"/>
                  <a:endParaRPr lang="zh-CN" altLang="en-US" sz="1194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AAE92DB3-A731-F0FB-31B7-5F81B751EF2A}"/>
                    </a:ext>
                  </a:extLst>
                </p:cNvPr>
                <p:cNvSpPr txBox="1"/>
                <p:nvPr/>
              </p:nvSpPr>
              <p:spPr>
                <a:xfrm>
                  <a:off x="10234293" y="785447"/>
                  <a:ext cx="7831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sz="1100" dirty="0"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黑屏学校</a:t>
                  </a:r>
                  <a:endParaRPr lang="en-US" altLang="zh-CN" sz="1100" dirty="0"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  <a:p>
                  <a:pPr algn="dist"/>
                  <a:r>
                    <a:rPr lang="en-US" altLang="zh-CN" sz="300" dirty="0">
                      <a:latin typeface="DIN1451" panose="020B0503020202040203" pitchFamily="34" charset="0"/>
                      <a:ea typeface="字魂创粗黑(商用需授权)" panose="00000500000000000000" pitchFamily="2" charset="-122"/>
                      <a:cs typeface="Rajdhani SemiBold" panose="02000000000000000000" pitchFamily="2" charset="0"/>
                    </a:rPr>
                    <a:t>DEAD DOG SCHOOL</a:t>
                  </a:r>
                  <a:endParaRPr lang="zh-CN" altLang="en-US" sz="300" dirty="0">
                    <a:latin typeface="DIN1451" panose="020B0503020202040203" pitchFamily="34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endParaRP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B35288C-8E31-E31E-6B27-7F32955837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14148" y="574174"/>
                  <a:ext cx="1227769" cy="818379"/>
                </a:xfrm>
                <a:prstGeom prst="rect">
                  <a:avLst/>
                </a:prstGeom>
                <a:noFill/>
                <a:effectLst>
                  <a:outerShdw blurRad="50800" dist="38100" dir="6300000" algn="tr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0172991-D8D7-347E-774E-017A12666723}"/>
                  </a:ext>
                </a:extLst>
              </p:cNvPr>
              <p:cNvGrpSpPr/>
              <p:nvPr/>
            </p:nvGrpSpPr>
            <p:grpSpPr>
              <a:xfrm>
                <a:off x="5038996" y="714444"/>
                <a:ext cx="367054" cy="488495"/>
                <a:chOff x="5038996" y="714444"/>
                <a:chExt cx="367054" cy="488495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0A6BFB3A-CC78-C5D3-562F-D5B4905C076C}"/>
                    </a:ext>
                  </a:extLst>
                </p:cNvPr>
                <p:cNvSpPr/>
                <p:nvPr/>
              </p:nvSpPr>
              <p:spPr>
                <a:xfrm>
                  <a:off x="5038996" y="714444"/>
                  <a:ext cx="367054" cy="488495"/>
                </a:xfrm>
                <a:prstGeom prst="rect">
                  <a:avLst/>
                </a:prstGeom>
                <a:solidFill>
                  <a:srgbClr val="7E5840"/>
                </a:solidFill>
                <a:ln>
                  <a:solidFill>
                    <a:srgbClr val="543A2A"/>
                  </a:solidFill>
                </a:ln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bliqueBottomRight">
                    <a:rot lat="21000000" lon="21060000" rev="240000"/>
                  </a:camera>
                  <a:lightRig rig="brightRoom" dir="t"/>
                </a:scene3d>
                <a:sp3d extrusionH="444500" prstMaterial="flat">
                  <a:bevelT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zh-CN" altLang="en-US" sz="300" i="1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44F5BB3-B4CC-96DE-896B-9F72D7BC332B}"/>
                    </a:ext>
                  </a:extLst>
                </p:cNvPr>
                <p:cNvSpPr/>
                <p:nvPr/>
              </p:nvSpPr>
              <p:spPr>
                <a:xfrm>
                  <a:off x="5101325" y="767135"/>
                  <a:ext cx="234973" cy="242025"/>
                </a:xfrm>
                <a:prstGeom prst="ellipse">
                  <a:avLst/>
                </a:prstGeom>
                <a:solidFill>
                  <a:srgbClr val="543A2A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9ACFEDFA-C5CB-650A-3AA1-2AD22875D31F}"/>
                    </a:ext>
                  </a:extLst>
                </p:cNvPr>
                <p:cNvSpPr/>
                <p:nvPr/>
              </p:nvSpPr>
              <p:spPr>
                <a:xfrm>
                  <a:off x="5172089" y="1040623"/>
                  <a:ext cx="100735" cy="105201"/>
                </a:xfrm>
                <a:prstGeom prst="ellipse">
                  <a:avLst/>
                </a:prstGeom>
                <a:solidFill>
                  <a:srgbClr val="543A2A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AC514E60-D51A-6096-B029-37EDA4C089DB}"/>
                  </a:ext>
                </a:extLst>
              </p:cNvPr>
              <p:cNvGrpSpPr/>
              <p:nvPr/>
            </p:nvGrpSpPr>
            <p:grpSpPr>
              <a:xfrm>
                <a:off x="13533860" y="848975"/>
                <a:ext cx="367054" cy="488495"/>
                <a:chOff x="5038996" y="714444"/>
                <a:chExt cx="367054" cy="488495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AC52055-D6C7-308A-7DB4-C3997CC98FE5}"/>
                    </a:ext>
                  </a:extLst>
                </p:cNvPr>
                <p:cNvSpPr/>
                <p:nvPr/>
              </p:nvSpPr>
              <p:spPr>
                <a:xfrm>
                  <a:off x="5038996" y="714444"/>
                  <a:ext cx="367054" cy="488495"/>
                </a:xfrm>
                <a:prstGeom prst="rect">
                  <a:avLst/>
                </a:prstGeom>
                <a:solidFill>
                  <a:srgbClr val="7E5840"/>
                </a:solidFill>
                <a:ln>
                  <a:solidFill>
                    <a:srgbClr val="543A2A"/>
                  </a:solidFill>
                </a:ln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perspectiveRight" fov="1500000">
                    <a:rot lat="21000000" lon="21000000" rev="0"/>
                  </a:camera>
                  <a:lightRig rig="brightRoom" dir="t"/>
                </a:scene3d>
                <a:sp3d extrusionH="444500" prstMaterial="flat">
                  <a:bevelT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zh-CN" altLang="en-US" sz="300" i="1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3E94E0E2-F437-27F3-3A68-A4D7A171FBEE}"/>
                    </a:ext>
                  </a:extLst>
                </p:cNvPr>
                <p:cNvSpPr/>
                <p:nvPr/>
              </p:nvSpPr>
              <p:spPr>
                <a:xfrm>
                  <a:off x="5101325" y="767135"/>
                  <a:ext cx="234973" cy="242025"/>
                </a:xfrm>
                <a:prstGeom prst="ellipse">
                  <a:avLst/>
                </a:prstGeom>
                <a:solidFill>
                  <a:srgbClr val="543A2A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EBB05CB2-29F7-0527-A8A5-846363428145}"/>
                    </a:ext>
                  </a:extLst>
                </p:cNvPr>
                <p:cNvSpPr/>
                <p:nvPr/>
              </p:nvSpPr>
              <p:spPr>
                <a:xfrm>
                  <a:off x="5172089" y="1040623"/>
                  <a:ext cx="100735" cy="105201"/>
                </a:xfrm>
                <a:prstGeom prst="ellipse">
                  <a:avLst/>
                </a:prstGeom>
                <a:solidFill>
                  <a:srgbClr val="543A2A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28" name="组合 1127">
                <a:extLst>
                  <a:ext uri="{FF2B5EF4-FFF2-40B4-BE49-F238E27FC236}">
                    <a16:creationId xmlns:a16="http://schemas.microsoft.com/office/drawing/2014/main" id="{4306CEE0-9D7B-405F-2812-78DF6AA58BFA}"/>
                  </a:ext>
                </a:extLst>
              </p:cNvPr>
              <p:cNvGrpSpPr/>
              <p:nvPr/>
            </p:nvGrpSpPr>
            <p:grpSpPr>
              <a:xfrm>
                <a:off x="2579937" y="188377"/>
                <a:ext cx="2042435" cy="2180489"/>
                <a:chOff x="1444960" y="714444"/>
                <a:chExt cx="2341961" cy="250026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140C0F57-1984-FD6E-0C72-C44443CA3FEB}"/>
                    </a:ext>
                  </a:extLst>
                </p:cNvPr>
                <p:cNvSpPr/>
                <p:nvPr/>
              </p:nvSpPr>
              <p:spPr>
                <a:xfrm>
                  <a:off x="1813560" y="714444"/>
                  <a:ext cx="1973361" cy="2500261"/>
                </a:xfrm>
                <a:prstGeom prst="roundRect">
                  <a:avLst>
                    <a:gd name="adj" fmla="val 7399"/>
                  </a:avLst>
                </a:prstGeom>
                <a:solidFill>
                  <a:srgbClr val="E4D2E3"/>
                </a:solidFill>
                <a:ln>
                  <a:solidFill>
                    <a:srgbClr val="C800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altLang="zh-CN" sz="1050" dirty="0"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  <a:p>
                  <a:pPr algn="ctr"/>
                  <a:endParaRPr lang="en-US" altLang="zh-CN" sz="1050" dirty="0"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  <a:p>
                  <a:pPr algn="ctr"/>
                  <a:r>
                    <a:rPr lang="zh-CN" altLang="en-US" sz="1050" dirty="0"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              </a:t>
                  </a:r>
                  <a:r>
                    <a:rPr lang="zh-CN" altLang="en-US" sz="1050" dirty="0">
                      <a:solidFill>
                        <a:schemeClr val="tx1"/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目标责任书</a:t>
                  </a:r>
                </a:p>
              </p:txBody>
            </p:sp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5D9542A3-04FD-05EA-6DB7-34DF4BAB40A8}"/>
                    </a:ext>
                  </a:extLst>
                </p:cNvPr>
                <p:cNvGrpSpPr/>
                <p:nvPr/>
              </p:nvGrpSpPr>
              <p:grpSpPr>
                <a:xfrm>
                  <a:off x="2343071" y="2978411"/>
                  <a:ext cx="913151" cy="199724"/>
                  <a:chOff x="2373301" y="2976366"/>
                  <a:chExt cx="913151" cy="199724"/>
                </a:xfrm>
              </p:grpSpPr>
              <p:sp>
                <p:nvSpPr>
                  <p:cNvPr id="45" name="ic_dd_filled">
                    <a:extLst>
                      <a:ext uri="{FF2B5EF4-FFF2-40B4-BE49-F238E27FC236}">
                        <a16:creationId xmlns:a16="http://schemas.microsoft.com/office/drawing/2014/main" id="{6D618815-B102-30EE-A92A-25426B91B7F3}"/>
                      </a:ext>
                    </a:extLst>
                  </p:cNvPr>
                  <p:cNvSpPr/>
                  <p:nvPr/>
                </p:nvSpPr>
                <p:spPr>
                  <a:xfrm flipH="1">
                    <a:off x="2373301" y="3027790"/>
                    <a:ext cx="94737" cy="81818"/>
                  </a:xfrm>
                  <a:custGeom>
                    <a:avLst/>
                    <a:gdLst>
                      <a:gd name="connsiteX0" fmla="*/ 463685 w 637567"/>
                      <a:gd name="connsiteY0" fmla="*/ 74409 h 550626"/>
                      <a:gd name="connsiteX1" fmla="*/ 565117 w 637567"/>
                      <a:gd name="connsiteY1" fmla="*/ 178581 h 550626"/>
                      <a:gd name="connsiteX2" fmla="*/ 565117 w 637567"/>
                      <a:gd name="connsiteY2" fmla="*/ 446454 h 550626"/>
                      <a:gd name="connsiteX3" fmla="*/ 463685 w 637567"/>
                      <a:gd name="connsiteY3" fmla="*/ 550626 h 550626"/>
                      <a:gd name="connsiteX4" fmla="*/ 101431 w 637567"/>
                      <a:gd name="connsiteY4" fmla="*/ 550626 h 550626"/>
                      <a:gd name="connsiteX5" fmla="*/ 0 w 637567"/>
                      <a:gd name="connsiteY5" fmla="*/ 446454 h 550626"/>
                      <a:gd name="connsiteX6" fmla="*/ 0 w 637567"/>
                      <a:gd name="connsiteY6" fmla="*/ 178581 h 550626"/>
                      <a:gd name="connsiteX7" fmla="*/ 101431 w 637567"/>
                      <a:gd name="connsiteY7" fmla="*/ 74409 h 550626"/>
                      <a:gd name="connsiteX8" fmla="*/ 463685 w 637567"/>
                      <a:gd name="connsiteY8" fmla="*/ 74409 h 550626"/>
                      <a:gd name="connsiteX9" fmla="*/ 507156 w 637567"/>
                      <a:gd name="connsiteY9" fmla="*/ 0 h 550626"/>
                      <a:gd name="connsiteX10" fmla="*/ 637567 w 637567"/>
                      <a:gd name="connsiteY10" fmla="*/ 130412 h 550626"/>
                      <a:gd name="connsiteX11" fmla="*/ 637567 w 637567"/>
                      <a:gd name="connsiteY11" fmla="*/ 360295 h 550626"/>
                      <a:gd name="connsiteX12" fmla="*/ 594106 w 637567"/>
                      <a:gd name="connsiteY12" fmla="*/ 450783 h 550626"/>
                      <a:gd name="connsiteX13" fmla="*/ 594097 w 637567"/>
                      <a:gd name="connsiteY13" fmla="*/ 146077 h 550626"/>
                      <a:gd name="connsiteX14" fmla="*/ 498230 w 637567"/>
                      <a:gd name="connsiteY14" fmla="*/ 44795 h 550626"/>
                      <a:gd name="connsiteX15" fmla="*/ 492666 w 637567"/>
                      <a:gd name="connsiteY15" fmla="*/ 44645 h 550626"/>
                      <a:gd name="connsiteX16" fmla="*/ 96963 w 637567"/>
                      <a:gd name="connsiteY16" fmla="*/ 44624 h 550626"/>
                      <a:gd name="connsiteX17" fmla="*/ 188372 w 637567"/>
                      <a:gd name="connsiteY17" fmla="*/ 0 h 550626"/>
                      <a:gd name="connsiteX18" fmla="*/ 507156 w 637567"/>
                      <a:gd name="connsiteY18" fmla="*/ 0 h 550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37567" h="550626">
                        <a:moveTo>
                          <a:pt x="463685" y="74409"/>
                        </a:moveTo>
                        <a:cubicBezTo>
                          <a:pt x="519704" y="74409"/>
                          <a:pt x="565117" y="121049"/>
                          <a:pt x="565117" y="178581"/>
                        </a:cubicBezTo>
                        <a:lnTo>
                          <a:pt x="565117" y="446454"/>
                        </a:lnTo>
                        <a:cubicBezTo>
                          <a:pt x="565117" y="503985"/>
                          <a:pt x="519704" y="550626"/>
                          <a:pt x="463685" y="550626"/>
                        </a:cubicBezTo>
                        <a:lnTo>
                          <a:pt x="101431" y="550626"/>
                        </a:lnTo>
                        <a:cubicBezTo>
                          <a:pt x="45412" y="550626"/>
                          <a:pt x="0" y="503985"/>
                          <a:pt x="0" y="446454"/>
                        </a:cubicBezTo>
                        <a:lnTo>
                          <a:pt x="0" y="178581"/>
                        </a:lnTo>
                        <a:cubicBezTo>
                          <a:pt x="0" y="121049"/>
                          <a:pt x="45412" y="74409"/>
                          <a:pt x="101431" y="74409"/>
                        </a:cubicBezTo>
                        <a:lnTo>
                          <a:pt x="463685" y="74409"/>
                        </a:lnTo>
                        <a:close/>
                        <a:moveTo>
                          <a:pt x="507156" y="0"/>
                        </a:moveTo>
                        <a:cubicBezTo>
                          <a:pt x="579181" y="0"/>
                          <a:pt x="637567" y="58387"/>
                          <a:pt x="637567" y="130412"/>
                        </a:cubicBezTo>
                        <a:lnTo>
                          <a:pt x="637567" y="360295"/>
                        </a:lnTo>
                        <a:cubicBezTo>
                          <a:pt x="637567" y="396900"/>
                          <a:pt x="620602" y="429541"/>
                          <a:pt x="594106" y="450783"/>
                        </a:cubicBezTo>
                        <a:lnTo>
                          <a:pt x="594097" y="146077"/>
                        </a:lnTo>
                        <a:cubicBezTo>
                          <a:pt x="594097" y="91925"/>
                          <a:pt x="551661" y="47685"/>
                          <a:pt x="498230" y="44795"/>
                        </a:cubicBezTo>
                        <a:lnTo>
                          <a:pt x="492666" y="44645"/>
                        </a:lnTo>
                        <a:lnTo>
                          <a:pt x="96963" y="44624"/>
                        </a:lnTo>
                        <a:cubicBezTo>
                          <a:pt x="118178" y="17462"/>
                          <a:pt x="151236" y="0"/>
                          <a:pt x="188372" y="0"/>
                        </a:cubicBezTo>
                        <a:lnTo>
                          <a:pt x="50715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0066"/>
                      </a:gs>
                      <a:gs pos="100000">
                        <a:srgbClr val="FF3300"/>
                      </a:gs>
                    </a:gsLst>
                    <a:lin ang="2700000" scaled="1"/>
                    <a:tileRect/>
                  </a:gradFill>
                  <a:ln w="289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808734"/>
                    <a:endParaRPr lang="zh-CN" altLang="en-US" sz="600" dirty="0">
                      <a:solidFill>
                        <a:prstClr val="black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6DC8C996-670F-29B0-AD52-3F54B5C8007B}"/>
                      </a:ext>
                    </a:extLst>
                  </p:cNvPr>
                  <p:cNvSpPr txBox="1"/>
                  <p:nvPr/>
                </p:nvSpPr>
                <p:spPr>
                  <a:xfrm>
                    <a:off x="2468037" y="2976366"/>
                    <a:ext cx="818415" cy="1997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dist"/>
                    <a:r>
                      <a:rPr lang="zh-CN" altLang="en-US" sz="500" dirty="0"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黑屏学校</a:t>
                    </a:r>
                    <a:r>
                      <a:rPr lang="en-US" altLang="zh-CN" sz="500" dirty="0"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500" dirty="0"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中学部</a:t>
                    </a:r>
                    <a:endParaRPr lang="en-US" altLang="zh-CN" sz="500" dirty="0"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endParaRPr>
                  </a:p>
                </p:txBody>
              </p:sp>
            </p:grpSp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60184033-AADC-8FEE-5306-B630959321A0}"/>
                    </a:ext>
                  </a:extLst>
                </p:cNvPr>
                <p:cNvSpPr/>
                <p:nvPr/>
              </p:nvSpPr>
              <p:spPr>
                <a:xfrm>
                  <a:off x="2075136" y="1517904"/>
                  <a:ext cx="1449023" cy="1438726"/>
                </a:xfrm>
                <a:prstGeom prst="roundRect">
                  <a:avLst>
                    <a:gd name="adj" fmla="val 14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just"/>
                  <a:r>
                    <a:rPr lang="en-US" altLang="zh-CN" sz="900" spc="-150" dirty="0">
                      <a:solidFill>
                        <a:schemeClr val="tx1"/>
                      </a:solidFill>
                    </a:rPr>
                    <a:t>——————————————————————</a:t>
                  </a:r>
                </a:p>
                <a:p>
                  <a:pPr algn="just"/>
                  <a:r>
                    <a:rPr lang="en-US" altLang="zh-CN" sz="900" spc="-150" dirty="0">
                      <a:solidFill>
                        <a:schemeClr val="tx1"/>
                      </a:solidFill>
                    </a:rPr>
                    <a:t>————————</a:t>
                  </a:r>
                </a:p>
                <a:p>
                  <a:pPr algn="just"/>
                  <a:r>
                    <a:rPr lang="en-US" altLang="zh-CN" sz="900" spc="-150" dirty="0">
                      <a:solidFill>
                        <a:schemeClr val="tx1"/>
                      </a:solidFill>
                    </a:rPr>
                    <a:t>————————</a:t>
                  </a:r>
                </a:p>
                <a:p>
                  <a:pPr algn="just"/>
                  <a:r>
                    <a:rPr lang="en-US" altLang="zh-CN" sz="900" spc="-150" dirty="0">
                      <a:solidFill>
                        <a:schemeClr val="tx1"/>
                      </a:solidFill>
                    </a:rPr>
                    <a:t>————————</a:t>
                  </a:r>
                </a:p>
                <a:p>
                  <a:pPr algn="just"/>
                  <a:endParaRPr lang="en-US" altLang="zh-CN" sz="900" spc="-15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  <a:p>
                  <a:pPr algn="just"/>
                  <a:r>
                    <a:rPr lang="en-US" altLang="zh-CN" sz="900" spc="-150" dirty="0">
                      <a:solidFill>
                        <a:schemeClr val="tx1"/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	   </a:t>
                  </a:r>
                  <a:r>
                    <a:rPr lang="zh-CN" altLang="en-US" sz="400" dirty="0">
                      <a:solidFill>
                        <a:schemeClr val="tx1"/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rPr>
                    <a:t>目标责任人：</a:t>
                  </a:r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D22CACCF-5AD4-96F9-9AA2-833F8F4CADC0}"/>
                    </a:ext>
                  </a:extLst>
                </p:cNvPr>
                <p:cNvSpPr/>
                <p:nvPr/>
              </p:nvSpPr>
              <p:spPr>
                <a:xfrm>
                  <a:off x="2388320" y="1028356"/>
                  <a:ext cx="228481" cy="316458"/>
                </a:xfrm>
                <a:custGeom>
                  <a:avLst/>
                  <a:gdLst>
                    <a:gd name="connsiteX0" fmla="*/ 1893122 w 2406513"/>
                    <a:gd name="connsiteY0" fmla="*/ 567276 h 3333144"/>
                    <a:gd name="connsiteX1" fmla="*/ 1878758 w 2406513"/>
                    <a:gd name="connsiteY1" fmla="*/ 569100 h 3333144"/>
                    <a:gd name="connsiteX2" fmla="*/ 1787556 w 2406513"/>
                    <a:gd name="connsiteY2" fmla="*/ 598285 h 3333144"/>
                    <a:gd name="connsiteX3" fmla="*/ 1678114 w 2406513"/>
                    <a:gd name="connsiteY3" fmla="*/ 660302 h 3333144"/>
                    <a:gd name="connsiteX4" fmla="*/ 1656226 w 2406513"/>
                    <a:gd name="connsiteY4" fmla="*/ 882835 h 3333144"/>
                    <a:gd name="connsiteX5" fmla="*/ 1663522 w 2406513"/>
                    <a:gd name="connsiteY5" fmla="*/ 908371 h 3333144"/>
                    <a:gd name="connsiteX6" fmla="*/ 1681762 w 2406513"/>
                    <a:gd name="connsiteY6" fmla="*/ 871891 h 3333144"/>
                    <a:gd name="connsiteX7" fmla="*/ 1696355 w 2406513"/>
                    <a:gd name="connsiteY7" fmla="*/ 846354 h 3333144"/>
                    <a:gd name="connsiteX8" fmla="*/ 1793029 w 2406513"/>
                    <a:gd name="connsiteY8" fmla="*/ 742384 h 3333144"/>
                    <a:gd name="connsiteX9" fmla="*/ 1875110 w 2406513"/>
                    <a:gd name="connsiteY9" fmla="*/ 618349 h 3333144"/>
                    <a:gd name="connsiteX10" fmla="*/ 1893351 w 2406513"/>
                    <a:gd name="connsiteY10" fmla="*/ 598285 h 3333144"/>
                    <a:gd name="connsiteX11" fmla="*/ 1911591 w 2406513"/>
                    <a:gd name="connsiteY11" fmla="*/ 583693 h 3333144"/>
                    <a:gd name="connsiteX12" fmla="*/ 1893122 w 2406513"/>
                    <a:gd name="connsiteY12" fmla="*/ 567276 h 3333144"/>
                    <a:gd name="connsiteX13" fmla="*/ 2263629 w 2406513"/>
                    <a:gd name="connsiteY13" fmla="*/ 492492 h 3333144"/>
                    <a:gd name="connsiteX14" fmla="*/ 2269102 w 2406513"/>
                    <a:gd name="connsiteY14" fmla="*/ 519852 h 3333144"/>
                    <a:gd name="connsiteX15" fmla="*/ 2252685 w 2406513"/>
                    <a:gd name="connsiteY15" fmla="*/ 547213 h 3333144"/>
                    <a:gd name="connsiteX16" fmla="*/ 2247213 w 2406513"/>
                    <a:gd name="connsiteY16" fmla="*/ 519852 h 3333144"/>
                    <a:gd name="connsiteX17" fmla="*/ 2263629 w 2406513"/>
                    <a:gd name="connsiteY17" fmla="*/ 492492 h 3333144"/>
                    <a:gd name="connsiteX18" fmla="*/ 1572320 w 2406513"/>
                    <a:gd name="connsiteY18" fmla="*/ 0 h 3333144"/>
                    <a:gd name="connsiteX19" fmla="*/ 1621569 w 2406513"/>
                    <a:gd name="connsiteY19" fmla="*/ 18241 h 3333144"/>
                    <a:gd name="connsiteX20" fmla="*/ 1678114 w 2406513"/>
                    <a:gd name="connsiteY20" fmla="*/ 94850 h 3333144"/>
                    <a:gd name="connsiteX21" fmla="*/ 1752899 w 2406513"/>
                    <a:gd name="connsiteY21" fmla="*/ 193349 h 3333144"/>
                    <a:gd name="connsiteX22" fmla="*/ 1763844 w 2406513"/>
                    <a:gd name="connsiteY22" fmla="*/ 213413 h 3333144"/>
                    <a:gd name="connsiteX23" fmla="*/ 1794853 w 2406513"/>
                    <a:gd name="connsiteY23" fmla="*/ 253542 h 3333144"/>
                    <a:gd name="connsiteX24" fmla="*/ 1875110 w 2406513"/>
                    <a:gd name="connsiteY24" fmla="*/ 300967 h 3333144"/>
                    <a:gd name="connsiteX25" fmla="*/ 2002793 w 2406513"/>
                    <a:gd name="connsiteY25" fmla="*/ 350216 h 3333144"/>
                    <a:gd name="connsiteX26" fmla="*/ 2084875 w 2406513"/>
                    <a:gd name="connsiteY26" fmla="*/ 362984 h 3333144"/>
                    <a:gd name="connsiteX27" fmla="*/ 2166957 w 2406513"/>
                    <a:gd name="connsiteY27" fmla="*/ 310087 h 3333144"/>
                    <a:gd name="connsiteX28" fmla="*/ 2290990 w 2406513"/>
                    <a:gd name="connsiteY28" fmla="*/ 255366 h 3333144"/>
                    <a:gd name="connsiteX29" fmla="*/ 2334767 w 2406513"/>
                    <a:gd name="connsiteY29" fmla="*/ 262662 h 3333144"/>
                    <a:gd name="connsiteX30" fmla="*/ 2298287 w 2406513"/>
                    <a:gd name="connsiteY30" fmla="*/ 353864 h 3333144"/>
                    <a:gd name="connsiteX31" fmla="*/ 2276398 w 2406513"/>
                    <a:gd name="connsiteY31" fmla="*/ 463306 h 3333144"/>
                    <a:gd name="connsiteX32" fmla="*/ 2276398 w 2406513"/>
                    <a:gd name="connsiteY32" fmla="*/ 474250 h 3333144"/>
                    <a:gd name="connsiteX33" fmla="*/ 2258159 w 2406513"/>
                    <a:gd name="connsiteY33" fmla="*/ 459658 h 3333144"/>
                    <a:gd name="connsiteX34" fmla="*/ 2232621 w 2406513"/>
                    <a:gd name="connsiteY34" fmla="*/ 448714 h 3333144"/>
                    <a:gd name="connsiteX35" fmla="*/ 2218030 w 2406513"/>
                    <a:gd name="connsiteY35" fmla="*/ 481546 h 3333144"/>
                    <a:gd name="connsiteX36" fmla="*/ 2181548 w 2406513"/>
                    <a:gd name="connsiteY36" fmla="*/ 549036 h 3333144"/>
                    <a:gd name="connsiteX37" fmla="*/ 2166957 w 2406513"/>
                    <a:gd name="connsiteY37" fmla="*/ 583693 h 3333144"/>
                    <a:gd name="connsiteX38" fmla="*/ 2159661 w 2406513"/>
                    <a:gd name="connsiteY38" fmla="*/ 598285 h 3333144"/>
                    <a:gd name="connsiteX39" fmla="*/ 2050218 w 2406513"/>
                    <a:gd name="connsiteY39" fmla="*/ 735088 h 3333144"/>
                    <a:gd name="connsiteX40" fmla="*/ 1962664 w 2406513"/>
                    <a:gd name="connsiteY40" fmla="*/ 912019 h 3333144"/>
                    <a:gd name="connsiteX41" fmla="*/ 1937127 w 2406513"/>
                    <a:gd name="connsiteY41" fmla="*/ 943028 h 3333144"/>
                    <a:gd name="connsiteX42" fmla="*/ 1867814 w 2406513"/>
                    <a:gd name="connsiteY42" fmla="*/ 1043350 h 3333144"/>
                    <a:gd name="connsiteX43" fmla="*/ 1824037 w 2406513"/>
                    <a:gd name="connsiteY43" fmla="*/ 1130904 h 3333144"/>
                    <a:gd name="connsiteX44" fmla="*/ 1878758 w 2406513"/>
                    <a:gd name="connsiteY44" fmla="*/ 1119960 h 3333144"/>
                    <a:gd name="connsiteX45" fmla="*/ 2086698 w 2406513"/>
                    <a:gd name="connsiteY45" fmla="*/ 1003221 h 3333144"/>
                    <a:gd name="connsiteX46" fmla="*/ 2123179 w 2406513"/>
                    <a:gd name="connsiteY46" fmla="*/ 913843 h 3333144"/>
                    <a:gd name="connsiteX47" fmla="*/ 2137771 w 2406513"/>
                    <a:gd name="connsiteY47" fmla="*/ 853650 h 3333144"/>
                    <a:gd name="connsiteX48" fmla="*/ 2196141 w 2406513"/>
                    <a:gd name="connsiteY48" fmla="*/ 704079 h 3333144"/>
                    <a:gd name="connsiteX49" fmla="*/ 2218030 w 2406513"/>
                    <a:gd name="connsiteY49" fmla="*/ 590989 h 3333144"/>
                    <a:gd name="connsiteX50" fmla="*/ 2232621 w 2406513"/>
                    <a:gd name="connsiteY50" fmla="*/ 565452 h 3333144"/>
                    <a:gd name="connsiteX51" fmla="*/ 2280046 w 2406513"/>
                    <a:gd name="connsiteY51" fmla="*/ 835410 h 3333144"/>
                    <a:gd name="connsiteX52" fmla="*/ 2285519 w 2406513"/>
                    <a:gd name="connsiteY52" fmla="*/ 984981 h 3333144"/>
                    <a:gd name="connsiteX53" fmla="*/ 2345712 w 2406513"/>
                    <a:gd name="connsiteY53" fmla="*/ 1090775 h 3333144"/>
                    <a:gd name="connsiteX54" fmla="*/ 2404081 w 2406513"/>
                    <a:gd name="connsiteY54" fmla="*/ 1229402 h 3333144"/>
                    <a:gd name="connsiteX55" fmla="*/ 2236269 w 2406513"/>
                    <a:gd name="connsiteY55" fmla="*/ 1254938 h 3333144"/>
                    <a:gd name="connsiteX56" fmla="*/ 2057514 w 2406513"/>
                    <a:gd name="connsiteY56" fmla="*/ 1265883 h 3333144"/>
                    <a:gd name="connsiteX57" fmla="*/ 1798501 w 2406513"/>
                    <a:gd name="connsiteY57" fmla="*/ 1324252 h 3333144"/>
                    <a:gd name="connsiteX58" fmla="*/ 1654401 w 2406513"/>
                    <a:gd name="connsiteY58" fmla="*/ 1399037 h 3333144"/>
                    <a:gd name="connsiteX59" fmla="*/ 1554080 w 2406513"/>
                    <a:gd name="connsiteY59" fmla="*/ 1532192 h 3333144"/>
                    <a:gd name="connsiteX60" fmla="*/ 1437341 w 2406513"/>
                    <a:gd name="connsiteY60" fmla="*/ 1721892 h 3333144"/>
                    <a:gd name="connsiteX61" fmla="*/ 1360732 w 2406513"/>
                    <a:gd name="connsiteY61" fmla="*/ 1871463 h 3333144"/>
                    <a:gd name="connsiteX62" fmla="*/ 1393564 w 2406513"/>
                    <a:gd name="connsiteY62" fmla="*/ 1856871 h 3333144"/>
                    <a:gd name="connsiteX63" fmla="*/ 1696355 w 2406513"/>
                    <a:gd name="connsiteY63" fmla="*/ 1721892 h 3333144"/>
                    <a:gd name="connsiteX64" fmla="*/ 1980904 w 2406513"/>
                    <a:gd name="connsiteY64" fmla="*/ 1590561 h 3333144"/>
                    <a:gd name="connsiteX65" fmla="*/ 2110411 w 2406513"/>
                    <a:gd name="connsiteY65" fmla="*/ 1539488 h 3333144"/>
                    <a:gd name="connsiteX66" fmla="*/ 2290990 w 2406513"/>
                    <a:gd name="connsiteY66" fmla="*/ 1572321 h 3333144"/>
                    <a:gd name="connsiteX67" fmla="*/ 2290990 w 2406513"/>
                    <a:gd name="connsiteY67" fmla="*/ 1700003 h 3333144"/>
                    <a:gd name="connsiteX68" fmla="*/ 2181548 w 2406513"/>
                    <a:gd name="connsiteY68" fmla="*/ 1725540 h 3333144"/>
                    <a:gd name="connsiteX69" fmla="*/ 2004617 w 2406513"/>
                    <a:gd name="connsiteY69" fmla="*/ 1769317 h 3333144"/>
                    <a:gd name="connsiteX70" fmla="*/ 1969960 w 2406513"/>
                    <a:gd name="connsiteY70" fmla="*/ 1783909 h 3333144"/>
                    <a:gd name="connsiteX71" fmla="*/ 1853222 w 2406513"/>
                    <a:gd name="connsiteY71" fmla="*/ 1834982 h 3333144"/>
                    <a:gd name="connsiteX72" fmla="*/ 1785733 w 2406513"/>
                    <a:gd name="connsiteY72" fmla="*/ 1942600 h 3333144"/>
                    <a:gd name="connsiteX73" fmla="*/ 1743780 w 2406513"/>
                    <a:gd name="connsiteY73" fmla="*/ 2104940 h 3333144"/>
                    <a:gd name="connsiteX74" fmla="*/ 1732835 w 2406513"/>
                    <a:gd name="connsiteY74" fmla="*/ 2199789 h 3333144"/>
                    <a:gd name="connsiteX75" fmla="*/ 1856870 w 2406513"/>
                    <a:gd name="connsiteY75" fmla="*/ 2196141 h 3333144"/>
                    <a:gd name="connsiteX76" fmla="*/ 2048394 w 2406513"/>
                    <a:gd name="connsiteY76" fmla="*/ 2212558 h 3333144"/>
                    <a:gd name="connsiteX77" fmla="*/ 2156012 w 2406513"/>
                    <a:gd name="connsiteY77" fmla="*/ 2331120 h 3333144"/>
                    <a:gd name="connsiteX78" fmla="*/ 2201613 w 2406513"/>
                    <a:gd name="connsiteY78" fmla="*/ 2442387 h 3333144"/>
                    <a:gd name="connsiteX79" fmla="*/ 2210734 w 2406513"/>
                    <a:gd name="connsiteY79" fmla="*/ 2582837 h 3333144"/>
                    <a:gd name="connsiteX80" fmla="*/ 2072106 w 2406513"/>
                    <a:gd name="connsiteY80" fmla="*/ 3177473 h 3333144"/>
                    <a:gd name="connsiteX81" fmla="*/ 2031977 w 2406513"/>
                    <a:gd name="connsiteY81" fmla="*/ 3250435 h 3333144"/>
                    <a:gd name="connsiteX82" fmla="*/ 1969960 w 2406513"/>
                    <a:gd name="connsiteY82" fmla="*/ 3301508 h 3333144"/>
                    <a:gd name="connsiteX83" fmla="*/ 1707299 w 2406513"/>
                    <a:gd name="connsiteY83" fmla="*/ 3246787 h 3333144"/>
                    <a:gd name="connsiteX84" fmla="*/ 1543135 w 2406513"/>
                    <a:gd name="connsiteY84" fmla="*/ 3108160 h 3333144"/>
                    <a:gd name="connsiteX85" fmla="*/ 1440989 w 2406513"/>
                    <a:gd name="connsiteY85" fmla="*/ 3068031 h 3333144"/>
                    <a:gd name="connsiteX86" fmla="*/ 1200216 w 2406513"/>
                    <a:gd name="connsiteY86" fmla="*/ 2984125 h 3333144"/>
                    <a:gd name="connsiteX87" fmla="*/ 1145495 w 2406513"/>
                    <a:gd name="connsiteY87" fmla="*/ 2943997 h 3333144"/>
                    <a:gd name="connsiteX88" fmla="*/ 1116311 w 2406513"/>
                    <a:gd name="connsiteY88" fmla="*/ 2900220 h 3333144"/>
                    <a:gd name="connsiteX89" fmla="*/ 1218457 w 2406513"/>
                    <a:gd name="connsiteY89" fmla="*/ 2889276 h 3333144"/>
                    <a:gd name="connsiteX90" fmla="*/ 1378972 w 2406513"/>
                    <a:gd name="connsiteY90" fmla="*/ 2852795 h 3333144"/>
                    <a:gd name="connsiteX91" fmla="*/ 1762020 w 2406513"/>
                    <a:gd name="connsiteY91" fmla="*/ 2805370 h 3333144"/>
                    <a:gd name="connsiteX92" fmla="*/ 1878758 w 2406513"/>
                    <a:gd name="connsiteY92" fmla="*/ 2776185 h 3333144"/>
                    <a:gd name="connsiteX93" fmla="*/ 1920711 w 2406513"/>
                    <a:gd name="connsiteY93" fmla="*/ 2708696 h 3333144"/>
                    <a:gd name="connsiteX94" fmla="*/ 1955368 w 2406513"/>
                    <a:gd name="connsiteY94" fmla="*/ 2599254 h 3333144"/>
                    <a:gd name="connsiteX95" fmla="*/ 1975432 w 2406513"/>
                    <a:gd name="connsiteY95" fmla="*/ 2482515 h 3333144"/>
                    <a:gd name="connsiteX96" fmla="*/ 1977256 w 2406513"/>
                    <a:gd name="connsiteY96" fmla="*/ 2387666 h 3333144"/>
                    <a:gd name="connsiteX97" fmla="*/ 1955368 w 2406513"/>
                    <a:gd name="connsiteY97" fmla="*/ 2349361 h 3333144"/>
                    <a:gd name="connsiteX98" fmla="*/ 1778436 w 2406513"/>
                    <a:gd name="connsiteY98" fmla="*/ 2418674 h 3333144"/>
                    <a:gd name="connsiteX99" fmla="*/ 1637985 w 2406513"/>
                    <a:gd name="connsiteY99" fmla="*/ 2513524 h 3333144"/>
                    <a:gd name="connsiteX100" fmla="*/ 1579616 w 2406513"/>
                    <a:gd name="connsiteY100" fmla="*/ 2542709 h 3333144"/>
                    <a:gd name="connsiteX101" fmla="*/ 1486591 w 2406513"/>
                    <a:gd name="connsiteY101" fmla="*/ 2482515 h 3333144"/>
                    <a:gd name="connsiteX102" fmla="*/ 1451933 w 2406513"/>
                    <a:gd name="connsiteY102" fmla="*/ 2323824 h 3333144"/>
                    <a:gd name="connsiteX103" fmla="*/ 1464702 w 2406513"/>
                    <a:gd name="connsiteY103" fmla="*/ 2216206 h 3333144"/>
                    <a:gd name="connsiteX104" fmla="*/ 1539487 w 2406513"/>
                    <a:gd name="connsiteY104" fmla="*/ 2086699 h 3333144"/>
                    <a:gd name="connsiteX105" fmla="*/ 1616097 w 2406513"/>
                    <a:gd name="connsiteY105" fmla="*/ 1911592 h 3333144"/>
                    <a:gd name="connsiteX106" fmla="*/ 1597857 w 2406513"/>
                    <a:gd name="connsiteY106" fmla="*/ 1918888 h 3333144"/>
                    <a:gd name="connsiteX107" fmla="*/ 1497534 w 2406513"/>
                    <a:gd name="connsiteY107" fmla="*/ 1953545 h 3333144"/>
                    <a:gd name="connsiteX108" fmla="*/ 1291418 w 2406513"/>
                    <a:gd name="connsiteY108" fmla="*/ 2057515 h 3333144"/>
                    <a:gd name="connsiteX109" fmla="*/ 1134551 w 2406513"/>
                    <a:gd name="connsiteY109" fmla="*/ 2137772 h 3333144"/>
                    <a:gd name="connsiteX110" fmla="*/ 1008692 w 2406513"/>
                    <a:gd name="connsiteY110" fmla="*/ 2247215 h 3333144"/>
                    <a:gd name="connsiteX111" fmla="*/ 901074 w 2406513"/>
                    <a:gd name="connsiteY111" fmla="*/ 2378545 h 3333144"/>
                    <a:gd name="connsiteX112" fmla="*/ 879186 w 2406513"/>
                    <a:gd name="connsiteY112" fmla="*/ 2404082 h 3333144"/>
                    <a:gd name="connsiteX113" fmla="*/ 822641 w 2406513"/>
                    <a:gd name="connsiteY113" fmla="*/ 2451507 h 3333144"/>
                    <a:gd name="connsiteX114" fmla="*/ 749679 w 2406513"/>
                    <a:gd name="connsiteY114" fmla="*/ 2539061 h 3333144"/>
                    <a:gd name="connsiteX115" fmla="*/ 685838 w 2406513"/>
                    <a:gd name="connsiteY115" fmla="*/ 2615670 h 3333144"/>
                    <a:gd name="connsiteX116" fmla="*/ 459658 w 2406513"/>
                    <a:gd name="connsiteY116" fmla="*/ 2858267 h 3333144"/>
                    <a:gd name="connsiteX117" fmla="*/ 222532 w 2406513"/>
                    <a:gd name="connsiteY117" fmla="*/ 3078975 h 3333144"/>
                    <a:gd name="connsiteX118" fmla="*/ 133155 w 2406513"/>
                    <a:gd name="connsiteY118" fmla="*/ 3122753 h 3333144"/>
                    <a:gd name="connsiteX119" fmla="*/ 62018 w 2406513"/>
                    <a:gd name="connsiteY119" fmla="*/ 3082623 h 3333144"/>
                    <a:gd name="connsiteX120" fmla="*/ 25536 w 2406513"/>
                    <a:gd name="connsiteY120" fmla="*/ 2995070 h 3333144"/>
                    <a:gd name="connsiteX121" fmla="*/ 18240 w 2406513"/>
                    <a:gd name="connsiteY121" fmla="*/ 2951293 h 3333144"/>
                    <a:gd name="connsiteX122" fmla="*/ 0 w 2406513"/>
                    <a:gd name="connsiteY122" fmla="*/ 2881979 h 3333144"/>
                    <a:gd name="connsiteX123" fmla="*/ 16416 w 2406513"/>
                    <a:gd name="connsiteY123" fmla="*/ 2810842 h 3333144"/>
                    <a:gd name="connsiteX124" fmla="*/ 94850 w 2406513"/>
                    <a:gd name="connsiteY124" fmla="*/ 2732408 h 3333144"/>
                    <a:gd name="connsiteX125" fmla="*/ 198820 w 2406513"/>
                    <a:gd name="connsiteY125" fmla="*/ 2648503 h 3333144"/>
                    <a:gd name="connsiteX126" fmla="*/ 211589 w 2406513"/>
                    <a:gd name="connsiteY126" fmla="*/ 2632086 h 3333144"/>
                    <a:gd name="connsiteX127" fmla="*/ 288198 w 2406513"/>
                    <a:gd name="connsiteY127" fmla="*/ 2539061 h 3333144"/>
                    <a:gd name="connsiteX128" fmla="*/ 682190 w 2406513"/>
                    <a:gd name="connsiteY128" fmla="*/ 2115884 h 3333144"/>
                    <a:gd name="connsiteX129" fmla="*/ 1010517 w 2406513"/>
                    <a:gd name="connsiteY129" fmla="*/ 1718244 h 3333144"/>
                    <a:gd name="connsiteX130" fmla="*/ 1079830 w 2406513"/>
                    <a:gd name="connsiteY130" fmla="*/ 1628866 h 3333144"/>
                    <a:gd name="connsiteX131" fmla="*/ 1105367 w 2406513"/>
                    <a:gd name="connsiteY131" fmla="*/ 1601505 h 3333144"/>
                    <a:gd name="connsiteX132" fmla="*/ 1130903 w 2406513"/>
                    <a:gd name="connsiteY132" fmla="*/ 1561377 h 3333144"/>
                    <a:gd name="connsiteX133" fmla="*/ 1092598 w 2406513"/>
                    <a:gd name="connsiteY133" fmla="*/ 1543136 h 3333144"/>
                    <a:gd name="connsiteX134" fmla="*/ 919315 w 2406513"/>
                    <a:gd name="connsiteY134" fmla="*/ 1565025 h 3333144"/>
                    <a:gd name="connsiteX135" fmla="*/ 795280 w 2406513"/>
                    <a:gd name="connsiteY135" fmla="*/ 1566849 h 3333144"/>
                    <a:gd name="connsiteX136" fmla="*/ 693134 w 2406513"/>
                    <a:gd name="connsiteY136" fmla="*/ 1535840 h 3333144"/>
                    <a:gd name="connsiteX137" fmla="*/ 601933 w 2406513"/>
                    <a:gd name="connsiteY137" fmla="*/ 1486591 h 3333144"/>
                    <a:gd name="connsiteX138" fmla="*/ 587340 w 2406513"/>
                    <a:gd name="connsiteY138" fmla="*/ 1400861 h 3333144"/>
                    <a:gd name="connsiteX139" fmla="*/ 581868 w 2406513"/>
                    <a:gd name="connsiteY139" fmla="*/ 1362557 h 3333144"/>
                    <a:gd name="connsiteX140" fmla="*/ 580044 w 2406513"/>
                    <a:gd name="connsiteY140" fmla="*/ 1335196 h 3333144"/>
                    <a:gd name="connsiteX141" fmla="*/ 583692 w 2406513"/>
                    <a:gd name="connsiteY141" fmla="*/ 1324252 h 3333144"/>
                    <a:gd name="connsiteX142" fmla="*/ 631117 w 2406513"/>
                    <a:gd name="connsiteY142" fmla="*/ 1313307 h 3333144"/>
                    <a:gd name="connsiteX143" fmla="*/ 662126 w 2406513"/>
                    <a:gd name="connsiteY143" fmla="*/ 1311484 h 3333144"/>
                    <a:gd name="connsiteX144" fmla="*/ 663950 w 2406513"/>
                    <a:gd name="connsiteY144" fmla="*/ 1327900 h 3333144"/>
                    <a:gd name="connsiteX145" fmla="*/ 689486 w 2406513"/>
                    <a:gd name="connsiteY145" fmla="*/ 1397213 h 3333144"/>
                    <a:gd name="connsiteX146" fmla="*/ 722319 w 2406513"/>
                    <a:gd name="connsiteY146" fmla="*/ 1440990 h 3333144"/>
                    <a:gd name="connsiteX147" fmla="*/ 904723 w 2406513"/>
                    <a:gd name="connsiteY147" fmla="*/ 1408157 h 3333144"/>
                    <a:gd name="connsiteX148" fmla="*/ 1103543 w 2406513"/>
                    <a:gd name="connsiteY148" fmla="*/ 1362557 h 3333144"/>
                    <a:gd name="connsiteX149" fmla="*/ 1196568 w 2406513"/>
                    <a:gd name="connsiteY149" fmla="*/ 1335196 h 3333144"/>
                    <a:gd name="connsiteX150" fmla="*/ 1322427 w 2406513"/>
                    <a:gd name="connsiteY150" fmla="*/ 1285947 h 3333144"/>
                    <a:gd name="connsiteX151" fmla="*/ 1393564 w 2406513"/>
                    <a:gd name="connsiteY151" fmla="*/ 1218458 h 3333144"/>
                    <a:gd name="connsiteX152" fmla="*/ 1353435 w 2406513"/>
                    <a:gd name="connsiteY152" fmla="*/ 1167385 h 3333144"/>
                    <a:gd name="connsiteX153" fmla="*/ 1311483 w 2406513"/>
                    <a:gd name="connsiteY153" fmla="*/ 1119960 h 3333144"/>
                    <a:gd name="connsiteX154" fmla="*/ 1324251 w 2406513"/>
                    <a:gd name="connsiteY154" fmla="*/ 1068887 h 3333144"/>
                    <a:gd name="connsiteX155" fmla="*/ 1357084 w 2406513"/>
                    <a:gd name="connsiteY155" fmla="*/ 950324 h 3333144"/>
                    <a:gd name="connsiteX156" fmla="*/ 1378972 w 2406513"/>
                    <a:gd name="connsiteY156" fmla="*/ 802577 h 3333144"/>
                    <a:gd name="connsiteX157" fmla="*/ 1366204 w 2406513"/>
                    <a:gd name="connsiteY157" fmla="*/ 767920 h 3333144"/>
                    <a:gd name="connsiteX158" fmla="*/ 1313307 w 2406513"/>
                    <a:gd name="connsiteY158" fmla="*/ 751504 h 3333144"/>
                    <a:gd name="connsiteX159" fmla="*/ 1032405 w 2406513"/>
                    <a:gd name="connsiteY159" fmla="*/ 554508 h 3333144"/>
                    <a:gd name="connsiteX160" fmla="*/ 986804 w 2406513"/>
                    <a:gd name="connsiteY160" fmla="*/ 463306 h 3333144"/>
                    <a:gd name="connsiteX161" fmla="*/ 988628 w 2406513"/>
                    <a:gd name="connsiteY161" fmla="*/ 397641 h 3333144"/>
                    <a:gd name="connsiteX162" fmla="*/ 1014165 w 2406513"/>
                    <a:gd name="connsiteY162" fmla="*/ 352040 h 3333144"/>
                    <a:gd name="connsiteX163" fmla="*/ 1083478 w 2406513"/>
                    <a:gd name="connsiteY163" fmla="*/ 342920 h 3333144"/>
                    <a:gd name="connsiteX164" fmla="*/ 1207513 w 2406513"/>
                    <a:gd name="connsiteY164" fmla="*/ 393993 h 3333144"/>
                    <a:gd name="connsiteX165" fmla="*/ 1287770 w 2406513"/>
                    <a:gd name="connsiteY165" fmla="*/ 441418 h 3333144"/>
                    <a:gd name="connsiteX166" fmla="*/ 1389916 w 2406513"/>
                    <a:gd name="connsiteY166" fmla="*/ 412233 h 3333144"/>
                    <a:gd name="connsiteX167" fmla="*/ 1466526 w 2406513"/>
                    <a:gd name="connsiteY167" fmla="*/ 357512 h 3333144"/>
                    <a:gd name="connsiteX168" fmla="*/ 1503006 w 2406513"/>
                    <a:gd name="connsiteY168" fmla="*/ 206117 h 3333144"/>
                    <a:gd name="connsiteX169" fmla="*/ 1513951 w 2406513"/>
                    <a:gd name="connsiteY169" fmla="*/ 65666 h 3333144"/>
                    <a:gd name="connsiteX170" fmla="*/ 1513951 w 2406513"/>
                    <a:gd name="connsiteY170" fmla="*/ 10945 h 3333144"/>
                    <a:gd name="connsiteX171" fmla="*/ 1572320 w 2406513"/>
                    <a:gd name="connsiteY171" fmla="*/ 0 h 3333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</a:cxnLst>
                  <a:rect l="l" t="t" r="r" b="b"/>
                  <a:pathLst>
                    <a:path w="2406513" h="3333144">
                      <a:moveTo>
                        <a:pt x="1893122" y="567276"/>
                      </a:moveTo>
                      <a:cubicBezTo>
                        <a:pt x="1889018" y="567276"/>
                        <a:pt x="1884231" y="567884"/>
                        <a:pt x="1878758" y="569100"/>
                      </a:cubicBezTo>
                      <a:cubicBezTo>
                        <a:pt x="1866598" y="571532"/>
                        <a:pt x="1836197" y="581260"/>
                        <a:pt x="1787556" y="598285"/>
                      </a:cubicBezTo>
                      <a:cubicBezTo>
                        <a:pt x="1724323" y="617741"/>
                        <a:pt x="1687842" y="638414"/>
                        <a:pt x="1678114" y="660302"/>
                      </a:cubicBezTo>
                      <a:cubicBezTo>
                        <a:pt x="1658658" y="716239"/>
                        <a:pt x="1651361" y="790417"/>
                        <a:pt x="1656226" y="882835"/>
                      </a:cubicBezTo>
                      <a:lnTo>
                        <a:pt x="1663522" y="908371"/>
                      </a:lnTo>
                      <a:cubicBezTo>
                        <a:pt x="1675681" y="901075"/>
                        <a:pt x="1681762" y="888915"/>
                        <a:pt x="1681762" y="871891"/>
                      </a:cubicBezTo>
                      <a:cubicBezTo>
                        <a:pt x="1681762" y="854866"/>
                        <a:pt x="1686626" y="846354"/>
                        <a:pt x="1696355" y="846354"/>
                      </a:cubicBezTo>
                      <a:cubicBezTo>
                        <a:pt x="1706082" y="846354"/>
                        <a:pt x="1738308" y="811697"/>
                        <a:pt x="1793029" y="742384"/>
                      </a:cubicBezTo>
                      <a:cubicBezTo>
                        <a:pt x="1847749" y="673070"/>
                        <a:pt x="1875110" y="631726"/>
                        <a:pt x="1875110" y="618349"/>
                      </a:cubicBezTo>
                      <a:cubicBezTo>
                        <a:pt x="1875110" y="604973"/>
                        <a:pt x="1881190" y="598285"/>
                        <a:pt x="1893351" y="598285"/>
                      </a:cubicBezTo>
                      <a:cubicBezTo>
                        <a:pt x="1905510" y="598285"/>
                        <a:pt x="1911591" y="593421"/>
                        <a:pt x="1911591" y="583693"/>
                      </a:cubicBezTo>
                      <a:cubicBezTo>
                        <a:pt x="1911591" y="572748"/>
                        <a:pt x="1905435" y="567276"/>
                        <a:pt x="1893122" y="567276"/>
                      </a:cubicBezTo>
                      <a:close/>
                      <a:moveTo>
                        <a:pt x="2263629" y="492492"/>
                      </a:moveTo>
                      <a:cubicBezTo>
                        <a:pt x="2274574" y="492492"/>
                        <a:pt x="2276397" y="501612"/>
                        <a:pt x="2269102" y="519852"/>
                      </a:cubicBezTo>
                      <a:cubicBezTo>
                        <a:pt x="2261806" y="538093"/>
                        <a:pt x="2256333" y="547213"/>
                        <a:pt x="2252685" y="547213"/>
                      </a:cubicBezTo>
                      <a:cubicBezTo>
                        <a:pt x="2249037" y="547213"/>
                        <a:pt x="2247213" y="538093"/>
                        <a:pt x="2247213" y="519852"/>
                      </a:cubicBezTo>
                      <a:cubicBezTo>
                        <a:pt x="2247213" y="501612"/>
                        <a:pt x="2252685" y="492492"/>
                        <a:pt x="2263629" y="492492"/>
                      </a:cubicBezTo>
                      <a:close/>
                      <a:moveTo>
                        <a:pt x="1572320" y="0"/>
                      </a:moveTo>
                      <a:cubicBezTo>
                        <a:pt x="1591776" y="0"/>
                        <a:pt x="1608193" y="6081"/>
                        <a:pt x="1621569" y="18241"/>
                      </a:cubicBezTo>
                      <a:cubicBezTo>
                        <a:pt x="1634945" y="30401"/>
                        <a:pt x="1653793" y="55937"/>
                        <a:pt x="1678114" y="94850"/>
                      </a:cubicBezTo>
                      <a:cubicBezTo>
                        <a:pt x="1717027" y="160516"/>
                        <a:pt x="1741956" y="193349"/>
                        <a:pt x="1752899" y="193349"/>
                      </a:cubicBezTo>
                      <a:cubicBezTo>
                        <a:pt x="1763844" y="193349"/>
                        <a:pt x="1767492" y="200037"/>
                        <a:pt x="1763844" y="213413"/>
                      </a:cubicBezTo>
                      <a:cubicBezTo>
                        <a:pt x="1760195" y="226789"/>
                        <a:pt x="1770532" y="240165"/>
                        <a:pt x="1794853" y="253542"/>
                      </a:cubicBezTo>
                      <a:cubicBezTo>
                        <a:pt x="1819173" y="266918"/>
                        <a:pt x="1845926" y="282726"/>
                        <a:pt x="1875110" y="300967"/>
                      </a:cubicBezTo>
                      <a:cubicBezTo>
                        <a:pt x="1904295" y="319207"/>
                        <a:pt x="1946856" y="335623"/>
                        <a:pt x="2002793" y="350216"/>
                      </a:cubicBezTo>
                      <a:cubicBezTo>
                        <a:pt x="2044137" y="362376"/>
                        <a:pt x="2071498" y="366632"/>
                        <a:pt x="2084875" y="362984"/>
                      </a:cubicBezTo>
                      <a:cubicBezTo>
                        <a:pt x="2098250" y="359336"/>
                        <a:pt x="2125611" y="341704"/>
                        <a:pt x="2166957" y="310087"/>
                      </a:cubicBezTo>
                      <a:cubicBezTo>
                        <a:pt x="2220461" y="266310"/>
                        <a:pt x="2261807" y="248070"/>
                        <a:pt x="2290990" y="255366"/>
                      </a:cubicBezTo>
                      <a:lnTo>
                        <a:pt x="2334767" y="262662"/>
                      </a:lnTo>
                      <a:lnTo>
                        <a:pt x="2298287" y="353864"/>
                      </a:lnTo>
                      <a:cubicBezTo>
                        <a:pt x="2273966" y="412233"/>
                        <a:pt x="2266670" y="448714"/>
                        <a:pt x="2276398" y="463306"/>
                      </a:cubicBezTo>
                      <a:cubicBezTo>
                        <a:pt x="2281262" y="470602"/>
                        <a:pt x="2281262" y="474250"/>
                        <a:pt x="2276398" y="474250"/>
                      </a:cubicBezTo>
                      <a:cubicBezTo>
                        <a:pt x="2271534" y="471818"/>
                        <a:pt x="2265455" y="466954"/>
                        <a:pt x="2258159" y="459658"/>
                      </a:cubicBezTo>
                      <a:cubicBezTo>
                        <a:pt x="2245998" y="449930"/>
                        <a:pt x="2237486" y="446282"/>
                        <a:pt x="2232621" y="448714"/>
                      </a:cubicBezTo>
                      <a:cubicBezTo>
                        <a:pt x="2227757" y="451146"/>
                        <a:pt x="2222893" y="462090"/>
                        <a:pt x="2218030" y="481546"/>
                      </a:cubicBezTo>
                      <a:cubicBezTo>
                        <a:pt x="2210734" y="513163"/>
                        <a:pt x="2198573" y="535660"/>
                        <a:pt x="2181548" y="549036"/>
                      </a:cubicBezTo>
                      <a:cubicBezTo>
                        <a:pt x="2164524" y="562412"/>
                        <a:pt x="2159661" y="573964"/>
                        <a:pt x="2166957" y="583693"/>
                      </a:cubicBezTo>
                      <a:cubicBezTo>
                        <a:pt x="2174252" y="593421"/>
                        <a:pt x="2171820" y="598285"/>
                        <a:pt x="2159661" y="598285"/>
                      </a:cubicBezTo>
                      <a:cubicBezTo>
                        <a:pt x="2145068" y="598285"/>
                        <a:pt x="2108587" y="643886"/>
                        <a:pt x="2050218" y="735088"/>
                      </a:cubicBezTo>
                      <a:cubicBezTo>
                        <a:pt x="1991849" y="826290"/>
                        <a:pt x="1962664" y="885267"/>
                        <a:pt x="1962664" y="912019"/>
                      </a:cubicBezTo>
                      <a:cubicBezTo>
                        <a:pt x="1962664" y="926611"/>
                        <a:pt x="1954152" y="936948"/>
                        <a:pt x="1937127" y="943028"/>
                      </a:cubicBezTo>
                      <a:cubicBezTo>
                        <a:pt x="1920103" y="949108"/>
                        <a:pt x="1896999" y="982549"/>
                        <a:pt x="1867814" y="1043350"/>
                      </a:cubicBezTo>
                      <a:lnTo>
                        <a:pt x="1824037" y="1130904"/>
                      </a:lnTo>
                      <a:lnTo>
                        <a:pt x="1878758" y="1119960"/>
                      </a:lnTo>
                      <a:cubicBezTo>
                        <a:pt x="1983336" y="1098071"/>
                        <a:pt x="2052650" y="1059158"/>
                        <a:pt x="2086698" y="1003221"/>
                      </a:cubicBezTo>
                      <a:cubicBezTo>
                        <a:pt x="2111019" y="964308"/>
                        <a:pt x="2123179" y="934516"/>
                        <a:pt x="2123179" y="913843"/>
                      </a:cubicBezTo>
                      <a:cubicBezTo>
                        <a:pt x="2123179" y="893171"/>
                        <a:pt x="2128043" y="873106"/>
                        <a:pt x="2137771" y="853650"/>
                      </a:cubicBezTo>
                      <a:cubicBezTo>
                        <a:pt x="2157228" y="817169"/>
                        <a:pt x="2176684" y="767312"/>
                        <a:pt x="2196141" y="704079"/>
                      </a:cubicBezTo>
                      <a:cubicBezTo>
                        <a:pt x="2215597" y="640846"/>
                        <a:pt x="2222893" y="603149"/>
                        <a:pt x="2218030" y="590989"/>
                      </a:cubicBezTo>
                      <a:cubicBezTo>
                        <a:pt x="2210734" y="573964"/>
                        <a:pt x="2215597" y="565452"/>
                        <a:pt x="2232621" y="565452"/>
                      </a:cubicBezTo>
                      <a:cubicBezTo>
                        <a:pt x="2266670" y="565452"/>
                        <a:pt x="2282478" y="655438"/>
                        <a:pt x="2280046" y="835410"/>
                      </a:cubicBezTo>
                      <a:cubicBezTo>
                        <a:pt x="2277614" y="913235"/>
                        <a:pt x="2279438" y="963092"/>
                        <a:pt x="2285519" y="984981"/>
                      </a:cubicBezTo>
                      <a:cubicBezTo>
                        <a:pt x="2291599" y="1006869"/>
                        <a:pt x="2311663" y="1042134"/>
                        <a:pt x="2345712" y="1090775"/>
                      </a:cubicBezTo>
                      <a:cubicBezTo>
                        <a:pt x="2394353" y="1158872"/>
                        <a:pt x="2413810" y="1205081"/>
                        <a:pt x="2404081" y="1229402"/>
                      </a:cubicBezTo>
                      <a:cubicBezTo>
                        <a:pt x="2389488" y="1268314"/>
                        <a:pt x="2333551" y="1276827"/>
                        <a:pt x="2236269" y="1254938"/>
                      </a:cubicBezTo>
                      <a:cubicBezTo>
                        <a:pt x="2204653" y="1247642"/>
                        <a:pt x="2145068" y="1251290"/>
                        <a:pt x="2057514" y="1265883"/>
                      </a:cubicBezTo>
                      <a:cubicBezTo>
                        <a:pt x="1969960" y="1280475"/>
                        <a:pt x="1883622" y="1299931"/>
                        <a:pt x="1798501" y="1324252"/>
                      </a:cubicBezTo>
                      <a:cubicBezTo>
                        <a:pt x="1740132" y="1341276"/>
                        <a:pt x="1692098" y="1366205"/>
                        <a:pt x="1654401" y="1399037"/>
                      </a:cubicBezTo>
                      <a:cubicBezTo>
                        <a:pt x="1616705" y="1431870"/>
                        <a:pt x="1583264" y="1476255"/>
                        <a:pt x="1554080" y="1532192"/>
                      </a:cubicBezTo>
                      <a:cubicBezTo>
                        <a:pt x="1539487" y="1563809"/>
                        <a:pt x="1500574" y="1627042"/>
                        <a:pt x="1437341" y="1721892"/>
                      </a:cubicBezTo>
                      <a:cubicBezTo>
                        <a:pt x="1369244" y="1819174"/>
                        <a:pt x="1343707" y="1869031"/>
                        <a:pt x="1360732" y="1871463"/>
                      </a:cubicBezTo>
                      <a:cubicBezTo>
                        <a:pt x="1365596" y="1871463"/>
                        <a:pt x="1376540" y="1866599"/>
                        <a:pt x="1393564" y="1856871"/>
                      </a:cubicBezTo>
                      <a:cubicBezTo>
                        <a:pt x="1461662" y="1820390"/>
                        <a:pt x="1562592" y="1775397"/>
                        <a:pt x="1696355" y="1721892"/>
                      </a:cubicBezTo>
                      <a:cubicBezTo>
                        <a:pt x="1873894" y="1648930"/>
                        <a:pt x="1968744" y="1605153"/>
                        <a:pt x="1980904" y="1590561"/>
                      </a:cubicBezTo>
                      <a:cubicBezTo>
                        <a:pt x="2005225" y="1561377"/>
                        <a:pt x="2048394" y="1544352"/>
                        <a:pt x="2110411" y="1539488"/>
                      </a:cubicBezTo>
                      <a:cubicBezTo>
                        <a:pt x="2172428" y="1534624"/>
                        <a:pt x="2232621" y="1545568"/>
                        <a:pt x="2290990" y="1572321"/>
                      </a:cubicBezTo>
                      <a:cubicBezTo>
                        <a:pt x="2407730" y="1625826"/>
                        <a:pt x="2407730" y="1668387"/>
                        <a:pt x="2290990" y="1700003"/>
                      </a:cubicBezTo>
                      <a:cubicBezTo>
                        <a:pt x="2261807" y="1707300"/>
                        <a:pt x="2225325" y="1715812"/>
                        <a:pt x="2181548" y="1725540"/>
                      </a:cubicBezTo>
                      <a:cubicBezTo>
                        <a:pt x="2076970" y="1742564"/>
                        <a:pt x="2017993" y="1757156"/>
                        <a:pt x="2004617" y="1769317"/>
                      </a:cubicBezTo>
                      <a:cubicBezTo>
                        <a:pt x="1991241" y="1781477"/>
                        <a:pt x="1979688" y="1786341"/>
                        <a:pt x="1969960" y="1783909"/>
                      </a:cubicBezTo>
                      <a:cubicBezTo>
                        <a:pt x="1938343" y="1776613"/>
                        <a:pt x="1899431" y="1793637"/>
                        <a:pt x="1853222" y="1834982"/>
                      </a:cubicBezTo>
                      <a:cubicBezTo>
                        <a:pt x="1828901" y="1854438"/>
                        <a:pt x="1806404" y="1890311"/>
                        <a:pt x="1785733" y="1942600"/>
                      </a:cubicBezTo>
                      <a:cubicBezTo>
                        <a:pt x="1765060" y="1994890"/>
                        <a:pt x="1751076" y="2049002"/>
                        <a:pt x="1743780" y="2104940"/>
                      </a:cubicBezTo>
                      <a:lnTo>
                        <a:pt x="1732835" y="2199789"/>
                      </a:lnTo>
                      <a:lnTo>
                        <a:pt x="1856870" y="2196141"/>
                      </a:lnTo>
                      <a:cubicBezTo>
                        <a:pt x="1946856" y="2188845"/>
                        <a:pt x="2010696" y="2194317"/>
                        <a:pt x="2048394" y="2212558"/>
                      </a:cubicBezTo>
                      <a:cubicBezTo>
                        <a:pt x="2086091" y="2230798"/>
                        <a:pt x="2121963" y="2270319"/>
                        <a:pt x="2156012" y="2331120"/>
                      </a:cubicBezTo>
                      <a:cubicBezTo>
                        <a:pt x="2180332" y="2377329"/>
                        <a:pt x="2195533" y="2414418"/>
                        <a:pt x="2201613" y="2442387"/>
                      </a:cubicBezTo>
                      <a:cubicBezTo>
                        <a:pt x="2207693" y="2470355"/>
                        <a:pt x="2210734" y="2517172"/>
                        <a:pt x="2210734" y="2582837"/>
                      </a:cubicBezTo>
                      <a:cubicBezTo>
                        <a:pt x="2208301" y="2847931"/>
                        <a:pt x="2162092" y="3046143"/>
                        <a:pt x="2072106" y="3177473"/>
                      </a:cubicBezTo>
                      <a:cubicBezTo>
                        <a:pt x="2045354" y="3218819"/>
                        <a:pt x="2031977" y="3243139"/>
                        <a:pt x="2031977" y="3250435"/>
                      </a:cubicBezTo>
                      <a:cubicBezTo>
                        <a:pt x="2031977" y="3257731"/>
                        <a:pt x="2011305" y="3274755"/>
                        <a:pt x="1969960" y="3301508"/>
                      </a:cubicBezTo>
                      <a:cubicBezTo>
                        <a:pt x="1892134" y="3357445"/>
                        <a:pt x="1804581" y="3339205"/>
                        <a:pt x="1707299" y="3246787"/>
                      </a:cubicBezTo>
                      <a:cubicBezTo>
                        <a:pt x="1612449" y="3154369"/>
                        <a:pt x="1557728" y="3108160"/>
                        <a:pt x="1543135" y="3108160"/>
                      </a:cubicBezTo>
                      <a:cubicBezTo>
                        <a:pt x="1533407" y="3108160"/>
                        <a:pt x="1499358" y="3094784"/>
                        <a:pt x="1440989" y="3068031"/>
                      </a:cubicBezTo>
                      <a:cubicBezTo>
                        <a:pt x="1331547" y="3014526"/>
                        <a:pt x="1251289" y="2986558"/>
                        <a:pt x="1200216" y="2984125"/>
                      </a:cubicBezTo>
                      <a:cubicBezTo>
                        <a:pt x="1183192" y="2984125"/>
                        <a:pt x="1164951" y="2970749"/>
                        <a:pt x="1145495" y="2943997"/>
                      </a:cubicBezTo>
                      <a:lnTo>
                        <a:pt x="1116311" y="2900220"/>
                      </a:lnTo>
                      <a:lnTo>
                        <a:pt x="1218457" y="2889276"/>
                      </a:lnTo>
                      <a:cubicBezTo>
                        <a:pt x="1284122" y="2879547"/>
                        <a:pt x="1337627" y="2867387"/>
                        <a:pt x="1378972" y="2852795"/>
                      </a:cubicBezTo>
                      <a:cubicBezTo>
                        <a:pt x="1434909" y="2830906"/>
                        <a:pt x="1562592" y="2815098"/>
                        <a:pt x="1762020" y="2805370"/>
                      </a:cubicBezTo>
                      <a:cubicBezTo>
                        <a:pt x="1822821" y="2802938"/>
                        <a:pt x="1861734" y="2793209"/>
                        <a:pt x="1878758" y="2776185"/>
                      </a:cubicBezTo>
                      <a:cubicBezTo>
                        <a:pt x="1893351" y="2764025"/>
                        <a:pt x="1907335" y="2741529"/>
                        <a:pt x="1920711" y="2708696"/>
                      </a:cubicBezTo>
                      <a:cubicBezTo>
                        <a:pt x="1934088" y="2675863"/>
                        <a:pt x="1945639" y="2639383"/>
                        <a:pt x="1955368" y="2599254"/>
                      </a:cubicBezTo>
                      <a:cubicBezTo>
                        <a:pt x="1965096" y="2559125"/>
                        <a:pt x="1971784" y="2520212"/>
                        <a:pt x="1975432" y="2482515"/>
                      </a:cubicBezTo>
                      <a:cubicBezTo>
                        <a:pt x="1979080" y="2444819"/>
                        <a:pt x="1979688" y="2413202"/>
                        <a:pt x="1977256" y="2387666"/>
                      </a:cubicBezTo>
                      <a:cubicBezTo>
                        <a:pt x="1974824" y="2362129"/>
                        <a:pt x="1967528" y="2349361"/>
                        <a:pt x="1955368" y="2349361"/>
                      </a:cubicBezTo>
                      <a:cubicBezTo>
                        <a:pt x="1926183" y="2349361"/>
                        <a:pt x="1867206" y="2372465"/>
                        <a:pt x="1778436" y="2418674"/>
                      </a:cubicBezTo>
                      <a:cubicBezTo>
                        <a:pt x="1689667" y="2464883"/>
                        <a:pt x="1642849" y="2496499"/>
                        <a:pt x="1637985" y="2513524"/>
                      </a:cubicBezTo>
                      <a:cubicBezTo>
                        <a:pt x="1633121" y="2532980"/>
                        <a:pt x="1613665" y="2542709"/>
                        <a:pt x="1579616" y="2542709"/>
                      </a:cubicBezTo>
                      <a:cubicBezTo>
                        <a:pt x="1540703" y="2542709"/>
                        <a:pt x="1509694" y="2522644"/>
                        <a:pt x="1486591" y="2482515"/>
                      </a:cubicBezTo>
                      <a:cubicBezTo>
                        <a:pt x="1463486" y="2442387"/>
                        <a:pt x="1451933" y="2389490"/>
                        <a:pt x="1451933" y="2323824"/>
                      </a:cubicBezTo>
                      <a:cubicBezTo>
                        <a:pt x="1451933" y="2277615"/>
                        <a:pt x="1456190" y="2241742"/>
                        <a:pt x="1464702" y="2216206"/>
                      </a:cubicBezTo>
                      <a:cubicBezTo>
                        <a:pt x="1473214" y="2190669"/>
                        <a:pt x="1498142" y="2147501"/>
                        <a:pt x="1539487" y="2086699"/>
                      </a:cubicBezTo>
                      <a:cubicBezTo>
                        <a:pt x="1617313" y="1969961"/>
                        <a:pt x="1642849" y="1911592"/>
                        <a:pt x="1616097" y="1911592"/>
                      </a:cubicBezTo>
                      <a:cubicBezTo>
                        <a:pt x="1611233" y="1911592"/>
                        <a:pt x="1605153" y="1914024"/>
                        <a:pt x="1597857" y="1918888"/>
                      </a:cubicBezTo>
                      <a:cubicBezTo>
                        <a:pt x="1575968" y="1926184"/>
                        <a:pt x="1542527" y="1937736"/>
                        <a:pt x="1497534" y="1953545"/>
                      </a:cubicBezTo>
                      <a:cubicBezTo>
                        <a:pt x="1452541" y="1969353"/>
                        <a:pt x="1383836" y="2004010"/>
                        <a:pt x="1291418" y="2057515"/>
                      </a:cubicBezTo>
                      <a:cubicBezTo>
                        <a:pt x="1199000" y="2111020"/>
                        <a:pt x="1146711" y="2137772"/>
                        <a:pt x="1134551" y="2137772"/>
                      </a:cubicBezTo>
                      <a:cubicBezTo>
                        <a:pt x="1122390" y="2137772"/>
                        <a:pt x="1080438" y="2174253"/>
                        <a:pt x="1008692" y="2247215"/>
                      </a:cubicBezTo>
                      <a:cubicBezTo>
                        <a:pt x="936947" y="2320176"/>
                        <a:pt x="901074" y="2363953"/>
                        <a:pt x="901074" y="2378545"/>
                      </a:cubicBezTo>
                      <a:cubicBezTo>
                        <a:pt x="901074" y="2395570"/>
                        <a:pt x="893778" y="2404082"/>
                        <a:pt x="879186" y="2404082"/>
                      </a:cubicBezTo>
                      <a:cubicBezTo>
                        <a:pt x="864594" y="2404082"/>
                        <a:pt x="845745" y="2419890"/>
                        <a:pt x="822641" y="2451507"/>
                      </a:cubicBezTo>
                      <a:cubicBezTo>
                        <a:pt x="799536" y="2483123"/>
                        <a:pt x="775216" y="2512308"/>
                        <a:pt x="749679" y="2539061"/>
                      </a:cubicBezTo>
                      <a:cubicBezTo>
                        <a:pt x="724143" y="2565813"/>
                        <a:pt x="702863" y="2591349"/>
                        <a:pt x="685838" y="2615670"/>
                      </a:cubicBezTo>
                      <a:cubicBezTo>
                        <a:pt x="659086" y="2652151"/>
                        <a:pt x="583692" y="2733017"/>
                        <a:pt x="459658" y="2858267"/>
                      </a:cubicBezTo>
                      <a:cubicBezTo>
                        <a:pt x="335623" y="2983518"/>
                        <a:pt x="256581" y="3057087"/>
                        <a:pt x="222532" y="3078975"/>
                      </a:cubicBezTo>
                      <a:cubicBezTo>
                        <a:pt x="178755" y="3108160"/>
                        <a:pt x="148963" y="3122753"/>
                        <a:pt x="133155" y="3122753"/>
                      </a:cubicBezTo>
                      <a:cubicBezTo>
                        <a:pt x="117346" y="3122753"/>
                        <a:pt x="93633" y="3109376"/>
                        <a:pt x="62018" y="3082623"/>
                      </a:cubicBezTo>
                      <a:cubicBezTo>
                        <a:pt x="30400" y="3053439"/>
                        <a:pt x="18240" y="3024255"/>
                        <a:pt x="25536" y="2995070"/>
                      </a:cubicBezTo>
                      <a:cubicBezTo>
                        <a:pt x="32832" y="2965885"/>
                        <a:pt x="30400" y="2951293"/>
                        <a:pt x="18240" y="2951293"/>
                      </a:cubicBezTo>
                      <a:cubicBezTo>
                        <a:pt x="6080" y="2951293"/>
                        <a:pt x="0" y="2928189"/>
                        <a:pt x="0" y="2881979"/>
                      </a:cubicBezTo>
                      <a:cubicBezTo>
                        <a:pt x="0" y="2850363"/>
                        <a:pt x="5472" y="2826650"/>
                        <a:pt x="16416" y="2810842"/>
                      </a:cubicBezTo>
                      <a:cubicBezTo>
                        <a:pt x="27361" y="2795033"/>
                        <a:pt x="53505" y="2768889"/>
                        <a:pt x="94850" y="2732408"/>
                      </a:cubicBezTo>
                      <a:cubicBezTo>
                        <a:pt x="155652" y="2676471"/>
                        <a:pt x="190308" y="2648503"/>
                        <a:pt x="198820" y="2648503"/>
                      </a:cubicBezTo>
                      <a:cubicBezTo>
                        <a:pt x="207332" y="2648503"/>
                        <a:pt x="211589" y="2643031"/>
                        <a:pt x="211589" y="2632086"/>
                      </a:cubicBezTo>
                      <a:cubicBezTo>
                        <a:pt x="211589" y="2621142"/>
                        <a:pt x="237125" y="2590133"/>
                        <a:pt x="288198" y="2539061"/>
                      </a:cubicBezTo>
                      <a:cubicBezTo>
                        <a:pt x="494922" y="2332336"/>
                        <a:pt x="626252" y="2191278"/>
                        <a:pt x="682190" y="2115884"/>
                      </a:cubicBezTo>
                      <a:cubicBezTo>
                        <a:pt x="823249" y="1935912"/>
                        <a:pt x="932691" y="1803366"/>
                        <a:pt x="1010517" y="1718244"/>
                      </a:cubicBezTo>
                      <a:cubicBezTo>
                        <a:pt x="1056726" y="1669603"/>
                        <a:pt x="1079830" y="1639810"/>
                        <a:pt x="1079830" y="1628866"/>
                      </a:cubicBezTo>
                      <a:cubicBezTo>
                        <a:pt x="1079830" y="1617922"/>
                        <a:pt x="1088342" y="1608801"/>
                        <a:pt x="1105367" y="1601505"/>
                      </a:cubicBezTo>
                      <a:cubicBezTo>
                        <a:pt x="1122390" y="1594209"/>
                        <a:pt x="1130903" y="1580833"/>
                        <a:pt x="1130903" y="1561377"/>
                      </a:cubicBezTo>
                      <a:cubicBezTo>
                        <a:pt x="1130903" y="1541920"/>
                        <a:pt x="1118135" y="1535840"/>
                        <a:pt x="1092598" y="1543136"/>
                      </a:cubicBezTo>
                      <a:cubicBezTo>
                        <a:pt x="1067062" y="1550433"/>
                        <a:pt x="1009301" y="1557728"/>
                        <a:pt x="919315" y="1565025"/>
                      </a:cubicBezTo>
                      <a:cubicBezTo>
                        <a:pt x="863378" y="1569889"/>
                        <a:pt x="822032" y="1570497"/>
                        <a:pt x="795280" y="1566849"/>
                      </a:cubicBezTo>
                      <a:cubicBezTo>
                        <a:pt x="768527" y="1563201"/>
                        <a:pt x="734479" y="1552864"/>
                        <a:pt x="693134" y="1535840"/>
                      </a:cubicBezTo>
                      <a:cubicBezTo>
                        <a:pt x="632333" y="1511520"/>
                        <a:pt x="601933" y="1495103"/>
                        <a:pt x="601933" y="1486591"/>
                      </a:cubicBezTo>
                      <a:cubicBezTo>
                        <a:pt x="601933" y="1478079"/>
                        <a:pt x="597068" y="1449502"/>
                        <a:pt x="587340" y="1400861"/>
                      </a:cubicBezTo>
                      <a:cubicBezTo>
                        <a:pt x="584908" y="1386269"/>
                        <a:pt x="583084" y="1373501"/>
                        <a:pt x="581868" y="1362557"/>
                      </a:cubicBezTo>
                      <a:cubicBezTo>
                        <a:pt x="580652" y="1351612"/>
                        <a:pt x="580044" y="1342492"/>
                        <a:pt x="580044" y="1335196"/>
                      </a:cubicBezTo>
                      <a:cubicBezTo>
                        <a:pt x="580044" y="1327900"/>
                        <a:pt x="581260" y="1324252"/>
                        <a:pt x="583692" y="1324252"/>
                      </a:cubicBezTo>
                      <a:cubicBezTo>
                        <a:pt x="590988" y="1324252"/>
                        <a:pt x="606797" y="1320604"/>
                        <a:pt x="631117" y="1313307"/>
                      </a:cubicBezTo>
                      <a:cubicBezTo>
                        <a:pt x="648141" y="1310876"/>
                        <a:pt x="658477" y="1310267"/>
                        <a:pt x="662126" y="1311484"/>
                      </a:cubicBezTo>
                      <a:cubicBezTo>
                        <a:pt x="665774" y="1312700"/>
                        <a:pt x="666381" y="1318172"/>
                        <a:pt x="663950" y="1327900"/>
                      </a:cubicBezTo>
                      <a:cubicBezTo>
                        <a:pt x="656654" y="1344924"/>
                        <a:pt x="665166" y="1368029"/>
                        <a:pt x="689486" y="1397213"/>
                      </a:cubicBezTo>
                      <a:lnTo>
                        <a:pt x="722319" y="1440990"/>
                      </a:lnTo>
                      <a:lnTo>
                        <a:pt x="904723" y="1408157"/>
                      </a:lnTo>
                      <a:cubicBezTo>
                        <a:pt x="1023893" y="1388701"/>
                        <a:pt x="1090167" y="1373501"/>
                        <a:pt x="1103543" y="1362557"/>
                      </a:cubicBezTo>
                      <a:cubicBezTo>
                        <a:pt x="1116918" y="1351612"/>
                        <a:pt x="1147927" y="1342492"/>
                        <a:pt x="1196568" y="1335196"/>
                      </a:cubicBezTo>
                      <a:cubicBezTo>
                        <a:pt x="1237913" y="1327900"/>
                        <a:pt x="1279865" y="1311484"/>
                        <a:pt x="1322427" y="1285947"/>
                      </a:cubicBezTo>
                      <a:cubicBezTo>
                        <a:pt x="1364988" y="1260411"/>
                        <a:pt x="1388700" y="1237914"/>
                        <a:pt x="1393564" y="1218458"/>
                      </a:cubicBezTo>
                      <a:cubicBezTo>
                        <a:pt x="1398428" y="1199001"/>
                        <a:pt x="1385052" y="1181977"/>
                        <a:pt x="1353435" y="1167385"/>
                      </a:cubicBezTo>
                      <a:cubicBezTo>
                        <a:pt x="1331547" y="1155224"/>
                        <a:pt x="1317563" y="1139416"/>
                        <a:pt x="1311483" y="1119960"/>
                      </a:cubicBezTo>
                      <a:cubicBezTo>
                        <a:pt x="1305402" y="1100503"/>
                        <a:pt x="1309659" y="1083479"/>
                        <a:pt x="1324251" y="1068887"/>
                      </a:cubicBezTo>
                      <a:cubicBezTo>
                        <a:pt x="1331547" y="1059158"/>
                        <a:pt x="1342491" y="1019637"/>
                        <a:pt x="1357084" y="950324"/>
                      </a:cubicBezTo>
                      <a:cubicBezTo>
                        <a:pt x="1371676" y="881011"/>
                        <a:pt x="1378972" y="831762"/>
                        <a:pt x="1378972" y="802577"/>
                      </a:cubicBezTo>
                      <a:cubicBezTo>
                        <a:pt x="1378972" y="785552"/>
                        <a:pt x="1374715" y="774001"/>
                        <a:pt x="1366204" y="767920"/>
                      </a:cubicBezTo>
                      <a:cubicBezTo>
                        <a:pt x="1357692" y="761840"/>
                        <a:pt x="1340059" y="756368"/>
                        <a:pt x="1313307" y="751504"/>
                      </a:cubicBezTo>
                      <a:cubicBezTo>
                        <a:pt x="1186840" y="727184"/>
                        <a:pt x="1093206" y="661518"/>
                        <a:pt x="1032405" y="554508"/>
                      </a:cubicBezTo>
                      <a:cubicBezTo>
                        <a:pt x="1008085" y="513163"/>
                        <a:pt x="992884" y="482762"/>
                        <a:pt x="986804" y="463306"/>
                      </a:cubicBezTo>
                      <a:cubicBezTo>
                        <a:pt x="980724" y="443850"/>
                        <a:pt x="981332" y="421961"/>
                        <a:pt x="988628" y="397641"/>
                      </a:cubicBezTo>
                      <a:cubicBezTo>
                        <a:pt x="995924" y="373320"/>
                        <a:pt x="1004437" y="358120"/>
                        <a:pt x="1014165" y="352040"/>
                      </a:cubicBezTo>
                      <a:cubicBezTo>
                        <a:pt x="1023893" y="345960"/>
                        <a:pt x="1046997" y="342920"/>
                        <a:pt x="1083478" y="342920"/>
                      </a:cubicBezTo>
                      <a:cubicBezTo>
                        <a:pt x="1136983" y="345352"/>
                        <a:pt x="1178327" y="362376"/>
                        <a:pt x="1207513" y="393993"/>
                      </a:cubicBezTo>
                      <a:cubicBezTo>
                        <a:pt x="1236697" y="425609"/>
                        <a:pt x="1263450" y="441418"/>
                        <a:pt x="1287770" y="441418"/>
                      </a:cubicBezTo>
                      <a:cubicBezTo>
                        <a:pt x="1314523" y="441418"/>
                        <a:pt x="1348571" y="431689"/>
                        <a:pt x="1389916" y="412233"/>
                      </a:cubicBezTo>
                      <a:cubicBezTo>
                        <a:pt x="1431261" y="392777"/>
                        <a:pt x="1456798" y="374536"/>
                        <a:pt x="1466526" y="357512"/>
                      </a:cubicBezTo>
                      <a:cubicBezTo>
                        <a:pt x="1478686" y="328327"/>
                        <a:pt x="1490846" y="277862"/>
                        <a:pt x="1503006" y="206117"/>
                      </a:cubicBezTo>
                      <a:cubicBezTo>
                        <a:pt x="1515167" y="134371"/>
                        <a:pt x="1518815" y="87554"/>
                        <a:pt x="1513951" y="65666"/>
                      </a:cubicBezTo>
                      <a:cubicBezTo>
                        <a:pt x="1506655" y="36481"/>
                        <a:pt x="1506655" y="18241"/>
                        <a:pt x="1513951" y="10945"/>
                      </a:cubicBezTo>
                      <a:cubicBezTo>
                        <a:pt x="1521247" y="3648"/>
                        <a:pt x="1540703" y="0"/>
                        <a:pt x="1572320" y="0"/>
                      </a:cubicBezTo>
                      <a:close/>
                    </a:path>
                  </a:pathLst>
                </a:custGeom>
                <a:solidFill>
                  <a:srgbClr val="C80051"/>
                </a:solidFill>
                <a:ln>
                  <a:noFill/>
                </a:ln>
                <a:effectLst>
                  <a:outerShdw blurRad="25400" dist="25400" dir="2700000" algn="tl" rotWithShape="0">
                    <a:schemeClr val="bg1">
                      <a:lumMod val="50000"/>
                      <a:alpha val="4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>
                    <a:solidFill>
                      <a:srgbClr val="C80051"/>
                    </a:solidFill>
                    <a:effectLst/>
                  </a:endParaRPr>
                </a:p>
              </p:txBody>
            </p:sp>
            <p:sp>
              <p:nvSpPr>
                <p:cNvPr id="50" name="任意多边形: 形状 49">
                  <a:extLst>
                    <a:ext uri="{FF2B5EF4-FFF2-40B4-BE49-F238E27FC236}">
                      <a16:creationId xmlns:a16="http://schemas.microsoft.com/office/drawing/2014/main" id="{31C521C5-B70F-5A9E-54E6-F275A9CEA6CE}"/>
                    </a:ext>
                  </a:extLst>
                </p:cNvPr>
                <p:cNvSpPr/>
                <p:nvPr/>
              </p:nvSpPr>
              <p:spPr>
                <a:xfrm>
                  <a:off x="2145698" y="950227"/>
                  <a:ext cx="206888" cy="419094"/>
                </a:xfrm>
                <a:custGeom>
                  <a:avLst/>
                  <a:gdLst>
                    <a:gd name="connsiteX0" fmla="*/ 819764 w 2179081"/>
                    <a:gd name="connsiteY0" fmla="*/ 2314931 h 4414170"/>
                    <a:gd name="connsiteX1" fmla="*/ 757062 w 2179081"/>
                    <a:gd name="connsiteY1" fmla="*/ 2345712 h 4414170"/>
                    <a:gd name="connsiteX2" fmla="*/ 731526 w 2179081"/>
                    <a:gd name="connsiteY2" fmla="*/ 2374896 h 4414170"/>
                    <a:gd name="connsiteX3" fmla="*/ 738822 w 2179081"/>
                    <a:gd name="connsiteY3" fmla="*/ 2374896 h 4414170"/>
                    <a:gd name="connsiteX4" fmla="*/ 797191 w 2179081"/>
                    <a:gd name="connsiteY4" fmla="*/ 2356656 h 4414170"/>
                    <a:gd name="connsiteX5" fmla="*/ 830024 w 2179081"/>
                    <a:gd name="connsiteY5" fmla="*/ 2323823 h 4414170"/>
                    <a:gd name="connsiteX6" fmla="*/ 819764 w 2179081"/>
                    <a:gd name="connsiteY6" fmla="*/ 2314931 h 4414170"/>
                    <a:gd name="connsiteX7" fmla="*/ 897969 w 2179081"/>
                    <a:gd name="connsiteY7" fmla="*/ 2281871 h 4414170"/>
                    <a:gd name="connsiteX8" fmla="*/ 888393 w 2179081"/>
                    <a:gd name="connsiteY8" fmla="*/ 2283695 h 4414170"/>
                    <a:gd name="connsiteX9" fmla="*/ 862857 w 2179081"/>
                    <a:gd name="connsiteY9" fmla="*/ 2298287 h 4414170"/>
                    <a:gd name="connsiteX10" fmla="*/ 873801 w 2179081"/>
                    <a:gd name="connsiteY10" fmla="*/ 2312879 h 4414170"/>
                    <a:gd name="connsiteX11" fmla="*/ 910281 w 2179081"/>
                    <a:gd name="connsiteY11" fmla="*/ 2294639 h 4414170"/>
                    <a:gd name="connsiteX12" fmla="*/ 904809 w 2179081"/>
                    <a:gd name="connsiteY12" fmla="*/ 2283695 h 4414170"/>
                    <a:gd name="connsiteX13" fmla="*/ 897969 w 2179081"/>
                    <a:gd name="connsiteY13" fmla="*/ 2281871 h 4414170"/>
                    <a:gd name="connsiteX14" fmla="*/ 1508567 w 2179081"/>
                    <a:gd name="connsiteY14" fmla="*/ 1729188 h 4414170"/>
                    <a:gd name="connsiteX15" fmla="*/ 1515863 w 2179081"/>
                    <a:gd name="connsiteY15" fmla="*/ 1745605 h 4414170"/>
                    <a:gd name="connsiteX16" fmla="*/ 1497622 w 2179081"/>
                    <a:gd name="connsiteY16" fmla="*/ 1762021 h 4414170"/>
                    <a:gd name="connsiteX17" fmla="*/ 1490326 w 2179081"/>
                    <a:gd name="connsiteY17" fmla="*/ 1745605 h 4414170"/>
                    <a:gd name="connsiteX18" fmla="*/ 1508567 w 2179081"/>
                    <a:gd name="connsiteY18" fmla="*/ 1729188 h 4414170"/>
                    <a:gd name="connsiteX19" fmla="*/ 1008779 w 2179081"/>
                    <a:gd name="connsiteY19" fmla="*/ 1389916 h 4414170"/>
                    <a:gd name="connsiteX20" fmla="*/ 919401 w 2179081"/>
                    <a:gd name="connsiteY20" fmla="*/ 1437341 h 4414170"/>
                    <a:gd name="connsiteX21" fmla="*/ 811783 w 2179081"/>
                    <a:gd name="connsiteY21" fmla="*/ 1513951 h 4414170"/>
                    <a:gd name="connsiteX22" fmla="*/ 760711 w 2179081"/>
                    <a:gd name="connsiteY22" fmla="*/ 1554080 h 4414170"/>
                    <a:gd name="connsiteX23" fmla="*/ 653092 w 2179081"/>
                    <a:gd name="connsiteY23" fmla="*/ 1645282 h 4414170"/>
                    <a:gd name="connsiteX24" fmla="*/ 545474 w 2179081"/>
                    <a:gd name="connsiteY24" fmla="*/ 1769316 h 4414170"/>
                    <a:gd name="connsiteX25" fmla="*/ 530882 w 2179081"/>
                    <a:gd name="connsiteY25" fmla="*/ 1887879 h 4414170"/>
                    <a:gd name="connsiteX26" fmla="*/ 541826 w 2179081"/>
                    <a:gd name="connsiteY26" fmla="*/ 2046570 h 4414170"/>
                    <a:gd name="connsiteX27" fmla="*/ 560066 w 2179081"/>
                    <a:gd name="connsiteY27" fmla="*/ 2203437 h 4414170"/>
                    <a:gd name="connsiteX28" fmla="*/ 596547 w 2179081"/>
                    <a:gd name="connsiteY28" fmla="*/ 2349360 h 4414170"/>
                    <a:gd name="connsiteX29" fmla="*/ 647620 w 2179081"/>
                    <a:gd name="connsiteY29" fmla="*/ 2362128 h 4414170"/>
                    <a:gd name="connsiteX30" fmla="*/ 764359 w 2179081"/>
                    <a:gd name="connsiteY30" fmla="*/ 2311055 h 4414170"/>
                    <a:gd name="connsiteX31" fmla="*/ 873801 w 2179081"/>
                    <a:gd name="connsiteY31" fmla="*/ 2247214 h 4414170"/>
                    <a:gd name="connsiteX32" fmla="*/ 928522 w 2179081"/>
                    <a:gd name="connsiteY32" fmla="*/ 2225325 h 4414170"/>
                    <a:gd name="connsiteX33" fmla="*/ 937642 w 2179081"/>
                    <a:gd name="connsiteY33" fmla="*/ 2227149 h 4414170"/>
                    <a:gd name="connsiteX34" fmla="*/ 939466 w 2179081"/>
                    <a:gd name="connsiteY34" fmla="*/ 2218029 h 4414170"/>
                    <a:gd name="connsiteX35" fmla="*/ 963178 w 2179081"/>
                    <a:gd name="connsiteY35" fmla="*/ 2179725 h 4414170"/>
                    <a:gd name="connsiteX36" fmla="*/ 1012428 w 2179081"/>
                    <a:gd name="connsiteY36" fmla="*/ 1949896 h 4414170"/>
                    <a:gd name="connsiteX37" fmla="*/ 1027020 w 2179081"/>
                    <a:gd name="connsiteY37" fmla="*/ 1557728 h 4414170"/>
                    <a:gd name="connsiteX38" fmla="*/ 1008779 w 2179081"/>
                    <a:gd name="connsiteY38" fmla="*/ 1389916 h 4414170"/>
                    <a:gd name="connsiteX39" fmla="*/ 1684129 w 2179081"/>
                    <a:gd name="connsiteY39" fmla="*/ 1141391 h 4414170"/>
                    <a:gd name="connsiteX40" fmla="*/ 1548695 w 2179081"/>
                    <a:gd name="connsiteY40" fmla="*/ 1156440 h 4414170"/>
                    <a:gd name="connsiteX41" fmla="*/ 1462965 w 2179081"/>
                    <a:gd name="connsiteY41" fmla="*/ 1180152 h 4414170"/>
                    <a:gd name="connsiteX42" fmla="*/ 1468437 w 2179081"/>
                    <a:gd name="connsiteY42" fmla="*/ 1165560 h 4414170"/>
                    <a:gd name="connsiteX43" fmla="*/ 1462965 w 2179081"/>
                    <a:gd name="connsiteY43" fmla="*/ 1149143 h 4414170"/>
                    <a:gd name="connsiteX44" fmla="*/ 1435604 w 2179081"/>
                    <a:gd name="connsiteY44" fmla="*/ 1163736 h 4414170"/>
                    <a:gd name="connsiteX45" fmla="*/ 1402772 w 2179081"/>
                    <a:gd name="connsiteY45" fmla="*/ 1171032 h 4414170"/>
                    <a:gd name="connsiteX46" fmla="*/ 1362642 w 2179081"/>
                    <a:gd name="connsiteY46" fmla="*/ 1207513 h 4414170"/>
                    <a:gd name="connsiteX47" fmla="*/ 1337106 w 2179081"/>
                    <a:gd name="connsiteY47" fmla="*/ 1375324 h 4414170"/>
                    <a:gd name="connsiteX48" fmla="*/ 1307922 w 2179081"/>
                    <a:gd name="connsiteY48" fmla="*/ 1628865 h 4414170"/>
                    <a:gd name="connsiteX49" fmla="*/ 1307922 w 2179081"/>
                    <a:gd name="connsiteY49" fmla="*/ 1809445 h 4414170"/>
                    <a:gd name="connsiteX50" fmla="*/ 1333458 w 2179081"/>
                    <a:gd name="connsiteY50" fmla="*/ 1875110 h 4414170"/>
                    <a:gd name="connsiteX51" fmla="*/ 1410068 w 2179081"/>
                    <a:gd name="connsiteY51" fmla="*/ 1816741 h 4414170"/>
                    <a:gd name="connsiteX52" fmla="*/ 1475733 w 2179081"/>
                    <a:gd name="connsiteY52" fmla="*/ 1776612 h 4414170"/>
                    <a:gd name="connsiteX53" fmla="*/ 1435604 w 2179081"/>
                    <a:gd name="connsiteY53" fmla="*/ 1827685 h 4414170"/>
                    <a:gd name="connsiteX54" fmla="*/ 1406420 w 2179081"/>
                    <a:gd name="connsiteY54" fmla="*/ 1882406 h 4414170"/>
                    <a:gd name="connsiteX55" fmla="*/ 1402772 w 2179081"/>
                    <a:gd name="connsiteY55" fmla="*/ 1889703 h 4414170"/>
                    <a:gd name="connsiteX56" fmla="*/ 1360819 w 2179081"/>
                    <a:gd name="connsiteY56" fmla="*/ 1893351 h 4414170"/>
                    <a:gd name="connsiteX57" fmla="*/ 1329810 w 2179081"/>
                    <a:gd name="connsiteY57" fmla="*/ 1922535 h 4414170"/>
                    <a:gd name="connsiteX58" fmla="*/ 1424660 w 2179081"/>
                    <a:gd name="connsiteY58" fmla="*/ 1886054 h 4414170"/>
                    <a:gd name="connsiteX59" fmla="*/ 1566935 w 2179081"/>
                    <a:gd name="connsiteY59" fmla="*/ 1751076 h 4414170"/>
                    <a:gd name="connsiteX60" fmla="*/ 1807708 w 2179081"/>
                    <a:gd name="connsiteY60" fmla="*/ 1506655 h 4414170"/>
                    <a:gd name="connsiteX61" fmla="*/ 1762107 w 2179081"/>
                    <a:gd name="connsiteY61" fmla="*/ 1534015 h 4414170"/>
                    <a:gd name="connsiteX62" fmla="*/ 1705562 w 2179081"/>
                    <a:gd name="connsiteY62" fmla="*/ 1568672 h 4414170"/>
                    <a:gd name="connsiteX63" fmla="*/ 1667257 w 2179081"/>
                    <a:gd name="connsiteY63" fmla="*/ 1601505 h 4414170"/>
                    <a:gd name="connsiteX64" fmla="*/ 1632601 w 2179081"/>
                    <a:gd name="connsiteY64" fmla="*/ 1634337 h 4414170"/>
                    <a:gd name="connsiteX65" fmla="*/ 1658137 w 2179081"/>
                    <a:gd name="connsiteY65" fmla="*/ 1583264 h 4414170"/>
                    <a:gd name="connsiteX66" fmla="*/ 1705562 w 2179081"/>
                    <a:gd name="connsiteY66" fmla="*/ 1554080 h 4414170"/>
                    <a:gd name="connsiteX67" fmla="*/ 1738394 w 2179081"/>
                    <a:gd name="connsiteY67" fmla="*/ 1537664 h 4414170"/>
                    <a:gd name="connsiteX68" fmla="*/ 1745691 w 2179081"/>
                    <a:gd name="connsiteY68" fmla="*/ 1524895 h 4414170"/>
                    <a:gd name="connsiteX69" fmla="*/ 1763931 w 2179081"/>
                    <a:gd name="connsiteY69" fmla="*/ 1484766 h 4414170"/>
                    <a:gd name="connsiteX70" fmla="*/ 1807708 w 2179081"/>
                    <a:gd name="connsiteY70" fmla="*/ 1455582 h 4414170"/>
                    <a:gd name="connsiteX71" fmla="*/ 1822300 w 2179081"/>
                    <a:gd name="connsiteY71" fmla="*/ 1442813 h 4414170"/>
                    <a:gd name="connsiteX72" fmla="*/ 1858781 w 2179081"/>
                    <a:gd name="connsiteY72" fmla="*/ 1391740 h 4414170"/>
                    <a:gd name="connsiteX73" fmla="*/ 1895262 w 2179081"/>
                    <a:gd name="connsiteY73" fmla="*/ 1340667 h 4414170"/>
                    <a:gd name="connsiteX74" fmla="*/ 1928094 w 2179081"/>
                    <a:gd name="connsiteY74" fmla="*/ 1295067 h 4414170"/>
                    <a:gd name="connsiteX75" fmla="*/ 1949983 w 2179081"/>
                    <a:gd name="connsiteY75" fmla="*/ 1229401 h 4414170"/>
                    <a:gd name="connsiteX76" fmla="*/ 1913502 w 2179081"/>
                    <a:gd name="connsiteY76" fmla="*/ 1171032 h 4414170"/>
                    <a:gd name="connsiteX77" fmla="*/ 1745691 w 2179081"/>
                    <a:gd name="connsiteY77" fmla="*/ 1141847 h 4414170"/>
                    <a:gd name="connsiteX78" fmla="*/ 1684129 w 2179081"/>
                    <a:gd name="connsiteY78" fmla="*/ 1141391 h 4414170"/>
                    <a:gd name="connsiteX79" fmla="*/ 990539 w 2179081"/>
                    <a:gd name="connsiteY79" fmla="*/ 0 h 4414170"/>
                    <a:gd name="connsiteX80" fmla="*/ 1023372 w 2179081"/>
                    <a:gd name="connsiteY80" fmla="*/ 25536 h 4414170"/>
                    <a:gd name="connsiteX81" fmla="*/ 1056205 w 2179081"/>
                    <a:gd name="connsiteY81" fmla="*/ 60193 h 4414170"/>
                    <a:gd name="connsiteX82" fmla="*/ 1089037 w 2179081"/>
                    <a:gd name="connsiteY82" fmla="*/ 83906 h 4414170"/>
                    <a:gd name="connsiteX83" fmla="*/ 1112750 w 2179081"/>
                    <a:gd name="connsiteY83" fmla="*/ 98498 h 4414170"/>
                    <a:gd name="connsiteX84" fmla="*/ 1136462 w 2179081"/>
                    <a:gd name="connsiteY84" fmla="*/ 111266 h 4414170"/>
                    <a:gd name="connsiteX85" fmla="*/ 1176591 w 2179081"/>
                    <a:gd name="connsiteY85" fmla="*/ 142275 h 4414170"/>
                    <a:gd name="connsiteX86" fmla="*/ 1216720 w 2179081"/>
                    <a:gd name="connsiteY86" fmla="*/ 180579 h 4414170"/>
                    <a:gd name="connsiteX87" fmla="*/ 1256849 w 2179081"/>
                    <a:gd name="connsiteY87" fmla="*/ 244421 h 4414170"/>
                    <a:gd name="connsiteX88" fmla="*/ 1320690 w 2179081"/>
                    <a:gd name="connsiteY88" fmla="*/ 355687 h 4414170"/>
                    <a:gd name="connsiteX89" fmla="*/ 1369939 w 2179081"/>
                    <a:gd name="connsiteY89" fmla="*/ 507082 h 4414170"/>
                    <a:gd name="connsiteX90" fmla="*/ 1393651 w 2179081"/>
                    <a:gd name="connsiteY90" fmla="*/ 574572 h 4414170"/>
                    <a:gd name="connsiteX91" fmla="*/ 1400948 w 2179081"/>
                    <a:gd name="connsiteY91" fmla="*/ 605580 h 4414170"/>
                    <a:gd name="connsiteX92" fmla="*/ 1408244 w 2179081"/>
                    <a:gd name="connsiteY92" fmla="*/ 636589 h 4414170"/>
                    <a:gd name="connsiteX93" fmla="*/ 1411891 w 2179081"/>
                    <a:gd name="connsiteY93" fmla="*/ 736911 h 4414170"/>
                    <a:gd name="connsiteX94" fmla="*/ 1388179 w 2179081"/>
                    <a:gd name="connsiteY94" fmla="*/ 919315 h 4414170"/>
                    <a:gd name="connsiteX95" fmla="*/ 1384531 w 2179081"/>
                    <a:gd name="connsiteY95" fmla="*/ 1003220 h 4414170"/>
                    <a:gd name="connsiteX96" fmla="*/ 1410068 w 2179081"/>
                    <a:gd name="connsiteY96" fmla="*/ 1017813 h 4414170"/>
                    <a:gd name="connsiteX97" fmla="*/ 1504918 w 2179081"/>
                    <a:gd name="connsiteY97" fmla="*/ 992276 h 4414170"/>
                    <a:gd name="connsiteX98" fmla="*/ 1681849 w 2179081"/>
                    <a:gd name="connsiteY98" fmla="*/ 974036 h 4414170"/>
                    <a:gd name="connsiteX99" fmla="*/ 1862429 w 2179081"/>
                    <a:gd name="connsiteY99" fmla="*/ 1010517 h 4414170"/>
                    <a:gd name="connsiteX100" fmla="*/ 2081313 w 2179081"/>
                    <a:gd name="connsiteY100" fmla="*/ 1171032 h 4414170"/>
                    <a:gd name="connsiteX101" fmla="*/ 2176163 w 2179081"/>
                    <a:gd name="connsiteY101" fmla="*/ 1373500 h 4414170"/>
                    <a:gd name="connsiteX102" fmla="*/ 2132386 w 2179081"/>
                    <a:gd name="connsiteY102" fmla="*/ 1605153 h 4414170"/>
                    <a:gd name="connsiteX103" fmla="*/ 2026592 w 2179081"/>
                    <a:gd name="connsiteY103" fmla="*/ 1740132 h 4414170"/>
                    <a:gd name="connsiteX104" fmla="*/ 1953631 w 2179081"/>
                    <a:gd name="connsiteY104" fmla="*/ 1802149 h 4414170"/>
                    <a:gd name="connsiteX105" fmla="*/ 1831420 w 2179081"/>
                    <a:gd name="connsiteY105" fmla="*/ 1909767 h 4414170"/>
                    <a:gd name="connsiteX106" fmla="*/ 1698265 w 2179081"/>
                    <a:gd name="connsiteY106" fmla="*/ 2013737 h 4414170"/>
                    <a:gd name="connsiteX107" fmla="*/ 1632601 w 2179081"/>
                    <a:gd name="connsiteY107" fmla="*/ 2024681 h 4414170"/>
                    <a:gd name="connsiteX108" fmla="*/ 1599767 w 2179081"/>
                    <a:gd name="connsiteY108" fmla="*/ 2053866 h 4414170"/>
                    <a:gd name="connsiteX109" fmla="*/ 1596119 w 2179081"/>
                    <a:gd name="connsiteY109" fmla="*/ 2072106 h 4414170"/>
                    <a:gd name="connsiteX110" fmla="*/ 1636248 w 2179081"/>
                    <a:gd name="connsiteY110" fmla="*/ 2181549 h 4414170"/>
                    <a:gd name="connsiteX111" fmla="*/ 1685497 w 2179081"/>
                    <a:gd name="connsiteY111" fmla="*/ 2205261 h 4414170"/>
                    <a:gd name="connsiteX112" fmla="*/ 1740219 w 2179081"/>
                    <a:gd name="connsiteY112" fmla="*/ 2238094 h 4414170"/>
                    <a:gd name="connsiteX113" fmla="*/ 1793115 w 2179081"/>
                    <a:gd name="connsiteY113" fmla="*/ 2287343 h 4414170"/>
                    <a:gd name="connsiteX114" fmla="*/ 1773051 w 2179081"/>
                    <a:gd name="connsiteY114" fmla="*/ 2371248 h 4414170"/>
                    <a:gd name="connsiteX115" fmla="*/ 1621656 w 2179081"/>
                    <a:gd name="connsiteY115" fmla="*/ 2440562 h 4414170"/>
                    <a:gd name="connsiteX116" fmla="*/ 1278737 w 2179081"/>
                    <a:gd name="connsiteY116" fmla="*/ 2568244 h 4414170"/>
                    <a:gd name="connsiteX117" fmla="*/ 1256849 w 2179081"/>
                    <a:gd name="connsiteY117" fmla="*/ 2757944 h 4414170"/>
                    <a:gd name="connsiteX118" fmla="*/ 1231312 w 2179081"/>
                    <a:gd name="connsiteY118" fmla="*/ 3053438 h 4414170"/>
                    <a:gd name="connsiteX119" fmla="*/ 1216720 w 2179081"/>
                    <a:gd name="connsiteY119" fmla="*/ 3370821 h 4414170"/>
                    <a:gd name="connsiteX120" fmla="*/ 1202127 w 2179081"/>
                    <a:gd name="connsiteY120" fmla="*/ 3699148 h 4414170"/>
                    <a:gd name="connsiteX121" fmla="*/ 1178415 w 2179081"/>
                    <a:gd name="connsiteY121" fmla="*/ 3928976 h 4414170"/>
                    <a:gd name="connsiteX122" fmla="*/ 1158351 w 2179081"/>
                    <a:gd name="connsiteY122" fmla="*/ 4209878 h 4414170"/>
                    <a:gd name="connsiteX123" fmla="*/ 1152878 w 2179081"/>
                    <a:gd name="connsiteY123" fmla="*/ 4253655 h 4414170"/>
                    <a:gd name="connsiteX124" fmla="*/ 1151054 w 2179081"/>
                    <a:gd name="connsiteY124" fmla="*/ 4282840 h 4414170"/>
                    <a:gd name="connsiteX125" fmla="*/ 1154703 w 2179081"/>
                    <a:gd name="connsiteY125" fmla="*/ 4293784 h 4414170"/>
                    <a:gd name="connsiteX126" fmla="*/ 1125518 w 2179081"/>
                    <a:gd name="connsiteY126" fmla="*/ 4332088 h 4414170"/>
                    <a:gd name="connsiteX127" fmla="*/ 1089037 w 2179081"/>
                    <a:gd name="connsiteY127" fmla="*/ 4392282 h 4414170"/>
                    <a:gd name="connsiteX128" fmla="*/ 1070797 w 2179081"/>
                    <a:gd name="connsiteY128" fmla="*/ 4414170 h 4414170"/>
                    <a:gd name="connsiteX129" fmla="*/ 1041612 w 2179081"/>
                    <a:gd name="connsiteY129" fmla="*/ 4383162 h 4414170"/>
                    <a:gd name="connsiteX130" fmla="*/ 1027020 w 2179081"/>
                    <a:gd name="connsiteY130" fmla="*/ 4315672 h 4414170"/>
                    <a:gd name="connsiteX131" fmla="*/ 1019724 w 2179081"/>
                    <a:gd name="connsiteY131" fmla="*/ 4209878 h 4414170"/>
                    <a:gd name="connsiteX132" fmla="*/ 972299 w 2179081"/>
                    <a:gd name="connsiteY132" fmla="*/ 3140992 h 4414170"/>
                    <a:gd name="connsiteX133" fmla="*/ 950410 w 2179081"/>
                    <a:gd name="connsiteY133" fmla="*/ 2699575 h 4414170"/>
                    <a:gd name="connsiteX134" fmla="*/ 819080 w 2179081"/>
                    <a:gd name="connsiteY134" fmla="*/ 2774361 h 4414170"/>
                    <a:gd name="connsiteX135" fmla="*/ 691397 w 2179081"/>
                    <a:gd name="connsiteY135" fmla="*/ 2856443 h 4414170"/>
                    <a:gd name="connsiteX136" fmla="*/ 611139 w 2179081"/>
                    <a:gd name="connsiteY136" fmla="*/ 2810842 h 4414170"/>
                    <a:gd name="connsiteX137" fmla="*/ 556418 w 2179081"/>
                    <a:gd name="connsiteY137" fmla="*/ 2725112 h 4414170"/>
                    <a:gd name="connsiteX138" fmla="*/ 538178 w 2179081"/>
                    <a:gd name="connsiteY138" fmla="*/ 2692279 h 4414170"/>
                    <a:gd name="connsiteX139" fmla="*/ 461568 w 2179081"/>
                    <a:gd name="connsiteY139" fmla="*/ 2666742 h 4414170"/>
                    <a:gd name="connsiteX140" fmla="*/ 333885 w 2179081"/>
                    <a:gd name="connsiteY140" fmla="*/ 2608373 h 4414170"/>
                    <a:gd name="connsiteX141" fmla="*/ 280989 w 2179081"/>
                    <a:gd name="connsiteY141" fmla="*/ 2571892 h 4414170"/>
                    <a:gd name="connsiteX142" fmla="*/ 264572 w 2179081"/>
                    <a:gd name="connsiteY142" fmla="*/ 2546356 h 4414170"/>
                    <a:gd name="connsiteX143" fmla="*/ 248156 w 2179081"/>
                    <a:gd name="connsiteY143" fmla="*/ 2520819 h 4414170"/>
                    <a:gd name="connsiteX144" fmla="*/ 204379 w 2179081"/>
                    <a:gd name="connsiteY144" fmla="*/ 2460626 h 4414170"/>
                    <a:gd name="connsiteX145" fmla="*/ 164250 w 2179081"/>
                    <a:gd name="connsiteY145" fmla="*/ 2367600 h 4414170"/>
                    <a:gd name="connsiteX146" fmla="*/ 144186 w 2179081"/>
                    <a:gd name="connsiteY146" fmla="*/ 2263630 h 4414170"/>
                    <a:gd name="connsiteX147" fmla="*/ 118649 w 2179081"/>
                    <a:gd name="connsiteY147" fmla="*/ 2185197 h 4414170"/>
                    <a:gd name="connsiteX148" fmla="*/ 100409 w 2179081"/>
                    <a:gd name="connsiteY148" fmla="*/ 2157836 h 4414170"/>
                    <a:gd name="connsiteX149" fmla="*/ 69400 w 2179081"/>
                    <a:gd name="connsiteY149" fmla="*/ 2119531 h 4414170"/>
                    <a:gd name="connsiteX150" fmla="*/ 38391 w 2179081"/>
                    <a:gd name="connsiteY150" fmla="*/ 2079402 h 4414170"/>
                    <a:gd name="connsiteX151" fmla="*/ 14679 w 2179081"/>
                    <a:gd name="connsiteY151" fmla="*/ 2048394 h 4414170"/>
                    <a:gd name="connsiteX152" fmla="*/ 5559 w 2179081"/>
                    <a:gd name="connsiteY152" fmla="*/ 1984552 h 4414170"/>
                    <a:gd name="connsiteX153" fmla="*/ 34743 w 2179081"/>
                    <a:gd name="connsiteY153" fmla="*/ 1902471 h 4414170"/>
                    <a:gd name="connsiteX154" fmla="*/ 71224 w 2179081"/>
                    <a:gd name="connsiteY154" fmla="*/ 1842278 h 4414170"/>
                    <a:gd name="connsiteX155" fmla="*/ 111353 w 2179081"/>
                    <a:gd name="connsiteY155" fmla="*/ 1769316 h 4414170"/>
                    <a:gd name="connsiteX156" fmla="*/ 140537 w 2179081"/>
                    <a:gd name="connsiteY156" fmla="*/ 1656226 h 4414170"/>
                    <a:gd name="connsiteX157" fmla="*/ 166074 w 2179081"/>
                    <a:gd name="connsiteY157" fmla="*/ 1455582 h 4414170"/>
                    <a:gd name="connsiteX158" fmla="*/ 191611 w 2179081"/>
                    <a:gd name="connsiteY158" fmla="*/ 1276826 h 4414170"/>
                    <a:gd name="connsiteX159" fmla="*/ 213499 w 2179081"/>
                    <a:gd name="connsiteY159" fmla="*/ 1178328 h 4414170"/>
                    <a:gd name="connsiteX160" fmla="*/ 218971 w 2179081"/>
                    <a:gd name="connsiteY160" fmla="*/ 1125431 h 4414170"/>
                    <a:gd name="connsiteX161" fmla="*/ 231740 w 2179081"/>
                    <a:gd name="connsiteY161" fmla="*/ 1076182 h 4414170"/>
                    <a:gd name="connsiteX162" fmla="*/ 242684 w 2179081"/>
                    <a:gd name="connsiteY162" fmla="*/ 995924 h 4414170"/>
                    <a:gd name="connsiteX163" fmla="*/ 249980 w 2179081"/>
                    <a:gd name="connsiteY163" fmla="*/ 963092 h 4414170"/>
                    <a:gd name="connsiteX164" fmla="*/ 279164 w 2179081"/>
                    <a:gd name="connsiteY164" fmla="*/ 948499 h 4414170"/>
                    <a:gd name="connsiteX165" fmla="*/ 363070 w 2179081"/>
                    <a:gd name="connsiteY165" fmla="*/ 944851 h 4414170"/>
                    <a:gd name="connsiteX166" fmla="*/ 446976 w 2179081"/>
                    <a:gd name="connsiteY166" fmla="*/ 995924 h 4414170"/>
                    <a:gd name="connsiteX167" fmla="*/ 483456 w 2179081"/>
                    <a:gd name="connsiteY167" fmla="*/ 1046997 h 4414170"/>
                    <a:gd name="connsiteX168" fmla="*/ 538178 w 2179081"/>
                    <a:gd name="connsiteY168" fmla="*/ 1320603 h 4414170"/>
                    <a:gd name="connsiteX169" fmla="*/ 545474 w 2179081"/>
                    <a:gd name="connsiteY169" fmla="*/ 1437341 h 4414170"/>
                    <a:gd name="connsiteX170" fmla="*/ 651268 w 2179081"/>
                    <a:gd name="connsiteY170" fmla="*/ 1382620 h 4414170"/>
                    <a:gd name="connsiteX171" fmla="*/ 844616 w 2179081"/>
                    <a:gd name="connsiteY171" fmla="*/ 1280474 h 4414170"/>
                    <a:gd name="connsiteX172" fmla="*/ 986891 w 2179081"/>
                    <a:gd name="connsiteY172" fmla="*/ 1207513 h 4414170"/>
                    <a:gd name="connsiteX173" fmla="*/ 1032492 w 2179081"/>
                    <a:gd name="connsiteY173" fmla="*/ 1174680 h 4414170"/>
                    <a:gd name="connsiteX174" fmla="*/ 1041612 w 2179081"/>
                    <a:gd name="connsiteY174" fmla="*/ 1112663 h 4414170"/>
                    <a:gd name="connsiteX175" fmla="*/ 1070797 w 2179081"/>
                    <a:gd name="connsiteY175" fmla="*/ 693134 h 4414170"/>
                    <a:gd name="connsiteX176" fmla="*/ 1067149 w 2179081"/>
                    <a:gd name="connsiteY176" fmla="*/ 311910 h 4414170"/>
                    <a:gd name="connsiteX177" fmla="*/ 990539 w 2179081"/>
                    <a:gd name="connsiteY177" fmla="*/ 94850 h 4414170"/>
                    <a:gd name="connsiteX178" fmla="*/ 957706 w 2179081"/>
                    <a:gd name="connsiteY178" fmla="*/ 31009 h 4414170"/>
                    <a:gd name="connsiteX179" fmla="*/ 990539 w 2179081"/>
                    <a:gd name="connsiteY179" fmla="*/ 0 h 4414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</a:cxnLst>
                  <a:rect l="l" t="t" r="r" b="b"/>
                  <a:pathLst>
                    <a:path w="2179081" h="4414170">
                      <a:moveTo>
                        <a:pt x="819764" y="2314931"/>
                      </a:moveTo>
                      <a:cubicBezTo>
                        <a:pt x="808363" y="2315691"/>
                        <a:pt x="787463" y="2325951"/>
                        <a:pt x="757062" y="2345712"/>
                      </a:cubicBezTo>
                      <a:cubicBezTo>
                        <a:pt x="725446" y="2365168"/>
                        <a:pt x="716934" y="2374896"/>
                        <a:pt x="731526" y="2374896"/>
                      </a:cubicBezTo>
                      <a:cubicBezTo>
                        <a:pt x="731526" y="2374896"/>
                        <a:pt x="733958" y="2374896"/>
                        <a:pt x="738822" y="2374896"/>
                      </a:cubicBezTo>
                      <a:cubicBezTo>
                        <a:pt x="755846" y="2374896"/>
                        <a:pt x="775303" y="2368816"/>
                        <a:pt x="797191" y="2356656"/>
                      </a:cubicBezTo>
                      <a:cubicBezTo>
                        <a:pt x="819080" y="2344496"/>
                        <a:pt x="830024" y="2333552"/>
                        <a:pt x="830024" y="2323823"/>
                      </a:cubicBezTo>
                      <a:cubicBezTo>
                        <a:pt x="830024" y="2317439"/>
                        <a:pt x="826604" y="2314475"/>
                        <a:pt x="819764" y="2314931"/>
                      </a:cubicBezTo>
                      <a:close/>
                      <a:moveTo>
                        <a:pt x="897969" y="2281871"/>
                      </a:moveTo>
                      <a:cubicBezTo>
                        <a:pt x="895233" y="2281871"/>
                        <a:pt x="892041" y="2282478"/>
                        <a:pt x="888393" y="2283695"/>
                      </a:cubicBezTo>
                      <a:cubicBezTo>
                        <a:pt x="881097" y="2286127"/>
                        <a:pt x="872585" y="2290991"/>
                        <a:pt x="862857" y="2298287"/>
                      </a:cubicBezTo>
                      <a:cubicBezTo>
                        <a:pt x="857992" y="2305583"/>
                        <a:pt x="861640" y="2310447"/>
                        <a:pt x="873801" y="2312879"/>
                      </a:cubicBezTo>
                      <a:cubicBezTo>
                        <a:pt x="898121" y="2312879"/>
                        <a:pt x="910281" y="2306799"/>
                        <a:pt x="910281" y="2294639"/>
                      </a:cubicBezTo>
                      <a:cubicBezTo>
                        <a:pt x="910281" y="2289775"/>
                        <a:pt x="908458" y="2286127"/>
                        <a:pt x="904809" y="2283695"/>
                      </a:cubicBezTo>
                      <a:cubicBezTo>
                        <a:pt x="902985" y="2282478"/>
                        <a:pt x="900705" y="2281871"/>
                        <a:pt x="897969" y="2281871"/>
                      </a:cubicBezTo>
                      <a:close/>
                      <a:moveTo>
                        <a:pt x="1508567" y="1729188"/>
                      </a:moveTo>
                      <a:cubicBezTo>
                        <a:pt x="1520727" y="1729188"/>
                        <a:pt x="1523159" y="1734661"/>
                        <a:pt x="1515863" y="1745605"/>
                      </a:cubicBezTo>
                      <a:cubicBezTo>
                        <a:pt x="1508567" y="1756549"/>
                        <a:pt x="1502487" y="1762021"/>
                        <a:pt x="1497622" y="1762021"/>
                      </a:cubicBezTo>
                      <a:cubicBezTo>
                        <a:pt x="1492758" y="1762021"/>
                        <a:pt x="1490326" y="1756549"/>
                        <a:pt x="1490326" y="1745605"/>
                      </a:cubicBezTo>
                      <a:cubicBezTo>
                        <a:pt x="1490326" y="1734661"/>
                        <a:pt x="1496406" y="1729188"/>
                        <a:pt x="1508567" y="1729188"/>
                      </a:cubicBezTo>
                      <a:close/>
                      <a:moveTo>
                        <a:pt x="1008779" y="1389916"/>
                      </a:moveTo>
                      <a:cubicBezTo>
                        <a:pt x="999051" y="1389916"/>
                        <a:pt x="969258" y="1405725"/>
                        <a:pt x="919401" y="1437341"/>
                      </a:cubicBezTo>
                      <a:cubicBezTo>
                        <a:pt x="869544" y="1468958"/>
                        <a:pt x="833672" y="1494494"/>
                        <a:pt x="811783" y="1513951"/>
                      </a:cubicBezTo>
                      <a:cubicBezTo>
                        <a:pt x="785031" y="1540703"/>
                        <a:pt x="768006" y="1554080"/>
                        <a:pt x="760711" y="1554080"/>
                      </a:cubicBezTo>
                      <a:cubicBezTo>
                        <a:pt x="748550" y="1554080"/>
                        <a:pt x="712677" y="1584481"/>
                        <a:pt x="653092" y="1645282"/>
                      </a:cubicBezTo>
                      <a:cubicBezTo>
                        <a:pt x="593507" y="1706083"/>
                        <a:pt x="557634" y="1747428"/>
                        <a:pt x="545474" y="1769316"/>
                      </a:cubicBezTo>
                      <a:cubicBezTo>
                        <a:pt x="530882" y="1798501"/>
                        <a:pt x="526017" y="1838022"/>
                        <a:pt x="530882" y="1887879"/>
                      </a:cubicBezTo>
                      <a:cubicBezTo>
                        <a:pt x="535746" y="1937736"/>
                        <a:pt x="539394" y="1990633"/>
                        <a:pt x="541826" y="2046570"/>
                      </a:cubicBezTo>
                      <a:cubicBezTo>
                        <a:pt x="541826" y="2083051"/>
                        <a:pt x="547906" y="2135340"/>
                        <a:pt x="560066" y="2203437"/>
                      </a:cubicBezTo>
                      <a:cubicBezTo>
                        <a:pt x="572227" y="2271534"/>
                        <a:pt x="584386" y="2320175"/>
                        <a:pt x="596547" y="2349360"/>
                      </a:cubicBezTo>
                      <a:cubicBezTo>
                        <a:pt x="601411" y="2366384"/>
                        <a:pt x="618435" y="2370641"/>
                        <a:pt x="647620" y="2362128"/>
                      </a:cubicBezTo>
                      <a:cubicBezTo>
                        <a:pt x="676805" y="2353616"/>
                        <a:pt x="715718" y="2336592"/>
                        <a:pt x="764359" y="2311055"/>
                      </a:cubicBezTo>
                      <a:cubicBezTo>
                        <a:pt x="813000" y="2285519"/>
                        <a:pt x="849480" y="2264238"/>
                        <a:pt x="873801" y="2247214"/>
                      </a:cubicBezTo>
                      <a:cubicBezTo>
                        <a:pt x="900553" y="2225325"/>
                        <a:pt x="918793" y="2218029"/>
                        <a:pt x="928522" y="2225325"/>
                      </a:cubicBezTo>
                      <a:cubicBezTo>
                        <a:pt x="933386" y="2227757"/>
                        <a:pt x="936426" y="2228365"/>
                        <a:pt x="937642" y="2227149"/>
                      </a:cubicBezTo>
                      <a:cubicBezTo>
                        <a:pt x="938858" y="2225933"/>
                        <a:pt x="939466" y="2222893"/>
                        <a:pt x="939466" y="2218029"/>
                      </a:cubicBezTo>
                      <a:cubicBezTo>
                        <a:pt x="937034" y="2205869"/>
                        <a:pt x="944938" y="2193101"/>
                        <a:pt x="963178" y="2179725"/>
                      </a:cubicBezTo>
                      <a:cubicBezTo>
                        <a:pt x="981419" y="2166348"/>
                        <a:pt x="997836" y="2089739"/>
                        <a:pt x="1012428" y="1949896"/>
                      </a:cubicBezTo>
                      <a:cubicBezTo>
                        <a:pt x="1027020" y="1810053"/>
                        <a:pt x="1031884" y="1679330"/>
                        <a:pt x="1027020" y="1557728"/>
                      </a:cubicBezTo>
                      <a:cubicBezTo>
                        <a:pt x="1024588" y="1445854"/>
                        <a:pt x="1018507" y="1389916"/>
                        <a:pt x="1008779" y="1389916"/>
                      </a:cubicBezTo>
                      <a:close/>
                      <a:moveTo>
                        <a:pt x="1684129" y="1141391"/>
                      </a:moveTo>
                      <a:cubicBezTo>
                        <a:pt x="1626672" y="1142303"/>
                        <a:pt x="1581527" y="1147319"/>
                        <a:pt x="1548695" y="1156440"/>
                      </a:cubicBezTo>
                      <a:cubicBezTo>
                        <a:pt x="1495190" y="1171032"/>
                        <a:pt x="1466612" y="1178936"/>
                        <a:pt x="1462965" y="1180152"/>
                      </a:cubicBezTo>
                      <a:cubicBezTo>
                        <a:pt x="1459317" y="1181368"/>
                        <a:pt x="1461141" y="1176504"/>
                        <a:pt x="1468437" y="1165560"/>
                      </a:cubicBezTo>
                      <a:cubicBezTo>
                        <a:pt x="1475733" y="1154616"/>
                        <a:pt x="1473909" y="1149143"/>
                        <a:pt x="1462965" y="1149143"/>
                      </a:cubicBezTo>
                      <a:cubicBezTo>
                        <a:pt x="1452020" y="1149143"/>
                        <a:pt x="1442900" y="1154008"/>
                        <a:pt x="1435604" y="1163736"/>
                      </a:cubicBezTo>
                      <a:cubicBezTo>
                        <a:pt x="1428308" y="1173464"/>
                        <a:pt x="1417364" y="1175896"/>
                        <a:pt x="1402772" y="1171032"/>
                      </a:cubicBezTo>
                      <a:cubicBezTo>
                        <a:pt x="1385747" y="1163736"/>
                        <a:pt x="1372371" y="1175896"/>
                        <a:pt x="1362642" y="1207513"/>
                      </a:cubicBezTo>
                      <a:cubicBezTo>
                        <a:pt x="1357779" y="1231833"/>
                        <a:pt x="1349266" y="1287770"/>
                        <a:pt x="1337106" y="1375324"/>
                      </a:cubicBezTo>
                      <a:cubicBezTo>
                        <a:pt x="1322514" y="1467742"/>
                        <a:pt x="1312786" y="1552256"/>
                        <a:pt x="1307922" y="1628865"/>
                      </a:cubicBezTo>
                      <a:cubicBezTo>
                        <a:pt x="1303058" y="1705475"/>
                        <a:pt x="1303058" y="1765668"/>
                        <a:pt x="1307922" y="1809445"/>
                      </a:cubicBezTo>
                      <a:cubicBezTo>
                        <a:pt x="1312786" y="1853222"/>
                        <a:pt x="1321298" y="1875110"/>
                        <a:pt x="1333458" y="1875110"/>
                      </a:cubicBezTo>
                      <a:cubicBezTo>
                        <a:pt x="1343187" y="1875110"/>
                        <a:pt x="1368723" y="1855654"/>
                        <a:pt x="1410068" y="1816741"/>
                      </a:cubicBezTo>
                      <a:cubicBezTo>
                        <a:pt x="1453845" y="1777828"/>
                        <a:pt x="1475733" y="1764452"/>
                        <a:pt x="1475733" y="1776612"/>
                      </a:cubicBezTo>
                      <a:cubicBezTo>
                        <a:pt x="1478165" y="1783908"/>
                        <a:pt x="1464789" y="1800933"/>
                        <a:pt x="1435604" y="1827685"/>
                      </a:cubicBezTo>
                      <a:cubicBezTo>
                        <a:pt x="1408852" y="1852006"/>
                        <a:pt x="1399123" y="1870246"/>
                        <a:pt x="1406420" y="1882406"/>
                      </a:cubicBezTo>
                      <a:lnTo>
                        <a:pt x="1402772" y="1889703"/>
                      </a:lnTo>
                      <a:cubicBezTo>
                        <a:pt x="1395476" y="1882406"/>
                        <a:pt x="1381491" y="1883623"/>
                        <a:pt x="1360819" y="1893351"/>
                      </a:cubicBezTo>
                      <a:cubicBezTo>
                        <a:pt x="1340146" y="1903079"/>
                        <a:pt x="1329810" y="1912807"/>
                        <a:pt x="1329810" y="1922535"/>
                      </a:cubicBezTo>
                      <a:cubicBezTo>
                        <a:pt x="1329810" y="1959016"/>
                        <a:pt x="1361427" y="1946856"/>
                        <a:pt x="1424660" y="1886054"/>
                      </a:cubicBezTo>
                      <a:cubicBezTo>
                        <a:pt x="1466005" y="1847142"/>
                        <a:pt x="1513430" y="1802149"/>
                        <a:pt x="1566935" y="1751076"/>
                      </a:cubicBezTo>
                      <a:cubicBezTo>
                        <a:pt x="1734746" y="1595425"/>
                        <a:pt x="1815004" y="1513951"/>
                        <a:pt x="1807708" y="1506655"/>
                      </a:cubicBezTo>
                      <a:cubicBezTo>
                        <a:pt x="1802844" y="1501791"/>
                        <a:pt x="1787643" y="1510911"/>
                        <a:pt x="1762107" y="1534015"/>
                      </a:cubicBezTo>
                      <a:cubicBezTo>
                        <a:pt x="1736570" y="1557120"/>
                        <a:pt x="1717722" y="1568672"/>
                        <a:pt x="1705562" y="1568672"/>
                      </a:cubicBezTo>
                      <a:cubicBezTo>
                        <a:pt x="1693402" y="1568672"/>
                        <a:pt x="1680633" y="1579616"/>
                        <a:pt x="1667257" y="1601505"/>
                      </a:cubicBezTo>
                      <a:cubicBezTo>
                        <a:pt x="1653880" y="1623393"/>
                        <a:pt x="1642328" y="1634337"/>
                        <a:pt x="1632601" y="1634337"/>
                      </a:cubicBezTo>
                      <a:cubicBezTo>
                        <a:pt x="1613144" y="1634337"/>
                        <a:pt x="1621656" y="1617313"/>
                        <a:pt x="1658137" y="1583264"/>
                      </a:cubicBezTo>
                      <a:cubicBezTo>
                        <a:pt x="1675161" y="1568672"/>
                        <a:pt x="1690969" y="1558944"/>
                        <a:pt x="1705562" y="1554080"/>
                      </a:cubicBezTo>
                      <a:cubicBezTo>
                        <a:pt x="1720154" y="1549216"/>
                        <a:pt x="1731098" y="1543744"/>
                        <a:pt x="1738394" y="1537664"/>
                      </a:cubicBezTo>
                      <a:cubicBezTo>
                        <a:pt x="1745691" y="1531583"/>
                        <a:pt x="1748123" y="1527327"/>
                        <a:pt x="1745691" y="1524895"/>
                      </a:cubicBezTo>
                      <a:cubicBezTo>
                        <a:pt x="1740827" y="1515167"/>
                        <a:pt x="1746906" y="1501791"/>
                        <a:pt x="1763931" y="1484766"/>
                      </a:cubicBezTo>
                      <a:cubicBezTo>
                        <a:pt x="1780955" y="1467742"/>
                        <a:pt x="1795548" y="1458014"/>
                        <a:pt x="1807708" y="1455582"/>
                      </a:cubicBezTo>
                      <a:cubicBezTo>
                        <a:pt x="1817436" y="1455582"/>
                        <a:pt x="1822300" y="1451326"/>
                        <a:pt x="1822300" y="1442813"/>
                      </a:cubicBezTo>
                      <a:cubicBezTo>
                        <a:pt x="1822300" y="1434301"/>
                        <a:pt x="1834460" y="1417277"/>
                        <a:pt x="1858781" y="1391740"/>
                      </a:cubicBezTo>
                      <a:cubicBezTo>
                        <a:pt x="1883102" y="1366204"/>
                        <a:pt x="1895262" y="1349180"/>
                        <a:pt x="1895262" y="1340667"/>
                      </a:cubicBezTo>
                      <a:cubicBezTo>
                        <a:pt x="1895262" y="1332155"/>
                        <a:pt x="1906206" y="1316955"/>
                        <a:pt x="1928094" y="1295067"/>
                      </a:cubicBezTo>
                      <a:cubicBezTo>
                        <a:pt x="1945119" y="1278042"/>
                        <a:pt x="1952415" y="1256154"/>
                        <a:pt x="1949983" y="1229401"/>
                      </a:cubicBezTo>
                      <a:cubicBezTo>
                        <a:pt x="1947551" y="1202649"/>
                        <a:pt x="1935390" y="1183192"/>
                        <a:pt x="1913502" y="1171032"/>
                      </a:cubicBezTo>
                      <a:cubicBezTo>
                        <a:pt x="1889181" y="1154008"/>
                        <a:pt x="1833244" y="1144279"/>
                        <a:pt x="1745691" y="1141847"/>
                      </a:cubicBezTo>
                      <a:cubicBezTo>
                        <a:pt x="1723802" y="1141239"/>
                        <a:pt x="1703282" y="1141087"/>
                        <a:pt x="1684129" y="1141391"/>
                      </a:cubicBezTo>
                      <a:close/>
                      <a:moveTo>
                        <a:pt x="990539" y="0"/>
                      </a:moveTo>
                      <a:cubicBezTo>
                        <a:pt x="1012428" y="0"/>
                        <a:pt x="1023372" y="8512"/>
                        <a:pt x="1023372" y="25536"/>
                      </a:cubicBezTo>
                      <a:cubicBezTo>
                        <a:pt x="1023372" y="42561"/>
                        <a:pt x="1034316" y="54113"/>
                        <a:pt x="1056205" y="60193"/>
                      </a:cubicBezTo>
                      <a:cubicBezTo>
                        <a:pt x="1078093" y="66273"/>
                        <a:pt x="1089037" y="74177"/>
                        <a:pt x="1089037" y="83906"/>
                      </a:cubicBezTo>
                      <a:cubicBezTo>
                        <a:pt x="1089037" y="93634"/>
                        <a:pt x="1096941" y="98498"/>
                        <a:pt x="1112750" y="98498"/>
                      </a:cubicBezTo>
                      <a:cubicBezTo>
                        <a:pt x="1128558" y="98498"/>
                        <a:pt x="1136462" y="102754"/>
                        <a:pt x="1136462" y="111266"/>
                      </a:cubicBezTo>
                      <a:cubicBezTo>
                        <a:pt x="1136462" y="119778"/>
                        <a:pt x="1149839" y="130114"/>
                        <a:pt x="1176591" y="142275"/>
                      </a:cubicBezTo>
                      <a:cubicBezTo>
                        <a:pt x="1203344" y="154435"/>
                        <a:pt x="1216720" y="167203"/>
                        <a:pt x="1216720" y="180579"/>
                      </a:cubicBezTo>
                      <a:cubicBezTo>
                        <a:pt x="1216720" y="193956"/>
                        <a:pt x="1230096" y="215236"/>
                        <a:pt x="1256849" y="244421"/>
                      </a:cubicBezTo>
                      <a:cubicBezTo>
                        <a:pt x="1276305" y="263877"/>
                        <a:pt x="1297586" y="300966"/>
                        <a:pt x="1320690" y="355687"/>
                      </a:cubicBezTo>
                      <a:cubicBezTo>
                        <a:pt x="1343794" y="410408"/>
                        <a:pt x="1360211" y="460873"/>
                        <a:pt x="1369939" y="507082"/>
                      </a:cubicBezTo>
                      <a:cubicBezTo>
                        <a:pt x="1374803" y="538699"/>
                        <a:pt x="1382707" y="561195"/>
                        <a:pt x="1393651" y="574572"/>
                      </a:cubicBezTo>
                      <a:cubicBezTo>
                        <a:pt x="1404596" y="587948"/>
                        <a:pt x="1407028" y="598284"/>
                        <a:pt x="1400948" y="605580"/>
                      </a:cubicBezTo>
                      <a:cubicBezTo>
                        <a:pt x="1394868" y="612876"/>
                        <a:pt x="1397299" y="623213"/>
                        <a:pt x="1408244" y="636589"/>
                      </a:cubicBezTo>
                      <a:cubicBezTo>
                        <a:pt x="1419188" y="649965"/>
                        <a:pt x="1420404" y="683406"/>
                        <a:pt x="1411891" y="736911"/>
                      </a:cubicBezTo>
                      <a:cubicBezTo>
                        <a:pt x="1403380" y="790416"/>
                        <a:pt x="1395476" y="851217"/>
                        <a:pt x="1388179" y="919315"/>
                      </a:cubicBezTo>
                      <a:cubicBezTo>
                        <a:pt x="1383315" y="965524"/>
                        <a:pt x="1382099" y="993492"/>
                        <a:pt x="1384531" y="1003220"/>
                      </a:cubicBezTo>
                      <a:cubicBezTo>
                        <a:pt x="1386963" y="1012949"/>
                        <a:pt x="1395476" y="1017813"/>
                        <a:pt x="1410068" y="1017813"/>
                      </a:cubicBezTo>
                      <a:cubicBezTo>
                        <a:pt x="1429524" y="1017813"/>
                        <a:pt x="1461141" y="1009301"/>
                        <a:pt x="1504918" y="992276"/>
                      </a:cubicBezTo>
                      <a:cubicBezTo>
                        <a:pt x="1543831" y="975252"/>
                        <a:pt x="1602808" y="969172"/>
                        <a:pt x="1681849" y="974036"/>
                      </a:cubicBezTo>
                      <a:cubicBezTo>
                        <a:pt x="1760891" y="978900"/>
                        <a:pt x="1821084" y="991060"/>
                        <a:pt x="1862429" y="1010517"/>
                      </a:cubicBezTo>
                      <a:cubicBezTo>
                        <a:pt x="1947551" y="1054293"/>
                        <a:pt x="2020513" y="1107799"/>
                        <a:pt x="2081313" y="1171032"/>
                      </a:cubicBezTo>
                      <a:cubicBezTo>
                        <a:pt x="2134818" y="1226969"/>
                        <a:pt x="2166435" y="1294458"/>
                        <a:pt x="2176163" y="1373500"/>
                      </a:cubicBezTo>
                      <a:cubicBezTo>
                        <a:pt x="2185891" y="1452542"/>
                        <a:pt x="2171300" y="1529759"/>
                        <a:pt x="2132386" y="1605153"/>
                      </a:cubicBezTo>
                      <a:cubicBezTo>
                        <a:pt x="2100769" y="1665954"/>
                        <a:pt x="2065505" y="1710947"/>
                        <a:pt x="2026592" y="1740132"/>
                      </a:cubicBezTo>
                      <a:cubicBezTo>
                        <a:pt x="1987679" y="1769316"/>
                        <a:pt x="1963359" y="1789989"/>
                        <a:pt x="1953631" y="1802149"/>
                      </a:cubicBezTo>
                      <a:cubicBezTo>
                        <a:pt x="1939038" y="1819173"/>
                        <a:pt x="1898302" y="1855046"/>
                        <a:pt x="1831420" y="1909767"/>
                      </a:cubicBezTo>
                      <a:cubicBezTo>
                        <a:pt x="1764539" y="1964488"/>
                        <a:pt x="1720154" y="1999145"/>
                        <a:pt x="1698265" y="2013737"/>
                      </a:cubicBezTo>
                      <a:cubicBezTo>
                        <a:pt x="1666649" y="2033194"/>
                        <a:pt x="1644760" y="2036842"/>
                        <a:pt x="1632601" y="2024681"/>
                      </a:cubicBezTo>
                      <a:cubicBezTo>
                        <a:pt x="1622872" y="2012521"/>
                        <a:pt x="1611928" y="2022249"/>
                        <a:pt x="1599767" y="2053866"/>
                      </a:cubicBezTo>
                      <a:cubicBezTo>
                        <a:pt x="1599767" y="2058730"/>
                        <a:pt x="1598552" y="2064810"/>
                        <a:pt x="1596119" y="2072106"/>
                      </a:cubicBezTo>
                      <a:cubicBezTo>
                        <a:pt x="1574231" y="2145068"/>
                        <a:pt x="1587607" y="2181549"/>
                        <a:pt x="1636248" y="2181549"/>
                      </a:cubicBezTo>
                      <a:cubicBezTo>
                        <a:pt x="1655705" y="2181549"/>
                        <a:pt x="1672121" y="2189453"/>
                        <a:pt x="1685497" y="2205261"/>
                      </a:cubicBezTo>
                      <a:cubicBezTo>
                        <a:pt x="1698874" y="2221069"/>
                        <a:pt x="1717114" y="2232014"/>
                        <a:pt x="1740219" y="2238094"/>
                      </a:cubicBezTo>
                      <a:cubicBezTo>
                        <a:pt x="1763323" y="2244174"/>
                        <a:pt x="1780955" y="2260590"/>
                        <a:pt x="1793115" y="2287343"/>
                      </a:cubicBezTo>
                      <a:cubicBezTo>
                        <a:pt x="1807708" y="2318959"/>
                        <a:pt x="1801020" y="2346928"/>
                        <a:pt x="1773051" y="2371248"/>
                      </a:cubicBezTo>
                      <a:cubicBezTo>
                        <a:pt x="1745083" y="2395569"/>
                        <a:pt x="1694617" y="2418673"/>
                        <a:pt x="1621656" y="2440562"/>
                      </a:cubicBezTo>
                      <a:cubicBezTo>
                        <a:pt x="1419796" y="2501363"/>
                        <a:pt x="1305490" y="2543924"/>
                        <a:pt x="1278737" y="2568244"/>
                      </a:cubicBezTo>
                      <a:cubicBezTo>
                        <a:pt x="1269009" y="2577973"/>
                        <a:pt x="1261713" y="2641206"/>
                        <a:pt x="1256849" y="2757944"/>
                      </a:cubicBezTo>
                      <a:cubicBezTo>
                        <a:pt x="1251985" y="2874682"/>
                        <a:pt x="1243472" y="2973181"/>
                        <a:pt x="1231312" y="3053438"/>
                      </a:cubicBezTo>
                      <a:cubicBezTo>
                        <a:pt x="1219152" y="3133696"/>
                        <a:pt x="1214288" y="3239490"/>
                        <a:pt x="1216720" y="3370821"/>
                      </a:cubicBezTo>
                      <a:cubicBezTo>
                        <a:pt x="1219152" y="3565385"/>
                        <a:pt x="1214288" y="3674827"/>
                        <a:pt x="1202127" y="3699148"/>
                      </a:cubicBezTo>
                      <a:cubicBezTo>
                        <a:pt x="1192399" y="3718604"/>
                        <a:pt x="1184495" y="3795214"/>
                        <a:pt x="1178415" y="3928976"/>
                      </a:cubicBezTo>
                      <a:cubicBezTo>
                        <a:pt x="1172335" y="4062739"/>
                        <a:pt x="1165647" y="4156373"/>
                        <a:pt x="1158351" y="4209878"/>
                      </a:cubicBezTo>
                      <a:cubicBezTo>
                        <a:pt x="1155918" y="4226902"/>
                        <a:pt x="1154094" y="4241495"/>
                        <a:pt x="1152878" y="4253655"/>
                      </a:cubicBezTo>
                      <a:cubicBezTo>
                        <a:pt x="1151662" y="4265816"/>
                        <a:pt x="1151054" y="4275544"/>
                        <a:pt x="1151054" y="4282840"/>
                      </a:cubicBezTo>
                      <a:cubicBezTo>
                        <a:pt x="1151054" y="4290136"/>
                        <a:pt x="1152270" y="4293784"/>
                        <a:pt x="1154703" y="4293784"/>
                      </a:cubicBezTo>
                      <a:cubicBezTo>
                        <a:pt x="1159567" y="4293784"/>
                        <a:pt x="1149839" y="4306552"/>
                        <a:pt x="1125518" y="4332088"/>
                      </a:cubicBezTo>
                      <a:cubicBezTo>
                        <a:pt x="1101197" y="4357625"/>
                        <a:pt x="1089037" y="4377690"/>
                        <a:pt x="1089037" y="4392282"/>
                      </a:cubicBezTo>
                      <a:cubicBezTo>
                        <a:pt x="1089037" y="4406874"/>
                        <a:pt x="1082957" y="4414170"/>
                        <a:pt x="1070797" y="4414170"/>
                      </a:cubicBezTo>
                      <a:cubicBezTo>
                        <a:pt x="1061069" y="4414170"/>
                        <a:pt x="1051341" y="4403834"/>
                        <a:pt x="1041612" y="4383162"/>
                      </a:cubicBezTo>
                      <a:cubicBezTo>
                        <a:pt x="1031884" y="4362489"/>
                        <a:pt x="1027020" y="4339993"/>
                        <a:pt x="1027020" y="4315672"/>
                      </a:cubicBezTo>
                      <a:cubicBezTo>
                        <a:pt x="1027020" y="4288920"/>
                        <a:pt x="1024588" y="4253655"/>
                        <a:pt x="1019724" y="4209878"/>
                      </a:cubicBezTo>
                      <a:cubicBezTo>
                        <a:pt x="988107" y="3998290"/>
                        <a:pt x="972299" y="3641994"/>
                        <a:pt x="972299" y="3140992"/>
                      </a:cubicBezTo>
                      <a:cubicBezTo>
                        <a:pt x="972299" y="2846714"/>
                        <a:pt x="965002" y="2699575"/>
                        <a:pt x="950410" y="2699575"/>
                      </a:cubicBezTo>
                      <a:cubicBezTo>
                        <a:pt x="935818" y="2699575"/>
                        <a:pt x="892041" y="2724504"/>
                        <a:pt x="819080" y="2774361"/>
                      </a:cubicBezTo>
                      <a:cubicBezTo>
                        <a:pt x="746118" y="2824218"/>
                        <a:pt x="703557" y="2851578"/>
                        <a:pt x="691397" y="2856443"/>
                      </a:cubicBezTo>
                      <a:cubicBezTo>
                        <a:pt x="674372" y="2863738"/>
                        <a:pt x="647620" y="2848538"/>
                        <a:pt x="611139" y="2810842"/>
                      </a:cubicBezTo>
                      <a:cubicBezTo>
                        <a:pt x="574658" y="2773145"/>
                        <a:pt x="556418" y="2744568"/>
                        <a:pt x="556418" y="2725112"/>
                      </a:cubicBezTo>
                      <a:cubicBezTo>
                        <a:pt x="556418" y="2710519"/>
                        <a:pt x="550338" y="2699575"/>
                        <a:pt x="538178" y="2692279"/>
                      </a:cubicBezTo>
                      <a:cubicBezTo>
                        <a:pt x="526017" y="2684983"/>
                        <a:pt x="500481" y="2676471"/>
                        <a:pt x="461568" y="2666742"/>
                      </a:cubicBezTo>
                      <a:cubicBezTo>
                        <a:pt x="400767" y="2652150"/>
                        <a:pt x="358206" y="2632694"/>
                        <a:pt x="333885" y="2608373"/>
                      </a:cubicBezTo>
                      <a:cubicBezTo>
                        <a:pt x="309565" y="2584053"/>
                        <a:pt x="291933" y="2571892"/>
                        <a:pt x="280989" y="2571892"/>
                      </a:cubicBezTo>
                      <a:cubicBezTo>
                        <a:pt x="270044" y="2571892"/>
                        <a:pt x="264572" y="2563380"/>
                        <a:pt x="264572" y="2546356"/>
                      </a:cubicBezTo>
                      <a:cubicBezTo>
                        <a:pt x="264572" y="2529332"/>
                        <a:pt x="259100" y="2520819"/>
                        <a:pt x="248156" y="2520819"/>
                      </a:cubicBezTo>
                      <a:cubicBezTo>
                        <a:pt x="237212" y="2520819"/>
                        <a:pt x="222619" y="2500755"/>
                        <a:pt x="204379" y="2460626"/>
                      </a:cubicBezTo>
                      <a:cubicBezTo>
                        <a:pt x="186138" y="2420497"/>
                        <a:pt x="172762" y="2389489"/>
                        <a:pt x="164250" y="2367600"/>
                      </a:cubicBezTo>
                      <a:cubicBezTo>
                        <a:pt x="155738" y="2345712"/>
                        <a:pt x="149050" y="2311055"/>
                        <a:pt x="144186" y="2263630"/>
                      </a:cubicBezTo>
                      <a:cubicBezTo>
                        <a:pt x="139322" y="2216205"/>
                        <a:pt x="130809" y="2190061"/>
                        <a:pt x="118649" y="2185197"/>
                      </a:cubicBezTo>
                      <a:cubicBezTo>
                        <a:pt x="106489" y="2180332"/>
                        <a:pt x="100409" y="2171212"/>
                        <a:pt x="100409" y="2157836"/>
                      </a:cubicBezTo>
                      <a:cubicBezTo>
                        <a:pt x="100409" y="2144460"/>
                        <a:pt x="90073" y="2131692"/>
                        <a:pt x="69400" y="2119531"/>
                      </a:cubicBezTo>
                      <a:cubicBezTo>
                        <a:pt x="48728" y="2107371"/>
                        <a:pt x="38391" y="2093995"/>
                        <a:pt x="38391" y="2079402"/>
                      </a:cubicBezTo>
                      <a:cubicBezTo>
                        <a:pt x="38391" y="2064810"/>
                        <a:pt x="30487" y="2054474"/>
                        <a:pt x="14679" y="2048394"/>
                      </a:cubicBezTo>
                      <a:cubicBezTo>
                        <a:pt x="-1130" y="2042314"/>
                        <a:pt x="-4169" y="2021033"/>
                        <a:pt x="5559" y="1984552"/>
                      </a:cubicBezTo>
                      <a:cubicBezTo>
                        <a:pt x="10423" y="1960232"/>
                        <a:pt x="20151" y="1932871"/>
                        <a:pt x="34743" y="1902471"/>
                      </a:cubicBezTo>
                      <a:cubicBezTo>
                        <a:pt x="49336" y="1872070"/>
                        <a:pt x="61496" y="1852006"/>
                        <a:pt x="71224" y="1842278"/>
                      </a:cubicBezTo>
                      <a:cubicBezTo>
                        <a:pt x="83384" y="1832550"/>
                        <a:pt x="96760" y="1808229"/>
                        <a:pt x="111353" y="1769316"/>
                      </a:cubicBezTo>
                      <a:cubicBezTo>
                        <a:pt x="125945" y="1730403"/>
                        <a:pt x="135673" y="1692707"/>
                        <a:pt x="140537" y="1656226"/>
                      </a:cubicBezTo>
                      <a:cubicBezTo>
                        <a:pt x="147834" y="1602721"/>
                        <a:pt x="156346" y="1535839"/>
                        <a:pt x="166074" y="1455582"/>
                      </a:cubicBezTo>
                      <a:cubicBezTo>
                        <a:pt x="178235" y="1375324"/>
                        <a:pt x="186746" y="1315739"/>
                        <a:pt x="191611" y="1276826"/>
                      </a:cubicBezTo>
                      <a:cubicBezTo>
                        <a:pt x="196475" y="1240345"/>
                        <a:pt x="203771" y="1207513"/>
                        <a:pt x="213499" y="1178328"/>
                      </a:cubicBezTo>
                      <a:cubicBezTo>
                        <a:pt x="223227" y="1149143"/>
                        <a:pt x="225051" y="1131511"/>
                        <a:pt x="218971" y="1125431"/>
                      </a:cubicBezTo>
                      <a:cubicBezTo>
                        <a:pt x="212891" y="1119351"/>
                        <a:pt x="217147" y="1102935"/>
                        <a:pt x="231740" y="1076182"/>
                      </a:cubicBezTo>
                      <a:cubicBezTo>
                        <a:pt x="246332" y="1049429"/>
                        <a:pt x="249980" y="1022677"/>
                        <a:pt x="242684" y="995924"/>
                      </a:cubicBezTo>
                      <a:cubicBezTo>
                        <a:pt x="240251" y="974036"/>
                        <a:pt x="242684" y="963092"/>
                        <a:pt x="249980" y="963092"/>
                      </a:cubicBezTo>
                      <a:cubicBezTo>
                        <a:pt x="257276" y="967956"/>
                        <a:pt x="267004" y="963092"/>
                        <a:pt x="279164" y="948499"/>
                      </a:cubicBezTo>
                      <a:cubicBezTo>
                        <a:pt x="291325" y="933907"/>
                        <a:pt x="319293" y="932691"/>
                        <a:pt x="363070" y="944851"/>
                      </a:cubicBezTo>
                      <a:cubicBezTo>
                        <a:pt x="406847" y="957011"/>
                        <a:pt x="434815" y="974036"/>
                        <a:pt x="446976" y="995924"/>
                      </a:cubicBezTo>
                      <a:cubicBezTo>
                        <a:pt x="459136" y="1015381"/>
                        <a:pt x="471296" y="1032405"/>
                        <a:pt x="483456" y="1046997"/>
                      </a:cubicBezTo>
                      <a:cubicBezTo>
                        <a:pt x="505345" y="1068886"/>
                        <a:pt x="523586" y="1160088"/>
                        <a:pt x="538178" y="1320603"/>
                      </a:cubicBezTo>
                      <a:lnTo>
                        <a:pt x="545474" y="1437341"/>
                      </a:lnTo>
                      <a:lnTo>
                        <a:pt x="651268" y="1382620"/>
                      </a:lnTo>
                      <a:cubicBezTo>
                        <a:pt x="719366" y="1346140"/>
                        <a:pt x="783815" y="1312091"/>
                        <a:pt x="844616" y="1280474"/>
                      </a:cubicBezTo>
                      <a:cubicBezTo>
                        <a:pt x="905417" y="1246425"/>
                        <a:pt x="952843" y="1222105"/>
                        <a:pt x="986891" y="1207513"/>
                      </a:cubicBezTo>
                      <a:cubicBezTo>
                        <a:pt x="1011212" y="1195352"/>
                        <a:pt x="1026412" y="1184408"/>
                        <a:pt x="1032492" y="1174680"/>
                      </a:cubicBezTo>
                      <a:cubicBezTo>
                        <a:pt x="1038572" y="1164952"/>
                        <a:pt x="1041612" y="1144279"/>
                        <a:pt x="1041612" y="1112663"/>
                      </a:cubicBezTo>
                      <a:cubicBezTo>
                        <a:pt x="1041612" y="1046997"/>
                        <a:pt x="1051341" y="907155"/>
                        <a:pt x="1070797" y="693134"/>
                      </a:cubicBezTo>
                      <a:cubicBezTo>
                        <a:pt x="1082957" y="549643"/>
                        <a:pt x="1081741" y="422568"/>
                        <a:pt x="1067149" y="311910"/>
                      </a:cubicBezTo>
                      <a:cubicBezTo>
                        <a:pt x="1052556" y="201252"/>
                        <a:pt x="1027020" y="128898"/>
                        <a:pt x="990539" y="94850"/>
                      </a:cubicBezTo>
                      <a:cubicBezTo>
                        <a:pt x="968650" y="72961"/>
                        <a:pt x="957706" y="51681"/>
                        <a:pt x="957706" y="31009"/>
                      </a:cubicBezTo>
                      <a:cubicBezTo>
                        <a:pt x="957706" y="10336"/>
                        <a:pt x="968650" y="0"/>
                        <a:pt x="990539" y="0"/>
                      </a:cubicBezTo>
                      <a:close/>
                    </a:path>
                  </a:pathLst>
                </a:custGeom>
                <a:solidFill>
                  <a:srgbClr val="C80051"/>
                </a:solidFill>
                <a:ln>
                  <a:noFill/>
                </a:ln>
                <a:effectLst>
                  <a:outerShdw blurRad="25400" dist="25400" dir="2700000" algn="tl" rotWithShape="0">
                    <a:schemeClr val="bg1">
                      <a:lumMod val="50000"/>
                      <a:alpha val="4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>
                    <a:solidFill>
                      <a:srgbClr val="C80051"/>
                    </a:solidFill>
                    <a:effectLst/>
                  </a:endParaRPr>
                </a:p>
              </p:txBody>
            </p:sp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6">
                  <p14:nvContentPartPr>
                    <p14:cNvPr id="1025" name="墨迹 1024">
                      <a:extLst>
                        <a:ext uri="{FF2B5EF4-FFF2-40B4-BE49-F238E27FC236}">
                          <a16:creationId xmlns:a16="http://schemas.microsoft.com/office/drawing/2014/main" id="{EEE2F015-AB52-E86F-6E21-41D6AB877B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44960" y="2544900"/>
                    <a:ext cx="360" cy="360"/>
                  </p14:xfrm>
                </p:contentPart>
              </mc:Choice>
              <mc:Fallback xmlns="">
                <p:pic>
                  <p:nvPicPr>
                    <p:cNvPr id="1025" name="墨迹 1024">
                      <a:extLst>
                        <a:ext uri="{FF2B5EF4-FFF2-40B4-BE49-F238E27FC236}">
                          <a16:creationId xmlns:a16="http://schemas.microsoft.com/office/drawing/2014/main" id="{EEE2F015-AB52-E86F-6E21-41D6AB877B9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426960" y="2436900"/>
                      <a:ext cx="36000" cy="21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pic>
              <p:nvPicPr>
                <p:cNvPr id="1127" name="图片 1126">
                  <a:extLst>
                    <a:ext uri="{FF2B5EF4-FFF2-40B4-BE49-F238E27FC236}">
                      <a16:creationId xmlns:a16="http://schemas.microsoft.com/office/drawing/2014/main" id="{1C698444-5DF3-2C1C-B8F3-201056C1E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0453" y="2683672"/>
                  <a:ext cx="832500" cy="383815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1129" name="矩形: 圆角 1128">
                <a:extLst>
                  <a:ext uri="{FF2B5EF4-FFF2-40B4-BE49-F238E27FC236}">
                    <a16:creationId xmlns:a16="http://schemas.microsoft.com/office/drawing/2014/main" id="{A7A9D660-1742-C00C-848D-5809183A61EF}"/>
                  </a:ext>
                </a:extLst>
              </p:cNvPr>
              <p:cNvSpPr/>
              <p:nvPr/>
            </p:nvSpPr>
            <p:spPr>
              <a:xfrm flipH="1">
                <a:off x="309143" y="1609613"/>
                <a:ext cx="2496727" cy="1463787"/>
              </a:xfrm>
              <a:custGeom>
                <a:avLst/>
                <a:gdLst>
                  <a:gd name="connsiteX0" fmla="*/ 0 w 2496727"/>
                  <a:gd name="connsiteY0" fmla="*/ 114768 h 1586293"/>
                  <a:gd name="connsiteX1" fmla="*/ 114768 w 2496727"/>
                  <a:gd name="connsiteY1" fmla="*/ 0 h 1586293"/>
                  <a:gd name="connsiteX2" fmla="*/ 2381959 w 2496727"/>
                  <a:gd name="connsiteY2" fmla="*/ 0 h 1586293"/>
                  <a:gd name="connsiteX3" fmla="*/ 2496727 w 2496727"/>
                  <a:gd name="connsiteY3" fmla="*/ 114768 h 1586293"/>
                  <a:gd name="connsiteX4" fmla="*/ 2496727 w 2496727"/>
                  <a:gd name="connsiteY4" fmla="*/ 1471525 h 1586293"/>
                  <a:gd name="connsiteX5" fmla="*/ 2381959 w 2496727"/>
                  <a:gd name="connsiteY5" fmla="*/ 1586293 h 1586293"/>
                  <a:gd name="connsiteX6" fmla="*/ 114768 w 2496727"/>
                  <a:gd name="connsiteY6" fmla="*/ 1586293 h 1586293"/>
                  <a:gd name="connsiteX7" fmla="*/ 0 w 2496727"/>
                  <a:gd name="connsiteY7" fmla="*/ 1471525 h 1586293"/>
                  <a:gd name="connsiteX8" fmla="*/ 0 w 2496727"/>
                  <a:gd name="connsiteY8" fmla="*/ 114768 h 1586293"/>
                  <a:gd name="connsiteX0" fmla="*/ 0 w 2496727"/>
                  <a:gd name="connsiteY0" fmla="*/ 117043 h 1588568"/>
                  <a:gd name="connsiteX1" fmla="*/ 114768 w 2496727"/>
                  <a:gd name="connsiteY1" fmla="*/ 2275 h 1588568"/>
                  <a:gd name="connsiteX2" fmla="*/ 1334373 w 2496727"/>
                  <a:gd name="connsiteY2" fmla="*/ 0 h 1588568"/>
                  <a:gd name="connsiteX3" fmla="*/ 2381959 w 2496727"/>
                  <a:gd name="connsiteY3" fmla="*/ 2275 h 1588568"/>
                  <a:gd name="connsiteX4" fmla="*/ 2496727 w 2496727"/>
                  <a:gd name="connsiteY4" fmla="*/ 117043 h 1588568"/>
                  <a:gd name="connsiteX5" fmla="*/ 2496727 w 2496727"/>
                  <a:gd name="connsiteY5" fmla="*/ 1473800 h 1588568"/>
                  <a:gd name="connsiteX6" fmla="*/ 2381959 w 2496727"/>
                  <a:gd name="connsiteY6" fmla="*/ 1588568 h 1588568"/>
                  <a:gd name="connsiteX7" fmla="*/ 114768 w 2496727"/>
                  <a:gd name="connsiteY7" fmla="*/ 1588568 h 1588568"/>
                  <a:gd name="connsiteX8" fmla="*/ 0 w 2496727"/>
                  <a:gd name="connsiteY8" fmla="*/ 1473800 h 1588568"/>
                  <a:gd name="connsiteX9" fmla="*/ 0 w 2496727"/>
                  <a:gd name="connsiteY9" fmla="*/ 117043 h 1588568"/>
                  <a:gd name="connsiteX0" fmla="*/ 0 w 2496727"/>
                  <a:gd name="connsiteY0" fmla="*/ 117043 h 1588568"/>
                  <a:gd name="connsiteX1" fmla="*/ 114768 w 2496727"/>
                  <a:gd name="connsiteY1" fmla="*/ 2275 h 1588568"/>
                  <a:gd name="connsiteX2" fmla="*/ 1273413 w 2496727"/>
                  <a:gd name="connsiteY2" fmla="*/ 3810 h 1588568"/>
                  <a:gd name="connsiteX3" fmla="*/ 1334373 w 2496727"/>
                  <a:gd name="connsiteY3" fmla="*/ 0 h 1588568"/>
                  <a:gd name="connsiteX4" fmla="*/ 2381959 w 2496727"/>
                  <a:gd name="connsiteY4" fmla="*/ 2275 h 1588568"/>
                  <a:gd name="connsiteX5" fmla="*/ 2496727 w 2496727"/>
                  <a:gd name="connsiteY5" fmla="*/ 117043 h 1588568"/>
                  <a:gd name="connsiteX6" fmla="*/ 2496727 w 2496727"/>
                  <a:gd name="connsiteY6" fmla="*/ 1473800 h 1588568"/>
                  <a:gd name="connsiteX7" fmla="*/ 2381959 w 2496727"/>
                  <a:gd name="connsiteY7" fmla="*/ 1588568 h 1588568"/>
                  <a:gd name="connsiteX8" fmla="*/ 114768 w 2496727"/>
                  <a:gd name="connsiteY8" fmla="*/ 1588568 h 1588568"/>
                  <a:gd name="connsiteX9" fmla="*/ 0 w 2496727"/>
                  <a:gd name="connsiteY9" fmla="*/ 1473800 h 1588568"/>
                  <a:gd name="connsiteX10" fmla="*/ 0 w 2496727"/>
                  <a:gd name="connsiteY10" fmla="*/ 117043 h 1588568"/>
                  <a:gd name="connsiteX0" fmla="*/ 0 w 2496727"/>
                  <a:gd name="connsiteY0" fmla="*/ 120853 h 1592378"/>
                  <a:gd name="connsiteX1" fmla="*/ 114768 w 2496727"/>
                  <a:gd name="connsiteY1" fmla="*/ 6085 h 1592378"/>
                  <a:gd name="connsiteX2" fmla="*/ 1273413 w 2496727"/>
                  <a:gd name="connsiteY2" fmla="*/ 7620 h 1592378"/>
                  <a:gd name="connsiteX3" fmla="*/ 1334373 w 2496727"/>
                  <a:gd name="connsiteY3" fmla="*/ 3810 h 1592378"/>
                  <a:gd name="connsiteX4" fmla="*/ 1303893 w 2496727"/>
                  <a:gd name="connsiteY4" fmla="*/ 0 h 1592378"/>
                  <a:gd name="connsiteX5" fmla="*/ 2381959 w 2496727"/>
                  <a:gd name="connsiteY5" fmla="*/ 6085 h 1592378"/>
                  <a:gd name="connsiteX6" fmla="*/ 2496727 w 2496727"/>
                  <a:gd name="connsiteY6" fmla="*/ 120853 h 1592378"/>
                  <a:gd name="connsiteX7" fmla="*/ 2496727 w 2496727"/>
                  <a:gd name="connsiteY7" fmla="*/ 1477610 h 1592378"/>
                  <a:gd name="connsiteX8" fmla="*/ 2381959 w 2496727"/>
                  <a:gd name="connsiteY8" fmla="*/ 1592378 h 1592378"/>
                  <a:gd name="connsiteX9" fmla="*/ 114768 w 2496727"/>
                  <a:gd name="connsiteY9" fmla="*/ 1592378 h 1592378"/>
                  <a:gd name="connsiteX10" fmla="*/ 0 w 2496727"/>
                  <a:gd name="connsiteY10" fmla="*/ 1477610 h 1592378"/>
                  <a:gd name="connsiteX11" fmla="*/ 0 w 2496727"/>
                  <a:gd name="connsiteY11" fmla="*/ 120853 h 1592378"/>
                  <a:gd name="connsiteX0" fmla="*/ 0 w 2496727"/>
                  <a:gd name="connsiteY0" fmla="*/ 172288 h 1643813"/>
                  <a:gd name="connsiteX1" fmla="*/ 114768 w 2496727"/>
                  <a:gd name="connsiteY1" fmla="*/ 57520 h 1643813"/>
                  <a:gd name="connsiteX2" fmla="*/ 1273413 w 2496727"/>
                  <a:gd name="connsiteY2" fmla="*/ 59055 h 1643813"/>
                  <a:gd name="connsiteX3" fmla="*/ 1292463 w 2496727"/>
                  <a:gd name="connsiteY3" fmla="*/ 0 h 1643813"/>
                  <a:gd name="connsiteX4" fmla="*/ 1303893 w 2496727"/>
                  <a:gd name="connsiteY4" fmla="*/ 51435 h 1643813"/>
                  <a:gd name="connsiteX5" fmla="*/ 2381959 w 2496727"/>
                  <a:gd name="connsiteY5" fmla="*/ 57520 h 1643813"/>
                  <a:gd name="connsiteX6" fmla="*/ 2496727 w 2496727"/>
                  <a:gd name="connsiteY6" fmla="*/ 172288 h 1643813"/>
                  <a:gd name="connsiteX7" fmla="*/ 2496727 w 2496727"/>
                  <a:gd name="connsiteY7" fmla="*/ 1529045 h 1643813"/>
                  <a:gd name="connsiteX8" fmla="*/ 2381959 w 2496727"/>
                  <a:gd name="connsiteY8" fmla="*/ 1643813 h 1643813"/>
                  <a:gd name="connsiteX9" fmla="*/ 114768 w 2496727"/>
                  <a:gd name="connsiteY9" fmla="*/ 1643813 h 1643813"/>
                  <a:gd name="connsiteX10" fmla="*/ 0 w 2496727"/>
                  <a:gd name="connsiteY10" fmla="*/ 1529045 h 1643813"/>
                  <a:gd name="connsiteX11" fmla="*/ 0 w 2496727"/>
                  <a:gd name="connsiteY11" fmla="*/ 172288 h 1643813"/>
                  <a:gd name="connsiteX0" fmla="*/ 0 w 2496727"/>
                  <a:gd name="connsiteY0" fmla="*/ 172288 h 1643813"/>
                  <a:gd name="connsiteX1" fmla="*/ 114768 w 2496727"/>
                  <a:gd name="connsiteY1" fmla="*/ 57520 h 1643813"/>
                  <a:gd name="connsiteX2" fmla="*/ 1273413 w 2496727"/>
                  <a:gd name="connsiteY2" fmla="*/ 59055 h 1643813"/>
                  <a:gd name="connsiteX3" fmla="*/ 1292463 w 2496727"/>
                  <a:gd name="connsiteY3" fmla="*/ 0 h 1643813"/>
                  <a:gd name="connsiteX4" fmla="*/ 1338183 w 2496727"/>
                  <a:gd name="connsiteY4" fmla="*/ 53340 h 1643813"/>
                  <a:gd name="connsiteX5" fmla="*/ 2381959 w 2496727"/>
                  <a:gd name="connsiteY5" fmla="*/ 57520 h 1643813"/>
                  <a:gd name="connsiteX6" fmla="*/ 2496727 w 2496727"/>
                  <a:gd name="connsiteY6" fmla="*/ 172288 h 1643813"/>
                  <a:gd name="connsiteX7" fmla="*/ 2496727 w 2496727"/>
                  <a:gd name="connsiteY7" fmla="*/ 1529045 h 1643813"/>
                  <a:gd name="connsiteX8" fmla="*/ 2381959 w 2496727"/>
                  <a:gd name="connsiteY8" fmla="*/ 1643813 h 1643813"/>
                  <a:gd name="connsiteX9" fmla="*/ 114768 w 2496727"/>
                  <a:gd name="connsiteY9" fmla="*/ 1643813 h 1643813"/>
                  <a:gd name="connsiteX10" fmla="*/ 0 w 2496727"/>
                  <a:gd name="connsiteY10" fmla="*/ 1529045 h 1643813"/>
                  <a:gd name="connsiteX11" fmla="*/ 0 w 2496727"/>
                  <a:gd name="connsiteY11" fmla="*/ 172288 h 1643813"/>
                  <a:gd name="connsiteX0" fmla="*/ 0 w 2496727"/>
                  <a:gd name="connsiteY0" fmla="*/ 155143 h 1626668"/>
                  <a:gd name="connsiteX1" fmla="*/ 114768 w 2496727"/>
                  <a:gd name="connsiteY1" fmla="*/ 40375 h 1626668"/>
                  <a:gd name="connsiteX2" fmla="*/ 1273413 w 2496727"/>
                  <a:gd name="connsiteY2" fmla="*/ 41910 h 1626668"/>
                  <a:gd name="connsiteX3" fmla="*/ 1296273 w 2496727"/>
                  <a:gd name="connsiteY3" fmla="*/ 0 h 1626668"/>
                  <a:gd name="connsiteX4" fmla="*/ 1338183 w 2496727"/>
                  <a:gd name="connsiteY4" fmla="*/ 36195 h 1626668"/>
                  <a:gd name="connsiteX5" fmla="*/ 2381959 w 2496727"/>
                  <a:gd name="connsiteY5" fmla="*/ 40375 h 1626668"/>
                  <a:gd name="connsiteX6" fmla="*/ 2496727 w 2496727"/>
                  <a:gd name="connsiteY6" fmla="*/ 155143 h 1626668"/>
                  <a:gd name="connsiteX7" fmla="*/ 2496727 w 2496727"/>
                  <a:gd name="connsiteY7" fmla="*/ 1511900 h 1626668"/>
                  <a:gd name="connsiteX8" fmla="*/ 2381959 w 2496727"/>
                  <a:gd name="connsiteY8" fmla="*/ 1626668 h 1626668"/>
                  <a:gd name="connsiteX9" fmla="*/ 114768 w 2496727"/>
                  <a:gd name="connsiteY9" fmla="*/ 1626668 h 1626668"/>
                  <a:gd name="connsiteX10" fmla="*/ 0 w 2496727"/>
                  <a:gd name="connsiteY10" fmla="*/ 1511900 h 1626668"/>
                  <a:gd name="connsiteX11" fmla="*/ 0 w 2496727"/>
                  <a:gd name="connsiteY11" fmla="*/ 155143 h 1626668"/>
                  <a:gd name="connsiteX0" fmla="*/ 0 w 2496727"/>
                  <a:gd name="connsiteY0" fmla="*/ 155143 h 1626668"/>
                  <a:gd name="connsiteX1" fmla="*/ 114768 w 2496727"/>
                  <a:gd name="connsiteY1" fmla="*/ 40375 h 1626668"/>
                  <a:gd name="connsiteX2" fmla="*/ 1261983 w 2496727"/>
                  <a:gd name="connsiteY2" fmla="*/ 40005 h 1626668"/>
                  <a:gd name="connsiteX3" fmla="*/ 1296273 w 2496727"/>
                  <a:gd name="connsiteY3" fmla="*/ 0 h 1626668"/>
                  <a:gd name="connsiteX4" fmla="*/ 1338183 w 2496727"/>
                  <a:gd name="connsiteY4" fmla="*/ 36195 h 1626668"/>
                  <a:gd name="connsiteX5" fmla="*/ 2381959 w 2496727"/>
                  <a:gd name="connsiteY5" fmla="*/ 40375 h 1626668"/>
                  <a:gd name="connsiteX6" fmla="*/ 2496727 w 2496727"/>
                  <a:gd name="connsiteY6" fmla="*/ 155143 h 1626668"/>
                  <a:gd name="connsiteX7" fmla="*/ 2496727 w 2496727"/>
                  <a:gd name="connsiteY7" fmla="*/ 1511900 h 1626668"/>
                  <a:gd name="connsiteX8" fmla="*/ 2381959 w 2496727"/>
                  <a:gd name="connsiteY8" fmla="*/ 1626668 h 1626668"/>
                  <a:gd name="connsiteX9" fmla="*/ 114768 w 2496727"/>
                  <a:gd name="connsiteY9" fmla="*/ 1626668 h 1626668"/>
                  <a:gd name="connsiteX10" fmla="*/ 0 w 2496727"/>
                  <a:gd name="connsiteY10" fmla="*/ 1511900 h 1626668"/>
                  <a:gd name="connsiteX11" fmla="*/ 0 w 2496727"/>
                  <a:gd name="connsiteY11" fmla="*/ 155143 h 1626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96727" h="1626668">
                    <a:moveTo>
                      <a:pt x="0" y="155143"/>
                    </a:moveTo>
                    <a:cubicBezTo>
                      <a:pt x="0" y="91758"/>
                      <a:pt x="51383" y="40375"/>
                      <a:pt x="114768" y="40375"/>
                    </a:cubicBezTo>
                    <a:lnTo>
                      <a:pt x="1261983" y="40005"/>
                    </a:lnTo>
                    <a:lnTo>
                      <a:pt x="1296273" y="0"/>
                    </a:lnTo>
                    <a:lnTo>
                      <a:pt x="1338183" y="36195"/>
                    </a:lnTo>
                    <a:lnTo>
                      <a:pt x="2381959" y="40375"/>
                    </a:lnTo>
                    <a:cubicBezTo>
                      <a:pt x="2445344" y="40375"/>
                      <a:pt x="2496727" y="91758"/>
                      <a:pt x="2496727" y="155143"/>
                    </a:cubicBezTo>
                    <a:lnTo>
                      <a:pt x="2496727" y="1511900"/>
                    </a:lnTo>
                    <a:cubicBezTo>
                      <a:pt x="2496727" y="1575285"/>
                      <a:pt x="2445344" y="1626668"/>
                      <a:pt x="2381959" y="1626668"/>
                    </a:cubicBezTo>
                    <a:lnTo>
                      <a:pt x="114768" y="1626668"/>
                    </a:lnTo>
                    <a:cubicBezTo>
                      <a:pt x="51383" y="1626668"/>
                      <a:pt x="0" y="1575285"/>
                      <a:pt x="0" y="1511900"/>
                    </a:cubicBezTo>
                    <a:lnTo>
                      <a:pt x="0" y="155143"/>
                    </a:lnTo>
                    <a:close/>
                  </a:path>
                </a:pathLst>
              </a:custGeom>
              <a:gradFill>
                <a:gsLst>
                  <a:gs pos="31000">
                    <a:srgbClr val="004C34"/>
                  </a:gs>
                  <a:gs pos="100000">
                    <a:srgbClr val="005250"/>
                  </a:gs>
                  <a:gs pos="0">
                    <a:srgbClr val="00462F"/>
                  </a:gs>
                </a:gsLst>
                <a:path path="circle">
                  <a:fillToRect l="100000" t="100000"/>
                </a:path>
              </a:gradFill>
              <a:ln w="57150">
                <a:solidFill>
                  <a:srgbClr val="7E584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1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考试时间</a:t>
                </a:r>
                <a:endParaRPr lang="en-US" altLang="zh-CN" sz="1100" dirty="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语文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	2023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年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6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月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10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日 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9:00-11:30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英语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	2023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年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6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月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10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日 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14:30-16:10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历史与社会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2023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年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6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月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10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日 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17:00-18:30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数学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	2023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年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6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月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11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日 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9:00-11:00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科学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	2023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年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6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月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11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日 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14:30-16:30</a:t>
                </a:r>
              </a:p>
              <a:p>
                <a:pPr algn="ctr"/>
                <a:r>
                  <a:rPr lang="zh-CN" altLang="en-US" sz="2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有个问题：这个转折在视频里会不会有点突兀？不过说实话，现在黑屏给我的感受确实直接关系到中考。祝自己中考上岸！</a:t>
                </a:r>
                <a:r>
                  <a:rPr lang="en-US" altLang="zh-CN" sz="2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2023</a:t>
                </a:r>
                <a:r>
                  <a:rPr lang="zh-CN" altLang="en-US" sz="2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年</a:t>
                </a:r>
                <a:r>
                  <a:rPr lang="en-US" altLang="zh-CN" sz="2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5</a:t>
                </a:r>
                <a:r>
                  <a:rPr lang="zh-CN" altLang="en-US" sz="2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月</a:t>
                </a:r>
                <a:r>
                  <a:rPr lang="en-US" altLang="zh-CN" sz="2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27</a:t>
                </a:r>
                <a:r>
                  <a:rPr lang="zh-CN" altLang="en-US" sz="2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日终于把这个视频做的差不多了</a:t>
                </a:r>
                <a:r>
                  <a:rPr lang="en-US" altLang="zh-CN" sz="2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……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</a:t>
                </a:r>
                <a:endParaRPr lang="zh-CN" altLang="en-US" sz="800" dirty="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</p:txBody>
          </p:sp>
          <p:grpSp>
            <p:nvGrpSpPr>
              <p:cNvPr id="1040" name="组合 1039">
                <a:extLst>
                  <a:ext uri="{FF2B5EF4-FFF2-40B4-BE49-F238E27FC236}">
                    <a16:creationId xmlns:a16="http://schemas.microsoft.com/office/drawing/2014/main" id="{A951E200-0D53-D73C-EE32-B884744A9082}"/>
                  </a:ext>
                </a:extLst>
              </p:cNvPr>
              <p:cNvGrpSpPr/>
              <p:nvPr/>
            </p:nvGrpSpPr>
            <p:grpSpPr>
              <a:xfrm>
                <a:off x="2731254" y="2413713"/>
                <a:ext cx="1861443" cy="2788039"/>
                <a:chOff x="2651647" y="2413713"/>
                <a:chExt cx="1861443" cy="2788039"/>
              </a:xfrm>
            </p:grpSpPr>
            <p:grpSp>
              <p:nvGrpSpPr>
                <p:cNvPr id="1039" name="组合 1038">
                  <a:extLst>
                    <a:ext uri="{FF2B5EF4-FFF2-40B4-BE49-F238E27FC236}">
                      <a16:creationId xmlns:a16="http://schemas.microsoft.com/office/drawing/2014/main" id="{A281F201-039D-BD7F-9303-C255F002E500}"/>
                    </a:ext>
                  </a:extLst>
                </p:cNvPr>
                <p:cNvGrpSpPr/>
                <p:nvPr/>
              </p:nvGrpSpPr>
              <p:grpSpPr>
                <a:xfrm>
                  <a:off x="3009642" y="2413713"/>
                  <a:ext cx="1503448" cy="992985"/>
                  <a:chOff x="3009642" y="2413713"/>
                  <a:chExt cx="1503448" cy="992985"/>
                </a:xfrm>
              </p:grpSpPr>
              <p:sp>
                <p:nvSpPr>
                  <p:cNvPr id="19" name="矩形: 圆角 18">
                    <a:extLst>
                      <a:ext uri="{FF2B5EF4-FFF2-40B4-BE49-F238E27FC236}">
                        <a16:creationId xmlns:a16="http://schemas.microsoft.com/office/drawing/2014/main" id="{8557F527-CF49-F4DB-F851-F05EACD2EBC2}"/>
                      </a:ext>
                    </a:extLst>
                  </p:cNvPr>
                  <p:cNvSpPr/>
                  <p:nvPr/>
                </p:nvSpPr>
                <p:spPr>
                  <a:xfrm>
                    <a:off x="3009642" y="2413713"/>
                    <a:ext cx="1503448" cy="992985"/>
                  </a:xfrm>
                  <a:prstGeom prst="roundRect">
                    <a:avLst>
                      <a:gd name="adj" fmla="val 497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gradFill flip="none" rotWithShape="1">
                      <a:gsLst>
                        <a:gs pos="36000">
                          <a:schemeClr val="bg1">
                            <a:lumMod val="66000"/>
                          </a:schemeClr>
                        </a:gs>
                        <a:gs pos="99000">
                          <a:schemeClr val="bg1"/>
                        </a:gs>
                        <a:gs pos="78000">
                          <a:schemeClr val="bg1">
                            <a:lumMod val="65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</a:ln>
                  <a:effectLst/>
                  <a:scene3d>
                    <a:camera prst="obliqueBottomRight"/>
                    <a:lightRig rig="brightRoom" dir="t"/>
                  </a:scene3d>
                  <a:sp3d extrusionH="95250" prstMaterial="flat">
                    <a:bevelT/>
                    <a:bevelB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US" altLang="zh-CN" sz="400" i="1" dirty="0">
                        <a:solidFill>
                          <a:schemeClr val="tx1"/>
                        </a:solidFill>
                        <a:latin typeface="HarmonyOS Sans Medium" panose="00000600000000000000" pitchFamily="2" charset="0"/>
                      </a:rPr>
                      <a:t>             PC</a:t>
                    </a:r>
                  </a:p>
                  <a:p>
                    <a:pPr algn="ctr"/>
                    <a:endPara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  <a:p>
                    <a:pPr algn="ctr"/>
                    <a:endPara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  <a:p>
                    <a:pPr algn="ctr"/>
                    <a:endPara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  <a:p>
                    <a:pPr algn="ctr"/>
                    <a:endParaRPr lang="zh-CN" altLang="en-US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</p:txBody>
              </p:sp>
              <p:pic>
                <p:nvPicPr>
                  <p:cNvPr id="21" name="图片 20">
                    <a:extLst>
                      <a:ext uri="{FF2B5EF4-FFF2-40B4-BE49-F238E27FC236}">
                        <a16:creationId xmlns:a16="http://schemas.microsoft.com/office/drawing/2014/main" id="{B0C63F72-E47A-1CA1-D2A0-576587D381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r="47408"/>
                  <a:stretch/>
                </p:blipFill>
                <p:spPr>
                  <a:xfrm>
                    <a:off x="3618280" y="2742710"/>
                    <a:ext cx="199635" cy="93284"/>
                  </a:xfrm>
                  <a:prstGeom prst="rect">
                    <a:avLst/>
                  </a:prstGeom>
                  <a:effectLst/>
                </p:spPr>
              </p:pic>
              <p:cxnSp>
                <p:nvCxnSpPr>
                  <p:cNvPr id="23" name="直接连接符 22">
                    <a:extLst>
                      <a:ext uri="{FF2B5EF4-FFF2-40B4-BE49-F238E27FC236}">
                        <a16:creationId xmlns:a16="http://schemas.microsoft.com/office/drawing/2014/main" id="{9377C43F-A340-C934-0C4E-A302376C78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17520" y="2550795"/>
                    <a:ext cx="149557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连接符 51">
                    <a:extLst>
                      <a:ext uri="{FF2B5EF4-FFF2-40B4-BE49-F238E27FC236}">
                        <a16:creationId xmlns:a16="http://schemas.microsoft.com/office/drawing/2014/main" id="{C82F2825-FF6D-97E3-DA9B-65677F3965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17520" y="3256915"/>
                    <a:ext cx="149557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梯形 52">
                    <a:extLst>
                      <a:ext uri="{FF2B5EF4-FFF2-40B4-BE49-F238E27FC236}">
                        <a16:creationId xmlns:a16="http://schemas.microsoft.com/office/drawing/2014/main" id="{0DB67AD4-DD0D-DB20-C322-26F148C95CD0}"/>
                      </a:ext>
                    </a:extLst>
                  </p:cNvPr>
                  <p:cNvSpPr/>
                  <p:nvPr/>
                </p:nvSpPr>
                <p:spPr>
                  <a:xfrm flipV="1">
                    <a:off x="3237520" y="3254959"/>
                    <a:ext cx="1130310" cy="75896"/>
                  </a:xfrm>
                  <a:prstGeom prst="trapezoid">
                    <a:avLst>
                      <a:gd name="adj" fmla="val 6961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25CEECDB-2670-AED8-8F79-9C7C908EB841}"/>
                      </a:ext>
                    </a:extLst>
                  </p:cNvPr>
                  <p:cNvSpPr/>
                  <p:nvPr/>
                </p:nvSpPr>
                <p:spPr>
                  <a:xfrm>
                    <a:off x="3421439" y="3275912"/>
                    <a:ext cx="18000" cy="18000"/>
                  </a:xfrm>
                  <a:prstGeom prst="ellipse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8AC2E3F7-98B6-D988-26FE-23B7ABDDFA23}"/>
                      </a:ext>
                    </a:extLst>
                  </p:cNvPr>
                  <p:cNvSpPr/>
                  <p:nvPr/>
                </p:nvSpPr>
                <p:spPr>
                  <a:xfrm>
                    <a:off x="3419268" y="3299310"/>
                    <a:ext cx="18000" cy="18000"/>
                  </a:xfrm>
                  <a:prstGeom prst="ellipse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F22DF4FC-2C18-8E22-942D-DA74151FF53C}"/>
                      </a:ext>
                    </a:extLst>
                  </p:cNvPr>
                  <p:cNvSpPr/>
                  <p:nvPr/>
                </p:nvSpPr>
                <p:spPr>
                  <a:xfrm>
                    <a:off x="3491265" y="3285377"/>
                    <a:ext cx="18000" cy="36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8EA3228C-9DF5-E4E2-EE2A-49DECBEE644C}"/>
                      </a:ext>
                    </a:extLst>
                  </p:cNvPr>
                  <p:cNvSpPr/>
                  <p:nvPr/>
                </p:nvSpPr>
                <p:spPr>
                  <a:xfrm>
                    <a:off x="3547734" y="3286272"/>
                    <a:ext cx="18000" cy="36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8" name="梯形 57">
                    <a:extLst>
                      <a:ext uri="{FF2B5EF4-FFF2-40B4-BE49-F238E27FC236}">
                        <a16:creationId xmlns:a16="http://schemas.microsoft.com/office/drawing/2014/main" id="{FB62F4C9-95DD-DF06-4295-C5C6E9423701}"/>
                      </a:ext>
                    </a:extLst>
                  </p:cNvPr>
                  <p:cNvSpPr/>
                  <p:nvPr/>
                </p:nvSpPr>
                <p:spPr>
                  <a:xfrm>
                    <a:off x="3602635" y="3295865"/>
                    <a:ext cx="43200" cy="14400"/>
                  </a:xfrm>
                  <a:prstGeom prst="trapezoid">
                    <a:avLst>
                      <a:gd name="adj" fmla="val 54954"/>
                    </a:avLst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B0F86758-74A2-28AD-8A68-4AE740EF0C9C}"/>
                      </a:ext>
                    </a:extLst>
                  </p:cNvPr>
                  <p:cNvSpPr/>
                  <p:nvPr/>
                </p:nvSpPr>
                <p:spPr>
                  <a:xfrm>
                    <a:off x="3761366" y="3292567"/>
                    <a:ext cx="28800" cy="2880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0" name="椭圆 59">
                    <a:extLst>
                      <a:ext uri="{FF2B5EF4-FFF2-40B4-BE49-F238E27FC236}">
                        <a16:creationId xmlns:a16="http://schemas.microsoft.com/office/drawing/2014/main" id="{408C26B4-BB7B-AA5A-3038-D52A9297515D}"/>
                      </a:ext>
                    </a:extLst>
                  </p:cNvPr>
                  <p:cNvSpPr/>
                  <p:nvPr/>
                </p:nvSpPr>
                <p:spPr>
                  <a:xfrm>
                    <a:off x="3815569" y="3292567"/>
                    <a:ext cx="28800" cy="2880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1" name="椭圆 60">
                    <a:extLst>
                      <a:ext uri="{FF2B5EF4-FFF2-40B4-BE49-F238E27FC236}">
                        <a16:creationId xmlns:a16="http://schemas.microsoft.com/office/drawing/2014/main" id="{9515F632-D1A0-C2F2-B95B-46E6352BB431}"/>
                      </a:ext>
                    </a:extLst>
                  </p:cNvPr>
                  <p:cNvSpPr/>
                  <p:nvPr/>
                </p:nvSpPr>
                <p:spPr>
                  <a:xfrm>
                    <a:off x="3868852" y="3292567"/>
                    <a:ext cx="28800" cy="2880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2" name="椭圆 61">
                    <a:extLst>
                      <a:ext uri="{FF2B5EF4-FFF2-40B4-BE49-F238E27FC236}">
                        <a16:creationId xmlns:a16="http://schemas.microsoft.com/office/drawing/2014/main" id="{82721D6A-D67C-5DBC-4440-FB92ED03F791}"/>
                      </a:ext>
                    </a:extLst>
                  </p:cNvPr>
                  <p:cNvSpPr/>
                  <p:nvPr/>
                </p:nvSpPr>
                <p:spPr>
                  <a:xfrm>
                    <a:off x="3923055" y="3292567"/>
                    <a:ext cx="28800" cy="2880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EC508B1A-BCFD-6FFB-66D9-05199FBCFD13}"/>
                      </a:ext>
                    </a:extLst>
                  </p:cNvPr>
                  <p:cNvSpPr/>
                  <p:nvPr/>
                </p:nvSpPr>
                <p:spPr>
                  <a:xfrm>
                    <a:off x="3975014" y="3292567"/>
                    <a:ext cx="28800" cy="2880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24" name="椭圆 1023">
                    <a:extLst>
                      <a:ext uri="{FF2B5EF4-FFF2-40B4-BE49-F238E27FC236}">
                        <a16:creationId xmlns:a16="http://schemas.microsoft.com/office/drawing/2014/main" id="{523A8B50-6C76-8BE0-C6BF-8903A65FD9B0}"/>
                      </a:ext>
                    </a:extLst>
                  </p:cNvPr>
                  <p:cNvSpPr/>
                  <p:nvPr/>
                </p:nvSpPr>
                <p:spPr>
                  <a:xfrm>
                    <a:off x="4028297" y="3292567"/>
                    <a:ext cx="28800" cy="2880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27" name="椭圆 1026">
                    <a:extLst>
                      <a:ext uri="{FF2B5EF4-FFF2-40B4-BE49-F238E27FC236}">
                        <a16:creationId xmlns:a16="http://schemas.microsoft.com/office/drawing/2014/main" id="{59966633-A590-6263-CE37-FCBF744F0215}"/>
                      </a:ext>
                    </a:extLst>
                  </p:cNvPr>
                  <p:cNvSpPr/>
                  <p:nvPr/>
                </p:nvSpPr>
                <p:spPr>
                  <a:xfrm>
                    <a:off x="4082500" y="3292567"/>
                    <a:ext cx="28800" cy="28800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28" name="椭圆 1027">
                    <a:extLst>
                      <a:ext uri="{FF2B5EF4-FFF2-40B4-BE49-F238E27FC236}">
                        <a16:creationId xmlns:a16="http://schemas.microsoft.com/office/drawing/2014/main" id="{1E2A4852-1CDA-A277-8D32-B2ECBA0528C6}"/>
                      </a:ext>
                    </a:extLst>
                  </p:cNvPr>
                  <p:cNvSpPr/>
                  <p:nvPr/>
                </p:nvSpPr>
                <p:spPr>
                  <a:xfrm>
                    <a:off x="3983916" y="3270512"/>
                    <a:ext cx="10800" cy="10800"/>
                  </a:xfrm>
                  <a:prstGeom prst="ellipse">
                    <a:avLst/>
                  </a:prstGeom>
                  <a:solidFill>
                    <a:srgbClr val="C8005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29" name="椭圆 1028">
                    <a:extLst>
                      <a:ext uri="{FF2B5EF4-FFF2-40B4-BE49-F238E27FC236}">
                        <a16:creationId xmlns:a16="http://schemas.microsoft.com/office/drawing/2014/main" id="{AE1790CC-22D2-9093-605A-DFB67C18FB33}"/>
                      </a:ext>
                    </a:extLst>
                  </p:cNvPr>
                  <p:cNvSpPr/>
                  <p:nvPr/>
                </p:nvSpPr>
                <p:spPr>
                  <a:xfrm>
                    <a:off x="4038137" y="3270512"/>
                    <a:ext cx="10800" cy="10800"/>
                  </a:xfrm>
                  <a:prstGeom prst="ellipse">
                    <a:avLst/>
                  </a:prstGeom>
                  <a:solidFill>
                    <a:srgbClr val="C8005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30" name="椭圆 1029">
                    <a:extLst>
                      <a:ext uri="{FF2B5EF4-FFF2-40B4-BE49-F238E27FC236}">
                        <a16:creationId xmlns:a16="http://schemas.microsoft.com/office/drawing/2014/main" id="{862B1CEF-D661-7AEC-00CA-A70D49BEE23A}"/>
                      </a:ext>
                    </a:extLst>
                  </p:cNvPr>
                  <p:cNvSpPr/>
                  <p:nvPr/>
                </p:nvSpPr>
                <p:spPr>
                  <a:xfrm>
                    <a:off x="4091436" y="3270512"/>
                    <a:ext cx="10800" cy="10800"/>
                  </a:xfrm>
                  <a:prstGeom prst="ellipse">
                    <a:avLst/>
                  </a:prstGeom>
                  <a:solidFill>
                    <a:srgbClr val="C80051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038" name="组合 1037">
                  <a:extLst>
                    <a:ext uri="{FF2B5EF4-FFF2-40B4-BE49-F238E27FC236}">
                      <a16:creationId xmlns:a16="http://schemas.microsoft.com/office/drawing/2014/main" id="{D801DAE1-469E-0334-139C-812D84A84E33}"/>
                    </a:ext>
                  </a:extLst>
                </p:cNvPr>
                <p:cNvGrpSpPr/>
                <p:nvPr/>
              </p:nvGrpSpPr>
              <p:grpSpPr>
                <a:xfrm>
                  <a:off x="2651647" y="3469343"/>
                  <a:ext cx="1861443" cy="1732409"/>
                  <a:chOff x="2651647" y="3515644"/>
                  <a:chExt cx="1861443" cy="1732409"/>
                </a:xfrm>
              </p:grpSpPr>
              <p:sp>
                <p:nvSpPr>
                  <p:cNvPr id="1031" name="矩形: 圆角 1030">
                    <a:extLst>
                      <a:ext uri="{FF2B5EF4-FFF2-40B4-BE49-F238E27FC236}">
                        <a16:creationId xmlns:a16="http://schemas.microsoft.com/office/drawing/2014/main" id="{BCBA9254-E6EE-8406-AD8A-777000B20A45}"/>
                      </a:ext>
                    </a:extLst>
                  </p:cNvPr>
                  <p:cNvSpPr/>
                  <p:nvPr/>
                </p:nvSpPr>
                <p:spPr>
                  <a:xfrm>
                    <a:off x="3009642" y="3515644"/>
                    <a:ext cx="1503448" cy="992985"/>
                  </a:xfrm>
                  <a:prstGeom prst="roundRect">
                    <a:avLst>
                      <a:gd name="adj" fmla="val 497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gradFill flip="none" rotWithShape="1">
                      <a:gsLst>
                        <a:gs pos="36000">
                          <a:schemeClr val="bg1">
                            <a:lumMod val="66000"/>
                          </a:schemeClr>
                        </a:gs>
                        <a:gs pos="99000">
                          <a:schemeClr val="bg1"/>
                        </a:gs>
                        <a:gs pos="78000">
                          <a:schemeClr val="bg1">
                            <a:lumMod val="65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</a:ln>
                  <a:effectLst/>
                  <a:scene3d>
                    <a:camera prst="obliqueBottomRight"/>
                    <a:lightRig rig="brightRoom" dir="t"/>
                  </a:scene3d>
                  <a:sp3d extrusionH="95250" prstMaterial="flat">
                    <a:bevelT/>
                    <a:bevelB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US" altLang="zh-CN" sz="400" i="1" dirty="0">
                        <a:solidFill>
                          <a:schemeClr val="tx1"/>
                        </a:solidFill>
                        <a:latin typeface="HarmonyOS Sans Medium" panose="00000600000000000000" pitchFamily="2" charset="0"/>
                      </a:rPr>
                      <a:t>            </a:t>
                    </a:r>
                  </a:p>
                  <a:p>
                    <a:pPr algn="ctr"/>
                    <a:endPara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  <a:p>
                    <a:pPr algn="ctr"/>
                    <a:endPara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  <a:p>
                    <a:pPr algn="ctr"/>
                    <a:endPara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  <a:p>
                    <a:pPr algn="ctr"/>
                    <a:endParaRPr lang="zh-CN" altLang="en-US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</p:txBody>
              </p:sp>
              <p:sp>
                <p:nvSpPr>
                  <p:cNvPr id="1032" name="任意多边形: 形状 1031">
                    <a:extLst>
                      <a:ext uri="{FF2B5EF4-FFF2-40B4-BE49-F238E27FC236}">
                        <a16:creationId xmlns:a16="http://schemas.microsoft.com/office/drawing/2014/main" id="{3CAE85FD-230C-6144-634B-B5F38EC51A1B}"/>
                      </a:ext>
                    </a:extLst>
                  </p:cNvPr>
                  <p:cNvSpPr/>
                  <p:nvPr/>
                </p:nvSpPr>
                <p:spPr>
                  <a:xfrm>
                    <a:off x="3131610" y="3749820"/>
                    <a:ext cx="1261606" cy="621726"/>
                  </a:xfrm>
                  <a:custGeom>
                    <a:avLst/>
                    <a:gdLst>
                      <a:gd name="connsiteX0" fmla="*/ 0 w 1117600"/>
                      <a:gd name="connsiteY0" fmla="*/ 0 h 558800"/>
                      <a:gd name="connsiteX1" fmla="*/ 1117600 w 1117600"/>
                      <a:gd name="connsiteY1" fmla="*/ 0 h 558800"/>
                      <a:gd name="connsiteX2" fmla="*/ 1117600 w 1117600"/>
                      <a:gd name="connsiteY2" fmla="*/ 421640 h 558800"/>
                      <a:gd name="connsiteX3" fmla="*/ 1021080 w 1117600"/>
                      <a:gd name="connsiteY3" fmla="*/ 421640 h 558800"/>
                      <a:gd name="connsiteX4" fmla="*/ 1000760 w 1117600"/>
                      <a:gd name="connsiteY4" fmla="*/ 558800 h 558800"/>
                      <a:gd name="connsiteX5" fmla="*/ 355600 w 1117600"/>
                      <a:gd name="connsiteY5" fmla="*/ 558800 h 558800"/>
                      <a:gd name="connsiteX6" fmla="*/ 314960 w 1117600"/>
                      <a:gd name="connsiteY6" fmla="*/ 477520 h 558800"/>
                      <a:gd name="connsiteX7" fmla="*/ 20320 w 1117600"/>
                      <a:gd name="connsiteY7" fmla="*/ 477520 h 558800"/>
                      <a:gd name="connsiteX8" fmla="*/ 0 w 1117600"/>
                      <a:gd name="connsiteY8" fmla="*/ 0 h 558800"/>
                      <a:gd name="connsiteX0" fmla="*/ 0 w 1117600"/>
                      <a:gd name="connsiteY0" fmla="*/ 0 h 558800"/>
                      <a:gd name="connsiteX1" fmla="*/ 1117600 w 1117600"/>
                      <a:gd name="connsiteY1" fmla="*/ 0 h 558800"/>
                      <a:gd name="connsiteX2" fmla="*/ 1117600 w 1117600"/>
                      <a:gd name="connsiteY2" fmla="*/ 421640 h 558800"/>
                      <a:gd name="connsiteX3" fmla="*/ 1021080 w 1117600"/>
                      <a:gd name="connsiteY3" fmla="*/ 421640 h 558800"/>
                      <a:gd name="connsiteX4" fmla="*/ 1000760 w 1117600"/>
                      <a:gd name="connsiteY4" fmla="*/ 558800 h 558800"/>
                      <a:gd name="connsiteX5" fmla="*/ 355600 w 1117600"/>
                      <a:gd name="connsiteY5" fmla="*/ 558800 h 558800"/>
                      <a:gd name="connsiteX6" fmla="*/ 314960 w 1117600"/>
                      <a:gd name="connsiteY6" fmla="*/ 477520 h 558800"/>
                      <a:gd name="connsiteX7" fmla="*/ 5080 w 1117600"/>
                      <a:gd name="connsiteY7" fmla="*/ 482600 h 558800"/>
                      <a:gd name="connsiteX8" fmla="*/ 0 w 1117600"/>
                      <a:gd name="connsiteY8" fmla="*/ 0 h 55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17600" h="558800">
                        <a:moveTo>
                          <a:pt x="0" y="0"/>
                        </a:moveTo>
                        <a:lnTo>
                          <a:pt x="1117600" y="0"/>
                        </a:lnTo>
                        <a:lnTo>
                          <a:pt x="1117600" y="421640"/>
                        </a:lnTo>
                        <a:lnTo>
                          <a:pt x="1021080" y="421640"/>
                        </a:lnTo>
                        <a:lnTo>
                          <a:pt x="1000760" y="558800"/>
                        </a:lnTo>
                        <a:lnTo>
                          <a:pt x="355600" y="558800"/>
                        </a:lnTo>
                        <a:lnTo>
                          <a:pt x="314960" y="477520"/>
                        </a:lnTo>
                        <a:cubicBezTo>
                          <a:pt x="216747" y="477520"/>
                          <a:pt x="103293" y="482600"/>
                          <a:pt x="5080" y="482600"/>
                        </a:cubicBezTo>
                        <a:cubicBezTo>
                          <a:pt x="3387" y="330200"/>
                          <a:pt x="16933" y="172720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38000">
                        <a:srgbClr val="838383"/>
                      </a:gs>
                    </a:gsLst>
                    <a:lin ang="18900000" scaled="1"/>
                    <a:tileRect/>
                  </a:gradFill>
                  <a:ln>
                    <a:noFill/>
                  </a:ln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33" name="矩形 1032">
                    <a:extLst>
                      <a:ext uri="{FF2B5EF4-FFF2-40B4-BE49-F238E27FC236}">
                        <a16:creationId xmlns:a16="http://schemas.microsoft.com/office/drawing/2014/main" id="{99F78127-EBA3-0924-DA4D-223597EB32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344482" y="3646633"/>
                    <a:ext cx="18000" cy="36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34" name="矩形 1033">
                    <a:extLst>
                      <a:ext uri="{FF2B5EF4-FFF2-40B4-BE49-F238E27FC236}">
                        <a16:creationId xmlns:a16="http://schemas.microsoft.com/office/drawing/2014/main" id="{85FB0F1E-425D-E093-CED1-46422F7C554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69844" y="3645284"/>
                    <a:ext cx="18000" cy="36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036" name="直接连接符 1035">
                    <a:extLst>
                      <a:ext uri="{FF2B5EF4-FFF2-40B4-BE49-F238E27FC236}">
                        <a16:creationId xmlns:a16="http://schemas.microsoft.com/office/drawing/2014/main" id="{084E2111-EF6D-2B15-1DE9-0018241A91CC}"/>
                      </a:ext>
                    </a:extLst>
                  </p:cNvPr>
                  <p:cNvCxnSpPr/>
                  <p:nvPr/>
                </p:nvCxnSpPr>
                <p:spPr>
                  <a:xfrm>
                    <a:off x="3726027" y="3663284"/>
                    <a:ext cx="614943" cy="0"/>
                  </a:xfrm>
                  <a:prstGeom prst="line">
                    <a:avLst/>
                  </a:prstGeom>
                  <a:ln w="76200" cap="rnd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7" name="矩形: 圆角 1036">
                    <a:extLst>
                      <a:ext uri="{FF2B5EF4-FFF2-40B4-BE49-F238E27FC236}">
                        <a16:creationId xmlns:a16="http://schemas.microsoft.com/office/drawing/2014/main" id="{CD1D3FE0-8FD0-E91E-FED8-A5C633FC4E41}"/>
                      </a:ext>
                    </a:extLst>
                  </p:cNvPr>
                  <p:cNvSpPr/>
                  <p:nvPr/>
                </p:nvSpPr>
                <p:spPr>
                  <a:xfrm>
                    <a:off x="2651647" y="4255068"/>
                    <a:ext cx="1783605" cy="992985"/>
                  </a:xfrm>
                  <a:prstGeom prst="roundRect">
                    <a:avLst>
                      <a:gd name="adj" fmla="val 497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gradFill flip="none" rotWithShape="1">
                      <a:gsLst>
                        <a:gs pos="36000">
                          <a:schemeClr val="bg1">
                            <a:lumMod val="66000"/>
                          </a:schemeClr>
                        </a:gs>
                        <a:gs pos="99000">
                          <a:schemeClr val="bg1"/>
                        </a:gs>
                        <a:gs pos="78000">
                          <a:schemeClr val="bg1">
                            <a:lumMod val="65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</a:ln>
                  <a:effectLst>
                    <a:outerShdw blurRad="800100" dir="6420000" algn="tl" rotWithShape="0">
                      <a:prstClr val="black">
                        <a:alpha val="43000"/>
                      </a:prstClr>
                    </a:outerShdw>
                  </a:effectLst>
                  <a:scene3d>
                    <a:camera prst="isometricOffAxis2Top">
                      <a:rot lat="18600000" lon="3600000" rev="18420000"/>
                    </a:camera>
                    <a:lightRig rig="brightRoom" dir="t"/>
                  </a:scene3d>
                  <a:sp3d prstMaterial="flat">
                    <a:bevelB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US" altLang="zh-CN" sz="400" i="1" dirty="0">
                        <a:solidFill>
                          <a:schemeClr val="tx1"/>
                        </a:solidFill>
                        <a:latin typeface="HarmonyOS Sans Medium" panose="00000600000000000000" pitchFamily="2" charset="0"/>
                      </a:rPr>
                      <a:t>            </a:t>
                    </a:r>
                  </a:p>
                  <a:p>
                    <a:pPr algn="ctr"/>
                    <a:endPara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  <a:p>
                    <a:pPr algn="ctr"/>
                    <a:endPara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  <a:p>
                    <a:pPr algn="ctr"/>
                    <a:endPara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  <a:p>
                    <a:pPr algn="ctr"/>
                    <a:endParaRPr lang="zh-CN" altLang="en-US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endParaRPr>
                  </a:p>
                </p:txBody>
              </p:sp>
            </p:grpSp>
          </p:grpSp>
        </p:grpSp>
        <p:grpSp>
          <p:nvGrpSpPr>
            <p:cNvPr id="1087" name="组合 1086">
              <a:extLst>
                <a:ext uri="{FF2B5EF4-FFF2-40B4-BE49-F238E27FC236}">
                  <a16:creationId xmlns:a16="http://schemas.microsoft.com/office/drawing/2014/main" id="{D58101AB-C9D3-017A-6F1D-F1F0801761F2}"/>
                </a:ext>
              </a:extLst>
            </p:cNvPr>
            <p:cNvGrpSpPr/>
            <p:nvPr/>
          </p:nvGrpSpPr>
          <p:grpSpPr>
            <a:xfrm>
              <a:off x="6830277" y="974571"/>
              <a:ext cx="739655" cy="204284"/>
              <a:chOff x="6830277" y="974571"/>
              <a:chExt cx="739655" cy="204284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0F3CD9B8-C1AA-AA22-0BDD-78B4C985A258}"/>
                  </a:ext>
                </a:extLst>
              </p:cNvPr>
              <p:cNvSpPr/>
              <p:nvPr/>
            </p:nvSpPr>
            <p:spPr>
              <a:xfrm>
                <a:off x="6830277" y="974571"/>
                <a:ext cx="739655" cy="204284"/>
              </a:xfrm>
              <a:prstGeom prst="roundRect">
                <a:avLst>
                  <a:gd name="adj" fmla="val 19884"/>
                </a:avLst>
              </a:prstGeom>
              <a:solidFill>
                <a:schemeClr val="bg1">
                  <a:lumMod val="85000"/>
                </a:schemeClr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outerShdw blurRad="431800" dist="495300" dir="6960000" sx="105000" sy="105000" algn="tr" rotWithShape="0">
                  <a:prstClr val="black">
                    <a:alpha val="67000"/>
                  </a:prstClr>
                </a:outerShdw>
              </a:effectLst>
              <a:scene3d>
                <a:camera prst="obliqueBottomRight">
                  <a:rot lat="21000000" lon="21060000" rev="240000"/>
                </a:camera>
                <a:lightRig rig="brightRoom" dir="t"/>
              </a:scene3d>
              <a:sp3d extrusionH="444500" prstMaterial="flat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3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rPr>
                  <a:t>             PC</a:t>
                </a:r>
                <a:endParaRPr lang="zh-CN" altLang="en-US" sz="3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036DC772-559E-DA16-609B-5B189043A9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47408"/>
              <a:stretch/>
            </p:blipFill>
            <p:spPr>
              <a:xfrm>
                <a:off x="7107726" y="1046719"/>
                <a:ext cx="128379" cy="59988"/>
              </a:xfrm>
              <a:prstGeom prst="rect">
                <a:avLst/>
              </a:prstGeom>
            </p:spPr>
          </p:pic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8202DBD-CB11-7294-01A4-62055B975345}"/>
                </a:ext>
              </a:extLst>
            </p:cNvPr>
            <p:cNvGrpSpPr/>
            <p:nvPr/>
          </p:nvGrpSpPr>
          <p:grpSpPr>
            <a:xfrm>
              <a:off x="8047988" y="-182880"/>
              <a:ext cx="3160117" cy="1775346"/>
              <a:chOff x="8047988" y="-182880"/>
              <a:chExt cx="3160117" cy="1775346"/>
            </a:xfrm>
          </p:grpSpPr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92C82462-057F-A031-9479-3D8D940E69DC}"/>
                  </a:ext>
                </a:extLst>
              </p:cNvPr>
              <p:cNvSpPr/>
              <p:nvPr/>
            </p:nvSpPr>
            <p:spPr>
              <a:xfrm>
                <a:off x="8249920" y="1278622"/>
                <a:ext cx="2958185" cy="1549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54100">
                  <a:schemeClr val="bg1">
                    <a:alpha val="24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9350153B-7EA5-88FE-A7EC-EBC4FBAE6165}"/>
                  </a:ext>
                </a:extLst>
              </p:cNvPr>
              <p:cNvSpPr/>
              <p:nvPr/>
            </p:nvSpPr>
            <p:spPr>
              <a:xfrm>
                <a:off x="8047988" y="1148153"/>
                <a:ext cx="3160117" cy="444313"/>
              </a:xfrm>
              <a:custGeom>
                <a:avLst/>
                <a:gdLst>
                  <a:gd name="connsiteX0" fmla="*/ 0 w 2970033"/>
                  <a:gd name="connsiteY0" fmla="*/ 177552 h 851937"/>
                  <a:gd name="connsiteX1" fmla="*/ 177552 w 2970033"/>
                  <a:gd name="connsiteY1" fmla="*/ 0 h 851937"/>
                  <a:gd name="connsiteX2" fmla="*/ 2792481 w 2970033"/>
                  <a:gd name="connsiteY2" fmla="*/ 0 h 851937"/>
                  <a:gd name="connsiteX3" fmla="*/ 2970033 w 2970033"/>
                  <a:gd name="connsiteY3" fmla="*/ 177552 h 851937"/>
                  <a:gd name="connsiteX4" fmla="*/ 2970033 w 2970033"/>
                  <a:gd name="connsiteY4" fmla="*/ 674385 h 851937"/>
                  <a:gd name="connsiteX5" fmla="*/ 2792481 w 2970033"/>
                  <a:gd name="connsiteY5" fmla="*/ 851937 h 851937"/>
                  <a:gd name="connsiteX6" fmla="*/ 177552 w 2970033"/>
                  <a:gd name="connsiteY6" fmla="*/ 851937 h 851937"/>
                  <a:gd name="connsiteX7" fmla="*/ 0 w 2970033"/>
                  <a:gd name="connsiteY7" fmla="*/ 674385 h 851937"/>
                  <a:gd name="connsiteX8" fmla="*/ 0 w 2970033"/>
                  <a:gd name="connsiteY8" fmla="*/ 177552 h 851937"/>
                  <a:gd name="connsiteX0" fmla="*/ 0 w 2970033"/>
                  <a:gd name="connsiteY0" fmla="*/ 177552 h 851937"/>
                  <a:gd name="connsiteX1" fmla="*/ 177552 w 2970033"/>
                  <a:gd name="connsiteY1" fmla="*/ 0 h 851937"/>
                  <a:gd name="connsiteX2" fmla="*/ 2792481 w 2970033"/>
                  <a:gd name="connsiteY2" fmla="*/ 0 h 851937"/>
                  <a:gd name="connsiteX3" fmla="*/ 2970033 w 2970033"/>
                  <a:gd name="connsiteY3" fmla="*/ 177552 h 851937"/>
                  <a:gd name="connsiteX4" fmla="*/ 2970033 w 2970033"/>
                  <a:gd name="connsiteY4" fmla="*/ 674385 h 851937"/>
                  <a:gd name="connsiteX5" fmla="*/ 2792481 w 2970033"/>
                  <a:gd name="connsiteY5" fmla="*/ 851937 h 851937"/>
                  <a:gd name="connsiteX6" fmla="*/ 177552 w 2970033"/>
                  <a:gd name="connsiteY6" fmla="*/ 851937 h 851937"/>
                  <a:gd name="connsiteX7" fmla="*/ 0 w 2970033"/>
                  <a:gd name="connsiteY7" fmla="*/ 674385 h 851937"/>
                  <a:gd name="connsiteX8" fmla="*/ 0 w 2970033"/>
                  <a:gd name="connsiteY8" fmla="*/ 177552 h 851937"/>
                  <a:gd name="connsiteX0" fmla="*/ 0 w 2970033"/>
                  <a:gd name="connsiteY0" fmla="*/ 177552 h 851937"/>
                  <a:gd name="connsiteX1" fmla="*/ 177552 w 2970033"/>
                  <a:gd name="connsiteY1" fmla="*/ 0 h 851937"/>
                  <a:gd name="connsiteX2" fmla="*/ 2792481 w 2970033"/>
                  <a:gd name="connsiteY2" fmla="*/ 0 h 851937"/>
                  <a:gd name="connsiteX3" fmla="*/ 2970033 w 2970033"/>
                  <a:gd name="connsiteY3" fmla="*/ 177552 h 851937"/>
                  <a:gd name="connsiteX4" fmla="*/ 2970033 w 2970033"/>
                  <a:gd name="connsiteY4" fmla="*/ 674385 h 851937"/>
                  <a:gd name="connsiteX5" fmla="*/ 2792481 w 2970033"/>
                  <a:gd name="connsiteY5" fmla="*/ 851937 h 851937"/>
                  <a:gd name="connsiteX6" fmla="*/ 177552 w 2970033"/>
                  <a:gd name="connsiteY6" fmla="*/ 851937 h 851937"/>
                  <a:gd name="connsiteX7" fmla="*/ 0 w 2970033"/>
                  <a:gd name="connsiteY7" fmla="*/ 674385 h 851937"/>
                  <a:gd name="connsiteX8" fmla="*/ 0 w 2970033"/>
                  <a:gd name="connsiteY8" fmla="*/ 177552 h 851937"/>
                  <a:gd name="connsiteX0" fmla="*/ 0 w 2970033"/>
                  <a:gd name="connsiteY0" fmla="*/ 177552 h 851937"/>
                  <a:gd name="connsiteX1" fmla="*/ 177552 w 2970033"/>
                  <a:gd name="connsiteY1" fmla="*/ 0 h 851937"/>
                  <a:gd name="connsiteX2" fmla="*/ 2792481 w 2970033"/>
                  <a:gd name="connsiteY2" fmla="*/ 0 h 851937"/>
                  <a:gd name="connsiteX3" fmla="*/ 2970033 w 2970033"/>
                  <a:gd name="connsiteY3" fmla="*/ 177552 h 851937"/>
                  <a:gd name="connsiteX4" fmla="*/ 2970033 w 2970033"/>
                  <a:gd name="connsiteY4" fmla="*/ 674385 h 851937"/>
                  <a:gd name="connsiteX5" fmla="*/ 2792481 w 2970033"/>
                  <a:gd name="connsiteY5" fmla="*/ 851937 h 851937"/>
                  <a:gd name="connsiteX6" fmla="*/ 177552 w 2970033"/>
                  <a:gd name="connsiteY6" fmla="*/ 851937 h 851937"/>
                  <a:gd name="connsiteX7" fmla="*/ 45720 w 2970033"/>
                  <a:gd name="connsiteY7" fmla="*/ 750585 h 851937"/>
                  <a:gd name="connsiteX8" fmla="*/ 0 w 2970033"/>
                  <a:gd name="connsiteY8" fmla="*/ 177552 h 851937"/>
                  <a:gd name="connsiteX0" fmla="*/ 0 w 2970033"/>
                  <a:gd name="connsiteY0" fmla="*/ 177552 h 851937"/>
                  <a:gd name="connsiteX1" fmla="*/ 177552 w 2970033"/>
                  <a:gd name="connsiteY1" fmla="*/ 0 h 851937"/>
                  <a:gd name="connsiteX2" fmla="*/ 2792481 w 2970033"/>
                  <a:gd name="connsiteY2" fmla="*/ 0 h 851937"/>
                  <a:gd name="connsiteX3" fmla="*/ 2970033 w 2970033"/>
                  <a:gd name="connsiteY3" fmla="*/ 177552 h 851937"/>
                  <a:gd name="connsiteX4" fmla="*/ 2970033 w 2970033"/>
                  <a:gd name="connsiteY4" fmla="*/ 674385 h 851937"/>
                  <a:gd name="connsiteX5" fmla="*/ 2792481 w 2970033"/>
                  <a:gd name="connsiteY5" fmla="*/ 851937 h 851937"/>
                  <a:gd name="connsiteX6" fmla="*/ 177552 w 2970033"/>
                  <a:gd name="connsiteY6" fmla="*/ 851937 h 851937"/>
                  <a:gd name="connsiteX7" fmla="*/ 45720 w 2970033"/>
                  <a:gd name="connsiteY7" fmla="*/ 750585 h 851937"/>
                  <a:gd name="connsiteX8" fmla="*/ 0 w 2970033"/>
                  <a:gd name="connsiteY8" fmla="*/ 177552 h 851937"/>
                  <a:gd name="connsiteX0" fmla="*/ 0 w 2924313"/>
                  <a:gd name="connsiteY0" fmla="*/ 106432 h 851937"/>
                  <a:gd name="connsiteX1" fmla="*/ 131832 w 2924313"/>
                  <a:gd name="connsiteY1" fmla="*/ 0 h 851937"/>
                  <a:gd name="connsiteX2" fmla="*/ 2746761 w 2924313"/>
                  <a:gd name="connsiteY2" fmla="*/ 0 h 851937"/>
                  <a:gd name="connsiteX3" fmla="*/ 2924313 w 2924313"/>
                  <a:gd name="connsiteY3" fmla="*/ 177552 h 851937"/>
                  <a:gd name="connsiteX4" fmla="*/ 2924313 w 2924313"/>
                  <a:gd name="connsiteY4" fmla="*/ 674385 h 851937"/>
                  <a:gd name="connsiteX5" fmla="*/ 2746761 w 2924313"/>
                  <a:gd name="connsiteY5" fmla="*/ 851937 h 851937"/>
                  <a:gd name="connsiteX6" fmla="*/ 131832 w 2924313"/>
                  <a:gd name="connsiteY6" fmla="*/ 851937 h 851937"/>
                  <a:gd name="connsiteX7" fmla="*/ 0 w 2924313"/>
                  <a:gd name="connsiteY7" fmla="*/ 750585 h 851937"/>
                  <a:gd name="connsiteX8" fmla="*/ 0 w 2924313"/>
                  <a:gd name="connsiteY8" fmla="*/ 106432 h 851937"/>
                  <a:gd name="connsiteX0" fmla="*/ 0 w 3001077"/>
                  <a:gd name="connsiteY0" fmla="*/ 106432 h 851937"/>
                  <a:gd name="connsiteX1" fmla="*/ 131832 w 3001077"/>
                  <a:gd name="connsiteY1" fmla="*/ 0 h 851937"/>
                  <a:gd name="connsiteX2" fmla="*/ 2746761 w 3001077"/>
                  <a:gd name="connsiteY2" fmla="*/ 0 h 851937"/>
                  <a:gd name="connsiteX3" fmla="*/ 2924313 w 3001077"/>
                  <a:gd name="connsiteY3" fmla="*/ 177552 h 851937"/>
                  <a:gd name="connsiteX4" fmla="*/ 2924313 w 3001077"/>
                  <a:gd name="connsiteY4" fmla="*/ 674385 h 851937"/>
                  <a:gd name="connsiteX5" fmla="*/ 2746761 w 3001077"/>
                  <a:gd name="connsiteY5" fmla="*/ 851937 h 851937"/>
                  <a:gd name="connsiteX6" fmla="*/ 131832 w 3001077"/>
                  <a:gd name="connsiteY6" fmla="*/ 851937 h 851937"/>
                  <a:gd name="connsiteX7" fmla="*/ 0 w 3001077"/>
                  <a:gd name="connsiteY7" fmla="*/ 750585 h 851937"/>
                  <a:gd name="connsiteX8" fmla="*/ 0 w 3001077"/>
                  <a:gd name="connsiteY8" fmla="*/ 106432 h 851937"/>
                  <a:gd name="connsiteX0" fmla="*/ 0 w 3001077"/>
                  <a:gd name="connsiteY0" fmla="*/ 106432 h 851937"/>
                  <a:gd name="connsiteX1" fmla="*/ 131832 w 3001077"/>
                  <a:gd name="connsiteY1" fmla="*/ 0 h 851937"/>
                  <a:gd name="connsiteX2" fmla="*/ 2746761 w 3001077"/>
                  <a:gd name="connsiteY2" fmla="*/ 0 h 851937"/>
                  <a:gd name="connsiteX3" fmla="*/ 2924313 w 3001077"/>
                  <a:gd name="connsiteY3" fmla="*/ 177552 h 851937"/>
                  <a:gd name="connsiteX4" fmla="*/ 2924313 w 3001077"/>
                  <a:gd name="connsiteY4" fmla="*/ 674385 h 851937"/>
                  <a:gd name="connsiteX5" fmla="*/ 2746761 w 3001077"/>
                  <a:gd name="connsiteY5" fmla="*/ 851937 h 851937"/>
                  <a:gd name="connsiteX6" fmla="*/ 131832 w 3001077"/>
                  <a:gd name="connsiteY6" fmla="*/ 851937 h 851937"/>
                  <a:gd name="connsiteX7" fmla="*/ 0 w 3001077"/>
                  <a:gd name="connsiteY7" fmla="*/ 750585 h 851937"/>
                  <a:gd name="connsiteX8" fmla="*/ 0 w 3001077"/>
                  <a:gd name="connsiteY8" fmla="*/ 106432 h 851937"/>
                  <a:gd name="connsiteX0" fmla="*/ 0 w 3024380"/>
                  <a:gd name="connsiteY0" fmla="*/ 106432 h 851937"/>
                  <a:gd name="connsiteX1" fmla="*/ 131832 w 3024380"/>
                  <a:gd name="connsiteY1" fmla="*/ 0 h 851937"/>
                  <a:gd name="connsiteX2" fmla="*/ 2746761 w 3024380"/>
                  <a:gd name="connsiteY2" fmla="*/ 0 h 851937"/>
                  <a:gd name="connsiteX3" fmla="*/ 2954793 w 3024380"/>
                  <a:gd name="connsiteY3" fmla="*/ 147072 h 851937"/>
                  <a:gd name="connsiteX4" fmla="*/ 2924313 w 3024380"/>
                  <a:gd name="connsiteY4" fmla="*/ 674385 h 851937"/>
                  <a:gd name="connsiteX5" fmla="*/ 2746761 w 3024380"/>
                  <a:gd name="connsiteY5" fmla="*/ 851937 h 851937"/>
                  <a:gd name="connsiteX6" fmla="*/ 131832 w 3024380"/>
                  <a:gd name="connsiteY6" fmla="*/ 851937 h 851937"/>
                  <a:gd name="connsiteX7" fmla="*/ 0 w 3024380"/>
                  <a:gd name="connsiteY7" fmla="*/ 750585 h 851937"/>
                  <a:gd name="connsiteX8" fmla="*/ 0 w 3024380"/>
                  <a:gd name="connsiteY8" fmla="*/ 106432 h 851937"/>
                  <a:gd name="connsiteX0" fmla="*/ 0 w 3024380"/>
                  <a:gd name="connsiteY0" fmla="*/ 106432 h 851937"/>
                  <a:gd name="connsiteX1" fmla="*/ 131832 w 3024380"/>
                  <a:gd name="connsiteY1" fmla="*/ 0 h 851937"/>
                  <a:gd name="connsiteX2" fmla="*/ 2746761 w 3024380"/>
                  <a:gd name="connsiteY2" fmla="*/ 0 h 851937"/>
                  <a:gd name="connsiteX3" fmla="*/ 2954793 w 3024380"/>
                  <a:gd name="connsiteY3" fmla="*/ 147072 h 851937"/>
                  <a:gd name="connsiteX4" fmla="*/ 2924313 w 3024380"/>
                  <a:gd name="connsiteY4" fmla="*/ 674385 h 851937"/>
                  <a:gd name="connsiteX5" fmla="*/ 2746761 w 3024380"/>
                  <a:gd name="connsiteY5" fmla="*/ 851937 h 851937"/>
                  <a:gd name="connsiteX6" fmla="*/ 131832 w 3024380"/>
                  <a:gd name="connsiteY6" fmla="*/ 851937 h 851937"/>
                  <a:gd name="connsiteX7" fmla="*/ 0 w 3024380"/>
                  <a:gd name="connsiteY7" fmla="*/ 750585 h 851937"/>
                  <a:gd name="connsiteX8" fmla="*/ 0 w 3024380"/>
                  <a:gd name="connsiteY8" fmla="*/ 106432 h 851937"/>
                  <a:gd name="connsiteX0" fmla="*/ 0 w 3002068"/>
                  <a:gd name="connsiteY0" fmla="*/ 106432 h 851937"/>
                  <a:gd name="connsiteX1" fmla="*/ 131832 w 3002068"/>
                  <a:gd name="connsiteY1" fmla="*/ 0 h 851937"/>
                  <a:gd name="connsiteX2" fmla="*/ 2746761 w 3002068"/>
                  <a:gd name="connsiteY2" fmla="*/ 0 h 851937"/>
                  <a:gd name="connsiteX3" fmla="*/ 2954793 w 3002068"/>
                  <a:gd name="connsiteY3" fmla="*/ 147072 h 851937"/>
                  <a:gd name="connsiteX4" fmla="*/ 2924313 w 3002068"/>
                  <a:gd name="connsiteY4" fmla="*/ 674385 h 851937"/>
                  <a:gd name="connsiteX5" fmla="*/ 2746761 w 3002068"/>
                  <a:gd name="connsiteY5" fmla="*/ 851937 h 851937"/>
                  <a:gd name="connsiteX6" fmla="*/ 131832 w 3002068"/>
                  <a:gd name="connsiteY6" fmla="*/ 851937 h 851937"/>
                  <a:gd name="connsiteX7" fmla="*/ 0 w 3002068"/>
                  <a:gd name="connsiteY7" fmla="*/ 750585 h 851937"/>
                  <a:gd name="connsiteX8" fmla="*/ 0 w 3002068"/>
                  <a:gd name="connsiteY8" fmla="*/ 106432 h 851937"/>
                  <a:gd name="connsiteX0" fmla="*/ 0 w 3029173"/>
                  <a:gd name="connsiteY0" fmla="*/ 106432 h 851937"/>
                  <a:gd name="connsiteX1" fmla="*/ 131832 w 3029173"/>
                  <a:gd name="connsiteY1" fmla="*/ 0 h 851937"/>
                  <a:gd name="connsiteX2" fmla="*/ 2746761 w 3029173"/>
                  <a:gd name="connsiteY2" fmla="*/ 0 h 851937"/>
                  <a:gd name="connsiteX3" fmla="*/ 2954793 w 3029173"/>
                  <a:gd name="connsiteY3" fmla="*/ 147072 h 851937"/>
                  <a:gd name="connsiteX4" fmla="*/ 2924313 w 3029173"/>
                  <a:gd name="connsiteY4" fmla="*/ 674385 h 851937"/>
                  <a:gd name="connsiteX5" fmla="*/ 2746761 w 3029173"/>
                  <a:gd name="connsiteY5" fmla="*/ 851937 h 851937"/>
                  <a:gd name="connsiteX6" fmla="*/ 131832 w 3029173"/>
                  <a:gd name="connsiteY6" fmla="*/ 851937 h 851937"/>
                  <a:gd name="connsiteX7" fmla="*/ 0 w 3029173"/>
                  <a:gd name="connsiteY7" fmla="*/ 750585 h 851937"/>
                  <a:gd name="connsiteX8" fmla="*/ 0 w 3029173"/>
                  <a:gd name="connsiteY8" fmla="*/ 106432 h 851937"/>
                  <a:gd name="connsiteX0" fmla="*/ 0 w 3044963"/>
                  <a:gd name="connsiteY0" fmla="*/ 106432 h 851937"/>
                  <a:gd name="connsiteX1" fmla="*/ 131832 w 3044963"/>
                  <a:gd name="connsiteY1" fmla="*/ 0 h 851937"/>
                  <a:gd name="connsiteX2" fmla="*/ 2746761 w 3044963"/>
                  <a:gd name="connsiteY2" fmla="*/ 0 h 851937"/>
                  <a:gd name="connsiteX3" fmla="*/ 2954793 w 3044963"/>
                  <a:gd name="connsiteY3" fmla="*/ 147072 h 851937"/>
                  <a:gd name="connsiteX4" fmla="*/ 2959873 w 3044963"/>
                  <a:gd name="connsiteY4" fmla="*/ 725185 h 851937"/>
                  <a:gd name="connsiteX5" fmla="*/ 2746761 w 3044963"/>
                  <a:gd name="connsiteY5" fmla="*/ 851937 h 851937"/>
                  <a:gd name="connsiteX6" fmla="*/ 131832 w 3044963"/>
                  <a:gd name="connsiteY6" fmla="*/ 851937 h 851937"/>
                  <a:gd name="connsiteX7" fmla="*/ 0 w 3044963"/>
                  <a:gd name="connsiteY7" fmla="*/ 750585 h 851937"/>
                  <a:gd name="connsiteX8" fmla="*/ 0 w 3044963"/>
                  <a:gd name="connsiteY8" fmla="*/ 106432 h 851937"/>
                  <a:gd name="connsiteX0" fmla="*/ 0 w 3023998"/>
                  <a:gd name="connsiteY0" fmla="*/ 106432 h 851937"/>
                  <a:gd name="connsiteX1" fmla="*/ 131832 w 3023998"/>
                  <a:gd name="connsiteY1" fmla="*/ 0 h 851937"/>
                  <a:gd name="connsiteX2" fmla="*/ 2746761 w 3023998"/>
                  <a:gd name="connsiteY2" fmla="*/ 0 h 851937"/>
                  <a:gd name="connsiteX3" fmla="*/ 2954793 w 3023998"/>
                  <a:gd name="connsiteY3" fmla="*/ 147072 h 851937"/>
                  <a:gd name="connsiteX4" fmla="*/ 2959873 w 3023998"/>
                  <a:gd name="connsiteY4" fmla="*/ 725185 h 851937"/>
                  <a:gd name="connsiteX5" fmla="*/ 2746761 w 3023998"/>
                  <a:gd name="connsiteY5" fmla="*/ 851937 h 851937"/>
                  <a:gd name="connsiteX6" fmla="*/ 131832 w 3023998"/>
                  <a:gd name="connsiteY6" fmla="*/ 851937 h 851937"/>
                  <a:gd name="connsiteX7" fmla="*/ 0 w 3023998"/>
                  <a:gd name="connsiteY7" fmla="*/ 750585 h 851937"/>
                  <a:gd name="connsiteX8" fmla="*/ 0 w 3023998"/>
                  <a:gd name="connsiteY8" fmla="*/ 106432 h 851937"/>
                  <a:gd name="connsiteX0" fmla="*/ 0 w 3023998"/>
                  <a:gd name="connsiteY0" fmla="*/ 106432 h 851937"/>
                  <a:gd name="connsiteX1" fmla="*/ 131832 w 3023998"/>
                  <a:gd name="connsiteY1" fmla="*/ 0 h 851937"/>
                  <a:gd name="connsiteX2" fmla="*/ 2746761 w 3023998"/>
                  <a:gd name="connsiteY2" fmla="*/ 0 h 851937"/>
                  <a:gd name="connsiteX3" fmla="*/ 2954793 w 3023998"/>
                  <a:gd name="connsiteY3" fmla="*/ 147072 h 851937"/>
                  <a:gd name="connsiteX4" fmla="*/ 2959873 w 3023998"/>
                  <a:gd name="connsiteY4" fmla="*/ 725185 h 851937"/>
                  <a:gd name="connsiteX5" fmla="*/ 2746761 w 3023998"/>
                  <a:gd name="connsiteY5" fmla="*/ 851937 h 851937"/>
                  <a:gd name="connsiteX6" fmla="*/ 131832 w 3023998"/>
                  <a:gd name="connsiteY6" fmla="*/ 851937 h 851937"/>
                  <a:gd name="connsiteX7" fmla="*/ 0 w 3023998"/>
                  <a:gd name="connsiteY7" fmla="*/ 750585 h 851937"/>
                  <a:gd name="connsiteX8" fmla="*/ 0 w 3023998"/>
                  <a:gd name="connsiteY8" fmla="*/ 106432 h 851937"/>
                  <a:gd name="connsiteX0" fmla="*/ 0 w 3023998"/>
                  <a:gd name="connsiteY0" fmla="*/ 106432 h 851937"/>
                  <a:gd name="connsiteX1" fmla="*/ 131832 w 3023998"/>
                  <a:gd name="connsiteY1" fmla="*/ 0 h 851937"/>
                  <a:gd name="connsiteX2" fmla="*/ 2746761 w 3023998"/>
                  <a:gd name="connsiteY2" fmla="*/ 0 h 851937"/>
                  <a:gd name="connsiteX3" fmla="*/ 2954793 w 3023998"/>
                  <a:gd name="connsiteY3" fmla="*/ 147072 h 851937"/>
                  <a:gd name="connsiteX4" fmla="*/ 2959873 w 3023998"/>
                  <a:gd name="connsiteY4" fmla="*/ 725185 h 851937"/>
                  <a:gd name="connsiteX5" fmla="*/ 2746761 w 3023998"/>
                  <a:gd name="connsiteY5" fmla="*/ 851937 h 851937"/>
                  <a:gd name="connsiteX6" fmla="*/ 131832 w 3023998"/>
                  <a:gd name="connsiteY6" fmla="*/ 851937 h 851937"/>
                  <a:gd name="connsiteX7" fmla="*/ 0 w 3023998"/>
                  <a:gd name="connsiteY7" fmla="*/ 750585 h 851937"/>
                  <a:gd name="connsiteX8" fmla="*/ 0 w 3023998"/>
                  <a:gd name="connsiteY8" fmla="*/ 106432 h 851937"/>
                  <a:gd name="connsiteX0" fmla="*/ 0 w 3023998"/>
                  <a:gd name="connsiteY0" fmla="*/ 106432 h 851937"/>
                  <a:gd name="connsiteX1" fmla="*/ 131832 w 3023998"/>
                  <a:gd name="connsiteY1" fmla="*/ 0 h 851937"/>
                  <a:gd name="connsiteX2" fmla="*/ 2746761 w 3023998"/>
                  <a:gd name="connsiteY2" fmla="*/ 0 h 851937"/>
                  <a:gd name="connsiteX3" fmla="*/ 2954793 w 3023998"/>
                  <a:gd name="connsiteY3" fmla="*/ 147072 h 851937"/>
                  <a:gd name="connsiteX4" fmla="*/ 2959873 w 3023998"/>
                  <a:gd name="connsiteY4" fmla="*/ 725185 h 851937"/>
                  <a:gd name="connsiteX5" fmla="*/ 2746761 w 3023998"/>
                  <a:gd name="connsiteY5" fmla="*/ 851937 h 851937"/>
                  <a:gd name="connsiteX6" fmla="*/ 131832 w 3023998"/>
                  <a:gd name="connsiteY6" fmla="*/ 851937 h 851937"/>
                  <a:gd name="connsiteX7" fmla="*/ 0 w 3023998"/>
                  <a:gd name="connsiteY7" fmla="*/ 750585 h 851937"/>
                  <a:gd name="connsiteX8" fmla="*/ 0 w 3023998"/>
                  <a:gd name="connsiteY8" fmla="*/ 106432 h 851937"/>
                  <a:gd name="connsiteX0" fmla="*/ 0 w 3011269"/>
                  <a:gd name="connsiteY0" fmla="*/ 106432 h 851937"/>
                  <a:gd name="connsiteX1" fmla="*/ 131832 w 3011269"/>
                  <a:gd name="connsiteY1" fmla="*/ 0 h 851937"/>
                  <a:gd name="connsiteX2" fmla="*/ 2746761 w 3011269"/>
                  <a:gd name="connsiteY2" fmla="*/ 0 h 851937"/>
                  <a:gd name="connsiteX3" fmla="*/ 2954793 w 3011269"/>
                  <a:gd name="connsiteY3" fmla="*/ 147072 h 851937"/>
                  <a:gd name="connsiteX4" fmla="*/ 2959873 w 3011269"/>
                  <a:gd name="connsiteY4" fmla="*/ 725185 h 851937"/>
                  <a:gd name="connsiteX5" fmla="*/ 2746761 w 3011269"/>
                  <a:gd name="connsiteY5" fmla="*/ 851937 h 851937"/>
                  <a:gd name="connsiteX6" fmla="*/ 131832 w 3011269"/>
                  <a:gd name="connsiteY6" fmla="*/ 851937 h 851937"/>
                  <a:gd name="connsiteX7" fmla="*/ 0 w 3011269"/>
                  <a:gd name="connsiteY7" fmla="*/ 750585 h 851937"/>
                  <a:gd name="connsiteX8" fmla="*/ 0 w 3011269"/>
                  <a:gd name="connsiteY8" fmla="*/ 106432 h 851937"/>
                  <a:gd name="connsiteX0" fmla="*/ 0 w 3005127"/>
                  <a:gd name="connsiteY0" fmla="*/ 106432 h 851937"/>
                  <a:gd name="connsiteX1" fmla="*/ 131832 w 3005127"/>
                  <a:gd name="connsiteY1" fmla="*/ 0 h 851937"/>
                  <a:gd name="connsiteX2" fmla="*/ 2746761 w 3005127"/>
                  <a:gd name="connsiteY2" fmla="*/ 0 h 851937"/>
                  <a:gd name="connsiteX3" fmla="*/ 2954793 w 3005127"/>
                  <a:gd name="connsiteY3" fmla="*/ 147072 h 851937"/>
                  <a:gd name="connsiteX4" fmla="*/ 2959873 w 3005127"/>
                  <a:gd name="connsiteY4" fmla="*/ 725185 h 851937"/>
                  <a:gd name="connsiteX5" fmla="*/ 2746761 w 3005127"/>
                  <a:gd name="connsiteY5" fmla="*/ 851937 h 851937"/>
                  <a:gd name="connsiteX6" fmla="*/ 131832 w 3005127"/>
                  <a:gd name="connsiteY6" fmla="*/ 851937 h 851937"/>
                  <a:gd name="connsiteX7" fmla="*/ 0 w 3005127"/>
                  <a:gd name="connsiteY7" fmla="*/ 750585 h 851937"/>
                  <a:gd name="connsiteX8" fmla="*/ 0 w 3005127"/>
                  <a:gd name="connsiteY8" fmla="*/ 106432 h 85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5127" h="851937">
                    <a:moveTo>
                      <a:pt x="0" y="106432"/>
                    </a:moveTo>
                    <a:cubicBezTo>
                      <a:pt x="0" y="8373"/>
                      <a:pt x="33773" y="0"/>
                      <a:pt x="131832" y="0"/>
                    </a:cubicBezTo>
                    <a:lnTo>
                      <a:pt x="2746761" y="0"/>
                    </a:lnTo>
                    <a:cubicBezTo>
                      <a:pt x="2844820" y="0"/>
                      <a:pt x="2914153" y="43933"/>
                      <a:pt x="2954793" y="147072"/>
                    </a:cubicBezTo>
                    <a:cubicBezTo>
                      <a:pt x="3030993" y="256803"/>
                      <a:pt x="3010673" y="620534"/>
                      <a:pt x="2959873" y="725185"/>
                    </a:cubicBezTo>
                    <a:cubicBezTo>
                      <a:pt x="2898913" y="833404"/>
                      <a:pt x="2844820" y="851937"/>
                      <a:pt x="2746761" y="851937"/>
                    </a:cubicBezTo>
                    <a:lnTo>
                      <a:pt x="131832" y="851937"/>
                    </a:lnTo>
                    <a:cubicBezTo>
                      <a:pt x="33773" y="851937"/>
                      <a:pt x="0" y="848644"/>
                      <a:pt x="0" y="750585"/>
                    </a:cubicBezTo>
                    <a:cubicBezTo>
                      <a:pt x="86360" y="579894"/>
                      <a:pt x="218440" y="439683"/>
                      <a:pt x="0" y="106432"/>
                    </a:cubicBezTo>
                    <a:close/>
                  </a:path>
                </a:pathLst>
              </a:custGeom>
              <a:gradFill flip="none" rotWithShape="1">
                <a:gsLst>
                  <a:gs pos="59000">
                    <a:srgbClr val="949494"/>
                  </a:gs>
                  <a:gs pos="43000">
                    <a:srgbClr val="949494"/>
                  </a:gs>
                  <a:gs pos="0">
                    <a:srgbClr val="838383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800100" dist="673100" dir="7020000" algn="t" rotWithShape="0">
                  <a:schemeClr val="bg1">
                    <a:lumMod val="50000"/>
                    <a:alpha val="3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D740A6DD-C91E-B265-F7A6-4246AC03C4F4}"/>
                  </a:ext>
                </a:extLst>
              </p:cNvPr>
              <p:cNvCxnSpPr/>
              <p:nvPr/>
            </p:nvCxnSpPr>
            <p:spPr>
              <a:xfrm>
                <a:off x="8869680" y="-182880"/>
                <a:ext cx="0" cy="146150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5668F3E-573B-6278-776C-C9C6D67FD3FD}"/>
                  </a:ext>
                </a:extLst>
              </p:cNvPr>
              <p:cNvCxnSpPr/>
              <p:nvPr/>
            </p:nvCxnSpPr>
            <p:spPr>
              <a:xfrm>
                <a:off x="10383520" y="-156903"/>
                <a:ext cx="0" cy="146150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41" name="矩形: 圆角 1040">
              <a:extLst>
                <a:ext uri="{FF2B5EF4-FFF2-40B4-BE49-F238E27FC236}">
                  <a16:creationId xmlns:a16="http://schemas.microsoft.com/office/drawing/2014/main" id="{45734A83-4465-49ED-DFB7-0DFC90B59554}"/>
                </a:ext>
              </a:extLst>
            </p:cNvPr>
            <p:cNvSpPr/>
            <p:nvPr/>
          </p:nvSpPr>
          <p:spPr>
            <a:xfrm>
              <a:off x="8367204" y="4778204"/>
              <a:ext cx="4451165" cy="2571623"/>
            </a:xfrm>
            <a:prstGeom prst="roundRect">
              <a:avLst>
                <a:gd name="adj" fmla="val 8827"/>
              </a:avLst>
            </a:prstGeom>
            <a:solidFill>
              <a:schemeClr val="bg1">
                <a:lumMod val="85000"/>
              </a:schemeClr>
            </a:solidFill>
            <a:ln>
              <a:gradFill flip="none" rotWithShape="1">
                <a:gsLst>
                  <a:gs pos="1000">
                    <a:schemeClr val="bg1">
                      <a:lumMod val="66000"/>
                    </a:schemeClr>
                  </a:gs>
                  <a:gs pos="99000">
                    <a:schemeClr val="bg1"/>
                  </a:gs>
                  <a:gs pos="78000">
                    <a:schemeClr val="bg1">
                      <a:lumMod val="6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effectLst>
              <a:outerShdw blurRad="660400" dist="215900" dir="10800000" algn="r" rotWithShape="0">
                <a:prstClr val="black">
                  <a:alpha val="11000"/>
                </a:prstClr>
              </a:outerShdw>
            </a:effectLst>
            <a:scene3d>
              <a:camera prst="isometricOffAxis1Right">
                <a:rot lat="120000" lon="21300000" rev="0"/>
              </a:camera>
              <a:lightRig rig="flat" dir="t"/>
            </a:scene3d>
            <a:sp3d extrusionH="6159500" prstMaterial="matte">
              <a:bevelT w="139700" prst="cross"/>
              <a:bevelB prst="relaxedInset"/>
              <a:extrusionClr>
                <a:schemeClr val="bg1">
                  <a:lumMod val="7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300" i="1" dirty="0">
                  <a:solidFill>
                    <a:schemeClr val="tx1"/>
                  </a:solidFill>
                  <a:latin typeface="HarmonyOS Sans Medium" panose="00000600000000000000" pitchFamily="2" charset="0"/>
                </a:rPr>
                <a:t>             PC</a:t>
              </a:r>
              <a:endParaRPr lang="zh-CN" altLang="en-US" sz="300" i="1" dirty="0">
                <a:solidFill>
                  <a:schemeClr val="tx1"/>
                </a:solidFill>
                <a:latin typeface="HarmonyOS Sans Medium" panose="00000600000000000000" pitchFamily="2" charset="0"/>
              </a:endParaRPr>
            </a:p>
          </p:txBody>
        </p:sp>
        <p:grpSp>
          <p:nvGrpSpPr>
            <p:cNvPr id="1072" name="组合 1071">
              <a:extLst>
                <a:ext uri="{FF2B5EF4-FFF2-40B4-BE49-F238E27FC236}">
                  <a16:creationId xmlns:a16="http://schemas.microsoft.com/office/drawing/2014/main" id="{83EC1943-0810-E2BF-E62B-4A4B1D81AF3E}"/>
                </a:ext>
              </a:extLst>
            </p:cNvPr>
            <p:cNvGrpSpPr/>
            <p:nvPr/>
          </p:nvGrpSpPr>
          <p:grpSpPr>
            <a:xfrm>
              <a:off x="-1740241" y="5152372"/>
              <a:ext cx="2933327" cy="3075652"/>
              <a:chOff x="2059079" y="5089788"/>
              <a:chExt cx="2933327" cy="3075652"/>
            </a:xfrm>
          </p:grpSpPr>
          <p:cxnSp>
            <p:nvCxnSpPr>
              <p:cNvPr id="1073" name="直接连接符 1072">
                <a:extLst>
                  <a:ext uri="{FF2B5EF4-FFF2-40B4-BE49-F238E27FC236}">
                    <a16:creationId xmlns:a16="http://schemas.microsoft.com/office/drawing/2014/main" id="{59893653-87AD-357B-0E9C-A9FB212AC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6889" y="5707000"/>
                <a:ext cx="4365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直接连接符 1073">
                <a:extLst>
                  <a:ext uri="{FF2B5EF4-FFF2-40B4-BE49-F238E27FC236}">
                    <a16:creationId xmlns:a16="http://schemas.microsoft.com/office/drawing/2014/main" id="{CB3F7BE9-DBC1-AF18-ABA7-A2BAD05CE7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352" y="5907847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5" name="矩形 1074">
                <a:extLst>
                  <a:ext uri="{FF2B5EF4-FFF2-40B4-BE49-F238E27FC236}">
                    <a16:creationId xmlns:a16="http://schemas.microsoft.com/office/drawing/2014/main" id="{71F850F8-5086-B93A-49A4-4D5363576A77}"/>
                  </a:ext>
                </a:extLst>
              </p:cNvPr>
              <p:cNvSpPr/>
              <p:nvPr/>
            </p:nvSpPr>
            <p:spPr>
              <a:xfrm>
                <a:off x="2175698" y="6025763"/>
                <a:ext cx="1983849" cy="433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bliqueTopRight">
                  <a:rot lat="21594000" lon="360000" rev="60000"/>
                </a:camera>
                <a:lightRig rig="brightRoom" dir="t"/>
              </a:scene3d>
              <a:sp3d extrusionH="2222500"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cxnSp>
            <p:nvCxnSpPr>
              <p:cNvPr id="1076" name="直接连接符 1075">
                <a:extLst>
                  <a:ext uri="{FF2B5EF4-FFF2-40B4-BE49-F238E27FC236}">
                    <a16:creationId xmlns:a16="http://schemas.microsoft.com/office/drawing/2014/main" id="{68B5DA44-F505-0FBD-9EDA-B10827A28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5360" y="5732593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直接连接符 1076">
                <a:extLst>
                  <a:ext uri="{FF2B5EF4-FFF2-40B4-BE49-F238E27FC236}">
                    <a16:creationId xmlns:a16="http://schemas.microsoft.com/office/drawing/2014/main" id="{A5F7D093-62F5-678F-590F-35B181EBC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2823" y="5933440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8" name="矩形: 圆角 1077">
                <a:extLst>
                  <a:ext uri="{FF2B5EF4-FFF2-40B4-BE49-F238E27FC236}">
                    <a16:creationId xmlns:a16="http://schemas.microsoft.com/office/drawing/2014/main" id="{102B9CEB-913B-3A2F-93A4-A8C666A5F6CA}"/>
                  </a:ext>
                </a:extLst>
              </p:cNvPr>
              <p:cNvSpPr/>
              <p:nvPr/>
            </p:nvSpPr>
            <p:spPr>
              <a:xfrm>
                <a:off x="2059079" y="5089788"/>
                <a:ext cx="2933327" cy="1285610"/>
              </a:xfrm>
              <a:prstGeom prst="roundRect">
                <a:avLst>
                  <a:gd name="adj" fmla="val 4975"/>
                </a:avLst>
              </a:prstGeom>
              <a:solidFill>
                <a:srgbClr val="478B88"/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outerShdw blurRad="800100" dir="6420000" algn="tl" rotWithShape="0">
                  <a:prstClr val="black">
                    <a:alpha val="43000"/>
                  </a:prstClr>
                </a:outerShdw>
              </a:effectLst>
              <a:scene3d>
                <a:camera prst="isometricOffAxis2Top">
                  <a:rot lat="18600000" lon="3600000" rev="18420000"/>
                </a:camera>
                <a:lightRig rig="brightRoom" dir="t"/>
              </a:scene3d>
              <a:sp3d prstMaterial="flat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rPr>
                  <a:t>            </a:t>
                </a: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zh-CN" altLang="en-US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</p:grpSp>
        <p:grpSp>
          <p:nvGrpSpPr>
            <p:cNvPr id="1056" name="组合 1055">
              <a:extLst>
                <a:ext uri="{FF2B5EF4-FFF2-40B4-BE49-F238E27FC236}">
                  <a16:creationId xmlns:a16="http://schemas.microsoft.com/office/drawing/2014/main" id="{29F2117C-AFA7-735D-6A62-D606D0230915}"/>
                </a:ext>
              </a:extLst>
            </p:cNvPr>
            <p:cNvGrpSpPr/>
            <p:nvPr/>
          </p:nvGrpSpPr>
          <p:grpSpPr>
            <a:xfrm>
              <a:off x="792115" y="5147946"/>
              <a:ext cx="2933327" cy="3075652"/>
              <a:chOff x="2059079" y="5089788"/>
              <a:chExt cx="2933327" cy="3075652"/>
            </a:xfrm>
          </p:grpSpPr>
          <p:cxnSp>
            <p:nvCxnSpPr>
              <p:cNvPr id="1058" name="直接连接符 1057">
                <a:extLst>
                  <a:ext uri="{FF2B5EF4-FFF2-40B4-BE49-F238E27FC236}">
                    <a16:creationId xmlns:a16="http://schemas.microsoft.com/office/drawing/2014/main" id="{750790B6-9A77-26AD-C23B-737C52CCAA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6889" y="5707000"/>
                <a:ext cx="4365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直接连接符 1058">
                <a:extLst>
                  <a:ext uri="{FF2B5EF4-FFF2-40B4-BE49-F238E27FC236}">
                    <a16:creationId xmlns:a16="http://schemas.microsoft.com/office/drawing/2014/main" id="{C8E5DBCD-E400-B868-4A48-146B7C6D7F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352" y="5907847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矩形 1059">
                <a:extLst>
                  <a:ext uri="{FF2B5EF4-FFF2-40B4-BE49-F238E27FC236}">
                    <a16:creationId xmlns:a16="http://schemas.microsoft.com/office/drawing/2014/main" id="{FCD4F5AF-2C45-0776-437E-8FBB2ED71788}"/>
                  </a:ext>
                </a:extLst>
              </p:cNvPr>
              <p:cNvSpPr/>
              <p:nvPr/>
            </p:nvSpPr>
            <p:spPr>
              <a:xfrm>
                <a:off x="2175698" y="6025763"/>
                <a:ext cx="1983849" cy="433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bliqueTopRight">
                  <a:rot lat="21594000" lon="360000" rev="60000"/>
                </a:camera>
                <a:lightRig rig="brightRoom" dir="t"/>
              </a:scene3d>
              <a:sp3d extrusionH="2222500"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cxnSp>
            <p:nvCxnSpPr>
              <p:cNvPr id="1061" name="直接连接符 1060">
                <a:extLst>
                  <a:ext uri="{FF2B5EF4-FFF2-40B4-BE49-F238E27FC236}">
                    <a16:creationId xmlns:a16="http://schemas.microsoft.com/office/drawing/2014/main" id="{EA59C065-FE9C-591B-20DB-2FE16BEAA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5360" y="5732593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直接连接符 1061">
                <a:extLst>
                  <a:ext uri="{FF2B5EF4-FFF2-40B4-BE49-F238E27FC236}">
                    <a16:creationId xmlns:a16="http://schemas.microsoft.com/office/drawing/2014/main" id="{4F21FE25-1C08-8ED0-E2E5-9D16B5A90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2823" y="5933440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3" name="矩形: 圆角 1062">
                <a:extLst>
                  <a:ext uri="{FF2B5EF4-FFF2-40B4-BE49-F238E27FC236}">
                    <a16:creationId xmlns:a16="http://schemas.microsoft.com/office/drawing/2014/main" id="{A8DBC3EA-533C-FE3C-BD02-489ABFC16919}"/>
                  </a:ext>
                </a:extLst>
              </p:cNvPr>
              <p:cNvSpPr/>
              <p:nvPr/>
            </p:nvSpPr>
            <p:spPr>
              <a:xfrm>
                <a:off x="2059079" y="5089788"/>
                <a:ext cx="2933327" cy="1285610"/>
              </a:xfrm>
              <a:prstGeom prst="roundRect">
                <a:avLst>
                  <a:gd name="adj" fmla="val 4975"/>
                </a:avLst>
              </a:prstGeom>
              <a:solidFill>
                <a:srgbClr val="478B88"/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outerShdw blurRad="800100" dir="6420000" algn="tl" rotWithShape="0">
                  <a:prstClr val="black">
                    <a:alpha val="43000"/>
                  </a:prstClr>
                </a:outerShdw>
              </a:effectLst>
              <a:scene3d>
                <a:camera prst="isometricOffAxis2Top">
                  <a:rot lat="18600000" lon="3600000" rev="18420000"/>
                </a:camera>
                <a:lightRig rig="brightRoom" dir="t"/>
              </a:scene3d>
              <a:sp3d prstMaterial="flat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rPr>
                  <a:t>            </a:t>
                </a: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zh-CN" altLang="en-US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</p:grpSp>
        <p:grpSp>
          <p:nvGrpSpPr>
            <p:cNvPr id="1053" name="组合 1052">
              <a:extLst>
                <a:ext uri="{FF2B5EF4-FFF2-40B4-BE49-F238E27FC236}">
                  <a16:creationId xmlns:a16="http://schemas.microsoft.com/office/drawing/2014/main" id="{6FA65F5B-84C7-A199-BE12-BCD13C5B536F}"/>
                </a:ext>
              </a:extLst>
            </p:cNvPr>
            <p:cNvGrpSpPr/>
            <p:nvPr/>
          </p:nvGrpSpPr>
          <p:grpSpPr>
            <a:xfrm>
              <a:off x="3366865" y="5134757"/>
              <a:ext cx="2933327" cy="3075652"/>
              <a:chOff x="2059079" y="5089788"/>
              <a:chExt cx="2933327" cy="3075652"/>
            </a:xfrm>
          </p:grpSpPr>
          <p:cxnSp>
            <p:nvCxnSpPr>
              <p:cNvPr id="1054" name="直接连接符 1053">
                <a:extLst>
                  <a:ext uri="{FF2B5EF4-FFF2-40B4-BE49-F238E27FC236}">
                    <a16:creationId xmlns:a16="http://schemas.microsoft.com/office/drawing/2014/main" id="{F6657EE9-7722-8231-E260-CDC6BCC3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6889" y="5707000"/>
                <a:ext cx="4365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直接连接符 1054">
                <a:extLst>
                  <a:ext uri="{FF2B5EF4-FFF2-40B4-BE49-F238E27FC236}">
                    <a16:creationId xmlns:a16="http://schemas.microsoft.com/office/drawing/2014/main" id="{B23DA913-2A8A-605D-D11A-A2122E099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4352" y="5907847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4" name="矩形 1043">
                <a:extLst>
                  <a:ext uri="{FF2B5EF4-FFF2-40B4-BE49-F238E27FC236}">
                    <a16:creationId xmlns:a16="http://schemas.microsoft.com/office/drawing/2014/main" id="{0584B269-81FE-4A90-4CD0-1B965BDC2EC2}"/>
                  </a:ext>
                </a:extLst>
              </p:cNvPr>
              <p:cNvSpPr/>
              <p:nvPr/>
            </p:nvSpPr>
            <p:spPr>
              <a:xfrm>
                <a:off x="2175698" y="6025763"/>
                <a:ext cx="1983849" cy="433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bliqueTopRight">
                  <a:rot lat="21594000" lon="360000" rev="60000"/>
                </a:camera>
                <a:lightRig rig="brightRoom" dir="t"/>
              </a:scene3d>
              <a:sp3d extrusionH="2222500" prstMaterial="dkEdge"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300" i="1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  <p:cxnSp>
            <p:nvCxnSpPr>
              <p:cNvPr id="1046" name="直接连接符 1045">
                <a:extLst>
                  <a:ext uri="{FF2B5EF4-FFF2-40B4-BE49-F238E27FC236}">
                    <a16:creationId xmlns:a16="http://schemas.microsoft.com/office/drawing/2014/main" id="{0025C631-C946-EFBF-7DB4-D7BE68FFE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5360" y="5732593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直接连接符 1047">
                <a:extLst>
                  <a:ext uri="{FF2B5EF4-FFF2-40B4-BE49-F238E27FC236}">
                    <a16:creationId xmlns:a16="http://schemas.microsoft.com/office/drawing/2014/main" id="{CA155901-DAAD-7E02-A01C-19DDC3606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2823" y="5933440"/>
                <a:ext cx="0" cy="22320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3" name="矩形: 圆角 1042">
                <a:extLst>
                  <a:ext uri="{FF2B5EF4-FFF2-40B4-BE49-F238E27FC236}">
                    <a16:creationId xmlns:a16="http://schemas.microsoft.com/office/drawing/2014/main" id="{67EED075-B6BF-FA6E-DFB0-A3089500C845}"/>
                  </a:ext>
                </a:extLst>
              </p:cNvPr>
              <p:cNvSpPr/>
              <p:nvPr/>
            </p:nvSpPr>
            <p:spPr>
              <a:xfrm>
                <a:off x="2059079" y="5089788"/>
                <a:ext cx="2933327" cy="1285610"/>
              </a:xfrm>
              <a:prstGeom prst="roundRect">
                <a:avLst>
                  <a:gd name="adj" fmla="val 4975"/>
                </a:avLst>
              </a:prstGeom>
              <a:solidFill>
                <a:srgbClr val="478B88"/>
              </a:solidFill>
              <a:ln>
                <a:gradFill flip="none" rotWithShape="1">
                  <a:gsLst>
                    <a:gs pos="36000">
                      <a:schemeClr val="bg1">
                        <a:lumMod val="66000"/>
                      </a:schemeClr>
                    </a:gs>
                    <a:gs pos="99000">
                      <a:schemeClr val="bg1"/>
                    </a:gs>
                    <a:gs pos="78000">
                      <a:schemeClr val="bg1">
                        <a:lumMod val="65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  <a:effectLst>
                <a:outerShdw blurRad="800100" dir="6420000" algn="tl" rotWithShape="0">
                  <a:prstClr val="black">
                    <a:alpha val="43000"/>
                  </a:prstClr>
                </a:outerShdw>
              </a:effectLst>
              <a:scene3d>
                <a:camera prst="isometricOffAxis2Top">
                  <a:rot lat="18600000" lon="3600000" rev="18420000"/>
                </a:camera>
                <a:lightRig rig="brightRoom" dir="t"/>
              </a:scene3d>
              <a:sp3d prstMaterial="flat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rPr>
                  <a:t>            </a:t>
                </a: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en-US" altLang="zh-CN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  <a:p>
                <a:pPr algn="ctr"/>
                <a:endParaRPr lang="zh-CN" altLang="en-US" sz="400" i="1" dirty="0">
                  <a:solidFill>
                    <a:schemeClr val="tx1"/>
                  </a:solidFill>
                  <a:latin typeface="HarmonyOS Sans Medium" panose="00000600000000000000" pitchFamily="2" charset="0"/>
                </a:endParaRPr>
              </a:p>
            </p:txBody>
          </p:sp>
        </p:grpSp>
        <p:grpSp>
          <p:nvGrpSpPr>
            <p:cNvPr id="1094" name="组合 1093">
              <a:extLst>
                <a:ext uri="{FF2B5EF4-FFF2-40B4-BE49-F238E27FC236}">
                  <a16:creationId xmlns:a16="http://schemas.microsoft.com/office/drawing/2014/main" id="{06ADAC0A-B069-7CB5-AA12-608C060A17A7}"/>
                </a:ext>
              </a:extLst>
            </p:cNvPr>
            <p:cNvGrpSpPr/>
            <p:nvPr/>
          </p:nvGrpSpPr>
          <p:grpSpPr>
            <a:xfrm>
              <a:off x="-1378360" y="5563397"/>
              <a:ext cx="7152361" cy="2626759"/>
              <a:chOff x="-1378360" y="5563397"/>
              <a:chExt cx="7152361" cy="2626759"/>
            </a:xfrm>
          </p:grpSpPr>
          <p:grpSp>
            <p:nvGrpSpPr>
              <p:cNvPr id="1079" name="组合 1078">
                <a:extLst>
                  <a:ext uri="{FF2B5EF4-FFF2-40B4-BE49-F238E27FC236}">
                    <a16:creationId xmlns:a16="http://schemas.microsoft.com/office/drawing/2014/main" id="{B8D6495E-F5F3-CBC9-3133-15057E851350}"/>
                  </a:ext>
                </a:extLst>
              </p:cNvPr>
              <p:cNvGrpSpPr/>
              <p:nvPr/>
            </p:nvGrpSpPr>
            <p:grpSpPr>
              <a:xfrm>
                <a:off x="-1378360" y="5581012"/>
                <a:ext cx="2045255" cy="2609144"/>
                <a:chOff x="461694" y="5885222"/>
                <a:chExt cx="2045255" cy="2609144"/>
              </a:xfrm>
            </p:grpSpPr>
            <p:sp>
              <p:nvSpPr>
                <p:cNvPr id="1080" name="矩形: 圆角 1079">
                  <a:extLst>
                    <a:ext uri="{FF2B5EF4-FFF2-40B4-BE49-F238E27FC236}">
                      <a16:creationId xmlns:a16="http://schemas.microsoft.com/office/drawing/2014/main" id="{F82C4DF6-EBB9-BFBA-EBA3-2A365ED338CA}"/>
                    </a:ext>
                  </a:extLst>
                </p:cNvPr>
                <p:cNvSpPr/>
                <p:nvPr/>
              </p:nvSpPr>
              <p:spPr>
                <a:xfrm>
                  <a:off x="461694" y="5885222"/>
                  <a:ext cx="1819106" cy="848001"/>
                </a:xfrm>
                <a:prstGeom prst="roundRect">
                  <a:avLst>
                    <a:gd name="adj" fmla="val 30732"/>
                  </a:avLst>
                </a:prstGeom>
                <a:solidFill>
                  <a:srgbClr val="478B88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38100" h="381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81" name="直接连接符 1080">
                  <a:extLst>
                    <a:ext uri="{FF2B5EF4-FFF2-40B4-BE49-F238E27FC236}">
                      <a16:creationId xmlns:a16="http://schemas.microsoft.com/office/drawing/2014/main" id="{1DEC9A5D-2A71-A72D-759E-BE9E43A30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53478"/>
                  <a:ext cx="847344" cy="0"/>
                </a:xfrm>
                <a:prstGeom prst="line">
                  <a:avLst/>
                </a:prstGeom>
                <a:ln w="7620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直接连接符 1081">
                  <a:extLst>
                    <a:ext uri="{FF2B5EF4-FFF2-40B4-BE49-F238E27FC236}">
                      <a16:creationId xmlns:a16="http://schemas.microsoft.com/office/drawing/2014/main" id="{473C0524-B8FC-3D07-5329-F170A782E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8354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直接连接符 1082">
                  <a:extLst>
                    <a:ext uri="{FF2B5EF4-FFF2-40B4-BE49-F238E27FC236}">
                      <a16:creationId xmlns:a16="http://schemas.microsoft.com/office/drawing/2014/main" id="{54879AF7-657D-5802-56CD-8B1CE49C7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5698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4" name="矩形: 圆角 1083">
                  <a:extLst>
                    <a:ext uri="{FF2B5EF4-FFF2-40B4-BE49-F238E27FC236}">
                      <a16:creationId xmlns:a16="http://schemas.microsoft.com/office/drawing/2014/main" id="{C718EBE0-86F1-CBAA-D1D9-E1A2BDEEA480}"/>
                    </a:ext>
                  </a:extLst>
                </p:cNvPr>
                <p:cNvSpPr/>
                <p:nvPr/>
              </p:nvSpPr>
              <p:spPr>
                <a:xfrm>
                  <a:off x="523100" y="6750612"/>
                  <a:ext cx="1983849" cy="1018714"/>
                </a:xfrm>
                <a:prstGeom prst="roundRect">
                  <a:avLst>
                    <a:gd name="adj" fmla="val 23200"/>
                  </a:avLst>
                </a:prstGeom>
                <a:solidFill>
                  <a:srgbClr val="478B88"/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cxnSp>
              <p:nvCxnSpPr>
                <p:cNvPr id="1085" name="直接连接符 1084">
                  <a:extLst>
                    <a:ext uri="{FF2B5EF4-FFF2-40B4-BE49-F238E27FC236}">
                      <a16:creationId xmlns:a16="http://schemas.microsoft.com/office/drawing/2014/main" id="{4E1E8230-4B08-F7AC-A526-ACF6CFC41E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直接连接符 1085">
                  <a:extLst>
                    <a:ext uri="{FF2B5EF4-FFF2-40B4-BE49-F238E27FC236}">
                      <a16:creationId xmlns:a16="http://schemas.microsoft.com/office/drawing/2014/main" id="{56912520-EA83-4737-56DA-EEE7EDDFA8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199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4" name="组合 1063">
                <a:extLst>
                  <a:ext uri="{FF2B5EF4-FFF2-40B4-BE49-F238E27FC236}">
                    <a16:creationId xmlns:a16="http://schemas.microsoft.com/office/drawing/2014/main" id="{5D1C5A43-E345-193C-C5CB-B030B758721F}"/>
                  </a:ext>
                </a:extLst>
              </p:cNvPr>
              <p:cNvGrpSpPr/>
              <p:nvPr/>
            </p:nvGrpSpPr>
            <p:grpSpPr>
              <a:xfrm>
                <a:off x="1153996" y="5576586"/>
                <a:ext cx="2045255" cy="2609144"/>
                <a:chOff x="461694" y="5885222"/>
                <a:chExt cx="2045255" cy="2609144"/>
              </a:xfrm>
            </p:grpSpPr>
            <p:sp>
              <p:nvSpPr>
                <p:cNvPr id="1065" name="矩形: 圆角 1064">
                  <a:extLst>
                    <a:ext uri="{FF2B5EF4-FFF2-40B4-BE49-F238E27FC236}">
                      <a16:creationId xmlns:a16="http://schemas.microsoft.com/office/drawing/2014/main" id="{CE5545BA-5578-243D-E4F9-53D181A83395}"/>
                    </a:ext>
                  </a:extLst>
                </p:cNvPr>
                <p:cNvSpPr/>
                <p:nvPr/>
              </p:nvSpPr>
              <p:spPr>
                <a:xfrm>
                  <a:off x="461694" y="5885222"/>
                  <a:ext cx="1819106" cy="848001"/>
                </a:xfrm>
                <a:prstGeom prst="roundRect">
                  <a:avLst>
                    <a:gd name="adj" fmla="val 30732"/>
                  </a:avLst>
                </a:prstGeom>
                <a:solidFill>
                  <a:srgbClr val="478B88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38100" h="381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66" name="直接连接符 1065">
                  <a:extLst>
                    <a:ext uri="{FF2B5EF4-FFF2-40B4-BE49-F238E27FC236}">
                      <a16:creationId xmlns:a16="http://schemas.microsoft.com/office/drawing/2014/main" id="{908D77C7-F3D2-EF69-0D2A-65F91B3DC6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53478"/>
                  <a:ext cx="847344" cy="0"/>
                </a:xfrm>
                <a:prstGeom prst="line">
                  <a:avLst/>
                </a:prstGeom>
                <a:ln w="7620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7" name="直接连接符 1066">
                  <a:extLst>
                    <a:ext uri="{FF2B5EF4-FFF2-40B4-BE49-F238E27FC236}">
                      <a16:creationId xmlns:a16="http://schemas.microsoft.com/office/drawing/2014/main" id="{46E54BBE-88B0-8DE1-C8D2-E85065DBD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8354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8" name="直接连接符 1067">
                  <a:extLst>
                    <a:ext uri="{FF2B5EF4-FFF2-40B4-BE49-F238E27FC236}">
                      <a16:creationId xmlns:a16="http://schemas.microsoft.com/office/drawing/2014/main" id="{2F6B1ECF-33F4-8442-3880-2CB26BD4B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5698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9" name="矩形: 圆角 1068">
                  <a:extLst>
                    <a:ext uri="{FF2B5EF4-FFF2-40B4-BE49-F238E27FC236}">
                      <a16:creationId xmlns:a16="http://schemas.microsoft.com/office/drawing/2014/main" id="{29BD766A-710C-14A4-ED1F-5EA0E94D0E2C}"/>
                    </a:ext>
                  </a:extLst>
                </p:cNvPr>
                <p:cNvSpPr/>
                <p:nvPr/>
              </p:nvSpPr>
              <p:spPr>
                <a:xfrm>
                  <a:off x="523100" y="6750612"/>
                  <a:ext cx="1983849" cy="1018714"/>
                </a:xfrm>
                <a:prstGeom prst="roundRect">
                  <a:avLst>
                    <a:gd name="adj" fmla="val 23200"/>
                  </a:avLst>
                </a:prstGeom>
                <a:solidFill>
                  <a:srgbClr val="478B88"/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cxnSp>
              <p:nvCxnSpPr>
                <p:cNvPr id="1070" name="直接连接符 1069">
                  <a:extLst>
                    <a:ext uri="{FF2B5EF4-FFF2-40B4-BE49-F238E27FC236}">
                      <a16:creationId xmlns:a16="http://schemas.microsoft.com/office/drawing/2014/main" id="{392CBA50-04B6-B6AA-709D-52D36F0703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1" name="直接连接符 1070">
                  <a:extLst>
                    <a:ext uri="{FF2B5EF4-FFF2-40B4-BE49-F238E27FC236}">
                      <a16:creationId xmlns:a16="http://schemas.microsoft.com/office/drawing/2014/main" id="{4F234896-4367-D77A-8B2B-201CC97F9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199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2" name="组合 1051">
                <a:extLst>
                  <a:ext uri="{FF2B5EF4-FFF2-40B4-BE49-F238E27FC236}">
                    <a16:creationId xmlns:a16="http://schemas.microsoft.com/office/drawing/2014/main" id="{97567BC5-55FB-F742-0F36-41FF665982E0}"/>
                  </a:ext>
                </a:extLst>
              </p:cNvPr>
              <p:cNvGrpSpPr/>
              <p:nvPr/>
            </p:nvGrpSpPr>
            <p:grpSpPr>
              <a:xfrm>
                <a:off x="3728746" y="5563397"/>
                <a:ext cx="2045255" cy="2609144"/>
                <a:chOff x="461694" y="5885222"/>
                <a:chExt cx="2045255" cy="2609144"/>
              </a:xfrm>
            </p:grpSpPr>
            <p:sp>
              <p:nvSpPr>
                <p:cNvPr id="1042" name="矩形: 圆角 1041">
                  <a:extLst>
                    <a:ext uri="{FF2B5EF4-FFF2-40B4-BE49-F238E27FC236}">
                      <a16:creationId xmlns:a16="http://schemas.microsoft.com/office/drawing/2014/main" id="{96F60239-AFA3-C1CF-8615-45AB404FE8CC}"/>
                    </a:ext>
                  </a:extLst>
                </p:cNvPr>
                <p:cNvSpPr/>
                <p:nvPr/>
              </p:nvSpPr>
              <p:spPr>
                <a:xfrm>
                  <a:off x="461694" y="5885222"/>
                  <a:ext cx="1819106" cy="848001"/>
                </a:xfrm>
                <a:prstGeom prst="roundRect">
                  <a:avLst>
                    <a:gd name="adj" fmla="val 30732"/>
                  </a:avLst>
                </a:prstGeom>
                <a:solidFill>
                  <a:srgbClr val="478B88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38100" h="381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FBD6C2E6-AAE2-591C-774C-277731B2F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53478"/>
                  <a:ext cx="847344" cy="0"/>
                </a:xfrm>
                <a:prstGeom prst="line">
                  <a:avLst/>
                </a:prstGeom>
                <a:ln w="76200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直接连接符 1046">
                  <a:extLst>
                    <a:ext uri="{FF2B5EF4-FFF2-40B4-BE49-F238E27FC236}">
                      <a16:creationId xmlns:a16="http://schemas.microsoft.com/office/drawing/2014/main" id="{6D6FDE1D-80F7-2906-6EBA-8BFEA2F75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8354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9" name="直接连接符 1048">
                  <a:extLst>
                    <a:ext uri="{FF2B5EF4-FFF2-40B4-BE49-F238E27FC236}">
                      <a16:creationId xmlns:a16="http://schemas.microsoft.com/office/drawing/2014/main" id="{3AB0424C-7971-B640-86A1-3A6325068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5698" y="7157762"/>
                  <a:ext cx="0" cy="115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7" name="矩形: 圆角 1056">
                  <a:extLst>
                    <a:ext uri="{FF2B5EF4-FFF2-40B4-BE49-F238E27FC236}">
                      <a16:creationId xmlns:a16="http://schemas.microsoft.com/office/drawing/2014/main" id="{A8130AEC-034A-39E5-6860-6C41906C2180}"/>
                    </a:ext>
                  </a:extLst>
                </p:cNvPr>
                <p:cNvSpPr/>
                <p:nvPr/>
              </p:nvSpPr>
              <p:spPr>
                <a:xfrm>
                  <a:off x="523100" y="6750612"/>
                  <a:ext cx="1983849" cy="1018714"/>
                </a:xfrm>
                <a:prstGeom prst="roundRect">
                  <a:avLst>
                    <a:gd name="adj" fmla="val 23200"/>
                  </a:avLst>
                </a:prstGeom>
                <a:solidFill>
                  <a:srgbClr val="478B88"/>
                </a:solidFill>
                <a:ln>
                  <a:gradFill flip="none" rotWithShape="1">
                    <a:gsLst>
                      <a:gs pos="36000">
                        <a:schemeClr val="bg1">
                          <a:lumMod val="66000"/>
                        </a:schemeClr>
                      </a:gs>
                      <a:gs pos="99000">
                        <a:schemeClr val="bg1"/>
                      </a:gs>
                      <a:gs pos="78000">
                        <a:schemeClr val="bg1">
                          <a:lumMod val="65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</a:ln>
                <a:effectLst>
                  <a:outerShdw blurRad="800100" dir="6420000" algn="tl" rotWithShape="0">
                    <a:prstClr val="black">
                      <a:alpha val="43000"/>
                    </a:prstClr>
                  </a:outerShdw>
                </a:effectLst>
                <a:scene3d>
                  <a:camera prst="isometricOffAxis2Top">
                    <a:rot lat="18600000" lon="3600000" rev="18420000"/>
                  </a:camera>
                  <a:lightRig rig="brightRoom" dir="t"/>
                </a:scene3d>
                <a:sp3d prstMaterial="flat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400" i="1" dirty="0">
                      <a:solidFill>
                        <a:schemeClr val="tx1"/>
                      </a:solidFill>
                      <a:latin typeface="HarmonyOS Sans Medium" panose="00000600000000000000" pitchFamily="2" charset="0"/>
                    </a:rPr>
                    <a:t>            </a:t>
                  </a: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en-US" altLang="zh-CN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  <a:p>
                  <a:pPr algn="ctr"/>
                  <a:endParaRPr lang="zh-CN" altLang="en-US" sz="400" i="1" dirty="0">
                    <a:solidFill>
                      <a:schemeClr val="tx1"/>
                    </a:solidFill>
                    <a:latin typeface="HarmonyOS Sans Medium" panose="00000600000000000000" pitchFamily="2" charset="0"/>
                  </a:endParaRPr>
                </a:p>
              </p:txBody>
            </p: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C7F1DAFF-6B0A-9480-11CD-6AEE60181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55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06D91E58-61D2-89A5-0813-0A4CC6557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199" y="6262366"/>
                  <a:ext cx="0" cy="2232000"/>
                </a:xfrm>
                <a:prstGeom prst="line">
                  <a:avLst/>
                </a:prstGeom>
                <a:ln w="762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8708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001B"/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726278CC-FA98-0B7B-A1A6-313296BA770F}"/>
              </a:ext>
            </a:extLst>
          </p:cNvPr>
          <p:cNvSpPr txBox="1"/>
          <p:nvPr/>
        </p:nvSpPr>
        <p:spPr>
          <a:xfrm>
            <a:off x="6781094" y="1073412"/>
            <a:ext cx="4443487" cy="336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-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下载</a:t>
            </a:r>
            <a:endParaRPr lang="en-US" altLang="zh-CN" sz="4000" spc="-300" dirty="0">
              <a:solidFill>
                <a:schemeClr val="bg1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Rajdhani Medium" panose="02000000000000000000" pitchFamily="50" charset="0"/>
                <a:ea typeface="禹卫书法行书简体&#10;" panose="02000603000000000000" pitchFamily="2" charset="-122"/>
                <a:cs typeface="Rajdhani Medium" panose="02000000000000000000" pitchFamily="50" charset="0"/>
              </a:rPr>
              <a:t>DOWNLOAD</a:t>
            </a:r>
          </a:p>
          <a:p>
            <a:endParaRPr lang="en-US" altLang="zh-CN" sz="1600" dirty="0">
              <a:solidFill>
                <a:schemeClr val="bg1"/>
              </a:solidFill>
              <a:latin typeface="Rajdhani Medium" panose="02000000000000000000" pitchFamily="50" charset="0"/>
              <a:ea typeface="禹卫书法行书简体&#10;" panose="02000603000000000000" pitchFamily="2" charset="-122"/>
              <a:cs typeface="Rajdhani Medium" panose="02000000000000000000" pitchFamily="50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GitHub </a:t>
            </a:r>
            <a:r>
              <a:rPr lang="zh-CN" altLang="en-US" sz="2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仓库</a:t>
            </a:r>
            <a:endParaRPr lang="en-US" altLang="zh-CN" sz="2400" dirty="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  <a:p>
            <a:pPr algn="just">
              <a:lnSpc>
                <a:spcPct val="120000"/>
              </a:lnSpc>
            </a:pPr>
            <a:endParaRPr lang="en-US" altLang="zh-CN" sz="2400" dirty="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  <a:p>
            <a:pPr algn="just">
              <a:lnSpc>
                <a:spcPct val="120000"/>
              </a:lnSpc>
            </a:pPr>
            <a:endParaRPr lang="en-US" altLang="zh-CN" sz="2400" dirty="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  <a:p>
            <a:pPr algn="just">
              <a:lnSpc>
                <a:spcPct val="120000"/>
              </a:lnSpc>
            </a:pPr>
            <a:endParaRPr lang="en-US" altLang="zh-CN" sz="2400" dirty="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备用方式</a:t>
            </a:r>
            <a:r>
              <a:rPr lang="zh-CN" altLang="en-US" sz="2000" dirty="0">
                <a:solidFill>
                  <a:schemeClr val="bg1">
                    <a:alpha val="56000"/>
                  </a:schemeClr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（网盘下载、在线预览等）</a:t>
            </a:r>
            <a:endParaRPr lang="en-US" altLang="zh-CN" sz="2400" dirty="0">
              <a:solidFill>
                <a:schemeClr val="bg1">
                  <a:alpha val="56000"/>
                </a:schemeClr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58077CC-ACE9-0D4D-6FE5-53CBCC15E9C6}"/>
              </a:ext>
            </a:extLst>
          </p:cNvPr>
          <p:cNvGrpSpPr/>
          <p:nvPr/>
        </p:nvGrpSpPr>
        <p:grpSpPr>
          <a:xfrm>
            <a:off x="6861074" y="2932658"/>
            <a:ext cx="5358415" cy="614861"/>
            <a:chOff x="6861074" y="2932658"/>
            <a:chExt cx="5358415" cy="614861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6218E5C1-FF1B-AF66-2AF8-D7D02B9C3F14}"/>
                </a:ext>
              </a:extLst>
            </p:cNvPr>
            <p:cNvSpPr/>
            <p:nvPr/>
          </p:nvSpPr>
          <p:spPr>
            <a:xfrm>
              <a:off x="6861074" y="2932658"/>
              <a:ext cx="5358415" cy="614861"/>
            </a:xfrm>
            <a:prstGeom prst="roundRect">
              <a:avLst>
                <a:gd name="adj" fmla="val 25103"/>
              </a:avLst>
            </a:prstGeom>
            <a:solidFill>
              <a:srgbClr val="3B3838">
                <a:alpha val="76078"/>
              </a:srgb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just" defTabSz="685784">
                <a:lnSpc>
                  <a:spcPts val="26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Rajdhani Semibold" panose="02000000000000000000" pitchFamily="2" charset="0"/>
                  <a:ea typeface="HarmonyOS Sans SC Medium" panose="00000600000000000000" pitchFamily="2" charset="-122"/>
                  <a:cs typeface="Rajdhani Semibold" panose="02000000000000000000" pitchFamily="2" charset="0"/>
                </a:rPr>
                <a:t>https://github.com/</a:t>
              </a:r>
              <a:r>
                <a:rPr lang="en-US" altLang="zh-CN" sz="2400" dirty="0">
                  <a:solidFill>
                    <a:schemeClr val="bg1"/>
                  </a:solidFill>
                  <a:latin typeface="Rajdhani Medium" panose="02000000000000000000" pitchFamily="50" charset="0"/>
                  <a:ea typeface="HarmonyOS Sans SC Medium" panose="00000600000000000000" pitchFamily="2" charset="-122"/>
                  <a:cs typeface="Rajdhani Medium" panose="02000000000000000000" pitchFamily="50" charset="0"/>
                </a:rPr>
                <a:t>Nick-DL/Dead-dog</a:t>
              </a:r>
              <a:endParaRPr lang="en-US" altLang="zh-CN" sz="2400" dirty="0">
                <a:solidFill>
                  <a:schemeClr val="bg1"/>
                </a:solidFill>
                <a:latin typeface="Rajdhani Semibold" panose="02000000000000000000" pitchFamily="2" charset="0"/>
                <a:ea typeface="HarmonyOS Sans SC Medium" panose="00000600000000000000" pitchFamily="2" charset="-122"/>
                <a:cs typeface="Rajdhani Semibold" panose="02000000000000000000" pitchFamily="2" charset="0"/>
              </a:endParaRPr>
            </a:p>
          </p:txBody>
        </p:sp>
        <p:sp>
          <p:nvSpPr>
            <p:cNvPr id="20" name="ic_link">
              <a:hlinkClick r:id="rId2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0F70EB68-6632-2012-4D49-18639706098B}"/>
                </a:ext>
              </a:extLst>
            </p:cNvPr>
            <p:cNvSpPr/>
            <p:nvPr/>
          </p:nvSpPr>
          <p:spPr>
            <a:xfrm>
              <a:off x="11887250" y="3151747"/>
              <a:ext cx="176682" cy="176682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784"/>
              <a:endParaRPr lang="zh-CN" altLang="en-US" sz="11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7F44E29-8527-916E-98F8-920FCE8A5CBE}"/>
              </a:ext>
            </a:extLst>
          </p:cNvPr>
          <p:cNvGrpSpPr/>
          <p:nvPr/>
        </p:nvGrpSpPr>
        <p:grpSpPr>
          <a:xfrm>
            <a:off x="6861073" y="4485594"/>
            <a:ext cx="5358415" cy="614861"/>
            <a:chOff x="6861073" y="4485594"/>
            <a:chExt cx="5358415" cy="61486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5B186C65-4342-A0E2-A479-7AA9A7D6A73E}"/>
                </a:ext>
              </a:extLst>
            </p:cNvPr>
            <p:cNvSpPr/>
            <p:nvPr/>
          </p:nvSpPr>
          <p:spPr>
            <a:xfrm>
              <a:off x="6861073" y="4485594"/>
              <a:ext cx="5358415" cy="614861"/>
            </a:xfrm>
            <a:prstGeom prst="roundRect">
              <a:avLst>
                <a:gd name="adj" fmla="val 25103"/>
              </a:avLst>
            </a:prstGeom>
            <a:solidFill>
              <a:srgbClr val="3B3838">
                <a:alpha val="76078"/>
              </a:srgb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just" defTabSz="685784">
                <a:lnSpc>
                  <a:spcPts val="26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Rajdhani Medium" panose="02000000000000000000" pitchFamily="50" charset="0"/>
                  <a:ea typeface="HarmonyOS Sans SC Medium" panose="00000600000000000000" pitchFamily="2" charset="-122"/>
                  <a:cs typeface="Rajdhani Medium" panose="02000000000000000000" pitchFamily="50" charset="0"/>
                </a:rPr>
                <a:t>https://</a:t>
              </a:r>
              <a:r>
                <a:rPr lang="en-US" altLang="zh-CN" sz="2400">
                  <a:solidFill>
                    <a:schemeClr val="bg1"/>
                  </a:solidFill>
                  <a:latin typeface="Rajdhani Semibold" panose="02000000000000000000" pitchFamily="2" charset="0"/>
                  <a:ea typeface="HarmonyOS Sans SC Medium" panose="00000600000000000000" pitchFamily="2" charset="-122"/>
                  <a:cs typeface="Rajdhani Semibold" panose="02000000000000000000" pitchFamily="2" charset="0"/>
                </a:rPr>
                <a:t>www.nickdl.site/</a:t>
              </a:r>
              <a:r>
                <a:rPr lang="en-US" altLang="zh-CN" sz="2400">
                  <a:solidFill>
                    <a:schemeClr val="bg1"/>
                  </a:solidFill>
                  <a:latin typeface="Rajdhani Medium" panose="02000000000000000000" pitchFamily="50" charset="0"/>
                  <a:ea typeface="HarmonyOS Sans SC Medium" panose="00000600000000000000" pitchFamily="2" charset="-122"/>
                  <a:cs typeface="Rajdhani Medium" panose="02000000000000000000" pitchFamily="50" charset="0"/>
                </a:rPr>
                <a:t>dead-dog</a:t>
              </a:r>
              <a:endParaRPr lang="en-US" altLang="zh-CN" sz="2400" dirty="0">
                <a:solidFill>
                  <a:schemeClr val="bg1"/>
                </a:solidFill>
                <a:latin typeface="Rajdhani Medium" panose="02000000000000000000" pitchFamily="50" charset="0"/>
                <a:ea typeface="HarmonyOS Sans SC Medium" panose="00000600000000000000" pitchFamily="2" charset="-122"/>
                <a:cs typeface="Rajdhani Medium" panose="02000000000000000000" pitchFamily="50" charset="0"/>
              </a:endParaRPr>
            </a:p>
          </p:txBody>
        </p:sp>
        <p:sp>
          <p:nvSpPr>
            <p:cNvPr id="4" name="ic_link">
              <a:hlinkClick r:id="rId2" tooltip="倾尽心血建造的小站，和大家分享资源、倾诉心声"/>
              <a:extLst>
                <a:ext uri="{FF2B5EF4-FFF2-40B4-BE49-F238E27FC236}">
                  <a16:creationId xmlns:a16="http://schemas.microsoft.com/office/drawing/2014/main" id="{49DD9925-7610-9EFE-3E87-8CC57403AEE2}"/>
                </a:ext>
              </a:extLst>
            </p:cNvPr>
            <p:cNvSpPr/>
            <p:nvPr/>
          </p:nvSpPr>
          <p:spPr>
            <a:xfrm>
              <a:off x="11887250" y="4704683"/>
              <a:ext cx="176682" cy="176682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784"/>
              <a:endParaRPr lang="zh-CN" altLang="en-US" sz="11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7534951-F75D-B966-BC75-C9307385A645}"/>
              </a:ext>
            </a:extLst>
          </p:cNvPr>
          <p:cNvCxnSpPr>
            <a:cxnSpLocks/>
          </p:cNvCxnSpPr>
          <p:nvPr/>
        </p:nvCxnSpPr>
        <p:spPr>
          <a:xfrm>
            <a:off x="6190723" y="1126285"/>
            <a:ext cx="0" cy="4842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" name="ic_dd_filled">
            <a:extLst>
              <a:ext uri="{FF2B5EF4-FFF2-40B4-BE49-F238E27FC236}">
                <a16:creationId xmlns:a16="http://schemas.microsoft.com/office/drawing/2014/main" id="{8FDEB5D6-678D-2238-3F92-691059BA1EBC}"/>
              </a:ext>
            </a:extLst>
          </p:cNvPr>
          <p:cNvGrpSpPr>
            <a:grpSpLocks/>
          </p:cNvGrpSpPr>
          <p:nvPr/>
        </p:nvGrpSpPr>
        <p:grpSpPr>
          <a:xfrm>
            <a:off x="1988062" y="1300877"/>
            <a:ext cx="1446366" cy="1446362"/>
            <a:chOff x="4238515" y="3571874"/>
            <a:chExt cx="666974" cy="666973"/>
          </a:xfrm>
        </p:grpSpPr>
        <p:sp>
          <p:nvSpPr>
            <p:cNvPr id="3" name="ic_dd_bord">
              <a:extLst>
                <a:ext uri="{FF2B5EF4-FFF2-40B4-BE49-F238E27FC236}">
                  <a16:creationId xmlns:a16="http://schemas.microsoft.com/office/drawing/2014/main" id="{4F981EFA-BC16-4D4A-A5AB-AA0520FDA4B2}"/>
                </a:ext>
              </a:extLst>
            </p:cNvPr>
            <p:cNvSpPr>
              <a:spLocks/>
            </p:cNvSpPr>
            <p:nvPr/>
          </p:nvSpPr>
          <p:spPr>
            <a:xfrm>
              <a:off x="4238515" y="3571874"/>
              <a:ext cx="666974" cy="666973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00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9" name="ic_dd">
              <a:extLst>
                <a:ext uri="{FF2B5EF4-FFF2-40B4-BE49-F238E27FC236}">
                  <a16:creationId xmlns:a16="http://schemas.microsoft.com/office/drawing/2014/main" id="{C08E60DD-FA68-4D0E-BA0A-D8243CF935CD}"/>
                </a:ext>
              </a:extLst>
            </p:cNvPr>
            <p:cNvSpPr>
              <a:spLocks/>
            </p:cNvSpPr>
            <p:nvPr/>
          </p:nvSpPr>
          <p:spPr>
            <a:xfrm>
              <a:off x="4344321" y="3708726"/>
              <a:ext cx="455361" cy="393266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00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0" name="Title">
            <a:extLst>
              <a:ext uri="{FF2B5EF4-FFF2-40B4-BE49-F238E27FC236}">
                <a16:creationId xmlns:a16="http://schemas.microsoft.com/office/drawing/2014/main" id="{11DD09A0-5260-4D03-AF43-6358FA8B613B}"/>
              </a:ext>
            </a:extLst>
          </p:cNvPr>
          <p:cNvSpPr txBox="1">
            <a:spLocks/>
          </p:cNvSpPr>
          <p:nvPr/>
        </p:nvSpPr>
        <p:spPr>
          <a:xfrm>
            <a:off x="3046150" y="1215807"/>
            <a:ext cx="3071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8716"/>
            <a:r>
              <a:rPr lang="zh-CN" altLang="en-US" sz="60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  <a:endParaRPr lang="en-US" altLang="zh-CN" sz="60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3B297-FBE2-8700-D293-FA940525F7AE}"/>
              </a:ext>
            </a:extLst>
          </p:cNvPr>
          <p:cNvSpPr txBox="1"/>
          <p:nvPr/>
        </p:nvSpPr>
        <p:spPr>
          <a:xfrm>
            <a:off x="3663875" y="2127299"/>
            <a:ext cx="22219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08716">
              <a:defRPr/>
            </a:pPr>
            <a:r>
              <a:rPr lang="en-US" altLang="zh-CN" sz="3600" dirty="0">
                <a:solidFill>
                  <a:prstClr val="white"/>
                </a:solidFill>
                <a:latin typeface="Rajdhani SemiBold" panose="02000000000000000000" pitchFamily="2" charset="0"/>
                <a:ea typeface="HarmonyOS Sans SC Medium" panose="00000600000000000000" pitchFamily="2" charset="-122"/>
                <a:cs typeface="Rajdhani SemiBold" panose="02000000000000000000" pitchFamily="2" charset="0"/>
              </a:rPr>
              <a:t>DEAD DOG</a:t>
            </a:r>
            <a:endParaRPr lang="zh-CN" altLang="en-US" sz="3600" dirty="0">
              <a:solidFill>
                <a:prstClr val="white"/>
              </a:solidFill>
              <a:latin typeface="Rajdhani SemiBold" panose="02000000000000000000" pitchFamily="2" charset="0"/>
              <a:ea typeface="HarmonyOS Sans SC Medium" panose="00000600000000000000" pitchFamily="2" charset="-122"/>
              <a:cs typeface="Rajdhani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29729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001B"/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6E547A4-E01F-A91E-B988-2B7DCFDD46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1069" y="1141649"/>
            <a:ext cx="4443487" cy="466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-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介绍</a:t>
            </a:r>
            <a:endParaRPr lang="en-US" altLang="zh-CN" sz="4000" spc="-300" dirty="0">
              <a:solidFill>
                <a:schemeClr val="bg1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Rajdhani Medium" panose="02000000000000000000" pitchFamily="50" charset="0"/>
                <a:ea typeface="禹卫书法行书简体&#10;" panose="02000603000000000000" pitchFamily="2" charset="-122"/>
                <a:cs typeface="Rajdhani Medium" panose="02000000000000000000" pitchFamily="50" charset="0"/>
              </a:rPr>
              <a:t>INTRODUCTION</a:t>
            </a:r>
            <a:endParaRPr lang="en-US" altLang="zh-CN" sz="1400" dirty="0">
              <a:solidFill>
                <a:schemeClr val="bg1"/>
              </a:solidFill>
              <a:latin typeface="Rajdhani Medium" panose="02000000000000000000" pitchFamily="50" charset="0"/>
              <a:ea typeface="禹卫书法行书简体&#10;" panose="02000603000000000000" pitchFamily="2" charset="-122"/>
              <a:cs typeface="Rajdhani Medium" panose="02000000000000000000" pitchFamily="50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黑屏原名“死狗”。此名来自伟大的物理张老师，用以形容上课走神不认真的同学。 晚饭时，将电脑用一张 </a:t>
            </a:r>
            <a:r>
              <a:rPr lang="en-US" altLang="zh-CN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PPT </a:t>
            </a:r>
            <a:r>
              <a:rPr lang="zh-CN" altLang="en-US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黑屏，为了便于打开电脑，这与“死狗”所形容的很像，便称这 </a:t>
            </a:r>
            <a:r>
              <a:rPr lang="en-US" altLang="zh-CN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PPT </a:t>
            </a:r>
            <a:r>
              <a:rPr lang="zh-CN" altLang="en-US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为“死狗”。</a:t>
            </a:r>
            <a:endParaRPr lang="en-US" altLang="zh-CN" sz="1400" dirty="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  <a:p>
            <a:pPr algn="just">
              <a:lnSpc>
                <a:spcPct val="120000"/>
              </a:lnSpc>
            </a:pPr>
            <a:endParaRPr lang="en-US" altLang="zh-CN" sz="1400" dirty="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Q</a:t>
            </a:r>
            <a:r>
              <a:rPr lang="en-US" altLang="zh-CN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为什么需要黑屏？</a:t>
            </a:r>
            <a:endParaRPr lang="en-US" altLang="zh-CN" sz="1400" dirty="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A</a:t>
            </a:r>
            <a:r>
              <a:rPr lang="en-US" altLang="zh-CN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在学校天天关电脑有时很不容易。当你想抢饭，或有急事时，没有时间让电脑关机（毕竟至少</a:t>
            </a:r>
            <a:r>
              <a:rPr lang="en-US" altLang="zh-CN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20</a:t>
            </a:r>
            <a:r>
              <a:rPr lang="zh-CN" altLang="en-US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秒），或者等待电脑开机，此时正需要黑屏。 同样，把它列在 </a:t>
            </a:r>
            <a:r>
              <a:rPr lang="en-US" altLang="zh-CN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Windows </a:t>
            </a:r>
            <a:r>
              <a:rPr lang="zh-CN" altLang="en-US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任务计划程序中，如果你忘记了关电脑，也不用在意，因为电脑会准时黑屏。不必多说，这东西真的不错。还有一点是，它 </a:t>
            </a:r>
            <a:r>
              <a:rPr lang="en-US" altLang="zh-CN" sz="1400" dirty="0" err="1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HarmonyOS</a:t>
            </a:r>
            <a:r>
              <a:rPr lang="en-US" altLang="zh-CN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的设计风格值得大家多瞅一眼。这可能是世界上为数不多的用 </a:t>
            </a:r>
            <a:r>
              <a:rPr lang="en-US" altLang="zh-CN" sz="1400" dirty="0" err="1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HarmonyOS</a:t>
            </a:r>
            <a:r>
              <a:rPr lang="en-US" altLang="zh-CN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设计风格的</a:t>
            </a:r>
            <a:r>
              <a:rPr lang="en-US" altLang="zh-CN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CBA344-CCA4-E717-DDBF-44BB439C30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68620" y="1141649"/>
            <a:ext cx="446663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-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使用方法</a:t>
            </a:r>
            <a:endParaRPr lang="en-US" altLang="zh-CN" sz="4000" spc="-300" dirty="0">
              <a:solidFill>
                <a:schemeClr val="bg1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Rajdhani Medium" panose="02000000000000000000" pitchFamily="50" charset="0"/>
                <a:ea typeface="禹卫书法行书简体&#10;" panose="02000603000000000000" pitchFamily="2" charset="-122"/>
                <a:cs typeface="Rajdhani Medium" panose="02000000000000000000" pitchFamily="50" charset="0"/>
              </a:rPr>
              <a:t>INSTRUCTION</a:t>
            </a:r>
          </a:p>
          <a:p>
            <a:pPr algn="just">
              <a:defRPr/>
            </a:pP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一、固定至任务栏上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WPS Office 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或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PowerPoint 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图标的“快捷访问”栏中</a:t>
            </a:r>
          </a:p>
          <a:p>
            <a:pPr algn="just">
              <a:defRPr/>
            </a:pPr>
            <a:r>
              <a:rPr lang="en-US" altLang="zh-CN" sz="1000" dirty="0">
                <a:solidFill>
                  <a:prstClr val="white"/>
                </a:solidFill>
                <a:latin typeface="方正书宋_GBK" panose="03000509000000000000" pitchFamily="65" charset="-122"/>
                <a:ea typeface="方正书宋_GBK" panose="03000509000000000000" pitchFamily="65" charset="-122"/>
                <a:cs typeface="Rajdhani Medium" panose="02000000000000000000" pitchFamily="50" charset="0"/>
              </a:rPr>
              <a:t>·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在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Windows 10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及以下设备中：将黑屏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PPT 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拖拽至已经固定好的任务栏图标上，出现“将文件固定到快速访问”提示，松手，此后右键点击（长按）此图标即可找到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PPT 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的快捷链接。</a:t>
            </a:r>
            <a:r>
              <a:rPr lang="en-US" altLang="zh-CN" sz="1000" dirty="0">
                <a:solidFill>
                  <a:prstClr val="white"/>
                </a:solidFill>
                <a:latin typeface="方正书宋_GBK" panose="03000509000000000000" pitchFamily="65" charset="-122"/>
                <a:ea typeface="方正书宋_GBK" panose="03000509000000000000" pitchFamily="65" charset="-122"/>
                <a:cs typeface="Rajdhani Medium" panose="02000000000000000000" pitchFamily="50" charset="0"/>
              </a:rPr>
              <a:t>·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在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Windows 11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及以下设备中：先打开黑屏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，将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WPS Office 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或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PowerPoint 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固定于任务栏，右键（长按），在最近访问的文件中找到并固定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，即成为快捷链接。</a:t>
            </a:r>
          </a:p>
          <a:p>
            <a:pPr algn="just">
              <a:defRPr/>
            </a:pP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二、制作快捷方式并固定至任务栏</a:t>
            </a:r>
          </a:p>
          <a:p>
            <a:pPr algn="just">
              <a:defRPr/>
            </a:pP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因为任务栏里不能直接放入普通文件的快捷方式，只能是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.exe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文件的，且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Windows 11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相比之前的版本有更严格的添加限制，这里介绍最稳妥的方法。</a:t>
            </a:r>
          </a:p>
          <a:p>
            <a:pPr algn="just">
              <a:defRPr/>
            </a:pPr>
            <a:r>
              <a:rPr lang="en-US" altLang="zh-CN" sz="1000" dirty="0">
                <a:solidFill>
                  <a:prstClr val="white"/>
                </a:solidFill>
                <a:latin typeface="方正书宋_GBK" panose="03000509000000000000" pitchFamily="65" charset="-122"/>
                <a:ea typeface="方正书宋_GBK" panose="03000509000000000000" pitchFamily="65" charset="-122"/>
                <a:cs typeface="Rajdhani Medium" panose="02000000000000000000" pitchFamily="50" charset="0"/>
              </a:rPr>
              <a:t>·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创建快捷方式：在桌面新建快捷方式，文件地址填写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"C:\Windows\System32\taskkill.exe"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或其他生僻的无害程序，输入快捷方式名“黑屏”，点击“完成”，将新建的快捷方式拖至任务栏。</a:t>
            </a:r>
            <a:r>
              <a:rPr lang="en-US" altLang="zh-CN" sz="1000" dirty="0">
                <a:solidFill>
                  <a:prstClr val="white"/>
                </a:solidFill>
                <a:latin typeface="方正书宋_GBK" panose="03000509000000000000" pitchFamily="65" charset="-122"/>
                <a:ea typeface="方正书宋_GBK" panose="03000509000000000000" pitchFamily="65" charset="-122"/>
                <a:cs typeface="Rajdhani Medium" panose="02000000000000000000" pitchFamily="50" charset="0"/>
              </a:rPr>
              <a:t>·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完善快捷方式：右击任务栏上的快捷方式，右击“黑屏”，点击属性，打开快捷方式修改页面。右击黑屏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，点击“复制文件地址”，粘贴填入快捷方式的“目标”，“起始位置”请填写为空，“快捷键”可以填写（光标闪动时按下）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Alt + Shift + D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；下载黑屏的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.ICO 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图标，点击“更改图标”，选中下载好的图标，再点击确定，确定，保存快捷方式的设置以后重启电脑即可看到配置好的任务栏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Shortcut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。</a:t>
            </a:r>
          </a:p>
          <a:p>
            <a:pPr algn="just">
              <a:defRPr/>
            </a:pP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三、将黑屏添加到任务计划程序</a:t>
            </a:r>
          </a:p>
          <a:p>
            <a:pPr algn="just">
              <a:defRPr/>
            </a:pP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Win + R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打开运行，输入</a:t>
            </a:r>
            <a:r>
              <a:rPr lang="en-US" altLang="zh-CN" sz="1000" dirty="0" err="1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taskschd.msc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打开任务计划程序，切换进“任务计划程序（本地） 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&gt; 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任务计划程序库”，下载任务计划程序配置文件，点击右侧的“导入任务</a:t>
            </a:r>
            <a:r>
              <a:rPr lang="en-US" altLang="zh-CN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...”</a:t>
            </a:r>
            <a:r>
              <a:rPr lang="zh-CN" altLang="en-US" sz="10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选择导入。此后，请校准该自动脚本中的触发器（时间）、操作（启动程序的路径，重要！）是否填写正确！如果不正确，右键点击黑屏自动触发器，点击“属性”修改！修改完成后，请右键点击“运行”做一次测试！</a:t>
            </a:r>
            <a:endParaRPr lang="zh-CN" altLang="en-US" sz="1100" dirty="0">
              <a:solidFill>
                <a:schemeClr val="bg1"/>
              </a:solidFill>
              <a:latin typeface="Rajdhani Medium" panose="02000000000000000000" pitchFamily="50" charset="0"/>
              <a:ea typeface="禹卫书法行书简体&#10;" panose="02000603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585FB2-CFF3-4B69-A5C0-97A32C2E8F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39320" y="1141651"/>
            <a:ext cx="4001095" cy="456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-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注意事项</a:t>
            </a:r>
            <a:endParaRPr lang="en-US" altLang="zh-CN" sz="4000" spc="-300" dirty="0">
              <a:solidFill>
                <a:schemeClr val="bg1"/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Rajdhani Medium" panose="02000000000000000000" pitchFamily="50" charset="0"/>
                <a:ea typeface="禹卫书法行书简体&#10;" panose="02000603000000000000" pitchFamily="2" charset="-122"/>
                <a:cs typeface="Rajdhani Medium" panose="02000000000000000000" pitchFamily="50" charset="0"/>
              </a:rPr>
              <a:t>ATTENTION</a:t>
            </a:r>
          </a:p>
          <a:p>
            <a:pPr marL="72000" indent="-720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若使用“黑屏”临时使屏幕处于黑屏状态，请确保电脑上没有任何悬浮球和悬浮窗！如果使用 </a:t>
            </a:r>
            <a:r>
              <a:rPr lang="en-US" altLang="zh-CN" sz="1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Epic Pen </a:t>
            </a:r>
            <a:r>
              <a:rPr lang="zh-CN" altLang="en-US" sz="1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一类工具，黑屏时记得关闭，并将关闭其进程的指令设定在任务计划程序中！</a:t>
            </a:r>
          </a:p>
          <a:p>
            <a:pPr marL="72000" indent="-720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“</a:t>
            </a:r>
            <a:r>
              <a:rPr lang="zh-CN" altLang="en-US" sz="1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黑屏”不适用于显示屏类的电教设备，因为这些设备打开黑屏时屏幕背板总是会有适当发光！因此“黑屏”只适合用光学投影仪作为显示器的电脑！</a:t>
            </a:r>
          </a:p>
          <a:p>
            <a:pPr marL="72000" indent="-720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“</a:t>
            </a:r>
            <a:r>
              <a:rPr lang="zh-CN" altLang="en-US" sz="1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黑屏”仅适用于临时使屏幕处于黑屏状态，长时间（比如一下午，一晚上）打开黑屏是强烈不提倡的！</a:t>
            </a:r>
            <a:r>
              <a:rPr lang="en-US" altLang="zh-CN" sz="1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4</a:t>
            </a:r>
            <a:r>
              <a:rPr lang="zh-CN" altLang="en-US" sz="1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月</a:t>
            </a:r>
            <a:r>
              <a:rPr lang="en-US" altLang="zh-CN" sz="1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22</a:t>
            </a:r>
            <a:r>
              <a:rPr lang="zh-CN" altLang="en-US" sz="1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日是地球日，减少电脑无意义的运行时间，减少消耗的电量，就是减少碳排放，为地球母亲贡献一份力量！</a:t>
            </a:r>
            <a:endParaRPr lang="zh-CN" altLang="en-US" sz="1400" dirty="0">
              <a:solidFill>
                <a:schemeClr val="bg1"/>
              </a:solidFill>
              <a:latin typeface="Rajdhani Medium" panose="02000000000000000000" pitchFamily="50" charset="0"/>
              <a:ea typeface="禹卫书法行书简体&#10;" panose="02000603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029C017-F649-E8B6-C2F1-B5D990082E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952971" y="352615"/>
            <a:ext cx="4953420" cy="394943"/>
          </a:xfrm>
          <a:prstGeom prst="roundRect">
            <a:avLst>
              <a:gd name="adj" fmla="val 1569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685784"/>
            <a:r>
              <a:rPr lang="en-US" altLang="zh-CN" sz="2000">
                <a:solidFill>
                  <a:schemeClr val="bg1"/>
                </a:solidFill>
                <a:latin typeface="Rajdhani Medium" panose="02000000000000000000" pitchFamily="50" charset="0"/>
                <a:ea typeface="HarmonyOS Sans SC Medium" panose="00000600000000000000" pitchFamily="2" charset="-122"/>
                <a:cs typeface="Rajdhani Medium" panose="02000000000000000000" pitchFamily="50" charset="0"/>
              </a:rPr>
              <a:t>Know more at </a:t>
            </a:r>
            <a:r>
              <a:rPr lang="en-US" altLang="zh-CN" sz="2200" u="sng">
                <a:solidFill>
                  <a:schemeClr val="bg1"/>
                </a:solidFill>
                <a:latin typeface="Rajdhani Medium" panose="02000000000000000000" pitchFamily="50" charset="0"/>
                <a:ea typeface="HarmonyOS Sans SC Medium" panose="00000600000000000000" pitchFamily="2" charset="-122"/>
                <a:cs typeface="Rajdhani Medium" panose="02000000000000000000" pitchFamily="50" charset="0"/>
              </a:rPr>
              <a:t>www.</a:t>
            </a:r>
            <a:r>
              <a:rPr lang="en-US" altLang="zh-CN" sz="2200" u="sng">
                <a:solidFill>
                  <a:schemeClr val="bg1"/>
                </a:solidFill>
                <a:latin typeface="Rajdhani Semibold" panose="02000000000000000000" pitchFamily="2" charset="0"/>
                <a:ea typeface="HarmonyOS Sans SC Medium" panose="00000600000000000000" pitchFamily="2" charset="-122"/>
                <a:cs typeface="Rajdhani Semibold" panose="02000000000000000000" pitchFamily="2" charset="0"/>
              </a:rPr>
              <a:t>nickdl.site/dead-do</a:t>
            </a:r>
            <a:r>
              <a:rPr lang="en-US" altLang="zh-CN" sz="2200">
                <a:solidFill>
                  <a:schemeClr val="bg1"/>
                </a:solidFill>
                <a:latin typeface="Rajdhani Semibold" panose="02000000000000000000" pitchFamily="2" charset="0"/>
                <a:ea typeface="HarmonyOS Sans SC Medium" panose="00000600000000000000" pitchFamily="2" charset="-122"/>
                <a:cs typeface="Rajdhani Semibold" panose="02000000000000000000" pitchFamily="2" charset="0"/>
              </a:rPr>
              <a:t>g</a:t>
            </a:r>
          </a:p>
        </p:txBody>
      </p:sp>
      <p:sp>
        <p:nvSpPr>
          <p:cNvPr id="22" name="ic_link">
            <a:hlinkClick r:id="rId2" tooltip="倾尽心血建造的小站，和大家分享资源、倾诉心声"/>
            <a:extLst>
              <a:ext uri="{FF2B5EF4-FFF2-40B4-BE49-F238E27FC236}">
                <a16:creationId xmlns:a16="http://schemas.microsoft.com/office/drawing/2014/main" id="{2B9ACA0A-1468-988F-F803-DCA8345F51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890802" y="461745"/>
            <a:ext cx="176682" cy="176682"/>
          </a:xfrm>
          <a:custGeom>
            <a:avLst/>
            <a:gdLst>
              <a:gd name="connsiteX0" fmla="*/ 73819 w 185737"/>
              <a:gd name="connsiteY0" fmla="*/ 0 h 185737"/>
              <a:gd name="connsiteX1" fmla="*/ 80963 w 185737"/>
              <a:gd name="connsiteY1" fmla="*/ 7144 h 185737"/>
              <a:gd name="connsiteX2" fmla="*/ 74788 w 185737"/>
              <a:gd name="connsiteY2" fmla="*/ 14222 h 185737"/>
              <a:gd name="connsiteX3" fmla="*/ 73819 w 185737"/>
              <a:gd name="connsiteY3" fmla="*/ 14288 h 185737"/>
              <a:gd name="connsiteX4" fmla="*/ 35719 w 185737"/>
              <a:gd name="connsiteY4" fmla="*/ 14288 h 185737"/>
              <a:gd name="connsiteX5" fmla="*/ 14337 w 185737"/>
              <a:gd name="connsiteY5" fmla="*/ 34251 h 185737"/>
              <a:gd name="connsiteX6" fmla="*/ 14288 w 185737"/>
              <a:gd name="connsiteY6" fmla="*/ 35719 h 185737"/>
              <a:gd name="connsiteX7" fmla="*/ 14288 w 185737"/>
              <a:gd name="connsiteY7" fmla="*/ 150019 h 185737"/>
              <a:gd name="connsiteX8" fmla="*/ 34251 w 185737"/>
              <a:gd name="connsiteY8" fmla="*/ 171400 h 185737"/>
              <a:gd name="connsiteX9" fmla="*/ 35719 w 185737"/>
              <a:gd name="connsiteY9" fmla="*/ 171450 h 185737"/>
              <a:gd name="connsiteX10" fmla="*/ 150019 w 185737"/>
              <a:gd name="connsiteY10" fmla="*/ 171450 h 185737"/>
              <a:gd name="connsiteX11" fmla="*/ 171400 w 185737"/>
              <a:gd name="connsiteY11" fmla="*/ 151486 h 185737"/>
              <a:gd name="connsiteX12" fmla="*/ 171450 w 185737"/>
              <a:gd name="connsiteY12" fmla="*/ 150019 h 185737"/>
              <a:gd name="connsiteX13" fmla="*/ 171450 w 185737"/>
              <a:gd name="connsiteY13" fmla="*/ 111919 h 185737"/>
              <a:gd name="connsiteX14" fmla="*/ 178594 w 185737"/>
              <a:gd name="connsiteY14" fmla="*/ 104775 h 185737"/>
              <a:gd name="connsiteX15" fmla="*/ 185673 w 185737"/>
              <a:gd name="connsiteY15" fmla="*/ 110949 h 185737"/>
              <a:gd name="connsiteX16" fmla="*/ 185738 w 185737"/>
              <a:gd name="connsiteY16" fmla="*/ 111919 h 185737"/>
              <a:gd name="connsiteX17" fmla="*/ 185738 w 185737"/>
              <a:gd name="connsiteY17" fmla="*/ 150019 h 185737"/>
              <a:gd name="connsiteX18" fmla="*/ 151916 w 185737"/>
              <a:gd name="connsiteY18" fmla="*/ 185688 h 185737"/>
              <a:gd name="connsiteX19" fmla="*/ 150019 w 185737"/>
              <a:gd name="connsiteY19" fmla="*/ 185738 h 185737"/>
              <a:gd name="connsiteX20" fmla="*/ 35719 w 185737"/>
              <a:gd name="connsiteY20" fmla="*/ 185738 h 185737"/>
              <a:gd name="connsiteX21" fmla="*/ 50 w 185737"/>
              <a:gd name="connsiteY21" fmla="*/ 151916 h 185737"/>
              <a:gd name="connsiteX22" fmla="*/ 0 w 185737"/>
              <a:gd name="connsiteY22" fmla="*/ 150019 h 185737"/>
              <a:gd name="connsiteX23" fmla="*/ 0 w 185737"/>
              <a:gd name="connsiteY23" fmla="*/ 35719 h 185737"/>
              <a:gd name="connsiteX24" fmla="*/ 33822 w 185737"/>
              <a:gd name="connsiteY24" fmla="*/ 50 h 185737"/>
              <a:gd name="connsiteX25" fmla="*/ 35719 w 185737"/>
              <a:gd name="connsiteY25" fmla="*/ 0 h 185737"/>
              <a:gd name="connsiteX26" fmla="*/ 73819 w 185737"/>
              <a:gd name="connsiteY26" fmla="*/ 0 h 185737"/>
              <a:gd name="connsiteX27" fmla="*/ 169069 w 185737"/>
              <a:gd name="connsiteY27" fmla="*/ 0 h 185737"/>
              <a:gd name="connsiteX28" fmla="*/ 185682 w 185737"/>
              <a:gd name="connsiteY28" fmla="*/ 15302 h 185737"/>
              <a:gd name="connsiteX29" fmla="*/ 185738 w 185737"/>
              <a:gd name="connsiteY29" fmla="*/ 16669 h 185737"/>
              <a:gd name="connsiteX30" fmla="*/ 185738 w 185737"/>
              <a:gd name="connsiteY30" fmla="*/ 64294 h 185737"/>
              <a:gd name="connsiteX31" fmla="*/ 178594 w 185737"/>
              <a:gd name="connsiteY31" fmla="*/ 71438 h 185737"/>
              <a:gd name="connsiteX32" fmla="*/ 171515 w 185737"/>
              <a:gd name="connsiteY32" fmla="*/ 65263 h 185737"/>
              <a:gd name="connsiteX33" fmla="*/ 171450 w 185737"/>
              <a:gd name="connsiteY33" fmla="*/ 64294 h 185737"/>
              <a:gd name="connsiteX34" fmla="*/ 171450 w 185737"/>
              <a:gd name="connsiteY34" fmla="*/ 24384 h 185737"/>
              <a:gd name="connsiteX35" fmla="*/ 88395 w 185737"/>
              <a:gd name="connsiteY35" fmla="*/ 107445 h 185737"/>
              <a:gd name="connsiteX36" fmla="*/ 78293 w 185737"/>
              <a:gd name="connsiteY36" fmla="*/ 107445 h 185737"/>
              <a:gd name="connsiteX37" fmla="*/ 77601 w 185737"/>
              <a:gd name="connsiteY37" fmla="*/ 98144 h 185737"/>
              <a:gd name="connsiteX38" fmla="*/ 78293 w 185737"/>
              <a:gd name="connsiteY38" fmla="*/ 97343 h 185737"/>
              <a:gd name="connsiteX39" fmla="*/ 161334 w 185737"/>
              <a:gd name="connsiteY39" fmla="*/ 14288 h 185737"/>
              <a:gd name="connsiteX40" fmla="*/ 121444 w 185737"/>
              <a:gd name="connsiteY40" fmla="*/ 14288 h 185737"/>
              <a:gd name="connsiteX41" fmla="*/ 114300 w 185737"/>
              <a:gd name="connsiteY41" fmla="*/ 7144 h 185737"/>
              <a:gd name="connsiteX42" fmla="*/ 120474 w 185737"/>
              <a:gd name="connsiteY42" fmla="*/ 65 h 185737"/>
              <a:gd name="connsiteX43" fmla="*/ 121444 w 185737"/>
              <a:gd name="connsiteY43" fmla="*/ 0 h 185737"/>
              <a:gd name="connsiteX44" fmla="*/ 169069 w 185737"/>
              <a:gd name="connsiteY44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5737" h="185737">
                <a:moveTo>
                  <a:pt x="73819" y="0"/>
                </a:moveTo>
                <a:cubicBezTo>
                  <a:pt x="77764" y="0"/>
                  <a:pt x="80963" y="3198"/>
                  <a:pt x="80963" y="7144"/>
                </a:cubicBezTo>
                <a:cubicBezTo>
                  <a:pt x="80963" y="10760"/>
                  <a:pt x="78275" y="13749"/>
                  <a:pt x="74788" y="14222"/>
                </a:cubicBezTo>
                <a:lnTo>
                  <a:pt x="73819" y="14288"/>
                </a:lnTo>
                <a:lnTo>
                  <a:pt x="35719" y="14288"/>
                </a:lnTo>
                <a:cubicBezTo>
                  <a:pt x="24376" y="14288"/>
                  <a:pt x="15091" y="23100"/>
                  <a:pt x="14337" y="34251"/>
                </a:cubicBezTo>
                <a:lnTo>
                  <a:pt x="14288" y="35719"/>
                </a:lnTo>
                <a:lnTo>
                  <a:pt x="14288" y="150019"/>
                </a:lnTo>
                <a:cubicBezTo>
                  <a:pt x="14288" y="161362"/>
                  <a:pt x="23100" y="170646"/>
                  <a:pt x="34251" y="171400"/>
                </a:cubicBezTo>
                <a:lnTo>
                  <a:pt x="35719" y="171450"/>
                </a:lnTo>
                <a:lnTo>
                  <a:pt x="150019" y="171450"/>
                </a:lnTo>
                <a:cubicBezTo>
                  <a:pt x="161362" y="171450"/>
                  <a:pt x="170646" y="162637"/>
                  <a:pt x="171400" y="151486"/>
                </a:cubicBezTo>
                <a:lnTo>
                  <a:pt x="171450" y="150019"/>
                </a:lnTo>
                <a:lnTo>
                  <a:pt x="171450" y="111919"/>
                </a:lnTo>
                <a:cubicBezTo>
                  <a:pt x="171450" y="107974"/>
                  <a:pt x="174649" y="104775"/>
                  <a:pt x="178594" y="104775"/>
                </a:cubicBezTo>
                <a:cubicBezTo>
                  <a:pt x="182210" y="104775"/>
                  <a:pt x="185199" y="107463"/>
                  <a:pt x="185673" y="110949"/>
                </a:cubicBezTo>
                <a:lnTo>
                  <a:pt x="185738" y="111919"/>
                </a:lnTo>
                <a:lnTo>
                  <a:pt x="185738" y="150019"/>
                </a:lnTo>
                <a:cubicBezTo>
                  <a:pt x="185738" y="169110"/>
                  <a:pt x="170760" y="184702"/>
                  <a:pt x="151916" y="185688"/>
                </a:cubicBezTo>
                <a:lnTo>
                  <a:pt x="150019" y="185738"/>
                </a:lnTo>
                <a:lnTo>
                  <a:pt x="35719" y="185738"/>
                </a:lnTo>
                <a:cubicBezTo>
                  <a:pt x="16628" y="185738"/>
                  <a:pt x="1036" y="170760"/>
                  <a:pt x="50" y="151916"/>
                </a:cubicBezTo>
                <a:lnTo>
                  <a:pt x="0" y="150019"/>
                </a:lnTo>
                <a:lnTo>
                  <a:pt x="0" y="35719"/>
                </a:lnTo>
                <a:cubicBezTo>
                  <a:pt x="0" y="16628"/>
                  <a:pt x="14977" y="1036"/>
                  <a:pt x="33822" y="50"/>
                </a:cubicBezTo>
                <a:lnTo>
                  <a:pt x="35719" y="0"/>
                </a:lnTo>
                <a:lnTo>
                  <a:pt x="73819" y="0"/>
                </a:lnTo>
                <a:close/>
                <a:moveTo>
                  <a:pt x="169069" y="0"/>
                </a:moveTo>
                <a:cubicBezTo>
                  <a:pt x="177815" y="0"/>
                  <a:pt x="184987" y="6735"/>
                  <a:pt x="185682" y="15302"/>
                </a:cubicBezTo>
                <a:lnTo>
                  <a:pt x="185738" y="16669"/>
                </a:lnTo>
                <a:lnTo>
                  <a:pt x="185738" y="64294"/>
                </a:lnTo>
                <a:cubicBezTo>
                  <a:pt x="185738" y="68239"/>
                  <a:pt x="182539" y="71438"/>
                  <a:pt x="178594" y="71438"/>
                </a:cubicBezTo>
                <a:cubicBezTo>
                  <a:pt x="174977" y="71438"/>
                  <a:pt x="171988" y="68750"/>
                  <a:pt x="171515" y="65263"/>
                </a:cubicBezTo>
                <a:lnTo>
                  <a:pt x="171450" y="64294"/>
                </a:lnTo>
                <a:lnTo>
                  <a:pt x="171450" y="24384"/>
                </a:lnTo>
                <a:lnTo>
                  <a:pt x="88395" y="107445"/>
                </a:lnTo>
                <a:cubicBezTo>
                  <a:pt x="85605" y="110235"/>
                  <a:pt x="81083" y="110235"/>
                  <a:pt x="78293" y="107445"/>
                </a:cubicBezTo>
                <a:cubicBezTo>
                  <a:pt x="75756" y="104909"/>
                  <a:pt x="75526" y="100940"/>
                  <a:pt x="77601" y="98144"/>
                </a:cubicBezTo>
                <a:lnTo>
                  <a:pt x="78293" y="97343"/>
                </a:lnTo>
                <a:lnTo>
                  <a:pt x="161334" y="14288"/>
                </a:lnTo>
                <a:lnTo>
                  <a:pt x="121444" y="14288"/>
                </a:lnTo>
                <a:cubicBezTo>
                  <a:pt x="117499" y="14288"/>
                  <a:pt x="114300" y="11089"/>
                  <a:pt x="114300" y="7144"/>
                </a:cubicBezTo>
                <a:cubicBezTo>
                  <a:pt x="114300" y="3527"/>
                  <a:pt x="116988" y="538"/>
                  <a:pt x="120474" y="65"/>
                </a:cubicBezTo>
                <a:lnTo>
                  <a:pt x="121444" y="0"/>
                </a:lnTo>
                <a:lnTo>
                  <a:pt x="1690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4"/>
            <a:endParaRPr lang="zh-CN" altLang="en-US" sz="15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7534951-F75D-B966-BC75-C9307385A64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34965" y="1280544"/>
            <a:ext cx="0" cy="4842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12C59EC-F9EE-C4F8-DF28-543D0B4E8A2A}"/>
              </a:ext>
            </a:extLst>
          </p:cNvPr>
          <p:cNvSpPr txBox="1"/>
          <p:nvPr/>
        </p:nvSpPr>
        <p:spPr>
          <a:xfrm>
            <a:off x="182848" y="611681"/>
            <a:ext cx="2221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08716">
              <a:defRPr/>
            </a:pPr>
            <a:r>
              <a:rPr lang="en-US" altLang="zh-CN" sz="1400" dirty="0">
                <a:noFill/>
                <a:latin typeface="Rajdhani SemiBold" panose="02000000000000000000" pitchFamily="2" charset="0"/>
                <a:ea typeface="HarmonyOS Sans SC Medium" panose="00000600000000000000" pitchFamily="2" charset="-122"/>
                <a:cs typeface="Rajdhani SemiBold" panose="02000000000000000000" pitchFamily="2" charset="0"/>
              </a:rPr>
              <a:t>DEAD DOG</a:t>
            </a:r>
            <a:endParaRPr lang="zh-CN" altLang="en-US" sz="1400" dirty="0">
              <a:noFill/>
              <a:latin typeface="Rajdhani SemiBold" panose="02000000000000000000" pitchFamily="2" charset="0"/>
              <a:ea typeface="HarmonyOS Sans SC Medium" panose="00000600000000000000" pitchFamily="2" charset="-122"/>
              <a:cs typeface="Rajdhani SemiBold" panose="02000000000000000000" pitchFamily="2" charset="0"/>
            </a:endParaRPr>
          </a:p>
        </p:txBody>
      </p:sp>
      <p:grpSp>
        <p:nvGrpSpPr>
          <p:cNvPr id="5" name="ic_dd_filled">
            <a:extLst>
              <a:ext uri="{FF2B5EF4-FFF2-40B4-BE49-F238E27FC236}">
                <a16:creationId xmlns:a16="http://schemas.microsoft.com/office/drawing/2014/main" id="{8FDEB5D6-678D-2238-3F92-691059BA1EBC}"/>
              </a:ext>
            </a:extLst>
          </p:cNvPr>
          <p:cNvGrpSpPr>
            <a:grpSpLocks/>
          </p:cNvGrpSpPr>
          <p:nvPr/>
        </p:nvGrpSpPr>
        <p:grpSpPr>
          <a:xfrm>
            <a:off x="421070" y="320785"/>
            <a:ext cx="458608" cy="458607"/>
            <a:chOff x="4238515" y="3571874"/>
            <a:chExt cx="666974" cy="666973"/>
          </a:xfrm>
        </p:grpSpPr>
        <p:sp>
          <p:nvSpPr>
            <p:cNvPr id="3" name="ic_dd_bord">
              <a:extLst>
                <a:ext uri="{FF2B5EF4-FFF2-40B4-BE49-F238E27FC236}">
                  <a16:creationId xmlns:a16="http://schemas.microsoft.com/office/drawing/2014/main" id="{4F981EFA-BC16-4D4A-A5AB-AA0520FDA4B2}"/>
                </a:ext>
              </a:extLst>
            </p:cNvPr>
            <p:cNvSpPr>
              <a:spLocks/>
            </p:cNvSpPr>
            <p:nvPr/>
          </p:nvSpPr>
          <p:spPr>
            <a:xfrm>
              <a:off x="4238515" y="3571874"/>
              <a:ext cx="666974" cy="666973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9" name="ic_dd">
              <a:extLst>
                <a:ext uri="{FF2B5EF4-FFF2-40B4-BE49-F238E27FC236}">
                  <a16:creationId xmlns:a16="http://schemas.microsoft.com/office/drawing/2014/main" id="{C08E60DD-FA68-4D0E-BA0A-D8243CF935CD}"/>
                </a:ext>
              </a:extLst>
            </p:cNvPr>
            <p:cNvSpPr>
              <a:spLocks/>
            </p:cNvSpPr>
            <p:nvPr/>
          </p:nvSpPr>
          <p:spPr>
            <a:xfrm>
              <a:off x="4344321" y="3708726"/>
              <a:ext cx="455361" cy="393266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0" name="Title">
            <a:extLst>
              <a:ext uri="{FF2B5EF4-FFF2-40B4-BE49-F238E27FC236}">
                <a16:creationId xmlns:a16="http://schemas.microsoft.com/office/drawing/2014/main" id="{11DD09A0-5260-4D03-AF43-6358FA8B613B}"/>
              </a:ext>
            </a:extLst>
          </p:cNvPr>
          <p:cNvSpPr txBox="1">
            <a:spLocks/>
          </p:cNvSpPr>
          <p:nvPr/>
        </p:nvSpPr>
        <p:spPr>
          <a:xfrm>
            <a:off x="806926" y="320783"/>
            <a:ext cx="97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8716"/>
            <a:r>
              <a:rPr lang="zh-CN" altLang="en-US" sz="2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</p:spTree>
    <p:extLst>
      <p:ext uri="{BB962C8B-B14F-4D97-AF65-F5344CB8AC3E}">
        <p14:creationId xmlns:p14="http://schemas.microsoft.com/office/powerpoint/2010/main" val="6082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001B"/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1BD01-DDD1-CB18-CB78-905B4E9E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5" y="345009"/>
            <a:ext cx="12420184" cy="5500205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Roboto" panose="02000000000000000000" pitchFamily="2" charset="0"/>
              </a:rPr>
              <a:t>一年间，发生了太多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5498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00">
        <p159:morph option="byObject"/>
      </p:transition>
    </mc:Choice>
    <mc:Fallback xmlns="">
      <p:transition advTm="6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82AABD1-8B69-FDEB-D68A-DE507511F3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613656" y="2111634"/>
            <a:ext cx="1530341" cy="2472084"/>
            <a:chOff x="7613657" y="1337910"/>
            <a:chExt cx="1530343" cy="2472084"/>
          </a:xfrm>
        </p:grpSpPr>
        <p:grpSp>
          <p:nvGrpSpPr>
            <p:cNvPr id="12" name="图形 2">
              <a:extLst>
                <a:ext uri="{FF2B5EF4-FFF2-40B4-BE49-F238E27FC236}">
                  <a16:creationId xmlns:a16="http://schemas.microsoft.com/office/drawing/2014/main" id="{05B44C02-64A9-E0A4-B411-4C5738FC05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613657" y="1337910"/>
              <a:ext cx="1530343" cy="1966121"/>
              <a:chOff x="6741966" y="1909515"/>
              <a:chExt cx="3216085" cy="3651118"/>
            </a:xfrm>
            <a:effectLst>
              <a:outerShdw dir="5460000" algn="tr" rotWithShape="0">
                <a:prstClr val="black">
                  <a:alpha val="49000"/>
                </a:prstClr>
              </a:outerShdw>
            </a:effectLst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EA59B0AD-34A5-F622-0CC4-AD3ABA9D5A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41966" y="1909515"/>
                <a:ext cx="3216085" cy="3651118"/>
              </a:xfrm>
              <a:custGeom>
                <a:avLst/>
                <a:gdLst>
                  <a:gd name="connsiteX0" fmla="*/ 183777 w 3216085"/>
                  <a:gd name="connsiteY0" fmla="*/ 0 h 3532371"/>
                  <a:gd name="connsiteX1" fmla="*/ 2253374 w 3216085"/>
                  <a:gd name="connsiteY1" fmla="*/ 0 h 3532371"/>
                  <a:gd name="connsiteX2" fmla="*/ 2253374 w 3216085"/>
                  <a:gd name="connsiteY2" fmla="*/ 0 h 3532371"/>
                  <a:gd name="connsiteX3" fmla="*/ 2251720 w 3216085"/>
                  <a:gd name="connsiteY3" fmla="*/ 724956 h 3532371"/>
                  <a:gd name="connsiteX4" fmla="*/ 2461294 w 3216085"/>
                  <a:gd name="connsiteY4" fmla="*/ 927247 h 3532371"/>
                  <a:gd name="connsiteX5" fmla="*/ 2461754 w 3216085"/>
                  <a:gd name="connsiteY5" fmla="*/ 927247 h 3532371"/>
                  <a:gd name="connsiteX6" fmla="*/ 3216087 w 3216085"/>
                  <a:gd name="connsiteY6" fmla="*/ 927247 h 3532371"/>
                  <a:gd name="connsiteX7" fmla="*/ 3216087 w 3216085"/>
                  <a:gd name="connsiteY7" fmla="*/ 927247 h 3532371"/>
                  <a:gd name="connsiteX8" fmla="*/ 3216087 w 3216085"/>
                  <a:gd name="connsiteY8" fmla="*/ 3355753 h 3532371"/>
                  <a:gd name="connsiteX9" fmla="*/ 3032310 w 3216085"/>
                  <a:gd name="connsiteY9" fmla="*/ 3532371 h 3532371"/>
                  <a:gd name="connsiteX10" fmla="*/ 183777 w 3216085"/>
                  <a:gd name="connsiteY10" fmla="*/ 3532371 h 3532371"/>
                  <a:gd name="connsiteX11" fmla="*/ 0 w 3216085"/>
                  <a:gd name="connsiteY11" fmla="*/ 3355753 h 3532371"/>
                  <a:gd name="connsiteX12" fmla="*/ 0 w 3216085"/>
                  <a:gd name="connsiteY12" fmla="*/ 176619 h 3532371"/>
                  <a:gd name="connsiteX13" fmla="*/ 183777 w 3216085"/>
                  <a:gd name="connsiteY13" fmla="*/ 0 h 353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085" h="3532371">
                    <a:moveTo>
                      <a:pt x="183777" y="0"/>
                    </a:moveTo>
                    <a:lnTo>
                      <a:pt x="2253374" y="0"/>
                    </a:lnTo>
                    <a:lnTo>
                      <a:pt x="2253374" y="0"/>
                    </a:lnTo>
                    <a:lnTo>
                      <a:pt x="2251720" y="724956"/>
                    </a:lnTo>
                    <a:cubicBezTo>
                      <a:pt x="2251468" y="836435"/>
                      <a:pt x="2345297" y="927003"/>
                      <a:pt x="2461294" y="927247"/>
                    </a:cubicBezTo>
                    <a:cubicBezTo>
                      <a:pt x="2461443" y="927247"/>
                      <a:pt x="2461593" y="927247"/>
                      <a:pt x="2461754" y="927247"/>
                    </a:cubicBezTo>
                    <a:lnTo>
                      <a:pt x="3216087" y="927247"/>
                    </a:lnTo>
                    <a:lnTo>
                      <a:pt x="3216087" y="927247"/>
                    </a:lnTo>
                    <a:lnTo>
                      <a:pt x="3216087" y="3355753"/>
                    </a:lnTo>
                    <a:cubicBezTo>
                      <a:pt x="3216087" y="3453301"/>
                      <a:pt x="3133812" y="3532371"/>
                      <a:pt x="3032310" y="3532371"/>
                    </a:cubicBezTo>
                    <a:lnTo>
                      <a:pt x="183777" y="3532371"/>
                    </a:lnTo>
                    <a:cubicBezTo>
                      <a:pt x="82280" y="3532371"/>
                      <a:pt x="0" y="3453301"/>
                      <a:pt x="0" y="3355753"/>
                    </a:cubicBezTo>
                    <a:lnTo>
                      <a:pt x="0" y="176619"/>
                    </a:lnTo>
                    <a:cubicBezTo>
                      <a:pt x="0" y="79075"/>
                      <a:pt x="82280" y="0"/>
                      <a:pt x="1837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7999">
                    <a:solidFill>
                      <a:srgbClr val="FD8C59"/>
                    </a:solidFill>
                    <a:latin typeface="DIN1451" panose="020B0503020202040203" pitchFamily="34" charset="0"/>
                  </a:rPr>
                  <a:t>P</a:t>
                </a:r>
                <a:endParaRPr lang="zh-CN" altLang="en-US" sz="7999">
                  <a:solidFill>
                    <a:srgbClr val="FD8C59"/>
                  </a:solidFill>
                  <a:latin typeface="DIN1451" panose="020B0503020202040203" pitchFamily="34" charset="0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3EC7B3C2-BF68-75CC-9BCF-9F4F3284A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93225" y="1909517"/>
                <a:ext cx="964826" cy="958419"/>
              </a:xfrm>
              <a:custGeom>
                <a:avLst/>
                <a:gdLst>
                  <a:gd name="connsiteX0" fmla="*/ 0 w 964825"/>
                  <a:gd name="connsiteY0" fmla="*/ 0 h 927247"/>
                  <a:gd name="connsiteX1" fmla="*/ 964826 w 964825"/>
                  <a:gd name="connsiteY1" fmla="*/ 927247 h 927247"/>
                  <a:gd name="connsiteX2" fmla="*/ 210034 w 964825"/>
                  <a:gd name="connsiteY2" fmla="*/ 927247 h 927247"/>
                  <a:gd name="connsiteX3" fmla="*/ 0 w 964825"/>
                  <a:gd name="connsiteY3" fmla="*/ 725398 h 927247"/>
                  <a:gd name="connsiteX4" fmla="*/ 0 w 964825"/>
                  <a:gd name="connsiteY4" fmla="*/ 0 h 927247"/>
                  <a:gd name="connsiteX5" fmla="*/ 0 w 964825"/>
                  <a:gd name="connsiteY5" fmla="*/ 0 h 92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25" h="927247">
                    <a:moveTo>
                      <a:pt x="0" y="0"/>
                    </a:moveTo>
                    <a:lnTo>
                      <a:pt x="964826" y="927247"/>
                    </a:lnTo>
                    <a:lnTo>
                      <a:pt x="210034" y="927247"/>
                    </a:lnTo>
                    <a:cubicBezTo>
                      <a:pt x="94036" y="927247"/>
                      <a:pt x="0" y="836876"/>
                      <a:pt x="0" y="725398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6DB"/>
              </a:solidFill>
              <a:ln w="285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/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6B7E080-38E6-64BE-15DB-DF92AC0DF99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51090" y="3409884"/>
              <a:ext cx="1255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死狗</a:t>
              </a:r>
              <a:r>
                <a:rPr lang="en-US" altLang="zh-CN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.</a:t>
              </a:r>
              <a:r>
                <a:rPr lang="en-US" altLang="zh-CN" sz="2000" err="1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ppsx</a:t>
              </a:r>
              <a:endParaRPr lang="zh-CN" altLang="en-US" sz="20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</p:txBody>
        </p:sp>
      </p:grpSp>
      <p:grpSp>
        <p:nvGrpSpPr>
          <p:cNvPr id="9" name="合 8">
            <a:extLst>
              <a:ext uri="{FF2B5EF4-FFF2-40B4-BE49-F238E27FC236}">
                <a16:creationId xmlns:a16="http://schemas.microsoft.com/office/drawing/2014/main" id="{6A4A3892-9A3B-5976-CE34-AB2E5B01E1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7528" y="1432259"/>
            <a:ext cx="2044660" cy="1013001"/>
            <a:chOff x="928617" y="1183701"/>
            <a:chExt cx="2434058" cy="120592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9BB596F-7CE8-F2DC-354E-D5B3FE0BA9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E745CA9-5462-1907-4A52-A2AD654038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40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20" name="图片 19" descr="图片包含 背景图案&#10;&#10;描述已自动生成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09974"/>
            <a:ext cx="14400212" cy="810012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 descr="图片包含 背景图案&#10;&#10;描述已自动生成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  <a14:imgEffect>
                        <a14:saturation sat="10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9" t="11212" r="4729" b="1271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6107434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8632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114%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43259" y="1371854"/>
            <a:ext cx="8216605" cy="4562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.</a:t>
            </a:r>
            <a:r>
              <a:rPr lang="en-US" altLang="zh-CN" sz="1400" dirty="0" err="1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ppsx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E08BF46-D7B2-CE6E-4EC8-AAA23926A489}"/>
              </a:ext>
            </a:extLst>
          </p:cNvPr>
          <p:cNvSpPr>
            <a:spLocks/>
          </p:cNvSpPr>
          <p:nvPr/>
        </p:nvSpPr>
        <p:spPr>
          <a:xfrm>
            <a:off x="11395710" y="4811551"/>
            <a:ext cx="1136076" cy="96892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4FCC694-05BD-3E2A-C3D3-D3AC2462FE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4932" y="1241719"/>
            <a:ext cx="2048509" cy="1181443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4" y="1273163"/>
            <a:ext cx="1984823" cy="111646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86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001B"/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1BD01-DDD1-CB18-CB78-905B4E9E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5" y="345009"/>
            <a:ext cx="12420184" cy="55002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Roboto" panose="02000000000000000000" pitchFamily="2" charset="0"/>
              </a:rPr>
              <a:t>沿途经历</a:t>
            </a:r>
            <a:r>
              <a:rPr lang="zh-CN" altLang="en-US" sz="5400">
                <a:solidFill>
                  <a:srgbClr val="FFFFFF"/>
                </a:solidFill>
                <a:latin typeface="Roboto" panose="02000000000000000000" pitchFamily="2" charset="0"/>
              </a:rPr>
              <a:t>的风景</a:t>
            </a:r>
            <a:br>
              <a:rPr lang="en-US" altLang="zh-CN" sz="5400" dirty="0">
                <a:solidFill>
                  <a:srgbClr val="FFFFFF"/>
                </a:solidFill>
                <a:latin typeface="Roboto" panose="02000000000000000000" pitchFamily="2" charset="0"/>
              </a:rPr>
            </a:br>
            <a:r>
              <a:rPr lang="zh-CN" altLang="en-US" sz="5400" dirty="0">
                <a:solidFill>
                  <a:srgbClr val="FFFFFF"/>
                </a:solidFill>
                <a:latin typeface="Roboto" panose="02000000000000000000" pitchFamily="2" charset="0"/>
              </a:rPr>
              <a:t>终会被湮没</a:t>
            </a:r>
          </a:p>
        </p:txBody>
      </p:sp>
    </p:spTree>
    <p:extLst>
      <p:ext uri="{BB962C8B-B14F-4D97-AF65-F5344CB8AC3E}">
        <p14:creationId xmlns:p14="http://schemas.microsoft.com/office/powerpoint/2010/main" val="316892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400">
        <p159:morph option="byObject"/>
      </p:transition>
    </mc:Choice>
    <mc:Fallback xmlns="">
      <p:transition advTm="1400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001B"/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1BD01-DDD1-CB18-CB78-905B4E9E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5" y="345009"/>
            <a:ext cx="12420184" cy="55002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Roboto" panose="02000000000000000000" pitchFamily="2" charset="0"/>
              </a:rPr>
              <a:t>制作这条纪念视频</a:t>
            </a:r>
          </a:p>
        </p:txBody>
      </p:sp>
    </p:spTree>
    <p:extLst>
      <p:ext uri="{BB962C8B-B14F-4D97-AF65-F5344CB8AC3E}">
        <p14:creationId xmlns:p14="http://schemas.microsoft.com/office/powerpoint/2010/main" val="122524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001B"/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1BD01-DDD1-CB18-CB78-905B4E9E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5" y="345009"/>
            <a:ext cx="12420184" cy="55002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Roboto" panose="02000000000000000000" pitchFamily="2" charset="0"/>
              </a:rPr>
              <a:t>只是希望</a:t>
            </a:r>
          </a:p>
        </p:txBody>
      </p:sp>
    </p:spTree>
    <p:extLst>
      <p:ext uri="{BB962C8B-B14F-4D97-AF65-F5344CB8AC3E}">
        <p14:creationId xmlns:p14="http://schemas.microsoft.com/office/powerpoint/2010/main" val="109631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001B"/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1BD01-DDD1-CB18-CB78-905B4E9E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5" y="345009"/>
            <a:ext cx="12420184" cy="55002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Roboto" panose="02000000000000000000" pitchFamily="2" charset="0"/>
              </a:rPr>
              <a:t>此刻，能稍有停留</a:t>
            </a:r>
          </a:p>
        </p:txBody>
      </p:sp>
    </p:spTree>
    <p:extLst>
      <p:ext uri="{BB962C8B-B14F-4D97-AF65-F5344CB8AC3E}">
        <p14:creationId xmlns:p14="http://schemas.microsoft.com/office/powerpoint/2010/main" val="155176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001B"/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1BD01-DDD1-CB18-CB78-905B4E9E90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990015" y="345009"/>
            <a:ext cx="12420184" cy="55002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Roboto" panose="02000000000000000000" pitchFamily="2" charset="0"/>
              </a:rPr>
              <a:t>和“死狗”同时存留的快乐</a:t>
            </a:r>
            <a:br>
              <a:rPr lang="zh-CN" altLang="en-US" sz="5400" dirty="0">
                <a:solidFill>
                  <a:srgbClr val="FFFFFF"/>
                </a:solidFill>
                <a:latin typeface="Roboto" panose="02000000000000000000" pitchFamily="2" charset="0"/>
              </a:rPr>
            </a:br>
            <a:r>
              <a:rPr lang="zh-CN" altLang="en-US" sz="5400" dirty="0">
                <a:solidFill>
                  <a:srgbClr val="FFFFFF"/>
                </a:solidFill>
                <a:latin typeface="Roboto" panose="02000000000000000000" pitchFamily="2" charset="0"/>
              </a:rPr>
              <a:t>不要被</a:t>
            </a:r>
            <a:r>
              <a:rPr lang="zh-CN" altLang="en-US" sz="5400">
                <a:solidFill>
                  <a:srgbClr val="FFFFFF"/>
                </a:solidFill>
                <a:latin typeface="Roboto" panose="02000000000000000000" pitchFamily="2" charset="0"/>
              </a:rPr>
              <a:t>忘了</a:t>
            </a:r>
            <a:r>
              <a:rPr lang="en-US" altLang="zh-CN" sz="5400" dirty="0">
                <a:solidFill>
                  <a:srgbClr val="FFFFFF"/>
                </a:solidFill>
                <a:latin typeface="Roboto" panose="02000000000000000000" pitchFamily="2" charset="0"/>
              </a:rPr>
              <a:t>……</a:t>
            </a:r>
            <a:endParaRPr lang="zh-CN" altLang="en-US" sz="5400" dirty="0">
              <a:solidFill>
                <a:srgbClr val="FFFFFF"/>
              </a:solidFill>
              <a:latin typeface="Roboto" panose="02000000000000000000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BF56EE-6FB5-3B2F-D273-BE3F3483B6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2"/>
            <a:ext cx="14400212" cy="64801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34DC85-A7F2-3BB3-2B48-CA2FAF72C6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90014" y="-317481"/>
            <a:ext cx="12420184" cy="6480174"/>
            <a:chOff x="990014" y="-317481"/>
            <a:chExt cx="12420184" cy="6480174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3FA80FDA-7838-10B2-84AB-2C6138511D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39951" y="-317481"/>
              <a:ext cx="11520309" cy="6480174"/>
            </a:xfrm>
            <a:prstGeom prst="rect">
              <a:avLst/>
            </a:prstGeom>
          </p:spPr>
        </p:pic>
        <p:sp>
          <p:nvSpPr>
            <p:cNvPr id="4" name="51">
              <a:extLst>
                <a:ext uri="{FF2B5EF4-FFF2-40B4-BE49-F238E27FC236}">
                  <a16:creationId xmlns:a16="http://schemas.microsoft.com/office/drawing/2014/main" id="{73A79329-DF99-F918-4B06-3B7E4306A04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90014" y="4152129"/>
              <a:ext cx="12420184" cy="12963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7762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742" kern="1200">
                  <a:solidFill>
                    <a:schemeClr val="tx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+mj-cs"/>
                </a:defRPr>
              </a:lvl1pPr>
            </a:lstStyle>
            <a:p>
              <a:pPr algn="ctr"/>
              <a:endParaRPr lang="en-US" altLang="zh-CN" sz="1800" dirty="0">
                <a:solidFill>
                  <a:srgbClr val="FFFFFF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  <a:p>
              <a:pPr algn="ctr"/>
              <a:r>
                <a:rPr lang="en-US" altLang="zh-CN" sz="1800" dirty="0">
                  <a:solidFill>
                    <a:srgbClr val="FFFFFF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6 </a:t>
              </a:r>
              <a:r>
                <a:rPr lang="zh-CN" altLang="en-US" sz="1800" dirty="0">
                  <a:solidFill>
                    <a:srgbClr val="FFFFFF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月 </a:t>
              </a:r>
              <a:r>
                <a:rPr lang="en-US" altLang="zh-CN" sz="1800" dirty="0">
                  <a:solidFill>
                    <a:srgbClr val="FFFFFF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12 </a:t>
              </a:r>
              <a:r>
                <a:rPr lang="zh-CN" altLang="en-US" sz="1800" dirty="0">
                  <a:solidFill>
                    <a:srgbClr val="FFFFFF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日版本</a:t>
              </a:r>
              <a:endParaRPr lang="zh-CN" altLang="en-US" sz="1800" dirty="0"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79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000">
        <p159:morph option="byObject"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8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7A69C"/>
            </a:gs>
            <a:gs pos="100000">
              <a:srgbClr val="AFAFA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BBBCADA-9119-7BEB-7E1D-AC86CE969DA4}"/>
              </a:ext>
            </a:extLst>
          </p:cNvPr>
          <p:cNvCxnSpPr>
            <a:cxnSpLocks/>
          </p:cNvCxnSpPr>
          <p:nvPr/>
        </p:nvCxnSpPr>
        <p:spPr>
          <a:xfrm flipH="1">
            <a:off x="7426435" y="-982798"/>
            <a:ext cx="2479116" cy="3648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93" name="组合 692">
            <a:extLst>
              <a:ext uri="{FF2B5EF4-FFF2-40B4-BE49-F238E27FC236}">
                <a16:creationId xmlns:a16="http://schemas.microsoft.com/office/drawing/2014/main" id="{3177712C-B770-C5EB-9654-E8A2CBFB2BD6}"/>
              </a:ext>
            </a:extLst>
          </p:cNvPr>
          <p:cNvGrpSpPr/>
          <p:nvPr/>
        </p:nvGrpSpPr>
        <p:grpSpPr>
          <a:xfrm>
            <a:off x="1741124" y="1020222"/>
            <a:ext cx="11694904" cy="1595656"/>
            <a:chOff x="-748951" y="499017"/>
            <a:chExt cx="16415365" cy="2239717"/>
          </a:xfrm>
          <a:effectLst>
            <a:glow rad="38100">
              <a:schemeClr val="bg1">
                <a:lumMod val="50000"/>
                <a:alpha val="57000"/>
              </a:schemeClr>
            </a:glow>
          </a:effectLst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4459E3B-CF5F-2496-4DF4-E7C18B2CC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78247" b="75256"/>
            <a:stretch/>
          </p:blipFill>
          <p:spPr>
            <a:xfrm>
              <a:off x="-748951" y="545646"/>
              <a:ext cx="2057531" cy="2193088"/>
            </a:xfrm>
            <a:prstGeom prst="rect">
              <a:avLst/>
            </a:prstGeom>
          </p:spPr>
        </p:pic>
        <p:pic>
          <p:nvPicPr>
            <p:cNvPr id="690" name="图形 689">
              <a:extLst>
                <a:ext uri="{FF2B5EF4-FFF2-40B4-BE49-F238E27FC236}">
                  <a16:creationId xmlns:a16="http://schemas.microsoft.com/office/drawing/2014/main" id="{2540E3ED-3ECF-9644-0022-2FA306A64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1754" r="3279" b="75256"/>
            <a:stretch/>
          </p:blipFill>
          <p:spPr>
            <a:xfrm>
              <a:off x="10710917" y="499017"/>
              <a:ext cx="4955497" cy="1532675"/>
            </a:xfrm>
            <a:prstGeom prst="rect">
              <a:avLst/>
            </a:prstGeom>
          </p:spPr>
        </p:pic>
      </p:grp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5855D209-E2F9-AEEE-9C13-F488A6A21554}"/>
              </a:ext>
            </a:extLst>
          </p:cNvPr>
          <p:cNvCxnSpPr>
            <a:cxnSpLocks/>
          </p:cNvCxnSpPr>
          <p:nvPr/>
        </p:nvCxnSpPr>
        <p:spPr>
          <a:xfrm flipH="1">
            <a:off x="7946899" y="1381761"/>
            <a:ext cx="6124893" cy="1540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AE27C869-8C3F-11FE-FFE3-4394AAE9D07A}"/>
              </a:ext>
            </a:extLst>
          </p:cNvPr>
          <p:cNvSpPr/>
          <p:nvPr/>
        </p:nvSpPr>
        <p:spPr>
          <a:xfrm>
            <a:off x="5341780" y="1381761"/>
            <a:ext cx="3716651" cy="3716651"/>
          </a:xfrm>
          <a:prstGeom prst="ellipse">
            <a:avLst/>
          </a:prstGeom>
          <a:noFill/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CECDC2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579BB5FE-915A-35C3-9FFB-1958BF6C035E}"/>
              </a:ext>
            </a:extLst>
          </p:cNvPr>
          <p:cNvCxnSpPr>
            <a:cxnSpLocks/>
          </p:cNvCxnSpPr>
          <p:nvPr/>
        </p:nvCxnSpPr>
        <p:spPr>
          <a:xfrm flipV="1">
            <a:off x="4814445" y="3810883"/>
            <a:ext cx="1978555" cy="43263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95" name="组合 694">
            <a:extLst>
              <a:ext uri="{FF2B5EF4-FFF2-40B4-BE49-F238E27FC236}">
                <a16:creationId xmlns:a16="http://schemas.microsoft.com/office/drawing/2014/main" id="{9FFBA2AB-2349-F682-B868-D8E5A42FA4CF}"/>
              </a:ext>
            </a:extLst>
          </p:cNvPr>
          <p:cNvGrpSpPr/>
          <p:nvPr/>
        </p:nvGrpSpPr>
        <p:grpSpPr>
          <a:xfrm>
            <a:off x="3451985" y="2112156"/>
            <a:ext cx="6119715" cy="3490842"/>
            <a:chOff x="1423443" y="1274482"/>
            <a:chExt cx="8589839" cy="4899864"/>
          </a:xfrm>
          <a:effectLst>
            <a:glow rad="38100">
              <a:schemeClr val="bg1">
                <a:lumMod val="50000"/>
                <a:alpha val="57000"/>
              </a:schemeClr>
            </a:glow>
          </a:effectLst>
        </p:grpSpPr>
        <p:pic>
          <p:nvPicPr>
            <p:cNvPr id="687" name="图形 686">
              <a:extLst>
                <a:ext uri="{FF2B5EF4-FFF2-40B4-BE49-F238E27FC236}">
                  <a16:creationId xmlns:a16="http://schemas.microsoft.com/office/drawing/2014/main" id="{C2EB45B8-D51E-E31B-1F30-E02FCDF6B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5705" r="52333" b="21883"/>
            <a:stretch/>
          </p:blipFill>
          <p:spPr>
            <a:xfrm>
              <a:off x="7551754" y="1274482"/>
              <a:ext cx="2461528" cy="2052294"/>
            </a:xfrm>
            <a:prstGeom prst="rect">
              <a:avLst/>
            </a:prstGeom>
          </p:spPr>
        </p:pic>
        <p:pic>
          <p:nvPicPr>
            <p:cNvPr id="691" name="图形 690">
              <a:extLst>
                <a:ext uri="{FF2B5EF4-FFF2-40B4-BE49-F238E27FC236}">
                  <a16:creationId xmlns:a16="http://schemas.microsoft.com/office/drawing/2014/main" id="{F4EAD1A6-5F64-94B4-BB07-9C9C41FC0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535" t="35705" r="197" b="50881"/>
            <a:stretch/>
          </p:blipFill>
          <p:spPr>
            <a:xfrm>
              <a:off x="1423443" y="5235571"/>
              <a:ext cx="4202544" cy="938775"/>
            </a:xfrm>
            <a:prstGeom prst="rect">
              <a:avLst/>
            </a:prstGeom>
          </p:spPr>
        </p:pic>
      </p:grp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C5F4028B-A6B8-69AE-0DA6-3D7ED3E90A87}"/>
              </a:ext>
            </a:extLst>
          </p:cNvPr>
          <p:cNvCxnSpPr>
            <a:cxnSpLocks/>
          </p:cNvCxnSpPr>
          <p:nvPr/>
        </p:nvCxnSpPr>
        <p:spPr>
          <a:xfrm>
            <a:off x="275236" y="-314506"/>
            <a:ext cx="6354164" cy="3237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3D50EFEA-6D85-F14F-01B5-9B5FB37A8559}"/>
              </a:ext>
            </a:extLst>
          </p:cNvPr>
          <p:cNvSpPr/>
          <p:nvPr/>
        </p:nvSpPr>
        <p:spPr>
          <a:xfrm rot="5400000">
            <a:off x="6274355" y="2300629"/>
            <a:ext cx="1851500" cy="1851500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CECDC2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4F7CB72-2F19-7F77-58DF-BB4B16204EF8}"/>
              </a:ext>
            </a:extLst>
          </p:cNvPr>
          <p:cNvCxnSpPr>
            <a:cxnSpLocks/>
          </p:cNvCxnSpPr>
          <p:nvPr/>
        </p:nvCxnSpPr>
        <p:spPr>
          <a:xfrm flipV="1">
            <a:off x="-416647" y="3421275"/>
            <a:ext cx="6961207" cy="2027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4BF0906-9BAA-F8F5-FC5D-0B9635035BA7}"/>
              </a:ext>
            </a:extLst>
          </p:cNvPr>
          <p:cNvCxnSpPr>
            <a:cxnSpLocks/>
          </p:cNvCxnSpPr>
          <p:nvPr/>
        </p:nvCxnSpPr>
        <p:spPr>
          <a:xfrm flipH="1" flipV="1">
            <a:off x="7731926" y="3557570"/>
            <a:ext cx="5784100" cy="3894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94" name="组合 693">
            <a:extLst>
              <a:ext uri="{FF2B5EF4-FFF2-40B4-BE49-F238E27FC236}">
                <a16:creationId xmlns:a16="http://schemas.microsoft.com/office/drawing/2014/main" id="{5B5EE876-C8D1-12C5-6381-5EAED5081C18}"/>
              </a:ext>
            </a:extLst>
          </p:cNvPr>
          <p:cNvGrpSpPr/>
          <p:nvPr/>
        </p:nvGrpSpPr>
        <p:grpSpPr>
          <a:xfrm>
            <a:off x="1777895" y="3278998"/>
            <a:ext cx="11696744" cy="2169494"/>
            <a:chOff x="-1173264" y="2762286"/>
            <a:chExt cx="16417946" cy="3045176"/>
          </a:xfrm>
          <a:effectLst>
            <a:glow rad="38100">
              <a:schemeClr val="bg1">
                <a:lumMod val="50000"/>
                <a:alpha val="59000"/>
              </a:schemeClr>
            </a:glow>
          </a:effectLst>
        </p:grpSpPr>
        <p:pic>
          <p:nvPicPr>
            <p:cNvPr id="689" name="图形 688">
              <a:extLst>
                <a:ext uri="{FF2B5EF4-FFF2-40B4-BE49-F238E27FC236}">
                  <a16:creationId xmlns:a16="http://schemas.microsoft.com/office/drawing/2014/main" id="{33F5ACCC-E0DA-E01D-0341-060767042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8081" r="57355"/>
            <a:stretch/>
          </p:blipFill>
          <p:spPr>
            <a:xfrm>
              <a:off x="-1173264" y="2762286"/>
              <a:ext cx="2493001" cy="1748543"/>
            </a:xfrm>
            <a:prstGeom prst="rect">
              <a:avLst/>
            </a:prstGeom>
          </p:spPr>
        </p:pic>
        <p:pic>
          <p:nvPicPr>
            <p:cNvPr id="692" name="图形 691">
              <a:extLst>
                <a:ext uri="{FF2B5EF4-FFF2-40B4-BE49-F238E27FC236}">
                  <a16:creationId xmlns:a16="http://schemas.microsoft.com/office/drawing/2014/main" id="{51DD060F-415A-7FF3-9CB9-B0BEEE4FF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8332" t="51189" r="198" b="33466"/>
            <a:stretch/>
          </p:blipFill>
          <p:spPr>
            <a:xfrm>
              <a:off x="11698526" y="4816760"/>
              <a:ext cx="3546156" cy="990702"/>
            </a:xfrm>
            <a:prstGeom prst="rect">
              <a:avLst/>
            </a:prstGeom>
          </p:spPr>
        </p:pic>
      </p:grpSp>
      <p:sp>
        <p:nvSpPr>
          <p:cNvPr id="91" name="椭圆 90">
            <a:extLst>
              <a:ext uri="{FF2B5EF4-FFF2-40B4-BE49-F238E27FC236}">
                <a16:creationId xmlns:a16="http://schemas.microsoft.com/office/drawing/2014/main" id="{B3E3D8F5-B44E-8D74-1110-DC2D38F43950}"/>
              </a:ext>
            </a:extLst>
          </p:cNvPr>
          <p:cNvSpPr/>
          <p:nvPr/>
        </p:nvSpPr>
        <p:spPr>
          <a:xfrm>
            <a:off x="3186968" y="-834927"/>
            <a:ext cx="7916017" cy="7916017"/>
          </a:xfrm>
          <a:prstGeom prst="ellipse">
            <a:avLst/>
          </a:prstGeom>
          <a:noFill/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CECDC2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3268CB3E-A27F-1A8C-D2D4-783C7574B195}"/>
              </a:ext>
            </a:extLst>
          </p:cNvPr>
          <p:cNvCxnSpPr>
            <a:cxnSpLocks/>
          </p:cNvCxnSpPr>
          <p:nvPr/>
        </p:nvCxnSpPr>
        <p:spPr>
          <a:xfrm flipV="1">
            <a:off x="2890916" y="3636013"/>
            <a:ext cx="3555303" cy="4219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C6E856A-5765-42D1-C017-0D58437BB8F3}"/>
              </a:ext>
            </a:extLst>
          </p:cNvPr>
          <p:cNvGrpSpPr/>
          <p:nvPr/>
        </p:nvGrpSpPr>
        <p:grpSpPr>
          <a:xfrm>
            <a:off x="5167702" y="2701813"/>
            <a:ext cx="3837383" cy="707886"/>
            <a:chOff x="3536162" y="2593756"/>
            <a:chExt cx="3837383" cy="707886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F2A3B075-27C4-9848-1996-126FAE25CC8E}"/>
                </a:ext>
              </a:extLst>
            </p:cNvPr>
            <p:cNvSpPr txBox="1"/>
            <p:nvPr/>
          </p:nvSpPr>
          <p:spPr>
            <a:xfrm>
              <a:off x="3536162" y="2593756"/>
              <a:ext cx="1770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rgbClr val="FF0000"/>
                  </a:solidFill>
                  <a:latin typeface="Rajdhani Medium" panose="02000000000000000000" pitchFamily="50" charset="0"/>
                  <a:ea typeface="字魂创粗黑(商用需授权)" panose="00000500000000000000" pitchFamily="2" charset="-122"/>
                  <a:cs typeface="Rajdhani Medium" panose="02000000000000000000" pitchFamily="50" charset="0"/>
                </a:rPr>
                <a:t>制作</a:t>
              </a:r>
              <a:endParaRPr lang="en-US" altLang="zh-CN" sz="2000" dirty="0">
                <a:solidFill>
                  <a:srgbClr val="FF0000"/>
                </a:solidFill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endParaRPr>
            </a:p>
            <a:p>
              <a:pPr algn="r"/>
              <a:r>
                <a:rPr lang="en-US" altLang="zh-CN" sz="2000" dirty="0">
                  <a:solidFill>
                    <a:srgbClr val="FF0000"/>
                  </a:solidFill>
                  <a:latin typeface="Rajdhani Medium" panose="02000000000000000000" pitchFamily="50" charset="0"/>
                  <a:ea typeface="字魂创粗黑(商用需授权)" panose="00000500000000000000" pitchFamily="2" charset="-122"/>
                  <a:cs typeface="Rajdhani Medium" panose="02000000000000000000" pitchFamily="50" charset="0"/>
                </a:rPr>
                <a:t>VIDEO MADE BY</a:t>
              </a:r>
              <a:endParaRPr lang="zh-CN" altLang="en-US" sz="2000" dirty="0">
                <a:solidFill>
                  <a:srgbClr val="FF0000"/>
                </a:solidFill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endParaRPr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F584F64-D3E3-E6C7-C3B2-5E563B46583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356" y="2652284"/>
              <a:ext cx="0" cy="5186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BBA4F356-EBCA-571D-30BA-7A7BB824696A}"/>
                </a:ext>
              </a:extLst>
            </p:cNvPr>
            <p:cNvSpPr txBox="1"/>
            <p:nvPr/>
          </p:nvSpPr>
          <p:spPr>
            <a:xfrm>
              <a:off x="5507329" y="2728408"/>
              <a:ext cx="1866216" cy="573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altLang="zh-CN" sz="4000" dirty="0">
                  <a:solidFill>
                    <a:schemeClr val="bg1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NICK_DL</a:t>
              </a:r>
              <a:endParaRPr lang="zh-CN" altLang="en-US" sz="4000" dirty="0">
                <a:solidFill>
                  <a:schemeClr val="bg1"/>
                </a:solidFill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D415DE6-3AD5-AD4C-AE62-E94711DAA77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90014" y="-314506"/>
            <a:ext cx="12420184" cy="6474223"/>
            <a:chOff x="990014" y="-314506"/>
            <a:chExt cx="12420184" cy="6474223"/>
          </a:xfrm>
        </p:grpSpPr>
        <p:pic>
          <p:nvPicPr>
            <p:cNvPr id="69" name="图形 68">
              <a:extLst>
                <a:ext uri="{FF2B5EF4-FFF2-40B4-BE49-F238E27FC236}">
                  <a16:creationId xmlns:a16="http://schemas.microsoft.com/office/drawing/2014/main" id="{C52DB7C5-C2FA-5308-146C-D099A31CAD4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439951" y="-314506"/>
              <a:ext cx="11520309" cy="6474223"/>
            </a:xfrm>
            <a:prstGeom prst="rect">
              <a:avLst/>
            </a:prstGeom>
          </p:spPr>
        </p:pic>
        <p:sp>
          <p:nvSpPr>
            <p:cNvPr id="70" name="51">
              <a:extLst>
                <a:ext uri="{FF2B5EF4-FFF2-40B4-BE49-F238E27FC236}">
                  <a16:creationId xmlns:a16="http://schemas.microsoft.com/office/drawing/2014/main" id="{E8CF8300-8420-18BD-416B-8430F300F6E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90014" y="4152129"/>
              <a:ext cx="12420184" cy="12963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777629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742" kern="1200">
                  <a:solidFill>
                    <a:schemeClr val="tx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  <a:cs typeface="+mj-cs"/>
                </a:defRPr>
              </a:lvl1pPr>
            </a:lstStyle>
            <a:p>
              <a:pPr algn="ctr"/>
              <a:endParaRPr lang="en-US" altLang="zh-CN" sz="1800" dirty="0">
                <a:solidFill>
                  <a:srgbClr val="FFFFFF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  <a:p>
              <a:pPr algn="ctr"/>
              <a:r>
                <a:rPr lang="en-US" altLang="zh-CN" sz="1800" dirty="0">
                  <a:solidFill>
                    <a:srgbClr val="FFFFFF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6 </a:t>
              </a:r>
              <a:r>
                <a:rPr lang="zh-CN" altLang="en-US" sz="1800" dirty="0">
                  <a:solidFill>
                    <a:srgbClr val="FFFFFF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月 </a:t>
              </a:r>
              <a:r>
                <a:rPr lang="en-US" altLang="zh-CN" sz="1800" dirty="0">
                  <a:solidFill>
                    <a:srgbClr val="FFFFFF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12 </a:t>
              </a:r>
              <a:r>
                <a:rPr lang="zh-CN" altLang="en-US" sz="1800" dirty="0">
                  <a:solidFill>
                    <a:srgbClr val="FFFFFF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日版本</a:t>
              </a:r>
              <a:endParaRPr lang="zh-CN" altLang="en-US" sz="1800" dirty="0"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9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accel="10000" decel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86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accel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4500" fill="hold"/>
                                        <p:tgtEl>
                                          <p:spTgt spid="7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1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6" dur="4300" fill="hold"/>
                                        <p:tgtEl>
                                          <p:spTgt spid="91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0" fill="hold"/>
                                        <p:tgtEl>
                                          <p:spTgt spid="69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0" dur="4800" fill="hold"/>
                                        <p:tgtEl>
                                          <p:spTgt spid="69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2" dur="4500" fill="hold"/>
                                        <p:tgtEl>
                                          <p:spTgt spid="69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4" grpId="0" animBg="1"/>
      <p:bldP spid="74" grpId="1" animBg="1"/>
      <p:bldP spid="91" grpId="0" animBg="1"/>
      <p:bldP spid="9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F9B27F0F-CA1A-C443-BF92-9C2422F691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86579" y="2673400"/>
            <a:ext cx="1984823" cy="1116463"/>
          </a:xfrm>
          <a:prstGeom prst="roundRect">
            <a:avLst>
              <a:gd name="adj" fmla="val 843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9B4C196-B625-F26D-98D3-6CF6DF9E0EC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7341" y="258394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82AABD1-8B69-FDEB-D68A-DE507511F3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613656" y="2111634"/>
            <a:ext cx="1530341" cy="2472084"/>
            <a:chOff x="7613657" y="1337910"/>
            <a:chExt cx="1530343" cy="2472084"/>
          </a:xfrm>
        </p:grpSpPr>
        <p:grpSp>
          <p:nvGrpSpPr>
            <p:cNvPr id="12" name="图形 2">
              <a:extLst>
                <a:ext uri="{FF2B5EF4-FFF2-40B4-BE49-F238E27FC236}">
                  <a16:creationId xmlns:a16="http://schemas.microsoft.com/office/drawing/2014/main" id="{05B44C02-64A9-E0A4-B411-4C5738FC05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613657" y="1337910"/>
              <a:ext cx="1530343" cy="1966121"/>
              <a:chOff x="6741966" y="1909515"/>
              <a:chExt cx="3216085" cy="3651118"/>
            </a:xfrm>
            <a:effectLst>
              <a:outerShdw dir="5460000" algn="tr" rotWithShape="0">
                <a:prstClr val="black">
                  <a:alpha val="49000"/>
                </a:prstClr>
              </a:outerShdw>
            </a:effectLst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EA59B0AD-34A5-F622-0CC4-AD3ABA9D5A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41966" y="1909515"/>
                <a:ext cx="3216085" cy="3651118"/>
              </a:xfrm>
              <a:custGeom>
                <a:avLst/>
                <a:gdLst>
                  <a:gd name="connsiteX0" fmla="*/ 183777 w 3216085"/>
                  <a:gd name="connsiteY0" fmla="*/ 0 h 3532371"/>
                  <a:gd name="connsiteX1" fmla="*/ 2253374 w 3216085"/>
                  <a:gd name="connsiteY1" fmla="*/ 0 h 3532371"/>
                  <a:gd name="connsiteX2" fmla="*/ 2253374 w 3216085"/>
                  <a:gd name="connsiteY2" fmla="*/ 0 h 3532371"/>
                  <a:gd name="connsiteX3" fmla="*/ 2251720 w 3216085"/>
                  <a:gd name="connsiteY3" fmla="*/ 724956 h 3532371"/>
                  <a:gd name="connsiteX4" fmla="*/ 2461294 w 3216085"/>
                  <a:gd name="connsiteY4" fmla="*/ 927247 h 3532371"/>
                  <a:gd name="connsiteX5" fmla="*/ 2461754 w 3216085"/>
                  <a:gd name="connsiteY5" fmla="*/ 927247 h 3532371"/>
                  <a:gd name="connsiteX6" fmla="*/ 3216087 w 3216085"/>
                  <a:gd name="connsiteY6" fmla="*/ 927247 h 3532371"/>
                  <a:gd name="connsiteX7" fmla="*/ 3216087 w 3216085"/>
                  <a:gd name="connsiteY7" fmla="*/ 927247 h 3532371"/>
                  <a:gd name="connsiteX8" fmla="*/ 3216087 w 3216085"/>
                  <a:gd name="connsiteY8" fmla="*/ 3355753 h 3532371"/>
                  <a:gd name="connsiteX9" fmla="*/ 3032310 w 3216085"/>
                  <a:gd name="connsiteY9" fmla="*/ 3532371 h 3532371"/>
                  <a:gd name="connsiteX10" fmla="*/ 183777 w 3216085"/>
                  <a:gd name="connsiteY10" fmla="*/ 3532371 h 3532371"/>
                  <a:gd name="connsiteX11" fmla="*/ 0 w 3216085"/>
                  <a:gd name="connsiteY11" fmla="*/ 3355753 h 3532371"/>
                  <a:gd name="connsiteX12" fmla="*/ 0 w 3216085"/>
                  <a:gd name="connsiteY12" fmla="*/ 176619 h 3532371"/>
                  <a:gd name="connsiteX13" fmla="*/ 183777 w 3216085"/>
                  <a:gd name="connsiteY13" fmla="*/ 0 h 353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085" h="3532371">
                    <a:moveTo>
                      <a:pt x="183777" y="0"/>
                    </a:moveTo>
                    <a:lnTo>
                      <a:pt x="2253374" y="0"/>
                    </a:lnTo>
                    <a:lnTo>
                      <a:pt x="2253374" y="0"/>
                    </a:lnTo>
                    <a:lnTo>
                      <a:pt x="2251720" y="724956"/>
                    </a:lnTo>
                    <a:cubicBezTo>
                      <a:pt x="2251468" y="836435"/>
                      <a:pt x="2345297" y="927003"/>
                      <a:pt x="2461294" y="927247"/>
                    </a:cubicBezTo>
                    <a:cubicBezTo>
                      <a:pt x="2461443" y="927247"/>
                      <a:pt x="2461593" y="927247"/>
                      <a:pt x="2461754" y="927247"/>
                    </a:cubicBezTo>
                    <a:lnTo>
                      <a:pt x="3216087" y="927247"/>
                    </a:lnTo>
                    <a:lnTo>
                      <a:pt x="3216087" y="927247"/>
                    </a:lnTo>
                    <a:lnTo>
                      <a:pt x="3216087" y="3355753"/>
                    </a:lnTo>
                    <a:cubicBezTo>
                      <a:pt x="3216087" y="3453301"/>
                      <a:pt x="3133812" y="3532371"/>
                      <a:pt x="3032310" y="3532371"/>
                    </a:cubicBezTo>
                    <a:lnTo>
                      <a:pt x="183777" y="3532371"/>
                    </a:lnTo>
                    <a:cubicBezTo>
                      <a:pt x="82280" y="3532371"/>
                      <a:pt x="0" y="3453301"/>
                      <a:pt x="0" y="3355753"/>
                    </a:cubicBezTo>
                    <a:lnTo>
                      <a:pt x="0" y="176619"/>
                    </a:lnTo>
                    <a:cubicBezTo>
                      <a:pt x="0" y="79075"/>
                      <a:pt x="82280" y="0"/>
                      <a:pt x="1837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7999">
                    <a:solidFill>
                      <a:srgbClr val="FD8C59"/>
                    </a:solidFill>
                    <a:latin typeface="DIN1451" panose="020B0503020202040203" pitchFamily="34" charset="0"/>
                  </a:rPr>
                  <a:t>P</a:t>
                </a:r>
                <a:endParaRPr lang="zh-CN" altLang="en-US" sz="7999">
                  <a:solidFill>
                    <a:srgbClr val="FD8C59"/>
                  </a:solidFill>
                  <a:latin typeface="DIN1451" panose="020B0503020202040203" pitchFamily="34" charset="0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3EC7B3C2-BF68-75CC-9BCF-9F4F3284A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93225" y="1909517"/>
                <a:ext cx="964826" cy="958419"/>
              </a:xfrm>
              <a:custGeom>
                <a:avLst/>
                <a:gdLst>
                  <a:gd name="connsiteX0" fmla="*/ 0 w 964825"/>
                  <a:gd name="connsiteY0" fmla="*/ 0 h 927247"/>
                  <a:gd name="connsiteX1" fmla="*/ 964826 w 964825"/>
                  <a:gd name="connsiteY1" fmla="*/ 927247 h 927247"/>
                  <a:gd name="connsiteX2" fmla="*/ 210034 w 964825"/>
                  <a:gd name="connsiteY2" fmla="*/ 927247 h 927247"/>
                  <a:gd name="connsiteX3" fmla="*/ 0 w 964825"/>
                  <a:gd name="connsiteY3" fmla="*/ 725398 h 927247"/>
                  <a:gd name="connsiteX4" fmla="*/ 0 w 964825"/>
                  <a:gd name="connsiteY4" fmla="*/ 0 h 927247"/>
                  <a:gd name="connsiteX5" fmla="*/ 0 w 964825"/>
                  <a:gd name="connsiteY5" fmla="*/ 0 h 92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25" h="927247">
                    <a:moveTo>
                      <a:pt x="0" y="0"/>
                    </a:moveTo>
                    <a:lnTo>
                      <a:pt x="964826" y="927247"/>
                    </a:lnTo>
                    <a:lnTo>
                      <a:pt x="210034" y="927247"/>
                    </a:lnTo>
                    <a:cubicBezTo>
                      <a:pt x="94036" y="927247"/>
                      <a:pt x="0" y="836876"/>
                      <a:pt x="0" y="725398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6DB"/>
              </a:solidFill>
              <a:ln w="285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/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6B7E080-38E6-64BE-15DB-DF92AC0DF99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51090" y="3409884"/>
              <a:ext cx="1255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死狗</a:t>
              </a:r>
              <a:r>
                <a:rPr lang="en-US" altLang="zh-CN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.</a:t>
              </a:r>
              <a:r>
                <a:rPr lang="en-US" altLang="zh-CN" sz="2000" err="1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ppsx</a:t>
              </a:r>
              <a:endParaRPr lang="zh-CN" altLang="en-US" sz="20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</p:txBody>
        </p:sp>
      </p:grpSp>
      <p:pic>
        <p:nvPicPr>
          <p:cNvPr id="20" name="图片 19" descr="图片包含 背景图案&#10;&#10;描述已自动生成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09974"/>
            <a:ext cx="14400212" cy="810012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 descr="图片包含 背景图案&#10;&#10;描述已自动生成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  <a14:imgEffect>
                        <a14:saturation sat="10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9" t="11212" r="4729" b="1271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6107434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8632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114%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E4AF12B-BD5C-14AF-1374-716941887A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.</a:t>
            </a:r>
            <a:r>
              <a:rPr lang="en-US" altLang="zh-CN" sz="1400" dirty="0" err="1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ppsx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43259" y="1371854"/>
            <a:ext cx="8216605" cy="4562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1346AEC-2678-D71D-0291-4EFD0E7B9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12066804" y="5289060"/>
            <a:ext cx="45719" cy="45719"/>
          </a:xfrm>
          <a:custGeom>
            <a:avLst/>
            <a:gdLst>
              <a:gd name="connsiteX0" fmla="*/ 0 w 11760868"/>
              <a:gd name="connsiteY0" fmla="*/ 3931919 h 7863838"/>
              <a:gd name="connsiteX1" fmla="*/ 5880434 w 11760868"/>
              <a:gd name="connsiteY1" fmla="*/ 0 h 7863838"/>
              <a:gd name="connsiteX2" fmla="*/ 11760868 w 11760868"/>
              <a:gd name="connsiteY2" fmla="*/ 3931919 h 7863838"/>
              <a:gd name="connsiteX3" fmla="*/ 5880434 w 11760868"/>
              <a:gd name="connsiteY3" fmla="*/ 7863838 h 7863838"/>
              <a:gd name="connsiteX4" fmla="*/ 0 w 11760868"/>
              <a:gd name="connsiteY4" fmla="*/ 3931919 h 7863838"/>
              <a:gd name="connsiteX0" fmla="*/ 725568 w 12486436"/>
              <a:gd name="connsiteY0" fmla="*/ 2621279 h 6553198"/>
              <a:gd name="connsiteX1" fmla="*/ 2267682 w 12486436"/>
              <a:gd name="connsiteY1" fmla="*/ 0 h 6553198"/>
              <a:gd name="connsiteX2" fmla="*/ 12486436 w 12486436"/>
              <a:gd name="connsiteY2" fmla="*/ 2621279 h 6553198"/>
              <a:gd name="connsiteX3" fmla="*/ 6606002 w 12486436"/>
              <a:gd name="connsiteY3" fmla="*/ 6553198 h 6553198"/>
              <a:gd name="connsiteX4" fmla="*/ 725568 w 12486436"/>
              <a:gd name="connsiteY4" fmla="*/ 2621279 h 6553198"/>
              <a:gd name="connsiteX0" fmla="*/ 922857 w 11180045"/>
              <a:gd name="connsiteY0" fmla="*/ 4814422 h 6701003"/>
              <a:gd name="connsiteX1" fmla="*/ 961291 w 11180045"/>
              <a:gd name="connsiteY1" fmla="*/ 79863 h 6701003"/>
              <a:gd name="connsiteX2" fmla="*/ 11180045 w 11180045"/>
              <a:gd name="connsiteY2" fmla="*/ 2701142 h 6701003"/>
              <a:gd name="connsiteX3" fmla="*/ 5299611 w 11180045"/>
              <a:gd name="connsiteY3" fmla="*/ 6633061 h 6701003"/>
              <a:gd name="connsiteX4" fmla="*/ 922857 w 11180045"/>
              <a:gd name="connsiteY4" fmla="*/ 4814422 h 6701003"/>
              <a:gd name="connsiteX0" fmla="*/ 818096 w 9589384"/>
              <a:gd name="connsiteY0" fmla="*/ 5517776 h 7518971"/>
              <a:gd name="connsiteX1" fmla="*/ 856530 w 9589384"/>
              <a:gd name="connsiteY1" fmla="*/ 783217 h 7518971"/>
              <a:gd name="connsiteX2" fmla="*/ 9589384 w 9589384"/>
              <a:gd name="connsiteY2" fmla="*/ 1369956 h 7518971"/>
              <a:gd name="connsiteX3" fmla="*/ 5194850 w 9589384"/>
              <a:gd name="connsiteY3" fmla="*/ 7336415 h 7518971"/>
              <a:gd name="connsiteX4" fmla="*/ 818096 w 9589384"/>
              <a:gd name="connsiteY4" fmla="*/ 5517776 h 7518971"/>
              <a:gd name="connsiteX0" fmla="*/ 1052311 w 10222022"/>
              <a:gd name="connsiteY0" fmla="*/ 5517776 h 6061973"/>
              <a:gd name="connsiteX1" fmla="*/ 1090745 w 10222022"/>
              <a:gd name="connsiteY1" fmla="*/ 783217 h 6061973"/>
              <a:gd name="connsiteX2" fmla="*/ 9823599 w 10222022"/>
              <a:gd name="connsiteY2" fmla="*/ 1369956 h 6061973"/>
              <a:gd name="connsiteX3" fmla="*/ 9463855 w 10222022"/>
              <a:gd name="connsiteY3" fmla="*/ 5496185 h 6061973"/>
              <a:gd name="connsiteX4" fmla="*/ 1052311 w 10222022"/>
              <a:gd name="connsiteY4" fmla="*/ 5517776 h 6061973"/>
              <a:gd name="connsiteX0" fmla="*/ 1052311 w 10381177"/>
              <a:gd name="connsiteY0" fmla="*/ 5517776 h 5855234"/>
              <a:gd name="connsiteX1" fmla="*/ 1090745 w 10381177"/>
              <a:gd name="connsiteY1" fmla="*/ 783217 h 5855234"/>
              <a:gd name="connsiteX2" fmla="*/ 9823599 w 10381177"/>
              <a:gd name="connsiteY2" fmla="*/ 1369956 h 5855234"/>
              <a:gd name="connsiteX3" fmla="*/ 9463855 w 10381177"/>
              <a:gd name="connsiteY3" fmla="*/ 5496185 h 5855234"/>
              <a:gd name="connsiteX4" fmla="*/ 1052311 w 10381177"/>
              <a:gd name="connsiteY4" fmla="*/ 5517776 h 585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1177" h="5855234">
                <a:moveTo>
                  <a:pt x="1052311" y="5517776"/>
                </a:moveTo>
                <a:cubicBezTo>
                  <a:pt x="-343207" y="4732281"/>
                  <a:pt x="-371136" y="1474520"/>
                  <a:pt x="1090745" y="783217"/>
                </a:cubicBezTo>
                <a:cubicBezTo>
                  <a:pt x="2552626" y="91914"/>
                  <a:pt x="9823599" y="-801583"/>
                  <a:pt x="9823599" y="1369956"/>
                </a:cubicBezTo>
                <a:cubicBezTo>
                  <a:pt x="9823599" y="3541495"/>
                  <a:pt x="11291496" y="5524972"/>
                  <a:pt x="9463855" y="5496185"/>
                </a:cubicBezTo>
                <a:cubicBezTo>
                  <a:pt x="7636214" y="5467398"/>
                  <a:pt x="2447829" y="6303271"/>
                  <a:pt x="1052311" y="55177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076F679-5851-8769-DE48-24C4909235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4" y="1273163"/>
            <a:ext cx="1984823" cy="111646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011C863-E949-5F11-7FCE-66D21D28AA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431BE6CD-3450-30AF-34E1-F113637E31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81160" y="2684261"/>
            <a:ext cx="1984823" cy="111646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1C085F3-9DD5-5E37-8887-4ABE1F004A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1923" y="259480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C3F36AD-B9CC-6A43-709D-538AA7DF28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7674" y="2646804"/>
            <a:ext cx="2051862" cy="1181443"/>
          </a:xfrm>
          <a:prstGeom prst="roundRect">
            <a:avLst>
              <a:gd name="adj" fmla="val 9093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490649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82AABD1-8B69-FDEB-D68A-DE507511F3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613656" y="2111634"/>
            <a:ext cx="1530341" cy="2472084"/>
            <a:chOff x="7613657" y="1337910"/>
            <a:chExt cx="1530343" cy="2472084"/>
          </a:xfrm>
        </p:grpSpPr>
        <p:grpSp>
          <p:nvGrpSpPr>
            <p:cNvPr id="12" name="图形 2">
              <a:extLst>
                <a:ext uri="{FF2B5EF4-FFF2-40B4-BE49-F238E27FC236}">
                  <a16:creationId xmlns:a16="http://schemas.microsoft.com/office/drawing/2014/main" id="{05B44C02-64A9-E0A4-B411-4C5738FC05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613657" y="1337910"/>
              <a:ext cx="1530343" cy="1966121"/>
              <a:chOff x="6741966" y="1909515"/>
              <a:chExt cx="3216085" cy="3651118"/>
            </a:xfrm>
            <a:effectLst>
              <a:outerShdw dir="5460000" algn="tr" rotWithShape="0">
                <a:prstClr val="black">
                  <a:alpha val="49000"/>
                </a:prstClr>
              </a:outerShdw>
            </a:effectLst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EA59B0AD-34A5-F622-0CC4-AD3ABA9D5A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41966" y="1909515"/>
                <a:ext cx="3216085" cy="3651118"/>
              </a:xfrm>
              <a:custGeom>
                <a:avLst/>
                <a:gdLst>
                  <a:gd name="connsiteX0" fmla="*/ 183777 w 3216085"/>
                  <a:gd name="connsiteY0" fmla="*/ 0 h 3532371"/>
                  <a:gd name="connsiteX1" fmla="*/ 2253374 w 3216085"/>
                  <a:gd name="connsiteY1" fmla="*/ 0 h 3532371"/>
                  <a:gd name="connsiteX2" fmla="*/ 2253374 w 3216085"/>
                  <a:gd name="connsiteY2" fmla="*/ 0 h 3532371"/>
                  <a:gd name="connsiteX3" fmla="*/ 2251720 w 3216085"/>
                  <a:gd name="connsiteY3" fmla="*/ 724956 h 3532371"/>
                  <a:gd name="connsiteX4" fmla="*/ 2461294 w 3216085"/>
                  <a:gd name="connsiteY4" fmla="*/ 927247 h 3532371"/>
                  <a:gd name="connsiteX5" fmla="*/ 2461754 w 3216085"/>
                  <a:gd name="connsiteY5" fmla="*/ 927247 h 3532371"/>
                  <a:gd name="connsiteX6" fmla="*/ 3216087 w 3216085"/>
                  <a:gd name="connsiteY6" fmla="*/ 927247 h 3532371"/>
                  <a:gd name="connsiteX7" fmla="*/ 3216087 w 3216085"/>
                  <a:gd name="connsiteY7" fmla="*/ 927247 h 3532371"/>
                  <a:gd name="connsiteX8" fmla="*/ 3216087 w 3216085"/>
                  <a:gd name="connsiteY8" fmla="*/ 3355753 h 3532371"/>
                  <a:gd name="connsiteX9" fmla="*/ 3032310 w 3216085"/>
                  <a:gd name="connsiteY9" fmla="*/ 3532371 h 3532371"/>
                  <a:gd name="connsiteX10" fmla="*/ 183777 w 3216085"/>
                  <a:gd name="connsiteY10" fmla="*/ 3532371 h 3532371"/>
                  <a:gd name="connsiteX11" fmla="*/ 0 w 3216085"/>
                  <a:gd name="connsiteY11" fmla="*/ 3355753 h 3532371"/>
                  <a:gd name="connsiteX12" fmla="*/ 0 w 3216085"/>
                  <a:gd name="connsiteY12" fmla="*/ 176619 h 3532371"/>
                  <a:gd name="connsiteX13" fmla="*/ 183777 w 3216085"/>
                  <a:gd name="connsiteY13" fmla="*/ 0 h 353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085" h="3532371">
                    <a:moveTo>
                      <a:pt x="183777" y="0"/>
                    </a:moveTo>
                    <a:lnTo>
                      <a:pt x="2253374" y="0"/>
                    </a:lnTo>
                    <a:lnTo>
                      <a:pt x="2253374" y="0"/>
                    </a:lnTo>
                    <a:lnTo>
                      <a:pt x="2251720" y="724956"/>
                    </a:lnTo>
                    <a:cubicBezTo>
                      <a:pt x="2251468" y="836435"/>
                      <a:pt x="2345297" y="927003"/>
                      <a:pt x="2461294" y="927247"/>
                    </a:cubicBezTo>
                    <a:cubicBezTo>
                      <a:pt x="2461443" y="927247"/>
                      <a:pt x="2461593" y="927247"/>
                      <a:pt x="2461754" y="927247"/>
                    </a:cubicBezTo>
                    <a:lnTo>
                      <a:pt x="3216087" y="927247"/>
                    </a:lnTo>
                    <a:lnTo>
                      <a:pt x="3216087" y="927247"/>
                    </a:lnTo>
                    <a:lnTo>
                      <a:pt x="3216087" y="3355753"/>
                    </a:lnTo>
                    <a:cubicBezTo>
                      <a:pt x="3216087" y="3453301"/>
                      <a:pt x="3133812" y="3532371"/>
                      <a:pt x="3032310" y="3532371"/>
                    </a:cubicBezTo>
                    <a:lnTo>
                      <a:pt x="183777" y="3532371"/>
                    </a:lnTo>
                    <a:cubicBezTo>
                      <a:pt x="82280" y="3532371"/>
                      <a:pt x="0" y="3453301"/>
                      <a:pt x="0" y="3355753"/>
                    </a:cubicBezTo>
                    <a:lnTo>
                      <a:pt x="0" y="176619"/>
                    </a:lnTo>
                    <a:cubicBezTo>
                      <a:pt x="0" y="79075"/>
                      <a:pt x="82280" y="0"/>
                      <a:pt x="1837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7999">
                    <a:solidFill>
                      <a:srgbClr val="FD8C59"/>
                    </a:solidFill>
                    <a:latin typeface="DIN1451" panose="020B0503020202040203" pitchFamily="34" charset="0"/>
                  </a:rPr>
                  <a:t>P</a:t>
                </a:r>
                <a:endParaRPr lang="zh-CN" altLang="en-US" sz="7999">
                  <a:solidFill>
                    <a:srgbClr val="FD8C59"/>
                  </a:solidFill>
                  <a:latin typeface="DIN1451" panose="020B0503020202040203" pitchFamily="34" charset="0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3EC7B3C2-BF68-75CC-9BCF-9F4F3284A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93225" y="1909517"/>
                <a:ext cx="964826" cy="958419"/>
              </a:xfrm>
              <a:custGeom>
                <a:avLst/>
                <a:gdLst>
                  <a:gd name="connsiteX0" fmla="*/ 0 w 964825"/>
                  <a:gd name="connsiteY0" fmla="*/ 0 h 927247"/>
                  <a:gd name="connsiteX1" fmla="*/ 964826 w 964825"/>
                  <a:gd name="connsiteY1" fmla="*/ 927247 h 927247"/>
                  <a:gd name="connsiteX2" fmla="*/ 210034 w 964825"/>
                  <a:gd name="connsiteY2" fmla="*/ 927247 h 927247"/>
                  <a:gd name="connsiteX3" fmla="*/ 0 w 964825"/>
                  <a:gd name="connsiteY3" fmla="*/ 725398 h 927247"/>
                  <a:gd name="connsiteX4" fmla="*/ 0 w 964825"/>
                  <a:gd name="connsiteY4" fmla="*/ 0 h 927247"/>
                  <a:gd name="connsiteX5" fmla="*/ 0 w 964825"/>
                  <a:gd name="connsiteY5" fmla="*/ 0 h 92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25" h="927247">
                    <a:moveTo>
                      <a:pt x="0" y="0"/>
                    </a:moveTo>
                    <a:lnTo>
                      <a:pt x="964826" y="927247"/>
                    </a:lnTo>
                    <a:lnTo>
                      <a:pt x="210034" y="927247"/>
                    </a:lnTo>
                    <a:cubicBezTo>
                      <a:pt x="94036" y="927247"/>
                      <a:pt x="0" y="836876"/>
                      <a:pt x="0" y="725398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6DB"/>
              </a:solidFill>
              <a:ln w="285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/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6B7E080-38E6-64BE-15DB-DF92AC0DF99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51090" y="3409884"/>
              <a:ext cx="1255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死狗</a:t>
              </a:r>
              <a:r>
                <a:rPr lang="en-US" altLang="zh-CN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.</a:t>
              </a:r>
              <a:r>
                <a:rPr lang="en-US" altLang="zh-CN" sz="2000" err="1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ppsx</a:t>
              </a:r>
              <a:endParaRPr lang="zh-CN" altLang="en-US" sz="20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</p:txBody>
        </p:sp>
      </p:grpSp>
      <p:pic>
        <p:nvPicPr>
          <p:cNvPr id="20" name="图片 19" descr="图片包含 背景图案&#10;&#10;描述已自动生成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09974"/>
            <a:ext cx="14400212" cy="810012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 descr="图片包含 背景图案&#10;&#10;描述已自动生成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  <a14:imgEffect>
                        <a14:saturation sat="10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9" t="11212" r="4729" b="1271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E4AF12B-BD5C-14AF-1374-716941887A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.</a:t>
            </a:r>
            <a:r>
              <a:rPr lang="en-US" altLang="zh-CN" sz="1400" dirty="0" err="1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ppsx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43259" y="1371854"/>
            <a:ext cx="8216605" cy="4562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26E3CEB-A651-DA2A-C75C-111FC6D41A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4" y="1273163"/>
            <a:ext cx="1984823" cy="111646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4BF5DC-326F-E76D-7EB8-330255A48A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1B7F476-F772-19DD-82BE-5E77779E48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81160" y="2684261"/>
            <a:ext cx="1984823" cy="111646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1346AEC-2678-D71D-0291-4EFD0E7B9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4225263" y="1226226"/>
            <a:ext cx="8826783" cy="4816021"/>
          </a:xfrm>
          <a:custGeom>
            <a:avLst/>
            <a:gdLst>
              <a:gd name="connsiteX0" fmla="*/ 0 w 11760868"/>
              <a:gd name="connsiteY0" fmla="*/ 3931919 h 7863838"/>
              <a:gd name="connsiteX1" fmla="*/ 5880434 w 11760868"/>
              <a:gd name="connsiteY1" fmla="*/ 0 h 7863838"/>
              <a:gd name="connsiteX2" fmla="*/ 11760868 w 11760868"/>
              <a:gd name="connsiteY2" fmla="*/ 3931919 h 7863838"/>
              <a:gd name="connsiteX3" fmla="*/ 5880434 w 11760868"/>
              <a:gd name="connsiteY3" fmla="*/ 7863838 h 7863838"/>
              <a:gd name="connsiteX4" fmla="*/ 0 w 11760868"/>
              <a:gd name="connsiteY4" fmla="*/ 3931919 h 7863838"/>
              <a:gd name="connsiteX0" fmla="*/ 725568 w 12486436"/>
              <a:gd name="connsiteY0" fmla="*/ 2621279 h 6553198"/>
              <a:gd name="connsiteX1" fmla="*/ 2267682 w 12486436"/>
              <a:gd name="connsiteY1" fmla="*/ 0 h 6553198"/>
              <a:gd name="connsiteX2" fmla="*/ 12486436 w 12486436"/>
              <a:gd name="connsiteY2" fmla="*/ 2621279 h 6553198"/>
              <a:gd name="connsiteX3" fmla="*/ 6606002 w 12486436"/>
              <a:gd name="connsiteY3" fmla="*/ 6553198 h 6553198"/>
              <a:gd name="connsiteX4" fmla="*/ 725568 w 12486436"/>
              <a:gd name="connsiteY4" fmla="*/ 2621279 h 6553198"/>
              <a:gd name="connsiteX0" fmla="*/ 922857 w 11180045"/>
              <a:gd name="connsiteY0" fmla="*/ 4814422 h 6701003"/>
              <a:gd name="connsiteX1" fmla="*/ 961291 w 11180045"/>
              <a:gd name="connsiteY1" fmla="*/ 79863 h 6701003"/>
              <a:gd name="connsiteX2" fmla="*/ 11180045 w 11180045"/>
              <a:gd name="connsiteY2" fmla="*/ 2701142 h 6701003"/>
              <a:gd name="connsiteX3" fmla="*/ 5299611 w 11180045"/>
              <a:gd name="connsiteY3" fmla="*/ 6633061 h 6701003"/>
              <a:gd name="connsiteX4" fmla="*/ 922857 w 11180045"/>
              <a:gd name="connsiteY4" fmla="*/ 4814422 h 6701003"/>
              <a:gd name="connsiteX0" fmla="*/ 818096 w 9589384"/>
              <a:gd name="connsiteY0" fmla="*/ 5517776 h 7518971"/>
              <a:gd name="connsiteX1" fmla="*/ 856530 w 9589384"/>
              <a:gd name="connsiteY1" fmla="*/ 783217 h 7518971"/>
              <a:gd name="connsiteX2" fmla="*/ 9589384 w 9589384"/>
              <a:gd name="connsiteY2" fmla="*/ 1369956 h 7518971"/>
              <a:gd name="connsiteX3" fmla="*/ 5194850 w 9589384"/>
              <a:gd name="connsiteY3" fmla="*/ 7336415 h 7518971"/>
              <a:gd name="connsiteX4" fmla="*/ 818096 w 9589384"/>
              <a:gd name="connsiteY4" fmla="*/ 5517776 h 7518971"/>
              <a:gd name="connsiteX0" fmla="*/ 1052311 w 10222022"/>
              <a:gd name="connsiteY0" fmla="*/ 5517776 h 6061973"/>
              <a:gd name="connsiteX1" fmla="*/ 1090745 w 10222022"/>
              <a:gd name="connsiteY1" fmla="*/ 783217 h 6061973"/>
              <a:gd name="connsiteX2" fmla="*/ 9823599 w 10222022"/>
              <a:gd name="connsiteY2" fmla="*/ 1369956 h 6061973"/>
              <a:gd name="connsiteX3" fmla="*/ 9463855 w 10222022"/>
              <a:gd name="connsiteY3" fmla="*/ 5496185 h 6061973"/>
              <a:gd name="connsiteX4" fmla="*/ 1052311 w 10222022"/>
              <a:gd name="connsiteY4" fmla="*/ 5517776 h 6061973"/>
              <a:gd name="connsiteX0" fmla="*/ 1052311 w 10381177"/>
              <a:gd name="connsiteY0" fmla="*/ 5517776 h 5855234"/>
              <a:gd name="connsiteX1" fmla="*/ 1090745 w 10381177"/>
              <a:gd name="connsiteY1" fmla="*/ 783217 h 5855234"/>
              <a:gd name="connsiteX2" fmla="*/ 9823599 w 10381177"/>
              <a:gd name="connsiteY2" fmla="*/ 1369956 h 5855234"/>
              <a:gd name="connsiteX3" fmla="*/ 9463855 w 10381177"/>
              <a:gd name="connsiteY3" fmla="*/ 5496185 h 5855234"/>
              <a:gd name="connsiteX4" fmla="*/ 1052311 w 10381177"/>
              <a:gd name="connsiteY4" fmla="*/ 5517776 h 5855234"/>
              <a:gd name="connsiteX0" fmla="*/ 778063 w 10770534"/>
              <a:gd name="connsiteY0" fmla="*/ 5547469 h 6080450"/>
              <a:gd name="connsiteX1" fmla="*/ 1583812 w 10770534"/>
              <a:gd name="connsiteY1" fmla="*/ 784875 h 6080450"/>
              <a:gd name="connsiteX2" fmla="*/ 10316666 w 10770534"/>
              <a:gd name="connsiteY2" fmla="*/ 1371614 h 6080450"/>
              <a:gd name="connsiteX3" fmla="*/ 9956922 w 10770534"/>
              <a:gd name="connsiteY3" fmla="*/ 5497843 h 6080450"/>
              <a:gd name="connsiteX4" fmla="*/ 778063 w 10770534"/>
              <a:gd name="connsiteY4" fmla="*/ 5547469 h 6080450"/>
              <a:gd name="connsiteX0" fmla="*/ 360281 w 10352752"/>
              <a:gd name="connsiteY0" fmla="*/ 5547469 h 5849137"/>
              <a:gd name="connsiteX1" fmla="*/ 1166030 w 10352752"/>
              <a:gd name="connsiteY1" fmla="*/ 784875 h 5849137"/>
              <a:gd name="connsiteX2" fmla="*/ 9898884 w 10352752"/>
              <a:gd name="connsiteY2" fmla="*/ 1371614 h 5849137"/>
              <a:gd name="connsiteX3" fmla="*/ 9539140 w 10352752"/>
              <a:gd name="connsiteY3" fmla="*/ 5497843 h 5849137"/>
              <a:gd name="connsiteX4" fmla="*/ 360281 w 10352752"/>
              <a:gd name="connsiteY4" fmla="*/ 5547469 h 5849137"/>
              <a:gd name="connsiteX0" fmla="*/ 403524 w 10395995"/>
              <a:gd name="connsiteY0" fmla="*/ 5547469 h 5880903"/>
              <a:gd name="connsiteX1" fmla="*/ 1209273 w 10395995"/>
              <a:gd name="connsiteY1" fmla="*/ 784875 h 5880903"/>
              <a:gd name="connsiteX2" fmla="*/ 9942127 w 10395995"/>
              <a:gd name="connsiteY2" fmla="*/ 1371614 h 5880903"/>
              <a:gd name="connsiteX3" fmla="*/ 9582383 w 10395995"/>
              <a:gd name="connsiteY3" fmla="*/ 5497843 h 5880903"/>
              <a:gd name="connsiteX4" fmla="*/ 403524 w 10395995"/>
              <a:gd name="connsiteY4" fmla="*/ 5547469 h 5880903"/>
              <a:gd name="connsiteX0" fmla="*/ 825431 w 11292937"/>
              <a:gd name="connsiteY0" fmla="*/ 5547469 h 6149285"/>
              <a:gd name="connsiteX1" fmla="*/ 1631180 w 11292937"/>
              <a:gd name="connsiteY1" fmla="*/ 784875 h 6149285"/>
              <a:gd name="connsiteX2" fmla="*/ 10364034 w 11292937"/>
              <a:gd name="connsiteY2" fmla="*/ 1371614 h 6149285"/>
              <a:gd name="connsiteX3" fmla="*/ 10654557 w 11292937"/>
              <a:gd name="connsiteY3" fmla="*/ 5624003 h 6149285"/>
              <a:gd name="connsiteX4" fmla="*/ 825431 w 11292937"/>
              <a:gd name="connsiteY4" fmla="*/ 5547469 h 6149285"/>
              <a:gd name="connsiteX0" fmla="*/ 825431 w 10957466"/>
              <a:gd name="connsiteY0" fmla="*/ 5547469 h 5969926"/>
              <a:gd name="connsiteX1" fmla="*/ 1631180 w 10957466"/>
              <a:gd name="connsiteY1" fmla="*/ 784875 h 5969926"/>
              <a:gd name="connsiteX2" fmla="*/ 10364034 w 10957466"/>
              <a:gd name="connsiteY2" fmla="*/ 1371614 h 5969926"/>
              <a:gd name="connsiteX3" fmla="*/ 10654557 w 10957466"/>
              <a:gd name="connsiteY3" fmla="*/ 5624003 h 5969926"/>
              <a:gd name="connsiteX4" fmla="*/ 825431 w 10957466"/>
              <a:gd name="connsiteY4" fmla="*/ 5547469 h 5969926"/>
              <a:gd name="connsiteX0" fmla="*/ 833705 w 11355802"/>
              <a:gd name="connsiteY0" fmla="*/ 6594444 h 7292542"/>
              <a:gd name="connsiteX1" fmla="*/ 1639454 w 11355802"/>
              <a:gd name="connsiteY1" fmla="*/ 1831850 h 7292542"/>
              <a:gd name="connsiteX2" fmla="*/ 10554383 w 11355802"/>
              <a:gd name="connsiteY2" fmla="*/ 946733 h 7292542"/>
              <a:gd name="connsiteX3" fmla="*/ 10662831 w 11355802"/>
              <a:gd name="connsiteY3" fmla="*/ 6670978 h 7292542"/>
              <a:gd name="connsiteX4" fmla="*/ 833705 w 11355802"/>
              <a:gd name="connsiteY4" fmla="*/ 6594444 h 7292542"/>
              <a:gd name="connsiteX0" fmla="*/ 833705 w 11372327"/>
              <a:gd name="connsiteY0" fmla="*/ 6594444 h 7292543"/>
              <a:gd name="connsiteX1" fmla="*/ 1639454 w 11372327"/>
              <a:gd name="connsiteY1" fmla="*/ 1831850 h 7292543"/>
              <a:gd name="connsiteX2" fmla="*/ 10554383 w 11372327"/>
              <a:gd name="connsiteY2" fmla="*/ 946733 h 7292543"/>
              <a:gd name="connsiteX3" fmla="*/ 10662831 w 11372327"/>
              <a:gd name="connsiteY3" fmla="*/ 6670978 h 7292543"/>
              <a:gd name="connsiteX4" fmla="*/ 833705 w 11372327"/>
              <a:gd name="connsiteY4" fmla="*/ 6594444 h 7292543"/>
              <a:gd name="connsiteX0" fmla="*/ 833705 w 11372327"/>
              <a:gd name="connsiteY0" fmla="*/ 5656834 h 6354933"/>
              <a:gd name="connsiteX1" fmla="*/ 1639454 w 11372327"/>
              <a:gd name="connsiteY1" fmla="*/ 894240 h 6354933"/>
              <a:gd name="connsiteX2" fmla="*/ 10554383 w 11372327"/>
              <a:gd name="connsiteY2" fmla="*/ 9123 h 6354933"/>
              <a:gd name="connsiteX3" fmla="*/ 10662831 w 11372327"/>
              <a:gd name="connsiteY3" fmla="*/ 5733368 h 6354933"/>
              <a:gd name="connsiteX4" fmla="*/ 833705 w 11372327"/>
              <a:gd name="connsiteY4" fmla="*/ 5656834 h 6354933"/>
              <a:gd name="connsiteX0" fmla="*/ 1214922 w 11753544"/>
              <a:gd name="connsiteY0" fmla="*/ 6010117 h 6754941"/>
              <a:gd name="connsiteX1" fmla="*/ 1227345 w 11753544"/>
              <a:gd name="connsiteY1" fmla="*/ 448515 h 6754941"/>
              <a:gd name="connsiteX2" fmla="*/ 10935600 w 11753544"/>
              <a:gd name="connsiteY2" fmla="*/ 362406 h 6754941"/>
              <a:gd name="connsiteX3" fmla="*/ 11044048 w 11753544"/>
              <a:gd name="connsiteY3" fmla="*/ 6086651 h 6754941"/>
              <a:gd name="connsiteX4" fmla="*/ 1214922 w 11753544"/>
              <a:gd name="connsiteY4" fmla="*/ 6010117 h 6754941"/>
              <a:gd name="connsiteX0" fmla="*/ 749181 w 11287803"/>
              <a:gd name="connsiteY0" fmla="*/ 5669980 h 6414803"/>
              <a:gd name="connsiteX1" fmla="*/ 761604 w 11287803"/>
              <a:gd name="connsiteY1" fmla="*/ 108378 h 6414803"/>
              <a:gd name="connsiteX2" fmla="*/ 10469859 w 11287803"/>
              <a:gd name="connsiteY2" fmla="*/ 22269 h 6414803"/>
              <a:gd name="connsiteX3" fmla="*/ 10578307 w 11287803"/>
              <a:gd name="connsiteY3" fmla="*/ 5746514 h 6414803"/>
              <a:gd name="connsiteX4" fmla="*/ 749181 w 11287803"/>
              <a:gd name="connsiteY4" fmla="*/ 5669980 h 6414803"/>
              <a:gd name="connsiteX0" fmla="*/ 127776 w 10666398"/>
              <a:gd name="connsiteY0" fmla="*/ 5669980 h 6196294"/>
              <a:gd name="connsiteX1" fmla="*/ 140199 w 10666398"/>
              <a:gd name="connsiteY1" fmla="*/ 108378 h 6196294"/>
              <a:gd name="connsiteX2" fmla="*/ 9848454 w 10666398"/>
              <a:gd name="connsiteY2" fmla="*/ 22269 h 6196294"/>
              <a:gd name="connsiteX3" fmla="*/ 9956902 w 10666398"/>
              <a:gd name="connsiteY3" fmla="*/ 5746514 h 6196294"/>
              <a:gd name="connsiteX4" fmla="*/ 127776 w 10666398"/>
              <a:gd name="connsiteY4" fmla="*/ 5669980 h 6196294"/>
              <a:gd name="connsiteX0" fmla="*/ 127776 w 10043337"/>
              <a:gd name="connsiteY0" fmla="*/ 5669980 h 5906337"/>
              <a:gd name="connsiteX1" fmla="*/ 140199 w 10043337"/>
              <a:gd name="connsiteY1" fmla="*/ 108378 h 5906337"/>
              <a:gd name="connsiteX2" fmla="*/ 9848454 w 10043337"/>
              <a:gd name="connsiteY2" fmla="*/ 22269 h 5906337"/>
              <a:gd name="connsiteX3" fmla="*/ 9956902 w 10043337"/>
              <a:gd name="connsiteY3" fmla="*/ 5746514 h 5906337"/>
              <a:gd name="connsiteX4" fmla="*/ 127776 w 10043337"/>
              <a:gd name="connsiteY4" fmla="*/ 5669980 h 590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3337" h="5906337">
                <a:moveTo>
                  <a:pt x="127776" y="5669980"/>
                </a:moveTo>
                <a:cubicBezTo>
                  <a:pt x="-103764" y="5445192"/>
                  <a:pt x="28706" y="250655"/>
                  <a:pt x="140199" y="108378"/>
                </a:cubicBezTo>
                <a:cubicBezTo>
                  <a:pt x="251692" y="-33899"/>
                  <a:pt x="8912069" y="-4566"/>
                  <a:pt x="9848454" y="22269"/>
                </a:cubicBezTo>
                <a:cubicBezTo>
                  <a:pt x="9926486" y="343475"/>
                  <a:pt x="10172438" y="5464059"/>
                  <a:pt x="9956902" y="5746514"/>
                </a:cubicBezTo>
                <a:cubicBezTo>
                  <a:pt x="9741366" y="6028969"/>
                  <a:pt x="359316" y="5894768"/>
                  <a:pt x="127776" y="56699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1" name="矩形: 圆角 20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7E9567A3-EB9C-3C87-F39A-C5035FC0CA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02720" y="4898996"/>
            <a:ext cx="2081660" cy="575366"/>
          </a:xfrm>
          <a:prstGeom prst="roundRect">
            <a:avLst>
              <a:gd name="adj" fmla="val 9197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203200" dist="101600" dir="36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pc="1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结束放映</a:t>
            </a:r>
            <a:r>
              <a:rPr lang="en-US" altLang="zh-CN" sz="2000" spc="1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</a:t>
            </a:r>
            <a:r>
              <a:rPr lang="en-US" altLang="zh-CN" sz="2000" u="sng" spc="1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E</a:t>
            </a:r>
            <a:r>
              <a:rPr lang="en-US" altLang="zh-CN" sz="2000" spc="1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)</a:t>
            </a:r>
            <a:endParaRPr lang="zh-CN" altLang="en-US" sz="2000" spc="1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33" name="图片 32" descr="图片包含 背景图案&#10;&#10;描述已自动生成">
            <a:extLst>
              <a:ext uri="{FF2B5EF4-FFF2-40B4-BE49-F238E27FC236}">
                <a16:creationId xmlns:a16="http://schemas.microsoft.com/office/drawing/2014/main" id="{F5AA1D74-E049-646A-C586-EED40C63A42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0"/>
          <a:stretch/>
        </p:blipFill>
        <p:spPr>
          <a:xfrm>
            <a:off x="8084" y="6314083"/>
            <a:ext cx="14400212" cy="976064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6107434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8632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114%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C347044D-F548-B11B-9CC1-DA72D08724AD}"/>
              </a:ext>
            </a:extLst>
          </p:cNvPr>
          <p:cNvSpPr>
            <a:spLocks/>
          </p:cNvSpPr>
          <p:nvPr/>
        </p:nvSpPr>
        <p:spPr>
          <a:xfrm>
            <a:off x="1346645" y="4030108"/>
            <a:ext cx="2051862" cy="1181443"/>
          </a:xfrm>
          <a:prstGeom prst="roundRect">
            <a:avLst>
              <a:gd name="adj" fmla="val 9093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ADC5C4E-4645-8B1D-6F36-EEB858E094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8688" y="1234440"/>
            <a:ext cx="2033726" cy="1199912"/>
          </a:xfrm>
          <a:prstGeom prst="roundRect">
            <a:avLst>
              <a:gd name="adj" fmla="val 7821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B3E9D62-F727-18FA-F766-C037710FCE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81160" y="4070217"/>
            <a:ext cx="1984823" cy="1116463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8CAD849-7502-ACF1-E770-5C5309B9056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31923" y="2594800"/>
            <a:ext cx="372578" cy="1724510"/>
            <a:chOff x="931923" y="2594800"/>
            <a:chExt cx="372578" cy="172451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D559DE1-856A-4622-72C4-1C5C626B15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31923" y="2594800"/>
              <a:ext cx="372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4DE72D7-FF09-A141-D2D1-2DB1372785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31923" y="3980756"/>
              <a:ext cx="372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3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79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82AABD1-8B69-FDEB-D68A-DE507511F3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613656" y="2111634"/>
            <a:ext cx="1530341" cy="2472084"/>
            <a:chOff x="7613657" y="1337910"/>
            <a:chExt cx="1530343" cy="2472084"/>
          </a:xfrm>
        </p:grpSpPr>
        <p:grpSp>
          <p:nvGrpSpPr>
            <p:cNvPr id="12" name="图形 2">
              <a:extLst>
                <a:ext uri="{FF2B5EF4-FFF2-40B4-BE49-F238E27FC236}">
                  <a16:creationId xmlns:a16="http://schemas.microsoft.com/office/drawing/2014/main" id="{05B44C02-64A9-E0A4-B411-4C5738FC05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613657" y="1337910"/>
              <a:ext cx="1530343" cy="1966121"/>
              <a:chOff x="6741966" y="1909515"/>
              <a:chExt cx="3216085" cy="3651118"/>
            </a:xfrm>
            <a:effectLst>
              <a:outerShdw dir="5460000" algn="tr" rotWithShape="0">
                <a:prstClr val="black">
                  <a:alpha val="49000"/>
                </a:prstClr>
              </a:outerShdw>
            </a:effectLst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EA59B0AD-34A5-F622-0CC4-AD3ABA9D5A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41966" y="1909515"/>
                <a:ext cx="3216085" cy="3651118"/>
              </a:xfrm>
              <a:custGeom>
                <a:avLst/>
                <a:gdLst>
                  <a:gd name="connsiteX0" fmla="*/ 183777 w 3216085"/>
                  <a:gd name="connsiteY0" fmla="*/ 0 h 3532371"/>
                  <a:gd name="connsiteX1" fmla="*/ 2253374 w 3216085"/>
                  <a:gd name="connsiteY1" fmla="*/ 0 h 3532371"/>
                  <a:gd name="connsiteX2" fmla="*/ 2253374 w 3216085"/>
                  <a:gd name="connsiteY2" fmla="*/ 0 h 3532371"/>
                  <a:gd name="connsiteX3" fmla="*/ 2251720 w 3216085"/>
                  <a:gd name="connsiteY3" fmla="*/ 724956 h 3532371"/>
                  <a:gd name="connsiteX4" fmla="*/ 2461294 w 3216085"/>
                  <a:gd name="connsiteY4" fmla="*/ 927247 h 3532371"/>
                  <a:gd name="connsiteX5" fmla="*/ 2461754 w 3216085"/>
                  <a:gd name="connsiteY5" fmla="*/ 927247 h 3532371"/>
                  <a:gd name="connsiteX6" fmla="*/ 3216087 w 3216085"/>
                  <a:gd name="connsiteY6" fmla="*/ 927247 h 3532371"/>
                  <a:gd name="connsiteX7" fmla="*/ 3216087 w 3216085"/>
                  <a:gd name="connsiteY7" fmla="*/ 927247 h 3532371"/>
                  <a:gd name="connsiteX8" fmla="*/ 3216087 w 3216085"/>
                  <a:gd name="connsiteY8" fmla="*/ 3355753 h 3532371"/>
                  <a:gd name="connsiteX9" fmla="*/ 3032310 w 3216085"/>
                  <a:gd name="connsiteY9" fmla="*/ 3532371 h 3532371"/>
                  <a:gd name="connsiteX10" fmla="*/ 183777 w 3216085"/>
                  <a:gd name="connsiteY10" fmla="*/ 3532371 h 3532371"/>
                  <a:gd name="connsiteX11" fmla="*/ 0 w 3216085"/>
                  <a:gd name="connsiteY11" fmla="*/ 3355753 h 3532371"/>
                  <a:gd name="connsiteX12" fmla="*/ 0 w 3216085"/>
                  <a:gd name="connsiteY12" fmla="*/ 176619 h 3532371"/>
                  <a:gd name="connsiteX13" fmla="*/ 183777 w 3216085"/>
                  <a:gd name="connsiteY13" fmla="*/ 0 h 353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085" h="3532371">
                    <a:moveTo>
                      <a:pt x="183777" y="0"/>
                    </a:moveTo>
                    <a:lnTo>
                      <a:pt x="2253374" y="0"/>
                    </a:lnTo>
                    <a:lnTo>
                      <a:pt x="2253374" y="0"/>
                    </a:lnTo>
                    <a:lnTo>
                      <a:pt x="2251720" y="724956"/>
                    </a:lnTo>
                    <a:cubicBezTo>
                      <a:pt x="2251468" y="836435"/>
                      <a:pt x="2345297" y="927003"/>
                      <a:pt x="2461294" y="927247"/>
                    </a:cubicBezTo>
                    <a:cubicBezTo>
                      <a:pt x="2461443" y="927247"/>
                      <a:pt x="2461593" y="927247"/>
                      <a:pt x="2461754" y="927247"/>
                    </a:cubicBezTo>
                    <a:lnTo>
                      <a:pt x="3216087" y="927247"/>
                    </a:lnTo>
                    <a:lnTo>
                      <a:pt x="3216087" y="927247"/>
                    </a:lnTo>
                    <a:lnTo>
                      <a:pt x="3216087" y="3355753"/>
                    </a:lnTo>
                    <a:cubicBezTo>
                      <a:pt x="3216087" y="3453301"/>
                      <a:pt x="3133812" y="3532371"/>
                      <a:pt x="3032310" y="3532371"/>
                    </a:cubicBezTo>
                    <a:lnTo>
                      <a:pt x="183777" y="3532371"/>
                    </a:lnTo>
                    <a:cubicBezTo>
                      <a:pt x="82280" y="3532371"/>
                      <a:pt x="0" y="3453301"/>
                      <a:pt x="0" y="3355753"/>
                    </a:cubicBezTo>
                    <a:lnTo>
                      <a:pt x="0" y="176619"/>
                    </a:lnTo>
                    <a:cubicBezTo>
                      <a:pt x="0" y="79075"/>
                      <a:pt x="82280" y="0"/>
                      <a:pt x="1837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7999">
                    <a:solidFill>
                      <a:srgbClr val="FD8C59"/>
                    </a:solidFill>
                    <a:latin typeface="DIN1451" panose="020B0503020202040203" pitchFamily="34" charset="0"/>
                  </a:rPr>
                  <a:t>P</a:t>
                </a:r>
                <a:endParaRPr lang="zh-CN" altLang="en-US" sz="7999">
                  <a:solidFill>
                    <a:srgbClr val="FD8C59"/>
                  </a:solidFill>
                  <a:latin typeface="DIN1451" panose="020B0503020202040203" pitchFamily="34" charset="0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3EC7B3C2-BF68-75CC-9BCF-9F4F3284A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93225" y="1909517"/>
                <a:ext cx="964826" cy="958419"/>
              </a:xfrm>
              <a:custGeom>
                <a:avLst/>
                <a:gdLst>
                  <a:gd name="connsiteX0" fmla="*/ 0 w 964825"/>
                  <a:gd name="connsiteY0" fmla="*/ 0 h 927247"/>
                  <a:gd name="connsiteX1" fmla="*/ 964826 w 964825"/>
                  <a:gd name="connsiteY1" fmla="*/ 927247 h 927247"/>
                  <a:gd name="connsiteX2" fmla="*/ 210034 w 964825"/>
                  <a:gd name="connsiteY2" fmla="*/ 927247 h 927247"/>
                  <a:gd name="connsiteX3" fmla="*/ 0 w 964825"/>
                  <a:gd name="connsiteY3" fmla="*/ 725398 h 927247"/>
                  <a:gd name="connsiteX4" fmla="*/ 0 w 964825"/>
                  <a:gd name="connsiteY4" fmla="*/ 0 h 927247"/>
                  <a:gd name="connsiteX5" fmla="*/ 0 w 964825"/>
                  <a:gd name="connsiteY5" fmla="*/ 0 h 92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25" h="927247">
                    <a:moveTo>
                      <a:pt x="0" y="0"/>
                    </a:moveTo>
                    <a:lnTo>
                      <a:pt x="964826" y="927247"/>
                    </a:lnTo>
                    <a:lnTo>
                      <a:pt x="210034" y="927247"/>
                    </a:lnTo>
                    <a:cubicBezTo>
                      <a:pt x="94036" y="927247"/>
                      <a:pt x="0" y="836876"/>
                      <a:pt x="0" y="725398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6DB"/>
              </a:solidFill>
              <a:ln w="285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/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6B7E080-38E6-64BE-15DB-DF92AC0DF99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51090" y="3409884"/>
              <a:ext cx="1255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死狗</a:t>
              </a:r>
              <a:r>
                <a:rPr lang="en-US" altLang="zh-CN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.</a:t>
              </a:r>
              <a:r>
                <a:rPr lang="en-US" altLang="zh-CN" sz="2000" err="1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ppsx</a:t>
              </a:r>
              <a:endParaRPr lang="zh-CN" altLang="en-US" sz="20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</p:txBody>
        </p:sp>
      </p:grpSp>
      <p:pic>
        <p:nvPicPr>
          <p:cNvPr id="20" name="图片 19" descr="图片包含 背景图案&#10;&#10;描述已自动生成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09974"/>
            <a:ext cx="14400212" cy="810012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 descr="图片包含 背景图案&#10;&#10;描述已自动生成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  <a14:imgEffect>
                        <a14:saturation sat="10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9" t="11212" r="4729" b="1271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E4AF12B-BD5C-14AF-1374-716941887A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.</a:t>
            </a:r>
            <a:r>
              <a:rPr lang="en-US" altLang="zh-CN" sz="1400" dirty="0" err="1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ppsx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AD66348-A911-5301-2BAC-C7C2CB8B29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28617" y="1183703"/>
            <a:ext cx="2434058" cy="1205923"/>
            <a:chOff x="928617" y="1183701"/>
            <a:chExt cx="2434058" cy="120592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26E3CEB-A651-DA2A-C75C-111FC6D41A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D4BF5DC-326F-E76D-7EB8-330255A48A5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91346AEC-2678-D71D-0291-4EFD0E7B9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6128000" y="2426218"/>
            <a:ext cx="4644192" cy="2251483"/>
          </a:xfrm>
          <a:custGeom>
            <a:avLst/>
            <a:gdLst>
              <a:gd name="connsiteX0" fmla="*/ 0 w 11760868"/>
              <a:gd name="connsiteY0" fmla="*/ 3931919 h 7863838"/>
              <a:gd name="connsiteX1" fmla="*/ 5880434 w 11760868"/>
              <a:gd name="connsiteY1" fmla="*/ 0 h 7863838"/>
              <a:gd name="connsiteX2" fmla="*/ 11760868 w 11760868"/>
              <a:gd name="connsiteY2" fmla="*/ 3931919 h 7863838"/>
              <a:gd name="connsiteX3" fmla="*/ 5880434 w 11760868"/>
              <a:gd name="connsiteY3" fmla="*/ 7863838 h 7863838"/>
              <a:gd name="connsiteX4" fmla="*/ 0 w 11760868"/>
              <a:gd name="connsiteY4" fmla="*/ 3931919 h 7863838"/>
              <a:gd name="connsiteX0" fmla="*/ 725568 w 12486436"/>
              <a:gd name="connsiteY0" fmla="*/ 2621279 h 6553198"/>
              <a:gd name="connsiteX1" fmla="*/ 2267682 w 12486436"/>
              <a:gd name="connsiteY1" fmla="*/ 0 h 6553198"/>
              <a:gd name="connsiteX2" fmla="*/ 12486436 w 12486436"/>
              <a:gd name="connsiteY2" fmla="*/ 2621279 h 6553198"/>
              <a:gd name="connsiteX3" fmla="*/ 6606002 w 12486436"/>
              <a:gd name="connsiteY3" fmla="*/ 6553198 h 6553198"/>
              <a:gd name="connsiteX4" fmla="*/ 725568 w 12486436"/>
              <a:gd name="connsiteY4" fmla="*/ 2621279 h 6553198"/>
              <a:gd name="connsiteX0" fmla="*/ 922857 w 11180045"/>
              <a:gd name="connsiteY0" fmla="*/ 4814422 h 6701003"/>
              <a:gd name="connsiteX1" fmla="*/ 961291 w 11180045"/>
              <a:gd name="connsiteY1" fmla="*/ 79863 h 6701003"/>
              <a:gd name="connsiteX2" fmla="*/ 11180045 w 11180045"/>
              <a:gd name="connsiteY2" fmla="*/ 2701142 h 6701003"/>
              <a:gd name="connsiteX3" fmla="*/ 5299611 w 11180045"/>
              <a:gd name="connsiteY3" fmla="*/ 6633061 h 6701003"/>
              <a:gd name="connsiteX4" fmla="*/ 922857 w 11180045"/>
              <a:gd name="connsiteY4" fmla="*/ 4814422 h 6701003"/>
              <a:gd name="connsiteX0" fmla="*/ 818096 w 9589384"/>
              <a:gd name="connsiteY0" fmla="*/ 5517776 h 7518971"/>
              <a:gd name="connsiteX1" fmla="*/ 856530 w 9589384"/>
              <a:gd name="connsiteY1" fmla="*/ 783217 h 7518971"/>
              <a:gd name="connsiteX2" fmla="*/ 9589384 w 9589384"/>
              <a:gd name="connsiteY2" fmla="*/ 1369956 h 7518971"/>
              <a:gd name="connsiteX3" fmla="*/ 5194850 w 9589384"/>
              <a:gd name="connsiteY3" fmla="*/ 7336415 h 7518971"/>
              <a:gd name="connsiteX4" fmla="*/ 818096 w 9589384"/>
              <a:gd name="connsiteY4" fmla="*/ 5517776 h 7518971"/>
              <a:gd name="connsiteX0" fmla="*/ 1052311 w 10222022"/>
              <a:gd name="connsiteY0" fmla="*/ 5517776 h 6061973"/>
              <a:gd name="connsiteX1" fmla="*/ 1090745 w 10222022"/>
              <a:gd name="connsiteY1" fmla="*/ 783217 h 6061973"/>
              <a:gd name="connsiteX2" fmla="*/ 9823599 w 10222022"/>
              <a:gd name="connsiteY2" fmla="*/ 1369956 h 6061973"/>
              <a:gd name="connsiteX3" fmla="*/ 9463855 w 10222022"/>
              <a:gd name="connsiteY3" fmla="*/ 5496185 h 6061973"/>
              <a:gd name="connsiteX4" fmla="*/ 1052311 w 10222022"/>
              <a:gd name="connsiteY4" fmla="*/ 5517776 h 6061973"/>
              <a:gd name="connsiteX0" fmla="*/ 1052311 w 10381177"/>
              <a:gd name="connsiteY0" fmla="*/ 5517776 h 5855234"/>
              <a:gd name="connsiteX1" fmla="*/ 1090745 w 10381177"/>
              <a:gd name="connsiteY1" fmla="*/ 783217 h 5855234"/>
              <a:gd name="connsiteX2" fmla="*/ 9823599 w 10381177"/>
              <a:gd name="connsiteY2" fmla="*/ 1369956 h 5855234"/>
              <a:gd name="connsiteX3" fmla="*/ 9463855 w 10381177"/>
              <a:gd name="connsiteY3" fmla="*/ 5496185 h 5855234"/>
              <a:gd name="connsiteX4" fmla="*/ 1052311 w 10381177"/>
              <a:gd name="connsiteY4" fmla="*/ 5517776 h 5855234"/>
              <a:gd name="connsiteX0" fmla="*/ 778063 w 10770534"/>
              <a:gd name="connsiteY0" fmla="*/ 5547469 h 6080450"/>
              <a:gd name="connsiteX1" fmla="*/ 1583812 w 10770534"/>
              <a:gd name="connsiteY1" fmla="*/ 784875 h 6080450"/>
              <a:gd name="connsiteX2" fmla="*/ 10316666 w 10770534"/>
              <a:gd name="connsiteY2" fmla="*/ 1371614 h 6080450"/>
              <a:gd name="connsiteX3" fmla="*/ 9956922 w 10770534"/>
              <a:gd name="connsiteY3" fmla="*/ 5497843 h 6080450"/>
              <a:gd name="connsiteX4" fmla="*/ 778063 w 10770534"/>
              <a:gd name="connsiteY4" fmla="*/ 5547469 h 6080450"/>
              <a:gd name="connsiteX0" fmla="*/ 360281 w 10352752"/>
              <a:gd name="connsiteY0" fmla="*/ 5547469 h 5849137"/>
              <a:gd name="connsiteX1" fmla="*/ 1166030 w 10352752"/>
              <a:gd name="connsiteY1" fmla="*/ 784875 h 5849137"/>
              <a:gd name="connsiteX2" fmla="*/ 9898884 w 10352752"/>
              <a:gd name="connsiteY2" fmla="*/ 1371614 h 5849137"/>
              <a:gd name="connsiteX3" fmla="*/ 9539140 w 10352752"/>
              <a:gd name="connsiteY3" fmla="*/ 5497843 h 5849137"/>
              <a:gd name="connsiteX4" fmla="*/ 360281 w 10352752"/>
              <a:gd name="connsiteY4" fmla="*/ 5547469 h 5849137"/>
              <a:gd name="connsiteX0" fmla="*/ 403524 w 10395995"/>
              <a:gd name="connsiteY0" fmla="*/ 5547469 h 5880903"/>
              <a:gd name="connsiteX1" fmla="*/ 1209273 w 10395995"/>
              <a:gd name="connsiteY1" fmla="*/ 784875 h 5880903"/>
              <a:gd name="connsiteX2" fmla="*/ 9942127 w 10395995"/>
              <a:gd name="connsiteY2" fmla="*/ 1371614 h 5880903"/>
              <a:gd name="connsiteX3" fmla="*/ 9582383 w 10395995"/>
              <a:gd name="connsiteY3" fmla="*/ 5497843 h 5880903"/>
              <a:gd name="connsiteX4" fmla="*/ 403524 w 10395995"/>
              <a:gd name="connsiteY4" fmla="*/ 5547469 h 5880903"/>
              <a:gd name="connsiteX0" fmla="*/ 825431 w 11292937"/>
              <a:gd name="connsiteY0" fmla="*/ 5547469 h 6149285"/>
              <a:gd name="connsiteX1" fmla="*/ 1631180 w 11292937"/>
              <a:gd name="connsiteY1" fmla="*/ 784875 h 6149285"/>
              <a:gd name="connsiteX2" fmla="*/ 10364034 w 11292937"/>
              <a:gd name="connsiteY2" fmla="*/ 1371614 h 6149285"/>
              <a:gd name="connsiteX3" fmla="*/ 10654557 w 11292937"/>
              <a:gd name="connsiteY3" fmla="*/ 5624003 h 6149285"/>
              <a:gd name="connsiteX4" fmla="*/ 825431 w 11292937"/>
              <a:gd name="connsiteY4" fmla="*/ 5547469 h 6149285"/>
              <a:gd name="connsiteX0" fmla="*/ 825431 w 10957466"/>
              <a:gd name="connsiteY0" fmla="*/ 5547469 h 5969926"/>
              <a:gd name="connsiteX1" fmla="*/ 1631180 w 10957466"/>
              <a:gd name="connsiteY1" fmla="*/ 784875 h 5969926"/>
              <a:gd name="connsiteX2" fmla="*/ 10364034 w 10957466"/>
              <a:gd name="connsiteY2" fmla="*/ 1371614 h 5969926"/>
              <a:gd name="connsiteX3" fmla="*/ 10654557 w 10957466"/>
              <a:gd name="connsiteY3" fmla="*/ 5624003 h 5969926"/>
              <a:gd name="connsiteX4" fmla="*/ 825431 w 10957466"/>
              <a:gd name="connsiteY4" fmla="*/ 5547469 h 5969926"/>
              <a:gd name="connsiteX0" fmla="*/ 833705 w 11355802"/>
              <a:gd name="connsiteY0" fmla="*/ 6594444 h 7292542"/>
              <a:gd name="connsiteX1" fmla="*/ 1639454 w 11355802"/>
              <a:gd name="connsiteY1" fmla="*/ 1831850 h 7292542"/>
              <a:gd name="connsiteX2" fmla="*/ 10554383 w 11355802"/>
              <a:gd name="connsiteY2" fmla="*/ 946733 h 7292542"/>
              <a:gd name="connsiteX3" fmla="*/ 10662831 w 11355802"/>
              <a:gd name="connsiteY3" fmla="*/ 6670978 h 7292542"/>
              <a:gd name="connsiteX4" fmla="*/ 833705 w 11355802"/>
              <a:gd name="connsiteY4" fmla="*/ 6594444 h 7292542"/>
              <a:gd name="connsiteX0" fmla="*/ 833705 w 11372327"/>
              <a:gd name="connsiteY0" fmla="*/ 6594444 h 7292543"/>
              <a:gd name="connsiteX1" fmla="*/ 1639454 w 11372327"/>
              <a:gd name="connsiteY1" fmla="*/ 1831850 h 7292543"/>
              <a:gd name="connsiteX2" fmla="*/ 10554383 w 11372327"/>
              <a:gd name="connsiteY2" fmla="*/ 946733 h 7292543"/>
              <a:gd name="connsiteX3" fmla="*/ 10662831 w 11372327"/>
              <a:gd name="connsiteY3" fmla="*/ 6670978 h 7292543"/>
              <a:gd name="connsiteX4" fmla="*/ 833705 w 11372327"/>
              <a:gd name="connsiteY4" fmla="*/ 6594444 h 7292543"/>
              <a:gd name="connsiteX0" fmla="*/ 833705 w 11372327"/>
              <a:gd name="connsiteY0" fmla="*/ 5656834 h 6354933"/>
              <a:gd name="connsiteX1" fmla="*/ 1639454 w 11372327"/>
              <a:gd name="connsiteY1" fmla="*/ 894240 h 6354933"/>
              <a:gd name="connsiteX2" fmla="*/ 10554383 w 11372327"/>
              <a:gd name="connsiteY2" fmla="*/ 9123 h 6354933"/>
              <a:gd name="connsiteX3" fmla="*/ 10662831 w 11372327"/>
              <a:gd name="connsiteY3" fmla="*/ 5733368 h 6354933"/>
              <a:gd name="connsiteX4" fmla="*/ 833705 w 11372327"/>
              <a:gd name="connsiteY4" fmla="*/ 5656834 h 6354933"/>
              <a:gd name="connsiteX0" fmla="*/ 1214922 w 11753544"/>
              <a:gd name="connsiteY0" fmla="*/ 6010117 h 6754941"/>
              <a:gd name="connsiteX1" fmla="*/ 1227345 w 11753544"/>
              <a:gd name="connsiteY1" fmla="*/ 448515 h 6754941"/>
              <a:gd name="connsiteX2" fmla="*/ 10935600 w 11753544"/>
              <a:gd name="connsiteY2" fmla="*/ 362406 h 6754941"/>
              <a:gd name="connsiteX3" fmla="*/ 11044048 w 11753544"/>
              <a:gd name="connsiteY3" fmla="*/ 6086651 h 6754941"/>
              <a:gd name="connsiteX4" fmla="*/ 1214922 w 11753544"/>
              <a:gd name="connsiteY4" fmla="*/ 6010117 h 6754941"/>
              <a:gd name="connsiteX0" fmla="*/ 749181 w 11287803"/>
              <a:gd name="connsiteY0" fmla="*/ 5669980 h 6414803"/>
              <a:gd name="connsiteX1" fmla="*/ 761604 w 11287803"/>
              <a:gd name="connsiteY1" fmla="*/ 108378 h 6414803"/>
              <a:gd name="connsiteX2" fmla="*/ 10469859 w 11287803"/>
              <a:gd name="connsiteY2" fmla="*/ 22269 h 6414803"/>
              <a:gd name="connsiteX3" fmla="*/ 10578307 w 11287803"/>
              <a:gd name="connsiteY3" fmla="*/ 5746514 h 6414803"/>
              <a:gd name="connsiteX4" fmla="*/ 749181 w 11287803"/>
              <a:gd name="connsiteY4" fmla="*/ 5669980 h 6414803"/>
              <a:gd name="connsiteX0" fmla="*/ 127776 w 10666398"/>
              <a:gd name="connsiteY0" fmla="*/ 5669980 h 6196294"/>
              <a:gd name="connsiteX1" fmla="*/ 140199 w 10666398"/>
              <a:gd name="connsiteY1" fmla="*/ 108378 h 6196294"/>
              <a:gd name="connsiteX2" fmla="*/ 9848454 w 10666398"/>
              <a:gd name="connsiteY2" fmla="*/ 22269 h 6196294"/>
              <a:gd name="connsiteX3" fmla="*/ 9956902 w 10666398"/>
              <a:gd name="connsiteY3" fmla="*/ 5746514 h 6196294"/>
              <a:gd name="connsiteX4" fmla="*/ 127776 w 10666398"/>
              <a:gd name="connsiteY4" fmla="*/ 5669980 h 6196294"/>
              <a:gd name="connsiteX0" fmla="*/ 127776 w 10043337"/>
              <a:gd name="connsiteY0" fmla="*/ 5669980 h 5906337"/>
              <a:gd name="connsiteX1" fmla="*/ 140199 w 10043337"/>
              <a:gd name="connsiteY1" fmla="*/ 108378 h 5906337"/>
              <a:gd name="connsiteX2" fmla="*/ 9848454 w 10043337"/>
              <a:gd name="connsiteY2" fmla="*/ 22269 h 5906337"/>
              <a:gd name="connsiteX3" fmla="*/ 9956902 w 10043337"/>
              <a:gd name="connsiteY3" fmla="*/ 5746514 h 5906337"/>
              <a:gd name="connsiteX4" fmla="*/ 127776 w 10043337"/>
              <a:gd name="connsiteY4" fmla="*/ 5669980 h 590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3337" h="5906337">
                <a:moveTo>
                  <a:pt x="127776" y="5669980"/>
                </a:moveTo>
                <a:cubicBezTo>
                  <a:pt x="-103764" y="5445192"/>
                  <a:pt x="28706" y="250655"/>
                  <a:pt x="140199" y="108378"/>
                </a:cubicBezTo>
                <a:cubicBezTo>
                  <a:pt x="251692" y="-33899"/>
                  <a:pt x="8912069" y="-4566"/>
                  <a:pt x="9848454" y="22269"/>
                </a:cubicBezTo>
                <a:cubicBezTo>
                  <a:pt x="9926486" y="343475"/>
                  <a:pt x="10172438" y="5464059"/>
                  <a:pt x="9956902" y="5746514"/>
                </a:cubicBezTo>
                <a:cubicBezTo>
                  <a:pt x="9741366" y="6028969"/>
                  <a:pt x="359316" y="5894768"/>
                  <a:pt x="127776" y="566998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5246499C-9481-5A54-12BF-514701B673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6703" y="5476501"/>
            <a:ext cx="1984823" cy="1116463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33" name="图片 32" descr="图片包含 背景图案&#10;&#10;描述已自动生成">
            <a:extLst>
              <a:ext uri="{FF2B5EF4-FFF2-40B4-BE49-F238E27FC236}">
                <a16:creationId xmlns:a16="http://schemas.microsoft.com/office/drawing/2014/main" id="{F5AA1D74-E049-646A-C586-EED40C63A4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1"/>
          <a:stretch/>
        </p:blipFill>
        <p:spPr>
          <a:xfrm>
            <a:off x="8084" y="6284979"/>
            <a:ext cx="14400212" cy="1005168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6107434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8632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114%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42EA9D5-01FD-F398-BB01-D02B7470E8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0550" y="5420314"/>
            <a:ext cx="2051862" cy="1181443"/>
          </a:xfrm>
          <a:prstGeom prst="roundRect">
            <a:avLst>
              <a:gd name="adj" fmla="val 9093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178B791A-21E4-271A-B82E-383941B01B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6703" y="4061980"/>
            <a:ext cx="1984823" cy="111646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F12DD8A6-F108-61FC-9C62-330B39C725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84322" y="2682691"/>
            <a:ext cx="1984823" cy="111646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1ECFAF1-EAB5-24EE-AACD-02E68C7022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5086" y="259323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r>
              <a:rPr lang="en-US" altLang="zh-CN" sz="1600">
                <a:noFill/>
                <a:latin typeface="Rajdhani Semibold" panose="02000000000000000000" pitchFamily="2" charset="0"/>
                <a:cs typeface="Rajdhani Semibold" panose="02000000000000000000" pitchFamily="2" charset="0"/>
              </a:rPr>
              <a:t> .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5F4B7A9-C479-7B03-2084-E1C8E0248B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43259" y="1371854"/>
            <a:ext cx="8216605" cy="4562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DCA4D48-745C-D119-BA9C-123C52571D4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13944" y="4001149"/>
            <a:ext cx="372578" cy="1724510"/>
            <a:chOff x="931923" y="2594800"/>
            <a:chExt cx="372578" cy="1724510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9B60524-E9D4-7DBD-9B75-A3194160C3D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31923" y="2594800"/>
              <a:ext cx="372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3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0FF5C3AA-DBFF-1FB8-4C9B-2D0E2B3FC5A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31923" y="3980756"/>
              <a:ext cx="372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4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6" name="光标1" descr="图标&#10;&#10;低可信度描述已自动生成">
            <a:extLst>
              <a:ext uri="{FF2B5EF4-FFF2-40B4-BE49-F238E27FC236}">
                <a16:creationId xmlns:a16="http://schemas.microsoft.com/office/drawing/2014/main" id="{88C26D12-0A83-6850-E13D-16BE49B1A9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444" y="7726594"/>
            <a:ext cx="722313" cy="722313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780D6AF-D8D0-AC18-6927-0B811601C377}"/>
              </a:ext>
            </a:extLst>
          </p:cNvPr>
          <p:cNvSpPr>
            <a:spLocks/>
          </p:cNvSpPr>
          <p:nvPr/>
        </p:nvSpPr>
        <p:spPr>
          <a:xfrm>
            <a:off x="1346645" y="1241748"/>
            <a:ext cx="2051862" cy="1181443"/>
          </a:xfrm>
          <a:prstGeom prst="roundRect">
            <a:avLst>
              <a:gd name="adj" fmla="val 9093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874428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97 -0.03062 L -0.47823 -0.069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18" y="-19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82AABD1-8B69-FDEB-D68A-DE507511F3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613656" y="2111634"/>
            <a:ext cx="1530341" cy="2472084"/>
            <a:chOff x="7613657" y="1337910"/>
            <a:chExt cx="1530343" cy="2472084"/>
          </a:xfrm>
        </p:grpSpPr>
        <p:grpSp>
          <p:nvGrpSpPr>
            <p:cNvPr id="12" name="图形 2">
              <a:extLst>
                <a:ext uri="{FF2B5EF4-FFF2-40B4-BE49-F238E27FC236}">
                  <a16:creationId xmlns:a16="http://schemas.microsoft.com/office/drawing/2014/main" id="{05B44C02-64A9-E0A4-B411-4C5738FC05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613657" y="1337910"/>
              <a:ext cx="1530343" cy="1966121"/>
              <a:chOff x="6741966" y="1909515"/>
              <a:chExt cx="3216085" cy="3651118"/>
            </a:xfrm>
            <a:effectLst>
              <a:outerShdw dir="5460000" algn="tr" rotWithShape="0">
                <a:prstClr val="black">
                  <a:alpha val="49000"/>
                </a:prstClr>
              </a:outerShdw>
            </a:effectLst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EA59B0AD-34A5-F622-0CC4-AD3ABA9D5A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41966" y="1909515"/>
                <a:ext cx="3216085" cy="3651118"/>
              </a:xfrm>
              <a:custGeom>
                <a:avLst/>
                <a:gdLst>
                  <a:gd name="connsiteX0" fmla="*/ 183777 w 3216085"/>
                  <a:gd name="connsiteY0" fmla="*/ 0 h 3532371"/>
                  <a:gd name="connsiteX1" fmla="*/ 2253374 w 3216085"/>
                  <a:gd name="connsiteY1" fmla="*/ 0 h 3532371"/>
                  <a:gd name="connsiteX2" fmla="*/ 2253374 w 3216085"/>
                  <a:gd name="connsiteY2" fmla="*/ 0 h 3532371"/>
                  <a:gd name="connsiteX3" fmla="*/ 2251720 w 3216085"/>
                  <a:gd name="connsiteY3" fmla="*/ 724956 h 3532371"/>
                  <a:gd name="connsiteX4" fmla="*/ 2461294 w 3216085"/>
                  <a:gd name="connsiteY4" fmla="*/ 927247 h 3532371"/>
                  <a:gd name="connsiteX5" fmla="*/ 2461754 w 3216085"/>
                  <a:gd name="connsiteY5" fmla="*/ 927247 h 3532371"/>
                  <a:gd name="connsiteX6" fmla="*/ 3216087 w 3216085"/>
                  <a:gd name="connsiteY6" fmla="*/ 927247 h 3532371"/>
                  <a:gd name="connsiteX7" fmla="*/ 3216087 w 3216085"/>
                  <a:gd name="connsiteY7" fmla="*/ 927247 h 3532371"/>
                  <a:gd name="connsiteX8" fmla="*/ 3216087 w 3216085"/>
                  <a:gd name="connsiteY8" fmla="*/ 3355753 h 3532371"/>
                  <a:gd name="connsiteX9" fmla="*/ 3032310 w 3216085"/>
                  <a:gd name="connsiteY9" fmla="*/ 3532371 h 3532371"/>
                  <a:gd name="connsiteX10" fmla="*/ 183777 w 3216085"/>
                  <a:gd name="connsiteY10" fmla="*/ 3532371 h 3532371"/>
                  <a:gd name="connsiteX11" fmla="*/ 0 w 3216085"/>
                  <a:gd name="connsiteY11" fmla="*/ 3355753 h 3532371"/>
                  <a:gd name="connsiteX12" fmla="*/ 0 w 3216085"/>
                  <a:gd name="connsiteY12" fmla="*/ 176619 h 3532371"/>
                  <a:gd name="connsiteX13" fmla="*/ 183777 w 3216085"/>
                  <a:gd name="connsiteY13" fmla="*/ 0 h 353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085" h="3532371">
                    <a:moveTo>
                      <a:pt x="183777" y="0"/>
                    </a:moveTo>
                    <a:lnTo>
                      <a:pt x="2253374" y="0"/>
                    </a:lnTo>
                    <a:lnTo>
                      <a:pt x="2253374" y="0"/>
                    </a:lnTo>
                    <a:lnTo>
                      <a:pt x="2251720" y="724956"/>
                    </a:lnTo>
                    <a:cubicBezTo>
                      <a:pt x="2251468" y="836435"/>
                      <a:pt x="2345297" y="927003"/>
                      <a:pt x="2461294" y="927247"/>
                    </a:cubicBezTo>
                    <a:cubicBezTo>
                      <a:pt x="2461443" y="927247"/>
                      <a:pt x="2461593" y="927247"/>
                      <a:pt x="2461754" y="927247"/>
                    </a:cubicBezTo>
                    <a:lnTo>
                      <a:pt x="3216087" y="927247"/>
                    </a:lnTo>
                    <a:lnTo>
                      <a:pt x="3216087" y="927247"/>
                    </a:lnTo>
                    <a:lnTo>
                      <a:pt x="3216087" y="3355753"/>
                    </a:lnTo>
                    <a:cubicBezTo>
                      <a:pt x="3216087" y="3453301"/>
                      <a:pt x="3133812" y="3532371"/>
                      <a:pt x="3032310" y="3532371"/>
                    </a:cubicBezTo>
                    <a:lnTo>
                      <a:pt x="183777" y="3532371"/>
                    </a:lnTo>
                    <a:cubicBezTo>
                      <a:pt x="82280" y="3532371"/>
                      <a:pt x="0" y="3453301"/>
                      <a:pt x="0" y="3355753"/>
                    </a:cubicBezTo>
                    <a:lnTo>
                      <a:pt x="0" y="176619"/>
                    </a:lnTo>
                    <a:cubicBezTo>
                      <a:pt x="0" y="79075"/>
                      <a:pt x="82280" y="0"/>
                      <a:pt x="1837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zh-CN" sz="7999">
                    <a:solidFill>
                      <a:srgbClr val="FD8C59"/>
                    </a:solidFill>
                    <a:latin typeface="DIN1451" panose="020B0503020202040203" pitchFamily="34" charset="0"/>
                  </a:rPr>
                  <a:t>P</a:t>
                </a:r>
                <a:endParaRPr lang="zh-CN" altLang="en-US" sz="7999">
                  <a:solidFill>
                    <a:srgbClr val="FD8C59"/>
                  </a:solidFill>
                  <a:latin typeface="DIN1451" panose="020B0503020202040203" pitchFamily="34" charset="0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3EC7B3C2-BF68-75CC-9BCF-9F4F3284A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93225" y="1909517"/>
                <a:ext cx="964826" cy="958419"/>
              </a:xfrm>
              <a:custGeom>
                <a:avLst/>
                <a:gdLst>
                  <a:gd name="connsiteX0" fmla="*/ 0 w 964825"/>
                  <a:gd name="connsiteY0" fmla="*/ 0 h 927247"/>
                  <a:gd name="connsiteX1" fmla="*/ 964826 w 964825"/>
                  <a:gd name="connsiteY1" fmla="*/ 927247 h 927247"/>
                  <a:gd name="connsiteX2" fmla="*/ 210034 w 964825"/>
                  <a:gd name="connsiteY2" fmla="*/ 927247 h 927247"/>
                  <a:gd name="connsiteX3" fmla="*/ 0 w 964825"/>
                  <a:gd name="connsiteY3" fmla="*/ 725398 h 927247"/>
                  <a:gd name="connsiteX4" fmla="*/ 0 w 964825"/>
                  <a:gd name="connsiteY4" fmla="*/ 0 h 927247"/>
                  <a:gd name="connsiteX5" fmla="*/ 0 w 964825"/>
                  <a:gd name="connsiteY5" fmla="*/ 0 h 92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25" h="927247">
                    <a:moveTo>
                      <a:pt x="0" y="0"/>
                    </a:moveTo>
                    <a:lnTo>
                      <a:pt x="964826" y="927247"/>
                    </a:lnTo>
                    <a:lnTo>
                      <a:pt x="210034" y="927247"/>
                    </a:lnTo>
                    <a:cubicBezTo>
                      <a:pt x="94036" y="927247"/>
                      <a:pt x="0" y="836876"/>
                      <a:pt x="0" y="725398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E6DB"/>
              </a:solidFill>
              <a:ln w="285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/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6B7E080-38E6-64BE-15DB-DF92AC0DF99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51090" y="3409884"/>
              <a:ext cx="1255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死狗</a:t>
              </a:r>
              <a:r>
                <a:rPr lang="en-US" altLang="zh-CN" sz="2000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.</a:t>
              </a:r>
              <a:r>
                <a:rPr lang="en-US" altLang="zh-CN" sz="2000" err="1">
                  <a:solidFill>
                    <a:schemeClr val="bg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ppsx</a:t>
              </a:r>
              <a:endParaRPr lang="zh-CN" altLang="en-US" sz="20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</p:txBody>
        </p:sp>
      </p:grpSp>
      <p:pic>
        <p:nvPicPr>
          <p:cNvPr id="20" name="图片 19" descr="图片包含 背景图案&#10;&#10;描述已自动生成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09974"/>
            <a:ext cx="14400212" cy="810012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 descr="图片包含 背景图案&#10;&#10;描述已自动生成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  <a14:imgEffect>
                        <a14:saturation sat="10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9" t="11212" r="4729" b="1271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E4AF12B-BD5C-14AF-1374-716941887A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.</a:t>
            </a:r>
            <a:r>
              <a:rPr lang="en-US" altLang="zh-CN" sz="1400" dirty="0" err="1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ppsx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AD66348-A911-5301-2BAC-C7C2CB8B29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28547" y="2556713"/>
            <a:ext cx="2434058" cy="1205923"/>
            <a:chOff x="928617" y="1183701"/>
            <a:chExt cx="2434058" cy="120592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26E3CEB-A651-DA2A-C75C-111FC6D41A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D4BF5DC-326F-E76D-7EB8-330255A48A5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91346AEC-2678-D71D-0291-4EFD0E7B9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 flipV="1">
            <a:off x="6128000" y="2426218"/>
            <a:ext cx="4644192" cy="2251483"/>
          </a:xfrm>
          <a:custGeom>
            <a:avLst/>
            <a:gdLst>
              <a:gd name="connsiteX0" fmla="*/ 0 w 11760868"/>
              <a:gd name="connsiteY0" fmla="*/ 3931919 h 7863838"/>
              <a:gd name="connsiteX1" fmla="*/ 5880434 w 11760868"/>
              <a:gd name="connsiteY1" fmla="*/ 0 h 7863838"/>
              <a:gd name="connsiteX2" fmla="*/ 11760868 w 11760868"/>
              <a:gd name="connsiteY2" fmla="*/ 3931919 h 7863838"/>
              <a:gd name="connsiteX3" fmla="*/ 5880434 w 11760868"/>
              <a:gd name="connsiteY3" fmla="*/ 7863838 h 7863838"/>
              <a:gd name="connsiteX4" fmla="*/ 0 w 11760868"/>
              <a:gd name="connsiteY4" fmla="*/ 3931919 h 7863838"/>
              <a:gd name="connsiteX0" fmla="*/ 725568 w 12486436"/>
              <a:gd name="connsiteY0" fmla="*/ 2621279 h 6553198"/>
              <a:gd name="connsiteX1" fmla="*/ 2267682 w 12486436"/>
              <a:gd name="connsiteY1" fmla="*/ 0 h 6553198"/>
              <a:gd name="connsiteX2" fmla="*/ 12486436 w 12486436"/>
              <a:gd name="connsiteY2" fmla="*/ 2621279 h 6553198"/>
              <a:gd name="connsiteX3" fmla="*/ 6606002 w 12486436"/>
              <a:gd name="connsiteY3" fmla="*/ 6553198 h 6553198"/>
              <a:gd name="connsiteX4" fmla="*/ 725568 w 12486436"/>
              <a:gd name="connsiteY4" fmla="*/ 2621279 h 6553198"/>
              <a:gd name="connsiteX0" fmla="*/ 922857 w 11180045"/>
              <a:gd name="connsiteY0" fmla="*/ 4814422 h 6701003"/>
              <a:gd name="connsiteX1" fmla="*/ 961291 w 11180045"/>
              <a:gd name="connsiteY1" fmla="*/ 79863 h 6701003"/>
              <a:gd name="connsiteX2" fmla="*/ 11180045 w 11180045"/>
              <a:gd name="connsiteY2" fmla="*/ 2701142 h 6701003"/>
              <a:gd name="connsiteX3" fmla="*/ 5299611 w 11180045"/>
              <a:gd name="connsiteY3" fmla="*/ 6633061 h 6701003"/>
              <a:gd name="connsiteX4" fmla="*/ 922857 w 11180045"/>
              <a:gd name="connsiteY4" fmla="*/ 4814422 h 6701003"/>
              <a:gd name="connsiteX0" fmla="*/ 818096 w 9589384"/>
              <a:gd name="connsiteY0" fmla="*/ 5517776 h 7518971"/>
              <a:gd name="connsiteX1" fmla="*/ 856530 w 9589384"/>
              <a:gd name="connsiteY1" fmla="*/ 783217 h 7518971"/>
              <a:gd name="connsiteX2" fmla="*/ 9589384 w 9589384"/>
              <a:gd name="connsiteY2" fmla="*/ 1369956 h 7518971"/>
              <a:gd name="connsiteX3" fmla="*/ 5194850 w 9589384"/>
              <a:gd name="connsiteY3" fmla="*/ 7336415 h 7518971"/>
              <a:gd name="connsiteX4" fmla="*/ 818096 w 9589384"/>
              <a:gd name="connsiteY4" fmla="*/ 5517776 h 7518971"/>
              <a:gd name="connsiteX0" fmla="*/ 1052311 w 10222022"/>
              <a:gd name="connsiteY0" fmla="*/ 5517776 h 6061973"/>
              <a:gd name="connsiteX1" fmla="*/ 1090745 w 10222022"/>
              <a:gd name="connsiteY1" fmla="*/ 783217 h 6061973"/>
              <a:gd name="connsiteX2" fmla="*/ 9823599 w 10222022"/>
              <a:gd name="connsiteY2" fmla="*/ 1369956 h 6061973"/>
              <a:gd name="connsiteX3" fmla="*/ 9463855 w 10222022"/>
              <a:gd name="connsiteY3" fmla="*/ 5496185 h 6061973"/>
              <a:gd name="connsiteX4" fmla="*/ 1052311 w 10222022"/>
              <a:gd name="connsiteY4" fmla="*/ 5517776 h 6061973"/>
              <a:gd name="connsiteX0" fmla="*/ 1052311 w 10381177"/>
              <a:gd name="connsiteY0" fmla="*/ 5517776 h 5855234"/>
              <a:gd name="connsiteX1" fmla="*/ 1090745 w 10381177"/>
              <a:gd name="connsiteY1" fmla="*/ 783217 h 5855234"/>
              <a:gd name="connsiteX2" fmla="*/ 9823599 w 10381177"/>
              <a:gd name="connsiteY2" fmla="*/ 1369956 h 5855234"/>
              <a:gd name="connsiteX3" fmla="*/ 9463855 w 10381177"/>
              <a:gd name="connsiteY3" fmla="*/ 5496185 h 5855234"/>
              <a:gd name="connsiteX4" fmla="*/ 1052311 w 10381177"/>
              <a:gd name="connsiteY4" fmla="*/ 5517776 h 5855234"/>
              <a:gd name="connsiteX0" fmla="*/ 778063 w 10770534"/>
              <a:gd name="connsiteY0" fmla="*/ 5547469 h 6080450"/>
              <a:gd name="connsiteX1" fmla="*/ 1583812 w 10770534"/>
              <a:gd name="connsiteY1" fmla="*/ 784875 h 6080450"/>
              <a:gd name="connsiteX2" fmla="*/ 10316666 w 10770534"/>
              <a:gd name="connsiteY2" fmla="*/ 1371614 h 6080450"/>
              <a:gd name="connsiteX3" fmla="*/ 9956922 w 10770534"/>
              <a:gd name="connsiteY3" fmla="*/ 5497843 h 6080450"/>
              <a:gd name="connsiteX4" fmla="*/ 778063 w 10770534"/>
              <a:gd name="connsiteY4" fmla="*/ 5547469 h 6080450"/>
              <a:gd name="connsiteX0" fmla="*/ 360281 w 10352752"/>
              <a:gd name="connsiteY0" fmla="*/ 5547469 h 5849137"/>
              <a:gd name="connsiteX1" fmla="*/ 1166030 w 10352752"/>
              <a:gd name="connsiteY1" fmla="*/ 784875 h 5849137"/>
              <a:gd name="connsiteX2" fmla="*/ 9898884 w 10352752"/>
              <a:gd name="connsiteY2" fmla="*/ 1371614 h 5849137"/>
              <a:gd name="connsiteX3" fmla="*/ 9539140 w 10352752"/>
              <a:gd name="connsiteY3" fmla="*/ 5497843 h 5849137"/>
              <a:gd name="connsiteX4" fmla="*/ 360281 w 10352752"/>
              <a:gd name="connsiteY4" fmla="*/ 5547469 h 5849137"/>
              <a:gd name="connsiteX0" fmla="*/ 403524 w 10395995"/>
              <a:gd name="connsiteY0" fmla="*/ 5547469 h 5880903"/>
              <a:gd name="connsiteX1" fmla="*/ 1209273 w 10395995"/>
              <a:gd name="connsiteY1" fmla="*/ 784875 h 5880903"/>
              <a:gd name="connsiteX2" fmla="*/ 9942127 w 10395995"/>
              <a:gd name="connsiteY2" fmla="*/ 1371614 h 5880903"/>
              <a:gd name="connsiteX3" fmla="*/ 9582383 w 10395995"/>
              <a:gd name="connsiteY3" fmla="*/ 5497843 h 5880903"/>
              <a:gd name="connsiteX4" fmla="*/ 403524 w 10395995"/>
              <a:gd name="connsiteY4" fmla="*/ 5547469 h 5880903"/>
              <a:gd name="connsiteX0" fmla="*/ 825431 w 11292937"/>
              <a:gd name="connsiteY0" fmla="*/ 5547469 h 6149285"/>
              <a:gd name="connsiteX1" fmla="*/ 1631180 w 11292937"/>
              <a:gd name="connsiteY1" fmla="*/ 784875 h 6149285"/>
              <a:gd name="connsiteX2" fmla="*/ 10364034 w 11292937"/>
              <a:gd name="connsiteY2" fmla="*/ 1371614 h 6149285"/>
              <a:gd name="connsiteX3" fmla="*/ 10654557 w 11292937"/>
              <a:gd name="connsiteY3" fmla="*/ 5624003 h 6149285"/>
              <a:gd name="connsiteX4" fmla="*/ 825431 w 11292937"/>
              <a:gd name="connsiteY4" fmla="*/ 5547469 h 6149285"/>
              <a:gd name="connsiteX0" fmla="*/ 825431 w 10957466"/>
              <a:gd name="connsiteY0" fmla="*/ 5547469 h 5969926"/>
              <a:gd name="connsiteX1" fmla="*/ 1631180 w 10957466"/>
              <a:gd name="connsiteY1" fmla="*/ 784875 h 5969926"/>
              <a:gd name="connsiteX2" fmla="*/ 10364034 w 10957466"/>
              <a:gd name="connsiteY2" fmla="*/ 1371614 h 5969926"/>
              <a:gd name="connsiteX3" fmla="*/ 10654557 w 10957466"/>
              <a:gd name="connsiteY3" fmla="*/ 5624003 h 5969926"/>
              <a:gd name="connsiteX4" fmla="*/ 825431 w 10957466"/>
              <a:gd name="connsiteY4" fmla="*/ 5547469 h 5969926"/>
              <a:gd name="connsiteX0" fmla="*/ 833705 w 11355802"/>
              <a:gd name="connsiteY0" fmla="*/ 6594444 h 7292542"/>
              <a:gd name="connsiteX1" fmla="*/ 1639454 w 11355802"/>
              <a:gd name="connsiteY1" fmla="*/ 1831850 h 7292542"/>
              <a:gd name="connsiteX2" fmla="*/ 10554383 w 11355802"/>
              <a:gd name="connsiteY2" fmla="*/ 946733 h 7292542"/>
              <a:gd name="connsiteX3" fmla="*/ 10662831 w 11355802"/>
              <a:gd name="connsiteY3" fmla="*/ 6670978 h 7292542"/>
              <a:gd name="connsiteX4" fmla="*/ 833705 w 11355802"/>
              <a:gd name="connsiteY4" fmla="*/ 6594444 h 7292542"/>
              <a:gd name="connsiteX0" fmla="*/ 833705 w 11372327"/>
              <a:gd name="connsiteY0" fmla="*/ 6594444 h 7292543"/>
              <a:gd name="connsiteX1" fmla="*/ 1639454 w 11372327"/>
              <a:gd name="connsiteY1" fmla="*/ 1831850 h 7292543"/>
              <a:gd name="connsiteX2" fmla="*/ 10554383 w 11372327"/>
              <a:gd name="connsiteY2" fmla="*/ 946733 h 7292543"/>
              <a:gd name="connsiteX3" fmla="*/ 10662831 w 11372327"/>
              <a:gd name="connsiteY3" fmla="*/ 6670978 h 7292543"/>
              <a:gd name="connsiteX4" fmla="*/ 833705 w 11372327"/>
              <a:gd name="connsiteY4" fmla="*/ 6594444 h 7292543"/>
              <a:gd name="connsiteX0" fmla="*/ 833705 w 11372327"/>
              <a:gd name="connsiteY0" fmla="*/ 5656834 h 6354933"/>
              <a:gd name="connsiteX1" fmla="*/ 1639454 w 11372327"/>
              <a:gd name="connsiteY1" fmla="*/ 894240 h 6354933"/>
              <a:gd name="connsiteX2" fmla="*/ 10554383 w 11372327"/>
              <a:gd name="connsiteY2" fmla="*/ 9123 h 6354933"/>
              <a:gd name="connsiteX3" fmla="*/ 10662831 w 11372327"/>
              <a:gd name="connsiteY3" fmla="*/ 5733368 h 6354933"/>
              <a:gd name="connsiteX4" fmla="*/ 833705 w 11372327"/>
              <a:gd name="connsiteY4" fmla="*/ 5656834 h 6354933"/>
              <a:gd name="connsiteX0" fmla="*/ 1214922 w 11753544"/>
              <a:gd name="connsiteY0" fmla="*/ 6010117 h 6754941"/>
              <a:gd name="connsiteX1" fmla="*/ 1227345 w 11753544"/>
              <a:gd name="connsiteY1" fmla="*/ 448515 h 6754941"/>
              <a:gd name="connsiteX2" fmla="*/ 10935600 w 11753544"/>
              <a:gd name="connsiteY2" fmla="*/ 362406 h 6754941"/>
              <a:gd name="connsiteX3" fmla="*/ 11044048 w 11753544"/>
              <a:gd name="connsiteY3" fmla="*/ 6086651 h 6754941"/>
              <a:gd name="connsiteX4" fmla="*/ 1214922 w 11753544"/>
              <a:gd name="connsiteY4" fmla="*/ 6010117 h 6754941"/>
              <a:gd name="connsiteX0" fmla="*/ 749181 w 11287803"/>
              <a:gd name="connsiteY0" fmla="*/ 5669980 h 6414803"/>
              <a:gd name="connsiteX1" fmla="*/ 761604 w 11287803"/>
              <a:gd name="connsiteY1" fmla="*/ 108378 h 6414803"/>
              <a:gd name="connsiteX2" fmla="*/ 10469859 w 11287803"/>
              <a:gd name="connsiteY2" fmla="*/ 22269 h 6414803"/>
              <a:gd name="connsiteX3" fmla="*/ 10578307 w 11287803"/>
              <a:gd name="connsiteY3" fmla="*/ 5746514 h 6414803"/>
              <a:gd name="connsiteX4" fmla="*/ 749181 w 11287803"/>
              <a:gd name="connsiteY4" fmla="*/ 5669980 h 6414803"/>
              <a:gd name="connsiteX0" fmla="*/ 127776 w 10666398"/>
              <a:gd name="connsiteY0" fmla="*/ 5669980 h 6196294"/>
              <a:gd name="connsiteX1" fmla="*/ 140199 w 10666398"/>
              <a:gd name="connsiteY1" fmla="*/ 108378 h 6196294"/>
              <a:gd name="connsiteX2" fmla="*/ 9848454 w 10666398"/>
              <a:gd name="connsiteY2" fmla="*/ 22269 h 6196294"/>
              <a:gd name="connsiteX3" fmla="*/ 9956902 w 10666398"/>
              <a:gd name="connsiteY3" fmla="*/ 5746514 h 6196294"/>
              <a:gd name="connsiteX4" fmla="*/ 127776 w 10666398"/>
              <a:gd name="connsiteY4" fmla="*/ 5669980 h 6196294"/>
              <a:gd name="connsiteX0" fmla="*/ 127776 w 10043337"/>
              <a:gd name="connsiteY0" fmla="*/ 5669980 h 5906337"/>
              <a:gd name="connsiteX1" fmla="*/ 140199 w 10043337"/>
              <a:gd name="connsiteY1" fmla="*/ 108378 h 5906337"/>
              <a:gd name="connsiteX2" fmla="*/ 9848454 w 10043337"/>
              <a:gd name="connsiteY2" fmla="*/ 22269 h 5906337"/>
              <a:gd name="connsiteX3" fmla="*/ 9956902 w 10043337"/>
              <a:gd name="connsiteY3" fmla="*/ 5746514 h 5906337"/>
              <a:gd name="connsiteX4" fmla="*/ 127776 w 10043337"/>
              <a:gd name="connsiteY4" fmla="*/ 5669980 h 590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3337" h="5906337">
                <a:moveTo>
                  <a:pt x="127776" y="5669980"/>
                </a:moveTo>
                <a:cubicBezTo>
                  <a:pt x="-103764" y="5445192"/>
                  <a:pt x="28706" y="250655"/>
                  <a:pt x="140199" y="108378"/>
                </a:cubicBezTo>
                <a:cubicBezTo>
                  <a:pt x="251692" y="-33899"/>
                  <a:pt x="8912069" y="-4566"/>
                  <a:pt x="9848454" y="22269"/>
                </a:cubicBezTo>
                <a:cubicBezTo>
                  <a:pt x="9926486" y="343475"/>
                  <a:pt x="10172438" y="5464059"/>
                  <a:pt x="9956902" y="5746514"/>
                </a:cubicBezTo>
                <a:cubicBezTo>
                  <a:pt x="9741366" y="6028969"/>
                  <a:pt x="359316" y="5894768"/>
                  <a:pt x="127776" y="566998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5246499C-9481-5A54-12BF-514701B673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6630" y="6849510"/>
            <a:ext cx="1984823" cy="1116463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D9581DE-FECB-045D-4D3B-FE0E2CBB51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7395" y="676005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r>
              <a:rPr lang="en-US" altLang="zh-CN" sz="1600">
                <a:noFill/>
                <a:latin typeface="Rajdhani Semibold" panose="02000000000000000000" pitchFamily="2" charset="0"/>
                <a:cs typeface="Rajdhani Semibold" panose="02000000000000000000" pitchFamily="2" charset="0"/>
              </a:rPr>
              <a:t> .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C433C60-53D8-568C-C326-A7CFD750EE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7395" y="5345529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178B791A-21E4-271A-B82E-383941B01B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6632" y="5434989"/>
            <a:ext cx="1984823" cy="111646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33" name="图片 32" descr="图片包含 背景图案&#10;&#10;描述已自动生成">
            <a:extLst>
              <a:ext uri="{FF2B5EF4-FFF2-40B4-BE49-F238E27FC236}">
                <a16:creationId xmlns:a16="http://schemas.microsoft.com/office/drawing/2014/main" id="{F5AA1D74-E049-646A-C586-EED40C63A4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1"/>
          <a:stretch/>
        </p:blipFill>
        <p:spPr>
          <a:xfrm>
            <a:off x="8084" y="6284979"/>
            <a:ext cx="14400212" cy="1005168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6107434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58632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114%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42EA9D5-01FD-F398-BB01-D02B7470E8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0550" y="5420314"/>
            <a:ext cx="2051862" cy="1181443"/>
          </a:xfrm>
          <a:prstGeom prst="roundRect">
            <a:avLst>
              <a:gd name="adj" fmla="val 9093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032FD54-715D-7E54-9653-EBA52CAC78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8171" y="2620668"/>
            <a:ext cx="2040903" cy="1166472"/>
          </a:xfrm>
          <a:prstGeom prst="roundRect">
            <a:avLst>
              <a:gd name="adj" fmla="val 7821"/>
            </a:avLst>
          </a:prstGeom>
          <a:noFill/>
          <a:ln w="28575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F12DD8A6-F108-61FC-9C62-330B39C725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84252" y="4055704"/>
            <a:ext cx="1984823" cy="111646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1ECFAF1-EAB5-24EE-AACD-02E68C7022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5015" y="3966245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r>
              <a:rPr lang="en-US" altLang="zh-CN" sz="1600">
                <a:noFill/>
                <a:latin typeface="Rajdhani Semibold" panose="02000000000000000000" pitchFamily="2" charset="0"/>
                <a:cs typeface="Rajdhani Semibold" panose="02000000000000000000" pitchFamily="2" charset="0"/>
              </a:rPr>
              <a:t> .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5F4B7A9-C479-7B03-2084-E1C8E0248B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66626" y="2398515"/>
            <a:ext cx="6518287" cy="2820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92DDDB-F2B5-AB25-53EF-A5B9FF274BB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28617" y="1183703"/>
            <a:ext cx="2434058" cy="1205923"/>
            <a:chOff x="928617" y="1183701"/>
            <a:chExt cx="2434058" cy="120592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1809B58-BC1A-AC0A-C92F-0172CC7A28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9EB753-2B6E-8835-62C1-EBDC20F8ACB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3370A5E0-5255-1126-B24B-098FD1F0E1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43259" y="1371854"/>
            <a:ext cx="8216605" cy="4562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58715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61A1548-F128-D7F2-EB13-A8AE7CAE68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77744" y="1403066"/>
            <a:ext cx="10002851" cy="3530806"/>
          </a:xfrm>
          <a:custGeom>
            <a:avLst/>
            <a:gdLst/>
            <a:ahLst/>
            <a:cxnLst/>
            <a:rect l="l" t="t" r="r" b="b"/>
            <a:pathLst>
              <a:path w="10002851" h="3530806">
                <a:moveTo>
                  <a:pt x="8029043" y="3004110"/>
                </a:moveTo>
                <a:lnTo>
                  <a:pt x="8526476" y="3004110"/>
                </a:lnTo>
                <a:lnTo>
                  <a:pt x="8526476" y="3501544"/>
                </a:lnTo>
                <a:lnTo>
                  <a:pt x="8029043" y="3501544"/>
                </a:lnTo>
                <a:close/>
                <a:moveTo>
                  <a:pt x="5123918" y="3004110"/>
                </a:moveTo>
                <a:lnTo>
                  <a:pt x="5621352" y="3004110"/>
                </a:lnTo>
                <a:lnTo>
                  <a:pt x="5621352" y="3501544"/>
                </a:lnTo>
                <a:lnTo>
                  <a:pt x="5123918" y="3501544"/>
                </a:lnTo>
                <a:close/>
                <a:moveTo>
                  <a:pt x="2218794" y="3004110"/>
                </a:moveTo>
                <a:lnTo>
                  <a:pt x="2716227" y="3004110"/>
                </a:lnTo>
                <a:lnTo>
                  <a:pt x="2716227" y="3501544"/>
                </a:lnTo>
                <a:lnTo>
                  <a:pt x="2218794" y="3501544"/>
                </a:lnTo>
                <a:close/>
                <a:moveTo>
                  <a:pt x="6819749" y="497435"/>
                </a:moveTo>
                <a:cubicBezTo>
                  <a:pt x="6673445" y="498248"/>
                  <a:pt x="6556402" y="545391"/>
                  <a:pt x="6468620" y="638862"/>
                </a:cubicBezTo>
                <a:cubicBezTo>
                  <a:pt x="6380837" y="732335"/>
                  <a:pt x="6336946" y="857506"/>
                  <a:pt x="6336946" y="1014376"/>
                </a:cubicBezTo>
                <a:lnTo>
                  <a:pt x="6336946" y="2516431"/>
                </a:lnTo>
                <a:cubicBezTo>
                  <a:pt x="6336946" y="2673301"/>
                  <a:pt x="6380837" y="2798472"/>
                  <a:pt x="6468620" y="2891944"/>
                </a:cubicBezTo>
                <a:cubicBezTo>
                  <a:pt x="6555589" y="2985416"/>
                  <a:pt x="6674258" y="3032559"/>
                  <a:pt x="6824626" y="3033372"/>
                </a:cubicBezTo>
                <a:cubicBezTo>
                  <a:pt x="6974994" y="3032559"/>
                  <a:pt x="7093662" y="2985416"/>
                  <a:pt x="7180632" y="2891944"/>
                </a:cubicBezTo>
                <a:cubicBezTo>
                  <a:pt x="7268414" y="2798472"/>
                  <a:pt x="7312306" y="2673301"/>
                  <a:pt x="7312306" y="2516431"/>
                </a:cubicBezTo>
                <a:lnTo>
                  <a:pt x="7312306" y="1014376"/>
                </a:lnTo>
                <a:cubicBezTo>
                  <a:pt x="7311493" y="857506"/>
                  <a:pt x="7269227" y="732335"/>
                  <a:pt x="7185509" y="638862"/>
                </a:cubicBezTo>
                <a:cubicBezTo>
                  <a:pt x="7097726" y="545391"/>
                  <a:pt x="6975807" y="498248"/>
                  <a:pt x="6819749" y="497435"/>
                </a:cubicBezTo>
                <a:close/>
                <a:moveTo>
                  <a:pt x="3914624" y="497435"/>
                </a:moveTo>
                <a:cubicBezTo>
                  <a:pt x="3768320" y="498248"/>
                  <a:pt x="3651277" y="545391"/>
                  <a:pt x="3563495" y="638862"/>
                </a:cubicBezTo>
                <a:cubicBezTo>
                  <a:pt x="3475712" y="732335"/>
                  <a:pt x="3431821" y="857506"/>
                  <a:pt x="3431821" y="1014376"/>
                </a:cubicBezTo>
                <a:lnTo>
                  <a:pt x="3431821" y="2516431"/>
                </a:lnTo>
                <a:cubicBezTo>
                  <a:pt x="3431821" y="2673301"/>
                  <a:pt x="3475712" y="2798472"/>
                  <a:pt x="3563495" y="2891944"/>
                </a:cubicBezTo>
                <a:cubicBezTo>
                  <a:pt x="3650464" y="2985416"/>
                  <a:pt x="3769133" y="3032559"/>
                  <a:pt x="3919501" y="3033372"/>
                </a:cubicBezTo>
                <a:cubicBezTo>
                  <a:pt x="4069869" y="3032559"/>
                  <a:pt x="4188537" y="2985416"/>
                  <a:pt x="4275508" y="2891944"/>
                </a:cubicBezTo>
                <a:cubicBezTo>
                  <a:pt x="4363290" y="2798472"/>
                  <a:pt x="4407181" y="2673301"/>
                  <a:pt x="4407181" y="2516431"/>
                </a:cubicBezTo>
                <a:lnTo>
                  <a:pt x="4407181" y="1014376"/>
                </a:lnTo>
                <a:cubicBezTo>
                  <a:pt x="4406368" y="857506"/>
                  <a:pt x="4364102" y="732335"/>
                  <a:pt x="4280384" y="638862"/>
                </a:cubicBezTo>
                <a:cubicBezTo>
                  <a:pt x="4192602" y="545391"/>
                  <a:pt x="4070682" y="498248"/>
                  <a:pt x="3914624" y="497435"/>
                </a:cubicBezTo>
                <a:close/>
                <a:moveTo>
                  <a:pt x="9505418" y="29263"/>
                </a:moveTo>
                <a:lnTo>
                  <a:pt x="10002851" y="29263"/>
                </a:lnTo>
                <a:lnTo>
                  <a:pt x="10002851" y="3501544"/>
                </a:lnTo>
                <a:lnTo>
                  <a:pt x="9505418" y="3501544"/>
                </a:lnTo>
                <a:lnTo>
                  <a:pt x="9505418" y="555957"/>
                </a:lnTo>
                <a:lnTo>
                  <a:pt x="9012861" y="916840"/>
                </a:lnTo>
                <a:lnTo>
                  <a:pt x="9012861" y="390146"/>
                </a:lnTo>
                <a:close/>
                <a:moveTo>
                  <a:pt x="6824626" y="2"/>
                </a:moveTo>
                <a:cubicBezTo>
                  <a:pt x="6895136" y="2"/>
                  <a:pt x="6962598" y="6098"/>
                  <a:pt x="7027013" y="18290"/>
                </a:cubicBezTo>
                <a:cubicBezTo>
                  <a:pt x="7091427" y="30482"/>
                  <a:pt x="7154013" y="48770"/>
                  <a:pt x="7214770" y="73154"/>
                </a:cubicBezTo>
                <a:cubicBezTo>
                  <a:pt x="7335877" y="121922"/>
                  <a:pt x="7439915" y="190197"/>
                  <a:pt x="7526885" y="277979"/>
                </a:cubicBezTo>
                <a:cubicBezTo>
                  <a:pt x="7613855" y="364949"/>
                  <a:pt x="7683755" y="468987"/>
                  <a:pt x="7736587" y="590095"/>
                </a:cubicBezTo>
                <a:cubicBezTo>
                  <a:pt x="7760971" y="650851"/>
                  <a:pt x="7779259" y="713437"/>
                  <a:pt x="7791451" y="777851"/>
                </a:cubicBezTo>
                <a:cubicBezTo>
                  <a:pt x="7803643" y="842266"/>
                  <a:pt x="7809739" y="909728"/>
                  <a:pt x="7809739" y="980238"/>
                </a:cubicBezTo>
                <a:lnTo>
                  <a:pt x="7809739" y="2550568"/>
                </a:lnTo>
                <a:cubicBezTo>
                  <a:pt x="7809739" y="2691182"/>
                  <a:pt x="7785355" y="2819605"/>
                  <a:pt x="7736587" y="2935835"/>
                </a:cubicBezTo>
                <a:cubicBezTo>
                  <a:pt x="7683755" y="3056943"/>
                  <a:pt x="7613855" y="3160981"/>
                  <a:pt x="7526885" y="3247951"/>
                </a:cubicBezTo>
                <a:cubicBezTo>
                  <a:pt x="7439915" y="3335733"/>
                  <a:pt x="7335877" y="3404008"/>
                  <a:pt x="7214770" y="3452776"/>
                </a:cubicBezTo>
                <a:cubicBezTo>
                  <a:pt x="7154013" y="3479497"/>
                  <a:pt x="7091427" y="3499207"/>
                  <a:pt x="7027013" y="3511907"/>
                </a:cubicBezTo>
                <a:cubicBezTo>
                  <a:pt x="6962598" y="3524608"/>
                  <a:pt x="6895136" y="3530907"/>
                  <a:pt x="6824626" y="3530805"/>
                </a:cubicBezTo>
                <a:cubicBezTo>
                  <a:pt x="6688888" y="3530805"/>
                  <a:pt x="6560466" y="3506421"/>
                  <a:pt x="6439358" y="3457653"/>
                </a:cubicBezTo>
                <a:cubicBezTo>
                  <a:pt x="6318251" y="3408885"/>
                  <a:pt x="6214213" y="3340610"/>
                  <a:pt x="6127243" y="3252827"/>
                </a:cubicBezTo>
                <a:cubicBezTo>
                  <a:pt x="6035397" y="3169922"/>
                  <a:pt x="5965496" y="3067509"/>
                  <a:pt x="5917541" y="2945589"/>
                </a:cubicBezTo>
                <a:cubicBezTo>
                  <a:pt x="5864709" y="2823669"/>
                  <a:pt x="5838699" y="2691995"/>
                  <a:pt x="5839512" y="2550568"/>
                </a:cubicBezTo>
                <a:lnTo>
                  <a:pt x="5839512" y="980238"/>
                </a:lnTo>
                <a:cubicBezTo>
                  <a:pt x="5839512" y="844501"/>
                  <a:pt x="5863896" y="716078"/>
                  <a:pt x="5912664" y="594971"/>
                </a:cubicBezTo>
                <a:cubicBezTo>
                  <a:pt x="5961432" y="478741"/>
                  <a:pt x="6029708" y="374702"/>
                  <a:pt x="6117490" y="282856"/>
                </a:cubicBezTo>
                <a:cubicBezTo>
                  <a:pt x="6204460" y="195887"/>
                  <a:pt x="6308498" y="125986"/>
                  <a:pt x="6429605" y="73154"/>
                </a:cubicBezTo>
                <a:cubicBezTo>
                  <a:pt x="6551525" y="24386"/>
                  <a:pt x="6683198" y="2"/>
                  <a:pt x="6824626" y="2"/>
                </a:cubicBezTo>
                <a:close/>
                <a:moveTo>
                  <a:pt x="3919501" y="2"/>
                </a:moveTo>
                <a:cubicBezTo>
                  <a:pt x="3990012" y="2"/>
                  <a:pt x="4057474" y="6098"/>
                  <a:pt x="4121888" y="18290"/>
                </a:cubicBezTo>
                <a:cubicBezTo>
                  <a:pt x="4186303" y="30482"/>
                  <a:pt x="4248888" y="48770"/>
                  <a:pt x="4309645" y="73154"/>
                </a:cubicBezTo>
                <a:cubicBezTo>
                  <a:pt x="4430752" y="121922"/>
                  <a:pt x="4534791" y="190197"/>
                  <a:pt x="4621760" y="277979"/>
                </a:cubicBezTo>
                <a:cubicBezTo>
                  <a:pt x="4708730" y="364949"/>
                  <a:pt x="4778630" y="468987"/>
                  <a:pt x="4831463" y="590095"/>
                </a:cubicBezTo>
                <a:cubicBezTo>
                  <a:pt x="4855847" y="650851"/>
                  <a:pt x="4874135" y="713437"/>
                  <a:pt x="4886327" y="777851"/>
                </a:cubicBezTo>
                <a:cubicBezTo>
                  <a:pt x="4898519" y="842266"/>
                  <a:pt x="4904615" y="909728"/>
                  <a:pt x="4904615" y="980238"/>
                </a:cubicBezTo>
                <a:lnTo>
                  <a:pt x="4904615" y="2550568"/>
                </a:lnTo>
                <a:cubicBezTo>
                  <a:pt x="4904615" y="2691182"/>
                  <a:pt x="4880231" y="2819605"/>
                  <a:pt x="4831463" y="2935835"/>
                </a:cubicBezTo>
                <a:cubicBezTo>
                  <a:pt x="4778630" y="3056943"/>
                  <a:pt x="4708730" y="3160981"/>
                  <a:pt x="4621760" y="3247951"/>
                </a:cubicBezTo>
                <a:cubicBezTo>
                  <a:pt x="4534791" y="3335733"/>
                  <a:pt x="4430752" y="3404008"/>
                  <a:pt x="4309645" y="3452776"/>
                </a:cubicBezTo>
                <a:cubicBezTo>
                  <a:pt x="4248888" y="3479497"/>
                  <a:pt x="4186303" y="3499207"/>
                  <a:pt x="4121888" y="3511907"/>
                </a:cubicBezTo>
                <a:cubicBezTo>
                  <a:pt x="4057474" y="3524608"/>
                  <a:pt x="3990012" y="3530907"/>
                  <a:pt x="3919501" y="3530805"/>
                </a:cubicBezTo>
                <a:cubicBezTo>
                  <a:pt x="3783764" y="3530805"/>
                  <a:pt x="3655341" y="3506421"/>
                  <a:pt x="3534234" y="3457653"/>
                </a:cubicBezTo>
                <a:cubicBezTo>
                  <a:pt x="3413127" y="3408885"/>
                  <a:pt x="3309088" y="3340610"/>
                  <a:pt x="3222118" y="3252827"/>
                </a:cubicBezTo>
                <a:cubicBezTo>
                  <a:pt x="3130272" y="3169922"/>
                  <a:pt x="3060371" y="3067509"/>
                  <a:pt x="3012416" y="2945589"/>
                </a:cubicBezTo>
                <a:cubicBezTo>
                  <a:pt x="2959584" y="2823669"/>
                  <a:pt x="2933574" y="2691995"/>
                  <a:pt x="2934387" y="2550568"/>
                </a:cubicBezTo>
                <a:lnTo>
                  <a:pt x="2934387" y="980238"/>
                </a:lnTo>
                <a:cubicBezTo>
                  <a:pt x="2934387" y="844501"/>
                  <a:pt x="2958771" y="716078"/>
                  <a:pt x="3007539" y="594971"/>
                </a:cubicBezTo>
                <a:cubicBezTo>
                  <a:pt x="3056307" y="478741"/>
                  <a:pt x="3124583" y="374702"/>
                  <a:pt x="3212365" y="282856"/>
                </a:cubicBezTo>
                <a:cubicBezTo>
                  <a:pt x="3299334" y="195887"/>
                  <a:pt x="3403373" y="125986"/>
                  <a:pt x="3524480" y="73154"/>
                </a:cubicBezTo>
                <a:cubicBezTo>
                  <a:pt x="3646400" y="24386"/>
                  <a:pt x="3778074" y="2"/>
                  <a:pt x="3919501" y="2"/>
                </a:cubicBezTo>
                <a:close/>
                <a:moveTo>
                  <a:pt x="965608" y="2"/>
                </a:moveTo>
                <a:cubicBezTo>
                  <a:pt x="1036525" y="-100"/>
                  <a:pt x="1105613" y="6199"/>
                  <a:pt x="1172872" y="18900"/>
                </a:cubicBezTo>
                <a:cubicBezTo>
                  <a:pt x="1240131" y="31600"/>
                  <a:pt x="1304343" y="51310"/>
                  <a:pt x="1365506" y="78031"/>
                </a:cubicBezTo>
                <a:cubicBezTo>
                  <a:pt x="1487426" y="130862"/>
                  <a:pt x="1594715" y="200763"/>
                  <a:pt x="1687374" y="287733"/>
                </a:cubicBezTo>
                <a:cubicBezTo>
                  <a:pt x="1733501" y="333859"/>
                  <a:pt x="1774141" y="383034"/>
                  <a:pt x="1809294" y="435256"/>
                </a:cubicBezTo>
                <a:cubicBezTo>
                  <a:pt x="1844448" y="487478"/>
                  <a:pt x="1875335" y="543968"/>
                  <a:pt x="1901954" y="604725"/>
                </a:cubicBezTo>
                <a:cubicBezTo>
                  <a:pt x="1954786" y="727458"/>
                  <a:pt x="1980795" y="857506"/>
                  <a:pt x="1979983" y="994869"/>
                </a:cubicBezTo>
                <a:cubicBezTo>
                  <a:pt x="1979881" y="1031242"/>
                  <a:pt x="1977646" y="1068224"/>
                  <a:pt x="1973277" y="1105816"/>
                </a:cubicBezTo>
                <a:cubicBezTo>
                  <a:pt x="1968908" y="1143408"/>
                  <a:pt x="1963016" y="1182829"/>
                  <a:pt x="1955599" y="1224079"/>
                </a:cubicBezTo>
                <a:cubicBezTo>
                  <a:pt x="1948080" y="1265430"/>
                  <a:pt x="1935075" y="1308305"/>
                  <a:pt x="1916584" y="1352704"/>
                </a:cubicBezTo>
                <a:cubicBezTo>
                  <a:pt x="1898093" y="1397103"/>
                  <a:pt x="1875335" y="1443636"/>
                  <a:pt x="1848309" y="1492302"/>
                </a:cubicBezTo>
                <a:cubicBezTo>
                  <a:pt x="1845667" y="1497078"/>
                  <a:pt x="1842416" y="1502158"/>
                  <a:pt x="1838555" y="1507543"/>
                </a:cubicBezTo>
                <a:cubicBezTo>
                  <a:pt x="1834695" y="1512927"/>
                  <a:pt x="1831443" y="1519227"/>
                  <a:pt x="1828802" y="1526440"/>
                </a:cubicBezTo>
                <a:cubicBezTo>
                  <a:pt x="1818235" y="1541070"/>
                  <a:pt x="1800354" y="1565455"/>
                  <a:pt x="1775157" y="1599592"/>
                </a:cubicBezTo>
                <a:cubicBezTo>
                  <a:pt x="1760526" y="1616458"/>
                  <a:pt x="1743458" y="1636372"/>
                  <a:pt x="1723950" y="1659333"/>
                </a:cubicBezTo>
                <a:cubicBezTo>
                  <a:pt x="1704443" y="1682295"/>
                  <a:pt x="1682498" y="1709523"/>
                  <a:pt x="1658114" y="1741019"/>
                </a:cubicBezTo>
                <a:cubicBezTo>
                  <a:pt x="1608533" y="1805230"/>
                  <a:pt x="1541883" y="1891387"/>
                  <a:pt x="1458165" y="1999490"/>
                </a:cubicBezTo>
                <a:cubicBezTo>
                  <a:pt x="1371195" y="2107592"/>
                  <a:pt x="1262280" y="2242517"/>
                  <a:pt x="1131419" y="2404264"/>
                </a:cubicBezTo>
                <a:cubicBezTo>
                  <a:pt x="998933" y="2570075"/>
                  <a:pt x="839624" y="2770024"/>
                  <a:pt x="653493" y="3004110"/>
                </a:cubicBezTo>
                <a:lnTo>
                  <a:pt x="1979983" y="3004110"/>
                </a:lnTo>
                <a:lnTo>
                  <a:pt x="1979983" y="3501544"/>
                </a:lnTo>
                <a:lnTo>
                  <a:pt x="2" y="3501544"/>
                </a:lnTo>
                <a:lnTo>
                  <a:pt x="2" y="3033372"/>
                </a:lnTo>
                <a:lnTo>
                  <a:pt x="1306984" y="1394766"/>
                </a:lnTo>
                <a:cubicBezTo>
                  <a:pt x="1360629" y="1321615"/>
                  <a:pt x="1404520" y="1258216"/>
                  <a:pt x="1438658" y="1204572"/>
                </a:cubicBezTo>
                <a:cubicBezTo>
                  <a:pt x="1453288" y="1177952"/>
                  <a:pt x="1464261" y="1147066"/>
                  <a:pt x="1471576" y="1111912"/>
                </a:cubicBezTo>
                <a:cubicBezTo>
                  <a:pt x="1478891" y="1076759"/>
                  <a:pt x="1482549" y="1036118"/>
                  <a:pt x="1482549" y="989992"/>
                </a:cubicBezTo>
                <a:cubicBezTo>
                  <a:pt x="1482549" y="931471"/>
                  <a:pt x="1472795" y="872949"/>
                  <a:pt x="1453288" y="814427"/>
                </a:cubicBezTo>
                <a:cubicBezTo>
                  <a:pt x="1429717" y="755906"/>
                  <a:pt x="1398830" y="702261"/>
                  <a:pt x="1360629" y="653493"/>
                </a:cubicBezTo>
                <a:cubicBezTo>
                  <a:pt x="1317551" y="608789"/>
                  <a:pt x="1267157" y="571400"/>
                  <a:pt x="1209448" y="541327"/>
                </a:cubicBezTo>
                <a:cubicBezTo>
                  <a:pt x="1146050" y="512066"/>
                  <a:pt x="1077774" y="497435"/>
                  <a:pt x="1004623" y="497435"/>
                </a:cubicBezTo>
                <a:cubicBezTo>
                  <a:pt x="867259" y="497435"/>
                  <a:pt x="751842" y="541327"/>
                  <a:pt x="658369" y="629109"/>
                </a:cubicBezTo>
                <a:cubicBezTo>
                  <a:pt x="565711" y="720955"/>
                  <a:pt x="512065" y="844501"/>
                  <a:pt x="497435" y="999746"/>
                </a:cubicBezTo>
                <a:lnTo>
                  <a:pt x="2" y="999746"/>
                </a:lnTo>
                <a:cubicBezTo>
                  <a:pt x="-100" y="928829"/>
                  <a:pt x="6199" y="859741"/>
                  <a:pt x="18899" y="792482"/>
                </a:cubicBezTo>
                <a:cubicBezTo>
                  <a:pt x="31599" y="725223"/>
                  <a:pt x="51309" y="661011"/>
                  <a:pt x="78030" y="599848"/>
                </a:cubicBezTo>
                <a:cubicBezTo>
                  <a:pt x="104751" y="539092"/>
                  <a:pt x="135434" y="482602"/>
                  <a:pt x="170080" y="430379"/>
                </a:cubicBezTo>
                <a:cubicBezTo>
                  <a:pt x="204725" y="378157"/>
                  <a:pt x="243943" y="328983"/>
                  <a:pt x="287733" y="282856"/>
                </a:cubicBezTo>
                <a:cubicBezTo>
                  <a:pt x="375515" y="195887"/>
                  <a:pt x="477928" y="125986"/>
                  <a:pt x="594971" y="73154"/>
                </a:cubicBezTo>
                <a:cubicBezTo>
                  <a:pt x="711202" y="24386"/>
                  <a:pt x="834747" y="2"/>
                  <a:pt x="96560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8118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6C9A533-4401-E9CA-0237-43836FC9758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53083" y="808005"/>
            <a:ext cx="8185528" cy="5672170"/>
            <a:chOff x="2821563" y="773429"/>
            <a:chExt cx="7454066" cy="516530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A9A0E50-7B91-EF07-73E6-F74CB23802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2821563" y="773429"/>
              <a:ext cx="7454066" cy="5165303"/>
            </a:xfrm>
            <a:prstGeom prst="rect">
              <a:avLst/>
            </a:prstGeom>
          </p:spPr>
        </p:pic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B62CDEE-CD69-74FA-6AB0-B3D9066212B8}"/>
                </a:ext>
              </a:extLst>
            </p:cNvPr>
            <p:cNvSpPr>
              <a:spLocks/>
            </p:cNvSpPr>
            <p:nvPr/>
          </p:nvSpPr>
          <p:spPr>
            <a:xfrm>
              <a:off x="3061073" y="1097918"/>
              <a:ext cx="6000912" cy="3785959"/>
            </a:xfrm>
            <a:prstGeom prst="roundRect">
              <a:avLst>
                <a:gd name="adj" fmla="val 138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79315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光标1" descr="图标&#10;&#10;低可信度描述已自动生成">
            <a:extLst>
              <a:ext uri="{FF2B5EF4-FFF2-40B4-BE49-F238E27FC236}">
                <a16:creationId xmlns:a16="http://schemas.microsoft.com/office/drawing/2014/main" id="{1EF3A34E-3D88-DE2C-80B3-03226F54BF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146" y="4561363"/>
            <a:ext cx="722313" cy="722313"/>
          </a:xfrm>
          <a:prstGeom prst="rect">
            <a:avLst/>
          </a:prstGeom>
        </p:spPr>
      </p:pic>
      <p:pic>
        <p:nvPicPr>
          <p:cNvPr id="4" name="光标2" descr="图片包含 徽标&#10;&#10;描述已自动生成">
            <a:extLst>
              <a:ext uri="{FF2B5EF4-FFF2-40B4-BE49-F238E27FC236}">
                <a16:creationId xmlns:a16="http://schemas.microsoft.com/office/drawing/2014/main" id="{38DB6DD5-987B-807D-3D72-BD08D1C978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963" y="8259153"/>
            <a:ext cx="1488083" cy="14880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32BF4E-0456-96D4-EFE1-09B5E218795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64164" y="617494"/>
            <a:ext cx="745678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80">
              <a:defRPr/>
            </a:pPr>
            <a:r>
              <a:rPr lang="zh-CN" altLang="en-US" sz="48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（原名“死狗”）</a:t>
            </a:r>
            <a:endParaRPr lang="en-US" altLang="zh-CN" sz="4800" dirty="0">
              <a:solidFill>
                <a:schemeClr val="bg1">
                  <a:lumMod val="50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F3A243-5ABF-7D1C-8BE9-DF67A64413B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64161" y="1485230"/>
            <a:ext cx="8501604" cy="312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80">
              <a:lnSpc>
                <a:spcPts val="16200"/>
              </a:lnSpc>
              <a:defRPr/>
            </a:pPr>
            <a:r>
              <a:rPr lang="en-US" altLang="zh-CN" sz="16000" b="1" spc="-2000">
                <a:ln w="38100">
                  <a:solidFill>
                    <a:prstClr val="white"/>
                  </a:solidFill>
                </a:ln>
                <a:gradFill flip="none" rotWithShape="1">
                  <a:gsLst>
                    <a:gs pos="0">
                      <a:srgbClr val="FF0066"/>
                    </a:gs>
                    <a:gs pos="100000">
                      <a:srgbClr val="FF3300"/>
                    </a:gs>
                  </a:gsLst>
                  <a:lin ang="2700000" scaled="1"/>
                  <a:tileRect/>
                </a:gradFill>
                <a:effectLst>
                  <a:reflection blurRad="6350" stA="60000" endA="900" endPos="58000" dir="5400000" sy="-100000" algn="bl" rotWithShape="0"/>
                </a:effectLst>
                <a:latin typeface="Segoe UI Variable Display" pitchFamily="2" charset="0"/>
                <a:ea typeface="HarmonyOS Sans SC Medium" panose="00000600000000000000" pitchFamily="2" charset="-122"/>
              </a:rPr>
              <a:t>1</a:t>
            </a:r>
            <a:r>
              <a:rPr lang="en-US" altLang="zh-CN" sz="16000" spc="-2000">
                <a:ln w="38100">
                  <a:solidFill>
                    <a:prstClr val="white"/>
                  </a:solidFill>
                </a:ln>
                <a:gradFill flip="none" rotWithShape="1">
                  <a:gsLst>
                    <a:gs pos="0">
                      <a:srgbClr val="FF0066"/>
                    </a:gs>
                    <a:gs pos="100000">
                      <a:srgbClr val="FF3300"/>
                    </a:gs>
                  </a:gsLst>
                  <a:lin ang="2700000" scaled="1"/>
                  <a:tileRect/>
                </a:gradFill>
                <a:latin typeface="HarmonyOS Sans Black" panose="00000A00000000000000" pitchFamily="2" charset="0"/>
                <a:ea typeface="HarmonyOS Sans SC Medium" panose="00000600000000000000" pitchFamily="2" charset="-122"/>
              </a:rPr>
              <a:t> </a:t>
            </a:r>
            <a:r>
              <a:rPr lang="zh-CN" altLang="en-US" sz="48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周年</a:t>
            </a:r>
            <a:endParaRPr lang="en-US" altLang="zh-CN" sz="48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defTabSz="914380">
              <a:lnSpc>
                <a:spcPts val="7200"/>
              </a:lnSpc>
              <a:defRPr/>
            </a:pPr>
            <a:r>
              <a:rPr lang="zh-CN" altLang="en-US" sz="85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纪念</a:t>
            </a:r>
            <a:endParaRPr lang="en-US" altLang="zh-CN" sz="85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F523CD-F36A-4405-F822-B74A71F437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74845" y="1485231"/>
            <a:ext cx="3502813" cy="106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80">
              <a:lnSpc>
                <a:spcPts val="3799"/>
              </a:lnSpc>
              <a:defRPr/>
            </a:pPr>
            <a:r>
              <a:rPr lang="en-US" altLang="zh-CN" sz="3200" spc="-300">
                <a:ln w="12700">
                  <a:solidFill>
                    <a:prstClr val="white"/>
                  </a:solidFill>
                </a:ln>
                <a:gradFill flip="none" rotWithShape="1">
                  <a:gsLst>
                    <a:gs pos="0">
                      <a:srgbClr val="FF0066"/>
                    </a:gs>
                    <a:gs pos="100000">
                      <a:srgbClr val="FF3300"/>
                    </a:gs>
                  </a:gsLst>
                  <a:lin ang="2700000" scaled="1"/>
                  <a:tileRect/>
                </a:gradFill>
                <a:effectLst>
                  <a:reflection blurRad="6350" stA="60000" endA="900" endPos="58000" dir="5400000" sy="-100000" algn="bl" rotWithShape="0"/>
                </a:effectLst>
                <a:latin typeface="Segoe UI Variable Small Semibol" pitchFamily="2" charset="0"/>
                <a:ea typeface="HarmonyOS Sans SC Medium" panose="00000600000000000000" pitchFamily="2" charset="-122"/>
              </a:rPr>
              <a:t>Dead Dog</a:t>
            </a:r>
          </a:p>
          <a:p>
            <a:pPr defTabSz="914380">
              <a:lnSpc>
                <a:spcPts val="3799"/>
              </a:lnSpc>
              <a:defRPr/>
            </a:pPr>
            <a:r>
              <a:rPr lang="en-US" altLang="zh-CN" sz="3200" spc="-300">
                <a:ln w="38100">
                  <a:noFill/>
                </a:ln>
                <a:solidFill>
                  <a:schemeClr val="bg1"/>
                </a:solidFill>
                <a:latin typeface="Segoe UI Variable Small Semibol" pitchFamily="2" charset="0"/>
                <a:ea typeface="HarmonyOS Sans SC Medium" panose="00000600000000000000" pitchFamily="2" charset="-122"/>
              </a:rPr>
              <a:t>1st Anniversary</a:t>
            </a:r>
            <a:endParaRPr lang="en-US" altLang="zh-CN" sz="1000" spc="-300">
              <a:ln w="38100">
                <a:noFill/>
              </a:ln>
              <a:solidFill>
                <a:schemeClr val="bg1"/>
              </a:solidFill>
              <a:latin typeface="Segoe UI Variable Small Semibol" pitchFamily="2" charset="0"/>
              <a:ea typeface="HarmonyOS Sans SC Medium" panose="00000600000000000000" pitchFamily="2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F90717C-2DBC-DB5C-C719-21EEF694D1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47525" y="1985758"/>
            <a:ext cx="2988526" cy="1260088"/>
          </a:xfrm>
          <a:prstGeom prst="roundRect">
            <a:avLst>
              <a:gd name="adj" fmla="val 15651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4"/>
            <a:r>
              <a:rPr lang="en-US" altLang="zh-CN" sz="4800">
                <a:solidFill>
                  <a:schemeClr val="bg1"/>
                </a:solidFill>
                <a:latin typeface="DIN1451" panose="020B0503020202040203" pitchFamily="34" charset="0"/>
                <a:ea typeface="HarmonyOS Sans SC Medium" panose="00000600000000000000" pitchFamily="2" charset="-122"/>
              </a:rPr>
              <a:t>2023.04.23</a:t>
            </a:r>
            <a:endParaRPr lang="zh-CN" altLang="en-US" sz="4800">
              <a:solidFill>
                <a:schemeClr val="bg1"/>
              </a:solidFill>
              <a:latin typeface="DIN1451" panose="020B0503020202040203" pitchFamily="34" charset="0"/>
              <a:ea typeface="HarmonyOS Sans SC Medium" panose="00000600000000000000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52116B7-7F83-4703-644E-6A2D91284E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00109" y="3864542"/>
            <a:ext cx="4335945" cy="1260088"/>
          </a:xfrm>
          <a:prstGeom prst="roundRect">
            <a:avLst>
              <a:gd name="adj" fmla="val 15691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just" defTabSz="685784"/>
            <a:r>
              <a:rPr lang="en-US" altLang="zh-CN" sz="3200">
                <a:solidFill>
                  <a:schemeClr val="bg1"/>
                </a:solidFill>
                <a:latin typeface="Rajdhani Medium" panose="02000000000000000000" pitchFamily="50" charset="0"/>
                <a:ea typeface="HarmonyOS Sans SC Medium" panose="00000600000000000000" pitchFamily="2" charset="-122"/>
                <a:cs typeface="Rajdhani Medium" panose="02000000000000000000" pitchFamily="50" charset="0"/>
              </a:rPr>
              <a:t>Know more at</a:t>
            </a:r>
          </a:p>
          <a:p>
            <a:pPr algn="just" defTabSz="685784"/>
            <a:r>
              <a:rPr lang="en-US" altLang="zh-CN" sz="3600" err="1">
                <a:solidFill>
                  <a:schemeClr val="bg1"/>
                </a:solidFill>
                <a:latin typeface="Rajdhani Semibold" panose="02000000000000000000" pitchFamily="2" charset="0"/>
                <a:ea typeface="HarmonyOS Sans SC Medium" panose="00000600000000000000" pitchFamily="2" charset="-122"/>
                <a:cs typeface="Rajdhani Semibold" panose="02000000000000000000" pitchFamily="2" charset="0"/>
              </a:rPr>
              <a:t>nickdl.site</a:t>
            </a:r>
            <a:r>
              <a:rPr lang="en-US" altLang="zh-CN" sz="3600">
                <a:solidFill>
                  <a:schemeClr val="bg1"/>
                </a:solidFill>
                <a:latin typeface="Rajdhani Semibold" panose="02000000000000000000" pitchFamily="2" charset="0"/>
                <a:ea typeface="HarmonyOS Sans SC Medium" panose="00000600000000000000" pitchFamily="2" charset="-122"/>
                <a:cs typeface="Rajdhani Semibold" panose="02000000000000000000" pitchFamily="2" charset="0"/>
              </a:rPr>
              <a:t>/dead-dog</a:t>
            </a:r>
          </a:p>
        </p:txBody>
      </p:sp>
      <p:sp>
        <p:nvSpPr>
          <p:cNvPr id="27" name="ic_link">
            <a:hlinkClick r:id="rId4" tooltip="倾尽心血建造的小站，和大家分享资源、倾诉心声"/>
            <a:extLst>
              <a:ext uri="{FF2B5EF4-FFF2-40B4-BE49-F238E27FC236}">
                <a16:creationId xmlns:a16="http://schemas.microsoft.com/office/drawing/2014/main" id="{A7E7008E-17D2-9DF1-F84A-D50CF61624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85889" y="4031801"/>
            <a:ext cx="176682" cy="176682"/>
          </a:xfrm>
          <a:custGeom>
            <a:avLst/>
            <a:gdLst>
              <a:gd name="connsiteX0" fmla="*/ 73819 w 185737"/>
              <a:gd name="connsiteY0" fmla="*/ 0 h 185737"/>
              <a:gd name="connsiteX1" fmla="*/ 80963 w 185737"/>
              <a:gd name="connsiteY1" fmla="*/ 7144 h 185737"/>
              <a:gd name="connsiteX2" fmla="*/ 74788 w 185737"/>
              <a:gd name="connsiteY2" fmla="*/ 14222 h 185737"/>
              <a:gd name="connsiteX3" fmla="*/ 73819 w 185737"/>
              <a:gd name="connsiteY3" fmla="*/ 14288 h 185737"/>
              <a:gd name="connsiteX4" fmla="*/ 35719 w 185737"/>
              <a:gd name="connsiteY4" fmla="*/ 14288 h 185737"/>
              <a:gd name="connsiteX5" fmla="*/ 14337 w 185737"/>
              <a:gd name="connsiteY5" fmla="*/ 34251 h 185737"/>
              <a:gd name="connsiteX6" fmla="*/ 14288 w 185737"/>
              <a:gd name="connsiteY6" fmla="*/ 35719 h 185737"/>
              <a:gd name="connsiteX7" fmla="*/ 14288 w 185737"/>
              <a:gd name="connsiteY7" fmla="*/ 150019 h 185737"/>
              <a:gd name="connsiteX8" fmla="*/ 34251 w 185737"/>
              <a:gd name="connsiteY8" fmla="*/ 171400 h 185737"/>
              <a:gd name="connsiteX9" fmla="*/ 35719 w 185737"/>
              <a:gd name="connsiteY9" fmla="*/ 171450 h 185737"/>
              <a:gd name="connsiteX10" fmla="*/ 150019 w 185737"/>
              <a:gd name="connsiteY10" fmla="*/ 171450 h 185737"/>
              <a:gd name="connsiteX11" fmla="*/ 171400 w 185737"/>
              <a:gd name="connsiteY11" fmla="*/ 151486 h 185737"/>
              <a:gd name="connsiteX12" fmla="*/ 171450 w 185737"/>
              <a:gd name="connsiteY12" fmla="*/ 150019 h 185737"/>
              <a:gd name="connsiteX13" fmla="*/ 171450 w 185737"/>
              <a:gd name="connsiteY13" fmla="*/ 111919 h 185737"/>
              <a:gd name="connsiteX14" fmla="*/ 178594 w 185737"/>
              <a:gd name="connsiteY14" fmla="*/ 104775 h 185737"/>
              <a:gd name="connsiteX15" fmla="*/ 185673 w 185737"/>
              <a:gd name="connsiteY15" fmla="*/ 110949 h 185737"/>
              <a:gd name="connsiteX16" fmla="*/ 185738 w 185737"/>
              <a:gd name="connsiteY16" fmla="*/ 111919 h 185737"/>
              <a:gd name="connsiteX17" fmla="*/ 185738 w 185737"/>
              <a:gd name="connsiteY17" fmla="*/ 150019 h 185737"/>
              <a:gd name="connsiteX18" fmla="*/ 151916 w 185737"/>
              <a:gd name="connsiteY18" fmla="*/ 185688 h 185737"/>
              <a:gd name="connsiteX19" fmla="*/ 150019 w 185737"/>
              <a:gd name="connsiteY19" fmla="*/ 185738 h 185737"/>
              <a:gd name="connsiteX20" fmla="*/ 35719 w 185737"/>
              <a:gd name="connsiteY20" fmla="*/ 185738 h 185737"/>
              <a:gd name="connsiteX21" fmla="*/ 50 w 185737"/>
              <a:gd name="connsiteY21" fmla="*/ 151916 h 185737"/>
              <a:gd name="connsiteX22" fmla="*/ 0 w 185737"/>
              <a:gd name="connsiteY22" fmla="*/ 150019 h 185737"/>
              <a:gd name="connsiteX23" fmla="*/ 0 w 185737"/>
              <a:gd name="connsiteY23" fmla="*/ 35719 h 185737"/>
              <a:gd name="connsiteX24" fmla="*/ 33822 w 185737"/>
              <a:gd name="connsiteY24" fmla="*/ 50 h 185737"/>
              <a:gd name="connsiteX25" fmla="*/ 35719 w 185737"/>
              <a:gd name="connsiteY25" fmla="*/ 0 h 185737"/>
              <a:gd name="connsiteX26" fmla="*/ 73819 w 185737"/>
              <a:gd name="connsiteY26" fmla="*/ 0 h 185737"/>
              <a:gd name="connsiteX27" fmla="*/ 169069 w 185737"/>
              <a:gd name="connsiteY27" fmla="*/ 0 h 185737"/>
              <a:gd name="connsiteX28" fmla="*/ 185682 w 185737"/>
              <a:gd name="connsiteY28" fmla="*/ 15302 h 185737"/>
              <a:gd name="connsiteX29" fmla="*/ 185738 w 185737"/>
              <a:gd name="connsiteY29" fmla="*/ 16669 h 185737"/>
              <a:gd name="connsiteX30" fmla="*/ 185738 w 185737"/>
              <a:gd name="connsiteY30" fmla="*/ 64294 h 185737"/>
              <a:gd name="connsiteX31" fmla="*/ 178594 w 185737"/>
              <a:gd name="connsiteY31" fmla="*/ 71438 h 185737"/>
              <a:gd name="connsiteX32" fmla="*/ 171515 w 185737"/>
              <a:gd name="connsiteY32" fmla="*/ 65263 h 185737"/>
              <a:gd name="connsiteX33" fmla="*/ 171450 w 185737"/>
              <a:gd name="connsiteY33" fmla="*/ 64294 h 185737"/>
              <a:gd name="connsiteX34" fmla="*/ 171450 w 185737"/>
              <a:gd name="connsiteY34" fmla="*/ 24384 h 185737"/>
              <a:gd name="connsiteX35" fmla="*/ 88395 w 185737"/>
              <a:gd name="connsiteY35" fmla="*/ 107445 h 185737"/>
              <a:gd name="connsiteX36" fmla="*/ 78293 w 185737"/>
              <a:gd name="connsiteY36" fmla="*/ 107445 h 185737"/>
              <a:gd name="connsiteX37" fmla="*/ 77601 w 185737"/>
              <a:gd name="connsiteY37" fmla="*/ 98144 h 185737"/>
              <a:gd name="connsiteX38" fmla="*/ 78293 w 185737"/>
              <a:gd name="connsiteY38" fmla="*/ 97343 h 185737"/>
              <a:gd name="connsiteX39" fmla="*/ 161334 w 185737"/>
              <a:gd name="connsiteY39" fmla="*/ 14288 h 185737"/>
              <a:gd name="connsiteX40" fmla="*/ 121444 w 185737"/>
              <a:gd name="connsiteY40" fmla="*/ 14288 h 185737"/>
              <a:gd name="connsiteX41" fmla="*/ 114300 w 185737"/>
              <a:gd name="connsiteY41" fmla="*/ 7144 h 185737"/>
              <a:gd name="connsiteX42" fmla="*/ 120474 w 185737"/>
              <a:gd name="connsiteY42" fmla="*/ 65 h 185737"/>
              <a:gd name="connsiteX43" fmla="*/ 121444 w 185737"/>
              <a:gd name="connsiteY43" fmla="*/ 0 h 185737"/>
              <a:gd name="connsiteX44" fmla="*/ 169069 w 185737"/>
              <a:gd name="connsiteY44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5737" h="185737">
                <a:moveTo>
                  <a:pt x="73819" y="0"/>
                </a:moveTo>
                <a:cubicBezTo>
                  <a:pt x="77764" y="0"/>
                  <a:pt x="80963" y="3198"/>
                  <a:pt x="80963" y="7144"/>
                </a:cubicBezTo>
                <a:cubicBezTo>
                  <a:pt x="80963" y="10760"/>
                  <a:pt x="78275" y="13749"/>
                  <a:pt x="74788" y="14222"/>
                </a:cubicBezTo>
                <a:lnTo>
                  <a:pt x="73819" y="14288"/>
                </a:lnTo>
                <a:lnTo>
                  <a:pt x="35719" y="14288"/>
                </a:lnTo>
                <a:cubicBezTo>
                  <a:pt x="24376" y="14288"/>
                  <a:pt x="15091" y="23100"/>
                  <a:pt x="14337" y="34251"/>
                </a:cubicBezTo>
                <a:lnTo>
                  <a:pt x="14288" y="35719"/>
                </a:lnTo>
                <a:lnTo>
                  <a:pt x="14288" y="150019"/>
                </a:lnTo>
                <a:cubicBezTo>
                  <a:pt x="14288" y="161362"/>
                  <a:pt x="23100" y="170646"/>
                  <a:pt x="34251" y="171400"/>
                </a:cubicBezTo>
                <a:lnTo>
                  <a:pt x="35719" y="171450"/>
                </a:lnTo>
                <a:lnTo>
                  <a:pt x="150019" y="171450"/>
                </a:lnTo>
                <a:cubicBezTo>
                  <a:pt x="161362" y="171450"/>
                  <a:pt x="170646" y="162637"/>
                  <a:pt x="171400" y="151486"/>
                </a:cubicBezTo>
                <a:lnTo>
                  <a:pt x="171450" y="150019"/>
                </a:lnTo>
                <a:lnTo>
                  <a:pt x="171450" y="111919"/>
                </a:lnTo>
                <a:cubicBezTo>
                  <a:pt x="171450" y="107974"/>
                  <a:pt x="174649" y="104775"/>
                  <a:pt x="178594" y="104775"/>
                </a:cubicBezTo>
                <a:cubicBezTo>
                  <a:pt x="182210" y="104775"/>
                  <a:pt x="185199" y="107463"/>
                  <a:pt x="185673" y="110949"/>
                </a:cubicBezTo>
                <a:lnTo>
                  <a:pt x="185738" y="111919"/>
                </a:lnTo>
                <a:lnTo>
                  <a:pt x="185738" y="150019"/>
                </a:lnTo>
                <a:cubicBezTo>
                  <a:pt x="185738" y="169110"/>
                  <a:pt x="170760" y="184702"/>
                  <a:pt x="151916" y="185688"/>
                </a:cubicBezTo>
                <a:lnTo>
                  <a:pt x="150019" y="185738"/>
                </a:lnTo>
                <a:lnTo>
                  <a:pt x="35719" y="185738"/>
                </a:lnTo>
                <a:cubicBezTo>
                  <a:pt x="16628" y="185738"/>
                  <a:pt x="1036" y="170760"/>
                  <a:pt x="50" y="151916"/>
                </a:cubicBezTo>
                <a:lnTo>
                  <a:pt x="0" y="150019"/>
                </a:lnTo>
                <a:lnTo>
                  <a:pt x="0" y="35719"/>
                </a:lnTo>
                <a:cubicBezTo>
                  <a:pt x="0" y="16628"/>
                  <a:pt x="14977" y="1036"/>
                  <a:pt x="33822" y="50"/>
                </a:cubicBezTo>
                <a:lnTo>
                  <a:pt x="35719" y="0"/>
                </a:lnTo>
                <a:lnTo>
                  <a:pt x="73819" y="0"/>
                </a:lnTo>
                <a:close/>
                <a:moveTo>
                  <a:pt x="169069" y="0"/>
                </a:moveTo>
                <a:cubicBezTo>
                  <a:pt x="177815" y="0"/>
                  <a:pt x="184987" y="6735"/>
                  <a:pt x="185682" y="15302"/>
                </a:cubicBezTo>
                <a:lnTo>
                  <a:pt x="185738" y="16669"/>
                </a:lnTo>
                <a:lnTo>
                  <a:pt x="185738" y="64294"/>
                </a:lnTo>
                <a:cubicBezTo>
                  <a:pt x="185738" y="68239"/>
                  <a:pt x="182539" y="71438"/>
                  <a:pt x="178594" y="71438"/>
                </a:cubicBezTo>
                <a:cubicBezTo>
                  <a:pt x="174977" y="71438"/>
                  <a:pt x="171988" y="68750"/>
                  <a:pt x="171515" y="65263"/>
                </a:cubicBezTo>
                <a:lnTo>
                  <a:pt x="171450" y="64294"/>
                </a:lnTo>
                <a:lnTo>
                  <a:pt x="171450" y="24384"/>
                </a:lnTo>
                <a:lnTo>
                  <a:pt x="88395" y="107445"/>
                </a:lnTo>
                <a:cubicBezTo>
                  <a:pt x="85605" y="110235"/>
                  <a:pt x="81083" y="110235"/>
                  <a:pt x="78293" y="107445"/>
                </a:cubicBezTo>
                <a:cubicBezTo>
                  <a:pt x="75756" y="104909"/>
                  <a:pt x="75526" y="100940"/>
                  <a:pt x="77601" y="98144"/>
                </a:cubicBezTo>
                <a:lnTo>
                  <a:pt x="78293" y="97343"/>
                </a:lnTo>
                <a:lnTo>
                  <a:pt x="161334" y="14288"/>
                </a:lnTo>
                <a:lnTo>
                  <a:pt x="121444" y="14288"/>
                </a:lnTo>
                <a:cubicBezTo>
                  <a:pt x="117499" y="14288"/>
                  <a:pt x="114300" y="11089"/>
                  <a:pt x="114300" y="7144"/>
                </a:cubicBezTo>
                <a:cubicBezTo>
                  <a:pt x="114300" y="3527"/>
                  <a:pt x="116988" y="538"/>
                  <a:pt x="120474" y="65"/>
                </a:cubicBezTo>
                <a:lnTo>
                  <a:pt x="121444" y="0"/>
                </a:lnTo>
                <a:lnTo>
                  <a:pt x="1690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4"/>
            <a:endParaRPr lang="zh-CN" altLang="en-US" sz="15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FB3FE35-FFC9-B6F0-2551-1077580221E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573683" y="9747236"/>
            <a:ext cx="1488083" cy="1488083"/>
            <a:chOff x="10964791" y="5623860"/>
            <a:chExt cx="651172" cy="651172"/>
          </a:xfrm>
          <a:effectLst>
            <a:outerShdw blurRad="533400" dist="228600" dir="5400000" sx="95000" sy="95000" algn="t" rotWithShape="0">
              <a:srgbClr val="8FB3FB">
                <a:alpha val="52000"/>
              </a:srgbClr>
            </a:outerShdw>
          </a:effectLst>
        </p:grpSpPr>
        <p:sp>
          <p:nvSpPr>
            <p:cNvPr id="20" name="任意多边形: 形状 19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31AE76D3-C756-6C47-FFEE-04BD1D8DE6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64791" y="5623860"/>
              <a:ext cx="651172" cy="651172"/>
            </a:xfrm>
            <a:custGeom>
              <a:avLst/>
              <a:gdLst>
                <a:gd name="connsiteX0" fmla="*/ 325586 w 651172"/>
                <a:gd name="connsiteY0" fmla="*/ 0 h 651172"/>
                <a:gd name="connsiteX1" fmla="*/ 651173 w 651172"/>
                <a:gd name="connsiteY1" fmla="*/ 325586 h 651172"/>
                <a:gd name="connsiteX2" fmla="*/ 325586 w 651172"/>
                <a:gd name="connsiteY2" fmla="*/ 651173 h 651172"/>
                <a:gd name="connsiteX3" fmla="*/ 0 w 651172"/>
                <a:gd name="connsiteY3" fmla="*/ 325586 h 651172"/>
                <a:gd name="connsiteX4" fmla="*/ 325586 w 651172"/>
                <a:gd name="connsiteY4" fmla="*/ 0 h 65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172" h="651172">
                  <a:moveTo>
                    <a:pt x="325586" y="0"/>
                  </a:moveTo>
                  <a:cubicBezTo>
                    <a:pt x="505402" y="0"/>
                    <a:pt x="651173" y="145770"/>
                    <a:pt x="651173" y="325586"/>
                  </a:cubicBezTo>
                  <a:cubicBezTo>
                    <a:pt x="651173" y="505402"/>
                    <a:pt x="505402" y="651173"/>
                    <a:pt x="325586" y="651173"/>
                  </a:cubicBezTo>
                  <a:cubicBezTo>
                    <a:pt x="145770" y="651173"/>
                    <a:pt x="0" y="505402"/>
                    <a:pt x="0" y="325586"/>
                  </a:cubicBezTo>
                  <a:cubicBezTo>
                    <a:pt x="0" y="145770"/>
                    <a:pt x="145770" y="0"/>
                    <a:pt x="32558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A59F7"/>
                </a:gs>
                <a:gs pos="100000">
                  <a:srgbClr val="0948F9"/>
                </a:gs>
              </a:gsLst>
              <a:lin ang="2700000" scaled="1"/>
              <a:tileRect/>
            </a:gradFill>
            <a:ln w="29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1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DEFFFEB8-B3C3-1785-ECCC-471569D9D61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9643" y="5794665"/>
              <a:ext cx="321468" cy="309562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50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Wor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DEEAF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B219587-75E5-BF0F-586F-A715ABD419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53083" y="808005"/>
            <a:ext cx="8185528" cy="5672170"/>
            <a:chOff x="2821563" y="773429"/>
            <a:chExt cx="7454066" cy="516530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D397F6-7DFC-9D67-A669-0E7102E4D4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1563" y="773429"/>
              <a:ext cx="7454066" cy="5165303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ED6188F-FBC9-E8DF-C31B-CDB0E3488FA3}"/>
                </a:ext>
              </a:extLst>
            </p:cNvPr>
            <p:cNvSpPr>
              <a:spLocks/>
            </p:cNvSpPr>
            <p:nvPr/>
          </p:nvSpPr>
          <p:spPr>
            <a:xfrm>
              <a:off x="3038867" y="1117179"/>
              <a:ext cx="6034218" cy="3811108"/>
            </a:xfrm>
            <a:prstGeom prst="roundRect">
              <a:avLst>
                <a:gd name="adj" fmla="val 138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D952823-9B96-C275-55F6-A4D50C960A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973" y="1249406"/>
            <a:ext cx="6472451" cy="4045282"/>
          </a:xfrm>
          <a:prstGeom prst="roundRect">
            <a:avLst>
              <a:gd name="adj" fmla="val 1472"/>
            </a:avLst>
          </a:prstGeom>
        </p:spPr>
      </p:pic>
      <p:pic>
        <p:nvPicPr>
          <p:cNvPr id="4" name="视频">
            <a:hlinkClick r:id="" action="ppaction://media"/>
            <a:extLst>
              <a:ext uri="{FF2B5EF4-FFF2-40B4-BE49-F238E27FC236}">
                <a16:creationId xmlns:a16="http://schemas.microsoft.com/office/drawing/2014/main" id="{B75E3637-0809-01A5-F0CF-6EB6AFB30C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061" end="10425.7"/>
                  <p14:bmkLst>
                    <p14:bmk name="书签 1" time="13327.0263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68682" y="1249406"/>
            <a:ext cx="6469740" cy="4043712"/>
          </a:xfrm>
          <a:prstGeom prst="roundRect">
            <a:avLst>
              <a:gd name="adj" fmla="val 1648"/>
            </a:avLst>
          </a:prstGeom>
        </p:spPr>
      </p:pic>
      <p:grpSp>
        <p:nvGrpSpPr>
          <p:cNvPr id="87" name="组合 86">
            <a:extLst>
              <a:ext uri="{FF2B5EF4-FFF2-40B4-BE49-F238E27FC236}">
                <a16:creationId xmlns:a16="http://schemas.microsoft.com/office/drawing/2014/main" id="{706684B2-7DE7-2436-5E06-040B4BF194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023703" y="2287651"/>
            <a:ext cx="305280" cy="2025951"/>
            <a:chOff x="4053840" y="-1249680"/>
            <a:chExt cx="2011680" cy="13350240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13A9C0E7-0AD4-2678-2958-87BACAA47F2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053840" y="-1249680"/>
              <a:ext cx="2011680" cy="13350240"/>
              <a:chOff x="4053840" y="-1249680"/>
              <a:chExt cx="2011680" cy="13350240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6541DCA8-ED9C-F02A-D752-D5AA4AFF07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3840" y="-1249680"/>
                <a:ext cx="2011680" cy="13350240"/>
              </a:xfrm>
              <a:prstGeom prst="rect">
                <a:avLst/>
              </a:prstGeom>
              <a:solidFill>
                <a:srgbClr val="F2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55C7C112-C007-F595-4BE2-1BA5F9642E8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56233" y="-461801"/>
                <a:ext cx="998972" cy="11567373"/>
                <a:chOff x="4456233" y="-461801"/>
                <a:chExt cx="998972" cy="11567373"/>
              </a:xfrm>
            </p:grpSpPr>
            <p:grpSp>
              <p:nvGrpSpPr>
                <p:cNvPr id="94" name="图形 14">
                  <a:extLst>
                    <a:ext uri="{FF2B5EF4-FFF2-40B4-BE49-F238E27FC236}">
                      <a16:creationId xmlns:a16="http://schemas.microsoft.com/office/drawing/2014/main" id="{1C1ECC39-CA85-E161-028C-9B5005F9487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456233" y="9517770"/>
                  <a:ext cx="998972" cy="998972"/>
                  <a:chOff x="5579306" y="8852290"/>
                  <a:chExt cx="998972" cy="998972"/>
                </a:xfrm>
              </p:grpSpPr>
              <p:sp>
                <p:nvSpPr>
                  <p:cNvPr id="123" name="任意多边形: 形状 122">
                    <a:extLst>
                      <a:ext uri="{FF2B5EF4-FFF2-40B4-BE49-F238E27FC236}">
                        <a16:creationId xmlns:a16="http://schemas.microsoft.com/office/drawing/2014/main" id="{5A22B886-8326-E48C-BE44-4814F4A5C82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5706578" y="8878097"/>
                    <a:ext cx="845833" cy="845832"/>
                  </a:xfrm>
                  <a:custGeom>
                    <a:avLst/>
                    <a:gdLst>
                      <a:gd name="connsiteX0" fmla="*/ 137067 w 845833"/>
                      <a:gd name="connsiteY0" fmla="*/ 26094 h 845832"/>
                      <a:gd name="connsiteX1" fmla="*/ 111446 w 845833"/>
                      <a:gd name="connsiteY1" fmla="*/ 62520 h 845832"/>
                      <a:gd name="connsiteX2" fmla="*/ 64543 w 845833"/>
                      <a:gd name="connsiteY2" fmla="*/ 108401 h 845832"/>
                      <a:gd name="connsiteX3" fmla="*/ 64515 w 845833"/>
                      <a:gd name="connsiteY3" fmla="*/ 109107 h 845832"/>
                      <a:gd name="connsiteX4" fmla="*/ 63281 w 845833"/>
                      <a:gd name="connsiteY4" fmla="*/ 118703 h 845832"/>
                      <a:gd name="connsiteX5" fmla="*/ 67512 w 845833"/>
                      <a:gd name="connsiteY5" fmla="*/ 167833 h 845832"/>
                      <a:gd name="connsiteX6" fmla="*/ 73245 w 845833"/>
                      <a:gd name="connsiteY6" fmla="*/ 190951 h 845832"/>
                      <a:gd name="connsiteX7" fmla="*/ 424047 w 845833"/>
                      <a:gd name="connsiteY7" fmla="*/ 1900 h 845832"/>
                      <a:gd name="connsiteX8" fmla="*/ 843927 w 845833"/>
                      <a:gd name="connsiteY8" fmla="*/ 421779 h 845832"/>
                      <a:gd name="connsiteX9" fmla="*/ 654750 w 845833"/>
                      <a:gd name="connsiteY9" fmla="*/ 772655 h 845832"/>
                      <a:gd name="connsiteX10" fmla="*/ 677999 w 845833"/>
                      <a:gd name="connsiteY10" fmla="*/ 778433 h 845832"/>
                      <a:gd name="connsiteX11" fmla="*/ 715477 w 845833"/>
                      <a:gd name="connsiteY11" fmla="*/ 783014 h 845832"/>
                      <a:gd name="connsiteX12" fmla="*/ 736841 w 845833"/>
                      <a:gd name="connsiteY12" fmla="*/ 781317 h 845832"/>
                      <a:gd name="connsiteX13" fmla="*/ 738432 w 845833"/>
                      <a:gd name="connsiteY13" fmla="*/ 781212 h 845832"/>
                      <a:gd name="connsiteX14" fmla="*/ 783313 w 845833"/>
                      <a:gd name="connsiteY14" fmla="*/ 734501 h 845832"/>
                      <a:gd name="connsiteX15" fmla="*/ 819737 w 845833"/>
                      <a:gd name="connsiteY15" fmla="*/ 708880 h 845832"/>
                      <a:gd name="connsiteX16" fmla="*/ 845363 w 845833"/>
                      <a:gd name="connsiteY16" fmla="*/ 745304 h 845832"/>
                      <a:gd name="connsiteX17" fmla="*/ 750524 w 845833"/>
                      <a:gd name="connsiteY17" fmla="*/ 842662 h 845832"/>
                      <a:gd name="connsiteX18" fmla="*/ 747644 w 845833"/>
                      <a:gd name="connsiteY18" fmla="*/ 843367 h 845832"/>
                      <a:gd name="connsiteX19" fmla="*/ 685729 w 845833"/>
                      <a:gd name="connsiteY19" fmla="*/ 843564 h 845832"/>
                      <a:gd name="connsiteX20" fmla="*/ 665356 w 845833"/>
                      <a:gd name="connsiteY20" fmla="*/ 840134 h 845832"/>
                      <a:gd name="connsiteX21" fmla="*/ 579264 w 845833"/>
                      <a:gd name="connsiteY21" fmla="*/ 812099 h 845832"/>
                      <a:gd name="connsiteX22" fmla="*/ 424047 w 845833"/>
                      <a:gd name="connsiteY22" fmla="*/ 841658 h 845832"/>
                      <a:gd name="connsiteX23" fmla="*/ 4168 w 845833"/>
                      <a:gd name="connsiteY23" fmla="*/ 421779 h 845832"/>
                      <a:gd name="connsiteX24" fmla="*/ 33814 w 845833"/>
                      <a:gd name="connsiteY24" fmla="*/ 266504 h 845832"/>
                      <a:gd name="connsiteX25" fmla="*/ 32463 w 845833"/>
                      <a:gd name="connsiteY25" fmla="*/ 263334 h 845832"/>
                      <a:gd name="connsiteX26" fmla="*/ 30325 w 845833"/>
                      <a:gd name="connsiteY26" fmla="*/ 258177 h 845832"/>
                      <a:gd name="connsiteX27" fmla="*/ 13612 w 845833"/>
                      <a:gd name="connsiteY27" fmla="*/ 211383 h 845832"/>
                      <a:gd name="connsiteX28" fmla="*/ 2467 w 845833"/>
                      <a:gd name="connsiteY28" fmla="*/ 98302 h 845832"/>
                      <a:gd name="connsiteX29" fmla="*/ 3646 w 845833"/>
                      <a:gd name="connsiteY29" fmla="*/ 93645 h 845832"/>
                      <a:gd name="connsiteX30" fmla="*/ 100641 w 845833"/>
                      <a:gd name="connsiteY30" fmla="*/ 472 h 845832"/>
                      <a:gd name="connsiteX31" fmla="*/ 137067 w 845833"/>
                      <a:gd name="connsiteY31" fmla="*/ 26094 h 845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845833" h="845832">
                        <a:moveTo>
                          <a:pt x="137067" y="26094"/>
                        </a:moveTo>
                        <a:cubicBezTo>
                          <a:pt x="140052" y="43228"/>
                          <a:pt x="128580" y="59536"/>
                          <a:pt x="111446" y="62520"/>
                        </a:cubicBezTo>
                        <a:cubicBezTo>
                          <a:pt x="85296" y="67074"/>
                          <a:pt x="69440" y="81955"/>
                          <a:pt x="64543" y="108401"/>
                        </a:cubicBezTo>
                        <a:cubicBezTo>
                          <a:pt x="64589" y="108673"/>
                          <a:pt x="64553" y="108890"/>
                          <a:pt x="64515" y="109107"/>
                        </a:cubicBezTo>
                        <a:cubicBezTo>
                          <a:pt x="63974" y="112213"/>
                          <a:pt x="63564" y="115413"/>
                          <a:pt x="63281" y="118703"/>
                        </a:cubicBezTo>
                        <a:cubicBezTo>
                          <a:pt x="62204" y="132434"/>
                          <a:pt x="63607" y="148778"/>
                          <a:pt x="67512" y="167833"/>
                        </a:cubicBezTo>
                        <a:cubicBezTo>
                          <a:pt x="69044" y="175307"/>
                          <a:pt x="70958" y="183020"/>
                          <a:pt x="73245" y="190951"/>
                        </a:cubicBezTo>
                        <a:cubicBezTo>
                          <a:pt x="148348" y="77058"/>
                          <a:pt x="277420" y="1900"/>
                          <a:pt x="424047" y="1900"/>
                        </a:cubicBezTo>
                        <a:cubicBezTo>
                          <a:pt x="655938" y="1900"/>
                          <a:pt x="843927" y="189886"/>
                          <a:pt x="843927" y="421779"/>
                        </a:cubicBezTo>
                        <a:cubicBezTo>
                          <a:pt x="843927" y="568460"/>
                          <a:pt x="768714" y="697572"/>
                          <a:pt x="654750" y="772655"/>
                        </a:cubicBezTo>
                        <a:cubicBezTo>
                          <a:pt x="662728" y="774969"/>
                          <a:pt x="670483" y="776896"/>
                          <a:pt x="677999" y="778433"/>
                        </a:cubicBezTo>
                        <a:cubicBezTo>
                          <a:pt x="691922" y="781288"/>
                          <a:pt x="704397" y="782804"/>
                          <a:pt x="715477" y="783014"/>
                        </a:cubicBezTo>
                        <a:cubicBezTo>
                          <a:pt x="723010" y="783043"/>
                          <a:pt x="730143" y="782485"/>
                          <a:pt x="736841" y="781317"/>
                        </a:cubicBezTo>
                        <a:lnTo>
                          <a:pt x="738432" y="781212"/>
                        </a:lnTo>
                        <a:cubicBezTo>
                          <a:pt x="764254" y="776102"/>
                          <a:pt x="778816" y="760319"/>
                          <a:pt x="783313" y="734501"/>
                        </a:cubicBezTo>
                        <a:cubicBezTo>
                          <a:pt x="786298" y="717366"/>
                          <a:pt x="802606" y="705894"/>
                          <a:pt x="819737" y="708880"/>
                        </a:cubicBezTo>
                        <a:cubicBezTo>
                          <a:pt x="836873" y="711865"/>
                          <a:pt x="848344" y="728173"/>
                          <a:pt x="845363" y="745304"/>
                        </a:cubicBezTo>
                        <a:cubicBezTo>
                          <a:pt x="835789" y="800266"/>
                          <a:pt x="801179" y="832988"/>
                          <a:pt x="750524" y="842662"/>
                        </a:cubicBezTo>
                        <a:cubicBezTo>
                          <a:pt x="749605" y="842977"/>
                          <a:pt x="748635" y="843195"/>
                          <a:pt x="747644" y="843367"/>
                        </a:cubicBezTo>
                        <a:cubicBezTo>
                          <a:pt x="728854" y="846638"/>
                          <a:pt x="708070" y="846604"/>
                          <a:pt x="685729" y="843564"/>
                        </a:cubicBezTo>
                        <a:cubicBezTo>
                          <a:pt x="679069" y="842699"/>
                          <a:pt x="672280" y="841553"/>
                          <a:pt x="665356" y="840134"/>
                        </a:cubicBezTo>
                        <a:cubicBezTo>
                          <a:pt x="638522" y="834634"/>
                          <a:pt x="609626" y="825190"/>
                          <a:pt x="579264" y="812099"/>
                        </a:cubicBezTo>
                        <a:cubicBezTo>
                          <a:pt x="531234" y="831153"/>
                          <a:pt x="478867" y="841658"/>
                          <a:pt x="424047" y="841658"/>
                        </a:cubicBezTo>
                        <a:cubicBezTo>
                          <a:pt x="192154" y="841658"/>
                          <a:pt x="4168" y="653670"/>
                          <a:pt x="4168" y="421779"/>
                        </a:cubicBezTo>
                        <a:cubicBezTo>
                          <a:pt x="4168" y="366930"/>
                          <a:pt x="14686" y="314535"/>
                          <a:pt x="33814" y="266504"/>
                        </a:cubicBezTo>
                        <a:cubicBezTo>
                          <a:pt x="33364" y="265450"/>
                          <a:pt x="32911" y="264391"/>
                          <a:pt x="32463" y="263334"/>
                        </a:cubicBezTo>
                        <a:cubicBezTo>
                          <a:pt x="31756" y="261621"/>
                          <a:pt x="31035" y="259897"/>
                          <a:pt x="30325" y="258177"/>
                        </a:cubicBezTo>
                        <a:cubicBezTo>
                          <a:pt x="23674" y="242100"/>
                          <a:pt x="18098" y="226480"/>
                          <a:pt x="13612" y="211383"/>
                        </a:cubicBezTo>
                        <a:cubicBezTo>
                          <a:pt x="1034" y="169259"/>
                          <a:pt x="-3192" y="130801"/>
                          <a:pt x="2467" y="98302"/>
                        </a:cubicBezTo>
                        <a:cubicBezTo>
                          <a:pt x="2747" y="96697"/>
                          <a:pt x="3143" y="95142"/>
                          <a:pt x="3646" y="93645"/>
                        </a:cubicBezTo>
                        <a:cubicBezTo>
                          <a:pt x="13690" y="43887"/>
                          <a:pt x="46292" y="9937"/>
                          <a:pt x="100641" y="472"/>
                        </a:cubicBezTo>
                        <a:cubicBezTo>
                          <a:pt x="117775" y="-2512"/>
                          <a:pt x="134084" y="8959"/>
                          <a:pt x="137067" y="26094"/>
                        </a:cubicBezTo>
                        <a:close/>
                      </a:path>
                    </a:pathLst>
                  </a:custGeom>
                  <a:solidFill>
                    <a:srgbClr val="C2C2C4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24" name="任意多边形: 形状 123">
                    <a:extLst>
                      <a:ext uri="{FF2B5EF4-FFF2-40B4-BE49-F238E27FC236}">
                        <a16:creationId xmlns:a16="http://schemas.microsoft.com/office/drawing/2014/main" id="{92C8415C-341A-0B89-B285-8BD9734F31B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-2700000">
                    <a:off x="5922840" y="8801348"/>
                    <a:ext cx="311904" cy="1100855"/>
                  </a:xfrm>
                  <a:custGeom>
                    <a:avLst/>
                    <a:gdLst>
                      <a:gd name="connsiteX0" fmla="*/ 298527 w 311904"/>
                      <a:gd name="connsiteY0" fmla="*/ 23789 h 1100855"/>
                      <a:gd name="connsiteX1" fmla="*/ 306169 w 311904"/>
                      <a:gd name="connsiteY1" fmla="*/ 67663 h 1100855"/>
                      <a:gd name="connsiteX2" fmla="*/ 262296 w 311904"/>
                      <a:gd name="connsiteY2" fmla="*/ 75304 h 1100855"/>
                      <a:gd name="connsiteX3" fmla="*/ 196686 w 311904"/>
                      <a:gd name="connsiteY3" fmla="*/ 74581 h 1100855"/>
                      <a:gd name="connsiteX4" fmla="*/ 196169 w 311904"/>
                      <a:gd name="connsiteY4" fmla="*/ 75061 h 1100855"/>
                      <a:gd name="connsiteX5" fmla="*/ 188511 w 311904"/>
                      <a:gd name="connsiteY5" fmla="*/ 80973 h 1100855"/>
                      <a:gd name="connsiteX6" fmla="*/ 156764 w 311904"/>
                      <a:gd name="connsiteY6" fmla="*/ 118705 h 1100855"/>
                      <a:gd name="connsiteX7" fmla="*/ 69743 w 311904"/>
                      <a:gd name="connsiteY7" fmla="*/ 419502 h 1100855"/>
                      <a:gd name="connsiteX8" fmla="*/ 65740 w 311904"/>
                      <a:gd name="connsiteY8" fmla="*/ 632166 h 1100855"/>
                      <a:gd name="connsiteX9" fmla="*/ 67903 w 311904"/>
                      <a:gd name="connsiteY9" fmla="*/ 661344 h 1100855"/>
                      <a:gd name="connsiteX10" fmla="*/ 92305 w 311904"/>
                      <a:gd name="connsiteY10" fmla="*/ 818194 h 1100855"/>
                      <a:gd name="connsiteX11" fmla="*/ 156680 w 311904"/>
                      <a:gd name="connsiteY11" fmla="*/ 982144 h 1100855"/>
                      <a:gd name="connsiteX12" fmla="*/ 179945 w 311904"/>
                      <a:gd name="connsiteY12" fmla="*/ 1011884 h 1100855"/>
                      <a:gd name="connsiteX13" fmla="*/ 196249 w 311904"/>
                      <a:gd name="connsiteY13" fmla="*/ 1025791 h 1100855"/>
                      <a:gd name="connsiteX14" fmla="*/ 197450 w 311904"/>
                      <a:gd name="connsiteY14" fmla="*/ 1026845 h 1100855"/>
                      <a:gd name="connsiteX15" fmla="*/ 262216 w 311904"/>
                      <a:gd name="connsiteY15" fmla="*/ 1025547 h 1100855"/>
                      <a:gd name="connsiteX16" fmla="*/ 306089 w 311904"/>
                      <a:gd name="connsiteY16" fmla="*/ 1033189 h 1100855"/>
                      <a:gd name="connsiteX17" fmla="*/ 298448 w 311904"/>
                      <a:gd name="connsiteY17" fmla="*/ 1077062 h 1100855"/>
                      <a:gd name="connsiteX18" fmla="*/ 162550 w 311904"/>
                      <a:gd name="connsiteY18" fmla="*/ 1078842 h 1100855"/>
                      <a:gd name="connsiteX19" fmla="*/ 160013 w 311904"/>
                      <a:gd name="connsiteY19" fmla="*/ 1077306 h 1100855"/>
                      <a:gd name="connsiteX20" fmla="*/ 116094 w 311904"/>
                      <a:gd name="connsiteY20" fmla="*/ 1033663 h 1100855"/>
                      <a:gd name="connsiteX21" fmla="*/ 104112 w 311904"/>
                      <a:gd name="connsiteY21" fmla="*/ 1016831 h 1100855"/>
                      <a:gd name="connsiteX22" fmla="*/ 22932 w 311904"/>
                      <a:gd name="connsiteY22" fmla="*/ 795621 h 1100855"/>
                      <a:gd name="connsiteX23" fmla="*/ 902 w 311904"/>
                      <a:gd name="connsiteY23" fmla="*/ 599156 h 1100855"/>
                      <a:gd name="connsiteX24" fmla="*/ 46704 w 311904"/>
                      <a:gd name="connsiteY24" fmla="*/ 211155 h 1100855"/>
                      <a:gd name="connsiteX25" fmla="*/ 48365 w 311904"/>
                      <a:gd name="connsiteY25" fmla="*/ 205959 h 1100855"/>
                      <a:gd name="connsiteX26" fmla="*/ 51282 w 311904"/>
                      <a:gd name="connsiteY26" fmla="*/ 197122 h 1100855"/>
                      <a:gd name="connsiteX27" fmla="*/ 53059 w 311904"/>
                      <a:gd name="connsiteY27" fmla="*/ 191902 h 1100855"/>
                      <a:gd name="connsiteX28" fmla="*/ 61663 w 311904"/>
                      <a:gd name="connsiteY28" fmla="*/ 168513 h 1100855"/>
                      <a:gd name="connsiteX29" fmla="*/ 64449 w 311904"/>
                      <a:gd name="connsiteY29" fmla="*/ 161452 h 1100855"/>
                      <a:gd name="connsiteX30" fmla="*/ 66584 w 311904"/>
                      <a:gd name="connsiteY30" fmla="*/ 156292 h 1100855"/>
                      <a:gd name="connsiteX31" fmla="*/ 87854 w 311904"/>
                      <a:gd name="connsiteY31" fmla="*/ 111387 h 1100855"/>
                      <a:gd name="connsiteX32" fmla="*/ 159934 w 311904"/>
                      <a:gd name="connsiteY32" fmla="*/ 23545 h 1100855"/>
                      <a:gd name="connsiteX33" fmla="*/ 164061 w 311904"/>
                      <a:gd name="connsiteY33" fmla="*/ 21086 h 1100855"/>
                      <a:gd name="connsiteX34" fmla="*/ 298527 w 311904"/>
                      <a:gd name="connsiteY34" fmla="*/ 23789 h 110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11904" h="1100855">
                        <a:moveTo>
                          <a:pt x="298527" y="23789"/>
                        </a:moveTo>
                        <a:cubicBezTo>
                          <a:pt x="312753" y="33794"/>
                          <a:pt x="316175" y="53438"/>
                          <a:pt x="306169" y="67663"/>
                        </a:cubicBezTo>
                        <a:cubicBezTo>
                          <a:pt x="296164" y="81889"/>
                          <a:pt x="276522" y="85310"/>
                          <a:pt x="262296" y="75304"/>
                        </a:cubicBezTo>
                        <a:cubicBezTo>
                          <a:pt x="240584" y="60033"/>
                          <a:pt x="218851" y="59343"/>
                          <a:pt x="196686" y="74581"/>
                        </a:cubicBezTo>
                        <a:cubicBezTo>
                          <a:pt x="196526" y="74805"/>
                          <a:pt x="196350" y="74934"/>
                          <a:pt x="196169" y="75061"/>
                        </a:cubicBezTo>
                        <a:cubicBezTo>
                          <a:pt x="193591" y="76874"/>
                          <a:pt x="191038" y="78847"/>
                          <a:pt x="188511" y="80973"/>
                        </a:cubicBezTo>
                        <a:cubicBezTo>
                          <a:pt x="178039" y="89921"/>
                          <a:pt x="167475" y="102470"/>
                          <a:pt x="156764" y="118705"/>
                        </a:cubicBezTo>
                        <a:cubicBezTo>
                          <a:pt x="114848" y="182228"/>
                          <a:pt x="83018" y="289456"/>
                          <a:pt x="69743" y="419502"/>
                        </a:cubicBezTo>
                        <a:cubicBezTo>
                          <a:pt x="62421" y="491238"/>
                          <a:pt x="61440" y="563533"/>
                          <a:pt x="65740" y="632166"/>
                        </a:cubicBezTo>
                        <a:lnTo>
                          <a:pt x="67903" y="661344"/>
                        </a:lnTo>
                        <a:cubicBezTo>
                          <a:pt x="72706" y="717368"/>
                          <a:pt x="81042" y="770454"/>
                          <a:pt x="92305" y="818194"/>
                        </a:cubicBezTo>
                        <a:cubicBezTo>
                          <a:pt x="108504" y="886374"/>
                          <a:pt x="130647" y="942688"/>
                          <a:pt x="156680" y="982144"/>
                        </a:cubicBezTo>
                        <a:cubicBezTo>
                          <a:pt x="164510" y="994010"/>
                          <a:pt x="172257" y="1003902"/>
                          <a:pt x="179945" y="1011884"/>
                        </a:cubicBezTo>
                        <a:cubicBezTo>
                          <a:pt x="185248" y="1017234"/>
                          <a:pt x="190690" y="1021882"/>
                          <a:pt x="196249" y="1025791"/>
                        </a:cubicBezTo>
                        <a:lnTo>
                          <a:pt x="197450" y="1026845"/>
                        </a:lnTo>
                        <a:cubicBezTo>
                          <a:pt x="219321" y="1041490"/>
                          <a:pt x="240777" y="1040625"/>
                          <a:pt x="262216" y="1025547"/>
                        </a:cubicBezTo>
                        <a:cubicBezTo>
                          <a:pt x="276442" y="1015541"/>
                          <a:pt x="296084" y="1018963"/>
                          <a:pt x="306089" y="1033189"/>
                        </a:cubicBezTo>
                        <a:cubicBezTo>
                          <a:pt x="316095" y="1047415"/>
                          <a:pt x="312673" y="1067057"/>
                          <a:pt x="298448" y="1077062"/>
                        </a:cubicBezTo>
                        <a:cubicBezTo>
                          <a:pt x="252815" y="1109158"/>
                          <a:pt x="205205" y="1107823"/>
                          <a:pt x="162550" y="1078842"/>
                        </a:cubicBezTo>
                        <a:cubicBezTo>
                          <a:pt x="161676" y="1078418"/>
                          <a:pt x="160836" y="1077885"/>
                          <a:pt x="160013" y="1077306"/>
                        </a:cubicBezTo>
                        <a:cubicBezTo>
                          <a:pt x="144415" y="1066334"/>
                          <a:pt x="129740" y="1051613"/>
                          <a:pt x="116094" y="1033663"/>
                        </a:cubicBezTo>
                        <a:cubicBezTo>
                          <a:pt x="111994" y="1028344"/>
                          <a:pt x="108004" y="1022734"/>
                          <a:pt x="104112" y="1016831"/>
                        </a:cubicBezTo>
                        <a:cubicBezTo>
                          <a:pt x="68928" y="963510"/>
                          <a:pt x="40997" y="887092"/>
                          <a:pt x="22932" y="795621"/>
                        </a:cubicBezTo>
                        <a:cubicBezTo>
                          <a:pt x="10847" y="734751"/>
                          <a:pt x="3288" y="668171"/>
                          <a:pt x="902" y="599156"/>
                        </a:cubicBezTo>
                        <a:cubicBezTo>
                          <a:pt x="-4229" y="457211"/>
                          <a:pt x="12724" y="318950"/>
                          <a:pt x="46704" y="211155"/>
                        </a:cubicBezTo>
                        <a:cubicBezTo>
                          <a:pt x="47263" y="209400"/>
                          <a:pt x="47812" y="207675"/>
                          <a:pt x="48365" y="205959"/>
                        </a:cubicBezTo>
                        <a:cubicBezTo>
                          <a:pt x="49317" y="203007"/>
                          <a:pt x="50293" y="200052"/>
                          <a:pt x="51282" y="197122"/>
                        </a:cubicBezTo>
                        <a:cubicBezTo>
                          <a:pt x="51872" y="195358"/>
                          <a:pt x="52463" y="193625"/>
                          <a:pt x="53059" y="191902"/>
                        </a:cubicBezTo>
                        <a:cubicBezTo>
                          <a:pt x="55822" y="183946"/>
                          <a:pt x="58694" y="176128"/>
                          <a:pt x="61663" y="168513"/>
                        </a:cubicBezTo>
                        <a:cubicBezTo>
                          <a:pt x="62578" y="166122"/>
                          <a:pt x="63509" y="163776"/>
                          <a:pt x="64449" y="161452"/>
                        </a:cubicBezTo>
                        <a:cubicBezTo>
                          <a:pt x="65160" y="159740"/>
                          <a:pt x="65869" y="158011"/>
                          <a:pt x="66584" y="156292"/>
                        </a:cubicBezTo>
                        <a:cubicBezTo>
                          <a:pt x="73249" y="140222"/>
                          <a:pt x="80351" y="125234"/>
                          <a:pt x="87854" y="111387"/>
                        </a:cubicBezTo>
                        <a:cubicBezTo>
                          <a:pt x="108746" y="72707"/>
                          <a:pt x="132952" y="42524"/>
                          <a:pt x="159934" y="23545"/>
                        </a:cubicBezTo>
                        <a:cubicBezTo>
                          <a:pt x="161265" y="22608"/>
                          <a:pt x="162646" y="21789"/>
                          <a:pt x="164061" y="21086"/>
                        </a:cubicBezTo>
                        <a:cubicBezTo>
                          <a:pt x="206347" y="-6996"/>
                          <a:pt x="253407" y="-7949"/>
                          <a:pt x="298527" y="23789"/>
                        </a:cubicBezTo>
                        <a:close/>
                      </a:path>
                    </a:pathLst>
                  </a:custGeom>
                  <a:solidFill>
                    <a:srgbClr val="939294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</p:grpSp>
            <p:sp>
              <p:nvSpPr>
                <p:cNvPr id="95" name="图形 9">
                  <a:extLst>
                    <a:ext uri="{FF2B5EF4-FFF2-40B4-BE49-F238E27FC236}">
                      <a16:creationId xmlns:a16="http://schemas.microsoft.com/office/drawing/2014/main" id="{B749F379-9B59-2111-F2E4-DFE7A5D94D2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575629" y="6183395"/>
                  <a:ext cx="869416" cy="834077"/>
                </a:xfrm>
                <a:custGeom>
                  <a:avLst/>
                  <a:gdLst>
                    <a:gd name="connsiteX0" fmla="*/ 727128 w 869416"/>
                    <a:gd name="connsiteY0" fmla="*/ 505601 h 834077"/>
                    <a:gd name="connsiteX1" fmla="*/ 710072 w 869416"/>
                    <a:gd name="connsiteY1" fmla="*/ 522236 h 834077"/>
                    <a:gd name="connsiteX2" fmla="*/ 697997 w 869416"/>
                    <a:gd name="connsiteY2" fmla="*/ 559404 h 834077"/>
                    <a:gd name="connsiteX3" fmla="*/ 730374 w 869416"/>
                    <a:gd name="connsiteY3" fmla="*/ 748165 h 834077"/>
                    <a:gd name="connsiteX4" fmla="*/ 670373 w 869416"/>
                    <a:gd name="connsiteY4" fmla="*/ 833006 h 834077"/>
                    <a:gd name="connsiteX5" fmla="*/ 623758 w 869416"/>
                    <a:gd name="connsiteY5" fmla="*/ 825624 h 834077"/>
                    <a:gd name="connsiteX6" fmla="*/ 492264 w 869416"/>
                    <a:gd name="connsiteY6" fmla="*/ 756491 h 834077"/>
                    <a:gd name="connsiteX7" fmla="*/ 676134 w 869416"/>
                    <a:gd name="connsiteY7" fmla="*/ 547782 h 834077"/>
                    <a:gd name="connsiteX8" fmla="*/ 727128 w 869416"/>
                    <a:gd name="connsiteY8" fmla="*/ 505601 h 834077"/>
                    <a:gd name="connsiteX9" fmla="*/ 467223 w 869416"/>
                    <a:gd name="connsiteY9" fmla="*/ 7604 h 834077"/>
                    <a:gd name="connsiteX10" fmla="*/ 500595 w 869416"/>
                    <a:gd name="connsiteY10" fmla="*/ 40976 h 834077"/>
                    <a:gd name="connsiteX11" fmla="*/ 585352 w 869416"/>
                    <a:gd name="connsiteY11" fmla="*/ 212716 h 834077"/>
                    <a:gd name="connsiteX12" fmla="*/ 616969 w 869416"/>
                    <a:gd name="connsiteY12" fmla="*/ 235685 h 834077"/>
                    <a:gd name="connsiteX13" fmla="*/ 806494 w 869416"/>
                    <a:gd name="connsiteY13" fmla="*/ 263225 h 834077"/>
                    <a:gd name="connsiteX14" fmla="*/ 868644 w 869416"/>
                    <a:gd name="connsiteY14" fmla="*/ 346506 h 834077"/>
                    <a:gd name="connsiteX15" fmla="*/ 847218 w 869416"/>
                    <a:gd name="connsiteY15" fmla="*/ 388555 h 834077"/>
                    <a:gd name="connsiteX16" fmla="*/ 757002 w 869416"/>
                    <a:gd name="connsiteY16" fmla="*/ 476461 h 834077"/>
                    <a:gd name="connsiteX17" fmla="*/ 751997 w 869416"/>
                    <a:gd name="connsiteY17" fmla="*/ 481374 h 834077"/>
                    <a:gd name="connsiteX18" fmla="*/ 724495 w 869416"/>
                    <a:gd name="connsiteY18" fmla="*/ 505034 h 834077"/>
                    <a:gd name="connsiteX19" fmla="*/ 563698 w 869416"/>
                    <a:gd name="connsiteY19" fmla="*/ 632509 h 834077"/>
                    <a:gd name="connsiteX20" fmla="*/ 373573 w 869416"/>
                    <a:gd name="connsiteY20" fmla="*/ 758368 h 834077"/>
                    <a:gd name="connsiteX21" fmla="*/ 373732 w 869416"/>
                    <a:gd name="connsiteY21" fmla="*/ 758217 h 834077"/>
                    <a:gd name="connsiteX22" fmla="*/ 245647 w 869416"/>
                    <a:gd name="connsiteY22" fmla="*/ 825624 h 834077"/>
                    <a:gd name="connsiteX23" fmla="*/ 146416 w 869416"/>
                    <a:gd name="connsiteY23" fmla="*/ 794776 h 834077"/>
                    <a:gd name="connsiteX24" fmla="*/ 139033 w 869416"/>
                    <a:gd name="connsiteY24" fmla="*/ 748165 h 834077"/>
                    <a:gd name="connsiteX25" fmla="*/ 171408 w 869416"/>
                    <a:gd name="connsiteY25" fmla="*/ 559404 h 834077"/>
                    <a:gd name="connsiteX26" fmla="*/ 159332 w 869416"/>
                    <a:gd name="connsiteY26" fmla="*/ 522236 h 834077"/>
                    <a:gd name="connsiteX27" fmla="*/ 22190 w 869416"/>
                    <a:gd name="connsiteY27" fmla="*/ 388555 h 834077"/>
                    <a:gd name="connsiteX28" fmla="*/ 20862 w 869416"/>
                    <a:gd name="connsiteY28" fmla="*/ 284651 h 834077"/>
                    <a:gd name="connsiteX29" fmla="*/ 62913 w 869416"/>
                    <a:gd name="connsiteY29" fmla="*/ 263225 h 834077"/>
                    <a:gd name="connsiteX30" fmla="*/ 252439 w 869416"/>
                    <a:gd name="connsiteY30" fmla="*/ 235685 h 834077"/>
                    <a:gd name="connsiteX31" fmla="*/ 284053 w 869416"/>
                    <a:gd name="connsiteY31" fmla="*/ 212716 h 834077"/>
                    <a:gd name="connsiteX32" fmla="*/ 368811 w 869416"/>
                    <a:gd name="connsiteY32" fmla="*/ 40976 h 834077"/>
                    <a:gd name="connsiteX33" fmla="*/ 467223 w 869416"/>
                    <a:gd name="connsiteY33" fmla="*/ 7604 h 83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869416" h="834077">
                      <a:moveTo>
                        <a:pt x="727128" y="505601"/>
                      </a:moveTo>
                      <a:lnTo>
                        <a:pt x="710072" y="522236"/>
                      </a:lnTo>
                      <a:cubicBezTo>
                        <a:pt x="700180" y="531885"/>
                        <a:pt x="695662" y="545783"/>
                        <a:pt x="697997" y="559404"/>
                      </a:cubicBezTo>
                      <a:lnTo>
                        <a:pt x="730374" y="748165"/>
                      </a:lnTo>
                      <a:cubicBezTo>
                        <a:pt x="737234" y="788163"/>
                        <a:pt x="710371" y="826145"/>
                        <a:pt x="670373" y="833006"/>
                      </a:cubicBezTo>
                      <a:cubicBezTo>
                        <a:pt x="654447" y="835739"/>
                        <a:pt x="638063" y="833144"/>
                        <a:pt x="623758" y="825624"/>
                      </a:cubicBezTo>
                      <a:lnTo>
                        <a:pt x="492264" y="756491"/>
                      </a:lnTo>
                      <a:cubicBezTo>
                        <a:pt x="555624" y="703490"/>
                        <a:pt x="616914" y="633920"/>
                        <a:pt x="676134" y="547782"/>
                      </a:cubicBezTo>
                      <a:cubicBezTo>
                        <a:pt x="682205" y="541861"/>
                        <a:pt x="701331" y="526846"/>
                        <a:pt x="727128" y="505601"/>
                      </a:cubicBezTo>
                      <a:close/>
                      <a:moveTo>
                        <a:pt x="467223" y="7604"/>
                      </a:moveTo>
                      <a:cubicBezTo>
                        <a:pt x="481713" y="14756"/>
                        <a:pt x="493444" y="26485"/>
                        <a:pt x="500595" y="40976"/>
                      </a:cubicBezTo>
                      <a:lnTo>
                        <a:pt x="585352" y="212716"/>
                      </a:lnTo>
                      <a:cubicBezTo>
                        <a:pt x="591469" y="225108"/>
                        <a:pt x="603293" y="233698"/>
                        <a:pt x="616969" y="235685"/>
                      </a:cubicBezTo>
                      <a:lnTo>
                        <a:pt x="806494" y="263225"/>
                      </a:lnTo>
                      <a:cubicBezTo>
                        <a:pt x="846655" y="269060"/>
                        <a:pt x="874476" y="306347"/>
                        <a:pt x="868644" y="346506"/>
                      </a:cubicBezTo>
                      <a:cubicBezTo>
                        <a:pt x="866318" y="362497"/>
                        <a:pt x="858790" y="377277"/>
                        <a:pt x="847218" y="388555"/>
                      </a:cubicBezTo>
                      <a:lnTo>
                        <a:pt x="757002" y="476461"/>
                      </a:lnTo>
                      <a:lnTo>
                        <a:pt x="751997" y="481374"/>
                      </a:lnTo>
                      <a:lnTo>
                        <a:pt x="724495" y="505034"/>
                      </a:lnTo>
                      <a:cubicBezTo>
                        <a:pt x="669693" y="551666"/>
                        <a:pt x="616091" y="594157"/>
                        <a:pt x="563698" y="632509"/>
                      </a:cubicBezTo>
                      <a:cubicBezTo>
                        <a:pt x="502572" y="677251"/>
                        <a:pt x="439196" y="719206"/>
                        <a:pt x="373573" y="758368"/>
                      </a:cubicBezTo>
                      <a:lnTo>
                        <a:pt x="373732" y="758217"/>
                      </a:lnTo>
                      <a:lnTo>
                        <a:pt x="245647" y="825624"/>
                      </a:lnTo>
                      <a:cubicBezTo>
                        <a:pt x="209727" y="844506"/>
                        <a:pt x="165300" y="830696"/>
                        <a:pt x="146416" y="794776"/>
                      </a:cubicBezTo>
                      <a:cubicBezTo>
                        <a:pt x="138896" y="780475"/>
                        <a:pt x="136301" y="764091"/>
                        <a:pt x="139033" y="748165"/>
                      </a:cubicBezTo>
                      <a:lnTo>
                        <a:pt x="171408" y="559404"/>
                      </a:lnTo>
                      <a:cubicBezTo>
                        <a:pt x="173744" y="545783"/>
                        <a:pt x="169228" y="531885"/>
                        <a:pt x="159332" y="522236"/>
                      </a:cubicBezTo>
                      <a:lnTo>
                        <a:pt x="22190" y="388555"/>
                      </a:lnTo>
                      <a:cubicBezTo>
                        <a:pt x="-6870" y="360230"/>
                        <a:pt x="-7465" y="313710"/>
                        <a:pt x="20862" y="284651"/>
                      </a:cubicBezTo>
                      <a:cubicBezTo>
                        <a:pt x="32141" y="273079"/>
                        <a:pt x="46921" y="265549"/>
                        <a:pt x="62913" y="263225"/>
                      </a:cubicBezTo>
                      <a:lnTo>
                        <a:pt x="252439" y="235685"/>
                      </a:lnTo>
                      <a:cubicBezTo>
                        <a:pt x="266115" y="233698"/>
                        <a:pt x="277937" y="225108"/>
                        <a:pt x="284053" y="212716"/>
                      </a:cubicBezTo>
                      <a:lnTo>
                        <a:pt x="368811" y="40976"/>
                      </a:lnTo>
                      <a:cubicBezTo>
                        <a:pt x="386774" y="4585"/>
                        <a:pt x="430832" y="-10356"/>
                        <a:pt x="467223" y="7604"/>
                      </a:cubicBezTo>
                      <a:close/>
                    </a:path>
                  </a:pathLst>
                </a:custGeom>
                <a:solidFill>
                  <a:srgbClr val="C2C2C4"/>
                </a:solidFill>
                <a:ln w="4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96" name="图形 4">
                  <a:extLst>
                    <a:ext uri="{FF2B5EF4-FFF2-40B4-BE49-F238E27FC236}">
                      <a16:creationId xmlns:a16="http://schemas.microsoft.com/office/drawing/2014/main" id="{522FA825-510C-0739-5E6F-682BF3E9494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590458" y="-461801"/>
                  <a:ext cx="839758" cy="839758"/>
                </a:xfrm>
                <a:custGeom>
                  <a:avLst/>
                  <a:gdLst>
                    <a:gd name="connsiteX0" fmla="*/ 624453 w 839758"/>
                    <a:gd name="connsiteY0" fmla="*/ 0 h 839758"/>
                    <a:gd name="connsiteX1" fmla="*/ 753838 w 839758"/>
                    <a:gd name="connsiteY1" fmla="*/ 22433 h 839758"/>
                    <a:gd name="connsiteX2" fmla="*/ 817324 w 839758"/>
                    <a:gd name="connsiteY2" fmla="*/ 85920 h 839758"/>
                    <a:gd name="connsiteX3" fmla="*/ 839758 w 839758"/>
                    <a:gd name="connsiteY3" fmla="*/ 215304 h 839758"/>
                    <a:gd name="connsiteX4" fmla="*/ 839758 w 839758"/>
                    <a:gd name="connsiteY4" fmla="*/ 624453 h 839758"/>
                    <a:gd name="connsiteX5" fmla="*/ 817324 w 839758"/>
                    <a:gd name="connsiteY5" fmla="*/ 753838 h 839758"/>
                    <a:gd name="connsiteX6" fmla="*/ 753838 w 839758"/>
                    <a:gd name="connsiteY6" fmla="*/ 817324 h 839758"/>
                    <a:gd name="connsiteX7" fmla="*/ 624453 w 839758"/>
                    <a:gd name="connsiteY7" fmla="*/ 839758 h 839758"/>
                    <a:gd name="connsiteX8" fmla="*/ 215304 w 839758"/>
                    <a:gd name="connsiteY8" fmla="*/ 839758 h 839758"/>
                    <a:gd name="connsiteX9" fmla="*/ 85920 w 839758"/>
                    <a:gd name="connsiteY9" fmla="*/ 817324 h 839758"/>
                    <a:gd name="connsiteX10" fmla="*/ 22433 w 839758"/>
                    <a:gd name="connsiteY10" fmla="*/ 753838 h 839758"/>
                    <a:gd name="connsiteX11" fmla="*/ 0 w 839758"/>
                    <a:gd name="connsiteY11" fmla="*/ 624453 h 839758"/>
                    <a:gd name="connsiteX12" fmla="*/ 0 w 839758"/>
                    <a:gd name="connsiteY12" fmla="*/ 215304 h 839758"/>
                    <a:gd name="connsiteX13" fmla="*/ 22433 w 839758"/>
                    <a:gd name="connsiteY13" fmla="*/ 85920 h 839758"/>
                    <a:gd name="connsiteX14" fmla="*/ 85920 w 839758"/>
                    <a:gd name="connsiteY14" fmla="*/ 22433 h 839758"/>
                    <a:gd name="connsiteX15" fmla="*/ 215304 w 839758"/>
                    <a:gd name="connsiteY15" fmla="*/ 0 h 839758"/>
                    <a:gd name="connsiteX16" fmla="*/ 624453 w 839758"/>
                    <a:gd name="connsiteY16" fmla="*/ 0 h 839758"/>
                    <a:gd name="connsiteX17" fmla="*/ 262424 w 839758"/>
                    <a:gd name="connsiteY17" fmla="*/ 220437 h 839758"/>
                    <a:gd name="connsiteX18" fmla="*/ 188946 w 839758"/>
                    <a:gd name="connsiteY18" fmla="*/ 293915 h 839758"/>
                    <a:gd name="connsiteX19" fmla="*/ 262424 w 839758"/>
                    <a:gd name="connsiteY19" fmla="*/ 367394 h 839758"/>
                    <a:gd name="connsiteX20" fmla="*/ 335903 w 839758"/>
                    <a:gd name="connsiteY20" fmla="*/ 293915 h 839758"/>
                    <a:gd name="connsiteX21" fmla="*/ 262424 w 839758"/>
                    <a:gd name="connsiteY21" fmla="*/ 220437 h 839758"/>
                    <a:gd name="connsiteX22" fmla="*/ 654440 w 839758"/>
                    <a:gd name="connsiteY22" fmla="*/ 412758 h 839758"/>
                    <a:gd name="connsiteX23" fmla="*/ 705426 w 839758"/>
                    <a:gd name="connsiteY23" fmla="*/ 447902 h 839758"/>
                    <a:gd name="connsiteX24" fmla="*/ 770617 w 839758"/>
                    <a:gd name="connsiteY24" fmla="*/ 513084 h 839758"/>
                    <a:gd name="connsiteX25" fmla="*/ 776768 w 839758"/>
                    <a:gd name="connsiteY25" fmla="*/ 527931 h 839758"/>
                    <a:gd name="connsiteX26" fmla="*/ 776776 w 839758"/>
                    <a:gd name="connsiteY26" fmla="*/ 601842 h 839758"/>
                    <a:gd name="connsiteX27" fmla="*/ 776776 w 839758"/>
                    <a:gd name="connsiteY27" fmla="*/ 601842 h 839758"/>
                    <a:gd name="connsiteX28" fmla="*/ 758550 w 839758"/>
                    <a:gd name="connsiteY28" fmla="*/ 706967 h 839758"/>
                    <a:gd name="connsiteX29" fmla="*/ 706967 w 839758"/>
                    <a:gd name="connsiteY29" fmla="*/ 758550 h 839758"/>
                    <a:gd name="connsiteX30" fmla="*/ 703625 w 839758"/>
                    <a:gd name="connsiteY30" fmla="*/ 760292 h 839758"/>
                    <a:gd name="connsiteX31" fmla="*/ 601842 w 839758"/>
                    <a:gd name="connsiteY31" fmla="*/ 776776 h 839758"/>
                    <a:gd name="connsiteX32" fmla="*/ 237917 w 839758"/>
                    <a:gd name="connsiteY32" fmla="*/ 776776 h 839758"/>
                    <a:gd name="connsiteX33" fmla="*/ 229079 w 839758"/>
                    <a:gd name="connsiteY33" fmla="*/ 776730 h 839758"/>
                    <a:gd name="connsiteX34" fmla="*/ 132792 w 839758"/>
                    <a:gd name="connsiteY34" fmla="*/ 758550 h 839758"/>
                    <a:gd name="connsiteX35" fmla="*/ 81208 w 839758"/>
                    <a:gd name="connsiteY35" fmla="*/ 706967 h 839758"/>
                    <a:gd name="connsiteX36" fmla="*/ 75502 w 839758"/>
                    <a:gd name="connsiteY36" fmla="*/ 694694 h 839758"/>
                    <a:gd name="connsiteX37" fmla="*/ 77733 w 839758"/>
                    <a:gd name="connsiteY37" fmla="*/ 683152 h 839758"/>
                    <a:gd name="connsiteX38" fmla="*/ 196800 w 839758"/>
                    <a:gd name="connsiteY38" fmla="*/ 564082 h 839758"/>
                    <a:gd name="connsiteX39" fmla="*/ 196800 w 839758"/>
                    <a:gd name="connsiteY39" fmla="*/ 564082 h 839758"/>
                    <a:gd name="connsiteX40" fmla="*/ 250475 w 839758"/>
                    <a:gd name="connsiteY40" fmla="*/ 526268 h 839758"/>
                    <a:gd name="connsiteX41" fmla="*/ 295368 w 839758"/>
                    <a:gd name="connsiteY41" fmla="*/ 526268 h 839758"/>
                    <a:gd name="connsiteX42" fmla="*/ 298410 w 839758"/>
                    <a:gd name="connsiteY42" fmla="*/ 527238 h 839758"/>
                    <a:gd name="connsiteX43" fmla="*/ 301414 w 839758"/>
                    <a:gd name="connsiteY43" fmla="*/ 528313 h 839758"/>
                    <a:gd name="connsiteX44" fmla="*/ 346354 w 839758"/>
                    <a:gd name="connsiteY44" fmla="*/ 561412 h 839758"/>
                    <a:gd name="connsiteX45" fmla="*/ 351153 w 839758"/>
                    <a:gd name="connsiteY45" fmla="*/ 566211 h 839758"/>
                    <a:gd name="connsiteX46" fmla="*/ 440235 w 839758"/>
                    <a:gd name="connsiteY46" fmla="*/ 566203 h 839758"/>
                    <a:gd name="connsiteX47" fmla="*/ 555870 w 839758"/>
                    <a:gd name="connsiteY47" fmla="*/ 450572 h 839758"/>
                    <a:gd name="connsiteX48" fmla="*/ 609547 w 839758"/>
                    <a:gd name="connsiteY48" fmla="*/ 412758 h 839758"/>
                    <a:gd name="connsiteX49" fmla="*/ 654440 w 839758"/>
                    <a:gd name="connsiteY49" fmla="*/ 412758 h 839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839758" h="839758">
                      <a:moveTo>
                        <a:pt x="624453" y="0"/>
                      </a:moveTo>
                      <a:cubicBezTo>
                        <a:pt x="699321" y="0"/>
                        <a:pt x="726467" y="7795"/>
                        <a:pt x="753838" y="22433"/>
                      </a:cubicBezTo>
                      <a:cubicBezTo>
                        <a:pt x="781206" y="37070"/>
                        <a:pt x="802687" y="58550"/>
                        <a:pt x="817324" y="85920"/>
                      </a:cubicBezTo>
                      <a:cubicBezTo>
                        <a:pt x="831961" y="113290"/>
                        <a:pt x="839758" y="140438"/>
                        <a:pt x="839758" y="215304"/>
                      </a:cubicBezTo>
                      <a:lnTo>
                        <a:pt x="839758" y="624453"/>
                      </a:lnTo>
                      <a:cubicBezTo>
                        <a:pt x="839758" y="699321"/>
                        <a:pt x="831961" y="726467"/>
                        <a:pt x="817324" y="753838"/>
                      </a:cubicBezTo>
                      <a:cubicBezTo>
                        <a:pt x="802687" y="781206"/>
                        <a:pt x="781206" y="802687"/>
                        <a:pt x="753838" y="817324"/>
                      </a:cubicBezTo>
                      <a:cubicBezTo>
                        <a:pt x="726467" y="831961"/>
                        <a:pt x="699321" y="839758"/>
                        <a:pt x="624453" y="839758"/>
                      </a:cubicBezTo>
                      <a:lnTo>
                        <a:pt x="215304" y="839758"/>
                      </a:lnTo>
                      <a:cubicBezTo>
                        <a:pt x="140438" y="839758"/>
                        <a:pt x="113290" y="831961"/>
                        <a:pt x="85920" y="817324"/>
                      </a:cubicBezTo>
                      <a:cubicBezTo>
                        <a:pt x="58550" y="802687"/>
                        <a:pt x="37070" y="781206"/>
                        <a:pt x="22433" y="753838"/>
                      </a:cubicBezTo>
                      <a:cubicBezTo>
                        <a:pt x="7795" y="726467"/>
                        <a:pt x="0" y="699321"/>
                        <a:pt x="0" y="624453"/>
                      </a:cubicBezTo>
                      <a:lnTo>
                        <a:pt x="0" y="215304"/>
                      </a:lnTo>
                      <a:cubicBezTo>
                        <a:pt x="0" y="140438"/>
                        <a:pt x="7795" y="113290"/>
                        <a:pt x="22433" y="85920"/>
                      </a:cubicBezTo>
                      <a:cubicBezTo>
                        <a:pt x="37070" y="58550"/>
                        <a:pt x="58550" y="37070"/>
                        <a:pt x="85920" y="22433"/>
                      </a:cubicBezTo>
                      <a:cubicBezTo>
                        <a:pt x="113290" y="7795"/>
                        <a:pt x="140438" y="0"/>
                        <a:pt x="215304" y="0"/>
                      </a:cubicBezTo>
                      <a:lnTo>
                        <a:pt x="624453" y="0"/>
                      </a:lnTo>
                      <a:close/>
                      <a:moveTo>
                        <a:pt x="262424" y="220437"/>
                      </a:moveTo>
                      <a:cubicBezTo>
                        <a:pt x="221843" y="220437"/>
                        <a:pt x="188946" y="253334"/>
                        <a:pt x="188946" y="293915"/>
                      </a:cubicBezTo>
                      <a:cubicBezTo>
                        <a:pt x="188946" y="334497"/>
                        <a:pt x="221843" y="367394"/>
                        <a:pt x="262424" y="367394"/>
                      </a:cubicBezTo>
                      <a:cubicBezTo>
                        <a:pt x="303006" y="367394"/>
                        <a:pt x="335903" y="334497"/>
                        <a:pt x="335903" y="293915"/>
                      </a:cubicBezTo>
                      <a:cubicBezTo>
                        <a:pt x="335903" y="253334"/>
                        <a:pt x="303006" y="220437"/>
                        <a:pt x="262424" y="220437"/>
                      </a:cubicBezTo>
                      <a:close/>
                      <a:moveTo>
                        <a:pt x="654440" y="412758"/>
                      </a:moveTo>
                      <a:cubicBezTo>
                        <a:pt x="668779" y="417104"/>
                        <a:pt x="680792" y="423633"/>
                        <a:pt x="705426" y="447902"/>
                      </a:cubicBezTo>
                      <a:lnTo>
                        <a:pt x="770617" y="513084"/>
                      </a:lnTo>
                      <a:cubicBezTo>
                        <a:pt x="774555" y="517022"/>
                        <a:pt x="776768" y="522359"/>
                        <a:pt x="776768" y="527931"/>
                      </a:cubicBezTo>
                      <a:lnTo>
                        <a:pt x="776776" y="601842"/>
                      </a:lnTo>
                      <a:lnTo>
                        <a:pt x="776776" y="601842"/>
                      </a:lnTo>
                      <a:cubicBezTo>
                        <a:pt x="776776" y="662670"/>
                        <a:pt x="770445" y="684726"/>
                        <a:pt x="758550" y="706967"/>
                      </a:cubicBezTo>
                      <a:cubicBezTo>
                        <a:pt x="746659" y="729204"/>
                        <a:pt x="729204" y="746659"/>
                        <a:pt x="706967" y="758550"/>
                      </a:cubicBezTo>
                      <a:lnTo>
                        <a:pt x="703625" y="760292"/>
                      </a:lnTo>
                      <a:cubicBezTo>
                        <a:pt x="682425" y="771062"/>
                        <a:pt x="659630" y="776776"/>
                        <a:pt x="601842" y="776776"/>
                      </a:cubicBezTo>
                      <a:lnTo>
                        <a:pt x="237917" y="776776"/>
                      </a:lnTo>
                      <a:lnTo>
                        <a:pt x="229079" y="776730"/>
                      </a:lnTo>
                      <a:cubicBezTo>
                        <a:pt x="174882" y="776130"/>
                        <a:pt x="153918" y="769848"/>
                        <a:pt x="132792" y="758550"/>
                      </a:cubicBezTo>
                      <a:cubicBezTo>
                        <a:pt x="110554" y="746659"/>
                        <a:pt x="93101" y="729204"/>
                        <a:pt x="81208" y="706967"/>
                      </a:cubicBezTo>
                      <a:cubicBezTo>
                        <a:pt x="79652" y="704058"/>
                        <a:pt x="77750" y="699964"/>
                        <a:pt x="75502" y="694694"/>
                      </a:cubicBezTo>
                      <a:cubicBezTo>
                        <a:pt x="73817" y="690752"/>
                        <a:pt x="74702" y="686183"/>
                        <a:pt x="77733" y="683152"/>
                      </a:cubicBezTo>
                      <a:lnTo>
                        <a:pt x="196800" y="564082"/>
                      </a:lnTo>
                      <a:lnTo>
                        <a:pt x="196800" y="564082"/>
                      </a:lnTo>
                      <a:cubicBezTo>
                        <a:pt x="223269" y="537613"/>
                        <a:pt x="235623" y="530769"/>
                        <a:pt x="250475" y="526268"/>
                      </a:cubicBezTo>
                      <a:cubicBezTo>
                        <a:pt x="265327" y="521767"/>
                        <a:pt x="280516" y="521767"/>
                        <a:pt x="295368" y="526268"/>
                      </a:cubicBezTo>
                      <a:lnTo>
                        <a:pt x="298410" y="527238"/>
                      </a:lnTo>
                      <a:lnTo>
                        <a:pt x="301414" y="528313"/>
                      </a:lnTo>
                      <a:cubicBezTo>
                        <a:pt x="313397" y="532843"/>
                        <a:pt x="325238" y="540611"/>
                        <a:pt x="346354" y="561412"/>
                      </a:cubicBezTo>
                      <a:lnTo>
                        <a:pt x="351153" y="566211"/>
                      </a:lnTo>
                      <a:cubicBezTo>
                        <a:pt x="375762" y="590783"/>
                        <a:pt x="415634" y="590778"/>
                        <a:pt x="440235" y="566203"/>
                      </a:cubicBezTo>
                      <a:lnTo>
                        <a:pt x="555870" y="450572"/>
                      </a:lnTo>
                      <a:cubicBezTo>
                        <a:pt x="582339" y="424103"/>
                        <a:pt x="594696" y="417259"/>
                        <a:pt x="609547" y="412758"/>
                      </a:cubicBezTo>
                      <a:cubicBezTo>
                        <a:pt x="624398" y="408257"/>
                        <a:pt x="639585" y="408257"/>
                        <a:pt x="654440" y="412758"/>
                      </a:cubicBezTo>
                      <a:close/>
                    </a:path>
                  </a:pathLst>
                </a:custGeom>
                <a:solidFill>
                  <a:srgbClr val="C2C2C4"/>
                </a:solidFill>
                <a:ln w="4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/>
                </a:p>
              </p:txBody>
            </p:sp>
            <p:grpSp>
              <p:nvGrpSpPr>
                <p:cNvPr id="97" name="组合 96">
                  <a:extLst>
                    <a:ext uri="{FF2B5EF4-FFF2-40B4-BE49-F238E27FC236}">
                      <a16:creationId xmlns:a16="http://schemas.microsoft.com/office/drawing/2014/main" id="{F7C08240-2FCB-9952-33AF-954C772A574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531471" y="2890626"/>
                  <a:ext cx="923734" cy="797771"/>
                  <a:chOff x="6433596" y="4841248"/>
                  <a:chExt cx="923734" cy="797771"/>
                </a:xfrm>
              </p:grpSpPr>
              <p:sp>
                <p:nvSpPr>
                  <p:cNvPr id="121" name="任意多边形: 形状 120">
                    <a:extLst>
                      <a:ext uri="{FF2B5EF4-FFF2-40B4-BE49-F238E27FC236}">
                        <a16:creationId xmlns:a16="http://schemas.microsoft.com/office/drawing/2014/main" id="{5703BA13-2115-2426-3052-C9FBB5E1196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433596" y="4949056"/>
                    <a:ext cx="818764" cy="689963"/>
                  </a:xfrm>
                  <a:custGeom>
                    <a:avLst/>
                    <a:gdLst>
                      <a:gd name="connsiteX0" fmla="*/ 146958 w 818764"/>
                      <a:gd name="connsiteY0" fmla="*/ 0 h 689963"/>
                      <a:gd name="connsiteX1" fmla="*/ 671807 w 818764"/>
                      <a:gd name="connsiteY1" fmla="*/ 0 h 689963"/>
                      <a:gd name="connsiteX2" fmla="*/ 818764 w 818764"/>
                      <a:gd name="connsiteY2" fmla="*/ 150929 h 689963"/>
                      <a:gd name="connsiteX3" fmla="*/ 818764 w 818764"/>
                      <a:gd name="connsiteY3" fmla="*/ 539034 h 689963"/>
                      <a:gd name="connsiteX4" fmla="*/ 671807 w 818764"/>
                      <a:gd name="connsiteY4" fmla="*/ 689963 h 689963"/>
                      <a:gd name="connsiteX5" fmla="*/ 146958 w 818764"/>
                      <a:gd name="connsiteY5" fmla="*/ 689963 h 689963"/>
                      <a:gd name="connsiteX6" fmla="*/ 0 w 818764"/>
                      <a:gd name="connsiteY6" fmla="*/ 539034 h 689963"/>
                      <a:gd name="connsiteX7" fmla="*/ 0 w 818764"/>
                      <a:gd name="connsiteY7" fmla="*/ 150929 h 689963"/>
                      <a:gd name="connsiteX8" fmla="*/ 146958 w 818764"/>
                      <a:gd name="connsiteY8" fmla="*/ 0 h 689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8764" h="689963">
                        <a:moveTo>
                          <a:pt x="146958" y="0"/>
                        </a:moveTo>
                        <a:lnTo>
                          <a:pt x="671807" y="0"/>
                        </a:lnTo>
                        <a:cubicBezTo>
                          <a:pt x="752969" y="0"/>
                          <a:pt x="818764" y="67573"/>
                          <a:pt x="818764" y="150929"/>
                        </a:cubicBezTo>
                        <a:lnTo>
                          <a:pt x="818764" y="539034"/>
                        </a:lnTo>
                        <a:cubicBezTo>
                          <a:pt x="818764" y="622388"/>
                          <a:pt x="752969" y="689963"/>
                          <a:pt x="671807" y="689963"/>
                        </a:cubicBezTo>
                        <a:lnTo>
                          <a:pt x="146958" y="689963"/>
                        </a:lnTo>
                        <a:cubicBezTo>
                          <a:pt x="65795" y="689963"/>
                          <a:pt x="0" y="622388"/>
                          <a:pt x="0" y="539034"/>
                        </a:cubicBezTo>
                        <a:lnTo>
                          <a:pt x="0" y="150929"/>
                        </a:lnTo>
                        <a:cubicBezTo>
                          <a:pt x="0" y="67573"/>
                          <a:pt x="65795" y="0"/>
                          <a:pt x="146958" y="0"/>
                        </a:cubicBezTo>
                        <a:close/>
                      </a:path>
                    </a:pathLst>
                  </a:custGeom>
                  <a:solidFill>
                    <a:srgbClr val="0A59F7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22" name="任意多边形: 形状 121">
                    <a:extLst>
                      <a:ext uri="{FF2B5EF4-FFF2-40B4-BE49-F238E27FC236}">
                        <a16:creationId xmlns:a16="http://schemas.microsoft.com/office/drawing/2014/main" id="{C76C2BAF-5150-A396-4784-7ECFA1A6E04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574080" y="4841248"/>
                    <a:ext cx="783250" cy="653114"/>
                  </a:xfrm>
                  <a:custGeom>
                    <a:avLst/>
                    <a:gdLst>
                      <a:gd name="connsiteX0" fmla="*/ 132437 w 783250"/>
                      <a:gd name="connsiteY0" fmla="*/ 0 h 653114"/>
                      <a:gd name="connsiteX1" fmla="*/ 594305 w 783250"/>
                      <a:gd name="connsiteY1" fmla="*/ 0 h 653114"/>
                      <a:gd name="connsiteX2" fmla="*/ 783250 w 783250"/>
                      <a:gd name="connsiteY2" fmla="*/ 188946 h 653114"/>
                      <a:gd name="connsiteX3" fmla="*/ 783250 w 783250"/>
                      <a:gd name="connsiteY3" fmla="*/ 522011 h 653114"/>
                      <a:gd name="connsiteX4" fmla="*/ 720281 w 783250"/>
                      <a:gd name="connsiteY4" fmla="*/ 653114 h 653114"/>
                      <a:gd name="connsiteX5" fmla="*/ 720268 w 783250"/>
                      <a:gd name="connsiteY5" fmla="*/ 211642 h 653114"/>
                      <a:gd name="connsiteX6" fmla="*/ 581372 w 783250"/>
                      <a:gd name="connsiteY6" fmla="*/ 64902 h 653114"/>
                      <a:gd name="connsiteX7" fmla="*/ 573311 w 783250"/>
                      <a:gd name="connsiteY7" fmla="*/ 64684 h 653114"/>
                      <a:gd name="connsiteX8" fmla="*/ 0 w 783250"/>
                      <a:gd name="connsiteY8" fmla="*/ 64653 h 653114"/>
                      <a:gd name="connsiteX9" fmla="*/ 132437 w 783250"/>
                      <a:gd name="connsiteY9" fmla="*/ 0 h 653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3250" h="653114">
                        <a:moveTo>
                          <a:pt x="132437" y="0"/>
                        </a:moveTo>
                        <a:lnTo>
                          <a:pt x="594305" y="0"/>
                        </a:lnTo>
                        <a:cubicBezTo>
                          <a:pt x="698657" y="0"/>
                          <a:pt x="783250" y="84594"/>
                          <a:pt x="783250" y="188946"/>
                        </a:cubicBezTo>
                        <a:lnTo>
                          <a:pt x="783250" y="522011"/>
                        </a:lnTo>
                        <a:cubicBezTo>
                          <a:pt x="783250" y="575046"/>
                          <a:pt x="758670" y="622337"/>
                          <a:pt x="720281" y="653114"/>
                        </a:cubicBezTo>
                        <a:lnTo>
                          <a:pt x="720268" y="211642"/>
                        </a:lnTo>
                        <a:cubicBezTo>
                          <a:pt x="720268" y="133185"/>
                          <a:pt x="658785" y="69087"/>
                          <a:pt x="581372" y="64902"/>
                        </a:cubicBezTo>
                        <a:lnTo>
                          <a:pt x="573311" y="64684"/>
                        </a:lnTo>
                        <a:lnTo>
                          <a:pt x="0" y="64653"/>
                        </a:lnTo>
                        <a:cubicBezTo>
                          <a:pt x="30738" y="25300"/>
                          <a:pt x="78633" y="0"/>
                          <a:pt x="132437" y="0"/>
                        </a:cubicBezTo>
                        <a:close/>
                      </a:path>
                    </a:pathLst>
                  </a:custGeom>
                  <a:solidFill>
                    <a:srgbClr val="6591F3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</p:grpSp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A42D4318-F808-035F-2EFD-DAEF0DAF8CF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42305" y="729929"/>
                  <a:ext cx="347320" cy="375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20" h="375990">
                      <a:moveTo>
                        <a:pt x="222809" y="0"/>
                      </a:moveTo>
                      <a:lnTo>
                        <a:pt x="260900" y="0"/>
                      </a:lnTo>
                      <a:lnTo>
                        <a:pt x="260900" y="101984"/>
                      </a:lnTo>
                      <a:lnTo>
                        <a:pt x="347320" y="101984"/>
                      </a:lnTo>
                      <a:lnTo>
                        <a:pt x="347320" y="138436"/>
                      </a:lnTo>
                      <a:lnTo>
                        <a:pt x="92564" y="138436"/>
                      </a:lnTo>
                      <a:cubicBezTo>
                        <a:pt x="92564" y="155092"/>
                        <a:pt x="92018" y="175981"/>
                        <a:pt x="90926" y="201101"/>
                      </a:cubicBezTo>
                      <a:lnTo>
                        <a:pt x="286293" y="201101"/>
                      </a:lnTo>
                      <a:lnTo>
                        <a:pt x="286293" y="371894"/>
                      </a:lnTo>
                      <a:lnTo>
                        <a:pt x="248203" y="371894"/>
                      </a:lnTo>
                      <a:lnTo>
                        <a:pt x="248203" y="237554"/>
                      </a:lnTo>
                      <a:lnTo>
                        <a:pt x="87650" y="237554"/>
                      </a:lnTo>
                      <a:cubicBezTo>
                        <a:pt x="84373" y="265678"/>
                        <a:pt x="78912" y="290389"/>
                        <a:pt x="71266" y="311687"/>
                      </a:cubicBezTo>
                      <a:cubicBezTo>
                        <a:pt x="63621" y="332985"/>
                        <a:pt x="52426" y="354419"/>
                        <a:pt x="37681" y="375990"/>
                      </a:cubicBezTo>
                      <a:lnTo>
                        <a:pt x="0" y="353463"/>
                      </a:lnTo>
                      <a:cubicBezTo>
                        <a:pt x="14745" y="333258"/>
                        <a:pt x="25940" y="313052"/>
                        <a:pt x="33586" y="292846"/>
                      </a:cubicBezTo>
                      <a:cubicBezTo>
                        <a:pt x="41231" y="272641"/>
                        <a:pt x="46555" y="249704"/>
                        <a:pt x="49559" y="224038"/>
                      </a:cubicBezTo>
                      <a:cubicBezTo>
                        <a:pt x="52563" y="198371"/>
                        <a:pt x="54064" y="165605"/>
                        <a:pt x="54064" y="125740"/>
                      </a:cubicBezTo>
                      <a:lnTo>
                        <a:pt x="54064" y="5734"/>
                      </a:lnTo>
                      <a:lnTo>
                        <a:pt x="92564" y="5734"/>
                      </a:lnTo>
                      <a:lnTo>
                        <a:pt x="92564" y="101984"/>
                      </a:lnTo>
                      <a:lnTo>
                        <a:pt x="222809" y="101984"/>
                      </a:lnTo>
                      <a:lnTo>
                        <a:pt x="222809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B17008EB-33BF-F541-1451-8FECEF37B15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78539" y="744264"/>
                  <a:ext cx="200282" cy="12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82" h="128197">
                      <a:moveTo>
                        <a:pt x="11059" y="0"/>
                      </a:moveTo>
                      <a:lnTo>
                        <a:pt x="200282" y="0"/>
                      </a:lnTo>
                      <a:cubicBezTo>
                        <a:pt x="200009" y="12014"/>
                        <a:pt x="199327" y="25940"/>
                        <a:pt x="198234" y="41777"/>
                      </a:cubicBezTo>
                      <a:cubicBezTo>
                        <a:pt x="197142" y="57614"/>
                        <a:pt x="195913" y="70174"/>
                        <a:pt x="194548" y="79458"/>
                      </a:cubicBezTo>
                      <a:cubicBezTo>
                        <a:pt x="192364" y="94202"/>
                        <a:pt x="187995" y="104374"/>
                        <a:pt x="181442" y="109971"/>
                      </a:cubicBezTo>
                      <a:cubicBezTo>
                        <a:pt x="174889" y="115569"/>
                        <a:pt x="163694" y="118504"/>
                        <a:pt x="147857" y="118777"/>
                      </a:cubicBezTo>
                      <a:cubicBezTo>
                        <a:pt x="135296" y="119050"/>
                        <a:pt x="122600" y="118504"/>
                        <a:pt x="109766" y="117139"/>
                      </a:cubicBezTo>
                      <a:lnTo>
                        <a:pt x="104442" y="86421"/>
                      </a:lnTo>
                      <a:cubicBezTo>
                        <a:pt x="119186" y="88059"/>
                        <a:pt x="130109" y="88878"/>
                        <a:pt x="137208" y="88878"/>
                      </a:cubicBezTo>
                      <a:cubicBezTo>
                        <a:pt x="145945" y="88878"/>
                        <a:pt x="152021" y="87444"/>
                        <a:pt x="155434" y="84577"/>
                      </a:cubicBezTo>
                      <a:cubicBezTo>
                        <a:pt x="158847" y="81710"/>
                        <a:pt x="160963" y="76864"/>
                        <a:pt x="161782" y="70038"/>
                      </a:cubicBezTo>
                      <a:cubicBezTo>
                        <a:pt x="163421" y="54747"/>
                        <a:pt x="164240" y="42459"/>
                        <a:pt x="164240" y="33176"/>
                      </a:cubicBezTo>
                      <a:lnTo>
                        <a:pt x="97479" y="33176"/>
                      </a:lnTo>
                      <a:lnTo>
                        <a:pt x="93793" y="49149"/>
                      </a:lnTo>
                      <a:cubicBezTo>
                        <a:pt x="89424" y="67170"/>
                        <a:pt x="81915" y="81574"/>
                        <a:pt x="71266" y="92359"/>
                      </a:cubicBezTo>
                      <a:cubicBezTo>
                        <a:pt x="60617" y="103145"/>
                        <a:pt x="43688" y="115091"/>
                        <a:pt x="20479" y="128197"/>
                      </a:cubicBezTo>
                      <a:lnTo>
                        <a:pt x="0" y="99117"/>
                      </a:lnTo>
                      <a:cubicBezTo>
                        <a:pt x="18021" y="90380"/>
                        <a:pt x="31537" y="81301"/>
                        <a:pt x="40548" y="71881"/>
                      </a:cubicBezTo>
                      <a:cubicBezTo>
                        <a:pt x="49559" y="62460"/>
                        <a:pt x="56248" y="50924"/>
                        <a:pt x="60617" y="37272"/>
                      </a:cubicBezTo>
                      <a:lnTo>
                        <a:pt x="61846" y="33176"/>
                      </a:lnTo>
                      <a:lnTo>
                        <a:pt x="11059" y="33176"/>
                      </a:lnTo>
                      <a:lnTo>
                        <a:pt x="11059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1A57073E-E09A-2DE4-2BDD-B9A6FBAFD09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47885" y="747131"/>
                  <a:ext cx="119186" cy="2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86" h="240421">
                      <a:moveTo>
                        <a:pt x="0" y="0"/>
                      </a:moveTo>
                      <a:lnTo>
                        <a:pt x="119186" y="0"/>
                      </a:lnTo>
                      <a:lnTo>
                        <a:pt x="119186" y="240421"/>
                      </a:lnTo>
                      <a:lnTo>
                        <a:pt x="0" y="240421"/>
                      </a:lnTo>
                      <a:lnTo>
                        <a:pt x="0" y="0"/>
                      </a:lnTo>
                      <a:close/>
                      <a:moveTo>
                        <a:pt x="33994" y="31537"/>
                      </a:moveTo>
                      <a:lnTo>
                        <a:pt x="33994" y="103623"/>
                      </a:lnTo>
                      <a:lnTo>
                        <a:pt x="84782" y="103623"/>
                      </a:lnTo>
                      <a:lnTo>
                        <a:pt x="84782" y="31537"/>
                      </a:lnTo>
                      <a:lnTo>
                        <a:pt x="33994" y="31537"/>
                      </a:lnTo>
                      <a:close/>
                      <a:moveTo>
                        <a:pt x="33994" y="136389"/>
                      </a:moveTo>
                      <a:lnTo>
                        <a:pt x="33994" y="206836"/>
                      </a:lnTo>
                      <a:lnTo>
                        <a:pt x="84782" y="206836"/>
                      </a:lnTo>
                      <a:lnTo>
                        <a:pt x="84782" y="136389"/>
                      </a:lnTo>
                      <a:lnTo>
                        <a:pt x="33994" y="136389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8732AE16-1F2A-8631-3FD4-8EBF6285A662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99427" y="883110"/>
                  <a:ext cx="173660" cy="108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60" h="108128">
                      <a:moveTo>
                        <a:pt x="0" y="0"/>
                      </a:moveTo>
                      <a:lnTo>
                        <a:pt x="173660" y="0"/>
                      </a:lnTo>
                      <a:lnTo>
                        <a:pt x="173660" y="108128"/>
                      </a:lnTo>
                      <a:lnTo>
                        <a:pt x="0" y="108128"/>
                      </a:lnTo>
                      <a:lnTo>
                        <a:pt x="0" y="0"/>
                      </a:lnTo>
                      <a:close/>
                      <a:moveTo>
                        <a:pt x="34405" y="29899"/>
                      </a:moveTo>
                      <a:lnTo>
                        <a:pt x="34405" y="77000"/>
                      </a:lnTo>
                      <a:lnTo>
                        <a:pt x="140075" y="77000"/>
                      </a:lnTo>
                      <a:lnTo>
                        <a:pt x="140075" y="29899"/>
                      </a:lnTo>
                      <a:lnTo>
                        <a:pt x="34405" y="29899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3F57C329-8798-9223-CAFF-E8B396A36F5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912880" y="999839"/>
                  <a:ext cx="84782" cy="104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82" h="104032">
                      <a:moveTo>
                        <a:pt x="32356" y="0"/>
                      </a:moveTo>
                      <a:cubicBezTo>
                        <a:pt x="41094" y="12287"/>
                        <a:pt x="50514" y="26622"/>
                        <a:pt x="60617" y="43005"/>
                      </a:cubicBezTo>
                      <a:cubicBezTo>
                        <a:pt x="70720" y="59388"/>
                        <a:pt x="78775" y="73450"/>
                        <a:pt x="84782" y="85192"/>
                      </a:cubicBezTo>
                      <a:lnTo>
                        <a:pt x="49558" y="104032"/>
                      </a:lnTo>
                      <a:cubicBezTo>
                        <a:pt x="40821" y="84919"/>
                        <a:pt x="24301" y="55429"/>
                        <a:pt x="0" y="15564"/>
                      </a:cubicBezTo>
                      <a:lnTo>
                        <a:pt x="32356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A3258CED-C3A0-B20B-52F6-6A38173AFE7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29044" y="1001887"/>
                  <a:ext cx="75362" cy="104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62" h="104032">
                      <a:moveTo>
                        <a:pt x="40548" y="0"/>
                      </a:moveTo>
                      <a:lnTo>
                        <a:pt x="75362" y="11878"/>
                      </a:lnTo>
                      <a:cubicBezTo>
                        <a:pt x="62529" y="51743"/>
                        <a:pt x="49559" y="82461"/>
                        <a:pt x="36452" y="104032"/>
                      </a:cubicBezTo>
                      <a:lnTo>
                        <a:pt x="0" y="87239"/>
                      </a:lnTo>
                      <a:cubicBezTo>
                        <a:pt x="8192" y="75225"/>
                        <a:pt x="15291" y="62392"/>
                        <a:pt x="21298" y="48739"/>
                      </a:cubicBezTo>
                      <a:cubicBezTo>
                        <a:pt x="27305" y="35087"/>
                        <a:pt x="33722" y="18840"/>
                        <a:pt x="40548" y="0"/>
                      </a:cubicBez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68FBCFC0-53E4-9396-839F-632481883750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826459" y="1007621"/>
                  <a:ext cx="63894" cy="91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94" h="91335">
                      <a:moveTo>
                        <a:pt x="32766" y="0"/>
                      </a:moveTo>
                      <a:cubicBezTo>
                        <a:pt x="37681" y="10649"/>
                        <a:pt x="43074" y="23755"/>
                        <a:pt x="48945" y="39319"/>
                      </a:cubicBezTo>
                      <a:cubicBezTo>
                        <a:pt x="54815" y="54883"/>
                        <a:pt x="59798" y="68809"/>
                        <a:pt x="63894" y="81096"/>
                      </a:cubicBezTo>
                      <a:lnTo>
                        <a:pt x="28671" y="91335"/>
                      </a:lnTo>
                      <a:cubicBezTo>
                        <a:pt x="25394" y="79594"/>
                        <a:pt x="21025" y="65942"/>
                        <a:pt x="15564" y="50378"/>
                      </a:cubicBezTo>
                      <a:cubicBezTo>
                        <a:pt x="10103" y="34814"/>
                        <a:pt x="4915" y="21025"/>
                        <a:pt x="0" y="9011"/>
                      </a:cubicBezTo>
                      <a:lnTo>
                        <a:pt x="32766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46EA9EC9-FD7C-D3E6-F3E5-6C27CC6279D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36353" y="1009259"/>
                  <a:ext cx="55293" cy="9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93" h="92155">
                      <a:moveTo>
                        <a:pt x="34814" y="0"/>
                      </a:moveTo>
                      <a:cubicBezTo>
                        <a:pt x="41640" y="24302"/>
                        <a:pt x="48466" y="52562"/>
                        <a:pt x="55293" y="84782"/>
                      </a:cubicBezTo>
                      <a:lnTo>
                        <a:pt x="17612" y="92155"/>
                      </a:lnTo>
                      <a:cubicBezTo>
                        <a:pt x="16246" y="80687"/>
                        <a:pt x="13789" y="66829"/>
                        <a:pt x="10239" y="50583"/>
                      </a:cubicBezTo>
                      <a:cubicBezTo>
                        <a:pt x="6690" y="34336"/>
                        <a:pt x="3277" y="19660"/>
                        <a:pt x="0" y="6553"/>
                      </a:cubicBezTo>
                      <a:lnTo>
                        <a:pt x="34814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C223713-A906-3ABC-4820-FF145FA549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18397" y="4061648"/>
                  <a:ext cx="157274" cy="37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" h="374352">
                      <a:moveTo>
                        <a:pt x="67171" y="0"/>
                      </a:moveTo>
                      <a:lnTo>
                        <a:pt x="102804" y="0"/>
                      </a:lnTo>
                      <a:lnTo>
                        <a:pt x="102804" y="76181"/>
                      </a:lnTo>
                      <a:lnTo>
                        <a:pt x="152362" y="76181"/>
                      </a:lnTo>
                      <a:lnTo>
                        <a:pt x="152362" y="111405"/>
                      </a:lnTo>
                      <a:lnTo>
                        <a:pt x="102804" y="111405"/>
                      </a:lnTo>
                      <a:lnTo>
                        <a:pt x="102804" y="138846"/>
                      </a:lnTo>
                      <a:cubicBezTo>
                        <a:pt x="125194" y="162056"/>
                        <a:pt x="143352" y="182807"/>
                        <a:pt x="157277" y="201102"/>
                      </a:cubicBezTo>
                      <a:lnTo>
                        <a:pt x="134751" y="228953"/>
                      </a:lnTo>
                      <a:cubicBezTo>
                        <a:pt x="126286" y="216119"/>
                        <a:pt x="115637" y="201511"/>
                        <a:pt x="102804" y="185128"/>
                      </a:cubicBezTo>
                      <a:lnTo>
                        <a:pt x="102804" y="374352"/>
                      </a:lnTo>
                      <a:lnTo>
                        <a:pt x="67171" y="374352"/>
                      </a:lnTo>
                      <a:lnTo>
                        <a:pt x="67171" y="194139"/>
                      </a:lnTo>
                      <a:cubicBezTo>
                        <a:pt x="52699" y="229089"/>
                        <a:pt x="36453" y="259398"/>
                        <a:pt x="18431" y="285065"/>
                      </a:cubicBezTo>
                      <a:lnTo>
                        <a:pt x="0" y="246974"/>
                      </a:lnTo>
                      <a:cubicBezTo>
                        <a:pt x="12288" y="230318"/>
                        <a:pt x="24438" y="209703"/>
                        <a:pt x="36453" y="185128"/>
                      </a:cubicBezTo>
                      <a:cubicBezTo>
                        <a:pt x="48467" y="160554"/>
                        <a:pt x="58433" y="135979"/>
                        <a:pt x="66351" y="111405"/>
                      </a:cubicBezTo>
                      <a:lnTo>
                        <a:pt x="11878" y="111405"/>
                      </a:lnTo>
                      <a:lnTo>
                        <a:pt x="11878" y="76181"/>
                      </a:lnTo>
                      <a:lnTo>
                        <a:pt x="67171" y="76181"/>
                      </a:lnTo>
                      <a:lnTo>
                        <a:pt x="67171" y="0"/>
                      </a:lnTo>
                      <a:close/>
                    </a:path>
                  </a:pathLst>
                </a:custGeom>
                <a:solidFill>
                  <a:srgbClr val="0A59F7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3BB10014-AA9C-9EF6-C525-BDAC62316F1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3700" y="4079670"/>
                  <a:ext cx="375582" cy="360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81" h="360016">
                      <a:moveTo>
                        <a:pt x="45463" y="0"/>
                      </a:moveTo>
                      <a:lnTo>
                        <a:pt x="168745" y="0"/>
                      </a:lnTo>
                      <a:lnTo>
                        <a:pt x="168745" y="138436"/>
                      </a:lnTo>
                      <a:lnTo>
                        <a:pt x="206426" y="138436"/>
                      </a:lnTo>
                      <a:lnTo>
                        <a:pt x="206426" y="0"/>
                      </a:lnTo>
                      <a:lnTo>
                        <a:pt x="332985" y="0"/>
                      </a:lnTo>
                      <a:lnTo>
                        <a:pt x="332985" y="138436"/>
                      </a:lnTo>
                      <a:lnTo>
                        <a:pt x="375581" y="138436"/>
                      </a:lnTo>
                      <a:lnTo>
                        <a:pt x="375581" y="174069"/>
                      </a:lnTo>
                      <a:lnTo>
                        <a:pt x="332985" y="174069"/>
                      </a:lnTo>
                      <a:lnTo>
                        <a:pt x="332985" y="304314"/>
                      </a:lnTo>
                      <a:cubicBezTo>
                        <a:pt x="332985" y="317693"/>
                        <a:pt x="331415" y="327796"/>
                        <a:pt x="328275" y="334622"/>
                      </a:cubicBezTo>
                      <a:cubicBezTo>
                        <a:pt x="325135" y="341449"/>
                        <a:pt x="319947" y="346159"/>
                        <a:pt x="312711" y="348753"/>
                      </a:cubicBezTo>
                      <a:cubicBezTo>
                        <a:pt x="305475" y="351347"/>
                        <a:pt x="295031" y="352644"/>
                        <a:pt x="281378" y="352644"/>
                      </a:cubicBezTo>
                      <a:cubicBezTo>
                        <a:pt x="269910" y="352644"/>
                        <a:pt x="259807" y="352098"/>
                        <a:pt x="251070" y="351005"/>
                      </a:cubicBezTo>
                      <a:lnTo>
                        <a:pt x="244107" y="312915"/>
                      </a:lnTo>
                      <a:cubicBezTo>
                        <a:pt x="258033" y="314826"/>
                        <a:pt x="270047" y="315782"/>
                        <a:pt x="280150" y="315782"/>
                      </a:cubicBezTo>
                      <a:cubicBezTo>
                        <a:pt x="286976" y="315782"/>
                        <a:pt x="291481" y="313871"/>
                        <a:pt x="293666" y="310048"/>
                      </a:cubicBezTo>
                      <a:cubicBezTo>
                        <a:pt x="295850" y="306225"/>
                        <a:pt x="296942" y="299399"/>
                        <a:pt x="296942" y="289569"/>
                      </a:cubicBezTo>
                      <a:lnTo>
                        <a:pt x="296942" y="174069"/>
                      </a:lnTo>
                      <a:lnTo>
                        <a:pt x="242878" y="174069"/>
                      </a:lnTo>
                      <a:cubicBezTo>
                        <a:pt x="242605" y="207108"/>
                        <a:pt x="241445" y="233594"/>
                        <a:pt x="239397" y="253527"/>
                      </a:cubicBezTo>
                      <a:cubicBezTo>
                        <a:pt x="237349" y="273459"/>
                        <a:pt x="233663" y="291344"/>
                        <a:pt x="228338" y="307181"/>
                      </a:cubicBezTo>
                      <a:cubicBezTo>
                        <a:pt x="223014" y="323018"/>
                        <a:pt x="215164" y="340493"/>
                        <a:pt x="204788" y="359607"/>
                      </a:cubicBezTo>
                      <a:lnTo>
                        <a:pt x="169155" y="340356"/>
                      </a:lnTo>
                      <a:cubicBezTo>
                        <a:pt x="179531" y="323427"/>
                        <a:pt x="187176" y="308000"/>
                        <a:pt x="192091" y="294075"/>
                      </a:cubicBezTo>
                      <a:cubicBezTo>
                        <a:pt x="197006" y="280149"/>
                        <a:pt x="200487" y="264312"/>
                        <a:pt x="202535" y="246564"/>
                      </a:cubicBezTo>
                      <a:cubicBezTo>
                        <a:pt x="204583" y="228816"/>
                        <a:pt x="205880" y="204651"/>
                        <a:pt x="206426" y="174069"/>
                      </a:cubicBezTo>
                      <a:lnTo>
                        <a:pt x="168745" y="174069"/>
                      </a:lnTo>
                      <a:lnTo>
                        <a:pt x="168745" y="296532"/>
                      </a:lnTo>
                      <a:cubicBezTo>
                        <a:pt x="168745" y="314826"/>
                        <a:pt x="165673" y="327864"/>
                        <a:pt x="159530" y="335646"/>
                      </a:cubicBezTo>
                      <a:cubicBezTo>
                        <a:pt x="153386" y="343428"/>
                        <a:pt x="143079" y="347592"/>
                        <a:pt x="128607" y="348138"/>
                      </a:cubicBezTo>
                      <a:lnTo>
                        <a:pt x="117548" y="348548"/>
                      </a:lnTo>
                      <a:cubicBezTo>
                        <a:pt x="111268" y="348548"/>
                        <a:pt x="105193" y="348275"/>
                        <a:pt x="99322" y="347729"/>
                      </a:cubicBezTo>
                      <a:cubicBezTo>
                        <a:pt x="93452" y="347183"/>
                        <a:pt x="89561" y="346773"/>
                        <a:pt x="87649" y="346500"/>
                      </a:cubicBezTo>
                      <a:lnTo>
                        <a:pt x="81096" y="310048"/>
                      </a:lnTo>
                      <a:cubicBezTo>
                        <a:pt x="94476" y="312505"/>
                        <a:pt x="105807" y="313734"/>
                        <a:pt x="115091" y="313734"/>
                      </a:cubicBezTo>
                      <a:cubicBezTo>
                        <a:pt x="121917" y="313734"/>
                        <a:pt x="126491" y="311755"/>
                        <a:pt x="128812" y="307795"/>
                      </a:cubicBezTo>
                      <a:cubicBezTo>
                        <a:pt x="131133" y="303836"/>
                        <a:pt x="132293" y="297215"/>
                        <a:pt x="132293" y="287931"/>
                      </a:cubicBezTo>
                      <a:lnTo>
                        <a:pt x="132293" y="174069"/>
                      </a:lnTo>
                      <a:lnTo>
                        <a:pt x="81506" y="174069"/>
                      </a:lnTo>
                      <a:cubicBezTo>
                        <a:pt x="81233" y="206562"/>
                        <a:pt x="79799" y="232911"/>
                        <a:pt x="77205" y="253117"/>
                      </a:cubicBezTo>
                      <a:cubicBezTo>
                        <a:pt x="74611" y="273323"/>
                        <a:pt x="70242" y="291344"/>
                        <a:pt x="64099" y="307181"/>
                      </a:cubicBezTo>
                      <a:cubicBezTo>
                        <a:pt x="57955" y="323018"/>
                        <a:pt x="48876" y="340630"/>
                        <a:pt x="36862" y="360016"/>
                      </a:cubicBezTo>
                      <a:lnTo>
                        <a:pt x="1229" y="339947"/>
                      </a:lnTo>
                      <a:cubicBezTo>
                        <a:pt x="12970" y="322745"/>
                        <a:pt x="21776" y="307317"/>
                        <a:pt x="27647" y="293665"/>
                      </a:cubicBezTo>
                      <a:cubicBezTo>
                        <a:pt x="33517" y="280012"/>
                        <a:pt x="37750" y="264176"/>
                        <a:pt x="40343" y="246154"/>
                      </a:cubicBezTo>
                      <a:cubicBezTo>
                        <a:pt x="42937" y="228133"/>
                        <a:pt x="44507" y="204105"/>
                        <a:pt x="45054" y="174069"/>
                      </a:cubicBezTo>
                      <a:lnTo>
                        <a:pt x="0" y="174069"/>
                      </a:lnTo>
                      <a:lnTo>
                        <a:pt x="0" y="138436"/>
                      </a:lnTo>
                      <a:lnTo>
                        <a:pt x="45463" y="138436"/>
                      </a:lnTo>
                      <a:lnTo>
                        <a:pt x="45463" y="0"/>
                      </a:lnTo>
                      <a:close/>
                      <a:moveTo>
                        <a:pt x="81506" y="36861"/>
                      </a:moveTo>
                      <a:lnTo>
                        <a:pt x="81506" y="138436"/>
                      </a:lnTo>
                      <a:lnTo>
                        <a:pt x="132293" y="138436"/>
                      </a:lnTo>
                      <a:lnTo>
                        <a:pt x="132293" y="36861"/>
                      </a:lnTo>
                      <a:lnTo>
                        <a:pt x="81506" y="36861"/>
                      </a:lnTo>
                      <a:close/>
                      <a:moveTo>
                        <a:pt x="242878" y="36861"/>
                      </a:moveTo>
                      <a:lnTo>
                        <a:pt x="242878" y="138436"/>
                      </a:lnTo>
                      <a:lnTo>
                        <a:pt x="296942" y="138436"/>
                      </a:lnTo>
                      <a:lnTo>
                        <a:pt x="296942" y="36861"/>
                      </a:lnTo>
                      <a:lnTo>
                        <a:pt x="242878" y="36861"/>
                      </a:lnTo>
                      <a:close/>
                    </a:path>
                  </a:pathLst>
                </a:custGeom>
                <a:solidFill>
                  <a:srgbClr val="0A59F7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79653D69-C328-78EB-F25B-D6EE254C29A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87137" y="4084995"/>
                  <a:ext cx="192094" cy="349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091" h="349777">
                      <a:moveTo>
                        <a:pt x="0" y="0"/>
                      </a:moveTo>
                      <a:lnTo>
                        <a:pt x="192091" y="0"/>
                      </a:lnTo>
                      <a:lnTo>
                        <a:pt x="192091" y="348958"/>
                      </a:lnTo>
                      <a:lnTo>
                        <a:pt x="155229" y="348958"/>
                      </a:lnTo>
                      <a:lnTo>
                        <a:pt x="155229" y="323564"/>
                      </a:lnTo>
                      <a:lnTo>
                        <a:pt x="36452" y="323564"/>
                      </a:lnTo>
                      <a:lnTo>
                        <a:pt x="36452" y="349777"/>
                      </a:lnTo>
                      <a:lnTo>
                        <a:pt x="0" y="349777"/>
                      </a:lnTo>
                      <a:lnTo>
                        <a:pt x="0" y="0"/>
                      </a:lnTo>
                      <a:close/>
                      <a:moveTo>
                        <a:pt x="36452" y="36043"/>
                      </a:moveTo>
                      <a:lnTo>
                        <a:pt x="36452" y="95841"/>
                      </a:lnTo>
                      <a:lnTo>
                        <a:pt x="155229" y="95841"/>
                      </a:lnTo>
                      <a:lnTo>
                        <a:pt x="155229" y="36043"/>
                      </a:lnTo>
                      <a:lnTo>
                        <a:pt x="36452" y="36043"/>
                      </a:lnTo>
                      <a:close/>
                      <a:moveTo>
                        <a:pt x="36452" y="130655"/>
                      </a:moveTo>
                      <a:lnTo>
                        <a:pt x="36452" y="190453"/>
                      </a:lnTo>
                      <a:lnTo>
                        <a:pt x="155229" y="190453"/>
                      </a:lnTo>
                      <a:lnTo>
                        <a:pt x="155229" y="130655"/>
                      </a:lnTo>
                      <a:lnTo>
                        <a:pt x="36452" y="130655"/>
                      </a:lnTo>
                      <a:close/>
                      <a:moveTo>
                        <a:pt x="36452" y="225676"/>
                      </a:moveTo>
                      <a:lnTo>
                        <a:pt x="36452" y="287522"/>
                      </a:lnTo>
                      <a:lnTo>
                        <a:pt x="155229" y="287522"/>
                      </a:lnTo>
                      <a:lnTo>
                        <a:pt x="155229" y="225676"/>
                      </a:lnTo>
                      <a:lnTo>
                        <a:pt x="36452" y="225676"/>
                      </a:lnTo>
                      <a:close/>
                    </a:path>
                  </a:pathLst>
                </a:custGeom>
                <a:solidFill>
                  <a:srgbClr val="0A59F7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897834F1-CF3C-E163-BE42-2B214A134FC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1604" y="7392988"/>
                  <a:ext cx="224038" cy="292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38" h="292846">
                      <a:moveTo>
                        <a:pt x="124101" y="0"/>
                      </a:moveTo>
                      <a:cubicBezTo>
                        <a:pt x="129289" y="13379"/>
                        <a:pt x="134614" y="29625"/>
                        <a:pt x="140075" y="48739"/>
                      </a:cubicBezTo>
                      <a:lnTo>
                        <a:pt x="224038" y="48739"/>
                      </a:lnTo>
                      <a:lnTo>
                        <a:pt x="224038" y="83553"/>
                      </a:lnTo>
                      <a:lnTo>
                        <a:pt x="115910" y="83553"/>
                      </a:lnTo>
                      <a:cubicBezTo>
                        <a:pt x="109630" y="95840"/>
                        <a:pt x="102257" y="108537"/>
                        <a:pt x="93793" y="121643"/>
                      </a:cubicBezTo>
                      <a:cubicBezTo>
                        <a:pt x="85328" y="134750"/>
                        <a:pt x="77410" y="145945"/>
                        <a:pt x="70038" y="155228"/>
                      </a:cubicBezTo>
                      <a:lnTo>
                        <a:pt x="97889" y="151952"/>
                      </a:lnTo>
                      <a:lnTo>
                        <a:pt x="135570" y="147447"/>
                      </a:lnTo>
                      <a:cubicBezTo>
                        <a:pt x="144034" y="134886"/>
                        <a:pt x="153181" y="119459"/>
                        <a:pt x="163011" y="101165"/>
                      </a:cubicBezTo>
                      <a:lnTo>
                        <a:pt x="192910" y="116728"/>
                      </a:lnTo>
                      <a:cubicBezTo>
                        <a:pt x="171339" y="156594"/>
                        <a:pt x="146969" y="190657"/>
                        <a:pt x="119801" y="218917"/>
                      </a:cubicBezTo>
                      <a:cubicBezTo>
                        <a:pt x="92632" y="247178"/>
                        <a:pt x="59389" y="271821"/>
                        <a:pt x="20069" y="292846"/>
                      </a:cubicBezTo>
                      <a:lnTo>
                        <a:pt x="0" y="262537"/>
                      </a:lnTo>
                      <a:cubicBezTo>
                        <a:pt x="23756" y="250250"/>
                        <a:pt x="44303" y="237758"/>
                        <a:pt x="61641" y="225061"/>
                      </a:cubicBezTo>
                      <a:cubicBezTo>
                        <a:pt x="78980" y="212364"/>
                        <a:pt x="94339" y="198507"/>
                        <a:pt x="107718" y="183489"/>
                      </a:cubicBezTo>
                      <a:cubicBezTo>
                        <a:pt x="72768" y="187585"/>
                        <a:pt x="50924" y="190042"/>
                        <a:pt x="42186" y="190861"/>
                      </a:cubicBezTo>
                      <a:cubicBezTo>
                        <a:pt x="35906" y="191408"/>
                        <a:pt x="30036" y="192227"/>
                        <a:pt x="24575" y="193319"/>
                      </a:cubicBezTo>
                      <a:lnTo>
                        <a:pt x="15154" y="157686"/>
                      </a:lnTo>
                      <a:cubicBezTo>
                        <a:pt x="23073" y="155501"/>
                        <a:pt x="29353" y="151815"/>
                        <a:pt x="33995" y="146627"/>
                      </a:cubicBezTo>
                      <a:cubicBezTo>
                        <a:pt x="39729" y="140620"/>
                        <a:pt x="46555" y="131678"/>
                        <a:pt x="54474" y="119800"/>
                      </a:cubicBezTo>
                      <a:cubicBezTo>
                        <a:pt x="62392" y="107923"/>
                        <a:pt x="69628" y="95840"/>
                        <a:pt x="76181" y="83553"/>
                      </a:cubicBezTo>
                      <a:lnTo>
                        <a:pt x="5325" y="83553"/>
                      </a:lnTo>
                      <a:lnTo>
                        <a:pt x="5325" y="48739"/>
                      </a:lnTo>
                      <a:lnTo>
                        <a:pt x="101165" y="48739"/>
                      </a:lnTo>
                      <a:lnTo>
                        <a:pt x="88059" y="7781"/>
                      </a:lnTo>
                      <a:lnTo>
                        <a:pt x="124101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A6B6B002-F325-D124-93F4-06248A9031E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88317" y="7395035"/>
                  <a:ext cx="207245" cy="368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45" h="368618">
                      <a:moveTo>
                        <a:pt x="121234" y="0"/>
                      </a:moveTo>
                      <a:lnTo>
                        <a:pt x="160553" y="0"/>
                      </a:lnTo>
                      <a:lnTo>
                        <a:pt x="160553" y="76591"/>
                      </a:lnTo>
                      <a:lnTo>
                        <a:pt x="207245" y="76591"/>
                      </a:lnTo>
                      <a:lnTo>
                        <a:pt x="207245" y="114272"/>
                      </a:lnTo>
                      <a:lnTo>
                        <a:pt x="160553" y="114272"/>
                      </a:lnTo>
                      <a:lnTo>
                        <a:pt x="160553" y="312916"/>
                      </a:lnTo>
                      <a:cubicBezTo>
                        <a:pt x="160553" y="327387"/>
                        <a:pt x="158915" y="338514"/>
                        <a:pt x="155638" y="346296"/>
                      </a:cubicBezTo>
                      <a:cubicBezTo>
                        <a:pt x="152362" y="354078"/>
                        <a:pt x="146969" y="359539"/>
                        <a:pt x="139460" y="362679"/>
                      </a:cubicBezTo>
                      <a:cubicBezTo>
                        <a:pt x="131951" y="365819"/>
                        <a:pt x="121234" y="367662"/>
                        <a:pt x="107308" y="368208"/>
                      </a:cubicBezTo>
                      <a:cubicBezTo>
                        <a:pt x="103759" y="368481"/>
                        <a:pt x="98434" y="368618"/>
                        <a:pt x="91335" y="368618"/>
                      </a:cubicBezTo>
                      <a:cubicBezTo>
                        <a:pt x="76863" y="368618"/>
                        <a:pt x="62801" y="367799"/>
                        <a:pt x="49149" y="366160"/>
                      </a:cubicBezTo>
                      <a:lnTo>
                        <a:pt x="41776" y="327660"/>
                      </a:lnTo>
                      <a:cubicBezTo>
                        <a:pt x="63620" y="329845"/>
                        <a:pt x="80823" y="330937"/>
                        <a:pt x="93383" y="330937"/>
                      </a:cubicBezTo>
                      <a:cubicBezTo>
                        <a:pt x="101301" y="330937"/>
                        <a:pt x="107172" y="330391"/>
                        <a:pt x="110995" y="329299"/>
                      </a:cubicBezTo>
                      <a:cubicBezTo>
                        <a:pt x="114817" y="328207"/>
                        <a:pt x="117479" y="326295"/>
                        <a:pt x="118981" y="323565"/>
                      </a:cubicBezTo>
                      <a:cubicBezTo>
                        <a:pt x="120483" y="320834"/>
                        <a:pt x="121234" y="316465"/>
                        <a:pt x="121234" y="310458"/>
                      </a:cubicBezTo>
                      <a:lnTo>
                        <a:pt x="121234" y="114272"/>
                      </a:lnTo>
                      <a:lnTo>
                        <a:pt x="0" y="114272"/>
                      </a:lnTo>
                      <a:lnTo>
                        <a:pt x="0" y="76591"/>
                      </a:lnTo>
                      <a:lnTo>
                        <a:pt x="121234" y="76591"/>
                      </a:lnTo>
                      <a:lnTo>
                        <a:pt x="121234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8D1ADFC6-D4EB-7261-2B1A-DB94C34E939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82674" y="7404046"/>
                  <a:ext cx="104441" cy="36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1" h="365819">
                      <a:moveTo>
                        <a:pt x="67580" y="0"/>
                      </a:moveTo>
                      <a:lnTo>
                        <a:pt x="104441" y="0"/>
                      </a:lnTo>
                      <a:lnTo>
                        <a:pt x="104441" y="314554"/>
                      </a:lnTo>
                      <a:cubicBezTo>
                        <a:pt x="104441" y="332848"/>
                        <a:pt x="100892" y="345886"/>
                        <a:pt x="93792" y="353668"/>
                      </a:cubicBezTo>
                      <a:cubicBezTo>
                        <a:pt x="86693" y="361450"/>
                        <a:pt x="73860" y="365477"/>
                        <a:pt x="55292" y="365751"/>
                      </a:cubicBezTo>
                      <a:cubicBezTo>
                        <a:pt x="42186" y="366024"/>
                        <a:pt x="26349" y="365477"/>
                        <a:pt x="7782" y="364112"/>
                      </a:cubicBezTo>
                      <a:lnTo>
                        <a:pt x="0" y="326431"/>
                      </a:lnTo>
                      <a:cubicBezTo>
                        <a:pt x="15564" y="328070"/>
                        <a:pt x="31264" y="328889"/>
                        <a:pt x="47101" y="328889"/>
                      </a:cubicBezTo>
                      <a:cubicBezTo>
                        <a:pt x="55292" y="328889"/>
                        <a:pt x="60753" y="326773"/>
                        <a:pt x="63484" y="322540"/>
                      </a:cubicBezTo>
                      <a:cubicBezTo>
                        <a:pt x="66214" y="318308"/>
                        <a:pt x="67580" y="310867"/>
                        <a:pt x="67580" y="300218"/>
                      </a:cubicBezTo>
                      <a:lnTo>
                        <a:pt x="67580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BE5E0F1D-4082-5DEB-E9D1-F653B449197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33907" y="7424115"/>
                  <a:ext cx="131474" cy="312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74" h="312506">
                      <a:moveTo>
                        <a:pt x="0" y="0"/>
                      </a:moveTo>
                      <a:lnTo>
                        <a:pt x="131474" y="0"/>
                      </a:lnTo>
                      <a:lnTo>
                        <a:pt x="131474" y="312506"/>
                      </a:lnTo>
                      <a:lnTo>
                        <a:pt x="0" y="312506"/>
                      </a:lnTo>
                      <a:lnTo>
                        <a:pt x="0" y="0"/>
                      </a:lnTo>
                      <a:close/>
                      <a:moveTo>
                        <a:pt x="36862" y="39319"/>
                      </a:moveTo>
                      <a:lnTo>
                        <a:pt x="36862" y="130655"/>
                      </a:lnTo>
                      <a:lnTo>
                        <a:pt x="95841" y="130655"/>
                      </a:lnTo>
                      <a:lnTo>
                        <a:pt x="95841" y="39319"/>
                      </a:lnTo>
                      <a:lnTo>
                        <a:pt x="36862" y="39319"/>
                      </a:lnTo>
                      <a:close/>
                      <a:moveTo>
                        <a:pt x="36862" y="167107"/>
                      </a:moveTo>
                      <a:lnTo>
                        <a:pt x="36862" y="274825"/>
                      </a:lnTo>
                      <a:lnTo>
                        <a:pt x="95841" y="274825"/>
                      </a:lnTo>
                      <a:lnTo>
                        <a:pt x="95841" y="167107"/>
                      </a:lnTo>
                      <a:lnTo>
                        <a:pt x="36862" y="167107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582DDBFC-951A-B70E-2CB6-5598D009554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4892" y="7440089"/>
                  <a:ext cx="35633" cy="242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3" h="242878">
                      <a:moveTo>
                        <a:pt x="0" y="0"/>
                      </a:moveTo>
                      <a:lnTo>
                        <a:pt x="35633" y="0"/>
                      </a:lnTo>
                      <a:lnTo>
                        <a:pt x="35633" y="242878"/>
                      </a:lnTo>
                      <a:lnTo>
                        <a:pt x="0" y="2428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4931A19A-61FC-48C3-E1BD-9999B17325A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94051" y="7537158"/>
                  <a:ext cx="88468" cy="11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68" h="118367">
                      <a:moveTo>
                        <a:pt x="30718" y="0"/>
                      </a:moveTo>
                      <a:cubicBezTo>
                        <a:pt x="38090" y="11195"/>
                        <a:pt x="47920" y="27305"/>
                        <a:pt x="60207" y="48330"/>
                      </a:cubicBezTo>
                      <a:cubicBezTo>
                        <a:pt x="72495" y="69355"/>
                        <a:pt x="81915" y="86284"/>
                        <a:pt x="88468" y="99117"/>
                      </a:cubicBezTo>
                      <a:lnTo>
                        <a:pt x="58159" y="118367"/>
                      </a:lnTo>
                      <a:cubicBezTo>
                        <a:pt x="50514" y="103622"/>
                        <a:pt x="40616" y="85669"/>
                        <a:pt x="28465" y="64508"/>
                      </a:cubicBezTo>
                      <a:cubicBezTo>
                        <a:pt x="16315" y="43347"/>
                        <a:pt x="6826" y="27714"/>
                        <a:pt x="0" y="17612"/>
                      </a:cubicBezTo>
                      <a:lnTo>
                        <a:pt x="30718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6E728B58-89FB-A628-474C-CAB46DED2A6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27508" y="7578115"/>
                  <a:ext cx="234687" cy="196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687" h="196187">
                      <a:moveTo>
                        <a:pt x="192910" y="0"/>
                      </a:moveTo>
                      <a:lnTo>
                        <a:pt x="223219" y="17203"/>
                      </a:lnTo>
                      <a:cubicBezTo>
                        <a:pt x="203013" y="49696"/>
                        <a:pt x="182808" y="76318"/>
                        <a:pt x="162602" y="97070"/>
                      </a:cubicBezTo>
                      <a:cubicBezTo>
                        <a:pt x="186630" y="117002"/>
                        <a:pt x="210659" y="137891"/>
                        <a:pt x="234687" y="159735"/>
                      </a:cubicBezTo>
                      <a:lnTo>
                        <a:pt x="209293" y="190862"/>
                      </a:lnTo>
                      <a:cubicBezTo>
                        <a:pt x="201102" y="182125"/>
                        <a:pt x="189907" y="170861"/>
                        <a:pt x="175708" y="157072"/>
                      </a:cubicBezTo>
                      <a:cubicBezTo>
                        <a:pt x="161510" y="143283"/>
                        <a:pt x="148813" y="131337"/>
                        <a:pt x="137618" y="121235"/>
                      </a:cubicBezTo>
                      <a:cubicBezTo>
                        <a:pt x="107582" y="147720"/>
                        <a:pt x="69082" y="172705"/>
                        <a:pt x="22118" y="196187"/>
                      </a:cubicBezTo>
                      <a:lnTo>
                        <a:pt x="0" y="165059"/>
                      </a:lnTo>
                      <a:cubicBezTo>
                        <a:pt x="45873" y="143215"/>
                        <a:pt x="83554" y="119665"/>
                        <a:pt x="113043" y="94407"/>
                      </a:cubicBezTo>
                      <a:cubicBezTo>
                        <a:pt x="142533" y="69150"/>
                        <a:pt x="169155" y="37681"/>
                        <a:pt x="192910" y="0"/>
                      </a:cubicBez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6249090A-3457-E075-349F-644B97A0F18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863084" y="10723848"/>
                  <a:ext cx="97479" cy="78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79" h="78229">
                      <a:moveTo>
                        <a:pt x="20888" y="0"/>
                      </a:moveTo>
                      <a:cubicBezTo>
                        <a:pt x="37818" y="9557"/>
                        <a:pt x="63348" y="25258"/>
                        <a:pt x="97479" y="47102"/>
                      </a:cubicBezTo>
                      <a:lnTo>
                        <a:pt x="77000" y="78229"/>
                      </a:lnTo>
                      <a:cubicBezTo>
                        <a:pt x="56248" y="64577"/>
                        <a:pt x="30582" y="48467"/>
                        <a:pt x="0" y="29899"/>
                      </a:cubicBezTo>
                      <a:lnTo>
                        <a:pt x="20888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963F7D44-ED0E-A3A5-19C1-0A6F4DD2424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28807" y="10727944"/>
                  <a:ext cx="375580" cy="37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80" h="376400">
                      <a:moveTo>
                        <a:pt x="147857" y="0"/>
                      </a:moveTo>
                      <a:lnTo>
                        <a:pt x="186766" y="2867"/>
                      </a:lnTo>
                      <a:cubicBezTo>
                        <a:pt x="183217" y="30172"/>
                        <a:pt x="179121" y="56112"/>
                        <a:pt x="174479" y="80686"/>
                      </a:cubicBezTo>
                      <a:lnTo>
                        <a:pt x="371485" y="80686"/>
                      </a:lnTo>
                      <a:lnTo>
                        <a:pt x="371485" y="116729"/>
                      </a:lnTo>
                      <a:lnTo>
                        <a:pt x="166697" y="116729"/>
                      </a:lnTo>
                      <a:cubicBezTo>
                        <a:pt x="164240" y="126832"/>
                        <a:pt x="160281" y="141167"/>
                        <a:pt x="154820" y="159734"/>
                      </a:cubicBezTo>
                      <a:lnTo>
                        <a:pt x="327251" y="159734"/>
                      </a:lnTo>
                      <a:lnTo>
                        <a:pt x="327251" y="194139"/>
                      </a:lnTo>
                      <a:cubicBezTo>
                        <a:pt x="316329" y="214617"/>
                        <a:pt x="305065" y="232570"/>
                        <a:pt x="293461" y="247998"/>
                      </a:cubicBezTo>
                      <a:cubicBezTo>
                        <a:pt x="281856" y="263425"/>
                        <a:pt x="268954" y="277146"/>
                        <a:pt x="254756" y="289160"/>
                      </a:cubicBezTo>
                      <a:cubicBezTo>
                        <a:pt x="285884" y="308274"/>
                        <a:pt x="326158" y="324520"/>
                        <a:pt x="375580" y="337900"/>
                      </a:cubicBezTo>
                      <a:lnTo>
                        <a:pt x="358788" y="376400"/>
                      </a:lnTo>
                      <a:cubicBezTo>
                        <a:pt x="303359" y="358105"/>
                        <a:pt x="257896" y="337217"/>
                        <a:pt x="222399" y="313735"/>
                      </a:cubicBezTo>
                      <a:cubicBezTo>
                        <a:pt x="205197" y="324930"/>
                        <a:pt x="185401" y="335510"/>
                        <a:pt x="163011" y="345477"/>
                      </a:cubicBezTo>
                      <a:cubicBezTo>
                        <a:pt x="140621" y="355443"/>
                        <a:pt x="113999" y="365751"/>
                        <a:pt x="83144" y="376400"/>
                      </a:cubicBezTo>
                      <a:lnTo>
                        <a:pt x="66761" y="340357"/>
                      </a:lnTo>
                      <a:cubicBezTo>
                        <a:pt x="118914" y="323701"/>
                        <a:pt x="160008" y="306499"/>
                        <a:pt x="190043" y="288751"/>
                      </a:cubicBezTo>
                      <a:cubicBezTo>
                        <a:pt x="167107" y="268818"/>
                        <a:pt x="147857" y="245199"/>
                        <a:pt x="132293" y="217894"/>
                      </a:cubicBezTo>
                      <a:cubicBezTo>
                        <a:pt x="120552" y="243288"/>
                        <a:pt x="106148" y="267794"/>
                        <a:pt x="89083" y="291413"/>
                      </a:cubicBezTo>
                      <a:cubicBezTo>
                        <a:pt x="72017" y="315032"/>
                        <a:pt x="51197" y="339401"/>
                        <a:pt x="26623" y="364522"/>
                      </a:cubicBezTo>
                      <a:lnTo>
                        <a:pt x="0" y="330527"/>
                      </a:lnTo>
                      <a:cubicBezTo>
                        <a:pt x="31947" y="300492"/>
                        <a:pt x="58023" y="268204"/>
                        <a:pt x="78229" y="233663"/>
                      </a:cubicBezTo>
                      <a:cubicBezTo>
                        <a:pt x="98435" y="199122"/>
                        <a:pt x="114408" y="160144"/>
                        <a:pt x="126149" y="116729"/>
                      </a:cubicBezTo>
                      <a:lnTo>
                        <a:pt x="29490" y="116729"/>
                      </a:lnTo>
                      <a:lnTo>
                        <a:pt x="29490" y="83963"/>
                      </a:lnTo>
                      <a:cubicBezTo>
                        <a:pt x="32493" y="74406"/>
                        <a:pt x="36043" y="61846"/>
                        <a:pt x="40139" y="46282"/>
                      </a:cubicBezTo>
                      <a:cubicBezTo>
                        <a:pt x="44234" y="30718"/>
                        <a:pt x="47238" y="18158"/>
                        <a:pt x="49149" y="8601"/>
                      </a:cubicBezTo>
                      <a:lnTo>
                        <a:pt x="86830" y="15974"/>
                      </a:lnTo>
                      <a:cubicBezTo>
                        <a:pt x="84646" y="26076"/>
                        <a:pt x="82052" y="37135"/>
                        <a:pt x="79048" y="49149"/>
                      </a:cubicBezTo>
                      <a:cubicBezTo>
                        <a:pt x="76045" y="61163"/>
                        <a:pt x="73178" y="71676"/>
                        <a:pt x="70447" y="80686"/>
                      </a:cubicBezTo>
                      <a:lnTo>
                        <a:pt x="134750" y="80686"/>
                      </a:lnTo>
                      <a:cubicBezTo>
                        <a:pt x="139392" y="58296"/>
                        <a:pt x="143761" y="31401"/>
                        <a:pt x="147857" y="0"/>
                      </a:cubicBezTo>
                      <a:close/>
                      <a:moveTo>
                        <a:pt x="160554" y="194548"/>
                      </a:moveTo>
                      <a:cubicBezTo>
                        <a:pt x="177483" y="222945"/>
                        <a:pt x="198235" y="247110"/>
                        <a:pt x="222809" y="267043"/>
                      </a:cubicBezTo>
                      <a:cubicBezTo>
                        <a:pt x="248476" y="247383"/>
                        <a:pt x="268818" y="223219"/>
                        <a:pt x="283836" y="194548"/>
                      </a:cubicBezTo>
                      <a:lnTo>
                        <a:pt x="160554" y="194548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DA73239A-D8A7-EEAF-2D62-D209622F765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95659" y="10744737"/>
                  <a:ext cx="192500" cy="23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500" h="231819">
                      <a:moveTo>
                        <a:pt x="0" y="0"/>
                      </a:moveTo>
                      <a:lnTo>
                        <a:pt x="192500" y="0"/>
                      </a:lnTo>
                      <a:lnTo>
                        <a:pt x="192500" y="231410"/>
                      </a:lnTo>
                      <a:lnTo>
                        <a:pt x="156458" y="231410"/>
                      </a:lnTo>
                      <a:lnTo>
                        <a:pt x="156458" y="35633"/>
                      </a:lnTo>
                      <a:lnTo>
                        <a:pt x="36043" y="35633"/>
                      </a:lnTo>
                      <a:lnTo>
                        <a:pt x="36043" y="231819"/>
                      </a:lnTo>
                      <a:lnTo>
                        <a:pt x="0" y="2318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248A2406-6B21-6A14-A4A3-E9B6E3A541C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7973" y="10755795"/>
                  <a:ext cx="142941" cy="30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41" h="307591">
                      <a:moveTo>
                        <a:pt x="6553" y="0"/>
                      </a:moveTo>
                      <a:lnTo>
                        <a:pt x="138026" y="0"/>
                      </a:lnTo>
                      <a:lnTo>
                        <a:pt x="138026" y="36043"/>
                      </a:lnTo>
                      <a:lnTo>
                        <a:pt x="91744" y="36043"/>
                      </a:lnTo>
                      <a:lnTo>
                        <a:pt x="91744" y="121234"/>
                      </a:lnTo>
                      <a:lnTo>
                        <a:pt x="138026" y="121234"/>
                      </a:lnTo>
                      <a:lnTo>
                        <a:pt x="138026" y="156867"/>
                      </a:lnTo>
                      <a:lnTo>
                        <a:pt x="91744" y="156867"/>
                      </a:lnTo>
                      <a:lnTo>
                        <a:pt x="91744" y="246564"/>
                      </a:lnTo>
                      <a:cubicBezTo>
                        <a:pt x="94475" y="245745"/>
                        <a:pt x="97683" y="244790"/>
                        <a:pt x="101369" y="243697"/>
                      </a:cubicBezTo>
                      <a:cubicBezTo>
                        <a:pt x="105056" y="242605"/>
                        <a:pt x="109083" y="241513"/>
                        <a:pt x="113452" y="240421"/>
                      </a:cubicBezTo>
                      <a:lnTo>
                        <a:pt x="140484" y="232229"/>
                      </a:lnTo>
                      <a:lnTo>
                        <a:pt x="142941" y="268681"/>
                      </a:lnTo>
                      <a:cubicBezTo>
                        <a:pt x="133112" y="271958"/>
                        <a:pt x="112360" y="278102"/>
                        <a:pt x="80686" y="287112"/>
                      </a:cubicBezTo>
                      <a:cubicBezTo>
                        <a:pt x="49012" y="296123"/>
                        <a:pt x="24574" y="302949"/>
                        <a:pt x="7372" y="307591"/>
                      </a:cubicBezTo>
                      <a:lnTo>
                        <a:pt x="0" y="270729"/>
                      </a:lnTo>
                      <a:cubicBezTo>
                        <a:pt x="8191" y="269091"/>
                        <a:pt x="26622" y="264449"/>
                        <a:pt x="55292" y="256804"/>
                      </a:cubicBezTo>
                      <a:lnTo>
                        <a:pt x="55292" y="156867"/>
                      </a:lnTo>
                      <a:lnTo>
                        <a:pt x="8601" y="156867"/>
                      </a:lnTo>
                      <a:lnTo>
                        <a:pt x="8601" y="121234"/>
                      </a:lnTo>
                      <a:lnTo>
                        <a:pt x="55292" y="121234"/>
                      </a:lnTo>
                      <a:lnTo>
                        <a:pt x="55292" y="36043"/>
                      </a:lnTo>
                      <a:lnTo>
                        <a:pt x="6553" y="36043"/>
                      </a:lnTo>
                      <a:lnTo>
                        <a:pt x="6553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4EFD334E-9672-0F51-3FAD-346EE4897AD7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46100" y="10802487"/>
                  <a:ext cx="273187" cy="303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87" h="303085">
                      <a:moveTo>
                        <a:pt x="126969" y="0"/>
                      </a:moveTo>
                      <a:lnTo>
                        <a:pt x="163830" y="0"/>
                      </a:lnTo>
                      <a:lnTo>
                        <a:pt x="162602" y="84782"/>
                      </a:lnTo>
                      <a:cubicBezTo>
                        <a:pt x="161783" y="110449"/>
                        <a:pt x="158779" y="133385"/>
                        <a:pt x="153591" y="153590"/>
                      </a:cubicBezTo>
                      <a:lnTo>
                        <a:pt x="180623" y="153590"/>
                      </a:lnTo>
                      <a:lnTo>
                        <a:pt x="180623" y="237144"/>
                      </a:lnTo>
                      <a:cubicBezTo>
                        <a:pt x="180623" y="246154"/>
                        <a:pt x="181579" y="252093"/>
                        <a:pt x="183490" y="254960"/>
                      </a:cubicBezTo>
                      <a:cubicBezTo>
                        <a:pt x="185401" y="257827"/>
                        <a:pt x="189497" y="259534"/>
                        <a:pt x="195777" y="260080"/>
                      </a:cubicBezTo>
                      <a:cubicBezTo>
                        <a:pt x="198508" y="260353"/>
                        <a:pt x="202603" y="260489"/>
                        <a:pt x="208064" y="260489"/>
                      </a:cubicBezTo>
                      <a:cubicBezTo>
                        <a:pt x="213799" y="260489"/>
                        <a:pt x="217894" y="260353"/>
                        <a:pt x="220352" y="260080"/>
                      </a:cubicBezTo>
                      <a:cubicBezTo>
                        <a:pt x="227724" y="259261"/>
                        <a:pt x="232707" y="257418"/>
                        <a:pt x="235301" y="254551"/>
                      </a:cubicBezTo>
                      <a:cubicBezTo>
                        <a:pt x="237895" y="251684"/>
                        <a:pt x="239329" y="245881"/>
                        <a:pt x="239602" y="237144"/>
                      </a:cubicBezTo>
                      <a:cubicBezTo>
                        <a:pt x="240148" y="228952"/>
                        <a:pt x="240421" y="215573"/>
                        <a:pt x="240421" y="197005"/>
                      </a:cubicBezTo>
                      <a:lnTo>
                        <a:pt x="273187" y="204378"/>
                      </a:lnTo>
                      <a:cubicBezTo>
                        <a:pt x="273187" y="212023"/>
                        <a:pt x="272504" y="227450"/>
                        <a:pt x="271139" y="250660"/>
                      </a:cubicBezTo>
                      <a:cubicBezTo>
                        <a:pt x="270593" y="261855"/>
                        <a:pt x="268886" y="270388"/>
                        <a:pt x="266019" y="276258"/>
                      </a:cubicBezTo>
                      <a:cubicBezTo>
                        <a:pt x="263152" y="282129"/>
                        <a:pt x="259057" y="286361"/>
                        <a:pt x="253732" y="288955"/>
                      </a:cubicBezTo>
                      <a:cubicBezTo>
                        <a:pt x="248408" y="291549"/>
                        <a:pt x="240831" y="293392"/>
                        <a:pt x="231001" y="294484"/>
                      </a:cubicBezTo>
                      <a:cubicBezTo>
                        <a:pt x="223355" y="295576"/>
                        <a:pt x="215164" y="296123"/>
                        <a:pt x="206426" y="296123"/>
                      </a:cubicBezTo>
                      <a:cubicBezTo>
                        <a:pt x="196869" y="296123"/>
                        <a:pt x="187176" y="295576"/>
                        <a:pt x="177346" y="294484"/>
                      </a:cubicBezTo>
                      <a:cubicBezTo>
                        <a:pt x="166697" y="293392"/>
                        <a:pt x="158642" y="289365"/>
                        <a:pt x="153181" y="282402"/>
                      </a:cubicBezTo>
                      <a:cubicBezTo>
                        <a:pt x="147720" y="275439"/>
                        <a:pt x="144990" y="264858"/>
                        <a:pt x="144990" y="250660"/>
                      </a:cubicBezTo>
                      <a:lnTo>
                        <a:pt x="144990" y="178984"/>
                      </a:lnTo>
                      <a:cubicBezTo>
                        <a:pt x="135160" y="203559"/>
                        <a:pt x="120484" y="225812"/>
                        <a:pt x="100961" y="245745"/>
                      </a:cubicBezTo>
                      <a:cubicBezTo>
                        <a:pt x="81438" y="265677"/>
                        <a:pt x="55976" y="284791"/>
                        <a:pt x="24575" y="303085"/>
                      </a:cubicBezTo>
                      <a:lnTo>
                        <a:pt x="0" y="270319"/>
                      </a:lnTo>
                      <a:cubicBezTo>
                        <a:pt x="33313" y="252844"/>
                        <a:pt x="58638" y="235642"/>
                        <a:pt x="75977" y="218713"/>
                      </a:cubicBezTo>
                      <a:cubicBezTo>
                        <a:pt x="93315" y="201784"/>
                        <a:pt x="105466" y="182739"/>
                        <a:pt x="112429" y="161577"/>
                      </a:cubicBezTo>
                      <a:cubicBezTo>
                        <a:pt x="119391" y="140416"/>
                        <a:pt x="123692" y="113043"/>
                        <a:pt x="125330" y="79457"/>
                      </a:cubicBezTo>
                      <a:cubicBezTo>
                        <a:pt x="125876" y="68535"/>
                        <a:pt x="126286" y="55292"/>
                        <a:pt x="126559" y="39729"/>
                      </a:cubicBezTo>
                      <a:cubicBezTo>
                        <a:pt x="126832" y="24165"/>
                        <a:pt x="126969" y="10922"/>
                        <a:pt x="126969" y="0"/>
                      </a:cubicBez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</p:grpSp>
        </p:grp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16F27807-6F68-E462-EAEF-10DBE5042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80529" y="-241433"/>
              <a:ext cx="146957" cy="146957"/>
            </a:xfrm>
            <a:custGeom>
              <a:avLst/>
              <a:gdLst>
                <a:gd name="connsiteX0" fmla="*/ 73478 w 146957"/>
                <a:gd name="connsiteY0" fmla="*/ 0 h 146957"/>
                <a:gd name="connsiteX1" fmla="*/ 146957 w 146957"/>
                <a:gd name="connsiteY1" fmla="*/ 73478 h 146957"/>
                <a:gd name="connsiteX2" fmla="*/ 73478 w 146957"/>
                <a:gd name="connsiteY2" fmla="*/ 146957 h 146957"/>
                <a:gd name="connsiteX3" fmla="*/ 0 w 146957"/>
                <a:gd name="connsiteY3" fmla="*/ 73478 h 146957"/>
                <a:gd name="connsiteX4" fmla="*/ 73478 w 146957"/>
                <a:gd name="connsiteY4" fmla="*/ 0 h 14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57" h="146957">
                  <a:moveTo>
                    <a:pt x="73478" y="0"/>
                  </a:moveTo>
                  <a:cubicBezTo>
                    <a:pt x="114060" y="0"/>
                    <a:pt x="146957" y="32897"/>
                    <a:pt x="146957" y="73478"/>
                  </a:cubicBezTo>
                  <a:cubicBezTo>
                    <a:pt x="146957" y="114060"/>
                    <a:pt x="114060" y="146957"/>
                    <a:pt x="73478" y="146957"/>
                  </a:cubicBezTo>
                  <a:cubicBezTo>
                    <a:pt x="32897" y="146957"/>
                    <a:pt x="0" y="114060"/>
                    <a:pt x="0" y="73478"/>
                  </a:cubicBezTo>
                  <a:cubicBezTo>
                    <a:pt x="0" y="32897"/>
                    <a:pt x="32897" y="0"/>
                    <a:pt x="73478" y="0"/>
                  </a:cubicBezTo>
                  <a:close/>
                </a:path>
              </a:pathLst>
            </a:custGeom>
            <a:solidFill>
              <a:srgbClr val="939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9B900DEF-D79F-6216-9381-C04BB5ABA7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66240" y="-52488"/>
              <a:ext cx="701449" cy="367394"/>
            </a:xfrm>
            <a:custGeom>
              <a:avLst/>
              <a:gdLst>
                <a:gd name="connsiteX0" fmla="*/ 534890 w 701449"/>
                <a:gd name="connsiteY0" fmla="*/ 3376 h 367394"/>
                <a:gd name="connsiteX1" fmla="*/ 579783 w 701449"/>
                <a:gd name="connsiteY1" fmla="*/ 3376 h 367394"/>
                <a:gd name="connsiteX2" fmla="*/ 630769 w 701449"/>
                <a:gd name="connsiteY2" fmla="*/ 38520 h 367394"/>
                <a:gd name="connsiteX3" fmla="*/ 695960 w 701449"/>
                <a:gd name="connsiteY3" fmla="*/ 103702 h 367394"/>
                <a:gd name="connsiteX4" fmla="*/ 701449 w 701449"/>
                <a:gd name="connsiteY4" fmla="*/ 116951 h 367394"/>
                <a:gd name="connsiteX5" fmla="*/ 701449 w 701449"/>
                <a:gd name="connsiteY5" fmla="*/ 214676 h 367394"/>
                <a:gd name="connsiteX6" fmla="*/ 700944 w 701449"/>
                <a:gd name="connsiteY6" fmla="*/ 231420 h 367394"/>
                <a:gd name="connsiteX7" fmla="*/ 683893 w 701449"/>
                <a:gd name="connsiteY7" fmla="*/ 297585 h 367394"/>
                <a:gd name="connsiteX8" fmla="*/ 632310 w 701449"/>
                <a:gd name="connsiteY8" fmla="*/ 349168 h 367394"/>
                <a:gd name="connsiteX9" fmla="*/ 628968 w 701449"/>
                <a:gd name="connsiteY9" fmla="*/ 350910 h 367394"/>
                <a:gd name="connsiteX10" fmla="*/ 527185 w 701449"/>
                <a:gd name="connsiteY10" fmla="*/ 367394 h 367394"/>
                <a:gd name="connsiteX11" fmla="*/ 163260 w 701449"/>
                <a:gd name="connsiteY11" fmla="*/ 367394 h 367394"/>
                <a:gd name="connsiteX12" fmla="*/ 154422 w 701449"/>
                <a:gd name="connsiteY12" fmla="*/ 367348 h 367394"/>
                <a:gd name="connsiteX13" fmla="*/ 58135 w 701449"/>
                <a:gd name="connsiteY13" fmla="*/ 349168 h 367394"/>
                <a:gd name="connsiteX14" fmla="*/ 6551 w 701449"/>
                <a:gd name="connsiteY14" fmla="*/ 297585 h 367394"/>
                <a:gd name="connsiteX15" fmla="*/ 845 w 701449"/>
                <a:gd name="connsiteY15" fmla="*/ 285312 h 367394"/>
                <a:gd name="connsiteX16" fmla="*/ 3076 w 701449"/>
                <a:gd name="connsiteY16" fmla="*/ 273770 h 367394"/>
                <a:gd name="connsiteX17" fmla="*/ 122143 w 701449"/>
                <a:gd name="connsiteY17" fmla="*/ 154700 h 367394"/>
                <a:gd name="connsiteX18" fmla="*/ 175818 w 701449"/>
                <a:gd name="connsiteY18" fmla="*/ 116886 h 367394"/>
                <a:gd name="connsiteX19" fmla="*/ 220711 w 701449"/>
                <a:gd name="connsiteY19" fmla="*/ 116886 h 367394"/>
                <a:gd name="connsiteX20" fmla="*/ 223753 w 701449"/>
                <a:gd name="connsiteY20" fmla="*/ 117856 h 367394"/>
                <a:gd name="connsiteX21" fmla="*/ 226757 w 701449"/>
                <a:gd name="connsiteY21" fmla="*/ 118931 h 367394"/>
                <a:gd name="connsiteX22" fmla="*/ 271697 w 701449"/>
                <a:gd name="connsiteY22" fmla="*/ 152030 h 367394"/>
                <a:gd name="connsiteX23" fmla="*/ 276496 w 701449"/>
                <a:gd name="connsiteY23" fmla="*/ 156829 h 367394"/>
                <a:gd name="connsiteX24" fmla="*/ 365578 w 701449"/>
                <a:gd name="connsiteY24" fmla="*/ 156821 h 367394"/>
                <a:gd name="connsiteX25" fmla="*/ 481213 w 701449"/>
                <a:gd name="connsiteY25" fmla="*/ 41190 h 367394"/>
                <a:gd name="connsiteX26" fmla="*/ 534890 w 701449"/>
                <a:gd name="connsiteY26" fmla="*/ 3376 h 36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1449" h="367394">
                  <a:moveTo>
                    <a:pt x="534890" y="3376"/>
                  </a:moveTo>
                  <a:cubicBezTo>
                    <a:pt x="549741" y="-1125"/>
                    <a:pt x="564928" y="-1125"/>
                    <a:pt x="579783" y="3376"/>
                  </a:cubicBezTo>
                  <a:cubicBezTo>
                    <a:pt x="594122" y="7722"/>
                    <a:pt x="606135" y="14251"/>
                    <a:pt x="630769" y="38520"/>
                  </a:cubicBezTo>
                  <a:lnTo>
                    <a:pt x="695960" y="103702"/>
                  </a:lnTo>
                  <a:lnTo>
                    <a:pt x="701449" y="116951"/>
                  </a:lnTo>
                  <a:lnTo>
                    <a:pt x="701449" y="214676"/>
                  </a:lnTo>
                  <a:lnTo>
                    <a:pt x="700944" y="231420"/>
                  </a:lnTo>
                  <a:cubicBezTo>
                    <a:pt x="698606" y="264328"/>
                    <a:pt x="692814" y="280904"/>
                    <a:pt x="683893" y="297585"/>
                  </a:cubicBezTo>
                  <a:cubicBezTo>
                    <a:pt x="672002" y="319822"/>
                    <a:pt x="654547" y="337277"/>
                    <a:pt x="632310" y="349168"/>
                  </a:cubicBezTo>
                  <a:lnTo>
                    <a:pt x="628968" y="350910"/>
                  </a:lnTo>
                  <a:cubicBezTo>
                    <a:pt x="607768" y="361680"/>
                    <a:pt x="584973" y="367394"/>
                    <a:pt x="527185" y="367394"/>
                  </a:cubicBezTo>
                  <a:lnTo>
                    <a:pt x="163260" y="367394"/>
                  </a:lnTo>
                  <a:lnTo>
                    <a:pt x="154422" y="367348"/>
                  </a:lnTo>
                  <a:cubicBezTo>
                    <a:pt x="100225" y="366748"/>
                    <a:pt x="79261" y="360466"/>
                    <a:pt x="58135" y="349168"/>
                  </a:cubicBezTo>
                  <a:cubicBezTo>
                    <a:pt x="35897" y="337277"/>
                    <a:pt x="18444" y="319822"/>
                    <a:pt x="6551" y="297585"/>
                  </a:cubicBezTo>
                  <a:cubicBezTo>
                    <a:pt x="4995" y="294676"/>
                    <a:pt x="3093" y="290582"/>
                    <a:pt x="845" y="285312"/>
                  </a:cubicBezTo>
                  <a:cubicBezTo>
                    <a:pt x="-840" y="281370"/>
                    <a:pt x="45" y="276801"/>
                    <a:pt x="3076" y="273770"/>
                  </a:cubicBezTo>
                  <a:lnTo>
                    <a:pt x="122143" y="154700"/>
                  </a:lnTo>
                  <a:cubicBezTo>
                    <a:pt x="148612" y="128231"/>
                    <a:pt x="160966" y="121387"/>
                    <a:pt x="175818" y="116886"/>
                  </a:cubicBezTo>
                  <a:cubicBezTo>
                    <a:pt x="190670" y="112385"/>
                    <a:pt x="205859" y="112385"/>
                    <a:pt x="220711" y="116886"/>
                  </a:cubicBezTo>
                  <a:lnTo>
                    <a:pt x="223753" y="117856"/>
                  </a:lnTo>
                  <a:lnTo>
                    <a:pt x="226757" y="118931"/>
                  </a:lnTo>
                  <a:cubicBezTo>
                    <a:pt x="238740" y="123461"/>
                    <a:pt x="250581" y="131229"/>
                    <a:pt x="271697" y="152030"/>
                  </a:cubicBezTo>
                  <a:lnTo>
                    <a:pt x="276496" y="156829"/>
                  </a:lnTo>
                  <a:cubicBezTo>
                    <a:pt x="301105" y="181401"/>
                    <a:pt x="340977" y="181396"/>
                    <a:pt x="365578" y="156821"/>
                  </a:cubicBezTo>
                  <a:lnTo>
                    <a:pt x="481213" y="41190"/>
                  </a:lnTo>
                  <a:cubicBezTo>
                    <a:pt x="507682" y="14721"/>
                    <a:pt x="520039" y="7877"/>
                    <a:pt x="534890" y="3376"/>
                  </a:cubicBezTo>
                  <a:close/>
                </a:path>
              </a:pathLst>
            </a:custGeom>
            <a:solidFill>
              <a:srgbClr val="939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37AA2F94-2307-C1B3-D3D6-80D88B401C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00453" y="6704268"/>
              <a:ext cx="282221" cy="249048"/>
            </a:xfrm>
            <a:custGeom>
              <a:avLst/>
              <a:gdLst>
                <a:gd name="connsiteX0" fmla="*/ 282221 w 282221"/>
                <a:gd name="connsiteY0" fmla="*/ 0 h 249048"/>
                <a:gd name="connsiteX1" fmla="*/ 281486 w 282221"/>
                <a:gd name="connsiteY1" fmla="*/ 3741 h 249048"/>
                <a:gd name="connsiteX2" fmla="*/ 270430 w 282221"/>
                <a:gd name="connsiteY2" fmla="*/ 12761 h 249048"/>
                <a:gd name="connsiteX3" fmla="*/ 252330 w 282221"/>
                <a:gd name="connsiteY3" fmla="*/ 28105 h 249048"/>
                <a:gd name="connsiteX4" fmla="*/ 68460 w 282221"/>
                <a:gd name="connsiteY4" fmla="*/ 236814 h 249048"/>
                <a:gd name="connsiteX5" fmla="*/ 91730 w 282221"/>
                <a:gd name="connsiteY5" fmla="*/ 249048 h 249048"/>
                <a:gd name="connsiteX6" fmla="*/ 0 w 282221"/>
                <a:gd name="connsiteY6" fmla="*/ 205439 h 249048"/>
                <a:gd name="connsiteX7" fmla="*/ 139894 w 282221"/>
                <a:gd name="connsiteY7" fmla="*/ 112832 h 249048"/>
                <a:gd name="connsiteX8" fmla="*/ 282221 w 282221"/>
                <a:gd name="connsiteY8" fmla="*/ 0 h 24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221" h="249048">
                  <a:moveTo>
                    <a:pt x="282221" y="0"/>
                  </a:moveTo>
                  <a:lnTo>
                    <a:pt x="281486" y="3741"/>
                  </a:lnTo>
                  <a:lnTo>
                    <a:pt x="270430" y="12761"/>
                  </a:lnTo>
                  <a:cubicBezTo>
                    <a:pt x="261665" y="19911"/>
                    <a:pt x="255366" y="25145"/>
                    <a:pt x="252330" y="28105"/>
                  </a:cubicBezTo>
                  <a:cubicBezTo>
                    <a:pt x="193110" y="114243"/>
                    <a:pt x="131820" y="183813"/>
                    <a:pt x="68460" y="236814"/>
                  </a:cubicBezTo>
                  <a:lnTo>
                    <a:pt x="91730" y="249048"/>
                  </a:lnTo>
                  <a:lnTo>
                    <a:pt x="0" y="205439"/>
                  </a:lnTo>
                  <a:lnTo>
                    <a:pt x="139894" y="112832"/>
                  </a:lnTo>
                  <a:lnTo>
                    <a:pt x="282221" y="0"/>
                  </a:lnTo>
                  <a:close/>
                </a:path>
              </a:pathLst>
            </a:custGeom>
            <a:solidFill>
              <a:srgbClr val="939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09139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8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B219587-75E5-BF0F-586F-A715ABD419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47044" y="-11007931"/>
            <a:ext cx="53993157" cy="37414614"/>
            <a:chOff x="2821563" y="773429"/>
            <a:chExt cx="7454066" cy="516530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D397F6-7DFC-9D67-A669-0E7102E4D4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1563" y="773429"/>
              <a:ext cx="7454066" cy="5165303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ED6188F-FBC9-E8DF-C31B-CDB0E3488FA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08960" y="1175386"/>
              <a:ext cx="5894070" cy="3682364"/>
            </a:xfrm>
            <a:prstGeom prst="roundRect">
              <a:avLst>
                <a:gd name="adj" fmla="val 138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D952823-9B96-C275-55F6-A4D50C960A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907" y="-8096374"/>
            <a:ext cx="42693405" cy="26683379"/>
          </a:xfrm>
          <a:prstGeom prst="roundRect">
            <a:avLst>
              <a:gd name="adj" fmla="val 1472"/>
            </a:avLst>
          </a:prstGeom>
        </p:spPr>
      </p:pic>
      <p:grpSp>
        <p:nvGrpSpPr>
          <p:cNvPr id="78" name="组合 77">
            <a:extLst>
              <a:ext uri="{FF2B5EF4-FFF2-40B4-BE49-F238E27FC236}">
                <a16:creationId xmlns:a16="http://schemas.microsoft.com/office/drawing/2014/main" id="{4ACEFF3D-D3F9-E17E-1902-0C4CDFFD4A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053842" y="-1249680"/>
            <a:ext cx="2011680" cy="13350240"/>
            <a:chOff x="4053840" y="-1249680"/>
            <a:chExt cx="2011680" cy="1335024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18E3827-6260-823B-A437-435EA848A47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053840" y="-1249680"/>
              <a:ext cx="2011680" cy="13350240"/>
              <a:chOff x="4053840" y="-1249680"/>
              <a:chExt cx="2011680" cy="13350240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3C2184AB-34D9-2744-AD7D-259AC97E8A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3840" y="-1249680"/>
                <a:ext cx="2011680" cy="13350240"/>
              </a:xfrm>
              <a:prstGeom prst="rect">
                <a:avLst/>
              </a:prstGeom>
              <a:solidFill>
                <a:srgbClr val="F2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38036644-D527-FC3D-6F5F-EA819163A11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56233" y="-461801"/>
                <a:ext cx="998972" cy="11567373"/>
                <a:chOff x="4456233" y="-461801"/>
                <a:chExt cx="998972" cy="11567373"/>
              </a:xfrm>
            </p:grpSpPr>
            <p:grpSp>
              <p:nvGrpSpPr>
                <p:cNvPr id="16" name="图形 14">
                  <a:extLst>
                    <a:ext uri="{FF2B5EF4-FFF2-40B4-BE49-F238E27FC236}">
                      <a16:creationId xmlns:a16="http://schemas.microsoft.com/office/drawing/2014/main" id="{8E58E512-159D-4BF3-D9AB-67241BB5BA2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456233" y="9517770"/>
                  <a:ext cx="998972" cy="998972"/>
                  <a:chOff x="5579306" y="8852290"/>
                  <a:chExt cx="998972" cy="998972"/>
                </a:xfrm>
              </p:grpSpPr>
              <p:sp>
                <p:nvSpPr>
                  <p:cNvPr id="17" name="任意多边形: 形状 16">
                    <a:extLst>
                      <a:ext uri="{FF2B5EF4-FFF2-40B4-BE49-F238E27FC236}">
                        <a16:creationId xmlns:a16="http://schemas.microsoft.com/office/drawing/2014/main" id="{4A09A6D2-6B1D-8AC1-C2F6-1C11AE491C2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5706578" y="8878097"/>
                    <a:ext cx="845833" cy="845832"/>
                  </a:xfrm>
                  <a:custGeom>
                    <a:avLst/>
                    <a:gdLst>
                      <a:gd name="connsiteX0" fmla="*/ 137067 w 845833"/>
                      <a:gd name="connsiteY0" fmla="*/ 26094 h 845832"/>
                      <a:gd name="connsiteX1" fmla="*/ 111446 w 845833"/>
                      <a:gd name="connsiteY1" fmla="*/ 62520 h 845832"/>
                      <a:gd name="connsiteX2" fmla="*/ 64543 w 845833"/>
                      <a:gd name="connsiteY2" fmla="*/ 108401 h 845832"/>
                      <a:gd name="connsiteX3" fmla="*/ 64515 w 845833"/>
                      <a:gd name="connsiteY3" fmla="*/ 109107 h 845832"/>
                      <a:gd name="connsiteX4" fmla="*/ 63281 w 845833"/>
                      <a:gd name="connsiteY4" fmla="*/ 118703 h 845832"/>
                      <a:gd name="connsiteX5" fmla="*/ 67512 w 845833"/>
                      <a:gd name="connsiteY5" fmla="*/ 167833 h 845832"/>
                      <a:gd name="connsiteX6" fmla="*/ 73245 w 845833"/>
                      <a:gd name="connsiteY6" fmla="*/ 190951 h 845832"/>
                      <a:gd name="connsiteX7" fmla="*/ 424047 w 845833"/>
                      <a:gd name="connsiteY7" fmla="*/ 1900 h 845832"/>
                      <a:gd name="connsiteX8" fmla="*/ 843927 w 845833"/>
                      <a:gd name="connsiteY8" fmla="*/ 421779 h 845832"/>
                      <a:gd name="connsiteX9" fmla="*/ 654750 w 845833"/>
                      <a:gd name="connsiteY9" fmla="*/ 772655 h 845832"/>
                      <a:gd name="connsiteX10" fmla="*/ 677999 w 845833"/>
                      <a:gd name="connsiteY10" fmla="*/ 778433 h 845832"/>
                      <a:gd name="connsiteX11" fmla="*/ 715477 w 845833"/>
                      <a:gd name="connsiteY11" fmla="*/ 783014 h 845832"/>
                      <a:gd name="connsiteX12" fmla="*/ 736841 w 845833"/>
                      <a:gd name="connsiteY12" fmla="*/ 781317 h 845832"/>
                      <a:gd name="connsiteX13" fmla="*/ 738432 w 845833"/>
                      <a:gd name="connsiteY13" fmla="*/ 781212 h 845832"/>
                      <a:gd name="connsiteX14" fmla="*/ 783313 w 845833"/>
                      <a:gd name="connsiteY14" fmla="*/ 734501 h 845832"/>
                      <a:gd name="connsiteX15" fmla="*/ 819737 w 845833"/>
                      <a:gd name="connsiteY15" fmla="*/ 708880 h 845832"/>
                      <a:gd name="connsiteX16" fmla="*/ 845363 w 845833"/>
                      <a:gd name="connsiteY16" fmla="*/ 745304 h 845832"/>
                      <a:gd name="connsiteX17" fmla="*/ 750524 w 845833"/>
                      <a:gd name="connsiteY17" fmla="*/ 842662 h 845832"/>
                      <a:gd name="connsiteX18" fmla="*/ 747644 w 845833"/>
                      <a:gd name="connsiteY18" fmla="*/ 843367 h 845832"/>
                      <a:gd name="connsiteX19" fmla="*/ 685729 w 845833"/>
                      <a:gd name="connsiteY19" fmla="*/ 843564 h 845832"/>
                      <a:gd name="connsiteX20" fmla="*/ 665356 w 845833"/>
                      <a:gd name="connsiteY20" fmla="*/ 840134 h 845832"/>
                      <a:gd name="connsiteX21" fmla="*/ 579264 w 845833"/>
                      <a:gd name="connsiteY21" fmla="*/ 812099 h 845832"/>
                      <a:gd name="connsiteX22" fmla="*/ 424047 w 845833"/>
                      <a:gd name="connsiteY22" fmla="*/ 841658 h 845832"/>
                      <a:gd name="connsiteX23" fmla="*/ 4168 w 845833"/>
                      <a:gd name="connsiteY23" fmla="*/ 421779 h 845832"/>
                      <a:gd name="connsiteX24" fmla="*/ 33814 w 845833"/>
                      <a:gd name="connsiteY24" fmla="*/ 266504 h 845832"/>
                      <a:gd name="connsiteX25" fmla="*/ 32463 w 845833"/>
                      <a:gd name="connsiteY25" fmla="*/ 263334 h 845832"/>
                      <a:gd name="connsiteX26" fmla="*/ 30325 w 845833"/>
                      <a:gd name="connsiteY26" fmla="*/ 258177 h 845832"/>
                      <a:gd name="connsiteX27" fmla="*/ 13612 w 845833"/>
                      <a:gd name="connsiteY27" fmla="*/ 211383 h 845832"/>
                      <a:gd name="connsiteX28" fmla="*/ 2467 w 845833"/>
                      <a:gd name="connsiteY28" fmla="*/ 98302 h 845832"/>
                      <a:gd name="connsiteX29" fmla="*/ 3646 w 845833"/>
                      <a:gd name="connsiteY29" fmla="*/ 93645 h 845832"/>
                      <a:gd name="connsiteX30" fmla="*/ 100641 w 845833"/>
                      <a:gd name="connsiteY30" fmla="*/ 472 h 845832"/>
                      <a:gd name="connsiteX31" fmla="*/ 137067 w 845833"/>
                      <a:gd name="connsiteY31" fmla="*/ 26094 h 845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845833" h="845832">
                        <a:moveTo>
                          <a:pt x="137067" y="26094"/>
                        </a:moveTo>
                        <a:cubicBezTo>
                          <a:pt x="140052" y="43228"/>
                          <a:pt x="128580" y="59536"/>
                          <a:pt x="111446" y="62520"/>
                        </a:cubicBezTo>
                        <a:cubicBezTo>
                          <a:pt x="85296" y="67074"/>
                          <a:pt x="69440" y="81955"/>
                          <a:pt x="64543" y="108401"/>
                        </a:cubicBezTo>
                        <a:cubicBezTo>
                          <a:pt x="64589" y="108673"/>
                          <a:pt x="64553" y="108890"/>
                          <a:pt x="64515" y="109107"/>
                        </a:cubicBezTo>
                        <a:cubicBezTo>
                          <a:pt x="63974" y="112213"/>
                          <a:pt x="63564" y="115413"/>
                          <a:pt x="63281" y="118703"/>
                        </a:cubicBezTo>
                        <a:cubicBezTo>
                          <a:pt x="62204" y="132434"/>
                          <a:pt x="63607" y="148778"/>
                          <a:pt x="67512" y="167833"/>
                        </a:cubicBezTo>
                        <a:cubicBezTo>
                          <a:pt x="69044" y="175307"/>
                          <a:pt x="70958" y="183020"/>
                          <a:pt x="73245" y="190951"/>
                        </a:cubicBezTo>
                        <a:cubicBezTo>
                          <a:pt x="148348" y="77058"/>
                          <a:pt x="277420" y="1900"/>
                          <a:pt x="424047" y="1900"/>
                        </a:cubicBezTo>
                        <a:cubicBezTo>
                          <a:pt x="655938" y="1900"/>
                          <a:pt x="843927" y="189886"/>
                          <a:pt x="843927" y="421779"/>
                        </a:cubicBezTo>
                        <a:cubicBezTo>
                          <a:pt x="843927" y="568460"/>
                          <a:pt x="768714" y="697572"/>
                          <a:pt x="654750" y="772655"/>
                        </a:cubicBezTo>
                        <a:cubicBezTo>
                          <a:pt x="662728" y="774969"/>
                          <a:pt x="670483" y="776896"/>
                          <a:pt x="677999" y="778433"/>
                        </a:cubicBezTo>
                        <a:cubicBezTo>
                          <a:pt x="691922" y="781288"/>
                          <a:pt x="704397" y="782804"/>
                          <a:pt x="715477" y="783014"/>
                        </a:cubicBezTo>
                        <a:cubicBezTo>
                          <a:pt x="723010" y="783043"/>
                          <a:pt x="730143" y="782485"/>
                          <a:pt x="736841" y="781317"/>
                        </a:cubicBezTo>
                        <a:lnTo>
                          <a:pt x="738432" y="781212"/>
                        </a:lnTo>
                        <a:cubicBezTo>
                          <a:pt x="764254" y="776102"/>
                          <a:pt x="778816" y="760319"/>
                          <a:pt x="783313" y="734501"/>
                        </a:cubicBezTo>
                        <a:cubicBezTo>
                          <a:pt x="786298" y="717366"/>
                          <a:pt x="802606" y="705894"/>
                          <a:pt x="819737" y="708880"/>
                        </a:cubicBezTo>
                        <a:cubicBezTo>
                          <a:pt x="836873" y="711865"/>
                          <a:pt x="848344" y="728173"/>
                          <a:pt x="845363" y="745304"/>
                        </a:cubicBezTo>
                        <a:cubicBezTo>
                          <a:pt x="835789" y="800266"/>
                          <a:pt x="801179" y="832988"/>
                          <a:pt x="750524" y="842662"/>
                        </a:cubicBezTo>
                        <a:cubicBezTo>
                          <a:pt x="749605" y="842977"/>
                          <a:pt x="748635" y="843195"/>
                          <a:pt x="747644" y="843367"/>
                        </a:cubicBezTo>
                        <a:cubicBezTo>
                          <a:pt x="728854" y="846638"/>
                          <a:pt x="708070" y="846604"/>
                          <a:pt x="685729" y="843564"/>
                        </a:cubicBezTo>
                        <a:cubicBezTo>
                          <a:pt x="679069" y="842699"/>
                          <a:pt x="672280" y="841553"/>
                          <a:pt x="665356" y="840134"/>
                        </a:cubicBezTo>
                        <a:cubicBezTo>
                          <a:pt x="638522" y="834634"/>
                          <a:pt x="609626" y="825190"/>
                          <a:pt x="579264" y="812099"/>
                        </a:cubicBezTo>
                        <a:cubicBezTo>
                          <a:pt x="531234" y="831153"/>
                          <a:pt x="478867" y="841658"/>
                          <a:pt x="424047" y="841658"/>
                        </a:cubicBezTo>
                        <a:cubicBezTo>
                          <a:pt x="192154" y="841658"/>
                          <a:pt x="4168" y="653670"/>
                          <a:pt x="4168" y="421779"/>
                        </a:cubicBezTo>
                        <a:cubicBezTo>
                          <a:pt x="4168" y="366930"/>
                          <a:pt x="14686" y="314535"/>
                          <a:pt x="33814" y="266504"/>
                        </a:cubicBezTo>
                        <a:cubicBezTo>
                          <a:pt x="33364" y="265450"/>
                          <a:pt x="32911" y="264391"/>
                          <a:pt x="32463" y="263334"/>
                        </a:cubicBezTo>
                        <a:cubicBezTo>
                          <a:pt x="31756" y="261621"/>
                          <a:pt x="31035" y="259897"/>
                          <a:pt x="30325" y="258177"/>
                        </a:cubicBezTo>
                        <a:cubicBezTo>
                          <a:pt x="23674" y="242100"/>
                          <a:pt x="18098" y="226480"/>
                          <a:pt x="13612" y="211383"/>
                        </a:cubicBezTo>
                        <a:cubicBezTo>
                          <a:pt x="1034" y="169259"/>
                          <a:pt x="-3192" y="130801"/>
                          <a:pt x="2467" y="98302"/>
                        </a:cubicBezTo>
                        <a:cubicBezTo>
                          <a:pt x="2747" y="96697"/>
                          <a:pt x="3143" y="95142"/>
                          <a:pt x="3646" y="93645"/>
                        </a:cubicBezTo>
                        <a:cubicBezTo>
                          <a:pt x="13690" y="43887"/>
                          <a:pt x="46292" y="9937"/>
                          <a:pt x="100641" y="472"/>
                        </a:cubicBezTo>
                        <a:cubicBezTo>
                          <a:pt x="117775" y="-2512"/>
                          <a:pt x="134084" y="8959"/>
                          <a:pt x="137067" y="26094"/>
                        </a:cubicBezTo>
                        <a:close/>
                      </a:path>
                    </a:pathLst>
                  </a:custGeom>
                  <a:solidFill>
                    <a:srgbClr val="C2C2C4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8" name="任意多边形: 形状 17">
                    <a:extLst>
                      <a:ext uri="{FF2B5EF4-FFF2-40B4-BE49-F238E27FC236}">
                        <a16:creationId xmlns:a16="http://schemas.microsoft.com/office/drawing/2014/main" id="{363CB58A-2EF3-F989-48C9-38E7A13778A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-2700000">
                    <a:off x="5922840" y="8801348"/>
                    <a:ext cx="311904" cy="1100855"/>
                  </a:xfrm>
                  <a:custGeom>
                    <a:avLst/>
                    <a:gdLst>
                      <a:gd name="connsiteX0" fmla="*/ 298527 w 311904"/>
                      <a:gd name="connsiteY0" fmla="*/ 23789 h 1100855"/>
                      <a:gd name="connsiteX1" fmla="*/ 306169 w 311904"/>
                      <a:gd name="connsiteY1" fmla="*/ 67663 h 1100855"/>
                      <a:gd name="connsiteX2" fmla="*/ 262296 w 311904"/>
                      <a:gd name="connsiteY2" fmla="*/ 75304 h 1100855"/>
                      <a:gd name="connsiteX3" fmla="*/ 196686 w 311904"/>
                      <a:gd name="connsiteY3" fmla="*/ 74581 h 1100855"/>
                      <a:gd name="connsiteX4" fmla="*/ 196169 w 311904"/>
                      <a:gd name="connsiteY4" fmla="*/ 75061 h 1100855"/>
                      <a:gd name="connsiteX5" fmla="*/ 188511 w 311904"/>
                      <a:gd name="connsiteY5" fmla="*/ 80973 h 1100855"/>
                      <a:gd name="connsiteX6" fmla="*/ 156764 w 311904"/>
                      <a:gd name="connsiteY6" fmla="*/ 118705 h 1100855"/>
                      <a:gd name="connsiteX7" fmla="*/ 69743 w 311904"/>
                      <a:gd name="connsiteY7" fmla="*/ 419502 h 1100855"/>
                      <a:gd name="connsiteX8" fmla="*/ 65740 w 311904"/>
                      <a:gd name="connsiteY8" fmla="*/ 632166 h 1100855"/>
                      <a:gd name="connsiteX9" fmla="*/ 67903 w 311904"/>
                      <a:gd name="connsiteY9" fmla="*/ 661344 h 1100855"/>
                      <a:gd name="connsiteX10" fmla="*/ 92305 w 311904"/>
                      <a:gd name="connsiteY10" fmla="*/ 818194 h 1100855"/>
                      <a:gd name="connsiteX11" fmla="*/ 156680 w 311904"/>
                      <a:gd name="connsiteY11" fmla="*/ 982144 h 1100855"/>
                      <a:gd name="connsiteX12" fmla="*/ 179945 w 311904"/>
                      <a:gd name="connsiteY12" fmla="*/ 1011884 h 1100855"/>
                      <a:gd name="connsiteX13" fmla="*/ 196249 w 311904"/>
                      <a:gd name="connsiteY13" fmla="*/ 1025791 h 1100855"/>
                      <a:gd name="connsiteX14" fmla="*/ 197450 w 311904"/>
                      <a:gd name="connsiteY14" fmla="*/ 1026845 h 1100855"/>
                      <a:gd name="connsiteX15" fmla="*/ 262216 w 311904"/>
                      <a:gd name="connsiteY15" fmla="*/ 1025547 h 1100855"/>
                      <a:gd name="connsiteX16" fmla="*/ 306089 w 311904"/>
                      <a:gd name="connsiteY16" fmla="*/ 1033189 h 1100855"/>
                      <a:gd name="connsiteX17" fmla="*/ 298448 w 311904"/>
                      <a:gd name="connsiteY17" fmla="*/ 1077062 h 1100855"/>
                      <a:gd name="connsiteX18" fmla="*/ 162550 w 311904"/>
                      <a:gd name="connsiteY18" fmla="*/ 1078842 h 1100855"/>
                      <a:gd name="connsiteX19" fmla="*/ 160013 w 311904"/>
                      <a:gd name="connsiteY19" fmla="*/ 1077306 h 1100855"/>
                      <a:gd name="connsiteX20" fmla="*/ 116094 w 311904"/>
                      <a:gd name="connsiteY20" fmla="*/ 1033663 h 1100855"/>
                      <a:gd name="connsiteX21" fmla="*/ 104112 w 311904"/>
                      <a:gd name="connsiteY21" fmla="*/ 1016831 h 1100855"/>
                      <a:gd name="connsiteX22" fmla="*/ 22932 w 311904"/>
                      <a:gd name="connsiteY22" fmla="*/ 795621 h 1100855"/>
                      <a:gd name="connsiteX23" fmla="*/ 902 w 311904"/>
                      <a:gd name="connsiteY23" fmla="*/ 599156 h 1100855"/>
                      <a:gd name="connsiteX24" fmla="*/ 46704 w 311904"/>
                      <a:gd name="connsiteY24" fmla="*/ 211155 h 1100855"/>
                      <a:gd name="connsiteX25" fmla="*/ 48365 w 311904"/>
                      <a:gd name="connsiteY25" fmla="*/ 205959 h 1100855"/>
                      <a:gd name="connsiteX26" fmla="*/ 51282 w 311904"/>
                      <a:gd name="connsiteY26" fmla="*/ 197122 h 1100855"/>
                      <a:gd name="connsiteX27" fmla="*/ 53059 w 311904"/>
                      <a:gd name="connsiteY27" fmla="*/ 191902 h 1100855"/>
                      <a:gd name="connsiteX28" fmla="*/ 61663 w 311904"/>
                      <a:gd name="connsiteY28" fmla="*/ 168513 h 1100855"/>
                      <a:gd name="connsiteX29" fmla="*/ 64449 w 311904"/>
                      <a:gd name="connsiteY29" fmla="*/ 161452 h 1100855"/>
                      <a:gd name="connsiteX30" fmla="*/ 66584 w 311904"/>
                      <a:gd name="connsiteY30" fmla="*/ 156292 h 1100855"/>
                      <a:gd name="connsiteX31" fmla="*/ 87854 w 311904"/>
                      <a:gd name="connsiteY31" fmla="*/ 111387 h 1100855"/>
                      <a:gd name="connsiteX32" fmla="*/ 159934 w 311904"/>
                      <a:gd name="connsiteY32" fmla="*/ 23545 h 1100855"/>
                      <a:gd name="connsiteX33" fmla="*/ 164061 w 311904"/>
                      <a:gd name="connsiteY33" fmla="*/ 21086 h 1100855"/>
                      <a:gd name="connsiteX34" fmla="*/ 298527 w 311904"/>
                      <a:gd name="connsiteY34" fmla="*/ 23789 h 110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11904" h="1100855">
                        <a:moveTo>
                          <a:pt x="298527" y="23789"/>
                        </a:moveTo>
                        <a:cubicBezTo>
                          <a:pt x="312753" y="33794"/>
                          <a:pt x="316175" y="53438"/>
                          <a:pt x="306169" y="67663"/>
                        </a:cubicBezTo>
                        <a:cubicBezTo>
                          <a:pt x="296164" y="81889"/>
                          <a:pt x="276522" y="85310"/>
                          <a:pt x="262296" y="75304"/>
                        </a:cubicBezTo>
                        <a:cubicBezTo>
                          <a:pt x="240584" y="60033"/>
                          <a:pt x="218851" y="59343"/>
                          <a:pt x="196686" y="74581"/>
                        </a:cubicBezTo>
                        <a:cubicBezTo>
                          <a:pt x="196526" y="74805"/>
                          <a:pt x="196350" y="74934"/>
                          <a:pt x="196169" y="75061"/>
                        </a:cubicBezTo>
                        <a:cubicBezTo>
                          <a:pt x="193591" y="76874"/>
                          <a:pt x="191038" y="78847"/>
                          <a:pt x="188511" y="80973"/>
                        </a:cubicBezTo>
                        <a:cubicBezTo>
                          <a:pt x="178039" y="89921"/>
                          <a:pt x="167475" y="102470"/>
                          <a:pt x="156764" y="118705"/>
                        </a:cubicBezTo>
                        <a:cubicBezTo>
                          <a:pt x="114848" y="182228"/>
                          <a:pt x="83018" y="289456"/>
                          <a:pt x="69743" y="419502"/>
                        </a:cubicBezTo>
                        <a:cubicBezTo>
                          <a:pt x="62421" y="491238"/>
                          <a:pt x="61440" y="563533"/>
                          <a:pt x="65740" y="632166"/>
                        </a:cubicBezTo>
                        <a:lnTo>
                          <a:pt x="67903" y="661344"/>
                        </a:lnTo>
                        <a:cubicBezTo>
                          <a:pt x="72706" y="717368"/>
                          <a:pt x="81042" y="770454"/>
                          <a:pt x="92305" y="818194"/>
                        </a:cubicBezTo>
                        <a:cubicBezTo>
                          <a:pt x="108504" y="886374"/>
                          <a:pt x="130647" y="942688"/>
                          <a:pt x="156680" y="982144"/>
                        </a:cubicBezTo>
                        <a:cubicBezTo>
                          <a:pt x="164510" y="994010"/>
                          <a:pt x="172257" y="1003902"/>
                          <a:pt x="179945" y="1011884"/>
                        </a:cubicBezTo>
                        <a:cubicBezTo>
                          <a:pt x="185248" y="1017234"/>
                          <a:pt x="190690" y="1021882"/>
                          <a:pt x="196249" y="1025791"/>
                        </a:cubicBezTo>
                        <a:lnTo>
                          <a:pt x="197450" y="1026845"/>
                        </a:lnTo>
                        <a:cubicBezTo>
                          <a:pt x="219321" y="1041490"/>
                          <a:pt x="240777" y="1040625"/>
                          <a:pt x="262216" y="1025547"/>
                        </a:cubicBezTo>
                        <a:cubicBezTo>
                          <a:pt x="276442" y="1015541"/>
                          <a:pt x="296084" y="1018963"/>
                          <a:pt x="306089" y="1033189"/>
                        </a:cubicBezTo>
                        <a:cubicBezTo>
                          <a:pt x="316095" y="1047415"/>
                          <a:pt x="312673" y="1067057"/>
                          <a:pt x="298448" y="1077062"/>
                        </a:cubicBezTo>
                        <a:cubicBezTo>
                          <a:pt x="252815" y="1109158"/>
                          <a:pt x="205205" y="1107823"/>
                          <a:pt x="162550" y="1078842"/>
                        </a:cubicBezTo>
                        <a:cubicBezTo>
                          <a:pt x="161676" y="1078418"/>
                          <a:pt x="160836" y="1077885"/>
                          <a:pt x="160013" y="1077306"/>
                        </a:cubicBezTo>
                        <a:cubicBezTo>
                          <a:pt x="144415" y="1066334"/>
                          <a:pt x="129740" y="1051613"/>
                          <a:pt x="116094" y="1033663"/>
                        </a:cubicBezTo>
                        <a:cubicBezTo>
                          <a:pt x="111994" y="1028344"/>
                          <a:pt x="108004" y="1022734"/>
                          <a:pt x="104112" y="1016831"/>
                        </a:cubicBezTo>
                        <a:cubicBezTo>
                          <a:pt x="68928" y="963510"/>
                          <a:pt x="40997" y="887092"/>
                          <a:pt x="22932" y="795621"/>
                        </a:cubicBezTo>
                        <a:cubicBezTo>
                          <a:pt x="10847" y="734751"/>
                          <a:pt x="3288" y="668171"/>
                          <a:pt x="902" y="599156"/>
                        </a:cubicBezTo>
                        <a:cubicBezTo>
                          <a:pt x="-4229" y="457211"/>
                          <a:pt x="12724" y="318950"/>
                          <a:pt x="46704" y="211155"/>
                        </a:cubicBezTo>
                        <a:cubicBezTo>
                          <a:pt x="47263" y="209400"/>
                          <a:pt x="47812" y="207675"/>
                          <a:pt x="48365" y="205959"/>
                        </a:cubicBezTo>
                        <a:cubicBezTo>
                          <a:pt x="49317" y="203007"/>
                          <a:pt x="50293" y="200052"/>
                          <a:pt x="51282" y="197122"/>
                        </a:cubicBezTo>
                        <a:cubicBezTo>
                          <a:pt x="51872" y="195358"/>
                          <a:pt x="52463" y="193625"/>
                          <a:pt x="53059" y="191902"/>
                        </a:cubicBezTo>
                        <a:cubicBezTo>
                          <a:pt x="55822" y="183946"/>
                          <a:pt x="58694" y="176128"/>
                          <a:pt x="61663" y="168513"/>
                        </a:cubicBezTo>
                        <a:cubicBezTo>
                          <a:pt x="62578" y="166122"/>
                          <a:pt x="63509" y="163776"/>
                          <a:pt x="64449" y="161452"/>
                        </a:cubicBezTo>
                        <a:cubicBezTo>
                          <a:pt x="65160" y="159740"/>
                          <a:pt x="65869" y="158011"/>
                          <a:pt x="66584" y="156292"/>
                        </a:cubicBezTo>
                        <a:cubicBezTo>
                          <a:pt x="73249" y="140222"/>
                          <a:pt x="80351" y="125234"/>
                          <a:pt x="87854" y="111387"/>
                        </a:cubicBezTo>
                        <a:cubicBezTo>
                          <a:pt x="108746" y="72707"/>
                          <a:pt x="132952" y="42524"/>
                          <a:pt x="159934" y="23545"/>
                        </a:cubicBezTo>
                        <a:cubicBezTo>
                          <a:pt x="161265" y="22608"/>
                          <a:pt x="162646" y="21789"/>
                          <a:pt x="164061" y="21086"/>
                        </a:cubicBezTo>
                        <a:cubicBezTo>
                          <a:pt x="206347" y="-6996"/>
                          <a:pt x="253407" y="-7949"/>
                          <a:pt x="298527" y="23789"/>
                        </a:cubicBezTo>
                        <a:close/>
                      </a:path>
                    </a:pathLst>
                  </a:custGeom>
                  <a:solidFill>
                    <a:srgbClr val="939294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</p:grpSp>
            <p:sp>
              <p:nvSpPr>
                <p:cNvPr id="19" name="图形 9">
                  <a:extLst>
                    <a:ext uri="{FF2B5EF4-FFF2-40B4-BE49-F238E27FC236}">
                      <a16:creationId xmlns:a16="http://schemas.microsoft.com/office/drawing/2014/main" id="{F4866FC7-F106-E645-C50B-CE4842A5BF5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575629" y="6183395"/>
                  <a:ext cx="869416" cy="834077"/>
                </a:xfrm>
                <a:custGeom>
                  <a:avLst/>
                  <a:gdLst>
                    <a:gd name="connsiteX0" fmla="*/ 727128 w 869416"/>
                    <a:gd name="connsiteY0" fmla="*/ 505601 h 834077"/>
                    <a:gd name="connsiteX1" fmla="*/ 710072 w 869416"/>
                    <a:gd name="connsiteY1" fmla="*/ 522236 h 834077"/>
                    <a:gd name="connsiteX2" fmla="*/ 697997 w 869416"/>
                    <a:gd name="connsiteY2" fmla="*/ 559404 h 834077"/>
                    <a:gd name="connsiteX3" fmla="*/ 730374 w 869416"/>
                    <a:gd name="connsiteY3" fmla="*/ 748165 h 834077"/>
                    <a:gd name="connsiteX4" fmla="*/ 670373 w 869416"/>
                    <a:gd name="connsiteY4" fmla="*/ 833006 h 834077"/>
                    <a:gd name="connsiteX5" fmla="*/ 623758 w 869416"/>
                    <a:gd name="connsiteY5" fmla="*/ 825624 h 834077"/>
                    <a:gd name="connsiteX6" fmla="*/ 492264 w 869416"/>
                    <a:gd name="connsiteY6" fmla="*/ 756491 h 834077"/>
                    <a:gd name="connsiteX7" fmla="*/ 676134 w 869416"/>
                    <a:gd name="connsiteY7" fmla="*/ 547782 h 834077"/>
                    <a:gd name="connsiteX8" fmla="*/ 727128 w 869416"/>
                    <a:gd name="connsiteY8" fmla="*/ 505601 h 834077"/>
                    <a:gd name="connsiteX9" fmla="*/ 467223 w 869416"/>
                    <a:gd name="connsiteY9" fmla="*/ 7604 h 834077"/>
                    <a:gd name="connsiteX10" fmla="*/ 500595 w 869416"/>
                    <a:gd name="connsiteY10" fmla="*/ 40976 h 834077"/>
                    <a:gd name="connsiteX11" fmla="*/ 585352 w 869416"/>
                    <a:gd name="connsiteY11" fmla="*/ 212716 h 834077"/>
                    <a:gd name="connsiteX12" fmla="*/ 616969 w 869416"/>
                    <a:gd name="connsiteY12" fmla="*/ 235685 h 834077"/>
                    <a:gd name="connsiteX13" fmla="*/ 806494 w 869416"/>
                    <a:gd name="connsiteY13" fmla="*/ 263225 h 834077"/>
                    <a:gd name="connsiteX14" fmla="*/ 868644 w 869416"/>
                    <a:gd name="connsiteY14" fmla="*/ 346506 h 834077"/>
                    <a:gd name="connsiteX15" fmla="*/ 847218 w 869416"/>
                    <a:gd name="connsiteY15" fmla="*/ 388555 h 834077"/>
                    <a:gd name="connsiteX16" fmla="*/ 757002 w 869416"/>
                    <a:gd name="connsiteY16" fmla="*/ 476461 h 834077"/>
                    <a:gd name="connsiteX17" fmla="*/ 751997 w 869416"/>
                    <a:gd name="connsiteY17" fmla="*/ 481374 h 834077"/>
                    <a:gd name="connsiteX18" fmla="*/ 724495 w 869416"/>
                    <a:gd name="connsiteY18" fmla="*/ 505034 h 834077"/>
                    <a:gd name="connsiteX19" fmla="*/ 563698 w 869416"/>
                    <a:gd name="connsiteY19" fmla="*/ 632509 h 834077"/>
                    <a:gd name="connsiteX20" fmla="*/ 373573 w 869416"/>
                    <a:gd name="connsiteY20" fmla="*/ 758368 h 834077"/>
                    <a:gd name="connsiteX21" fmla="*/ 373732 w 869416"/>
                    <a:gd name="connsiteY21" fmla="*/ 758217 h 834077"/>
                    <a:gd name="connsiteX22" fmla="*/ 245647 w 869416"/>
                    <a:gd name="connsiteY22" fmla="*/ 825624 h 834077"/>
                    <a:gd name="connsiteX23" fmla="*/ 146416 w 869416"/>
                    <a:gd name="connsiteY23" fmla="*/ 794776 h 834077"/>
                    <a:gd name="connsiteX24" fmla="*/ 139033 w 869416"/>
                    <a:gd name="connsiteY24" fmla="*/ 748165 h 834077"/>
                    <a:gd name="connsiteX25" fmla="*/ 171408 w 869416"/>
                    <a:gd name="connsiteY25" fmla="*/ 559404 h 834077"/>
                    <a:gd name="connsiteX26" fmla="*/ 159332 w 869416"/>
                    <a:gd name="connsiteY26" fmla="*/ 522236 h 834077"/>
                    <a:gd name="connsiteX27" fmla="*/ 22190 w 869416"/>
                    <a:gd name="connsiteY27" fmla="*/ 388555 h 834077"/>
                    <a:gd name="connsiteX28" fmla="*/ 20862 w 869416"/>
                    <a:gd name="connsiteY28" fmla="*/ 284651 h 834077"/>
                    <a:gd name="connsiteX29" fmla="*/ 62913 w 869416"/>
                    <a:gd name="connsiteY29" fmla="*/ 263225 h 834077"/>
                    <a:gd name="connsiteX30" fmla="*/ 252439 w 869416"/>
                    <a:gd name="connsiteY30" fmla="*/ 235685 h 834077"/>
                    <a:gd name="connsiteX31" fmla="*/ 284053 w 869416"/>
                    <a:gd name="connsiteY31" fmla="*/ 212716 h 834077"/>
                    <a:gd name="connsiteX32" fmla="*/ 368811 w 869416"/>
                    <a:gd name="connsiteY32" fmla="*/ 40976 h 834077"/>
                    <a:gd name="connsiteX33" fmla="*/ 467223 w 869416"/>
                    <a:gd name="connsiteY33" fmla="*/ 7604 h 83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869416" h="834077">
                      <a:moveTo>
                        <a:pt x="727128" y="505601"/>
                      </a:moveTo>
                      <a:lnTo>
                        <a:pt x="710072" y="522236"/>
                      </a:lnTo>
                      <a:cubicBezTo>
                        <a:pt x="700180" y="531885"/>
                        <a:pt x="695662" y="545783"/>
                        <a:pt x="697997" y="559404"/>
                      </a:cubicBezTo>
                      <a:lnTo>
                        <a:pt x="730374" y="748165"/>
                      </a:lnTo>
                      <a:cubicBezTo>
                        <a:pt x="737234" y="788163"/>
                        <a:pt x="710371" y="826145"/>
                        <a:pt x="670373" y="833006"/>
                      </a:cubicBezTo>
                      <a:cubicBezTo>
                        <a:pt x="654447" y="835739"/>
                        <a:pt x="638063" y="833144"/>
                        <a:pt x="623758" y="825624"/>
                      </a:cubicBezTo>
                      <a:lnTo>
                        <a:pt x="492264" y="756491"/>
                      </a:lnTo>
                      <a:cubicBezTo>
                        <a:pt x="555624" y="703490"/>
                        <a:pt x="616914" y="633920"/>
                        <a:pt x="676134" y="547782"/>
                      </a:cubicBezTo>
                      <a:cubicBezTo>
                        <a:pt x="682205" y="541861"/>
                        <a:pt x="701331" y="526846"/>
                        <a:pt x="727128" y="505601"/>
                      </a:cubicBezTo>
                      <a:close/>
                      <a:moveTo>
                        <a:pt x="467223" y="7604"/>
                      </a:moveTo>
                      <a:cubicBezTo>
                        <a:pt x="481713" y="14756"/>
                        <a:pt x="493444" y="26485"/>
                        <a:pt x="500595" y="40976"/>
                      </a:cubicBezTo>
                      <a:lnTo>
                        <a:pt x="585352" y="212716"/>
                      </a:lnTo>
                      <a:cubicBezTo>
                        <a:pt x="591469" y="225108"/>
                        <a:pt x="603293" y="233698"/>
                        <a:pt x="616969" y="235685"/>
                      </a:cubicBezTo>
                      <a:lnTo>
                        <a:pt x="806494" y="263225"/>
                      </a:lnTo>
                      <a:cubicBezTo>
                        <a:pt x="846655" y="269060"/>
                        <a:pt x="874476" y="306347"/>
                        <a:pt x="868644" y="346506"/>
                      </a:cubicBezTo>
                      <a:cubicBezTo>
                        <a:pt x="866318" y="362497"/>
                        <a:pt x="858790" y="377277"/>
                        <a:pt x="847218" y="388555"/>
                      </a:cubicBezTo>
                      <a:lnTo>
                        <a:pt x="757002" y="476461"/>
                      </a:lnTo>
                      <a:lnTo>
                        <a:pt x="751997" y="481374"/>
                      </a:lnTo>
                      <a:lnTo>
                        <a:pt x="724495" y="505034"/>
                      </a:lnTo>
                      <a:cubicBezTo>
                        <a:pt x="669693" y="551666"/>
                        <a:pt x="616091" y="594157"/>
                        <a:pt x="563698" y="632509"/>
                      </a:cubicBezTo>
                      <a:cubicBezTo>
                        <a:pt x="502572" y="677251"/>
                        <a:pt x="439196" y="719206"/>
                        <a:pt x="373573" y="758368"/>
                      </a:cubicBezTo>
                      <a:lnTo>
                        <a:pt x="373732" y="758217"/>
                      </a:lnTo>
                      <a:lnTo>
                        <a:pt x="245647" y="825624"/>
                      </a:lnTo>
                      <a:cubicBezTo>
                        <a:pt x="209727" y="844506"/>
                        <a:pt x="165300" y="830696"/>
                        <a:pt x="146416" y="794776"/>
                      </a:cubicBezTo>
                      <a:cubicBezTo>
                        <a:pt x="138896" y="780475"/>
                        <a:pt x="136301" y="764091"/>
                        <a:pt x="139033" y="748165"/>
                      </a:cubicBezTo>
                      <a:lnTo>
                        <a:pt x="171408" y="559404"/>
                      </a:lnTo>
                      <a:cubicBezTo>
                        <a:pt x="173744" y="545783"/>
                        <a:pt x="169228" y="531885"/>
                        <a:pt x="159332" y="522236"/>
                      </a:cubicBezTo>
                      <a:lnTo>
                        <a:pt x="22190" y="388555"/>
                      </a:lnTo>
                      <a:cubicBezTo>
                        <a:pt x="-6870" y="360230"/>
                        <a:pt x="-7465" y="313710"/>
                        <a:pt x="20862" y="284651"/>
                      </a:cubicBezTo>
                      <a:cubicBezTo>
                        <a:pt x="32141" y="273079"/>
                        <a:pt x="46921" y="265549"/>
                        <a:pt x="62913" y="263225"/>
                      </a:cubicBezTo>
                      <a:lnTo>
                        <a:pt x="252439" y="235685"/>
                      </a:lnTo>
                      <a:cubicBezTo>
                        <a:pt x="266115" y="233698"/>
                        <a:pt x="277937" y="225108"/>
                        <a:pt x="284053" y="212716"/>
                      </a:cubicBezTo>
                      <a:lnTo>
                        <a:pt x="368811" y="40976"/>
                      </a:lnTo>
                      <a:cubicBezTo>
                        <a:pt x="386774" y="4585"/>
                        <a:pt x="430832" y="-10356"/>
                        <a:pt x="467223" y="7604"/>
                      </a:cubicBezTo>
                      <a:close/>
                    </a:path>
                  </a:pathLst>
                </a:custGeom>
                <a:solidFill>
                  <a:srgbClr val="C2C2C4"/>
                </a:solidFill>
                <a:ln w="4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0" name="图形 4">
                  <a:extLst>
                    <a:ext uri="{FF2B5EF4-FFF2-40B4-BE49-F238E27FC236}">
                      <a16:creationId xmlns:a16="http://schemas.microsoft.com/office/drawing/2014/main" id="{1C7B5755-6FE4-BF29-CE9C-1276603CC9E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590458" y="-461801"/>
                  <a:ext cx="839758" cy="839758"/>
                </a:xfrm>
                <a:custGeom>
                  <a:avLst/>
                  <a:gdLst>
                    <a:gd name="connsiteX0" fmla="*/ 624453 w 839758"/>
                    <a:gd name="connsiteY0" fmla="*/ 0 h 839758"/>
                    <a:gd name="connsiteX1" fmla="*/ 753838 w 839758"/>
                    <a:gd name="connsiteY1" fmla="*/ 22433 h 839758"/>
                    <a:gd name="connsiteX2" fmla="*/ 817324 w 839758"/>
                    <a:gd name="connsiteY2" fmla="*/ 85920 h 839758"/>
                    <a:gd name="connsiteX3" fmla="*/ 839758 w 839758"/>
                    <a:gd name="connsiteY3" fmla="*/ 215304 h 839758"/>
                    <a:gd name="connsiteX4" fmla="*/ 839758 w 839758"/>
                    <a:gd name="connsiteY4" fmla="*/ 624453 h 839758"/>
                    <a:gd name="connsiteX5" fmla="*/ 817324 w 839758"/>
                    <a:gd name="connsiteY5" fmla="*/ 753838 h 839758"/>
                    <a:gd name="connsiteX6" fmla="*/ 753838 w 839758"/>
                    <a:gd name="connsiteY6" fmla="*/ 817324 h 839758"/>
                    <a:gd name="connsiteX7" fmla="*/ 624453 w 839758"/>
                    <a:gd name="connsiteY7" fmla="*/ 839758 h 839758"/>
                    <a:gd name="connsiteX8" fmla="*/ 215304 w 839758"/>
                    <a:gd name="connsiteY8" fmla="*/ 839758 h 839758"/>
                    <a:gd name="connsiteX9" fmla="*/ 85920 w 839758"/>
                    <a:gd name="connsiteY9" fmla="*/ 817324 h 839758"/>
                    <a:gd name="connsiteX10" fmla="*/ 22433 w 839758"/>
                    <a:gd name="connsiteY10" fmla="*/ 753838 h 839758"/>
                    <a:gd name="connsiteX11" fmla="*/ 0 w 839758"/>
                    <a:gd name="connsiteY11" fmla="*/ 624453 h 839758"/>
                    <a:gd name="connsiteX12" fmla="*/ 0 w 839758"/>
                    <a:gd name="connsiteY12" fmla="*/ 215304 h 839758"/>
                    <a:gd name="connsiteX13" fmla="*/ 22433 w 839758"/>
                    <a:gd name="connsiteY13" fmla="*/ 85920 h 839758"/>
                    <a:gd name="connsiteX14" fmla="*/ 85920 w 839758"/>
                    <a:gd name="connsiteY14" fmla="*/ 22433 h 839758"/>
                    <a:gd name="connsiteX15" fmla="*/ 215304 w 839758"/>
                    <a:gd name="connsiteY15" fmla="*/ 0 h 839758"/>
                    <a:gd name="connsiteX16" fmla="*/ 624453 w 839758"/>
                    <a:gd name="connsiteY16" fmla="*/ 0 h 839758"/>
                    <a:gd name="connsiteX17" fmla="*/ 262424 w 839758"/>
                    <a:gd name="connsiteY17" fmla="*/ 220437 h 839758"/>
                    <a:gd name="connsiteX18" fmla="*/ 188946 w 839758"/>
                    <a:gd name="connsiteY18" fmla="*/ 293915 h 839758"/>
                    <a:gd name="connsiteX19" fmla="*/ 262424 w 839758"/>
                    <a:gd name="connsiteY19" fmla="*/ 367394 h 839758"/>
                    <a:gd name="connsiteX20" fmla="*/ 335903 w 839758"/>
                    <a:gd name="connsiteY20" fmla="*/ 293915 h 839758"/>
                    <a:gd name="connsiteX21" fmla="*/ 262424 w 839758"/>
                    <a:gd name="connsiteY21" fmla="*/ 220437 h 839758"/>
                    <a:gd name="connsiteX22" fmla="*/ 654440 w 839758"/>
                    <a:gd name="connsiteY22" fmla="*/ 412758 h 839758"/>
                    <a:gd name="connsiteX23" fmla="*/ 705426 w 839758"/>
                    <a:gd name="connsiteY23" fmla="*/ 447902 h 839758"/>
                    <a:gd name="connsiteX24" fmla="*/ 770617 w 839758"/>
                    <a:gd name="connsiteY24" fmla="*/ 513084 h 839758"/>
                    <a:gd name="connsiteX25" fmla="*/ 776768 w 839758"/>
                    <a:gd name="connsiteY25" fmla="*/ 527931 h 839758"/>
                    <a:gd name="connsiteX26" fmla="*/ 776776 w 839758"/>
                    <a:gd name="connsiteY26" fmla="*/ 601842 h 839758"/>
                    <a:gd name="connsiteX27" fmla="*/ 776776 w 839758"/>
                    <a:gd name="connsiteY27" fmla="*/ 601842 h 839758"/>
                    <a:gd name="connsiteX28" fmla="*/ 758550 w 839758"/>
                    <a:gd name="connsiteY28" fmla="*/ 706967 h 839758"/>
                    <a:gd name="connsiteX29" fmla="*/ 706967 w 839758"/>
                    <a:gd name="connsiteY29" fmla="*/ 758550 h 839758"/>
                    <a:gd name="connsiteX30" fmla="*/ 703625 w 839758"/>
                    <a:gd name="connsiteY30" fmla="*/ 760292 h 839758"/>
                    <a:gd name="connsiteX31" fmla="*/ 601842 w 839758"/>
                    <a:gd name="connsiteY31" fmla="*/ 776776 h 839758"/>
                    <a:gd name="connsiteX32" fmla="*/ 237917 w 839758"/>
                    <a:gd name="connsiteY32" fmla="*/ 776776 h 839758"/>
                    <a:gd name="connsiteX33" fmla="*/ 229079 w 839758"/>
                    <a:gd name="connsiteY33" fmla="*/ 776730 h 839758"/>
                    <a:gd name="connsiteX34" fmla="*/ 132792 w 839758"/>
                    <a:gd name="connsiteY34" fmla="*/ 758550 h 839758"/>
                    <a:gd name="connsiteX35" fmla="*/ 81208 w 839758"/>
                    <a:gd name="connsiteY35" fmla="*/ 706967 h 839758"/>
                    <a:gd name="connsiteX36" fmla="*/ 75502 w 839758"/>
                    <a:gd name="connsiteY36" fmla="*/ 694694 h 839758"/>
                    <a:gd name="connsiteX37" fmla="*/ 77733 w 839758"/>
                    <a:gd name="connsiteY37" fmla="*/ 683152 h 839758"/>
                    <a:gd name="connsiteX38" fmla="*/ 196800 w 839758"/>
                    <a:gd name="connsiteY38" fmla="*/ 564082 h 839758"/>
                    <a:gd name="connsiteX39" fmla="*/ 196800 w 839758"/>
                    <a:gd name="connsiteY39" fmla="*/ 564082 h 839758"/>
                    <a:gd name="connsiteX40" fmla="*/ 250475 w 839758"/>
                    <a:gd name="connsiteY40" fmla="*/ 526268 h 839758"/>
                    <a:gd name="connsiteX41" fmla="*/ 295368 w 839758"/>
                    <a:gd name="connsiteY41" fmla="*/ 526268 h 839758"/>
                    <a:gd name="connsiteX42" fmla="*/ 298410 w 839758"/>
                    <a:gd name="connsiteY42" fmla="*/ 527238 h 839758"/>
                    <a:gd name="connsiteX43" fmla="*/ 301414 w 839758"/>
                    <a:gd name="connsiteY43" fmla="*/ 528313 h 839758"/>
                    <a:gd name="connsiteX44" fmla="*/ 346354 w 839758"/>
                    <a:gd name="connsiteY44" fmla="*/ 561412 h 839758"/>
                    <a:gd name="connsiteX45" fmla="*/ 351153 w 839758"/>
                    <a:gd name="connsiteY45" fmla="*/ 566211 h 839758"/>
                    <a:gd name="connsiteX46" fmla="*/ 440235 w 839758"/>
                    <a:gd name="connsiteY46" fmla="*/ 566203 h 839758"/>
                    <a:gd name="connsiteX47" fmla="*/ 555870 w 839758"/>
                    <a:gd name="connsiteY47" fmla="*/ 450572 h 839758"/>
                    <a:gd name="connsiteX48" fmla="*/ 609547 w 839758"/>
                    <a:gd name="connsiteY48" fmla="*/ 412758 h 839758"/>
                    <a:gd name="connsiteX49" fmla="*/ 654440 w 839758"/>
                    <a:gd name="connsiteY49" fmla="*/ 412758 h 839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839758" h="839758">
                      <a:moveTo>
                        <a:pt x="624453" y="0"/>
                      </a:moveTo>
                      <a:cubicBezTo>
                        <a:pt x="699321" y="0"/>
                        <a:pt x="726467" y="7795"/>
                        <a:pt x="753838" y="22433"/>
                      </a:cubicBezTo>
                      <a:cubicBezTo>
                        <a:pt x="781206" y="37070"/>
                        <a:pt x="802687" y="58550"/>
                        <a:pt x="817324" y="85920"/>
                      </a:cubicBezTo>
                      <a:cubicBezTo>
                        <a:pt x="831961" y="113290"/>
                        <a:pt x="839758" y="140438"/>
                        <a:pt x="839758" y="215304"/>
                      </a:cubicBezTo>
                      <a:lnTo>
                        <a:pt x="839758" y="624453"/>
                      </a:lnTo>
                      <a:cubicBezTo>
                        <a:pt x="839758" y="699321"/>
                        <a:pt x="831961" y="726467"/>
                        <a:pt x="817324" y="753838"/>
                      </a:cubicBezTo>
                      <a:cubicBezTo>
                        <a:pt x="802687" y="781206"/>
                        <a:pt x="781206" y="802687"/>
                        <a:pt x="753838" y="817324"/>
                      </a:cubicBezTo>
                      <a:cubicBezTo>
                        <a:pt x="726467" y="831961"/>
                        <a:pt x="699321" y="839758"/>
                        <a:pt x="624453" y="839758"/>
                      </a:cubicBezTo>
                      <a:lnTo>
                        <a:pt x="215304" y="839758"/>
                      </a:lnTo>
                      <a:cubicBezTo>
                        <a:pt x="140438" y="839758"/>
                        <a:pt x="113290" y="831961"/>
                        <a:pt x="85920" y="817324"/>
                      </a:cubicBezTo>
                      <a:cubicBezTo>
                        <a:pt x="58550" y="802687"/>
                        <a:pt x="37070" y="781206"/>
                        <a:pt x="22433" y="753838"/>
                      </a:cubicBezTo>
                      <a:cubicBezTo>
                        <a:pt x="7795" y="726467"/>
                        <a:pt x="0" y="699321"/>
                        <a:pt x="0" y="624453"/>
                      </a:cubicBezTo>
                      <a:lnTo>
                        <a:pt x="0" y="215304"/>
                      </a:lnTo>
                      <a:cubicBezTo>
                        <a:pt x="0" y="140438"/>
                        <a:pt x="7795" y="113290"/>
                        <a:pt x="22433" y="85920"/>
                      </a:cubicBezTo>
                      <a:cubicBezTo>
                        <a:pt x="37070" y="58550"/>
                        <a:pt x="58550" y="37070"/>
                        <a:pt x="85920" y="22433"/>
                      </a:cubicBezTo>
                      <a:cubicBezTo>
                        <a:pt x="113290" y="7795"/>
                        <a:pt x="140438" y="0"/>
                        <a:pt x="215304" y="0"/>
                      </a:cubicBezTo>
                      <a:lnTo>
                        <a:pt x="624453" y="0"/>
                      </a:lnTo>
                      <a:close/>
                      <a:moveTo>
                        <a:pt x="262424" y="220437"/>
                      </a:moveTo>
                      <a:cubicBezTo>
                        <a:pt x="221843" y="220437"/>
                        <a:pt x="188946" y="253334"/>
                        <a:pt x="188946" y="293915"/>
                      </a:cubicBezTo>
                      <a:cubicBezTo>
                        <a:pt x="188946" y="334497"/>
                        <a:pt x="221843" y="367394"/>
                        <a:pt x="262424" y="367394"/>
                      </a:cubicBezTo>
                      <a:cubicBezTo>
                        <a:pt x="303006" y="367394"/>
                        <a:pt x="335903" y="334497"/>
                        <a:pt x="335903" y="293915"/>
                      </a:cubicBezTo>
                      <a:cubicBezTo>
                        <a:pt x="335903" y="253334"/>
                        <a:pt x="303006" y="220437"/>
                        <a:pt x="262424" y="220437"/>
                      </a:cubicBezTo>
                      <a:close/>
                      <a:moveTo>
                        <a:pt x="654440" y="412758"/>
                      </a:moveTo>
                      <a:cubicBezTo>
                        <a:pt x="668779" y="417104"/>
                        <a:pt x="680792" y="423633"/>
                        <a:pt x="705426" y="447902"/>
                      </a:cubicBezTo>
                      <a:lnTo>
                        <a:pt x="770617" y="513084"/>
                      </a:lnTo>
                      <a:cubicBezTo>
                        <a:pt x="774555" y="517022"/>
                        <a:pt x="776768" y="522359"/>
                        <a:pt x="776768" y="527931"/>
                      </a:cubicBezTo>
                      <a:lnTo>
                        <a:pt x="776776" y="601842"/>
                      </a:lnTo>
                      <a:lnTo>
                        <a:pt x="776776" y="601842"/>
                      </a:lnTo>
                      <a:cubicBezTo>
                        <a:pt x="776776" y="662670"/>
                        <a:pt x="770445" y="684726"/>
                        <a:pt x="758550" y="706967"/>
                      </a:cubicBezTo>
                      <a:cubicBezTo>
                        <a:pt x="746659" y="729204"/>
                        <a:pt x="729204" y="746659"/>
                        <a:pt x="706967" y="758550"/>
                      </a:cubicBezTo>
                      <a:lnTo>
                        <a:pt x="703625" y="760292"/>
                      </a:lnTo>
                      <a:cubicBezTo>
                        <a:pt x="682425" y="771062"/>
                        <a:pt x="659630" y="776776"/>
                        <a:pt x="601842" y="776776"/>
                      </a:cubicBezTo>
                      <a:lnTo>
                        <a:pt x="237917" y="776776"/>
                      </a:lnTo>
                      <a:lnTo>
                        <a:pt x="229079" y="776730"/>
                      </a:lnTo>
                      <a:cubicBezTo>
                        <a:pt x="174882" y="776130"/>
                        <a:pt x="153918" y="769848"/>
                        <a:pt x="132792" y="758550"/>
                      </a:cubicBezTo>
                      <a:cubicBezTo>
                        <a:pt x="110554" y="746659"/>
                        <a:pt x="93101" y="729204"/>
                        <a:pt x="81208" y="706967"/>
                      </a:cubicBezTo>
                      <a:cubicBezTo>
                        <a:pt x="79652" y="704058"/>
                        <a:pt x="77750" y="699964"/>
                        <a:pt x="75502" y="694694"/>
                      </a:cubicBezTo>
                      <a:cubicBezTo>
                        <a:pt x="73817" y="690752"/>
                        <a:pt x="74702" y="686183"/>
                        <a:pt x="77733" y="683152"/>
                      </a:cubicBezTo>
                      <a:lnTo>
                        <a:pt x="196800" y="564082"/>
                      </a:lnTo>
                      <a:lnTo>
                        <a:pt x="196800" y="564082"/>
                      </a:lnTo>
                      <a:cubicBezTo>
                        <a:pt x="223269" y="537613"/>
                        <a:pt x="235623" y="530769"/>
                        <a:pt x="250475" y="526268"/>
                      </a:cubicBezTo>
                      <a:cubicBezTo>
                        <a:pt x="265327" y="521767"/>
                        <a:pt x="280516" y="521767"/>
                        <a:pt x="295368" y="526268"/>
                      </a:cubicBezTo>
                      <a:lnTo>
                        <a:pt x="298410" y="527238"/>
                      </a:lnTo>
                      <a:lnTo>
                        <a:pt x="301414" y="528313"/>
                      </a:lnTo>
                      <a:cubicBezTo>
                        <a:pt x="313397" y="532843"/>
                        <a:pt x="325238" y="540611"/>
                        <a:pt x="346354" y="561412"/>
                      </a:cubicBezTo>
                      <a:lnTo>
                        <a:pt x="351153" y="566211"/>
                      </a:lnTo>
                      <a:cubicBezTo>
                        <a:pt x="375762" y="590783"/>
                        <a:pt x="415634" y="590778"/>
                        <a:pt x="440235" y="566203"/>
                      </a:cubicBezTo>
                      <a:lnTo>
                        <a:pt x="555870" y="450572"/>
                      </a:lnTo>
                      <a:cubicBezTo>
                        <a:pt x="582339" y="424103"/>
                        <a:pt x="594696" y="417259"/>
                        <a:pt x="609547" y="412758"/>
                      </a:cubicBezTo>
                      <a:cubicBezTo>
                        <a:pt x="624398" y="408257"/>
                        <a:pt x="639585" y="408257"/>
                        <a:pt x="654440" y="412758"/>
                      </a:cubicBezTo>
                      <a:close/>
                    </a:path>
                  </a:pathLst>
                </a:custGeom>
                <a:solidFill>
                  <a:srgbClr val="C2C2C4"/>
                </a:solidFill>
                <a:ln w="4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/>
                </a:p>
              </p:txBody>
            </p: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1571455A-A3CC-7436-4454-2AC2D5D7B6B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531471" y="2890626"/>
                  <a:ext cx="923734" cy="797771"/>
                  <a:chOff x="6433596" y="4841248"/>
                  <a:chExt cx="923734" cy="797771"/>
                </a:xfrm>
              </p:grpSpPr>
              <p:sp>
                <p:nvSpPr>
                  <p:cNvPr id="31" name="任意多边形: 形状 30">
                    <a:extLst>
                      <a:ext uri="{FF2B5EF4-FFF2-40B4-BE49-F238E27FC236}">
                        <a16:creationId xmlns:a16="http://schemas.microsoft.com/office/drawing/2014/main" id="{C09336D0-F6D9-B255-F64D-41C4E8BF512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433596" y="4949056"/>
                    <a:ext cx="818764" cy="689963"/>
                  </a:xfrm>
                  <a:custGeom>
                    <a:avLst/>
                    <a:gdLst>
                      <a:gd name="connsiteX0" fmla="*/ 146958 w 818764"/>
                      <a:gd name="connsiteY0" fmla="*/ 0 h 689963"/>
                      <a:gd name="connsiteX1" fmla="*/ 671807 w 818764"/>
                      <a:gd name="connsiteY1" fmla="*/ 0 h 689963"/>
                      <a:gd name="connsiteX2" fmla="*/ 818764 w 818764"/>
                      <a:gd name="connsiteY2" fmla="*/ 150929 h 689963"/>
                      <a:gd name="connsiteX3" fmla="*/ 818764 w 818764"/>
                      <a:gd name="connsiteY3" fmla="*/ 539034 h 689963"/>
                      <a:gd name="connsiteX4" fmla="*/ 671807 w 818764"/>
                      <a:gd name="connsiteY4" fmla="*/ 689963 h 689963"/>
                      <a:gd name="connsiteX5" fmla="*/ 146958 w 818764"/>
                      <a:gd name="connsiteY5" fmla="*/ 689963 h 689963"/>
                      <a:gd name="connsiteX6" fmla="*/ 0 w 818764"/>
                      <a:gd name="connsiteY6" fmla="*/ 539034 h 689963"/>
                      <a:gd name="connsiteX7" fmla="*/ 0 w 818764"/>
                      <a:gd name="connsiteY7" fmla="*/ 150929 h 689963"/>
                      <a:gd name="connsiteX8" fmla="*/ 146958 w 818764"/>
                      <a:gd name="connsiteY8" fmla="*/ 0 h 689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8764" h="689963">
                        <a:moveTo>
                          <a:pt x="146958" y="0"/>
                        </a:moveTo>
                        <a:lnTo>
                          <a:pt x="671807" y="0"/>
                        </a:lnTo>
                        <a:cubicBezTo>
                          <a:pt x="752969" y="0"/>
                          <a:pt x="818764" y="67573"/>
                          <a:pt x="818764" y="150929"/>
                        </a:cubicBezTo>
                        <a:lnTo>
                          <a:pt x="818764" y="539034"/>
                        </a:lnTo>
                        <a:cubicBezTo>
                          <a:pt x="818764" y="622388"/>
                          <a:pt x="752969" y="689963"/>
                          <a:pt x="671807" y="689963"/>
                        </a:cubicBezTo>
                        <a:lnTo>
                          <a:pt x="146958" y="689963"/>
                        </a:lnTo>
                        <a:cubicBezTo>
                          <a:pt x="65795" y="689963"/>
                          <a:pt x="0" y="622388"/>
                          <a:pt x="0" y="539034"/>
                        </a:cubicBezTo>
                        <a:lnTo>
                          <a:pt x="0" y="150929"/>
                        </a:lnTo>
                        <a:cubicBezTo>
                          <a:pt x="0" y="67573"/>
                          <a:pt x="65795" y="0"/>
                          <a:pt x="146958" y="0"/>
                        </a:cubicBezTo>
                        <a:close/>
                      </a:path>
                    </a:pathLst>
                  </a:custGeom>
                  <a:solidFill>
                    <a:srgbClr val="0A59F7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30" name="任意多边形: 形状 29">
                    <a:extLst>
                      <a:ext uri="{FF2B5EF4-FFF2-40B4-BE49-F238E27FC236}">
                        <a16:creationId xmlns:a16="http://schemas.microsoft.com/office/drawing/2014/main" id="{39015EBC-685B-63D4-35F4-CD1923837A6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574080" y="4841248"/>
                    <a:ext cx="783250" cy="653114"/>
                  </a:xfrm>
                  <a:custGeom>
                    <a:avLst/>
                    <a:gdLst>
                      <a:gd name="connsiteX0" fmla="*/ 132437 w 783250"/>
                      <a:gd name="connsiteY0" fmla="*/ 0 h 653114"/>
                      <a:gd name="connsiteX1" fmla="*/ 594305 w 783250"/>
                      <a:gd name="connsiteY1" fmla="*/ 0 h 653114"/>
                      <a:gd name="connsiteX2" fmla="*/ 783250 w 783250"/>
                      <a:gd name="connsiteY2" fmla="*/ 188946 h 653114"/>
                      <a:gd name="connsiteX3" fmla="*/ 783250 w 783250"/>
                      <a:gd name="connsiteY3" fmla="*/ 522011 h 653114"/>
                      <a:gd name="connsiteX4" fmla="*/ 720281 w 783250"/>
                      <a:gd name="connsiteY4" fmla="*/ 653114 h 653114"/>
                      <a:gd name="connsiteX5" fmla="*/ 720268 w 783250"/>
                      <a:gd name="connsiteY5" fmla="*/ 211642 h 653114"/>
                      <a:gd name="connsiteX6" fmla="*/ 581372 w 783250"/>
                      <a:gd name="connsiteY6" fmla="*/ 64902 h 653114"/>
                      <a:gd name="connsiteX7" fmla="*/ 573311 w 783250"/>
                      <a:gd name="connsiteY7" fmla="*/ 64684 h 653114"/>
                      <a:gd name="connsiteX8" fmla="*/ 0 w 783250"/>
                      <a:gd name="connsiteY8" fmla="*/ 64653 h 653114"/>
                      <a:gd name="connsiteX9" fmla="*/ 132437 w 783250"/>
                      <a:gd name="connsiteY9" fmla="*/ 0 h 653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3250" h="653114">
                        <a:moveTo>
                          <a:pt x="132437" y="0"/>
                        </a:moveTo>
                        <a:lnTo>
                          <a:pt x="594305" y="0"/>
                        </a:lnTo>
                        <a:cubicBezTo>
                          <a:pt x="698657" y="0"/>
                          <a:pt x="783250" y="84594"/>
                          <a:pt x="783250" y="188946"/>
                        </a:cubicBezTo>
                        <a:lnTo>
                          <a:pt x="783250" y="522011"/>
                        </a:lnTo>
                        <a:cubicBezTo>
                          <a:pt x="783250" y="575046"/>
                          <a:pt x="758670" y="622337"/>
                          <a:pt x="720281" y="653114"/>
                        </a:cubicBezTo>
                        <a:lnTo>
                          <a:pt x="720268" y="211642"/>
                        </a:lnTo>
                        <a:cubicBezTo>
                          <a:pt x="720268" y="133185"/>
                          <a:pt x="658785" y="69087"/>
                          <a:pt x="581372" y="64902"/>
                        </a:cubicBezTo>
                        <a:lnTo>
                          <a:pt x="573311" y="64684"/>
                        </a:lnTo>
                        <a:lnTo>
                          <a:pt x="0" y="64653"/>
                        </a:lnTo>
                        <a:cubicBezTo>
                          <a:pt x="30738" y="25300"/>
                          <a:pt x="78633" y="0"/>
                          <a:pt x="132437" y="0"/>
                        </a:cubicBezTo>
                        <a:close/>
                      </a:path>
                    </a:pathLst>
                  </a:custGeom>
                  <a:solidFill>
                    <a:srgbClr val="6591F3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</p:grp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6A16C1F7-B70B-D676-81D3-DEC2E8A5C2B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42305" y="729929"/>
                  <a:ext cx="347320" cy="375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20" h="375990">
                      <a:moveTo>
                        <a:pt x="222809" y="0"/>
                      </a:moveTo>
                      <a:lnTo>
                        <a:pt x="260900" y="0"/>
                      </a:lnTo>
                      <a:lnTo>
                        <a:pt x="260900" y="101984"/>
                      </a:lnTo>
                      <a:lnTo>
                        <a:pt x="347320" y="101984"/>
                      </a:lnTo>
                      <a:lnTo>
                        <a:pt x="347320" y="138436"/>
                      </a:lnTo>
                      <a:lnTo>
                        <a:pt x="92564" y="138436"/>
                      </a:lnTo>
                      <a:cubicBezTo>
                        <a:pt x="92564" y="155092"/>
                        <a:pt x="92018" y="175981"/>
                        <a:pt x="90926" y="201101"/>
                      </a:cubicBezTo>
                      <a:lnTo>
                        <a:pt x="286293" y="201101"/>
                      </a:lnTo>
                      <a:lnTo>
                        <a:pt x="286293" y="371894"/>
                      </a:lnTo>
                      <a:lnTo>
                        <a:pt x="248203" y="371894"/>
                      </a:lnTo>
                      <a:lnTo>
                        <a:pt x="248203" y="237554"/>
                      </a:lnTo>
                      <a:lnTo>
                        <a:pt x="87650" y="237554"/>
                      </a:lnTo>
                      <a:cubicBezTo>
                        <a:pt x="84373" y="265678"/>
                        <a:pt x="78912" y="290389"/>
                        <a:pt x="71266" y="311687"/>
                      </a:cubicBezTo>
                      <a:cubicBezTo>
                        <a:pt x="63621" y="332985"/>
                        <a:pt x="52426" y="354419"/>
                        <a:pt x="37681" y="375990"/>
                      </a:cubicBezTo>
                      <a:lnTo>
                        <a:pt x="0" y="353463"/>
                      </a:lnTo>
                      <a:cubicBezTo>
                        <a:pt x="14745" y="333258"/>
                        <a:pt x="25940" y="313052"/>
                        <a:pt x="33586" y="292846"/>
                      </a:cubicBezTo>
                      <a:cubicBezTo>
                        <a:pt x="41231" y="272641"/>
                        <a:pt x="46555" y="249704"/>
                        <a:pt x="49559" y="224038"/>
                      </a:cubicBezTo>
                      <a:cubicBezTo>
                        <a:pt x="52563" y="198371"/>
                        <a:pt x="54064" y="165605"/>
                        <a:pt x="54064" y="125740"/>
                      </a:cubicBezTo>
                      <a:lnTo>
                        <a:pt x="54064" y="5734"/>
                      </a:lnTo>
                      <a:lnTo>
                        <a:pt x="92564" y="5734"/>
                      </a:lnTo>
                      <a:lnTo>
                        <a:pt x="92564" y="101984"/>
                      </a:lnTo>
                      <a:lnTo>
                        <a:pt x="222809" y="101984"/>
                      </a:lnTo>
                      <a:lnTo>
                        <a:pt x="222809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03F9CFA8-1798-F727-55AA-CBE250669DB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78539" y="744264"/>
                  <a:ext cx="200282" cy="12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82" h="128197">
                      <a:moveTo>
                        <a:pt x="11059" y="0"/>
                      </a:moveTo>
                      <a:lnTo>
                        <a:pt x="200282" y="0"/>
                      </a:lnTo>
                      <a:cubicBezTo>
                        <a:pt x="200009" y="12014"/>
                        <a:pt x="199327" y="25940"/>
                        <a:pt x="198234" y="41777"/>
                      </a:cubicBezTo>
                      <a:cubicBezTo>
                        <a:pt x="197142" y="57614"/>
                        <a:pt x="195913" y="70174"/>
                        <a:pt x="194548" y="79458"/>
                      </a:cubicBezTo>
                      <a:cubicBezTo>
                        <a:pt x="192364" y="94202"/>
                        <a:pt x="187995" y="104374"/>
                        <a:pt x="181442" y="109971"/>
                      </a:cubicBezTo>
                      <a:cubicBezTo>
                        <a:pt x="174889" y="115569"/>
                        <a:pt x="163694" y="118504"/>
                        <a:pt x="147857" y="118777"/>
                      </a:cubicBezTo>
                      <a:cubicBezTo>
                        <a:pt x="135296" y="119050"/>
                        <a:pt x="122600" y="118504"/>
                        <a:pt x="109766" y="117139"/>
                      </a:cubicBezTo>
                      <a:lnTo>
                        <a:pt x="104442" y="86421"/>
                      </a:lnTo>
                      <a:cubicBezTo>
                        <a:pt x="119186" y="88059"/>
                        <a:pt x="130109" y="88878"/>
                        <a:pt x="137208" y="88878"/>
                      </a:cubicBezTo>
                      <a:cubicBezTo>
                        <a:pt x="145945" y="88878"/>
                        <a:pt x="152021" y="87444"/>
                        <a:pt x="155434" y="84577"/>
                      </a:cubicBezTo>
                      <a:cubicBezTo>
                        <a:pt x="158847" y="81710"/>
                        <a:pt x="160963" y="76864"/>
                        <a:pt x="161782" y="70038"/>
                      </a:cubicBezTo>
                      <a:cubicBezTo>
                        <a:pt x="163421" y="54747"/>
                        <a:pt x="164240" y="42459"/>
                        <a:pt x="164240" y="33176"/>
                      </a:cubicBezTo>
                      <a:lnTo>
                        <a:pt x="97479" y="33176"/>
                      </a:lnTo>
                      <a:lnTo>
                        <a:pt x="93793" y="49149"/>
                      </a:lnTo>
                      <a:cubicBezTo>
                        <a:pt x="89424" y="67170"/>
                        <a:pt x="81915" y="81574"/>
                        <a:pt x="71266" y="92359"/>
                      </a:cubicBezTo>
                      <a:cubicBezTo>
                        <a:pt x="60617" y="103145"/>
                        <a:pt x="43688" y="115091"/>
                        <a:pt x="20479" y="128197"/>
                      </a:cubicBezTo>
                      <a:lnTo>
                        <a:pt x="0" y="99117"/>
                      </a:lnTo>
                      <a:cubicBezTo>
                        <a:pt x="18021" y="90380"/>
                        <a:pt x="31537" y="81301"/>
                        <a:pt x="40548" y="71881"/>
                      </a:cubicBezTo>
                      <a:cubicBezTo>
                        <a:pt x="49559" y="62460"/>
                        <a:pt x="56248" y="50924"/>
                        <a:pt x="60617" y="37272"/>
                      </a:cubicBezTo>
                      <a:lnTo>
                        <a:pt x="61846" y="33176"/>
                      </a:lnTo>
                      <a:lnTo>
                        <a:pt x="11059" y="33176"/>
                      </a:lnTo>
                      <a:lnTo>
                        <a:pt x="11059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EFD0847-F7C5-A216-E447-013DEC4C3CA2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47885" y="747131"/>
                  <a:ext cx="119186" cy="2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86" h="240421">
                      <a:moveTo>
                        <a:pt x="0" y="0"/>
                      </a:moveTo>
                      <a:lnTo>
                        <a:pt x="119186" y="0"/>
                      </a:lnTo>
                      <a:lnTo>
                        <a:pt x="119186" y="240421"/>
                      </a:lnTo>
                      <a:lnTo>
                        <a:pt x="0" y="240421"/>
                      </a:lnTo>
                      <a:lnTo>
                        <a:pt x="0" y="0"/>
                      </a:lnTo>
                      <a:close/>
                      <a:moveTo>
                        <a:pt x="33994" y="31537"/>
                      </a:moveTo>
                      <a:lnTo>
                        <a:pt x="33994" y="103623"/>
                      </a:lnTo>
                      <a:lnTo>
                        <a:pt x="84782" y="103623"/>
                      </a:lnTo>
                      <a:lnTo>
                        <a:pt x="84782" y="31537"/>
                      </a:lnTo>
                      <a:lnTo>
                        <a:pt x="33994" y="31537"/>
                      </a:lnTo>
                      <a:close/>
                      <a:moveTo>
                        <a:pt x="33994" y="136389"/>
                      </a:moveTo>
                      <a:lnTo>
                        <a:pt x="33994" y="206836"/>
                      </a:lnTo>
                      <a:lnTo>
                        <a:pt x="84782" y="206836"/>
                      </a:lnTo>
                      <a:lnTo>
                        <a:pt x="84782" y="136389"/>
                      </a:lnTo>
                      <a:lnTo>
                        <a:pt x="33994" y="136389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A77E67E3-727D-BE63-08F5-757F98D24C83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99427" y="883110"/>
                  <a:ext cx="173660" cy="108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60" h="108128">
                      <a:moveTo>
                        <a:pt x="0" y="0"/>
                      </a:moveTo>
                      <a:lnTo>
                        <a:pt x="173660" y="0"/>
                      </a:lnTo>
                      <a:lnTo>
                        <a:pt x="173660" y="108128"/>
                      </a:lnTo>
                      <a:lnTo>
                        <a:pt x="0" y="108128"/>
                      </a:lnTo>
                      <a:lnTo>
                        <a:pt x="0" y="0"/>
                      </a:lnTo>
                      <a:close/>
                      <a:moveTo>
                        <a:pt x="34405" y="29899"/>
                      </a:moveTo>
                      <a:lnTo>
                        <a:pt x="34405" y="77000"/>
                      </a:lnTo>
                      <a:lnTo>
                        <a:pt x="140075" y="77000"/>
                      </a:lnTo>
                      <a:lnTo>
                        <a:pt x="140075" y="29899"/>
                      </a:lnTo>
                      <a:lnTo>
                        <a:pt x="34405" y="29899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B2D26421-81B9-D516-9026-1F3A17D6A97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912880" y="999839"/>
                  <a:ext cx="84782" cy="104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82" h="104032">
                      <a:moveTo>
                        <a:pt x="32356" y="0"/>
                      </a:moveTo>
                      <a:cubicBezTo>
                        <a:pt x="41094" y="12287"/>
                        <a:pt x="50514" y="26622"/>
                        <a:pt x="60617" y="43005"/>
                      </a:cubicBezTo>
                      <a:cubicBezTo>
                        <a:pt x="70720" y="59388"/>
                        <a:pt x="78775" y="73450"/>
                        <a:pt x="84782" y="85192"/>
                      </a:cubicBezTo>
                      <a:lnTo>
                        <a:pt x="49558" y="104032"/>
                      </a:lnTo>
                      <a:cubicBezTo>
                        <a:pt x="40821" y="84919"/>
                        <a:pt x="24301" y="55429"/>
                        <a:pt x="0" y="15564"/>
                      </a:cubicBezTo>
                      <a:lnTo>
                        <a:pt x="32356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6E3E9EF-2012-5C02-83E9-476F4844767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29044" y="1001887"/>
                  <a:ext cx="75362" cy="104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62" h="104032">
                      <a:moveTo>
                        <a:pt x="40548" y="0"/>
                      </a:moveTo>
                      <a:lnTo>
                        <a:pt x="75362" y="11878"/>
                      </a:lnTo>
                      <a:cubicBezTo>
                        <a:pt x="62529" y="51743"/>
                        <a:pt x="49559" y="82461"/>
                        <a:pt x="36452" y="104032"/>
                      </a:cubicBezTo>
                      <a:lnTo>
                        <a:pt x="0" y="87239"/>
                      </a:lnTo>
                      <a:cubicBezTo>
                        <a:pt x="8192" y="75225"/>
                        <a:pt x="15291" y="62392"/>
                        <a:pt x="21298" y="48739"/>
                      </a:cubicBezTo>
                      <a:cubicBezTo>
                        <a:pt x="27305" y="35087"/>
                        <a:pt x="33722" y="18840"/>
                        <a:pt x="40548" y="0"/>
                      </a:cubicBez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67657E43-7CBF-4880-4185-B425FD5375B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826459" y="1007621"/>
                  <a:ext cx="63894" cy="91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94" h="91335">
                      <a:moveTo>
                        <a:pt x="32766" y="0"/>
                      </a:moveTo>
                      <a:cubicBezTo>
                        <a:pt x="37681" y="10649"/>
                        <a:pt x="43074" y="23755"/>
                        <a:pt x="48945" y="39319"/>
                      </a:cubicBezTo>
                      <a:cubicBezTo>
                        <a:pt x="54815" y="54883"/>
                        <a:pt x="59798" y="68809"/>
                        <a:pt x="63894" y="81096"/>
                      </a:cubicBezTo>
                      <a:lnTo>
                        <a:pt x="28671" y="91335"/>
                      </a:lnTo>
                      <a:cubicBezTo>
                        <a:pt x="25394" y="79594"/>
                        <a:pt x="21025" y="65942"/>
                        <a:pt x="15564" y="50378"/>
                      </a:cubicBezTo>
                      <a:cubicBezTo>
                        <a:pt x="10103" y="34814"/>
                        <a:pt x="4915" y="21025"/>
                        <a:pt x="0" y="9011"/>
                      </a:cubicBezTo>
                      <a:lnTo>
                        <a:pt x="32766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A64DA75F-68C2-C5A6-0B89-DF3A7DCF27C3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36353" y="1009259"/>
                  <a:ext cx="55293" cy="9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93" h="92155">
                      <a:moveTo>
                        <a:pt x="34814" y="0"/>
                      </a:moveTo>
                      <a:cubicBezTo>
                        <a:pt x="41640" y="24302"/>
                        <a:pt x="48466" y="52562"/>
                        <a:pt x="55293" y="84782"/>
                      </a:cubicBezTo>
                      <a:lnTo>
                        <a:pt x="17612" y="92155"/>
                      </a:lnTo>
                      <a:cubicBezTo>
                        <a:pt x="16246" y="80687"/>
                        <a:pt x="13789" y="66829"/>
                        <a:pt x="10239" y="50583"/>
                      </a:cubicBezTo>
                      <a:cubicBezTo>
                        <a:pt x="6690" y="34336"/>
                        <a:pt x="3277" y="19660"/>
                        <a:pt x="0" y="6553"/>
                      </a:cubicBezTo>
                      <a:lnTo>
                        <a:pt x="34814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8E23A98-FB5C-E5AB-06F7-3F1C5F70658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18394" y="4061646"/>
                  <a:ext cx="157277" cy="374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" h="374352">
                      <a:moveTo>
                        <a:pt x="67171" y="0"/>
                      </a:moveTo>
                      <a:lnTo>
                        <a:pt x="102804" y="0"/>
                      </a:lnTo>
                      <a:lnTo>
                        <a:pt x="102804" y="76181"/>
                      </a:lnTo>
                      <a:lnTo>
                        <a:pt x="152362" y="76181"/>
                      </a:lnTo>
                      <a:lnTo>
                        <a:pt x="152362" y="111405"/>
                      </a:lnTo>
                      <a:lnTo>
                        <a:pt x="102804" y="111405"/>
                      </a:lnTo>
                      <a:lnTo>
                        <a:pt x="102804" y="138846"/>
                      </a:lnTo>
                      <a:cubicBezTo>
                        <a:pt x="125194" y="162056"/>
                        <a:pt x="143352" y="182807"/>
                        <a:pt x="157277" y="201102"/>
                      </a:cubicBezTo>
                      <a:lnTo>
                        <a:pt x="134751" y="228953"/>
                      </a:lnTo>
                      <a:cubicBezTo>
                        <a:pt x="126286" y="216119"/>
                        <a:pt x="115637" y="201511"/>
                        <a:pt x="102804" y="185128"/>
                      </a:cubicBezTo>
                      <a:lnTo>
                        <a:pt x="102804" y="374352"/>
                      </a:lnTo>
                      <a:lnTo>
                        <a:pt x="67171" y="374352"/>
                      </a:lnTo>
                      <a:lnTo>
                        <a:pt x="67171" y="194139"/>
                      </a:lnTo>
                      <a:cubicBezTo>
                        <a:pt x="52699" y="229089"/>
                        <a:pt x="36453" y="259398"/>
                        <a:pt x="18431" y="285065"/>
                      </a:cubicBezTo>
                      <a:lnTo>
                        <a:pt x="0" y="246974"/>
                      </a:lnTo>
                      <a:cubicBezTo>
                        <a:pt x="12288" y="230318"/>
                        <a:pt x="24438" y="209703"/>
                        <a:pt x="36453" y="185128"/>
                      </a:cubicBezTo>
                      <a:cubicBezTo>
                        <a:pt x="48467" y="160554"/>
                        <a:pt x="58433" y="135979"/>
                        <a:pt x="66351" y="111405"/>
                      </a:cubicBezTo>
                      <a:lnTo>
                        <a:pt x="11878" y="111405"/>
                      </a:lnTo>
                      <a:lnTo>
                        <a:pt x="11878" y="76181"/>
                      </a:lnTo>
                      <a:lnTo>
                        <a:pt x="67171" y="76181"/>
                      </a:lnTo>
                      <a:lnTo>
                        <a:pt x="67171" y="0"/>
                      </a:lnTo>
                      <a:close/>
                    </a:path>
                  </a:pathLst>
                </a:custGeom>
                <a:solidFill>
                  <a:srgbClr val="0A59F7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965C6331-3A89-D201-5895-7C8AE98DD0F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3703" y="4079668"/>
                  <a:ext cx="375581" cy="360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81" h="360016">
                      <a:moveTo>
                        <a:pt x="45463" y="0"/>
                      </a:moveTo>
                      <a:lnTo>
                        <a:pt x="168745" y="0"/>
                      </a:lnTo>
                      <a:lnTo>
                        <a:pt x="168745" y="138436"/>
                      </a:lnTo>
                      <a:lnTo>
                        <a:pt x="206426" y="138436"/>
                      </a:lnTo>
                      <a:lnTo>
                        <a:pt x="206426" y="0"/>
                      </a:lnTo>
                      <a:lnTo>
                        <a:pt x="332985" y="0"/>
                      </a:lnTo>
                      <a:lnTo>
                        <a:pt x="332985" y="138436"/>
                      </a:lnTo>
                      <a:lnTo>
                        <a:pt x="375581" y="138436"/>
                      </a:lnTo>
                      <a:lnTo>
                        <a:pt x="375581" y="174069"/>
                      </a:lnTo>
                      <a:lnTo>
                        <a:pt x="332985" y="174069"/>
                      </a:lnTo>
                      <a:lnTo>
                        <a:pt x="332985" y="304314"/>
                      </a:lnTo>
                      <a:cubicBezTo>
                        <a:pt x="332985" y="317693"/>
                        <a:pt x="331415" y="327796"/>
                        <a:pt x="328275" y="334622"/>
                      </a:cubicBezTo>
                      <a:cubicBezTo>
                        <a:pt x="325135" y="341449"/>
                        <a:pt x="319947" y="346159"/>
                        <a:pt x="312711" y="348753"/>
                      </a:cubicBezTo>
                      <a:cubicBezTo>
                        <a:pt x="305475" y="351347"/>
                        <a:pt x="295031" y="352644"/>
                        <a:pt x="281378" y="352644"/>
                      </a:cubicBezTo>
                      <a:cubicBezTo>
                        <a:pt x="269910" y="352644"/>
                        <a:pt x="259807" y="352098"/>
                        <a:pt x="251070" y="351005"/>
                      </a:cubicBezTo>
                      <a:lnTo>
                        <a:pt x="244107" y="312915"/>
                      </a:lnTo>
                      <a:cubicBezTo>
                        <a:pt x="258033" y="314826"/>
                        <a:pt x="270047" y="315782"/>
                        <a:pt x="280150" y="315782"/>
                      </a:cubicBezTo>
                      <a:cubicBezTo>
                        <a:pt x="286976" y="315782"/>
                        <a:pt x="291481" y="313871"/>
                        <a:pt x="293666" y="310048"/>
                      </a:cubicBezTo>
                      <a:cubicBezTo>
                        <a:pt x="295850" y="306225"/>
                        <a:pt x="296942" y="299399"/>
                        <a:pt x="296942" y="289569"/>
                      </a:cubicBezTo>
                      <a:lnTo>
                        <a:pt x="296942" y="174069"/>
                      </a:lnTo>
                      <a:lnTo>
                        <a:pt x="242878" y="174069"/>
                      </a:lnTo>
                      <a:cubicBezTo>
                        <a:pt x="242605" y="207108"/>
                        <a:pt x="241445" y="233594"/>
                        <a:pt x="239397" y="253527"/>
                      </a:cubicBezTo>
                      <a:cubicBezTo>
                        <a:pt x="237349" y="273459"/>
                        <a:pt x="233663" y="291344"/>
                        <a:pt x="228338" y="307181"/>
                      </a:cubicBezTo>
                      <a:cubicBezTo>
                        <a:pt x="223014" y="323018"/>
                        <a:pt x="215164" y="340493"/>
                        <a:pt x="204788" y="359607"/>
                      </a:cubicBezTo>
                      <a:lnTo>
                        <a:pt x="169155" y="340356"/>
                      </a:lnTo>
                      <a:cubicBezTo>
                        <a:pt x="179531" y="323427"/>
                        <a:pt x="187176" y="308000"/>
                        <a:pt x="192091" y="294075"/>
                      </a:cubicBezTo>
                      <a:cubicBezTo>
                        <a:pt x="197006" y="280149"/>
                        <a:pt x="200487" y="264312"/>
                        <a:pt x="202535" y="246564"/>
                      </a:cubicBezTo>
                      <a:cubicBezTo>
                        <a:pt x="204583" y="228816"/>
                        <a:pt x="205880" y="204651"/>
                        <a:pt x="206426" y="174069"/>
                      </a:cubicBezTo>
                      <a:lnTo>
                        <a:pt x="168745" y="174069"/>
                      </a:lnTo>
                      <a:lnTo>
                        <a:pt x="168745" y="296532"/>
                      </a:lnTo>
                      <a:cubicBezTo>
                        <a:pt x="168745" y="314826"/>
                        <a:pt x="165673" y="327864"/>
                        <a:pt x="159530" y="335646"/>
                      </a:cubicBezTo>
                      <a:cubicBezTo>
                        <a:pt x="153386" y="343428"/>
                        <a:pt x="143079" y="347592"/>
                        <a:pt x="128607" y="348138"/>
                      </a:cubicBezTo>
                      <a:lnTo>
                        <a:pt x="117548" y="348548"/>
                      </a:lnTo>
                      <a:cubicBezTo>
                        <a:pt x="111268" y="348548"/>
                        <a:pt x="105193" y="348275"/>
                        <a:pt x="99322" y="347729"/>
                      </a:cubicBezTo>
                      <a:cubicBezTo>
                        <a:pt x="93452" y="347183"/>
                        <a:pt x="89561" y="346773"/>
                        <a:pt x="87649" y="346500"/>
                      </a:cubicBezTo>
                      <a:lnTo>
                        <a:pt x="81096" y="310048"/>
                      </a:lnTo>
                      <a:cubicBezTo>
                        <a:pt x="94476" y="312505"/>
                        <a:pt x="105807" y="313734"/>
                        <a:pt x="115091" y="313734"/>
                      </a:cubicBezTo>
                      <a:cubicBezTo>
                        <a:pt x="121917" y="313734"/>
                        <a:pt x="126491" y="311755"/>
                        <a:pt x="128812" y="307795"/>
                      </a:cubicBezTo>
                      <a:cubicBezTo>
                        <a:pt x="131133" y="303836"/>
                        <a:pt x="132293" y="297215"/>
                        <a:pt x="132293" y="287931"/>
                      </a:cubicBezTo>
                      <a:lnTo>
                        <a:pt x="132293" y="174069"/>
                      </a:lnTo>
                      <a:lnTo>
                        <a:pt x="81506" y="174069"/>
                      </a:lnTo>
                      <a:cubicBezTo>
                        <a:pt x="81233" y="206562"/>
                        <a:pt x="79799" y="232911"/>
                        <a:pt x="77205" y="253117"/>
                      </a:cubicBezTo>
                      <a:cubicBezTo>
                        <a:pt x="74611" y="273323"/>
                        <a:pt x="70242" y="291344"/>
                        <a:pt x="64099" y="307181"/>
                      </a:cubicBezTo>
                      <a:cubicBezTo>
                        <a:pt x="57955" y="323018"/>
                        <a:pt x="48876" y="340630"/>
                        <a:pt x="36862" y="360016"/>
                      </a:cubicBezTo>
                      <a:lnTo>
                        <a:pt x="1229" y="339947"/>
                      </a:lnTo>
                      <a:cubicBezTo>
                        <a:pt x="12970" y="322745"/>
                        <a:pt x="21776" y="307317"/>
                        <a:pt x="27647" y="293665"/>
                      </a:cubicBezTo>
                      <a:cubicBezTo>
                        <a:pt x="33517" y="280012"/>
                        <a:pt x="37750" y="264176"/>
                        <a:pt x="40343" y="246154"/>
                      </a:cubicBezTo>
                      <a:cubicBezTo>
                        <a:pt x="42937" y="228133"/>
                        <a:pt x="44507" y="204105"/>
                        <a:pt x="45054" y="174069"/>
                      </a:cubicBezTo>
                      <a:lnTo>
                        <a:pt x="0" y="174069"/>
                      </a:lnTo>
                      <a:lnTo>
                        <a:pt x="0" y="138436"/>
                      </a:lnTo>
                      <a:lnTo>
                        <a:pt x="45463" y="138436"/>
                      </a:lnTo>
                      <a:lnTo>
                        <a:pt x="45463" y="0"/>
                      </a:lnTo>
                      <a:close/>
                      <a:moveTo>
                        <a:pt x="81506" y="36861"/>
                      </a:moveTo>
                      <a:lnTo>
                        <a:pt x="81506" y="138436"/>
                      </a:lnTo>
                      <a:lnTo>
                        <a:pt x="132293" y="138436"/>
                      </a:lnTo>
                      <a:lnTo>
                        <a:pt x="132293" y="36861"/>
                      </a:lnTo>
                      <a:lnTo>
                        <a:pt x="81506" y="36861"/>
                      </a:lnTo>
                      <a:close/>
                      <a:moveTo>
                        <a:pt x="242878" y="36861"/>
                      </a:moveTo>
                      <a:lnTo>
                        <a:pt x="242878" y="138436"/>
                      </a:lnTo>
                      <a:lnTo>
                        <a:pt x="296942" y="138436"/>
                      </a:lnTo>
                      <a:lnTo>
                        <a:pt x="296942" y="36861"/>
                      </a:lnTo>
                      <a:lnTo>
                        <a:pt x="242878" y="36861"/>
                      </a:lnTo>
                      <a:close/>
                    </a:path>
                  </a:pathLst>
                </a:custGeom>
                <a:solidFill>
                  <a:srgbClr val="0A59F7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A9744D1-C557-E2F7-7914-558393121A2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87139" y="4084992"/>
                  <a:ext cx="192091" cy="349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091" h="349777">
                      <a:moveTo>
                        <a:pt x="0" y="0"/>
                      </a:moveTo>
                      <a:lnTo>
                        <a:pt x="192091" y="0"/>
                      </a:lnTo>
                      <a:lnTo>
                        <a:pt x="192091" y="348958"/>
                      </a:lnTo>
                      <a:lnTo>
                        <a:pt x="155229" y="348958"/>
                      </a:lnTo>
                      <a:lnTo>
                        <a:pt x="155229" y="323564"/>
                      </a:lnTo>
                      <a:lnTo>
                        <a:pt x="36452" y="323564"/>
                      </a:lnTo>
                      <a:lnTo>
                        <a:pt x="36452" y="349777"/>
                      </a:lnTo>
                      <a:lnTo>
                        <a:pt x="0" y="349777"/>
                      </a:lnTo>
                      <a:lnTo>
                        <a:pt x="0" y="0"/>
                      </a:lnTo>
                      <a:close/>
                      <a:moveTo>
                        <a:pt x="36452" y="36043"/>
                      </a:moveTo>
                      <a:lnTo>
                        <a:pt x="36452" y="95841"/>
                      </a:lnTo>
                      <a:lnTo>
                        <a:pt x="155229" y="95841"/>
                      </a:lnTo>
                      <a:lnTo>
                        <a:pt x="155229" y="36043"/>
                      </a:lnTo>
                      <a:lnTo>
                        <a:pt x="36452" y="36043"/>
                      </a:lnTo>
                      <a:close/>
                      <a:moveTo>
                        <a:pt x="36452" y="130655"/>
                      </a:moveTo>
                      <a:lnTo>
                        <a:pt x="36452" y="190453"/>
                      </a:lnTo>
                      <a:lnTo>
                        <a:pt x="155229" y="190453"/>
                      </a:lnTo>
                      <a:lnTo>
                        <a:pt x="155229" y="130655"/>
                      </a:lnTo>
                      <a:lnTo>
                        <a:pt x="36452" y="130655"/>
                      </a:lnTo>
                      <a:close/>
                      <a:moveTo>
                        <a:pt x="36452" y="225676"/>
                      </a:moveTo>
                      <a:lnTo>
                        <a:pt x="36452" y="287522"/>
                      </a:lnTo>
                      <a:lnTo>
                        <a:pt x="155229" y="287522"/>
                      </a:lnTo>
                      <a:lnTo>
                        <a:pt x="155229" y="225676"/>
                      </a:lnTo>
                      <a:lnTo>
                        <a:pt x="36452" y="225676"/>
                      </a:lnTo>
                      <a:close/>
                    </a:path>
                  </a:pathLst>
                </a:custGeom>
                <a:solidFill>
                  <a:srgbClr val="0A59F7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131DDF9-C6AB-6429-2E00-A5AC6E85FB3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1604" y="7392988"/>
                  <a:ext cx="224038" cy="292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38" h="292846">
                      <a:moveTo>
                        <a:pt x="124101" y="0"/>
                      </a:moveTo>
                      <a:cubicBezTo>
                        <a:pt x="129289" y="13379"/>
                        <a:pt x="134614" y="29625"/>
                        <a:pt x="140075" y="48739"/>
                      </a:cubicBezTo>
                      <a:lnTo>
                        <a:pt x="224038" y="48739"/>
                      </a:lnTo>
                      <a:lnTo>
                        <a:pt x="224038" y="83553"/>
                      </a:lnTo>
                      <a:lnTo>
                        <a:pt x="115910" y="83553"/>
                      </a:lnTo>
                      <a:cubicBezTo>
                        <a:pt x="109630" y="95840"/>
                        <a:pt x="102257" y="108537"/>
                        <a:pt x="93793" y="121643"/>
                      </a:cubicBezTo>
                      <a:cubicBezTo>
                        <a:pt x="85328" y="134750"/>
                        <a:pt x="77410" y="145945"/>
                        <a:pt x="70038" y="155228"/>
                      </a:cubicBezTo>
                      <a:lnTo>
                        <a:pt x="97889" y="151952"/>
                      </a:lnTo>
                      <a:lnTo>
                        <a:pt x="135570" y="147447"/>
                      </a:lnTo>
                      <a:cubicBezTo>
                        <a:pt x="144034" y="134886"/>
                        <a:pt x="153181" y="119459"/>
                        <a:pt x="163011" y="101165"/>
                      </a:cubicBezTo>
                      <a:lnTo>
                        <a:pt x="192910" y="116728"/>
                      </a:lnTo>
                      <a:cubicBezTo>
                        <a:pt x="171339" y="156594"/>
                        <a:pt x="146969" y="190657"/>
                        <a:pt x="119801" y="218917"/>
                      </a:cubicBezTo>
                      <a:cubicBezTo>
                        <a:pt x="92632" y="247178"/>
                        <a:pt x="59389" y="271821"/>
                        <a:pt x="20069" y="292846"/>
                      </a:cubicBezTo>
                      <a:lnTo>
                        <a:pt x="0" y="262537"/>
                      </a:lnTo>
                      <a:cubicBezTo>
                        <a:pt x="23756" y="250250"/>
                        <a:pt x="44303" y="237758"/>
                        <a:pt x="61641" y="225061"/>
                      </a:cubicBezTo>
                      <a:cubicBezTo>
                        <a:pt x="78980" y="212364"/>
                        <a:pt x="94339" y="198507"/>
                        <a:pt x="107718" y="183489"/>
                      </a:cubicBezTo>
                      <a:cubicBezTo>
                        <a:pt x="72768" y="187585"/>
                        <a:pt x="50924" y="190042"/>
                        <a:pt x="42186" y="190861"/>
                      </a:cubicBezTo>
                      <a:cubicBezTo>
                        <a:pt x="35906" y="191408"/>
                        <a:pt x="30036" y="192227"/>
                        <a:pt x="24575" y="193319"/>
                      </a:cubicBezTo>
                      <a:lnTo>
                        <a:pt x="15154" y="157686"/>
                      </a:lnTo>
                      <a:cubicBezTo>
                        <a:pt x="23073" y="155501"/>
                        <a:pt x="29353" y="151815"/>
                        <a:pt x="33995" y="146627"/>
                      </a:cubicBezTo>
                      <a:cubicBezTo>
                        <a:pt x="39729" y="140620"/>
                        <a:pt x="46555" y="131678"/>
                        <a:pt x="54474" y="119800"/>
                      </a:cubicBezTo>
                      <a:cubicBezTo>
                        <a:pt x="62392" y="107923"/>
                        <a:pt x="69628" y="95840"/>
                        <a:pt x="76181" y="83553"/>
                      </a:cubicBezTo>
                      <a:lnTo>
                        <a:pt x="5325" y="83553"/>
                      </a:lnTo>
                      <a:lnTo>
                        <a:pt x="5325" y="48739"/>
                      </a:lnTo>
                      <a:lnTo>
                        <a:pt x="101165" y="48739"/>
                      </a:lnTo>
                      <a:lnTo>
                        <a:pt x="88059" y="7781"/>
                      </a:lnTo>
                      <a:lnTo>
                        <a:pt x="124101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38138AF-9EFF-DC57-E272-69FDE4019DA7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88317" y="7395035"/>
                  <a:ext cx="207245" cy="368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45" h="368618">
                      <a:moveTo>
                        <a:pt x="121234" y="0"/>
                      </a:moveTo>
                      <a:lnTo>
                        <a:pt x="160553" y="0"/>
                      </a:lnTo>
                      <a:lnTo>
                        <a:pt x="160553" y="76591"/>
                      </a:lnTo>
                      <a:lnTo>
                        <a:pt x="207245" y="76591"/>
                      </a:lnTo>
                      <a:lnTo>
                        <a:pt x="207245" y="114272"/>
                      </a:lnTo>
                      <a:lnTo>
                        <a:pt x="160553" y="114272"/>
                      </a:lnTo>
                      <a:lnTo>
                        <a:pt x="160553" y="312916"/>
                      </a:lnTo>
                      <a:cubicBezTo>
                        <a:pt x="160553" y="327387"/>
                        <a:pt x="158915" y="338514"/>
                        <a:pt x="155638" y="346296"/>
                      </a:cubicBezTo>
                      <a:cubicBezTo>
                        <a:pt x="152362" y="354078"/>
                        <a:pt x="146969" y="359539"/>
                        <a:pt x="139460" y="362679"/>
                      </a:cubicBezTo>
                      <a:cubicBezTo>
                        <a:pt x="131951" y="365819"/>
                        <a:pt x="121234" y="367662"/>
                        <a:pt x="107308" y="368208"/>
                      </a:cubicBezTo>
                      <a:cubicBezTo>
                        <a:pt x="103759" y="368481"/>
                        <a:pt x="98434" y="368618"/>
                        <a:pt x="91335" y="368618"/>
                      </a:cubicBezTo>
                      <a:cubicBezTo>
                        <a:pt x="76863" y="368618"/>
                        <a:pt x="62801" y="367799"/>
                        <a:pt x="49149" y="366160"/>
                      </a:cubicBezTo>
                      <a:lnTo>
                        <a:pt x="41776" y="327660"/>
                      </a:lnTo>
                      <a:cubicBezTo>
                        <a:pt x="63620" y="329845"/>
                        <a:pt x="80823" y="330937"/>
                        <a:pt x="93383" y="330937"/>
                      </a:cubicBezTo>
                      <a:cubicBezTo>
                        <a:pt x="101301" y="330937"/>
                        <a:pt x="107172" y="330391"/>
                        <a:pt x="110995" y="329299"/>
                      </a:cubicBezTo>
                      <a:cubicBezTo>
                        <a:pt x="114817" y="328207"/>
                        <a:pt x="117479" y="326295"/>
                        <a:pt x="118981" y="323565"/>
                      </a:cubicBezTo>
                      <a:cubicBezTo>
                        <a:pt x="120483" y="320834"/>
                        <a:pt x="121234" y="316465"/>
                        <a:pt x="121234" y="310458"/>
                      </a:cubicBezTo>
                      <a:lnTo>
                        <a:pt x="121234" y="114272"/>
                      </a:lnTo>
                      <a:lnTo>
                        <a:pt x="0" y="114272"/>
                      </a:lnTo>
                      <a:lnTo>
                        <a:pt x="0" y="76591"/>
                      </a:lnTo>
                      <a:lnTo>
                        <a:pt x="121234" y="76591"/>
                      </a:lnTo>
                      <a:lnTo>
                        <a:pt x="121234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5A0F2233-C4D1-65FA-08D5-F42424E7984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82674" y="7404046"/>
                  <a:ext cx="104441" cy="36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1" h="365819">
                      <a:moveTo>
                        <a:pt x="67580" y="0"/>
                      </a:moveTo>
                      <a:lnTo>
                        <a:pt x="104441" y="0"/>
                      </a:lnTo>
                      <a:lnTo>
                        <a:pt x="104441" y="314554"/>
                      </a:lnTo>
                      <a:cubicBezTo>
                        <a:pt x="104441" y="332848"/>
                        <a:pt x="100892" y="345886"/>
                        <a:pt x="93792" y="353668"/>
                      </a:cubicBezTo>
                      <a:cubicBezTo>
                        <a:pt x="86693" y="361450"/>
                        <a:pt x="73860" y="365477"/>
                        <a:pt x="55292" y="365751"/>
                      </a:cubicBezTo>
                      <a:cubicBezTo>
                        <a:pt x="42186" y="366024"/>
                        <a:pt x="26349" y="365477"/>
                        <a:pt x="7782" y="364112"/>
                      </a:cubicBezTo>
                      <a:lnTo>
                        <a:pt x="0" y="326431"/>
                      </a:lnTo>
                      <a:cubicBezTo>
                        <a:pt x="15564" y="328070"/>
                        <a:pt x="31264" y="328889"/>
                        <a:pt x="47101" y="328889"/>
                      </a:cubicBezTo>
                      <a:cubicBezTo>
                        <a:pt x="55292" y="328889"/>
                        <a:pt x="60753" y="326773"/>
                        <a:pt x="63484" y="322540"/>
                      </a:cubicBezTo>
                      <a:cubicBezTo>
                        <a:pt x="66214" y="318308"/>
                        <a:pt x="67580" y="310867"/>
                        <a:pt x="67580" y="300218"/>
                      </a:cubicBezTo>
                      <a:lnTo>
                        <a:pt x="67580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9F61DD3D-C99B-7CBA-9FE2-765AA772032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33907" y="7424115"/>
                  <a:ext cx="131474" cy="312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74" h="312506">
                      <a:moveTo>
                        <a:pt x="0" y="0"/>
                      </a:moveTo>
                      <a:lnTo>
                        <a:pt x="131474" y="0"/>
                      </a:lnTo>
                      <a:lnTo>
                        <a:pt x="131474" y="312506"/>
                      </a:lnTo>
                      <a:lnTo>
                        <a:pt x="0" y="312506"/>
                      </a:lnTo>
                      <a:lnTo>
                        <a:pt x="0" y="0"/>
                      </a:lnTo>
                      <a:close/>
                      <a:moveTo>
                        <a:pt x="36862" y="39319"/>
                      </a:moveTo>
                      <a:lnTo>
                        <a:pt x="36862" y="130655"/>
                      </a:lnTo>
                      <a:lnTo>
                        <a:pt x="95841" y="130655"/>
                      </a:lnTo>
                      <a:lnTo>
                        <a:pt x="95841" y="39319"/>
                      </a:lnTo>
                      <a:lnTo>
                        <a:pt x="36862" y="39319"/>
                      </a:lnTo>
                      <a:close/>
                      <a:moveTo>
                        <a:pt x="36862" y="167107"/>
                      </a:moveTo>
                      <a:lnTo>
                        <a:pt x="36862" y="274825"/>
                      </a:lnTo>
                      <a:lnTo>
                        <a:pt x="95841" y="274825"/>
                      </a:lnTo>
                      <a:lnTo>
                        <a:pt x="95841" y="167107"/>
                      </a:lnTo>
                      <a:lnTo>
                        <a:pt x="36862" y="167107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3AC9082C-F232-B828-E5F0-7B944C9296FB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4892" y="7440089"/>
                  <a:ext cx="35633" cy="242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3" h="242878">
                      <a:moveTo>
                        <a:pt x="0" y="0"/>
                      </a:moveTo>
                      <a:lnTo>
                        <a:pt x="35633" y="0"/>
                      </a:lnTo>
                      <a:lnTo>
                        <a:pt x="35633" y="242878"/>
                      </a:lnTo>
                      <a:lnTo>
                        <a:pt x="0" y="2428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FC73FD78-9D75-7FB3-602D-BFD3B206286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94051" y="7537158"/>
                  <a:ext cx="88468" cy="11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68" h="118367">
                      <a:moveTo>
                        <a:pt x="30718" y="0"/>
                      </a:moveTo>
                      <a:cubicBezTo>
                        <a:pt x="38090" y="11195"/>
                        <a:pt x="47920" y="27305"/>
                        <a:pt x="60207" y="48330"/>
                      </a:cubicBezTo>
                      <a:cubicBezTo>
                        <a:pt x="72495" y="69355"/>
                        <a:pt x="81915" y="86284"/>
                        <a:pt x="88468" y="99117"/>
                      </a:cubicBezTo>
                      <a:lnTo>
                        <a:pt x="58159" y="118367"/>
                      </a:lnTo>
                      <a:cubicBezTo>
                        <a:pt x="50514" y="103622"/>
                        <a:pt x="40616" y="85669"/>
                        <a:pt x="28465" y="64508"/>
                      </a:cubicBezTo>
                      <a:cubicBezTo>
                        <a:pt x="16315" y="43347"/>
                        <a:pt x="6826" y="27714"/>
                        <a:pt x="0" y="17612"/>
                      </a:cubicBezTo>
                      <a:lnTo>
                        <a:pt x="30718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87267AA-9220-D0DD-A0FB-4A5E3DE6D29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27508" y="7578115"/>
                  <a:ext cx="234687" cy="196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687" h="196187">
                      <a:moveTo>
                        <a:pt x="192910" y="0"/>
                      </a:moveTo>
                      <a:lnTo>
                        <a:pt x="223219" y="17203"/>
                      </a:lnTo>
                      <a:cubicBezTo>
                        <a:pt x="203013" y="49696"/>
                        <a:pt x="182808" y="76318"/>
                        <a:pt x="162602" y="97070"/>
                      </a:cubicBezTo>
                      <a:cubicBezTo>
                        <a:pt x="186630" y="117002"/>
                        <a:pt x="210659" y="137891"/>
                        <a:pt x="234687" y="159735"/>
                      </a:cubicBezTo>
                      <a:lnTo>
                        <a:pt x="209293" y="190862"/>
                      </a:lnTo>
                      <a:cubicBezTo>
                        <a:pt x="201102" y="182125"/>
                        <a:pt x="189907" y="170861"/>
                        <a:pt x="175708" y="157072"/>
                      </a:cubicBezTo>
                      <a:cubicBezTo>
                        <a:pt x="161510" y="143283"/>
                        <a:pt x="148813" y="131337"/>
                        <a:pt x="137618" y="121235"/>
                      </a:cubicBezTo>
                      <a:cubicBezTo>
                        <a:pt x="107582" y="147720"/>
                        <a:pt x="69082" y="172705"/>
                        <a:pt x="22118" y="196187"/>
                      </a:cubicBezTo>
                      <a:lnTo>
                        <a:pt x="0" y="165059"/>
                      </a:lnTo>
                      <a:cubicBezTo>
                        <a:pt x="45873" y="143215"/>
                        <a:pt x="83554" y="119665"/>
                        <a:pt x="113043" y="94407"/>
                      </a:cubicBezTo>
                      <a:cubicBezTo>
                        <a:pt x="142533" y="69150"/>
                        <a:pt x="169155" y="37681"/>
                        <a:pt x="192910" y="0"/>
                      </a:cubicBez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8257B83-06B1-59A6-38AE-1D13A031C7A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863084" y="10723848"/>
                  <a:ext cx="97479" cy="78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79" h="78229">
                      <a:moveTo>
                        <a:pt x="20888" y="0"/>
                      </a:moveTo>
                      <a:cubicBezTo>
                        <a:pt x="37818" y="9557"/>
                        <a:pt x="63348" y="25258"/>
                        <a:pt x="97479" y="47102"/>
                      </a:cubicBezTo>
                      <a:lnTo>
                        <a:pt x="77000" y="78229"/>
                      </a:lnTo>
                      <a:cubicBezTo>
                        <a:pt x="56248" y="64577"/>
                        <a:pt x="30582" y="48467"/>
                        <a:pt x="0" y="29899"/>
                      </a:cubicBezTo>
                      <a:lnTo>
                        <a:pt x="20888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0BBA38C-08A4-DC68-B89B-40C010DB6E8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28807" y="10727944"/>
                  <a:ext cx="375580" cy="37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80" h="376400">
                      <a:moveTo>
                        <a:pt x="147857" y="0"/>
                      </a:moveTo>
                      <a:lnTo>
                        <a:pt x="186766" y="2867"/>
                      </a:lnTo>
                      <a:cubicBezTo>
                        <a:pt x="183217" y="30172"/>
                        <a:pt x="179121" y="56112"/>
                        <a:pt x="174479" y="80686"/>
                      </a:cubicBezTo>
                      <a:lnTo>
                        <a:pt x="371485" y="80686"/>
                      </a:lnTo>
                      <a:lnTo>
                        <a:pt x="371485" y="116729"/>
                      </a:lnTo>
                      <a:lnTo>
                        <a:pt x="166697" y="116729"/>
                      </a:lnTo>
                      <a:cubicBezTo>
                        <a:pt x="164240" y="126832"/>
                        <a:pt x="160281" y="141167"/>
                        <a:pt x="154820" y="159734"/>
                      </a:cubicBezTo>
                      <a:lnTo>
                        <a:pt x="327251" y="159734"/>
                      </a:lnTo>
                      <a:lnTo>
                        <a:pt x="327251" y="194139"/>
                      </a:lnTo>
                      <a:cubicBezTo>
                        <a:pt x="316329" y="214617"/>
                        <a:pt x="305065" y="232570"/>
                        <a:pt x="293461" y="247998"/>
                      </a:cubicBezTo>
                      <a:cubicBezTo>
                        <a:pt x="281856" y="263425"/>
                        <a:pt x="268954" y="277146"/>
                        <a:pt x="254756" y="289160"/>
                      </a:cubicBezTo>
                      <a:cubicBezTo>
                        <a:pt x="285884" y="308274"/>
                        <a:pt x="326158" y="324520"/>
                        <a:pt x="375580" y="337900"/>
                      </a:cubicBezTo>
                      <a:lnTo>
                        <a:pt x="358788" y="376400"/>
                      </a:lnTo>
                      <a:cubicBezTo>
                        <a:pt x="303359" y="358105"/>
                        <a:pt x="257896" y="337217"/>
                        <a:pt x="222399" y="313735"/>
                      </a:cubicBezTo>
                      <a:cubicBezTo>
                        <a:pt x="205197" y="324930"/>
                        <a:pt x="185401" y="335510"/>
                        <a:pt x="163011" y="345477"/>
                      </a:cubicBezTo>
                      <a:cubicBezTo>
                        <a:pt x="140621" y="355443"/>
                        <a:pt x="113999" y="365751"/>
                        <a:pt x="83144" y="376400"/>
                      </a:cubicBezTo>
                      <a:lnTo>
                        <a:pt x="66761" y="340357"/>
                      </a:lnTo>
                      <a:cubicBezTo>
                        <a:pt x="118914" y="323701"/>
                        <a:pt x="160008" y="306499"/>
                        <a:pt x="190043" y="288751"/>
                      </a:cubicBezTo>
                      <a:cubicBezTo>
                        <a:pt x="167107" y="268818"/>
                        <a:pt x="147857" y="245199"/>
                        <a:pt x="132293" y="217894"/>
                      </a:cubicBezTo>
                      <a:cubicBezTo>
                        <a:pt x="120552" y="243288"/>
                        <a:pt x="106148" y="267794"/>
                        <a:pt x="89083" y="291413"/>
                      </a:cubicBezTo>
                      <a:cubicBezTo>
                        <a:pt x="72017" y="315032"/>
                        <a:pt x="51197" y="339401"/>
                        <a:pt x="26623" y="364522"/>
                      </a:cubicBezTo>
                      <a:lnTo>
                        <a:pt x="0" y="330527"/>
                      </a:lnTo>
                      <a:cubicBezTo>
                        <a:pt x="31947" y="300492"/>
                        <a:pt x="58023" y="268204"/>
                        <a:pt x="78229" y="233663"/>
                      </a:cubicBezTo>
                      <a:cubicBezTo>
                        <a:pt x="98435" y="199122"/>
                        <a:pt x="114408" y="160144"/>
                        <a:pt x="126149" y="116729"/>
                      </a:cubicBezTo>
                      <a:lnTo>
                        <a:pt x="29490" y="116729"/>
                      </a:lnTo>
                      <a:lnTo>
                        <a:pt x="29490" y="83963"/>
                      </a:lnTo>
                      <a:cubicBezTo>
                        <a:pt x="32493" y="74406"/>
                        <a:pt x="36043" y="61846"/>
                        <a:pt x="40139" y="46282"/>
                      </a:cubicBezTo>
                      <a:cubicBezTo>
                        <a:pt x="44234" y="30718"/>
                        <a:pt x="47238" y="18158"/>
                        <a:pt x="49149" y="8601"/>
                      </a:cubicBezTo>
                      <a:lnTo>
                        <a:pt x="86830" y="15974"/>
                      </a:lnTo>
                      <a:cubicBezTo>
                        <a:pt x="84646" y="26076"/>
                        <a:pt x="82052" y="37135"/>
                        <a:pt x="79048" y="49149"/>
                      </a:cubicBezTo>
                      <a:cubicBezTo>
                        <a:pt x="76045" y="61163"/>
                        <a:pt x="73178" y="71676"/>
                        <a:pt x="70447" y="80686"/>
                      </a:cubicBezTo>
                      <a:lnTo>
                        <a:pt x="134750" y="80686"/>
                      </a:lnTo>
                      <a:cubicBezTo>
                        <a:pt x="139392" y="58296"/>
                        <a:pt x="143761" y="31401"/>
                        <a:pt x="147857" y="0"/>
                      </a:cubicBezTo>
                      <a:close/>
                      <a:moveTo>
                        <a:pt x="160554" y="194548"/>
                      </a:moveTo>
                      <a:cubicBezTo>
                        <a:pt x="177483" y="222945"/>
                        <a:pt x="198235" y="247110"/>
                        <a:pt x="222809" y="267043"/>
                      </a:cubicBezTo>
                      <a:cubicBezTo>
                        <a:pt x="248476" y="247383"/>
                        <a:pt x="268818" y="223219"/>
                        <a:pt x="283836" y="194548"/>
                      </a:cubicBezTo>
                      <a:lnTo>
                        <a:pt x="160554" y="194548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FCC4E48-9BE6-5F0E-F26C-F280D5CBB95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95659" y="10744737"/>
                  <a:ext cx="192500" cy="23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500" h="231819">
                      <a:moveTo>
                        <a:pt x="0" y="0"/>
                      </a:moveTo>
                      <a:lnTo>
                        <a:pt x="192500" y="0"/>
                      </a:lnTo>
                      <a:lnTo>
                        <a:pt x="192500" y="231410"/>
                      </a:lnTo>
                      <a:lnTo>
                        <a:pt x="156458" y="231410"/>
                      </a:lnTo>
                      <a:lnTo>
                        <a:pt x="156458" y="35633"/>
                      </a:lnTo>
                      <a:lnTo>
                        <a:pt x="36043" y="35633"/>
                      </a:lnTo>
                      <a:lnTo>
                        <a:pt x="36043" y="231819"/>
                      </a:lnTo>
                      <a:lnTo>
                        <a:pt x="0" y="2318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F0517BA-1787-96D5-EED3-1B29D590D20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7973" y="10755795"/>
                  <a:ext cx="142941" cy="30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41" h="307591">
                      <a:moveTo>
                        <a:pt x="6553" y="0"/>
                      </a:moveTo>
                      <a:lnTo>
                        <a:pt x="138026" y="0"/>
                      </a:lnTo>
                      <a:lnTo>
                        <a:pt x="138026" y="36043"/>
                      </a:lnTo>
                      <a:lnTo>
                        <a:pt x="91744" y="36043"/>
                      </a:lnTo>
                      <a:lnTo>
                        <a:pt x="91744" y="121234"/>
                      </a:lnTo>
                      <a:lnTo>
                        <a:pt x="138026" y="121234"/>
                      </a:lnTo>
                      <a:lnTo>
                        <a:pt x="138026" y="156867"/>
                      </a:lnTo>
                      <a:lnTo>
                        <a:pt x="91744" y="156867"/>
                      </a:lnTo>
                      <a:lnTo>
                        <a:pt x="91744" y="246564"/>
                      </a:lnTo>
                      <a:cubicBezTo>
                        <a:pt x="94475" y="245745"/>
                        <a:pt x="97683" y="244790"/>
                        <a:pt x="101369" y="243697"/>
                      </a:cubicBezTo>
                      <a:cubicBezTo>
                        <a:pt x="105056" y="242605"/>
                        <a:pt x="109083" y="241513"/>
                        <a:pt x="113452" y="240421"/>
                      </a:cubicBezTo>
                      <a:lnTo>
                        <a:pt x="140484" y="232229"/>
                      </a:lnTo>
                      <a:lnTo>
                        <a:pt x="142941" y="268681"/>
                      </a:lnTo>
                      <a:cubicBezTo>
                        <a:pt x="133112" y="271958"/>
                        <a:pt x="112360" y="278102"/>
                        <a:pt x="80686" y="287112"/>
                      </a:cubicBezTo>
                      <a:cubicBezTo>
                        <a:pt x="49012" y="296123"/>
                        <a:pt x="24574" y="302949"/>
                        <a:pt x="7372" y="307591"/>
                      </a:cubicBezTo>
                      <a:lnTo>
                        <a:pt x="0" y="270729"/>
                      </a:lnTo>
                      <a:cubicBezTo>
                        <a:pt x="8191" y="269091"/>
                        <a:pt x="26622" y="264449"/>
                        <a:pt x="55292" y="256804"/>
                      </a:cubicBezTo>
                      <a:lnTo>
                        <a:pt x="55292" y="156867"/>
                      </a:lnTo>
                      <a:lnTo>
                        <a:pt x="8601" y="156867"/>
                      </a:lnTo>
                      <a:lnTo>
                        <a:pt x="8601" y="121234"/>
                      </a:lnTo>
                      <a:lnTo>
                        <a:pt x="55292" y="121234"/>
                      </a:lnTo>
                      <a:lnTo>
                        <a:pt x="55292" y="36043"/>
                      </a:lnTo>
                      <a:lnTo>
                        <a:pt x="6553" y="36043"/>
                      </a:lnTo>
                      <a:lnTo>
                        <a:pt x="6553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34E7271-7717-4BB4-D27A-D4381774450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46100" y="10802487"/>
                  <a:ext cx="273187" cy="303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87" h="303085">
                      <a:moveTo>
                        <a:pt x="126969" y="0"/>
                      </a:moveTo>
                      <a:lnTo>
                        <a:pt x="163830" y="0"/>
                      </a:lnTo>
                      <a:lnTo>
                        <a:pt x="162602" y="84782"/>
                      </a:lnTo>
                      <a:cubicBezTo>
                        <a:pt x="161783" y="110449"/>
                        <a:pt x="158779" y="133385"/>
                        <a:pt x="153591" y="153590"/>
                      </a:cubicBezTo>
                      <a:lnTo>
                        <a:pt x="180623" y="153590"/>
                      </a:lnTo>
                      <a:lnTo>
                        <a:pt x="180623" y="237144"/>
                      </a:lnTo>
                      <a:cubicBezTo>
                        <a:pt x="180623" y="246154"/>
                        <a:pt x="181579" y="252093"/>
                        <a:pt x="183490" y="254960"/>
                      </a:cubicBezTo>
                      <a:cubicBezTo>
                        <a:pt x="185401" y="257827"/>
                        <a:pt x="189497" y="259534"/>
                        <a:pt x="195777" y="260080"/>
                      </a:cubicBezTo>
                      <a:cubicBezTo>
                        <a:pt x="198508" y="260353"/>
                        <a:pt x="202603" y="260489"/>
                        <a:pt x="208064" y="260489"/>
                      </a:cubicBezTo>
                      <a:cubicBezTo>
                        <a:pt x="213799" y="260489"/>
                        <a:pt x="217894" y="260353"/>
                        <a:pt x="220352" y="260080"/>
                      </a:cubicBezTo>
                      <a:cubicBezTo>
                        <a:pt x="227724" y="259261"/>
                        <a:pt x="232707" y="257418"/>
                        <a:pt x="235301" y="254551"/>
                      </a:cubicBezTo>
                      <a:cubicBezTo>
                        <a:pt x="237895" y="251684"/>
                        <a:pt x="239329" y="245881"/>
                        <a:pt x="239602" y="237144"/>
                      </a:cubicBezTo>
                      <a:cubicBezTo>
                        <a:pt x="240148" y="228952"/>
                        <a:pt x="240421" y="215573"/>
                        <a:pt x="240421" y="197005"/>
                      </a:cubicBezTo>
                      <a:lnTo>
                        <a:pt x="273187" y="204378"/>
                      </a:lnTo>
                      <a:cubicBezTo>
                        <a:pt x="273187" y="212023"/>
                        <a:pt x="272504" y="227450"/>
                        <a:pt x="271139" y="250660"/>
                      </a:cubicBezTo>
                      <a:cubicBezTo>
                        <a:pt x="270593" y="261855"/>
                        <a:pt x="268886" y="270388"/>
                        <a:pt x="266019" y="276258"/>
                      </a:cubicBezTo>
                      <a:cubicBezTo>
                        <a:pt x="263152" y="282129"/>
                        <a:pt x="259057" y="286361"/>
                        <a:pt x="253732" y="288955"/>
                      </a:cubicBezTo>
                      <a:cubicBezTo>
                        <a:pt x="248408" y="291549"/>
                        <a:pt x="240831" y="293392"/>
                        <a:pt x="231001" y="294484"/>
                      </a:cubicBezTo>
                      <a:cubicBezTo>
                        <a:pt x="223355" y="295576"/>
                        <a:pt x="215164" y="296123"/>
                        <a:pt x="206426" y="296123"/>
                      </a:cubicBezTo>
                      <a:cubicBezTo>
                        <a:pt x="196869" y="296123"/>
                        <a:pt x="187176" y="295576"/>
                        <a:pt x="177346" y="294484"/>
                      </a:cubicBezTo>
                      <a:cubicBezTo>
                        <a:pt x="166697" y="293392"/>
                        <a:pt x="158642" y="289365"/>
                        <a:pt x="153181" y="282402"/>
                      </a:cubicBezTo>
                      <a:cubicBezTo>
                        <a:pt x="147720" y="275439"/>
                        <a:pt x="144990" y="264858"/>
                        <a:pt x="144990" y="250660"/>
                      </a:cubicBezTo>
                      <a:lnTo>
                        <a:pt x="144990" y="178984"/>
                      </a:lnTo>
                      <a:cubicBezTo>
                        <a:pt x="135160" y="203559"/>
                        <a:pt x="120484" y="225812"/>
                        <a:pt x="100961" y="245745"/>
                      </a:cubicBezTo>
                      <a:cubicBezTo>
                        <a:pt x="81438" y="265677"/>
                        <a:pt x="55976" y="284791"/>
                        <a:pt x="24575" y="303085"/>
                      </a:cubicBezTo>
                      <a:lnTo>
                        <a:pt x="0" y="270319"/>
                      </a:lnTo>
                      <a:cubicBezTo>
                        <a:pt x="33313" y="252844"/>
                        <a:pt x="58638" y="235642"/>
                        <a:pt x="75977" y="218713"/>
                      </a:cubicBezTo>
                      <a:cubicBezTo>
                        <a:pt x="93315" y="201784"/>
                        <a:pt x="105466" y="182739"/>
                        <a:pt x="112429" y="161577"/>
                      </a:cubicBezTo>
                      <a:cubicBezTo>
                        <a:pt x="119391" y="140416"/>
                        <a:pt x="123692" y="113043"/>
                        <a:pt x="125330" y="79457"/>
                      </a:cubicBezTo>
                      <a:cubicBezTo>
                        <a:pt x="125876" y="68535"/>
                        <a:pt x="126286" y="55292"/>
                        <a:pt x="126559" y="39729"/>
                      </a:cubicBezTo>
                      <a:cubicBezTo>
                        <a:pt x="126832" y="24165"/>
                        <a:pt x="126969" y="10922"/>
                        <a:pt x="126969" y="0"/>
                      </a:cubicBez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</p:grpSp>
        </p:grp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91FD864A-F72A-1891-EDEC-2147E7F3D9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80529" y="-241433"/>
              <a:ext cx="146957" cy="146957"/>
            </a:xfrm>
            <a:custGeom>
              <a:avLst/>
              <a:gdLst>
                <a:gd name="connsiteX0" fmla="*/ 73478 w 146957"/>
                <a:gd name="connsiteY0" fmla="*/ 0 h 146957"/>
                <a:gd name="connsiteX1" fmla="*/ 146957 w 146957"/>
                <a:gd name="connsiteY1" fmla="*/ 73478 h 146957"/>
                <a:gd name="connsiteX2" fmla="*/ 73478 w 146957"/>
                <a:gd name="connsiteY2" fmla="*/ 146957 h 146957"/>
                <a:gd name="connsiteX3" fmla="*/ 0 w 146957"/>
                <a:gd name="connsiteY3" fmla="*/ 73478 h 146957"/>
                <a:gd name="connsiteX4" fmla="*/ 73478 w 146957"/>
                <a:gd name="connsiteY4" fmla="*/ 0 h 14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57" h="146957">
                  <a:moveTo>
                    <a:pt x="73478" y="0"/>
                  </a:moveTo>
                  <a:cubicBezTo>
                    <a:pt x="114060" y="0"/>
                    <a:pt x="146957" y="32897"/>
                    <a:pt x="146957" y="73478"/>
                  </a:cubicBezTo>
                  <a:cubicBezTo>
                    <a:pt x="146957" y="114060"/>
                    <a:pt x="114060" y="146957"/>
                    <a:pt x="73478" y="146957"/>
                  </a:cubicBezTo>
                  <a:cubicBezTo>
                    <a:pt x="32897" y="146957"/>
                    <a:pt x="0" y="114060"/>
                    <a:pt x="0" y="73478"/>
                  </a:cubicBezTo>
                  <a:cubicBezTo>
                    <a:pt x="0" y="32897"/>
                    <a:pt x="32897" y="0"/>
                    <a:pt x="73478" y="0"/>
                  </a:cubicBezTo>
                  <a:close/>
                </a:path>
              </a:pathLst>
            </a:custGeom>
            <a:solidFill>
              <a:srgbClr val="939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C5B5E30-5C82-3391-0530-CCFACAA90E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66240" y="-52488"/>
              <a:ext cx="701449" cy="367394"/>
            </a:xfrm>
            <a:custGeom>
              <a:avLst/>
              <a:gdLst>
                <a:gd name="connsiteX0" fmla="*/ 534890 w 701449"/>
                <a:gd name="connsiteY0" fmla="*/ 3376 h 367394"/>
                <a:gd name="connsiteX1" fmla="*/ 579783 w 701449"/>
                <a:gd name="connsiteY1" fmla="*/ 3376 h 367394"/>
                <a:gd name="connsiteX2" fmla="*/ 630769 w 701449"/>
                <a:gd name="connsiteY2" fmla="*/ 38520 h 367394"/>
                <a:gd name="connsiteX3" fmla="*/ 695960 w 701449"/>
                <a:gd name="connsiteY3" fmla="*/ 103702 h 367394"/>
                <a:gd name="connsiteX4" fmla="*/ 701449 w 701449"/>
                <a:gd name="connsiteY4" fmla="*/ 116951 h 367394"/>
                <a:gd name="connsiteX5" fmla="*/ 701449 w 701449"/>
                <a:gd name="connsiteY5" fmla="*/ 214676 h 367394"/>
                <a:gd name="connsiteX6" fmla="*/ 700944 w 701449"/>
                <a:gd name="connsiteY6" fmla="*/ 231420 h 367394"/>
                <a:gd name="connsiteX7" fmla="*/ 683893 w 701449"/>
                <a:gd name="connsiteY7" fmla="*/ 297585 h 367394"/>
                <a:gd name="connsiteX8" fmla="*/ 632310 w 701449"/>
                <a:gd name="connsiteY8" fmla="*/ 349168 h 367394"/>
                <a:gd name="connsiteX9" fmla="*/ 628968 w 701449"/>
                <a:gd name="connsiteY9" fmla="*/ 350910 h 367394"/>
                <a:gd name="connsiteX10" fmla="*/ 527185 w 701449"/>
                <a:gd name="connsiteY10" fmla="*/ 367394 h 367394"/>
                <a:gd name="connsiteX11" fmla="*/ 163260 w 701449"/>
                <a:gd name="connsiteY11" fmla="*/ 367394 h 367394"/>
                <a:gd name="connsiteX12" fmla="*/ 154422 w 701449"/>
                <a:gd name="connsiteY12" fmla="*/ 367348 h 367394"/>
                <a:gd name="connsiteX13" fmla="*/ 58135 w 701449"/>
                <a:gd name="connsiteY13" fmla="*/ 349168 h 367394"/>
                <a:gd name="connsiteX14" fmla="*/ 6551 w 701449"/>
                <a:gd name="connsiteY14" fmla="*/ 297585 h 367394"/>
                <a:gd name="connsiteX15" fmla="*/ 845 w 701449"/>
                <a:gd name="connsiteY15" fmla="*/ 285312 h 367394"/>
                <a:gd name="connsiteX16" fmla="*/ 3076 w 701449"/>
                <a:gd name="connsiteY16" fmla="*/ 273770 h 367394"/>
                <a:gd name="connsiteX17" fmla="*/ 122143 w 701449"/>
                <a:gd name="connsiteY17" fmla="*/ 154700 h 367394"/>
                <a:gd name="connsiteX18" fmla="*/ 175818 w 701449"/>
                <a:gd name="connsiteY18" fmla="*/ 116886 h 367394"/>
                <a:gd name="connsiteX19" fmla="*/ 220711 w 701449"/>
                <a:gd name="connsiteY19" fmla="*/ 116886 h 367394"/>
                <a:gd name="connsiteX20" fmla="*/ 223753 w 701449"/>
                <a:gd name="connsiteY20" fmla="*/ 117856 h 367394"/>
                <a:gd name="connsiteX21" fmla="*/ 226757 w 701449"/>
                <a:gd name="connsiteY21" fmla="*/ 118931 h 367394"/>
                <a:gd name="connsiteX22" fmla="*/ 271697 w 701449"/>
                <a:gd name="connsiteY22" fmla="*/ 152030 h 367394"/>
                <a:gd name="connsiteX23" fmla="*/ 276496 w 701449"/>
                <a:gd name="connsiteY23" fmla="*/ 156829 h 367394"/>
                <a:gd name="connsiteX24" fmla="*/ 365578 w 701449"/>
                <a:gd name="connsiteY24" fmla="*/ 156821 h 367394"/>
                <a:gd name="connsiteX25" fmla="*/ 481213 w 701449"/>
                <a:gd name="connsiteY25" fmla="*/ 41190 h 367394"/>
                <a:gd name="connsiteX26" fmla="*/ 534890 w 701449"/>
                <a:gd name="connsiteY26" fmla="*/ 3376 h 36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1449" h="367394">
                  <a:moveTo>
                    <a:pt x="534890" y="3376"/>
                  </a:moveTo>
                  <a:cubicBezTo>
                    <a:pt x="549741" y="-1125"/>
                    <a:pt x="564928" y="-1125"/>
                    <a:pt x="579783" y="3376"/>
                  </a:cubicBezTo>
                  <a:cubicBezTo>
                    <a:pt x="594122" y="7722"/>
                    <a:pt x="606135" y="14251"/>
                    <a:pt x="630769" y="38520"/>
                  </a:cubicBezTo>
                  <a:lnTo>
                    <a:pt x="695960" y="103702"/>
                  </a:lnTo>
                  <a:lnTo>
                    <a:pt x="701449" y="116951"/>
                  </a:lnTo>
                  <a:lnTo>
                    <a:pt x="701449" y="214676"/>
                  </a:lnTo>
                  <a:lnTo>
                    <a:pt x="700944" y="231420"/>
                  </a:lnTo>
                  <a:cubicBezTo>
                    <a:pt x="698606" y="264328"/>
                    <a:pt x="692814" y="280904"/>
                    <a:pt x="683893" y="297585"/>
                  </a:cubicBezTo>
                  <a:cubicBezTo>
                    <a:pt x="672002" y="319822"/>
                    <a:pt x="654547" y="337277"/>
                    <a:pt x="632310" y="349168"/>
                  </a:cubicBezTo>
                  <a:lnTo>
                    <a:pt x="628968" y="350910"/>
                  </a:lnTo>
                  <a:cubicBezTo>
                    <a:pt x="607768" y="361680"/>
                    <a:pt x="584973" y="367394"/>
                    <a:pt x="527185" y="367394"/>
                  </a:cubicBezTo>
                  <a:lnTo>
                    <a:pt x="163260" y="367394"/>
                  </a:lnTo>
                  <a:lnTo>
                    <a:pt x="154422" y="367348"/>
                  </a:lnTo>
                  <a:cubicBezTo>
                    <a:pt x="100225" y="366748"/>
                    <a:pt x="79261" y="360466"/>
                    <a:pt x="58135" y="349168"/>
                  </a:cubicBezTo>
                  <a:cubicBezTo>
                    <a:pt x="35897" y="337277"/>
                    <a:pt x="18444" y="319822"/>
                    <a:pt x="6551" y="297585"/>
                  </a:cubicBezTo>
                  <a:cubicBezTo>
                    <a:pt x="4995" y="294676"/>
                    <a:pt x="3093" y="290582"/>
                    <a:pt x="845" y="285312"/>
                  </a:cubicBezTo>
                  <a:cubicBezTo>
                    <a:pt x="-840" y="281370"/>
                    <a:pt x="45" y="276801"/>
                    <a:pt x="3076" y="273770"/>
                  </a:cubicBezTo>
                  <a:lnTo>
                    <a:pt x="122143" y="154700"/>
                  </a:lnTo>
                  <a:cubicBezTo>
                    <a:pt x="148612" y="128231"/>
                    <a:pt x="160966" y="121387"/>
                    <a:pt x="175818" y="116886"/>
                  </a:cubicBezTo>
                  <a:cubicBezTo>
                    <a:pt x="190670" y="112385"/>
                    <a:pt x="205859" y="112385"/>
                    <a:pt x="220711" y="116886"/>
                  </a:cubicBezTo>
                  <a:lnTo>
                    <a:pt x="223753" y="117856"/>
                  </a:lnTo>
                  <a:lnTo>
                    <a:pt x="226757" y="118931"/>
                  </a:lnTo>
                  <a:cubicBezTo>
                    <a:pt x="238740" y="123461"/>
                    <a:pt x="250581" y="131229"/>
                    <a:pt x="271697" y="152030"/>
                  </a:cubicBezTo>
                  <a:lnTo>
                    <a:pt x="276496" y="156829"/>
                  </a:lnTo>
                  <a:cubicBezTo>
                    <a:pt x="301105" y="181401"/>
                    <a:pt x="340977" y="181396"/>
                    <a:pt x="365578" y="156821"/>
                  </a:cubicBezTo>
                  <a:lnTo>
                    <a:pt x="481213" y="41190"/>
                  </a:lnTo>
                  <a:cubicBezTo>
                    <a:pt x="507682" y="14721"/>
                    <a:pt x="520039" y="7877"/>
                    <a:pt x="534890" y="3376"/>
                  </a:cubicBezTo>
                  <a:close/>
                </a:path>
              </a:pathLst>
            </a:custGeom>
            <a:solidFill>
              <a:srgbClr val="939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DD9142D6-0406-283E-A655-7B0E3C1C6A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00453" y="6704268"/>
              <a:ext cx="282221" cy="249048"/>
            </a:xfrm>
            <a:custGeom>
              <a:avLst/>
              <a:gdLst>
                <a:gd name="connsiteX0" fmla="*/ 282221 w 282221"/>
                <a:gd name="connsiteY0" fmla="*/ 0 h 249048"/>
                <a:gd name="connsiteX1" fmla="*/ 281486 w 282221"/>
                <a:gd name="connsiteY1" fmla="*/ 3741 h 249048"/>
                <a:gd name="connsiteX2" fmla="*/ 270430 w 282221"/>
                <a:gd name="connsiteY2" fmla="*/ 12761 h 249048"/>
                <a:gd name="connsiteX3" fmla="*/ 252330 w 282221"/>
                <a:gd name="connsiteY3" fmla="*/ 28105 h 249048"/>
                <a:gd name="connsiteX4" fmla="*/ 68460 w 282221"/>
                <a:gd name="connsiteY4" fmla="*/ 236814 h 249048"/>
                <a:gd name="connsiteX5" fmla="*/ 91730 w 282221"/>
                <a:gd name="connsiteY5" fmla="*/ 249048 h 249048"/>
                <a:gd name="connsiteX6" fmla="*/ 0 w 282221"/>
                <a:gd name="connsiteY6" fmla="*/ 205439 h 249048"/>
                <a:gd name="connsiteX7" fmla="*/ 139894 w 282221"/>
                <a:gd name="connsiteY7" fmla="*/ 112832 h 249048"/>
                <a:gd name="connsiteX8" fmla="*/ 282221 w 282221"/>
                <a:gd name="connsiteY8" fmla="*/ 0 h 24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221" h="249048">
                  <a:moveTo>
                    <a:pt x="282221" y="0"/>
                  </a:moveTo>
                  <a:lnTo>
                    <a:pt x="281486" y="3741"/>
                  </a:lnTo>
                  <a:lnTo>
                    <a:pt x="270430" y="12761"/>
                  </a:lnTo>
                  <a:cubicBezTo>
                    <a:pt x="261665" y="19911"/>
                    <a:pt x="255366" y="25145"/>
                    <a:pt x="252330" y="28105"/>
                  </a:cubicBezTo>
                  <a:cubicBezTo>
                    <a:pt x="193110" y="114243"/>
                    <a:pt x="131820" y="183813"/>
                    <a:pt x="68460" y="236814"/>
                  </a:cubicBezTo>
                  <a:lnTo>
                    <a:pt x="91730" y="249048"/>
                  </a:lnTo>
                  <a:lnTo>
                    <a:pt x="0" y="205439"/>
                  </a:lnTo>
                  <a:lnTo>
                    <a:pt x="139894" y="112832"/>
                  </a:lnTo>
                  <a:lnTo>
                    <a:pt x="282221" y="0"/>
                  </a:lnTo>
                  <a:close/>
                </a:path>
              </a:pathLst>
            </a:custGeom>
            <a:solidFill>
              <a:srgbClr val="939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</p:grpSp>
      <p:sp>
        <p:nvSpPr>
          <p:cNvPr id="81" name="ic_dd_bord">
            <a:extLst>
              <a:ext uri="{FF2B5EF4-FFF2-40B4-BE49-F238E27FC236}">
                <a16:creationId xmlns:a16="http://schemas.microsoft.com/office/drawing/2014/main" id="{8F4BED53-820E-D682-C52A-3F5627EE71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9313" y="2611549"/>
            <a:ext cx="1353777" cy="1353774"/>
          </a:xfrm>
          <a:prstGeom prst="roundRect">
            <a:avLst>
              <a:gd name="adj" fmla="val 218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10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B219587-75E5-BF0F-586F-A715ABD419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47044" y="-11007931"/>
            <a:ext cx="53993157" cy="37414614"/>
            <a:chOff x="2821563" y="773429"/>
            <a:chExt cx="7454066" cy="516530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7D397F6-7DFC-9D67-A669-0E7102E4D4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1563" y="773429"/>
              <a:ext cx="7454066" cy="5165303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ED6188F-FBC9-E8DF-C31B-CDB0E3488FA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05723" y="1175386"/>
              <a:ext cx="5894070" cy="3682364"/>
            </a:xfrm>
            <a:prstGeom prst="roundRect">
              <a:avLst>
                <a:gd name="adj" fmla="val 1384"/>
              </a:avLst>
            </a:prstGeom>
            <a:solidFill>
              <a:srgbClr val="F2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ACEFF3D-D3F9-E17E-1902-0C4CDFFD4A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053842" y="-1249680"/>
            <a:ext cx="2011680" cy="13350240"/>
            <a:chOff x="4053840" y="-1249680"/>
            <a:chExt cx="2011680" cy="1335024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18E3827-6260-823B-A437-435EA848A47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053840" y="-1249680"/>
              <a:ext cx="2011680" cy="13350240"/>
              <a:chOff x="4053840" y="-1249680"/>
              <a:chExt cx="2011680" cy="13350240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3C2184AB-34D9-2744-AD7D-259AC97E8A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3840" y="-1249680"/>
                <a:ext cx="2011680" cy="13350240"/>
              </a:xfrm>
              <a:prstGeom prst="rect">
                <a:avLst/>
              </a:prstGeom>
              <a:solidFill>
                <a:srgbClr val="F2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38036644-D527-FC3D-6F5F-EA819163A11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56233" y="-461801"/>
                <a:ext cx="998972" cy="11567373"/>
                <a:chOff x="4456233" y="-461801"/>
                <a:chExt cx="998972" cy="11567373"/>
              </a:xfrm>
            </p:grpSpPr>
            <p:grpSp>
              <p:nvGrpSpPr>
                <p:cNvPr id="16" name="图形 14">
                  <a:extLst>
                    <a:ext uri="{FF2B5EF4-FFF2-40B4-BE49-F238E27FC236}">
                      <a16:creationId xmlns:a16="http://schemas.microsoft.com/office/drawing/2014/main" id="{8E58E512-159D-4BF3-D9AB-67241BB5BA2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456233" y="9517770"/>
                  <a:ext cx="998972" cy="998972"/>
                  <a:chOff x="5579306" y="8852290"/>
                  <a:chExt cx="998972" cy="998972"/>
                </a:xfrm>
              </p:grpSpPr>
              <p:sp>
                <p:nvSpPr>
                  <p:cNvPr id="17" name="任意多边形: 形状 16">
                    <a:extLst>
                      <a:ext uri="{FF2B5EF4-FFF2-40B4-BE49-F238E27FC236}">
                        <a16:creationId xmlns:a16="http://schemas.microsoft.com/office/drawing/2014/main" id="{4A09A6D2-6B1D-8AC1-C2F6-1C11AE491C2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5706578" y="8878097"/>
                    <a:ext cx="845833" cy="845832"/>
                  </a:xfrm>
                  <a:custGeom>
                    <a:avLst/>
                    <a:gdLst>
                      <a:gd name="connsiteX0" fmla="*/ 137067 w 845833"/>
                      <a:gd name="connsiteY0" fmla="*/ 26094 h 845832"/>
                      <a:gd name="connsiteX1" fmla="*/ 111446 w 845833"/>
                      <a:gd name="connsiteY1" fmla="*/ 62520 h 845832"/>
                      <a:gd name="connsiteX2" fmla="*/ 64543 w 845833"/>
                      <a:gd name="connsiteY2" fmla="*/ 108401 h 845832"/>
                      <a:gd name="connsiteX3" fmla="*/ 64515 w 845833"/>
                      <a:gd name="connsiteY3" fmla="*/ 109107 h 845832"/>
                      <a:gd name="connsiteX4" fmla="*/ 63281 w 845833"/>
                      <a:gd name="connsiteY4" fmla="*/ 118703 h 845832"/>
                      <a:gd name="connsiteX5" fmla="*/ 67512 w 845833"/>
                      <a:gd name="connsiteY5" fmla="*/ 167833 h 845832"/>
                      <a:gd name="connsiteX6" fmla="*/ 73245 w 845833"/>
                      <a:gd name="connsiteY6" fmla="*/ 190951 h 845832"/>
                      <a:gd name="connsiteX7" fmla="*/ 424047 w 845833"/>
                      <a:gd name="connsiteY7" fmla="*/ 1900 h 845832"/>
                      <a:gd name="connsiteX8" fmla="*/ 843927 w 845833"/>
                      <a:gd name="connsiteY8" fmla="*/ 421779 h 845832"/>
                      <a:gd name="connsiteX9" fmla="*/ 654750 w 845833"/>
                      <a:gd name="connsiteY9" fmla="*/ 772655 h 845832"/>
                      <a:gd name="connsiteX10" fmla="*/ 677999 w 845833"/>
                      <a:gd name="connsiteY10" fmla="*/ 778433 h 845832"/>
                      <a:gd name="connsiteX11" fmla="*/ 715477 w 845833"/>
                      <a:gd name="connsiteY11" fmla="*/ 783014 h 845832"/>
                      <a:gd name="connsiteX12" fmla="*/ 736841 w 845833"/>
                      <a:gd name="connsiteY12" fmla="*/ 781317 h 845832"/>
                      <a:gd name="connsiteX13" fmla="*/ 738432 w 845833"/>
                      <a:gd name="connsiteY13" fmla="*/ 781212 h 845832"/>
                      <a:gd name="connsiteX14" fmla="*/ 783313 w 845833"/>
                      <a:gd name="connsiteY14" fmla="*/ 734501 h 845832"/>
                      <a:gd name="connsiteX15" fmla="*/ 819737 w 845833"/>
                      <a:gd name="connsiteY15" fmla="*/ 708880 h 845832"/>
                      <a:gd name="connsiteX16" fmla="*/ 845363 w 845833"/>
                      <a:gd name="connsiteY16" fmla="*/ 745304 h 845832"/>
                      <a:gd name="connsiteX17" fmla="*/ 750524 w 845833"/>
                      <a:gd name="connsiteY17" fmla="*/ 842662 h 845832"/>
                      <a:gd name="connsiteX18" fmla="*/ 747644 w 845833"/>
                      <a:gd name="connsiteY18" fmla="*/ 843367 h 845832"/>
                      <a:gd name="connsiteX19" fmla="*/ 685729 w 845833"/>
                      <a:gd name="connsiteY19" fmla="*/ 843564 h 845832"/>
                      <a:gd name="connsiteX20" fmla="*/ 665356 w 845833"/>
                      <a:gd name="connsiteY20" fmla="*/ 840134 h 845832"/>
                      <a:gd name="connsiteX21" fmla="*/ 579264 w 845833"/>
                      <a:gd name="connsiteY21" fmla="*/ 812099 h 845832"/>
                      <a:gd name="connsiteX22" fmla="*/ 424047 w 845833"/>
                      <a:gd name="connsiteY22" fmla="*/ 841658 h 845832"/>
                      <a:gd name="connsiteX23" fmla="*/ 4168 w 845833"/>
                      <a:gd name="connsiteY23" fmla="*/ 421779 h 845832"/>
                      <a:gd name="connsiteX24" fmla="*/ 33814 w 845833"/>
                      <a:gd name="connsiteY24" fmla="*/ 266504 h 845832"/>
                      <a:gd name="connsiteX25" fmla="*/ 32463 w 845833"/>
                      <a:gd name="connsiteY25" fmla="*/ 263334 h 845832"/>
                      <a:gd name="connsiteX26" fmla="*/ 30325 w 845833"/>
                      <a:gd name="connsiteY26" fmla="*/ 258177 h 845832"/>
                      <a:gd name="connsiteX27" fmla="*/ 13612 w 845833"/>
                      <a:gd name="connsiteY27" fmla="*/ 211383 h 845832"/>
                      <a:gd name="connsiteX28" fmla="*/ 2467 w 845833"/>
                      <a:gd name="connsiteY28" fmla="*/ 98302 h 845832"/>
                      <a:gd name="connsiteX29" fmla="*/ 3646 w 845833"/>
                      <a:gd name="connsiteY29" fmla="*/ 93645 h 845832"/>
                      <a:gd name="connsiteX30" fmla="*/ 100641 w 845833"/>
                      <a:gd name="connsiteY30" fmla="*/ 472 h 845832"/>
                      <a:gd name="connsiteX31" fmla="*/ 137067 w 845833"/>
                      <a:gd name="connsiteY31" fmla="*/ 26094 h 845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845833" h="845832">
                        <a:moveTo>
                          <a:pt x="137067" y="26094"/>
                        </a:moveTo>
                        <a:cubicBezTo>
                          <a:pt x="140052" y="43228"/>
                          <a:pt x="128580" y="59536"/>
                          <a:pt x="111446" y="62520"/>
                        </a:cubicBezTo>
                        <a:cubicBezTo>
                          <a:pt x="85296" y="67074"/>
                          <a:pt x="69440" y="81955"/>
                          <a:pt x="64543" y="108401"/>
                        </a:cubicBezTo>
                        <a:cubicBezTo>
                          <a:pt x="64589" y="108673"/>
                          <a:pt x="64553" y="108890"/>
                          <a:pt x="64515" y="109107"/>
                        </a:cubicBezTo>
                        <a:cubicBezTo>
                          <a:pt x="63974" y="112213"/>
                          <a:pt x="63564" y="115413"/>
                          <a:pt x="63281" y="118703"/>
                        </a:cubicBezTo>
                        <a:cubicBezTo>
                          <a:pt x="62204" y="132434"/>
                          <a:pt x="63607" y="148778"/>
                          <a:pt x="67512" y="167833"/>
                        </a:cubicBezTo>
                        <a:cubicBezTo>
                          <a:pt x="69044" y="175307"/>
                          <a:pt x="70958" y="183020"/>
                          <a:pt x="73245" y="190951"/>
                        </a:cubicBezTo>
                        <a:cubicBezTo>
                          <a:pt x="148348" y="77058"/>
                          <a:pt x="277420" y="1900"/>
                          <a:pt x="424047" y="1900"/>
                        </a:cubicBezTo>
                        <a:cubicBezTo>
                          <a:pt x="655938" y="1900"/>
                          <a:pt x="843927" y="189886"/>
                          <a:pt x="843927" y="421779"/>
                        </a:cubicBezTo>
                        <a:cubicBezTo>
                          <a:pt x="843927" y="568460"/>
                          <a:pt x="768714" y="697572"/>
                          <a:pt x="654750" y="772655"/>
                        </a:cubicBezTo>
                        <a:cubicBezTo>
                          <a:pt x="662728" y="774969"/>
                          <a:pt x="670483" y="776896"/>
                          <a:pt x="677999" y="778433"/>
                        </a:cubicBezTo>
                        <a:cubicBezTo>
                          <a:pt x="691922" y="781288"/>
                          <a:pt x="704397" y="782804"/>
                          <a:pt x="715477" y="783014"/>
                        </a:cubicBezTo>
                        <a:cubicBezTo>
                          <a:pt x="723010" y="783043"/>
                          <a:pt x="730143" y="782485"/>
                          <a:pt x="736841" y="781317"/>
                        </a:cubicBezTo>
                        <a:lnTo>
                          <a:pt x="738432" y="781212"/>
                        </a:lnTo>
                        <a:cubicBezTo>
                          <a:pt x="764254" y="776102"/>
                          <a:pt x="778816" y="760319"/>
                          <a:pt x="783313" y="734501"/>
                        </a:cubicBezTo>
                        <a:cubicBezTo>
                          <a:pt x="786298" y="717366"/>
                          <a:pt x="802606" y="705894"/>
                          <a:pt x="819737" y="708880"/>
                        </a:cubicBezTo>
                        <a:cubicBezTo>
                          <a:pt x="836873" y="711865"/>
                          <a:pt x="848344" y="728173"/>
                          <a:pt x="845363" y="745304"/>
                        </a:cubicBezTo>
                        <a:cubicBezTo>
                          <a:pt x="835789" y="800266"/>
                          <a:pt x="801179" y="832988"/>
                          <a:pt x="750524" y="842662"/>
                        </a:cubicBezTo>
                        <a:cubicBezTo>
                          <a:pt x="749605" y="842977"/>
                          <a:pt x="748635" y="843195"/>
                          <a:pt x="747644" y="843367"/>
                        </a:cubicBezTo>
                        <a:cubicBezTo>
                          <a:pt x="728854" y="846638"/>
                          <a:pt x="708070" y="846604"/>
                          <a:pt x="685729" y="843564"/>
                        </a:cubicBezTo>
                        <a:cubicBezTo>
                          <a:pt x="679069" y="842699"/>
                          <a:pt x="672280" y="841553"/>
                          <a:pt x="665356" y="840134"/>
                        </a:cubicBezTo>
                        <a:cubicBezTo>
                          <a:pt x="638522" y="834634"/>
                          <a:pt x="609626" y="825190"/>
                          <a:pt x="579264" y="812099"/>
                        </a:cubicBezTo>
                        <a:cubicBezTo>
                          <a:pt x="531234" y="831153"/>
                          <a:pt x="478867" y="841658"/>
                          <a:pt x="424047" y="841658"/>
                        </a:cubicBezTo>
                        <a:cubicBezTo>
                          <a:pt x="192154" y="841658"/>
                          <a:pt x="4168" y="653670"/>
                          <a:pt x="4168" y="421779"/>
                        </a:cubicBezTo>
                        <a:cubicBezTo>
                          <a:pt x="4168" y="366930"/>
                          <a:pt x="14686" y="314535"/>
                          <a:pt x="33814" y="266504"/>
                        </a:cubicBezTo>
                        <a:cubicBezTo>
                          <a:pt x="33364" y="265450"/>
                          <a:pt x="32911" y="264391"/>
                          <a:pt x="32463" y="263334"/>
                        </a:cubicBezTo>
                        <a:cubicBezTo>
                          <a:pt x="31756" y="261621"/>
                          <a:pt x="31035" y="259897"/>
                          <a:pt x="30325" y="258177"/>
                        </a:cubicBezTo>
                        <a:cubicBezTo>
                          <a:pt x="23674" y="242100"/>
                          <a:pt x="18098" y="226480"/>
                          <a:pt x="13612" y="211383"/>
                        </a:cubicBezTo>
                        <a:cubicBezTo>
                          <a:pt x="1034" y="169259"/>
                          <a:pt x="-3192" y="130801"/>
                          <a:pt x="2467" y="98302"/>
                        </a:cubicBezTo>
                        <a:cubicBezTo>
                          <a:pt x="2747" y="96697"/>
                          <a:pt x="3143" y="95142"/>
                          <a:pt x="3646" y="93645"/>
                        </a:cubicBezTo>
                        <a:cubicBezTo>
                          <a:pt x="13690" y="43887"/>
                          <a:pt x="46292" y="9937"/>
                          <a:pt x="100641" y="472"/>
                        </a:cubicBezTo>
                        <a:cubicBezTo>
                          <a:pt x="117775" y="-2512"/>
                          <a:pt x="134084" y="8959"/>
                          <a:pt x="137067" y="26094"/>
                        </a:cubicBezTo>
                        <a:close/>
                      </a:path>
                    </a:pathLst>
                  </a:custGeom>
                  <a:solidFill>
                    <a:srgbClr val="C2C2C4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8" name="任意多边形: 形状 17">
                    <a:extLst>
                      <a:ext uri="{FF2B5EF4-FFF2-40B4-BE49-F238E27FC236}">
                        <a16:creationId xmlns:a16="http://schemas.microsoft.com/office/drawing/2014/main" id="{363CB58A-2EF3-F989-48C9-38E7A13778A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-2700000">
                    <a:off x="5922840" y="8801348"/>
                    <a:ext cx="311904" cy="1100855"/>
                  </a:xfrm>
                  <a:custGeom>
                    <a:avLst/>
                    <a:gdLst>
                      <a:gd name="connsiteX0" fmla="*/ 298527 w 311904"/>
                      <a:gd name="connsiteY0" fmla="*/ 23789 h 1100855"/>
                      <a:gd name="connsiteX1" fmla="*/ 306169 w 311904"/>
                      <a:gd name="connsiteY1" fmla="*/ 67663 h 1100855"/>
                      <a:gd name="connsiteX2" fmla="*/ 262296 w 311904"/>
                      <a:gd name="connsiteY2" fmla="*/ 75304 h 1100855"/>
                      <a:gd name="connsiteX3" fmla="*/ 196686 w 311904"/>
                      <a:gd name="connsiteY3" fmla="*/ 74581 h 1100855"/>
                      <a:gd name="connsiteX4" fmla="*/ 196169 w 311904"/>
                      <a:gd name="connsiteY4" fmla="*/ 75061 h 1100855"/>
                      <a:gd name="connsiteX5" fmla="*/ 188511 w 311904"/>
                      <a:gd name="connsiteY5" fmla="*/ 80973 h 1100855"/>
                      <a:gd name="connsiteX6" fmla="*/ 156764 w 311904"/>
                      <a:gd name="connsiteY6" fmla="*/ 118705 h 1100855"/>
                      <a:gd name="connsiteX7" fmla="*/ 69743 w 311904"/>
                      <a:gd name="connsiteY7" fmla="*/ 419502 h 1100855"/>
                      <a:gd name="connsiteX8" fmla="*/ 65740 w 311904"/>
                      <a:gd name="connsiteY8" fmla="*/ 632166 h 1100855"/>
                      <a:gd name="connsiteX9" fmla="*/ 67903 w 311904"/>
                      <a:gd name="connsiteY9" fmla="*/ 661344 h 1100855"/>
                      <a:gd name="connsiteX10" fmla="*/ 92305 w 311904"/>
                      <a:gd name="connsiteY10" fmla="*/ 818194 h 1100855"/>
                      <a:gd name="connsiteX11" fmla="*/ 156680 w 311904"/>
                      <a:gd name="connsiteY11" fmla="*/ 982144 h 1100855"/>
                      <a:gd name="connsiteX12" fmla="*/ 179945 w 311904"/>
                      <a:gd name="connsiteY12" fmla="*/ 1011884 h 1100855"/>
                      <a:gd name="connsiteX13" fmla="*/ 196249 w 311904"/>
                      <a:gd name="connsiteY13" fmla="*/ 1025791 h 1100855"/>
                      <a:gd name="connsiteX14" fmla="*/ 197450 w 311904"/>
                      <a:gd name="connsiteY14" fmla="*/ 1026845 h 1100855"/>
                      <a:gd name="connsiteX15" fmla="*/ 262216 w 311904"/>
                      <a:gd name="connsiteY15" fmla="*/ 1025547 h 1100855"/>
                      <a:gd name="connsiteX16" fmla="*/ 306089 w 311904"/>
                      <a:gd name="connsiteY16" fmla="*/ 1033189 h 1100855"/>
                      <a:gd name="connsiteX17" fmla="*/ 298448 w 311904"/>
                      <a:gd name="connsiteY17" fmla="*/ 1077062 h 1100855"/>
                      <a:gd name="connsiteX18" fmla="*/ 162550 w 311904"/>
                      <a:gd name="connsiteY18" fmla="*/ 1078842 h 1100855"/>
                      <a:gd name="connsiteX19" fmla="*/ 160013 w 311904"/>
                      <a:gd name="connsiteY19" fmla="*/ 1077306 h 1100855"/>
                      <a:gd name="connsiteX20" fmla="*/ 116094 w 311904"/>
                      <a:gd name="connsiteY20" fmla="*/ 1033663 h 1100855"/>
                      <a:gd name="connsiteX21" fmla="*/ 104112 w 311904"/>
                      <a:gd name="connsiteY21" fmla="*/ 1016831 h 1100855"/>
                      <a:gd name="connsiteX22" fmla="*/ 22932 w 311904"/>
                      <a:gd name="connsiteY22" fmla="*/ 795621 h 1100855"/>
                      <a:gd name="connsiteX23" fmla="*/ 902 w 311904"/>
                      <a:gd name="connsiteY23" fmla="*/ 599156 h 1100855"/>
                      <a:gd name="connsiteX24" fmla="*/ 46704 w 311904"/>
                      <a:gd name="connsiteY24" fmla="*/ 211155 h 1100855"/>
                      <a:gd name="connsiteX25" fmla="*/ 48365 w 311904"/>
                      <a:gd name="connsiteY25" fmla="*/ 205959 h 1100855"/>
                      <a:gd name="connsiteX26" fmla="*/ 51282 w 311904"/>
                      <a:gd name="connsiteY26" fmla="*/ 197122 h 1100855"/>
                      <a:gd name="connsiteX27" fmla="*/ 53059 w 311904"/>
                      <a:gd name="connsiteY27" fmla="*/ 191902 h 1100855"/>
                      <a:gd name="connsiteX28" fmla="*/ 61663 w 311904"/>
                      <a:gd name="connsiteY28" fmla="*/ 168513 h 1100855"/>
                      <a:gd name="connsiteX29" fmla="*/ 64449 w 311904"/>
                      <a:gd name="connsiteY29" fmla="*/ 161452 h 1100855"/>
                      <a:gd name="connsiteX30" fmla="*/ 66584 w 311904"/>
                      <a:gd name="connsiteY30" fmla="*/ 156292 h 1100855"/>
                      <a:gd name="connsiteX31" fmla="*/ 87854 w 311904"/>
                      <a:gd name="connsiteY31" fmla="*/ 111387 h 1100855"/>
                      <a:gd name="connsiteX32" fmla="*/ 159934 w 311904"/>
                      <a:gd name="connsiteY32" fmla="*/ 23545 h 1100855"/>
                      <a:gd name="connsiteX33" fmla="*/ 164061 w 311904"/>
                      <a:gd name="connsiteY33" fmla="*/ 21086 h 1100855"/>
                      <a:gd name="connsiteX34" fmla="*/ 298527 w 311904"/>
                      <a:gd name="connsiteY34" fmla="*/ 23789 h 110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11904" h="1100855">
                        <a:moveTo>
                          <a:pt x="298527" y="23789"/>
                        </a:moveTo>
                        <a:cubicBezTo>
                          <a:pt x="312753" y="33794"/>
                          <a:pt x="316175" y="53438"/>
                          <a:pt x="306169" y="67663"/>
                        </a:cubicBezTo>
                        <a:cubicBezTo>
                          <a:pt x="296164" y="81889"/>
                          <a:pt x="276522" y="85310"/>
                          <a:pt x="262296" y="75304"/>
                        </a:cubicBezTo>
                        <a:cubicBezTo>
                          <a:pt x="240584" y="60033"/>
                          <a:pt x="218851" y="59343"/>
                          <a:pt x="196686" y="74581"/>
                        </a:cubicBezTo>
                        <a:cubicBezTo>
                          <a:pt x="196526" y="74805"/>
                          <a:pt x="196350" y="74934"/>
                          <a:pt x="196169" y="75061"/>
                        </a:cubicBezTo>
                        <a:cubicBezTo>
                          <a:pt x="193591" y="76874"/>
                          <a:pt x="191038" y="78847"/>
                          <a:pt x="188511" y="80973"/>
                        </a:cubicBezTo>
                        <a:cubicBezTo>
                          <a:pt x="178039" y="89921"/>
                          <a:pt x="167475" y="102470"/>
                          <a:pt x="156764" y="118705"/>
                        </a:cubicBezTo>
                        <a:cubicBezTo>
                          <a:pt x="114848" y="182228"/>
                          <a:pt x="83018" y="289456"/>
                          <a:pt x="69743" y="419502"/>
                        </a:cubicBezTo>
                        <a:cubicBezTo>
                          <a:pt x="62421" y="491238"/>
                          <a:pt x="61440" y="563533"/>
                          <a:pt x="65740" y="632166"/>
                        </a:cubicBezTo>
                        <a:lnTo>
                          <a:pt x="67903" y="661344"/>
                        </a:lnTo>
                        <a:cubicBezTo>
                          <a:pt x="72706" y="717368"/>
                          <a:pt x="81042" y="770454"/>
                          <a:pt x="92305" y="818194"/>
                        </a:cubicBezTo>
                        <a:cubicBezTo>
                          <a:pt x="108504" y="886374"/>
                          <a:pt x="130647" y="942688"/>
                          <a:pt x="156680" y="982144"/>
                        </a:cubicBezTo>
                        <a:cubicBezTo>
                          <a:pt x="164510" y="994010"/>
                          <a:pt x="172257" y="1003902"/>
                          <a:pt x="179945" y="1011884"/>
                        </a:cubicBezTo>
                        <a:cubicBezTo>
                          <a:pt x="185248" y="1017234"/>
                          <a:pt x="190690" y="1021882"/>
                          <a:pt x="196249" y="1025791"/>
                        </a:cubicBezTo>
                        <a:lnTo>
                          <a:pt x="197450" y="1026845"/>
                        </a:lnTo>
                        <a:cubicBezTo>
                          <a:pt x="219321" y="1041490"/>
                          <a:pt x="240777" y="1040625"/>
                          <a:pt x="262216" y="1025547"/>
                        </a:cubicBezTo>
                        <a:cubicBezTo>
                          <a:pt x="276442" y="1015541"/>
                          <a:pt x="296084" y="1018963"/>
                          <a:pt x="306089" y="1033189"/>
                        </a:cubicBezTo>
                        <a:cubicBezTo>
                          <a:pt x="316095" y="1047415"/>
                          <a:pt x="312673" y="1067057"/>
                          <a:pt x="298448" y="1077062"/>
                        </a:cubicBezTo>
                        <a:cubicBezTo>
                          <a:pt x="252815" y="1109158"/>
                          <a:pt x="205205" y="1107823"/>
                          <a:pt x="162550" y="1078842"/>
                        </a:cubicBezTo>
                        <a:cubicBezTo>
                          <a:pt x="161676" y="1078418"/>
                          <a:pt x="160836" y="1077885"/>
                          <a:pt x="160013" y="1077306"/>
                        </a:cubicBezTo>
                        <a:cubicBezTo>
                          <a:pt x="144415" y="1066334"/>
                          <a:pt x="129740" y="1051613"/>
                          <a:pt x="116094" y="1033663"/>
                        </a:cubicBezTo>
                        <a:cubicBezTo>
                          <a:pt x="111994" y="1028344"/>
                          <a:pt x="108004" y="1022734"/>
                          <a:pt x="104112" y="1016831"/>
                        </a:cubicBezTo>
                        <a:cubicBezTo>
                          <a:pt x="68928" y="963510"/>
                          <a:pt x="40997" y="887092"/>
                          <a:pt x="22932" y="795621"/>
                        </a:cubicBezTo>
                        <a:cubicBezTo>
                          <a:pt x="10847" y="734751"/>
                          <a:pt x="3288" y="668171"/>
                          <a:pt x="902" y="599156"/>
                        </a:cubicBezTo>
                        <a:cubicBezTo>
                          <a:pt x="-4229" y="457211"/>
                          <a:pt x="12724" y="318950"/>
                          <a:pt x="46704" y="211155"/>
                        </a:cubicBezTo>
                        <a:cubicBezTo>
                          <a:pt x="47263" y="209400"/>
                          <a:pt x="47812" y="207675"/>
                          <a:pt x="48365" y="205959"/>
                        </a:cubicBezTo>
                        <a:cubicBezTo>
                          <a:pt x="49317" y="203007"/>
                          <a:pt x="50293" y="200052"/>
                          <a:pt x="51282" y="197122"/>
                        </a:cubicBezTo>
                        <a:cubicBezTo>
                          <a:pt x="51872" y="195358"/>
                          <a:pt x="52463" y="193625"/>
                          <a:pt x="53059" y="191902"/>
                        </a:cubicBezTo>
                        <a:cubicBezTo>
                          <a:pt x="55822" y="183946"/>
                          <a:pt x="58694" y="176128"/>
                          <a:pt x="61663" y="168513"/>
                        </a:cubicBezTo>
                        <a:cubicBezTo>
                          <a:pt x="62578" y="166122"/>
                          <a:pt x="63509" y="163776"/>
                          <a:pt x="64449" y="161452"/>
                        </a:cubicBezTo>
                        <a:cubicBezTo>
                          <a:pt x="65160" y="159740"/>
                          <a:pt x="65869" y="158011"/>
                          <a:pt x="66584" y="156292"/>
                        </a:cubicBezTo>
                        <a:cubicBezTo>
                          <a:pt x="73249" y="140222"/>
                          <a:pt x="80351" y="125234"/>
                          <a:pt x="87854" y="111387"/>
                        </a:cubicBezTo>
                        <a:cubicBezTo>
                          <a:pt x="108746" y="72707"/>
                          <a:pt x="132952" y="42524"/>
                          <a:pt x="159934" y="23545"/>
                        </a:cubicBezTo>
                        <a:cubicBezTo>
                          <a:pt x="161265" y="22608"/>
                          <a:pt x="162646" y="21789"/>
                          <a:pt x="164061" y="21086"/>
                        </a:cubicBezTo>
                        <a:cubicBezTo>
                          <a:pt x="206347" y="-6996"/>
                          <a:pt x="253407" y="-7949"/>
                          <a:pt x="298527" y="23789"/>
                        </a:cubicBezTo>
                        <a:close/>
                      </a:path>
                    </a:pathLst>
                  </a:custGeom>
                  <a:solidFill>
                    <a:srgbClr val="939294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</p:grpSp>
            <p:sp>
              <p:nvSpPr>
                <p:cNvPr id="19" name="图形 9">
                  <a:extLst>
                    <a:ext uri="{FF2B5EF4-FFF2-40B4-BE49-F238E27FC236}">
                      <a16:creationId xmlns:a16="http://schemas.microsoft.com/office/drawing/2014/main" id="{F4866FC7-F106-E645-C50B-CE4842A5BF5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575629" y="6183395"/>
                  <a:ext cx="869416" cy="834077"/>
                </a:xfrm>
                <a:custGeom>
                  <a:avLst/>
                  <a:gdLst>
                    <a:gd name="connsiteX0" fmla="*/ 727128 w 869416"/>
                    <a:gd name="connsiteY0" fmla="*/ 505601 h 834077"/>
                    <a:gd name="connsiteX1" fmla="*/ 710072 w 869416"/>
                    <a:gd name="connsiteY1" fmla="*/ 522236 h 834077"/>
                    <a:gd name="connsiteX2" fmla="*/ 697997 w 869416"/>
                    <a:gd name="connsiteY2" fmla="*/ 559404 h 834077"/>
                    <a:gd name="connsiteX3" fmla="*/ 730374 w 869416"/>
                    <a:gd name="connsiteY3" fmla="*/ 748165 h 834077"/>
                    <a:gd name="connsiteX4" fmla="*/ 670373 w 869416"/>
                    <a:gd name="connsiteY4" fmla="*/ 833006 h 834077"/>
                    <a:gd name="connsiteX5" fmla="*/ 623758 w 869416"/>
                    <a:gd name="connsiteY5" fmla="*/ 825624 h 834077"/>
                    <a:gd name="connsiteX6" fmla="*/ 492264 w 869416"/>
                    <a:gd name="connsiteY6" fmla="*/ 756491 h 834077"/>
                    <a:gd name="connsiteX7" fmla="*/ 676134 w 869416"/>
                    <a:gd name="connsiteY7" fmla="*/ 547782 h 834077"/>
                    <a:gd name="connsiteX8" fmla="*/ 727128 w 869416"/>
                    <a:gd name="connsiteY8" fmla="*/ 505601 h 834077"/>
                    <a:gd name="connsiteX9" fmla="*/ 467223 w 869416"/>
                    <a:gd name="connsiteY9" fmla="*/ 7604 h 834077"/>
                    <a:gd name="connsiteX10" fmla="*/ 500595 w 869416"/>
                    <a:gd name="connsiteY10" fmla="*/ 40976 h 834077"/>
                    <a:gd name="connsiteX11" fmla="*/ 585352 w 869416"/>
                    <a:gd name="connsiteY11" fmla="*/ 212716 h 834077"/>
                    <a:gd name="connsiteX12" fmla="*/ 616969 w 869416"/>
                    <a:gd name="connsiteY12" fmla="*/ 235685 h 834077"/>
                    <a:gd name="connsiteX13" fmla="*/ 806494 w 869416"/>
                    <a:gd name="connsiteY13" fmla="*/ 263225 h 834077"/>
                    <a:gd name="connsiteX14" fmla="*/ 868644 w 869416"/>
                    <a:gd name="connsiteY14" fmla="*/ 346506 h 834077"/>
                    <a:gd name="connsiteX15" fmla="*/ 847218 w 869416"/>
                    <a:gd name="connsiteY15" fmla="*/ 388555 h 834077"/>
                    <a:gd name="connsiteX16" fmla="*/ 757002 w 869416"/>
                    <a:gd name="connsiteY16" fmla="*/ 476461 h 834077"/>
                    <a:gd name="connsiteX17" fmla="*/ 751997 w 869416"/>
                    <a:gd name="connsiteY17" fmla="*/ 481374 h 834077"/>
                    <a:gd name="connsiteX18" fmla="*/ 724495 w 869416"/>
                    <a:gd name="connsiteY18" fmla="*/ 505034 h 834077"/>
                    <a:gd name="connsiteX19" fmla="*/ 563698 w 869416"/>
                    <a:gd name="connsiteY19" fmla="*/ 632509 h 834077"/>
                    <a:gd name="connsiteX20" fmla="*/ 373573 w 869416"/>
                    <a:gd name="connsiteY20" fmla="*/ 758368 h 834077"/>
                    <a:gd name="connsiteX21" fmla="*/ 373732 w 869416"/>
                    <a:gd name="connsiteY21" fmla="*/ 758217 h 834077"/>
                    <a:gd name="connsiteX22" fmla="*/ 245647 w 869416"/>
                    <a:gd name="connsiteY22" fmla="*/ 825624 h 834077"/>
                    <a:gd name="connsiteX23" fmla="*/ 146416 w 869416"/>
                    <a:gd name="connsiteY23" fmla="*/ 794776 h 834077"/>
                    <a:gd name="connsiteX24" fmla="*/ 139033 w 869416"/>
                    <a:gd name="connsiteY24" fmla="*/ 748165 h 834077"/>
                    <a:gd name="connsiteX25" fmla="*/ 171408 w 869416"/>
                    <a:gd name="connsiteY25" fmla="*/ 559404 h 834077"/>
                    <a:gd name="connsiteX26" fmla="*/ 159332 w 869416"/>
                    <a:gd name="connsiteY26" fmla="*/ 522236 h 834077"/>
                    <a:gd name="connsiteX27" fmla="*/ 22190 w 869416"/>
                    <a:gd name="connsiteY27" fmla="*/ 388555 h 834077"/>
                    <a:gd name="connsiteX28" fmla="*/ 20862 w 869416"/>
                    <a:gd name="connsiteY28" fmla="*/ 284651 h 834077"/>
                    <a:gd name="connsiteX29" fmla="*/ 62913 w 869416"/>
                    <a:gd name="connsiteY29" fmla="*/ 263225 h 834077"/>
                    <a:gd name="connsiteX30" fmla="*/ 252439 w 869416"/>
                    <a:gd name="connsiteY30" fmla="*/ 235685 h 834077"/>
                    <a:gd name="connsiteX31" fmla="*/ 284053 w 869416"/>
                    <a:gd name="connsiteY31" fmla="*/ 212716 h 834077"/>
                    <a:gd name="connsiteX32" fmla="*/ 368811 w 869416"/>
                    <a:gd name="connsiteY32" fmla="*/ 40976 h 834077"/>
                    <a:gd name="connsiteX33" fmla="*/ 467223 w 869416"/>
                    <a:gd name="connsiteY33" fmla="*/ 7604 h 83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869416" h="834077">
                      <a:moveTo>
                        <a:pt x="727128" y="505601"/>
                      </a:moveTo>
                      <a:lnTo>
                        <a:pt x="710072" y="522236"/>
                      </a:lnTo>
                      <a:cubicBezTo>
                        <a:pt x="700180" y="531885"/>
                        <a:pt x="695662" y="545783"/>
                        <a:pt x="697997" y="559404"/>
                      </a:cubicBezTo>
                      <a:lnTo>
                        <a:pt x="730374" y="748165"/>
                      </a:lnTo>
                      <a:cubicBezTo>
                        <a:pt x="737234" y="788163"/>
                        <a:pt x="710371" y="826145"/>
                        <a:pt x="670373" y="833006"/>
                      </a:cubicBezTo>
                      <a:cubicBezTo>
                        <a:pt x="654447" y="835739"/>
                        <a:pt x="638063" y="833144"/>
                        <a:pt x="623758" y="825624"/>
                      </a:cubicBezTo>
                      <a:lnTo>
                        <a:pt x="492264" y="756491"/>
                      </a:lnTo>
                      <a:cubicBezTo>
                        <a:pt x="555624" y="703490"/>
                        <a:pt x="616914" y="633920"/>
                        <a:pt x="676134" y="547782"/>
                      </a:cubicBezTo>
                      <a:cubicBezTo>
                        <a:pt x="682205" y="541861"/>
                        <a:pt x="701331" y="526846"/>
                        <a:pt x="727128" y="505601"/>
                      </a:cubicBezTo>
                      <a:close/>
                      <a:moveTo>
                        <a:pt x="467223" y="7604"/>
                      </a:moveTo>
                      <a:cubicBezTo>
                        <a:pt x="481713" y="14756"/>
                        <a:pt x="493444" y="26485"/>
                        <a:pt x="500595" y="40976"/>
                      </a:cubicBezTo>
                      <a:lnTo>
                        <a:pt x="585352" y="212716"/>
                      </a:lnTo>
                      <a:cubicBezTo>
                        <a:pt x="591469" y="225108"/>
                        <a:pt x="603293" y="233698"/>
                        <a:pt x="616969" y="235685"/>
                      </a:cubicBezTo>
                      <a:lnTo>
                        <a:pt x="806494" y="263225"/>
                      </a:lnTo>
                      <a:cubicBezTo>
                        <a:pt x="846655" y="269060"/>
                        <a:pt x="874476" y="306347"/>
                        <a:pt x="868644" y="346506"/>
                      </a:cubicBezTo>
                      <a:cubicBezTo>
                        <a:pt x="866318" y="362497"/>
                        <a:pt x="858790" y="377277"/>
                        <a:pt x="847218" y="388555"/>
                      </a:cubicBezTo>
                      <a:lnTo>
                        <a:pt x="757002" y="476461"/>
                      </a:lnTo>
                      <a:lnTo>
                        <a:pt x="751997" y="481374"/>
                      </a:lnTo>
                      <a:lnTo>
                        <a:pt x="724495" y="505034"/>
                      </a:lnTo>
                      <a:cubicBezTo>
                        <a:pt x="669693" y="551666"/>
                        <a:pt x="616091" y="594157"/>
                        <a:pt x="563698" y="632509"/>
                      </a:cubicBezTo>
                      <a:cubicBezTo>
                        <a:pt x="502572" y="677251"/>
                        <a:pt x="439196" y="719206"/>
                        <a:pt x="373573" y="758368"/>
                      </a:cubicBezTo>
                      <a:lnTo>
                        <a:pt x="373732" y="758217"/>
                      </a:lnTo>
                      <a:lnTo>
                        <a:pt x="245647" y="825624"/>
                      </a:lnTo>
                      <a:cubicBezTo>
                        <a:pt x="209727" y="844506"/>
                        <a:pt x="165300" y="830696"/>
                        <a:pt x="146416" y="794776"/>
                      </a:cubicBezTo>
                      <a:cubicBezTo>
                        <a:pt x="138896" y="780475"/>
                        <a:pt x="136301" y="764091"/>
                        <a:pt x="139033" y="748165"/>
                      </a:cubicBezTo>
                      <a:lnTo>
                        <a:pt x="171408" y="559404"/>
                      </a:lnTo>
                      <a:cubicBezTo>
                        <a:pt x="173744" y="545783"/>
                        <a:pt x="169228" y="531885"/>
                        <a:pt x="159332" y="522236"/>
                      </a:cubicBezTo>
                      <a:lnTo>
                        <a:pt x="22190" y="388555"/>
                      </a:lnTo>
                      <a:cubicBezTo>
                        <a:pt x="-6870" y="360230"/>
                        <a:pt x="-7465" y="313710"/>
                        <a:pt x="20862" y="284651"/>
                      </a:cubicBezTo>
                      <a:cubicBezTo>
                        <a:pt x="32141" y="273079"/>
                        <a:pt x="46921" y="265549"/>
                        <a:pt x="62913" y="263225"/>
                      </a:cubicBezTo>
                      <a:lnTo>
                        <a:pt x="252439" y="235685"/>
                      </a:lnTo>
                      <a:cubicBezTo>
                        <a:pt x="266115" y="233698"/>
                        <a:pt x="277937" y="225108"/>
                        <a:pt x="284053" y="212716"/>
                      </a:cubicBezTo>
                      <a:lnTo>
                        <a:pt x="368811" y="40976"/>
                      </a:lnTo>
                      <a:cubicBezTo>
                        <a:pt x="386774" y="4585"/>
                        <a:pt x="430832" y="-10356"/>
                        <a:pt x="467223" y="7604"/>
                      </a:cubicBezTo>
                      <a:close/>
                    </a:path>
                  </a:pathLst>
                </a:custGeom>
                <a:solidFill>
                  <a:srgbClr val="C2C2C4"/>
                </a:solidFill>
                <a:ln w="4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0" name="图形 4">
                  <a:extLst>
                    <a:ext uri="{FF2B5EF4-FFF2-40B4-BE49-F238E27FC236}">
                      <a16:creationId xmlns:a16="http://schemas.microsoft.com/office/drawing/2014/main" id="{1C7B5755-6FE4-BF29-CE9C-1276603CC9E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590458" y="-461801"/>
                  <a:ext cx="839758" cy="839758"/>
                </a:xfrm>
                <a:custGeom>
                  <a:avLst/>
                  <a:gdLst>
                    <a:gd name="connsiteX0" fmla="*/ 624453 w 839758"/>
                    <a:gd name="connsiteY0" fmla="*/ 0 h 839758"/>
                    <a:gd name="connsiteX1" fmla="*/ 753838 w 839758"/>
                    <a:gd name="connsiteY1" fmla="*/ 22433 h 839758"/>
                    <a:gd name="connsiteX2" fmla="*/ 817324 w 839758"/>
                    <a:gd name="connsiteY2" fmla="*/ 85920 h 839758"/>
                    <a:gd name="connsiteX3" fmla="*/ 839758 w 839758"/>
                    <a:gd name="connsiteY3" fmla="*/ 215304 h 839758"/>
                    <a:gd name="connsiteX4" fmla="*/ 839758 w 839758"/>
                    <a:gd name="connsiteY4" fmla="*/ 624453 h 839758"/>
                    <a:gd name="connsiteX5" fmla="*/ 817324 w 839758"/>
                    <a:gd name="connsiteY5" fmla="*/ 753838 h 839758"/>
                    <a:gd name="connsiteX6" fmla="*/ 753838 w 839758"/>
                    <a:gd name="connsiteY6" fmla="*/ 817324 h 839758"/>
                    <a:gd name="connsiteX7" fmla="*/ 624453 w 839758"/>
                    <a:gd name="connsiteY7" fmla="*/ 839758 h 839758"/>
                    <a:gd name="connsiteX8" fmla="*/ 215304 w 839758"/>
                    <a:gd name="connsiteY8" fmla="*/ 839758 h 839758"/>
                    <a:gd name="connsiteX9" fmla="*/ 85920 w 839758"/>
                    <a:gd name="connsiteY9" fmla="*/ 817324 h 839758"/>
                    <a:gd name="connsiteX10" fmla="*/ 22433 w 839758"/>
                    <a:gd name="connsiteY10" fmla="*/ 753838 h 839758"/>
                    <a:gd name="connsiteX11" fmla="*/ 0 w 839758"/>
                    <a:gd name="connsiteY11" fmla="*/ 624453 h 839758"/>
                    <a:gd name="connsiteX12" fmla="*/ 0 w 839758"/>
                    <a:gd name="connsiteY12" fmla="*/ 215304 h 839758"/>
                    <a:gd name="connsiteX13" fmla="*/ 22433 w 839758"/>
                    <a:gd name="connsiteY13" fmla="*/ 85920 h 839758"/>
                    <a:gd name="connsiteX14" fmla="*/ 85920 w 839758"/>
                    <a:gd name="connsiteY14" fmla="*/ 22433 h 839758"/>
                    <a:gd name="connsiteX15" fmla="*/ 215304 w 839758"/>
                    <a:gd name="connsiteY15" fmla="*/ 0 h 839758"/>
                    <a:gd name="connsiteX16" fmla="*/ 624453 w 839758"/>
                    <a:gd name="connsiteY16" fmla="*/ 0 h 839758"/>
                    <a:gd name="connsiteX17" fmla="*/ 262424 w 839758"/>
                    <a:gd name="connsiteY17" fmla="*/ 220437 h 839758"/>
                    <a:gd name="connsiteX18" fmla="*/ 188946 w 839758"/>
                    <a:gd name="connsiteY18" fmla="*/ 293915 h 839758"/>
                    <a:gd name="connsiteX19" fmla="*/ 262424 w 839758"/>
                    <a:gd name="connsiteY19" fmla="*/ 367394 h 839758"/>
                    <a:gd name="connsiteX20" fmla="*/ 335903 w 839758"/>
                    <a:gd name="connsiteY20" fmla="*/ 293915 h 839758"/>
                    <a:gd name="connsiteX21" fmla="*/ 262424 w 839758"/>
                    <a:gd name="connsiteY21" fmla="*/ 220437 h 839758"/>
                    <a:gd name="connsiteX22" fmla="*/ 654440 w 839758"/>
                    <a:gd name="connsiteY22" fmla="*/ 412758 h 839758"/>
                    <a:gd name="connsiteX23" fmla="*/ 705426 w 839758"/>
                    <a:gd name="connsiteY23" fmla="*/ 447902 h 839758"/>
                    <a:gd name="connsiteX24" fmla="*/ 770617 w 839758"/>
                    <a:gd name="connsiteY24" fmla="*/ 513084 h 839758"/>
                    <a:gd name="connsiteX25" fmla="*/ 776768 w 839758"/>
                    <a:gd name="connsiteY25" fmla="*/ 527931 h 839758"/>
                    <a:gd name="connsiteX26" fmla="*/ 776776 w 839758"/>
                    <a:gd name="connsiteY26" fmla="*/ 601842 h 839758"/>
                    <a:gd name="connsiteX27" fmla="*/ 776776 w 839758"/>
                    <a:gd name="connsiteY27" fmla="*/ 601842 h 839758"/>
                    <a:gd name="connsiteX28" fmla="*/ 758550 w 839758"/>
                    <a:gd name="connsiteY28" fmla="*/ 706967 h 839758"/>
                    <a:gd name="connsiteX29" fmla="*/ 706967 w 839758"/>
                    <a:gd name="connsiteY29" fmla="*/ 758550 h 839758"/>
                    <a:gd name="connsiteX30" fmla="*/ 703625 w 839758"/>
                    <a:gd name="connsiteY30" fmla="*/ 760292 h 839758"/>
                    <a:gd name="connsiteX31" fmla="*/ 601842 w 839758"/>
                    <a:gd name="connsiteY31" fmla="*/ 776776 h 839758"/>
                    <a:gd name="connsiteX32" fmla="*/ 237917 w 839758"/>
                    <a:gd name="connsiteY32" fmla="*/ 776776 h 839758"/>
                    <a:gd name="connsiteX33" fmla="*/ 229079 w 839758"/>
                    <a:gd name="connsiteY33" fmla="*/ 776730 h 839758"/>
                    <a:gd name="connsiteX34" fmla="*/ 132792 w 839758"/>
                    <a:gd name="connsiteY34" fmla="*/ 758550 h 839758"/>
                    <a:gd name="connsiteX35" fmla="*/ 81208 w 839758"/>
                    <a:gd name="connsiteY35" fmla="*/ 706967 h 839758"/>
                    <a:gd name="connsiteX36" fmla="*/ 75502 w 839758"/>
                    <a:gd name="connsiteY36" fmla="*/ 694694 h 839758"/>
                    <a:gd name="connsiteX37" fmla="*/ 77733 w 839758"/>
                    <a:gd name="connsiteY37" fmla="*/ 683152 h 839758"/>
                    <a:gd name="connsiteX38" fmla="*/ 196800 w 839758"/>
                    <a:gd name="connsiteY38" fmla="*/ 564082 h 839758"/>
                    <a:gd name="connsiteX39" fmla="*/ 196800 w 839758"/>
                    <a:gd name="connsiteY39" fmla="*/ 564082 h 839758"/>
                    <a:gd name="connsiteX40" fmla="*/ 250475 w 839758"/>
                    <a:gd name="connsiteY40" fmla="*/ 526268 h 839758"/>
                    <a:gd name="connsiteX41" fmla="*/ 295368 w 839758"/>
                    <a:gd name="connsiteY41" fmla="*/ 526268 h 839758"/>
                    <a:gd name="connsiteX42" fmla="*/ 298410 w 839758"/>
                    <a:gd name="connsiteY42" fmla="*/ 527238 h 839758"/>
                    <a:gd name="connsiteX43" fmla="*/ 301414 w 839758"/>
                    <a:gd name="connsiteY43" fmla="*/ 528313 h 839758"/>
                    <a:gd name="connsiteX44" fmla="*/ 346354 w 839758"/>
                    <a:gd name="connsiteY44" fmla="*/ 561412 h 839758"/>
                    <a:gd name="connsiteX45" fmla="*/ 351153 w 839758"/>
                    <a:gd name="connsiteY45" fmla="*/ 566211 h 839758"/>
                    <a:gd name="connsiteX46" fmla="*/ 440235 w 839758"/>
                    <a:gd name="connsiteY46" fmla="*/ 566203 h 839758"/>
                    <a:gd name="connsiteX47" fmla="*/ 555870 w 839758"/>
                    <a:gd name="connsiteY47" fmla="*/ 450572 h 839758"/>
                    <a:gd name="connsiteX48" fmla="*/ 609547 w 839758"/>
                    <a:gd name="connsiteY48" fmla="*/ 412758 h 839758"/>
                    <a:gd name="connsiteX49" fmla="*/ 654440 w 839758"/>
                    <a:gd name="connsiteY49" fmla="*/ 412758 h 839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839758" h="839758">
                      <a:moveTo>
                        <a:pt x="624453" y="0"/>
                      </a:moveTo>
                      <a:cubicBezTo>
                        <a:pt x="699321" y="0"/>
                        <a:pt x="726467" y="7795"/>
                        <a:pt x="753838" y="22433"/>
                      </a:cubicBezTo>
                      <a:cubicBezTo>
                        <a:pt x="781206" y="37070"/>
                        <a:pt x="802687" y="58550"/>
                        <a:pt x="817324" y="85920"/>
                      </a:cubicBezTo>
                      <a:cubicBezTo>
                        <a:pt x="831961" y="113290"/>
                        <a:pt x="839758" y="140438"/>
                        <a:pt x="839758" y="215304"/>
                      </a:cubicBezTo>
                      <a:lnTo>
                        <a:pt x="839758" y="624453"/>
                      </a:lnTo>
                      <a:cubicBezTo>
                        <a:pt x="839758" y="699321"/>
                        <a:pt x="831961" y="726467"/>
                        <a:pt x="817324" y="753838"/>
                      </a:cubicBezTo>
                      <a:cubicBezTo>
                        <a:pt x="802687" y="781206"/>
                        <a:pt x="781206" y="802687"/>
                        <a:pt x="753838" y="817324"/>
                      </a:cubicBezTo>
                      <a:cubicBezTo>
                        <a:pt x="726467" y="831961"/>
                        <a:pt x="699321" y="839758"/>
                        <a:pt x="624453" y="839758"/>
                      </a:cubicBezTo>
                      <a:lnTo>
                        <a:pt x="215304" y="839758"/>
                      </a:lnTo>
                      <a:cubicBezTo>
                        <a:pt x="140438" y="839758"/>
                        <a:pt x="113290" y="831961"/>
                        <a:pt x="85920" y="817324"/>
                      </a:cubicBezTo>
                      <a:cubicBezTo>
                        <a:pt x="58550" y="802687"/>
                        <a:pt x="37070" y="781206"/>
                        <a:pt x="22433" y="753838"/>
                      </a:cubicBezTo>
                      <a:cubicBezTo>
                        <a:pt x="7795" y="726467"/>
                        <a:pt x="0" y="699321"/>
                        <a:pt x="0" y="624453"/>
                      </a:cubicBezTo>
                      <a:lnTo>
                        <a:pt x="0" y="215304"/>
                      </a:lnTo>
                      <a:cubicBezTo>
                        <a:pt x="0" y="140438"/>
                        <a:pt x="7795" y="113290"/>
                        <a:pt x="22433" y="85920"/>
                      </a:cubicBezTo>
                      <a:cubicBezTo>
                        <a:pt x="37070" y="58550"/>
                        <a:pt x="58550" y="37070"/>
                        <a:pt x="85920" y="22433"/>
                      </a:cubicBezTo>
                      <a:cubicBezTo>
                        <a:pt x="113290" y="7795"/>
                        <a:pt x="140438" y="0"/>
                        <a:pt x="215304" y="0"/>
                      </a:cubicBezTo>
                      <a:lnTo>
                        <a:pt x="624453" y="0"/>
                      </a:lnTo>
                      <a:close/>
                      <a:moveTo>
                        <a:pt x="262424" y="220437"/>
                      </a:moveTo>
                      <a:cubicBezTo>
                        <a:pt x="221843" y="220437"/>
                        <a:pt x="188946" y="253334"/>
                        <a:pt x="188946" y="293915"/>
                      </a:cubicBezTo>
                      <a:cubicBezTo>
                        <a:pt x="188946" y="334497"/>
                        <a:pt x="221843" y="367394"/>
                        <a:pt x="262424" y="367394"/>
                      </a:cubicBezTo>
                      <a:cubicBezTo>
                        <a:pt x="303006" y="367394"/>
                        <a:pt x="335903" y="334497"/>
                        <a:pt x="335903" y="293915"/>
                      </a:cubicBezTo>
                      <a:cubicBezTo>
                        <a:pt x="335903" y="253334"/>
                        <a:pt x="303006" y="220437"/>
                        <a:pt x="262424" y="220437"/>
                      </a:cubicBezTo>
                      <a:close/>
                      <a:moveTo>
                        <a:pt x="654440" y="412758"/>
                      </a:moveTo>
                      <a:cubicBezTo>
                        <a:pt x="668779" y="417104"/>
                        <a:pt x="680792" y="423633"/>
                        <a:pt x="705426" y="447902"/>
                      </a:cubicBezTo>
                      <a:lnTo>
                        <a:pt x="770617" y="513084"/>
                      </a:lnTo>
                      <a:cubicBezTo>
                        <a:pt x="774555" y="517022"/>
                        <a:pt x="776768" y="522359"/>
                        <a:pt x="776768" y="527931"/>
                      </a:cubicBezTo>
                      <a:lnTo>
                        <a:pt x="776776" y="601842"/>
                      </a:lnTo>
                      <a:lnTo>
                        <a:pt x="776776" y="601842"/>
                      </a:lnTo>
                      <a:cubicBezTo>
                        <a:pt x="776776" y="662670"/>
                        <a:pt x="770445" y="684726"/>
                        <a:pt x="758550" y="706967"/>
                      </a:cubicBezTo>
                      <a:cubicBezTo>
                        <a:pt x="746659" y="729204"/>
                        <a:pt x="729204" y="746659"/>
                        <a:pt x="706967" y="758550"/>
                      </a:cubicBezTo>
                      <a:lnTo>
                        <a:pt x="703625" y="760292"/>
                      </a:lnTo>
                      <a:cubicBezTo>
                        <a:pt x="682425" y="771062"/>
                        <a:pt x="659630" y="776776"/>
                        <a:pt x="601842" y="776776"/>
                      </a:cubicBezTo>
                      <a:lnTo>
                        <a:pt x="237917" y="776776"/>
                      </a:lnTo>
                      <a:lnTo>
                        <a:pt x="229079" y="776730"/>
                      </a:lnTo>
                      <a:cubicBezTo>
                        <a:pt x="174882" y="776130"/>
                        <a:pt x="153918" y="769848"/>
                        <a:pt x="132792" y="758550"/>
                      </a:cubicBezTo>
                      <a:cubicBezTo>
                        <a:pt x="110554" y="746659"/>
                        <a:pt x="93101" y="729204"/>
                        <a:pt x="81208" y="706967"/>
                      </a:cubicBezTo>
                      <a:cubicBezTo>
                        <a:pt x="79652" y="704058"/>
                        <a:pt x="77750" y="699964"/>
                        <a:pt x="75502" y="694694"/>
                      </a:cubicBezTo>
                      <a:cubicBezTo>
                        <a:pt x="73817" y="690752"/>
                        <a:pt x="74702" y="686183"/>
                        <a:pt x="77733" y="683152"/>
                      </a:cubicBezTo>
                      <a:lnTo>
                        <a:pt x="196800" y="564082"/>
                      </a:lnTo>
                      <a:lnTo>
                        <a:pt x="196800" y="564082"/>
                      </a:lnTo>
                      <a:cubicBezTo>
                        <a:pt x="223269" y="537613"/>
                        <a:pt x="235623" y="530769"/>
                        <a:pt x="250475" y="526268"/>
                      </a:cubicBezTo>
                      <a:cubicBezTo>
                        <a:pt x="265327" y="521767"/>
                        <a:pt x="280516" y="521767"/>
                        <a:pt x="295368" y="526268"/>
                      </a:cubicBezTo>
                      <a:lnTo>
                        <a:pt x="298410" y="527238"/>
                      </a:lnTo>
                      <a:lnTo>
                        <a:pt x="301414" y="528313"/>
                      </a:lnTo>
                      <a:cubicBezTo>
                        <a:pt x="313397" y="532843"/>
                        <a:pt x="325238" y="540611"/>
                        <a:pt x="346354" y="561412"/>
                      </a:cubicBezTo>
                      <a:lnTo>
                        <a:pt x="351153" y="566211"/>
                      </a:lnTo>
                      <a:cubicBezTo>
                        <a:pt x="375762" y="590783"/>
                        <a:pt x="415634" y="590778"/>
                        <a:pt x="440235" y="566203"/>
                      </a:cubicBezTo>
                      <a:lnTo>
                        <a:pt x="555870" y="450572"/>
                      </a:lnTo>
                      <a:cubicBezTo>
                        <a:pt x="582339" y="424103"/>
                        <a:pt x="594696" y="417259"/>
                        <a:pt x="609547" y="412758"/>
                      </a:cubicBezTo>
                      <a:cubicBezTo>
                        <a:pt x="624398" y="408257"/>
                        <a:pt x="639585" y="408257"/>
                        <a:pt x="654440" y="412758"/>
                      </a:cubicBezTo>
                      <a:close/>
                    </a:path>
                  </a:pathLst>
                </a:custGeom>
                <a:solidFill>
                  <a:srgbClr val="C2C2C4"/>
                </a:solidFill>
                <a:ln w="4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/>
                </a:p>
              </p:txBody>
            </p: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1571455A-A3CC-7436-4454-2AC2D5D7B6B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531471" y="2890626"/>
                  <a:ext cx="923734" cy="797771"/>
                  <a:chOff x="6433596" y="4841248"/>
                  <a:chExt cx="923734" cy="797771"/>
                </a:xfrm>
              </p:grpSpPr>
              <p:sp>
                <p:nvSpPr>
                  <p:cNvPr id="31" name="任意多边形: 形状 30">
                    <a:extLst>
                      <a:ext uri="{FF2B5EF4-FFF2-40B4-BE49-F238E27FC236}">
                        <a16:creationId xmlns:a16="http://schemas.microsoft.com/office/drawing/2014/main" id="{C09336D0-F6D9-B255-F64D-41C4E8BF512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433596" y="4949056"/>
                    <a:ext cx="818764" cy="689963"/>
                  </a:xfrm>
                  <a:custGeom>
                    <a:avLst/>
                    <a:gdLst>
                      <a:gd name="connsiteX0" fmla="*/ 146958 w 818764"/>
                      <a:gd name="connsiteY0" fmla="*/ 0 h 689963"/>
                      <a:gd name="connsiteX1" fmla="*/ 671807 w 818764"/>
                      <a:gd name="connsiteY1" fmla="*/ 0 h 689963"/>
                      <a:gd name="connsiteX2" fmla="*/ 818764 w 818764"/>
                      <a:gd name="connsiteY2" fmla="*/ 150929 h 689963"/>
                      <a:gd name="connsiteX3" fmla="*/ 818764 w 818764"/>
                      <a:gd name="connsiteY3" fmla="*/ 539034 h 689963"/>
                      <a:gd name="connsiteX4" fmla="*/ 671807 w 818764"/>
                      <a:gd name="connsiteY4" fmla="*/ 689963 h 689963"/>
                      <a:gd name="connsiteX5" fmla="*/ 146958 w 818764"/>
                      <a:gd name="connsiteY5" fmla="*/ 689963 h 689963"/>
                      <a:gd name="connsiteX6" fmla="*/ 0 w 818764"/>
                      <a:gd name="connsiteY6" fmla="*/ 539034 h 689963"/>
                      <a:gd name="connsiteX7" fmla="*/ 0 w 818764"/>
                      <a:gd name="connsiteY7" fmla="*/ 150929 h 689963"/>
                      <a:gd name="connsiteX8" fmla="*/ 146958 w 818764"/>
                      <a:gd name="connsiteY8" fmla="*/ 0 h 689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8764" h="689963">
                        <a:moveTo>
                          <a:pt x="146958" y="0"/>
                        </a:moveTo>
                        <a:lnTo>
                          <a:pt x="671807" y="0"/>
                        </a:lnTo>
                        <a:cubicBezTo>
                          <a:pt x="752969" y="0"/>
                          <a:pt x="818764" y="67573"/>
                          <a:pt x="818764" y="150929"/>
                        </a:cubicBezTo>
                        <a:lnTo>
                          <a:pt x="818764" y="539034"/>
                        </a:lnTo>
                        <a:cubicBezTo>
                          <a:pt x="818764" y="622388"/>
                          <a:pt x="752969" y="689963"/>
                          <a:pt x="671807" y="689963"/>
                        </a:cubicBezTo>
                        <a:lnTo>
                          <a:pt x="146958" y="689963"/>
                        </a:lnTo>
                        <a:cubicBezTo>
                          <a:pt x="65795" y="689963"/>
                          <a:pt x="0" y="622388"/>
                          <a:pt x="0" y="539034"/>
                        </a:cubicBezTo>
                        <a:lnTo>
                          <a:pt x="0" y="150929"/>
                        </a:lnTo>
                        <a:cubicBezTo>
                          <a:pt x="0" y="67573"/>
                          <a:pt x="65795" y="0"/>
                          <a:pt x="146958" y="0"/>
                        </a:cubicBezTo>
                        <a:close/>
                      </a:path>
                    </a:pathLst>
                  </a:custGeom>
                  <a:solidFill>
                    <a:srgbClr val="0A59F7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30" name="任意多边形: 形状 29">
                    <a:extLst>
                      <a:ext uri="{FF2B5EF4-FFF2-40B4-BE49-F238E27FC236}">
                        <a16:creationId xmlns:a16="http://schemas.microsoft.com/office/drawing/2014/main" id="{39015EBC-685B-63D4-35F4-CD1923837A6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574080" y="4841248"/>
                    <a:ext cx="783250" cy="653114"/>
                  </a:xfrm>
                  <a:custGeom>
                    <a:avLst/>
                    <a:gdLst>
                      <a:gd name="connsiteX0" fmla="*/ 132437 w 783250"/>
                      <a:gd name="connsiteY0" fmla="*/ 0 h 653114"/>
                      <a:gd name="connsiteX1" fmla="*/ 594305 w 783250"/>
                      <a:gd name="connsiteY1" fmla="*/ 0 h 653114"/>
                      <a:gd name="connsiteX2" fmla="*/ 783250 w 783250"/>
                      <a:gd name="connsiteY2" fmla="*/ 188946 h 653114"/>
                      <a:gd name="connsiteX3" fmla="*/ 783250 w 783250"/>
                      <a:gd name="connsiteY3" fmla="*/ 522011 h 653114"/>
                      <a:gd name="connsiteX4" fmla="*/ 720281 w 783250"/>
                      <a:gd name="connsiteY4" fmla="*/ 653114 h 653114"/>
                      <a:gd name="connsiteX5" fmla="*/ 720268 w 783250"/>
                      <a:gd name="connsiteY5" fmla="*/ 211642 h 653114"/>
                      <a:gd name="connsiteX6" fmla="*/ 581372 w 783250"/>
                      <a:gd name="connsiteY6" fmla="*/ 64902 h 653114"/>
                      <a:gd name="connsiteX7" fmla="*/ 573311 w 783250"/>
                      <a:gd name="connsiteY7" fmla="*/ 64684 h 653114"/>
                      <a:gd name="connsiteX8" fmla="*/ 0 w 783250"/>
                      <a:gd name="connsiteY8" fmla="*/ 64653 h 653114"/>
                      <a:gd name="connsiteX9" fmla="*/ 132437 w 783250"/>
                      <a:gd name="connsiteY9" fmla="*/ 0 h 653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3250" h="653114">
                        <a:moveTo>
                          <a:pt x="132437" y="0"/>
                        </a:moveTo>
                        <a:lnTo>
                          <a:pt x="594305" y="0"/>
                        </a:lnTo>
                        <a:cubicBezTo>
                          <a:pt x="698657" y="0"/>
                          <a:pt x="783250" y="84594"/>
                          <a:pt x="783250" y="188946"/>
                        </a:cubicBezTo>
                        <a:lnTo>
                          <a:pt x="783250" y="522011"/>
                        </a:lnTo>
                        <a:cubicBezTo>
                          <a:pt x="783250" y="575046"/>
                          <a:pt x="758670" y="622337"/>
                          <a:pt x="720281" y="653114"/>
                        </a:cubicBezTo>
                        <a:lnTo>
                          <a:pt x="720268" y="211642"/>
                        </a:lnTo>
                        <a:cubicBezTo>
                          <a:pt x="720268" y="133185"/>
                          <a:pt x="658785" y="69087"/>
                          <a:pt x="581372" y="64902"/>
                        </a:cubicBezTo>
                        <a:lnTo>
                          <a:pt x="573311" y="64684"/>
                        </a:lnTo>
                        <a:lnTo>
                          <a:pt x="0" y="64653"/>
                        </a:lnTo>
                        <a:cubicBezTo>
                          <a:pt x="30738" y="25300"/>
                          <a:pt x="78633" y="0"/>
                          <a:pt x="132437" y="0"/>
                        </a:cubicBezTo>
                        <a:close/>
                      </a:path>
                    </a:pathLst>
                  </a:custGeom>
                  <a:solidFill>
                    <a:srgbClr val="6591F3"/>
                  </a:solidFill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</p:grp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6A16C1F7-B70B-D676-81D3-DEC2E8A5C2B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42305" y="729929"/>
                  <a:ext cx="347320" cy="375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20" h="375990">
                      <a:moveTo>
                        <a:pt x="222809" y="0"/>
                      </a:moveTo>
                      <a:lnTo>
                        <a:pt x="260900" y="0"/>
                      </a:lnTo>
                      <a:lnTo>
                        <a:pt x="260900" y="101984"/>
                      </a:lnTo>
                      <a:lnTo>
                        <a:pt x="347320" y="101984"/>
                      </a:lnTo>
                      <a:lnTo>
                        <a:pt x="347320" y="138436"/>
                      </a:lnTo>
                      <a:lnTo>
                        <a:pt x="92564" y="138436"/>
                      </a:lnTo>
                      <a:cubicBezTo>
                        <a:pt x="92564" y="155092"/>
                        <a:pt x="92018" y="175981"/>
                        <a:pt x="90926" y="201101"/>
                      </a:cubicBezTo>
                      <a:lnTo>
                        <a:pt x="286293" y="201101"/>
                      </a:lnTo>
                      <a:lnTo>
                        <a:pt x="286293" y="371894"/>
                      </a:lnTo>
                      <a:lnTo>
                        <a:pt x="248203" y="371894"/>
                      </a:lnTo>
                      <a:lnTo>
                        <a:pt x="248203" y="237554"/>
                      </a:lnTo>
                      <a:lnTo>
                        <a:pt x="87650" y="237554"/>
                      </a:lnTo>
                      <a:cubicBezTo>
                        <a:pt x="84373" y="265678"/>
                        <a:pt x="78912" y="290389"/>
                        <a:pt x="71266" y="311687"/>
                      </a:cubicBezTo>
                      <a:cubicBezTo>
                        <a:pt x="63621" y="332985"/>
                        <a:pt x="52426" y="354419"/>
                        <a:pt x="37681" y="375990"/>
                      </a:cubicBezTo>
                      <a:lnTo>
                        <a:pt x="0" y="353463"/>
                      </a:lnTo>
                      <a:cubicBezTo>
                        <a:pt x="14745" y="333258"/>
                        <a:pt x="25940" y="313052"/>
                        <a:pt x="33586" y="292846"/>
                      </a:cubicBezTo>
                      <a:cubicBezTo>
                        <a:pt x="41231" y="272641"/>
                        <a:pt x="46555" y="249704"/>
                        <a:pt x="49559" y="224038"/>
                      </a:cubicBezTo>
                      <a:cubicBezTo>
                        <a:pt x="52563" y="198371"/>
                        <a:pt x="54064" y="165605"/>
                        <a:pt x="54064" y="125740"/>
                      </a:cubicBezTo>
                      <a:lnTo>
                        <a:pt x="54064" y="5734"/>
                      </a:lnTo>
                      <a:lnTo>
                        <a:pt x="92564" y="5734"/>
                      </a:lnTo>
                      <a:lnTo>
                        <a:pt x="92564" y="101984"/>
                      </a:lnTo>
                      <a:lnTo>
                        <a:pt x="222809" y="101984"/>
                      </a:lnTo>
                      <a:lnTo>
                        <a:pt x="222809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03F9CFA8-1798-F727-55AA-CBE250669DB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78539" y="744264"/>
                  <a:ext cx="200282" cy="12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82" h="128197">
                      <a:moveTo>
                        <a:pt x="11059" y="0"/>
                      </a:moveTo>
                      <a:lnTo>
                        <a:pt x="200282" y="0"/>
                      </a:lnTo>
                      <a:cubicBezTo>
                        <a:pt x="200009" y="12014"/>
                        <a:pt x="199327" y="25940"/>
                        <a:pt x="198234" y="41777"/>
                      </a:cubicBezTo>
                      <a:cubicBezTo>
                        <a:pt x="197142" y="57614"/>
                        <a:pt x="195913" y="70174"/>
                        <a:pt x="194548" y="79458"/>
                      </a:cubicBezTo>
                      <a:cubicBezTo>
                        <a:pt x="192364" y="94202"/>
                        <a:pt x="187995" y="104374"/>
                        <a:pt x="181442" y="109971"/>
                      </a:cubicBezTo>
                      <a:cubicBezTo>
                        <a:pt x="174889" y="115569"/>
                        <a:pt x="163694" y="118504"/>
                        <a:pt x="147857" y="118777"/>
                      </a:cubicBezTo>
                      <a:cubicBezTo>
                        <a:pt x="135296" y="119050"/>
                        <a:pt x="122600" y="118504"/>
                        <a:pt x="109766" y="117139"/>
                      </a:cubicBezTo>
                      <a:lnTo>
                        <a:pt x="104442" y="86421"/>
                      </a:lnTo>
                      <a:cubicBezTo>
                        <a:pt x="119186" y="88059"/>
                        <a:pt x="130109" y="88878"/>
                        <a:pt x="137208" y="88878"/>
                      </a:cubicBezTo>
                      <a:cubicBezTo>
                        <a:pt x="145945" y="88878"/>
                        <a:pt x="152021" y="87444"/>
                        <a:pt x="155434" y="84577"/>
                      </a:cubicBezTo>
                      <a:cubicBezTo>
                        <a:pt x="158847" y="81710"/>
                        <a:pt x="160963" y="76864"/>
                        <a:pt x="161782" y="70038"/>
                      </a:cubicBezTo>
                      <a:cubicBezTo>
                        <a:pt x="163421" y="54747"/>
                        <a:pt x="164240" y="42459"/>
                        <a:pt x="164240" y="33176"/>
                      </a:cubicBezTo>
                      <a:lnTo>
                        <a:pt x="97479" y="33176"/>
                      </a:lnTo>
                      <a:lnTo>
                        <a:pt x="93793" y="49149"/>
                      </a:lnTo>
                      <a:cubicBezTo>
                        <a:pt x="89424" y="67170"/>
                        <a:pt x="81915" y="81574"/>
                        <a:pt x="71266" y="92359"/>
                      </a:cubicBezTo>
                      <a:cubicBezTo>
                        <a:pt x="60617" y="103145"/>
                        <a:pt x="43688" y="115091"/>
                        <a:pt x="20479" y="128197"/>
                      </a:cubicBezTo>
                      <a:lnTo>
                        <a:pt x="0" y="99117"/>
                      </a:lnTo>
                      <a:cubicBezTo>
                        <a:pt x="18021" y="90380"/>
                        <a:pt x="31537" y="81301"/>
                        <a:pt x="40548" y="71881"/>
                      </a:cubicBezTo>
                      <a:cubicBezTo>
                        <a:pt x="49559" y="62460"/>
                        <a:pt x="56248" y="50924"/>
                        <a:pt x="60617" y="37272"/>
                      </a:cubicBezTo>
                      <a:lnTo>
                        <a:pt x="61846" y="33176"/>
                      </a:lnTo>
                      <a:lnTo>
                        <a:pt x="11059" y="33176"/>
                      </a:lnTo>
                      <a:lnTo>
                        <a:pt x="11059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EFD0847-F7C5-A216-E447-013DEC4C3CA2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47885" y="747131"/>
                  <a:ext cx="119186" cy="2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86" h="240421">
                      <a:moveTo>
                        <a:pt x="0" y="0"/>
                      </a:moveTo>
                      <a:lnTo>
                        <a:pt x="119186" y="0"/>
                      </a:lnTo>
                      <a:lnTo>
                        <a:pt x="119186" y="240421"/>
                      </a:lnTo>
                      <a:lnTo>
                        <a:pt x="0" y="240421"/>
                      </a:lnTo>
                      <a:lnTo>
                        <a:pt x="0" y="0"/>
                      </a:lnTo>
                      <a:close/>
                      <a:moveTo>
                        <a:pt x="33994" y="31537"/>
                      </a:moveTo>
                      <a:lnTo>
                        <a:pt x="33994" y="103623"/>
                      </a:lnTo>
                      <a:lnTo>
                        <a:pt x="84782" y="103623"/>
                      </a:lnTo>
                      <a:lnTo>
                        <a:pt x="84782" y="31537"/>
                      </a:lnTo>
                      <a:lnTo>
                        <a:pt x="33994" y="31537"/>
                      </a:lnTo>
                      <a:close/>
                      <a:moveTo>
                        <a:pt x="33994" y="136389"/>
                      </a:moveTo>
                      <a:lnTo>
                        <a:pt x="33994" y="206836"/>
                      </a:lnTo>
                      <a:lnTo>
                        <a:pt x="84782" y="206836"/>
                      </a:lnTo>
                      <a:lnTo>
                        <a:pt x="84782" y="136389"/>
                      </a:lnTo>
                      <a:lnTo>
                        <a:pt x="33994" y="136389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A77E67E3-727D-BE63-08F5-757F98D24C83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99427" y="883110"/>
                  <a:ext cx="173660" cy="108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60" h="108128">
                      <a:moveTo>
                        <a:pt x="0" y="0"/>
                      </a:moveTo>
                      <a:lnTo>
                        <a:pt x="173660" y="0"/>
                      </a:lnTo>
                      <a:lnTo>
                        <a:pt x="173660" y="108128"/>
                      </a:lnTo>
                      <a:lnTo>
                        <a:pt x="0" y="108128"/>
                      </a:lnTo>
                      <a:lnTo>
                        <a:pt x="0" y="0"/>
                      </a:lnTo>
                      <a:close/>
                      <a:moveTo>
                        <a:pt x="34405" y="29899"/>
                      </a:moveTo>
                      <a:lnTo>
                        <a:pt x="34405" y="77000"/>
                      </a:lnTo>
                      <a:lnTo>
                        <a:pt x="140075" y="77000"/>
                      </a:lnTo>
                      <a:lnTo>
                        <a:pt x="140075" y="29899"/>
                      </a:lnTo>
                      <a:lnTo>
                        <a:pt x="34405" y="29899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B2D26421-81B9-D516-9026-1F3A17D6A97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912880" y="999839"/>
                  <a:ext cx="84782" cy="104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82" h="104032">
                      <a:moveTo>
                        <a:pt x="32356" y="0"/>
                      </a:moveTo>
                      <a:cubicBezTo>
                        <a:pt x="41094" y="12287"/>
                        <a:pt x="50514" y="26622"/>
                        <a:pt x="60617" y="43005"/>
                      </a:cubicBezTo>
                      <a:cubicBezTo>
                        <a:pt x="70720" y="59388"/>
                        <a:pt x="78775" y="73450"/>
                        <a:pt x="84782" y="85192"/>
                      </a:cubicBezTo>
                      <a:lnTo>
                        <a:pt x="49558" y="104032"/>
                      </a:lnTo>
                      <a:cubicBezTo>
                        <a:pt x="40821" y="84919"/>
                        <a:pt x="24301" y="55429"/>
                        <a:pt x="0" y="15564"/>
                      </a:cubicBezTo>
                      <a:lnTo>
                        <a:pt x="32356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6E3E9EF-2012-5C02-83E9-476F4844767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29044" y="1001887"/>
                  <a:ext cx="75362" cy="104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62" h="104032">
                      <a:moveTo>
                        <a:pt x="40548" y="0"/>
                      </a:moveTo>
                      <a:lnTo>
                        <a:pt x="75362" y="11878"/>
                      </a:lnTo>
                      <a:cubicBezTo>
                        <a:pt x="62529" y="51743"/>
                        <a:pt x="49559" y="82461"/>
                        <a:pt x="36452" y="104032"/>
                      </a:cubicBezTo>
                      <a:lnTo>
                        <a:pt x="0" y="87239"/>
                      </a:lnTo>
                      <a:cubicBezTo>
                        <a:pt x="8192" y="75225"/>
                        <a:pt x="15291" y="62392"/>
                        <a:pt x="21298" y="48739"/>
                      </a:cubicBezTo>
                      <a:cubicBezTo>
                        <a:pt x="27305" y="35087"/>
                        <a:pt x="33722" y="18840"/>
                        <a:pt x="40548" y="0"/>
                      </a:cubicBez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67657E43-7CBF-4880-4185-B425FD5375B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826459" y="1007621"/>
                  <a:ext cx="63894" cy="91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94" h="91335">
                      <a:moveTo>
                        <a:pt x="32766" y="0"/>
                      </a:moveTo>
                      <a:cubicBezTo>
                        <a:pt x="37681" y="10649"/>
                        <a:pt x="43074" y="23755"/>
                        <a:pt x="48945" y="39319"/>
                      </a:cubicBezTo>
                      <a:cubicBezTo>
                        <a:pt x="54815" y="54883"/>
                        <a:pt x="59798" y="68809"/>
                        <a:pt x="63894" y="81096"/>
                      </a:cubicBezTo>
                      <a:lnTo>
                        <a:pt x="28671" y="91335"/>
                      </a:lnTo>
                      <a:cubicBezTo>
                        <a:pt x="25394" y="79594"/>
                        <a:pt x="21025" y="65942"/>
                        <a:pt x="15564" y="50378"/>
                      </a:cubicBezTo>
                      <a:cubicBezTo>
                        <a:pt x="10103" y="34814"/>
                        <a:pt x="4915" y="21025"/>
                        <a:pt x="0" y="9011"/>
                      </a:cubicBezTo>
                      <a:lnTo>
                        <a:pt x="32766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A64DA75F-68C2-C5A6-0B89-DF3A7DCF27C3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36353" y="1009259"/>
                  <a:ext cx="55293" cy="9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93" h="92155">
                      <a:moveTo>
                        <a:pt x="34814" y="0"/>
                      </a:moveTo>
                      <a:cubicBezTo>
                        <a:pt x="41640" y="24302"/>
                        <a:pt x="48466" y="52562"/>
                        <a:pt x="55293" y="84782"/>
                      </a:cubicBezTo>
                      <a:lnTo>
                        <a:pt x="17612" y="92155"/>
                      </a:lnTo>
                      <a:cubicBezTo>
                        <a:pt x="16246" y="80687"/>
                        <a:pt x="13789" y="66829"/>
                        <a:pt x="10239" y="50583"/>
                      </a:cubicBezTo>
                      <a:cubicBezTo>
                        <a:pt x="6690" y="34336"/>
                        <a:pt x="3277" y="19660"/>
                        <a:pt x="0" y="6553"/>
                      </a:cubicBezTo>
                      <a:lnTo>
                        <a:pt x="34814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8E23A98-FB5C-E5AB-06F7-3F1C5F70658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18394" y="4061646"/>
                  <a:ext cx="157277" cy="374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" h="374352">
                      <a:moveTo>
                        <a:pt x="67171" y="0"/>
                      </a:moveTo>
                      <a:lnTo>
                        <a:pt x="102804" y="0"/>
                      </a:lnTo>
                      <a:lnTo>
                        <a:pt x="102804" y="76181"/>
                      </a:lnTo>
                      <a:lnTo>
                        <a:pt x="152362" y="76181"/>
                      </a:lnTo>
                      <a:lnTo>
                        <a:pt x="152362" y="111405"/>
                      </a:lnTo>
                      <a:lnTo>
                        <a:pt x="102804" y="111405"/>
                      </a:lnTo>
                      <a:lnTo>
                        <a:pt x="102804" y="138846"/>
                      </a:lnTo>
                      <a:cubicBezTo>
                        <a:pt x="125194" y="162056"/>
                        <a:pt x="143352" y="182807"/>
                        <a:pt x="157277" y="201102"/>
                      </a:cubicBezTo>
                      <a:lnTo>
                        <a:pt x="134751" y="228953"/>
                      </a:lnTo>
                      <a:cubicBezTo>
                        <a:pt x="126286" y="216119"/>
                        <a:pt x="115637" y="201511"/>
                        <a:pt x="102804" y="185128"/>
                      </a:cubicBezTo>
                      <a:lnTo>
                        <a:pt x="102804" y="374352"/>
                      </a:lnTo>
                      <a:lnTo>
                        <a:pt x="67171" y="374352"/>
                      </a:lnTo>
                      <a:lnTo>
                        <a:pt x="67171" y="194139"/>
                      </a:lnTo>
                      <a:cubicBezTo>
                        <a:pt x="52699" y="229089"/>
                        <a:pt x="36453" y="259398"/>
                        <a:pt x="18431" y="285065"/>
                      </a:cubicBezTo>
                      <a:lnTo>
                        <a:pt x="0" y="246974"/>
                      </a:lnTo>
                      <a:cubicBezTo>
                        <a:pt x="12288" y="230318"/>
                        <a:pt x="24438" y="209703"/>
                        <a:pt x="36453" y="185128"/>
                      </a:cubicBezTo>
                      <a:cubicBezTo>
                        <a:pt x="48467" y="160554"/>
                        <a:pt x="58433" y="135979"/>
                        <a:pt x="66351" y="111405"/>
                      </a:cubicBezTo>
                      <a:lnTo>
                        <a:pt x="11878" y="111405"/>
                      </a:lnTo>
                      <a:lnTo>
                        <a:pt x="11878" y="76181"/>
                      </a:lnTo>
                      <a:lnTo>
                        <a:pt x="67171" y="76181"/>
                      </a:lnTo>
                      <a:lnTo>
                        <a:pt x="67171" y="0"/>
                      </a:lnTo>
                      <a:close/>
                    </a:path>
                  </a:pathLst>
                </a:custGeom>
                <a:solidFill>
                  <a:srgbClr val="0A59F7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965C6331-3A89-D201-5895-7C8AE98DD0F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3703" y="4079668"/>
                  <a:ext cx="375581" cy="360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81" h="360016">
                      <a:moveTo>
                        <a:pt x="45463" y="0"/>
                      </a:moveTo>
                      <a:lnTo>
                        <a:pt x="168745" y="0"/>
                      </a:lnTo>
                      <a:lnTo>
                        <a:pt x="168745" y="138436"/>
                      </a:lnTo>
                      <a:lnTo>
                        <a:pt x="206426" y="138436"/>
                      </a:lnTo>
                      <a:lnTo>
                        <a:pt x="206426" y="0"/>
                      </a:lnTo>
                      <a:lnTo>
                        <a:pt x="332985" y="0"/>
                      </a:lnTo>
                      <a:lnTo>
                        <a:pt x="332985" y="138436"/>
                      </a:lnTo>
                      <a:lnTo>
                        <a:pt x="375581" y="138436"/>
                      </a:lnTo>
                      <a:lnTo>
                        <a:pt x="375581" y="174069"/>
                      </a:lnTo>
                      <a:lnTo>
                        <a:pt x="332985" y="174069"/>
                      </a:lnTo>
                      <a:lnTo>
                        <a:pt x="332985" y="304314"/>
                      </a:lnTo>
                      <a:cubicBezTo>
                        <a:pt x="332985" y="317693"/>
                        <a:pt x="331415" y="327796"/>
                        <a:pt x="328275" y="334622"/>
                      </a:cubicBezTo>
                      <a:cubicBezTo>
                        <a:pt x="325135" y="341449"/>
                        <a:pt x="319947" y="346159"/>
                        <a:pt x="312711" y="348753"/>
                      </a:cubicBezTo>
                      <a:cubicBezTo>
                        <a:pt x="305475" y="351347"/>
                        <a:pt x="295031" y="352644"/>
                        <a:pt x="281378" y="352644"/>
                      </a:cubicBezTo>
                      <a:cubicBezTo>
                        <a:pt x="269910" y="352644"/>
                        <a:pt x="259807" y="352098"/>
                        <a:pt x="251070" y="351005"/>
                      </a:cubicBezTo>
                      <a:lnTo>
                        <a:pt x="244107" y="312915"/>
                      </a:lnTo>
                      <a:cubicBezTo>
                        <a:pt x="258033" y="314826"/>
                        <a:pt x="270047" y="315782"/>
                        <a:pt x="280150" y="315782"/>
                      </a:cubicBezTo>
                      <a:cubicBezTo>
                        <a:pt x="286976" y="315782"/>
                        <a:pt x="291481" y="313871"/>
                        <a:pt x="293666" y="310048"/>
                      </a:cubicBezTo>
                      <a:cubicBezTo>
                        <a:pt x="295850" y="306225"/>
                        <a:pt x="296942" y="299399"/>
                        <a:pt x="296942" y="289569"/>
                      </a:cubicBezTo>
                      <a:lnTo>
                        <a:pt x="296942" y="174069"/>
                      </a:lnTo>
                      <a:lnTo>
                        <a:pt x="242878" y="174069"/>
                      </a:lnTo>
                      <a:cubicBezTo>
                        <a:pt x="242605" y="207108"/>
                        <a:pt x="241445" y="233594"/>
                        <a:pt x="239397" y="253527"/>
                      </a:cubicBezTo>
                      <a:cubicBezTo>
                        <a:pt x="237349" y="273459"/>
                        <a:pt x="233663" y="291344"/>
                        <a:pt x="228338" y="307181"/>
                      </a:cubicBezTo>
                      <a:cubicBezTo>
                        <a:pt x="223014" y="323018"/>
                        <a:pt x="215164" y="340493"/>
                        <a:pt x="204788" y="359607"/>
                      </a:cubicBezTo>
                      <a:lnTo>
                        <a:pt x="169155" y="340356"/>
                      </a:lnTo>
                      <a:cubicBezTo>
                        <a:pt x="179531" y="323427"/>
                        <a:pt x="187176" y="308000"/>
                        <a:pt x="192091" y="294075"/>
                      </a:cubicBezTo>
                      <a:cubicBezTo>
                        <a:pt x="197006" y="280149"/>
                        <a:pt x="200487" y="264312"/>
                        <a:pt x="202535" y="246564"/>
                      </a:cubicBezTo>
                      <a:cubicBezTo>
                        <a:pt x="204583" y="228816"/>
                        <a:pt x="205880" y="204651"/>
                        <a:pt x="206426" y="174069"/>
                      </a:cubicBezTo>
                      <a:lnTo>
                        <a:pt x="168745" y="174069"/>
                      </a:lnTo>
                      <a:lnTo>
                        <a:pt x="168745" y="296532"/>
                      </a:lnTo>
                      <a:cubicBezTo>
                        <a:pt x="168745" y="314826"/>
                        <a:pt x="165673" y="327864"/>
                        <a:pt x="159530" y="335646"/>
                      </a:cubicBezTo>
                      <a:cubicBezTo>
                        <a:pt x="153386" y="343428"/>
                        <a:pt x="143079" y="347592"/>
                        <a:pt x="128607" y="348138"/>
                      </a:cubicBezTo>
                      <a:lnTo>
                        <a:pt x="117548" y="348548"/>
                      </a:lnTo>
                      <a:cubicBezTo>
                        <a:pt x="111268" y="348548"/>
                        <a:pt x="105193" y="348275"/>
                        <a:pt x="99322" y="347729"/>
                      </a:cubicBezTo>
                      <a:cubicBezTo>
                        <a:pt x="93452" y="347183"/>
                        <a:pt x="89561" y="346773"/>
                        <a:pt x="87649" y="346500"/>
                      </a:cubicBezTo>
                      <a:lnTo>
                        <a:pt x="81096" y="310048"/>
                      </a:lnTo>
                      <a:cubicBezTo>
                        <a:pt x="94476" y="312505"/>
                        <a:pt x="105807" y="313734"/>
                        <a:pt x="115091" y="313734"/>
                      </a:cubicBezTo>
                      <a:cubicBezTo>
                        <a:pt x="121917" y="313734"/>
                        <a:pt x="126491" y="311755"/>
                        <a:pt x="128812" y="307795"/>
                      </a:cubicBezTo>
                      <a:cubicBezTo>
                        <a:pt x="131133" y="303836"/>
                        <a:pt x="132293" y="297215"/>
                        <a:pt x="132293" y="287931"/>
                      </a:cubicBezTo>
                      <a:lnTo>
                        <a:pt x="132293" y="174069"/>
                      </a:lnTo>
                      <a:lnTo>
                        <a:pt x="81506" y="174069"/>
                      </a:lnTo>
                      <a:cubicBezTo>
                        <a:pt x="81233" y="206562"/>
                        <a:pt x="79799" y="232911"/>
                        <a:pt x="77205" y="253117"/>
                      </a:cubicBezTo>
                      <a:cubicBezTo>
                        <a:pt x="74611" y="273323"/>
                        <a:pt x="70242" y="291344"/>
                        <a:pt x="64099" y="307181"/>
                      </a:cubicBezTo>
                      <a:cubicBezTo>
                        <a:pt x="57955" y="323018"/>
                        <a:pt x="48876" y="340630"/>
                        <a:pt x="36862" y="360016"/>
                      </a:cubicBezTo>
                      <a:lnTo>
                        <a:pt x="1229" y="339947"/>
                      </a:lnTo>
                      <a:cubicBezTo>
                        <a:pt x="12970" y="322745"/>
                        <a:pt x="21776" y="307317"/>
                        <a:pt x="27647" y="293665"/>
                      </a:cubicBezTo>
                      <a:cubicBezTo>
                        <a:pt x="33517" y="280012"/>
                        <a:pt x="37750" y="264176"/>
                        <a:pt x="40343" y="246154"/>
                      </a:cubicBezTo>
                      <a:cubicBezTo>
                        <a:pt x="42937" y="228133"/>
                        <a:pt x="44507" y="204105"/>
                        <a:pt x="45054" y="174069"/>
                      </a:cubicBezTo>
                      <a:lnTo>
                        <a:pt x="0" y="174069"/>
                      </a:lnTo>
                      <a:lnTo>
                        <a:pt x="0" y="138436"/>
                      </a:lnTo>
                      <a:lnTo>
                        <a:pt x="45463" y="138436"/>
                      </a:lnTo>
                      <a:lnTo>
                        <a:pt x="45463" y="0"/>
                      </a:lnTo>
                      <a:close/>
                      <a:moveTo>
                        <a:pt x="81506" y="36861"/>
                      </a:moveTo>
                      <a:lnTo>
                        <a:pt x="81506" y="138436"/>
                      </a:lnTo>
                      <a:lnTo>
                        <a:pt x="132293" y="138436"/>
                      </a:lnTo>
                      <a:lnTo>
                        <a:pt x="132293" y="36861"/>
                      </a:lnTo>
                      <a:lnTo>
                        <a:pt x="81506" y="36861"/>
                      </a:lnTo>
                      <a:close/>
                      <a:moveTo>
                        <a:pt x="242878" y="36861"/>
                      </a:moveTo>
                      <a:lnTo>
                        <a:pt x="242878" y="138436"/>
                      </a:lnTo>
                      <a:lnTo>
                        <a:pt x="296942" y="138436"/>
                      </a:lnTo>
                      <a:lnTo>
                        <a:pt x="296942" y="36861"/>
                      </a:lnTo>
                      <a:lnTo>
                        <a:pt x="242878" y="36861"/>
                      </a:lnTo>
                      <a:close/>
                    </a:path>
                  </a:pathLst>
                </a:custGeom>
                <a:solidFill>
                  <a:srgbClr val="0A59F7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A9744D1-C557-E2F7-7914-558393121A2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87139" y="4084992"/>
                  <a:ext cx="192091" cy="349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091" h="349777">
                      <a:moveTo>
                        <a:pt x="0" y="0"/>
                      </a:moveTo>
                      <a:lnTo>
                        <a:pt x="192091" y="0"/>
                      </a:lnTo>
                      <a:lnTo>
                        <a:pt x="192091" y="348958"/>
                      </a:lnTo>
                      <a:lnTo>
                        <a:pt x="155229" y="348958"/>
                      </a:lnTo>
                      <a:lnTo>
                        <a:pt x="155229" y="323564"/>
                      </a:lnTo>
                      <a:lnTo>
                        <a:pt x="36452" y="323564"/>
                      </a:lnTo>
                      <a:lnTo>
                        <a:pt x="36452" y="349777"/>
                      </a:lnTo>
                      <a:lnTo>
                        <a:pt x="0" y="349777"/>
                      </a:lnTo>
                      <a:lnTo>
                        <a:pt x="0" y="0"/>
                      </a:lnTo>
                      <a:close/>
                      <a:moveTo>
                        <a:pt x="36452" y="36043"/>
                      </a:moveTo>
                      <a:lnTo>
                        <a:pt x="36452" y="95841"/>
                      </a:lnTo>
                      <a:lnTo>
                        <a:pt x="155229" y="95841"/>
                      </a:lnTo>
                      <a:lnTo>
                        <a:pt x="155229" y="36043"/>
                      </a:lnTo>
                      <a:lnTo>
                        <a:pt x="36452" y="36043"/>
                      </a:lnTo>
                      <a:close/>
                      <a:moveTo>
                        <a:pt x="36452" y="130655"/>
                      </a:moveTo>
                      <a:lnTo>
                        <a:pt x="36452" y="190453"/>
                      </a:lnTo>
                      <a:lnTo>
                        <a:pt x="155229" y="190453"/>
                      </a:lnTo>
                      <a:lnTo>
                        <a:pt x="155229" y="130655"/>
                      </a:lnTo>
                      <a:lnTo>
                        <a:pt x="36452" y="130655"/>
                      </a:lnTo>
                      <a:close/>
                      <a:moveTo>
                        <a:pt x="36452" y="225676"/>
                      </a:moveTo>
                      <a:lnTo>
                        <a:pt x="36452" y="287522"/>
                      </a:lnTo>
                      <a:lnTo>
                        <a:pt x="155229" y="287522"/>
                      </a:lnTo>
                      <a:lnTo>
                        <a:pt x="155229" y="225676"/>
                      </a:lnTo>
                      <a:lnTo>
                        <a:pt x="36452" y="225676"/>
                      </a:lnTo>
                      <a:close/>
                    </a:path>
                  </a:pathLst>
                </a:custGeom>
                <a:solidFill>
                  <a:srgbClr val="0A59F7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131DDF9-C6AB-6429-2E00-A5AC6E85FB3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1604" y="7392988"/>
                  <a:ext cx="224038" cy="292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38" h="292846">
                      <a:moveTo>
                        <a:pt x="124101" y="0"/>
                      </a:moveTo>
                      <a:cubicBezTo>
                        <a:pt x="129289" y="13379"/>
                        <a:pt x="134614" y="29625"/>
                        <a:pt x="140075" y="48739"/>
                      </a:cubicBezTo>
                      <a:lnTo>
                        <a:pt x="224038" y="48739"/>
                      </a:lnTo>
                      <a:lnTo>
                        <a:pt x="224038" y="83553"/>
                      </a:lnTo>
                      <a:lnTo>
                        <a:pt x="115910" y="83553"/>
                      </a:lnTo>
                      <a:cubicBezTo>
                        <a:pt x="109630" y="95840"/>
                        <a:pt x="102257" y="108537"/>
                        <a:pt x="93793" y="121643"/>
                      </a:cubicBezTo>
                      <a:cubicBezTo>
                        <a:pt x="85328" y="134750"/>
                        <a:pt x="77410" y="145945"/>
                        <a:pt x="70038" y="155228"/>
                      </a:cubicBezTo>
                      <a:lnTo>
                        <a:pt x="97889" y="151952"/>
                      </a:lnTo>
                      <a:lnTo>
                        <a:pt x="135570" y="147447"/>
                      </a:lnTo>
                      <a:cubicBezTo>
                        <a:pt x="144034" y="134886"/>
                        <a:pt x="153181" y="119459"/>
                        <a:pt x="163011" y="101165"/>
                      </a:cubicBezTo>
                      <a:lnTo>
                        <a:pt x="192910" y="116728"/>
                      </a:lnTo>
                      <a:cubicBezTo>
                        <a:pt x="171339" y="156594"/>
                        <a:pt x="146969" y="190657"/>
                        <a:pt x="119801" y="218917"/>
                      </a:cubicBezTo>
                      <a:cubicBezTo>
                        <a:pt x="92632" y="247178"/>
                        <a:pt x="59389" y="271821"/>
                        <a:pt x="20069" y="292846"/>
                      </a:cubicBezTo>
                      <a:lnTo>
                        <a:pt x="0" y="262537"/>
                      </a:lnTo>
                      <a:cubicBezTo>
                        <a:pt x="23756" y="250250"/>
                        <a:pt x="44303" y="237758"/>
                        <a:pt x="61641" y="225061"/>
                      </a:cubicBezTo>
                      <a:cubicBezTo>
                        <a:pt x="78980" y="212364"/>
                        <a:pt x="94339" y="198507"/>
                        <a:pt x="107718" y="183489"/>
                      </a:cubicBezTo>
                      <a:cubicBezTo>
                        <a:pt x="72768" y="187585"/>
                        <a:pt x="50924" y="190042"/>
                        <a:pt x="42186" y="190861"/>
                      </a:cubicBezTo>
                      <a:cubicBezTo>
                        <a:pt x="35906" y="191408"/>
                        <a:pt x="30036" y="192227"/>
                        <a:pt x="24575" y="193319"/>
                      </a:cubicBezTo>
                      <a:lnTo>
                        <a:pt x="15154" y="157686"/>
                      </a:lnTo>
                      <a:cubicBezTo>
                        <a:pt x="23073" y="155501"/>
                        <a:pt x="29353" y="151815"/>
                        <a:pt x="33995" y="146627"/>
                      </a:cubicBezTo>
                      <a:cubicBezTo>
                        <a:pt x="39729" y="140620"/>
                        <a:pt x="46555" y="131678"/>
                        <a:pt x="54474" y="119800"/>
                      </a:cubicBezTo>
                      <a:cubicBezTo>
                        <a:pt x="62392" y="107923"/>
                        <a:pt x="69628" y="95840"/>
                        <a:pt x="76181" y="83553"/>
                      </a:cubicBezTo>
                      <a:lnTo>
                        <a:pt x="5325" y="83553"/>
                      </a:lnTo>
                      <a:lnTo>
                        <a:pt x="5325" y="48739"/>
                      </a:lnTo>
                      <a:lnTo>
                        <a:pt x="101165" y="48739"/>
                      </a:lnTo>
                      <a:lnTo>
                        <a:pt x="88059" y="7781"/>
                      </a:lnTo>
                      <a:lnTo>
                        <a:pt x="124101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538138AF-9EFF-DC57-E272-69FDE4019DA7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88317" y="7395035"/>
                  <a:ext cx="207245" cy="368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45" h="368618">
                      <a:moveTo>
                        <a:pt x="121234" y="0"/>
                      </a:moveTo>
                      <a:lnTo>
                        <a:pt x="160553" y="0"/>
                      </a:lnTo>
                      <a:lnTo>
                        <a:pt x="160553" y="76591"/>
                      </a:lnTo>
                      <a:lnTo>
                        <a:pt x="207245" y="76591"/>
                      </a:lnTo>
                      <a:lnTo>
                        <a:pt x="207245" y="114272"/>
                      </a:lnTo>
                      <a:lnTo>
                        <a:pt x="160553" y="114272"/>
                      </a:lnTo>
                      <a:lnTo>
                        <a:pt x="160553" y="312916"/>
                      </a:lnTo>
                      <a:cubicBezTo>
                        <a:pt x="160553" y="327387"/>
                        <a:pt x="158915" y="338514"/>
                        <a:pt x="155638" y="346296"/>
                      </a:cubicBezTo>
                      <a:cubicBezTo>
                        <a:pt x="152362" y="354078"/>
                        <a:pt x="146969" y="359539"/>
                        <a:pt x="139460" y="362679"/>
                      </a:cubicBezTo>
                      <a:cubicBezTo>
                        <a:pt x="131951" y="365819"/>
                        <a:pt x="121234" y="367662"/>
                        <a:pt x="107308" y="368208"/>
                      </a:cubicBezTo>
                      <a:cubicBezTo>
                        <a:pt x="103759" y="368481"/>
                        <a:pt x="98434" y="368618"/>
                        <a:pt x="91335" y="368618"/>
                      </a:cubicBezTo>
                      <a:cubicBezTo>
                        <a:pt x="76863" y="368618"/>
                        <a:pt x="62801" y="367799"/>
                        <a:pt x="49149" y="366160"/>
                      </a:cubicBezTo>
                      <a:lnTo>
                        <a:pt x="41776" y="327660"/>
                      </a:lnTo>
                      <a:cubicBezTo>
                        <a:pt x="63620" y="329845"/>
                        <a:pt x="80823" y="330937"/>
                        <a:pt x="93383" y="330937"/>
                      </a:cubicBezTo>
                      <a:cubicBezTo>
                        <a:pt x="101301" y="330937"/>
                        <a:pt x="107172" y="330391"/>
                        <a:pt x="110995" y="329299"/>
                      </a:cubicBezTo>
                      <a:cubicBezTo>
                        <a:pt x="114817" y="328207"/>
                        <a:pt x="117479" y="326295"/>
                        <a:pt x="118981" y="323565"/>
                      </a:cubicBezTo>
                      <a:cubicBezTo>
                        <a:pt x="120483" y="320834"/>
                        <a:pt x="121234" y="316465"/>
                        <a:pt x="121234" y="310458"/>
                      </a:cubicBezTo>
                      <a:lnTo>
                        <a:pt x="121234" y="114272"/>
                      </a:lnTo>
                      <a:lnTo>
                        <a:pt x="0" y="114272"/>
                      </a:lnTo>
                      <a:lnTo>
                        <a:pt x="0" y="76591"/>
                      </a:lnTo>
                      <a:lnTo>
                        <a:pt x="121234" y="76591"/>
                      </a:lnTo>
                      <a:lnTo>
                        <a:pt x="121234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5A0F2233-C4D1-65FA-08D5-F42424E7984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82674" y="7404046"/>
                  <a:ext cx="104441" cy="36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1" h="365819">
                      <a:moveTo>
                        <a:pt x="67580" y="0"/>
                      </a:moveTo>
                      <a:lnTo>
                        <a:pt x="104441" y="0"/>
                      </a:lnTo>
                      <a:lnTo>
                        <a:pt x="104441" y="314554"/>
                      </a:lnTo>
                      <a:cubicBezTo>
                        <a:pt x="104441" y="332848"/>
                        <a:pt x="100892" y="345886"/>
                        <a:pt x="93792" y="353668"/>
                      </a:cubicBezTo>
                      <a:cubicBezTo>
                        <a:pt x="86693" y="361450"/>
                        <a:pt x="73860" y="365477"/>
                        <a:pt x="55292" y="365751"/>
                      </a:cubicBezTo>
                      <a:cubicBezTo>
                        <a:pt x="42186" y="366024"/>
                        <a:pt x="26349" y="365477"/>
                        <a:pt x="7782" y="364112"/>
                      </a:cubicBezTo>
                      <a:lnTo>
                        <a:pt x="0" y="326431"/>
                      </a:lnTo>
                      <a:cubicBezTo>
                        <a:pt x="15564" y="328070"/>
                        <a:pt x="31264" y="328889"/>
                        <a:pt x="47101" y="328889"/>
                      </a:cubicBezTo>
                      <a:cubicBezTo>
                        <a:pt x="55292" y="328889"/>
                        <a:pt x="60753" y="326773"/>
                        <a:pt x="63484" y="322540"/>
                      </a:cubicBezTo>
                      <a:cubicBezTo>
                        <a:pt x="66214" y="318308"/>
                        <a:pt x="67580" y="310867"/>
                        <a:pt x="67580" y="300218"/>
                      </a:cubicBezTo>
                      <a:lnTo>
                        <a:pt x="67580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9F61DD3D-C99B-7CBA-9FE2-765AA772032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33907" y="7424115"/>
                  <a:ext cx="131474" cy="312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74" h="312506">
                      <a:moveTo>
                        <a:pt x="0" y="0"/>
                      </a:moveTo>
                      <a:lnTo>
                        <a:pt x="131474" y="0"/>
                      </a:lnTo>
                      <a:lnTo>
                        <a:pt x="131474" y="312506"/>
                      </a:lnTo>
                      <a:lnTo>
                        <a:pt x="0" y="312506"/>
                      </a:lnTo>
                      <a:lnTo>
                        <a:pt x="0" y="0"/>
                      </a:lnTo>
                      <a:close/>
                      <a:moveTo>
                        <a:pt x="36862" y="39319"/>
                      </a:moveTo>
                      <a:lnTo>
                        <a:pt x="36862" y="130655"/>
                      </a:lnTo>
                      <a:lnTo>
                        <a:pt x="95841" y="130655"/>
                      </a:lnTo>
                      <a:lnTo>
                        <a:pt x="95841" y="39319"/>
                      </a:lnTo>
                      <a:lnTo>
                        <a:pt x="36862" y="39319"/>
                      </a:lnTo>
                      <a:close/>
                      <a:moveTo>
                        <a:pt x="36862" y="167107"/>
                      </a:moveTo>
                      <a:lnTo>
                        <a:pt x="36862" y="274825"/>
                      </a:lnTo>
                      <a:lnTo>
                        <a:pt x="95841" y="274825"/>
                      </a:lnTo>
                      <a:lnTo>
                        <a:pt x="95841" y="167107"/>
                      </a:lnTo>
                      <a:lnTo>
                        <a:pt x="36862" y="167107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3AC9082C-F232-B828-E5F0-7B944C9296FB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4892" y="7440089"/>
                  <a:ext cx="35633" cy="242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3" h="242878">
                      <a:moveTo>
                        <a:pt x="0" y="0"/>
                      </a:moveTo>
                      <a:lnTo>
                        <a:pt x="35633" y="0"/>
                      </a:lnTo>
                      <a:lnTo>
                        <a:pt x="35633" y="242878"/>
                      </a:lnTo>
                      <a:lnTo>
                        <a:pt x="0" y="2428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FC73FD78-9D75-7FB3-602D-BFD3B206286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94051" y="7537158"/>
                  <a:ext cx="88468" cy="11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68" h="118367">
                      <a:moveTo>
                        <a:pt x="30718" y="0"/>
                      </a:moveTo>
                      <a:cubicBezTo>
                        <a:pt x="38090" y="11195"/>
                        <a:pt x="47920" y="27305"/>
                        <a:pt x="60207" y="48330"/>
                      </a:cubicBezTo>
                      <a:cubicBezTo>
                        <a:pt x="72495" y="69355"/>
                        <a:pt x="81915" y="86284"/>
                        <a:pt x="88468" y="99117"/>
                      </a:cubicBezTo>
                      <a:lnTo>
                        <a:pt x="58159" y="118367"/>
                      </a:lnTo>
                      <a:cubicBezTo>
                        <a:pt x="50514" y="103622"/>
                        <a:pt x="40616" y="85669"/>
                        <a:pt x="28465" y="64508"/>
                      </a:cubicBezTo>
                      <a:cubicBezTo>
                        <a:pt x="16315" y="43347"/>
                        <a:pt x="6826" y="27714"/>
                        <a:pt x="0" y="17612"/>
                      </a:cubicBezTo>
                      <a:lnTo>
                        <a:pt x="30718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887267AA-9220-D0DD-A0FB-4A5E3DE6D29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27508" y="7578115"/>
                  <a:ext cx="234687" cy="196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687" h="196187">
                      <a:moveTo>
                        <a:pt x="192910" y="0"/>
                      </a:moveTo>
                      <a:lnTo>
                        <a:pt x="223219" y="17203"/>
                      </a:lnTo>
                      <a:cubicBezTo>
                        <a:pt x="203013" y="49696"/>
                        <a:pt x="182808" y="76318"/>
                        <a:pt x="162602" y="97070"/>
                      </a:cubicBezTo>
                      <a:cubicBezTo>
                        <a:pt x="186630" y="117002"/>
                        <a:pt x="210659" y="137891"/>
                        <a:pt x="234687" y="159735"/>
                      </a:cubicBezTo>
                      <a:lnTo>
                        <a:pt x="209293" y="190862"/>
                      </a:lnTo>
                      <a:cubicBezTo>
                        <a:pt x="201102" y="182125"/>
                        <a:pt x="189907" y="170861"/>
                        <a:pt x="175708" y="157072"/>
                      </a:cubicBezTo>
                      <a:cubicBezTo>
                        <a:pt x="161510" y="143283"/>
                        <a:pt x="148813" y="131337"/>
                        <a:pt x="137618" y="121235"/>
                      </a:cubicBezTo>
                      <a:cubicBezTo>
                        <a:pt x="107582" y="147720"/>
                        <a:pt x="69082" y="172705"/>
                        <a:pt x="22118" y="196187"/>
                      </a:cubicBezTo>
                      <a:lnTo>
                        <a:pt x="0" y="165059"/>
                      </a:lnTo>
                      <a:cubicBezTo>
                        <a:pt x="45873" y="143215"/>
                        <a:pt x="83554" y="119665"/>
                        <a:pt x="113043" y="94407"/>
                      </a:cubicBezTo>
                      <a:cubicBezTo>
                        <a:pt x="142533" y="69150"/>
                        <a:pt x="169155" y="37681"/>
                        <a:pt x="192910" y="0"/>
                      </a:cubicBez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8257B83-06B1-59A6-38AE-1D13A031C7A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863084" y="10723848"/>
                  <a:ext cx="97479" cy="78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79" h="78229">
                      <a:moveTo>
                        <a:pt x="20888" y="0"/>
                      </a:moveTo>
                      <a:cubicBezTo>
                        <a:pt x="37818" y="9557"/>
                        <a:pt x="63348" y="25258"/>
                        <a:pt x="97479" y="47102"/>
                      </a:cubicBezTo>
                      <a:lnTo>
                        <a:pt x="77000" y="78229"/>
                      </a:lnTo>
                      <a:cubicBezTo>
                        <a:pt x="56248" y="64577"/>
                        <a:pt x="30582" y="48467"/>
                        <a:pt x="0" y="29899"/>
                      </a:cubicBezTo>
                      <a:lnTo>
                        <a:pt x="20888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40BBA38C-08A4-DC68-B89B-40C010DB6E8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28807" y="10727944"/>
                  <a:ext cx="375580" cy="37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80" h="376400">
                      <a:moveTo>
                        <a:pt x="147857" y="0"/>
                      </a:moveTo>
                      <a:lnTo>
                        <a:pt x="186766" y="2867"/>
                      </a:lnTo>
                      <a:cubicBezTo>
                        <a:pt x="183217" y="30172"/>
                        <a:pt x="179121" y="56112"/>
                        <a:pt x="174479" y="80686"/>
                      </a:cubicBezTo>
                      <a:lnTo>
                        <a:pt x="371485" y="80686"/>
                      </a:lnTo>
                      <a:lnTo>
                        <a:pt x="371485" y="116729"/>
                      </a:lnTo>
                      <a:lnTo>
                        <a:pt x="166697" y="116729"/>
                      </a:lnTo>
                      <a:cubicBezTo>
                        <a:pt x="164240" y="126832"/>
                        <a:pt x="160281" y="141167"/>
                        <a:pt x="154820" y="159734"/>
                      </a:cubicBezTo>
                      <a:lnTo>
                        <a:pt x="327251" y="159734"/>
                      </a:lnTo>
                      <a:lnTo>
                        <a:pt x="327251" y="194139"/>
                      </a:lnTo>
                      <a:cubicBezTo>
                        <a:pt x="316329" y="214617"/>
                        <a:pt x="305065" y="232570"/>
                        <a:pt x="293461" y="247998"/>
                      </a:cubicBezTo>
                      <a:cubicBezTo>
                        <a:pt x="281856" y="263425"/>
                        <a:pt x="268954" y="277146"/>
                        <a:pt x="254756" y="289160"/>
                      </a:cubicBezTo>
                      <a:cubicBezTo>
                        <a:pt x="285884" y="308274"/>
                        <a:pt x="326158" y="324520"/>
                        <a:pt x="375580" y="337900"/>
                      </a:cubicBezTo>
                      <a:lnTo>
                        <a:pt x="358788" y="376400"/>
                      </a:lnTo>
                      <a:cubicBezTo>
                        <a:pt x="303359" y="358105"/>
                        <a:pt x="257896" y="337217"/>
                        <a:pt x="222399" y="313735"/>
                      </a:cubicBezTo>
                      <a:cubicBezTo>
                        <a:pt x="205197" y="324930"/>
                        <a:pt x="185401" y="335510"/>
                        <a:pt x="163011" y="345477"/>
                      </a:cubicBezTo>
                      <a:cubicBezTo>
                        <a:pt x="140621" y="355443"/>
                        <a:pt x="113999" y="365751"/>
                        <a:pt x="83144" y="376400"/>
                      </a:cubicBezTo>
                      <a:lnTo>
                        <a:pt x="66761" y="340357"/>
                      </a:lnTo>
                      <a:cubicBezTo>
                        <a:pt x="118914" y="323701"/>
                        <a:pt x="160008" y="306499"/>
                        <a:pt x="190043" y="288751"/>
                      </a:cubicBezTo>
                      <a:cubicBezTo>
                        <a:pt x="167107" y="268818"/>
                        <a:pt x="147857" y="245199"/>
                        <a:pt x="132293" y="217894"/>
                      </a:cubicBezTo>
                      <a:cubicBezTo>
                        <a:pt x="120552" y="243288"/>
                        <a:pt x="106148" y="267794"/>
                        <a:pt x="89083" y="291413"/>
                      </a:cubicBezTo>
                      <a:cubicBezTo>
                        <a:pt x="72017" y="315032"/>
                        <a:pt x="51197" y="339401"/>
                        <a:pt x="26623" y="364522"/>
                      </a:cubicBezTo>
                      <a:lnTo>
                        <a:pt x="0" y="330527"/>
                      </a:lnTo>
                      <a:cubicBezTo>
                        <a:pt x="31947" y="300492"/>
                        <a:pt x="58023" y="268204"/>
                        <a:pt x="78229" y="233663"/>
                      </a:cubicBezTo>
                      <a:cubicBezTo>
                        <a:pt x="98435" y="199122"/>
                        <a:pt x="114408" y="160144"/>
                        <a:pt x="126149" y="116729"/>
                      </a:cubicBezTo>
                      <a:lnTo>
                        <a:pt x="29490" y="116729"/>
                      </a:lnTo>
                      <a:lnTo>
                        <a:pt x="29490" y="83963"/>
                      </a:lnTo>
                      <a:cubicBezTo>
                        <a:pt x="32493" y="74406"/>
                        <a:pt x="36043" y="61846"/>
                        <a:pt x="40139" y="46282"/>
                      </a:cubicBezTo>
                      <a:cubicBezTo>
                        <a:pt x="44234" y="30718"/>
                        <a:pt x="47238" y="18158"/>
                        <a:pt x="49149" y="8601"/>
                      </a:cubicBezTo>
                      <a:lnTo>
                        <a:pt x="86830" y="15974"/>
                      </a:lnTo>
                      <a:cubicBezTo>
                        <a:pt x="84646" y="26076"/>
                        <a:pt x="82052" y="37135"/>
                        <a:pt x="79048" y="49149"/>
                      </a:cubicBezTo>
                      <a:cubicBezTo>
                        <a:pt x="76045" y="61163"/>
                        <a:pt x="73178" y="71676"/>
                        <a:pt x="70447" y="80686"/>
                      </a:cubicBezTo>
                      <a:lnTo>
                        <a:pt x="134750" y="80686"/>
                      </a:lnTo>
                      <a:cubicBezTo>
                        <a:pt x="139392" y="58296"/>
                        <a:pt x="143761" y="31401"/>
                        <a:pt x="147857" y="0"/>
                      </a:cubicBezTo>
                      <a:close/>
                      <a:moveTo>
                        <a:pt x="160554" y="194548"/>
                      </a:moveTo>
                      <a:cubicBezTo>
                        <a:pt x="177483" y="222945"/>
                        <a:pt x="198235" y="247110"/>
                        <a:pt x="222809" y="267043"/>
                      </a:cubicBezTo>
                      <a:cubicBezTo>
                        <a:pt x="248476" y="247383"/>
                        <a:pt x="268818" y="223219"/>
                        <a:pt x="283836" y="194548"/>
                      </a:cubicBezTo>
                      <a:lnTo>
                        <a:pt x="160554" y="194548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7FCC4E48-9BE6-5F0E-F26C-F280D5CBB95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95659" y="10744737"/>
                  <a:ext cx="192500" cy="23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500" h="231819">
                      <a:moveTo>
                        <a:pt x="0" y="0"/>
                      </a:moveTo>
                      <a:lnTo>
                        <a:pt x="192500" y="0"/>
                      </a:lnTo>
                      <a:lnTo>
                        <a:pt x="192500" y="231410"/>
                      </a:lnTo>
                      <a:lnTo>
                        <a:pt x="156458" y="231410"/>
                      </a:lnTo>
                      <a:lnTo>
                        <a:pt x="156458" y="35633"/>
                      </a:lnTo>
                      <a:lnTo>
                        <a:pt x="36043" y="35633"/>
                      </a:lnTo>
                      <a:lnTo>
                        <a:pt x="36043" y="231819"/>
                      </a:lnTo>
                      <a:lnTo>
                        <a:pt x="0" y="2318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F0517BA-1787-96D5-EED3-1B29D590D20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7973" y="10755795"/>
                  <a:ext cx="142941" cy="30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41" h="307591">
                      <a:moveTo>
                        <a:pt x="6553" y="0"/>
                      </a:moveTo>
                      <a:lnTo>
                        <a:pt x="138026" y="0"/>
                      </a:lnTo>
                      <a:lnTo>
                        <a:pt x="138026" y="36043"/>
                      </a:lnTo>
                      <a:lnTo>
                        <a:pt x="91744" y="36043"/>
                      </a:lnTo>
                      <a:lnTo>
                        <a:pt x="91744" y="121234"/>
                      </a:lnTo>
                      <a:lnTo>
                        <a:pt x="138026" y="121234"/>
                      </a:lnTo>
                      <a:lnTo>
                        <a:pt x="138026" y="156867"/>
                      </a:lnTo>
                      <a:lnTo>
                        <a:pt x="91744" y="156867"/>
                      </a:lnTo>
                      <a:lnTo>
                        <a:pt x="91744" y="246564"/>
                      </a:lnTo>
                      <a:cubicBezTo>
                        <a:pt x="94475" y="245745"/>
                        <a:pt x="97683" y="244790"/>
                        <a:pt x="101369" y="243697"/>
                      </a:cubicBezTo>
                      <a:cubicBezTo>
                        <a:pt x="105056" y="242605"/>
                        <a:pt x="109083" y="241513"/>
                        <a:pt x="113452" y="240421"/>
                      </a:cubicBezTo>
                      <a:lnTo>
                        <a:pt x="140484" y="232229"/>
                      </a:lnTo>
                      <a:lnTo>
                        <a:pt x="142941" y="268681"/>
                      </a:lnTo>
                      <a:cubicBezTo>
                        <a:pt x="133112" y="271958"/>
                        <a:pt x="112360" y="278102"/>
                        <a:pt x="80686" y="287112"/>
                      </a:cubicBezTo>
                      <a:cubicBezTo>
                        <a:pt x="49012" y="296123"/>
                        <a:pt x="24574" y="302949"/>
                        <a:pt x="7372" y="307591"/>
                      </a:cubicBezTo>
                      <a:lnTo>
                        <a:pt x="0" y="270729"/>
                      </a:lnTo>
                      <a:cubicBezTo>
                        <a:pt x="8191" y="269091"/>
                        <a:pt x="26622" y="264449"/>
                        <a:pt x="55292" y="256804"/>
                      </a:cubicBezTo>
                      <a:lnTo>
                        <a:pt x="55292" y="156867"/>
                      </a:lnTo>
                      <a:lnTo>
                        <a:pt x="8601" y="156867"/>
                      </a:lnTo>
                      <a:lnTo>
                        <a:pt x="8601" y="121234"/>
                      </a:lnTo>
                      <a:lnTo>
                        <a:pt x="55292" y="121234"/>
                      </a:lnTo>
                      <a:lnTo>
                        <a:pt x="55292" y="36043"/>
                      </a:lnTo>
                      <a:lnTo>
                        <a:pt x="6553" y="36043"/>
                      </a:lnTo>
                      <a:lnTo>
                        <a:pt x="6553" y="0"/>
                      </a:ln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34E7271-7717-4BB4-D27A-D43817744509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46100" y="10802487"/>
                  <a:ext cx="273187" cy="303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87" h="303085">
                      <a:moveTo>
                        <a:pt x="126969" y="0"/>
                      </a:moveTo>
                      <a:lnTo>
                        <a:pt x="163830" y="0"/>
                      </a:lnTo>
                      <a:lnTo>
                        <a:pt x="162602" y="84782"/>
                      </a:lnTo>
                      <a:cubicBezTo>
                        <a:pt x="161783" y="110449"/>
                        <a:pt x="158779" y="133385"/>
                        <a:pt x="153591" y="153590"/>
                      </a:cubicBezTo>
                      <a:lnTo>
                        <a:pt x="180623" y="153590"/>
                      </a:lnTo>
                      <a:lnTo>
                        <a:pt x="180623" y="237144"/>
                      </a:lnTo>
                      <a:cubicBezTo>
                        <a:pt x="180623" y="246154"/>
                        <a:pt x="181579" y="252093"/>
                        <a:pt x="183490" y="254960"/>
                      </a:cubicBezTo>
                      <a:cubicBezTo>
                        <a:pt x="185401" y="257827"/>
                        <a:pt x="189497" y="259534"/>
                        <a:pt x="195777" y="260080"/>
                      </a:cubicBezTo>
                      <a:cubicBezTo>
                        <a:pt x="198508" y="260353"/>
                        <a:pt x="202603" y="260489"/>
                        <a:pt x="208064" y="260489"/>
                      </a:cubicBezTo>
                      <a:cubicBezTo>
                        <a:pt x="213799" y="260489"/>
                        <a:pt x="217894" y="260353"/>
                        <a:pt x="220352" y="260080"/>
                      </a:cubicBezTo>
                      <a:cubicBezTo>
                        <a:pt x="227724" y="259261"/>
                        <a:pt x="232707" y="257418"/>
                        <a:pt x="235301" y="254551"/>
                      </a:cubicBezTo>
                      <a:cubicBezTo>
                        <a:pt x="237895" y="251684"/>
                        <a:pt x="239329" y="245881"/>
                        <a:pt x="239602" y="237144"/>
                      </a:cubicBezTo>
                      <a:cubicBezTo>
                        <a:pt x="240148" y="228952"/>
                        <a:pt x="240421" y="215573"/>
                        <a:pt x="240421" y="197005"/>
                      </a:cubicBezTo>
                      <a:lnTo>
                        <a:pt x="273187" y="204378"/>
                      </a:lnTo>
                      <a:cubicBezTo>
                        <a:pt x="273187" y="212023"/>
                        <a:pt x="272504" y="227450"/>
                        <a:pt x="271139" y="250660"/>
                      </a:cubicBezTo>
                      <a:cubicBezTo>
                        <a:pt x="270593" y="261855"/>
                        <a:pt x="268886" y="270388"/>
                        <a:pt x="266019" y="276258"/>
                      </a:cubicBezTo>
                      <a:cubicBezTo>
                        <a:pt x="263152" y="282129"/>
                        <a:pt x="259057" y="286361"/>
                        <a:pt x="253732" y="288955"/>
                      </a:cubicBezTo>
                      <a:cubicBezTo>
                        <a:pt x="248408" y="291549"/>
                        <a:pt x="240831" y="293392"/>
                        <a:pt x="231001" y="294484"/>
                      </a:cubicBezTo>
                      <a:cubicBezTo>
                        <a:pt x="223355" y="295576"/>
                        <a:pt x="215164" y="296123"/>
                        <a:pt x="206426" y="296123"/>
                      </a:cubicBezTo>
                      <a:cubicBezTo>
                        <a:pt x="196869" y="296123"/>
                        <a:pt x="187176" y="295576"/>
                        <a:pt x="177346" y="294484"/>
                      </a:cubicBezTo>
                      <a:cubicBezTo>
                        <a:pt x="166697" y="293392"/>
                        <a:pt x="158642" y="289365"/>
                        <a:pt x="153181" y="282402"/>
                      </a:cubicBezTo>
                      <a:cubicBezTo>
                        <a:pt x="147720" y="275439"/>
                        <a:pt x="144990" y="264858"/>
                        <a:pt x="144990" y="250660"/>
                      </a:cubicBezTo>
                      <a:lnTo>
                        <a:pt x="144990" y="178984"/>
                      </a:lnTo>
                      <a:cubicBezTo>
                        <a:pt x="135160" y="203559"/>
                        <a:pt x="120484" y="225812"/>
                        <a:pt x="100961" y="245745"/>
                      </a:cubicBezTo>
                      <a:cubicBezTo>
                        <a:pt x="81438" y="265677"/>
                        <a:pt x="55976" y="284791"/>
                        <a:pt x="24575" y="303085"/>
                      </a:cubicBezTo>
                      <a:lnTo>
                        <a:pt x="0" y="270319"/>
                      </a:lnTo>
                      <a:cubicBezTo>
                        <a:pt x="33313" y="252844"/>
                        <a:pt x="58638" y="235642"/>
                        <a:pt x="75977" y="218713"/>
                      </a:cubicBezTo>
                      <a:cubicBezTo>
                        <a:pt x="93315" y="201784"/>
                        <a:pt x="105466" y="182739"/>
                        <a:pt x="112429" y="161577"/>
                      </a:cubicBezTo>
                      <a:cubicBezTo>
                        <a:pt x="119391" y="140416"/>
                        <a:pt x="123692" y="113043"/>
                        <a:pt x="125330" y="79457"/>
                      </a:cubicBezTo>
                      <a:cubicBezTo>
                        <a:pt x="125876" y="68535"/>
                        <a:pt x="126286" y="55292"/>
                        <a:pt x="126559" y="39729"/>
                      </a:cubicBezTo>
                      <a:cubicBezTo>
                        <a:pt x="126832" y="24165"/>
                        <a:pt x="126969" y="10922"/>
                        <a:pt x="126969" y="0"/>
                      </a:cubicBezTo>
                      <a:close/>
                    </a:path>
                  </a:pathLst>
                </a:custGeom>
                <a:solidFill>
                  <a:srgbClr val="7C7D82"/>
                </a:solidFill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</p:grpSp>
        </p:grp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91FD864A-F72A-1891-EDEC-2147E7F3D9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80529" y="-241433"/>
              <a:ext cx="146957" cy="146957"/>
            </a:xfrm>
            <a:custGeom>
              <a:avLst/>
              <a:gdLst>
                <a:gd name="connsiteX0" fmla="*/ 73478 w 146957"/>
                <a:gd name="connsiteY0" fmla="*/ 0 h 146957"/>
                <a:gd name="connsiteX1" fmla="*/ 146957 w 146957"/>
                <a:gd name="connsiteY1" fmla="*/ 73478 h 146957"/>
                <a:gd name="connsiteX2" fmla="*/ 73478 w 146957"/>
                <a:gd name="connsiteY2" fmla="*/ 146957 h 146957"/>
                <a:gd name="connsiteX3" fmla="*/ 0 w 146957"/>
                <a:gd name="connsiteY3" fmla="*/ 73478 h 146957"/>
                <a:gd name="connsiteX4" fmla="*/ 73478 w 146957"/>
                <a:gd name="connsiteY4" fmla="*/ 0 h 14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57" h="146957">
                  <a:moveTo>
                    <a:pt x="73478" y="0"/>
                  </a:moveTo>
                  <a:cubicBezTo>
                    <a:pt x="114060" y="0"/>
                    <a:pt x="146957" y="32897"/>
                    <a:pt x="146957" y="73478"/>
                  </a:cubicBezTo>
                  <a:cubicBezTo>
                    <a:pt x="146957" y="114060"/>
                    <a:pt x="114060" y="146957"/>
                    <a:pt x="73478" y="146957"/>
                  </a:cubicBezTo>
                  <a:cubicBezTo>
                    <a:pt x="32897" y="146957"/>
                    <a:pt x="0" y="114060"/>
                    <a:pt x="0" y="73478"/>
                  </a:cubicBezTo>
                  <a:cubicBezTo>
                    <a:pt x="0" y="32897"/>
                    <a:pt x="32897" y="0"/>
                    <a:pt x="73478" y="0"/>
                  </a:cubicBezTo>
                  <a:close/>
                </a:path>
              </a:pathLst>
            </a:custGeom>
            <a:solidFill>
              <a:srgbClr val="939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C5B5E30-5C82-3391-0530-CCFACAA90E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66240" y="-52488"/>
              <a:ext cx="701449" cy="367394"/>
            </a:xfrm>
            <a:custGeom>
              <a:avLst/>
              <a:gdLst>
                <a:gd name="connsiteX0" fmla="*/ 534890 w 701449"/>
                <a:gd name="connsiteY0" fmla="*/ 3376 h 367394"/>
                <a:gd name="connsiteX1" fmla="*/ 579783 w 701449"/>
                <a:gd name="connsiteY1" fmla="*/ 3376 h 367394"/>
                <a:gd name="connsiteX2" fmla="*/ 630769 w 701449"/>
                <a:gd name="connsiteY2" fmla="*/ 38520 h 367394"/>
                <a:gd name="connsiteX3" fmla="*/ 695960 w 701449"/>
                <a:gd name="connsiteY3" fmla="*/ 103702 h 367394"/>
                <a:gd name="connsiteX4" fmla="*/ 701449 w 701449"/>
                <a:gd name="connsiteY4" fmla="*/ 116951 h 367394"/>
                <a:gd name="connsiteX5" fmla="*/ 701449 w 701449"/>
                <a:gd name="connsiteY5" fmla="*/ 214676 h 367394"/>
                <a:gd name="connsiteX6" fmla="*/ 700944 w 701449"/>
                <a:gd name="connsiteY6" fmla="*/ 231420 h 367394"/>
                <a:gd name="connsiteX7" fmla="*/ 683893 w 701449"/>
                <a:gd name="connsiteY7" fmla="*/ 297585 h 367394"/>
                <a:gd name="connsiteX8" fmla="*/ 632310 w 701449"/>
                <a:gd name="connsiteY8" fmla="*/ 349168 h 367394"/>
                <a:gd name="connsiteX9" fmla="*/ 628968 w 701449"/>
                <a:gd name="connsiteY9" fmla="*/ 350910 h 367394"/>
                <a:gd name="connsiteX10" fmla="*/ 527185 w 701449"/>
                <a:gd name="connsiteY10" fmla="*/ 367394 h 367394"/>
                <a:gd name="connsiteX11" fmla="*/ 163260 w 701449"/>
                <a:gd name="connsiteY11" fmla="*/ 367394 h 367394"/>
                <a:gd name="connsiteX12" fmla="*/ 154422 w 701449"/>
                <a:gd name="connsiteY12" fmla="*/ 367348 h 367394"/>
                <a:gd name="connsiteX13" fmla="*/ 58135 w 701449"/>
                <a:gd name="connsiteY13" fmla="*/ 349168 h 367394"/>
                <a:gd name="connsiteX14" fmla="*/ 6551 w 701449"/>
                <a:gd name="connsiteY14" fmla="*/ 297585 h 367394"/>
                <a:gd name="connsiteX15" fmla="*/ 845 w 701449"/>
                <a:gd name="connsiteY15" fmla="*/ 285312 h 367394"/>
                <a:gd name="connsiteX16" fmla="*/ 3076 w 701449"/>
                <a:gd name="connsiteY16" fmla="*/ 273770 h 367394"/>
                <a:gd name="connsiteX17" fmla="*/ 122143 w 701449"/>
                <a:gd name="connsiteY17" fmla="*/ 154700 h 367394"/>
                <a:gd name="connsiteX18" fmla="*/ 175818 w 701449"/>
                <a:gd name="connsiteY18" fmla="*/ 116886 h 367394"/>
                <a:gd name="connsiteX19" fmla="*/ 220711 w 701449"/>
                <a:gd name="connsiteY19" fmla="*/ 116886 h 367394"/>
                <a:gd name="connsiteX20" fmla="*/ 223753 w 701449"/>
                <a:gd name="connsiteY20" fmla="*/ 117856 h 367394"/>
                <a:gd name="connsiteX21" fmla="*/ 226757 w 701449"/>
                <a:gd name="connsiteY21" fmla="*/ 118931 h 367394"/>
                <a:gd name="connsiteX22" fmla="*/ 271697 w 701449"/>
                <a:gd name="connsiteY22" fmla="*/ 152030 h 367394"/>
                <a:gd name="connsiteX23" fmla="*/ 276496 w 701449"/>
                <a:gd name="connsiteY23" fmla="*/ 156829 h 367394"/>
                <a:gd name="connsiteX24" fmla="*/ 365578 w 701449"/>
                <a:gd name="connsiteY24" fmla="*/ 156821 h 367394"/>
                <a:gd name="connsiteX25" fmla="*/ 481213 w 701449"/>
                <a:gd name="connsiteY25" fmla="*/ 41190 h 367394"/>
                <a:gd name="connsiteX26" fmla="*/ 534890 w 701449"/>
                <a:gd name="connsiteY26" fmla="*/ 3376 h 36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1449" h="367394">
                  <a:moveTo>
                    <a:pt x="534890" y="3376"/>
                  </a:moveTo>
                  <a:cubicBezTo>
                    <a:pt x="549741" y="-1125"/>
                    <a:pt x="564928" y="-1125"/>
                    <a:pt x="579783" y="3376"/>
                  </a:cubicBezTo>
                  <a:cubicBezTo>
                    <a:pt x="594122" y="7722"/>
                    <a:pt x="606135" y="14251"/>
                    <a:pt x="630769" y="38520"/>
                  </a:cubicBezTo>
                  <a:lnTo>
                    <a:pt x="695960" y="103702"/>
                  </a:lnTo>
                  <a:lnTo>
                    <a:pt x="701449" y="116951"/>
                  </a:lnTo>
                  <a:lnTo>
                    <a:pt x="701449" y="214676"/>
                  </a:lnTo>
                  <a:lnTo>
                    <a:pt x="700944" y="231420"/>
                  </a:lnTo>
                  <a:cubicBezTo>
                    <a:pt x="698606" y="264328"/>
                    <a:pt x="692814" y="280904"/>
                    <a:pt x="683893" y="297585"/>
                  </a:cubicBezTo>
                  <a:cubicBezTo>
                    <a:pt x="672002" y="319822"/>
                    <a:pt x="654547" y="337277"/>
                    <a:pt x="632310" y="349168"/>
                  </a:cubicBezTo>
                  <a:lnTo>
                    <a:pt x="628968" y="350910"/>
                  </a:lnTo>
                  <a:cubicBezTo>
                    <a:pt x="607768" y="361680"/>
                    <a:pt x="584973" y="367394"/>
                    <a:pt x="527185" y="367394"/>
                  </a:cubicBezTo>
                  <a:lnTo>
                    <a:pt x="163260" y="367394"/>
                  </a:lnTo>
                  <a:lnTo>
                    <a:pt x="154422" y="367348"/>
                  </a:lnTo>
                  <a:cubicBezTo>
                    <a:pt x="100225" y="366748"/>
                    <a:pt x="79261" y="360466"/>
                    <a:pt x="58135" y="349168"/>
                  </a:cubicBezTo>
                  <a:cubicBezTo>
                    <a:pt x="35897" y="337277"/>
                    <a:pt x="18444" y="319822"/>
                    <a:pt x="6551" y="297585"/>
                  </a:cubicBezTo>
                  <a:cubicBezTo>
                    <a:pt x="4995" y="294676"/>
                    <a:pt x="3093" y="290582"/>
                    <a:pt x="845" y="285312"/>
                  </a:cubicBezTo>
                  <a:cubicBezTo>
                    <a:pt x="-840" y="281370"/>
                    <a:pt x="45" y="276801"/>
                    <a:pt x="3076" y="273770"/>
                  </a:cubicBezTo>
                  <a:lnTo>
                    <a:pt x="122143" y="154700"/>
                  </a:lnTo>
                  <a:cubicBezTo>
                    <a:pt x="148612" y="128231"/>
                    <a:pt x="160966" y="121387"/>
                    <a:pt x="175818" y="116886"/>
                  </a:cubicBezTo>
                  <a:cubicBezTo>
                    <a:pt x="190670" y="112385"/>
                    <a:pt x="205859" y="112385"/>
                    <a:pt x="220711" y="116886"/>
                  </a:cubicBezTo>
                  <a:lnTo>
                    <a:pt x="223753" y="117856"/>
                  </a:lnTo>
                  <a:lnTo>
                    <a:pt x="226757" y="118931"/>
                  </a:lnTo>
                  <a:cubicBezTo>
                    <a:pt x="238740" y="123461"/>
                    <a:pt x="250581" y="131229"/>
                    <a:pt x="271697" y="152030"/>
                  </a:cubicBezTo>
                  <a:lnTo>
                    <a:pt x="276496" y="156829"/>
                  </a:lnTo>
                  <a:cubicBezTo>
                    <a:pt x="301105" y="181401"/>
                    <a:pt x="340977" y="181396"/>
                    <a:pt x="365578" y="156821"/>
                  </a:cubicBezTo>
                  <a:lnTo>
                    <a:pt x="481213" y="41190"/>
                  </a:lnTo>
                  <a:cubicBezTo>
                    <a:pt x="507682" y="14721"/>
                    <a:pt x="520039" y="7877"/>
                    <a:pt x="534890" y="3376"/>
                  </a:cubicBezTo>
                  <a:close/>
                </a:path>
              </a:pathLst>
            </a:custGeom>
            <a:solidFill>
              <a:srgbClr val="939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DD9142D6-0406-283E-A655-7B0E3C1C6A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00453" y="6704268"/>
              <a:ext cx="282221" cy="249048"/>
            </a:xfrm>
            <a:custGeom>
              <a:avLst/>
              <a:gdLst>
                <a:gd name="connsiteX0" fmla="*/ 282221 w 282221"/>
                <a:gd name="connsiteY0" fmla="*/ 0 h 249048"/>
                <a:gd name="connsiteX1" fmla="*/ 281486 w 282221"/>
                <a:gd name="connsiteY1" fmla="*/ 3741 h 249048"/>
                <a:gd name="connsiteX2" fmla="*/ 270430 w 282221"/>
                <a:gd name="connsiteY2" fmla="*/ 12761 h 249048"/>
                <a:gd name="connsiteX3" fmla="*/ 252330 w 282221"/>
                <a:gd name="connsiteY3" fmla="*/ 28105 h 249048"/>
                <a:gd name="connsiteX4" fmla="*/ 68460 w 282221"/>
                <a:gd name="connsiteY4" fmla="*/ 236814 h 249048"/>
                <a:gd name="connsiteX5" fmla="*/ 91730 w 282221"/>
                <a:gd name="connsiteY5" fmla="*/ 249048 h 249048"/>
                <a:gd name="connsiteX6" fmla="*/ 0 w 282221"/>
                <a:gd name="connsiteY6" fmla="*/ 205439 h 249048"/>
                <a:gd name="connsiteX7" fmla="*/ 139894 w 282221"/>
                <a:gd name="connsiteY7" fmla="*/ 112832 h 249048"/>
                <a:gd name="connsiteX8" fmla="*/ 282221 w 282221"/>
                <a:gd name="connsiteY8" fmla="*/ 0 h 24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221" h="249048">
                  <a:moveTo>
                    <a:pt x="282221" y="0"/>
                  </a:moveTo>
                  <a:lnTo>
                    <a:pt x="281486" y="3741"/>
                  </a:lnTo>
                  <a:lnTo>
                    <a:pt x="270430" y="12761"/>
                  </a:lnTo>
                  <a:cubicBezTo>
                    <a:pt x="261665" y="19911"/>
                    <a:pt x="255366" y="25145"/>
                    <a:pt x="252330" y="28105"/>
                  </a:cubicBezTo>
                  <a:cubicBezTo>
                    <a:pt x="193110" y="114243"/>
                    <a:pt x="131820" y="183813"/>
                    <a:pt x="68460" y="236814"/>
                  </a:cubicBezTo>
                  <a:lnTo>
                    <a:pt x="91730" y="249048"/>
                  </a:lnTo>
                  <a:lnTo>
                    <a:pt x="0" y="205439"/>
                  </a:lnTo>
                  <a:lnTo>
                    <a:pt x="139894" y="112832"/>
                  </a:lnTo>
                  <a:lnTo>
                    <a:pt x="282221" y="0"/>
                  </a:lnTo>
                  <a:close/>
                </a:path>
              </a:pathLst>
            </a:custGeom>
            <a:solidFill>
              <a:srgbClr val="939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</p:grpSp>
      <p:sp>
        <p:nvSpPr>
          <p:cNvPr id="81" name="ic_dd_bord">
            <a:extLst>
              <a:ext uri="{FF2B5EF4-FFF2-40B4-BE49-F238E27FC236}">
                <a16:creationId xmlns:a16="http://schemas.microsoft.com/office/drawing/2014/main" id="{8F4BED53-820E-D682-C52A-3F5627EE71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9313" y="2611549"/>
            <a:ext cx="1353777" cy="1353774"/>
          </a:xfrm>
          <a:prstGeom prst="roundRect">
            <a:avLst>
              <a:gd name="adj" fmla="val 218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5437A90-D91F-0336-0349-07E35CC9EB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32624" y="2890628"/>
            <a:ext cx="922226" cy="797771"/>
            <a:chOff x="4536434" y="2890626"/>
            <a:chExt cx="922226" cy="797771"/>
          </a:xfrm>
          <a:solidFill>
            <a:srgbClr val="0A59F7"/>
          </a:solidFill>
        </p:grpSpPr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264EF5A1-9C0C-17BF-F408-E5A19EB399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36434" y="2998434"/>
              <a:ext cx="817611" cy="689963"/>
            </a:xfrm>
            <a:custGeom>
              <a:avLst/>
              <a:gdLst>
                <a:gd name="connsiteX0" fmla="*/ 146958 w 818764"/>
                <a:gd name="connsiteY0" fmla="*/ 0 h 689963"/>
                <a:gd name="connsiteX1" fmla="*/ 671807 w 818764"/>
                <a:gd name="connsiteY1" fmla="*/ 0 h 689963"/>
                <a:gd name="connsiteX2" fmla="*/ 818764 w 818764"/>
                <a:gd name="connsiteY2" fmla="*/ 150929 h 689963"/>
                <a:gd name="connsiteX3" fmla="*/ 818764 w 818764"/>
                <a:gd name="connsiteY3" fmla="*/ 539034 h 689963"/>
                <a:gd name="connsiteX4" fmla="*/ 671807 w 818764"/>
                <a:gd name="connsiteY4" fmla="*/ 689963 h 689963"/>
                <a:gd name="connsiteX5" fmla="*/ 146958 w 818764"/>
                <a:gd name="connsiteY5" fmla="*/ 689963 h 689963"/>
                <a:gd name="connsiteX6" fmla="*/ 0 w 818764"/>
                <a:gd name="connsiteY6" fmla="*/ 539034 h 689963"/>
                <a:gd name="connsiteX7" fmla="*/ 0 w 818764"/>
                <a:gd name="connsiteY7" fmla="*/ 150929 h 689963"/>
                <a:gd name="connsiteX8" fmla="*/ 146958 w 818764"/>
                <a:gd name="connsiteY8" fmla="*/ 0 h 68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764" h="689963">
                  <a:moveTo>
                    <a:pt x="146958" y="0"/>
                  </a:moveTo>
                  <a:lnTo>
                    <a:pt x="671807" y="0"/>
                  </a:lnTo>
                  <a:cubicBezTo>
                    <a:pt x="752969" y="0"/>
                    <a:pt x="818764" y="67573"/>
                    <a:pt x="818764" y="150929"/>
                  </a:cubicBezTo>
                  <a:lnTo>
                    <a:pt x="818764" y="539034"/>
                  </a:lnTo>
                  <a:cubicBezTo>
                    <a:pt x="818764" y="622388"/>
                    <a:pt x="752969" y="689963"/>
                    <a:pt x="671807" y="689963"/>
                  </a:cubicBezTo>
                  <a:lnTo>
                    <a:pt x="146958" y="689963"/>
                  </a:lnTo>
                  <a:cubicBezTo>
                    <a:pt x="65795" y="689963"/>
                    <a:pt x="0" y="622388"/>
                    <a:pt x="0" y="539034"/>
                  </a:cubicBezTo>
                  <a:lnTo>
                    <a:pt x="0" y="150929"/>
                  </a:lnTo>
                  <a:cubicBezTo>
                    <a:pt x="0" y="67573"/>
                    <a:pt x="65795" y="0"/>
                    <a:pt x="146958" y="0"/>
                  </a:cubicBezTo>
                  <a:close/>
                </a:path>
              </a:pathLst>
            </a:custGeom>
            <a:grpFill/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 dirty="0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2647C46A-5CD9-3525-7020-E82D22B87A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73860" y="2890626"/>
              <a:ext cx="784800" cy="651600"/>
            </a:xfrm>
            <a:custGeom>
              <a:avLst/>
              <a:gdLst>
                <a:gd name="connsiteX0" fmla="*/ 132437 w 783250"/>
                <a:gd name="connsiteY0" fmla="*/ 0 h 653114"/>
                <a:gd name="connsiteX1" fmla="*/ 594305 w 783250"/>
                <a:gd name="connsiteY1" fmla="*/ 0 h 653114"/>
                <a:gd name="connsiteX2" fmla="*/ 783250 w 783250"/>
                <a:gd name="connsiteY2" fmla="*/ 188946 h 653114"/>
                <a:gd name="connsiteX3" fmla="*/ 783250 w 783250"/>
                <a:gd name="connsiteY3" fmla="*/ 522011 h 653114"/>
                <a:gd name="connsiteX4" fmla="*/ 720281 w 783250"/>
                <a:gd name="connsiteY4" fmla="*/ 653114 h 653114"/>
                <a:gd name="connsiteX5" fmla="*/ 720268 w 783250"/>
                <a:gd name="connsiteY5" fmla="*/ 211642 h 653114"/>
                <a:gd name="connsiteX6" fmla="*/ 581372 w 783250"/>
                <a:gd name="connsiteY6" fmla="*/ 64902 h 653114"/>
                <a:gd name="connsiteX7" fmla="*/ 573311 w 783250"/>
                <a:gd name="connsiteY7" fmla="*/ 64684 h 653114"/>
                <a:gd name="connsiteX8" fmla="*/ 0 w 783250"/>
                <a:gd name="connsiteY8" fmla="*/ 64653 h 653114"/>
                <a:gd name="connsiteX9" fmla="*/ 132437 w 783250"/>
                <a:gd name="connsiteY9" fmla="*/ 0 h 65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3250" h="653114">
                  <a:moveTo>
                    <a:pt x="132437" y="0"/>
                  </a:moveTo>
                  <a:lnTo>
                    <a:pt x="594305" y="0"/>
                  </a:lnTo>
                  <a:cubicBezTo>
                    <a:pt x="698657" y="0"/>
                    <a:pt x="783250" y="84594"/>
                    <a:pt x="783250" y="188946"/>
                  </a:cubicBezTo>
                  <a:lnTo>
                    <a:pt x="783250" y="522011"/>
                  </a:lnTo>
                  <a:cubicBezTo>
                    <a:pt x="783250" y="575046"/>
                    <a:pt x="758670" y="622337"/>
                    <a:pt x="720281" y="653114"/>
                  </a:cubicBezTo>
                  <a:lnTo>
                    <a:pt x="720268" y="211642"/>
                  </a:lnTo>
                  <a:cubicBezTo>
                    <a:pt x="720268" y="133185"/>
                    <a:pt x="658785" y="69087"/>
                    <a:pt x="581372" y="64902"/>
                  </a:cubicBezTo>
                  <a:lnTo>
                    <a:pt x="573311" y="64684"/>
                  </a:lnTo>
                  <a:lnTo>
                    <a:pt x="0" y="64653"/>
                  </a:lnTo>
                  <a:cubicBezTo>
                    <a:pt x="30738" y="25300"/>
                    <a:pt x="78633" y="0"/>
                    <a:pt x="132437" y="0"/>
                  </a:cubicBezTo>
                  <a:close/>
                </a:path>
              </a:pathLst>
            </a:custGeom>
            <a:solidFill>
              <a:srgbClr val="6591F3"/>
            </a:solidFill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9197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c_dd_bord">
            <a:extLst>
              <a:ext uri="{FF2B5EF4-FFF2-40B4-BE49-F238E27FC236}">
                <a16:creationId xmlns:a16="http://schemas.microsoft.com/office/drawing/2014/main" id="{8F4BED53-820E-D682-C52A-3F5627EE71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9313" y="583912"/>
            <a:ext cx="5312367" cy="5312355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1945DC-CB4F-9E6C-ABDA-03D8CDDDBF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85658" y="-14706600"/>
            <a:ext cx="7947432" cy="52742054"/>
            <a:chOff x="4053840" y="-1249680"/>
            <a:chExt cx="2011680" cy="13350240"/>
          </a:xfrm>
          <a:noFill/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2669611-8750-AFB3-7DF2-DB62F0CDD05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053840" y="-1249680"/>
              <a:ext cx="2011680" cy="13350240"/>
              <a:chOff x="4053840" y="-1249680"/>
              <a:chExt cx="2011680" cy="13350240"/>
            </a:xfrm>
            <a:grpFill/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1F45A99-74A0-2018-636D-A9C4B597B3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3840" y="-1249680"/>
                <a:ext cx="2011680" cy="13350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FBD21440-6E97-ABA9-7EFE-D3AA4324391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456233" y="-461801"/>
                <a:ext cx="998972" cy="11567373"/>
                <a:chOff x="4456233" y="-461801"/>
                <a:chExt cx="998972" cy="11567373"/>
              </a:xfrm>
              <a:grpFill/>
            </p:grpSpPr>
            <p:grpSp>
              <p:nvGrpSpPr>
                <p:cNvPr id="9" name="图形 14">
                  <a:extLst>
                    <a:ext uri="{FF2B5EF4-FFF2-40B4-BE49-F238E27FC236}">
                      <a16:creationId xmlns:a16="http://schemas.microsoft.com/office/drawing/2014/main" id="{FB45E289-3295-EF20-C693-BC5E22F5D8C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456233" y="9517770"/>
                  <a:ext cx="998972" cy="998972"/>
                  <a:chOff x="5579306" y="8852290"/>
                  <a:chExt cx="998972" cy="998972"/>
                </a:xfrm>
                <a:grpFill/>
              </p:grpSpPr>
              <p:sp>
                <p:nvSpPr>
                  <p:cNvPr id="38" name="任意多边形: 形状 37">
                    <a:extLst>
                      <a:ext uri="{FF2B5EF4-FFF2-40B4-BE49-F238E27FC236}">
                        <a16:creationId xmlns:a16="http://schemas.microsoft.com/office/drawing/2014/main" id="{2716CC6D-9DF6-0932-CF75-B4790B06A5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5706578" y="8878097"/>
                    <a:ext cx="845833" cy="845832"/>
                  </a:xfrm>
                  <a:custGeom>
                    <a:avLst/>
                    <a:gdLst>
                      <a:gd name="connsiteX0" fmla="*/ 137067 w 845833"/>
                      <a:gd name="connsiteY0" fmla="*/ 26094 h 845832"/>
                      <a:gd name="connsiteX1" fmla="*/ 111446 w 845833"/>
                      <a:gd name="connsiteY1" fmla="*/ 62520 h 845832"/>
                      <a:gd name="connsiteX2" fmla="*/ 64543 w 845833"/>
                      <a:gd name="connsiteY2" fmla="*/ 108401 h 845832"/>
                      <a:gd name="connsiteX3" fmla="*/ 64515 w 845833"/>
                      <a:gd name="connsiteY3" fmla="*/ 109107 h 845832"/>
                      <a:gd name="connsiteX4" fmla="*/ 63281 w 845833"/>
                      <a:gd name="connsiteY4" fmla="*/ 118703 h 845832"/>
                      <a:gd name="connsiteX5" fmla="*/ 67512 w 845833"/>
                      <a:gd name="connsiteY5" fmla="*/ 167833 h 845832"/>
                      <a:gd name="connsiteX6" fmla="*/ 73245 w 845833"/>
                      <a:gd name="connsiteY6" fmla="*/ 190951 h 845832"/>
                      <a:gd name="connsiteX7" fmla="*/ 424047 w 845833"/>
                      <a:gd name="connsiteY7" fmla="*/ 1900 h 845832"/>
                      <a:gd name="connsiteX8" fmla="*/ 843927 w 845833"/>
                      <a:gd name="connsiteY8" fmla="*/ 421779 h 845832"/>
                      <a:gd name="connsiteX9" fmla="*/ 654750 w 845833"/>
                      <a:gd name="connsiteY9" fmla="*/ 772655 h 845832"/>
                      <a:gd name="connsiteX10" fmla="*/ 677999 w 845833"/>
                      <a:gd name="connsiteY10" fmla="*/ 778433 h 845832"/>
                      <a:gd name="connsiteX11" fmla="*/ 715477 w 845833"/>
                      <a:gd name="connsiteY11" fmla="*/ 783014 h 845832"/>
                      <a:gd name="connsiteX12" fmla="*/ 736841 w 845833"/>
                      <a:gd name="connsiteY12" fmla="*/ 781317 h 845832"/>
                      <a:gd name="connsiteX13" fmla="*/ 738432 w 845833"/>
                      <a:gd name="connsiteY13" fmla="*/ 781212 h 845832"/>
                      <a:gd name="connsiteX14" fmla="*/ 783313 w 845833"/>
                      <a:gd name="connsiteY14" fmla="*/ 734501 h 845832"/>
                      <a:gd name="connsiteX15" fmla="*/ 819737 w 845833"/>
                      <a:gd name="connsiteY15" fmla="*/ 708880 h 845832"/>
                      <a:gd name="connsiteX16" fmla="*/ 845363 w 845833"/>
                      <a:gd name="connsiteY16" fmla="*/ 745304 h 845832"/>
                      <a:gd name="connsiteX17" fmla="*/ 750524 w 845833"/>
                      <a:gd name="connsiteY17" fmla="*/ 842662 h 845832"/>
                      <a:gd name="connsiteX18" fmla="*/ 747644 w 845833"/>
                      <a:gd name="connsiteY18" fmla="*/ 843367 h 845832"/>
                      <a:gd name="connsiteX19" fmla="*/ 685729 w 845833"/>
                      <a:gd name="connsiteY19" fmla="*/ 843564 h 845832"/>
                      <a:gd name="connsiteX20" fmla="*/ 665356 w 845833"/>
                      <a:gd name="connsiteY20" fmla="*/ 840134 h 845832"/>
                      <a:gd name="connsiteX21" fmla="*/ 579264 w 845833"/>
                      <a:gd name="connsiteY21" fmla="*/ 812099 h 845832"/>
                      <a:gd name="connsiteX22" fmla="*/ 424047 w 845833"/>
                      <a:gd name="connsiteY22" fmla="*/ 841658 h 845832"/>
                      <a:gd name="connsiteX23" fmla="*/ 4168 w 845833"/>
                      <a:gd name="connsiteY23" fmla="*/ 421779 h 845832"/>
                      <a:gd name="connsiteX24" fmla="*/ 33814 w 845833"/>
                      <a:gd name="connsiteY24" fmla="*/ 266504 h 845832"/>
                      <a:gd name="connsiteX25" fmla="*/ 32463 w 845833"/>
                      <a:gd name="connsiteY25" fmla="*/ 263334 h 845832"/>
                      <a:gd name="connsiteX26" fmla="*/ 30325 w 845833"/>
                      <a:gd name="connsiteY26" fmla="*/ 258177 h 845832"/>
                      <a:gd name="connsiteX27" fmla="*/ 13612 w 845833"/>
                      <a:gd name="connsiteY27" fmla="*/ 211383 h 845832"/>
                      <a:gd name="connsiteX28" fmla="*/ 2467 w 845833"/>
                      <a:gd name="connsiteY28" fmla="*/ 98302 h 845832"/>
                      <a:gd name="connsiteX29" fmla="*/ 3646 w 845833"/>
                      <a:gd name="connsiteY29" fmla="*/ 93645 h 845832"/>
                      <a:gd name="connsiteX30" fmla="*/ 100641 w 845833"/>
                      <a:gd name="connsiteY30" fmla="*/ 472 h 845832"/>
                      <a:gd name="connsiteX31" fmla="*/ 137067 w 845833"/>
                      <a:gd name="connsiteY31" fmla="*/ 26094 h 845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845833" h="845832">
                        <a:moveTo>
                          <a:pt x="137067" y="26094"/>
                        </a:moveTo>
                        <a:cubicBezTo>
                          <a:pt x="140052" y="43228"/>
                          <a:pt x="128580" y="59536"/>
                          <a:pt x="111446" y="62520"/>
                        </a:cubicBezTo>
                        <a:cubicBezTo>
                          <a:pt x="85296" y="67074"/>
                          <a:pt x="69440" y="81955"/>
                          <a:pt x="64543" y="108401"/>
                        </a:cubicBezTo>
                        <a:cubicBezTo>
                          <a:pt x="64589" y="108673"/>
                          <a:pt x="64553" y="108890"/>
                          <a:pt x="64515" y="109107"/>
                        </a:cubicBezTo>
                        <a:cubicBezTo>
                          <a:pt x="63974" y="112213"/>
                          <a:pt x="63564" y="115413"/>
                          <a:pt x="63281" y="118703"/>
                        </a:cubicBezTo>
                        <a:cubicBezTo>
                          <a:pt x="62204" y="132434"/>
                          <a:pt x="63607" y="148778"/>
                          <a:pt x="67512" y="167833"/>
                        </a:cubicBezTo>
                        <a:cubicBezTo>
                          <a:pt x="69044" y="175307"/>
                          <a:pt x="70958" y="183020"/>
                          <a:pt x="73245" y="190951"/>
                        </a:cubicBezTo>
                        <a:cubicBezTo>
                          <a:pt x="148348" y="77058"/>
                          <a:pt x="277420" y="1900"/>
                          <a:pt x="424047" y="1900"/>
                        </a:cubicBezTo>
                        <a:cubicBezTo>
                          <a:pt x="655938" y="1900"/>
                          <a:pt x="843927" y="189886"/>
                          <a:pt x="843927" y="421779"/>
                        </a:cubicBezTo>
                        <a:cubicBezTo>
                          <a:pt x="843927" y="568460"/>
                          <a:pt x="768714" y="697572"/>
                          <a:pt x="654750" y="772655"/>
                        </a:cubicBezTo>
                        <a:cubicBezTo>
                          <a:pt x="662728" y="774969"/>
                          <a:pt x="670483" y="776896"/>
                          <a:pt x="677999" y="778433"/>
                        </a:cubicBezTo>
                        <a:cubicBezTo>
                          <a:pt x="691922" y="781288"/>
                          <a:pt x="704397" y="782804"/>
                          <a:pt x="715477" y="783014"/>
                        </a:cubicBezTo>
                        <a:cubicBezTo>
                          <a:pt x="723010" y="783043"/>
                          <a:pt x="730143" y="782485"/>
                          <a:pt x="736841" y="781317"/>
                        </a:cubicBezTo>
                        <a:lnTo>
                          <a:pt x="738432" y="781212"/>
                        </a:lnTo>
                        <a:cubicBezTo>
                          <a:pt x="764254" y="776102"/>
                          <a:pt x="778816" y="760319"/>
                          <a:pt x="783313" y="734501"/>
                        </a:cubicBezTo>
                        <a:cubicBezTo>
                          <a:pt x="786298" y="717366"/>
                          <a:pt x="802606" y="705894"/>
                          <a:pt x="819737" y="708880"/>
                        </a:cubicBezTo>
                        <a:cubicBezTo>
                          <a:pt x="836873" y="711865"/>
                          <a:pt x="848344" y="728173"/>
                          <a:pt x="845363" y="745304"/>
                        </a:cubicBezTo>
                        <a:cubicBezTo>
                          <a:pt x="835789" y="800266"/>
                          <a:pt x="801179" y="832988"/>
                          <a:pt x="750524" y="842662"/>
                        </a:cubicBezTo>
                        <a:cubicBezTo>
                          <a:pt x="749605" y="842977"/>
                          <a:pt x="748635" y="843195"/>
                          <a:pt x="747644" y="843367"/>
                        </a:cubicBezTo>
                        <a:cubicBezTo>
                          <a:pt x="728854" y="846638"/>
                          <a:pt x="708070" y="846604"/>
                          <a:pt x="685729" y="843564"/>
                        </a:cubicBezTo>
                        <a:cubicBezTo>
                          <a:pt x="679069" y="842699"/>
                          <a:pt x="672280" y="841553"/>
                          <a:pt x="665356" y="840134"/>
                        </a:cubicBezTo>
                        <a:cubicBezTo>
                          <a:pt x="638522" y="834634"/>
                          <a:pt x="609626" y="825190"/>
                          <a:pt x="579264" y="812099"/>
                        </a:cubicBezTo>
                        <a:cubicBezTo>
                          <a:pt x="531234" y="831153"/>
                          <a:pt x="478867" y="841658"/>
                          <a:pt x="424047" y="841658"/>
                        </a:cubicBezTo>
                        <a:cubicBezTo>
                          <a:pt x="192154" y="841658"/>
                          <a:pt x="4168" y="653670"/>
                          <a:pt x="4168" y="421779"/>
                        </a:cubicBezTo>
                        <a:cubicBezTo>
                          <a:pt x="4168" y="366930"/>
                          <a:pt x="14686" y="314535"/>
                          <a:pt x="33814" y="266504"/>
                        </a:cubicBezTo>
                        <a:cubicBezTo>
                          <a:pt x="33364" y="265450"/>
                          <a:pt x="32911" y="264391"/>
                          <a:pt x="32463" y="263334"/>
                        </a:cubicBezTo>
                        <a:cubicBezTo>
                          <a:pt x="31756" y="261621"/>
                          <a:pt x="31035" y="259897"/>
                          <a:pt x="30325" y="258177"/>
                        </a:cubicBezTo>
                        <a:cubicBezTo>
                          <a:pt x="23674" y="242100"/>
                          <a:pt x="18098" y="226480"/>
                          <a:pt x="13612" y="211383"/>
                        </a:cubicBezTo>
                        <a:cubicBezTo>
                          <a:pt x="1034" y="169259"/>
                          <a:pt x="-3192" y="130801"/>
                          <a:pt x="2467" y="98302"/>
                        </a:cubicBezTo>
                        <a:cubicBezTo>
                          <a:pt x="2747" y="96697"/>
                          <a:pt x="3143" y="95142"/>
                          <a:pt x="3646" y="93645"/>
                        </a:cubicBezTo>
                        <a:cubicBezTo>
                          <a:pt x="13690" y="43887"/>
                          <a:pt x="46292" y="9937"/>
                          <a:pt x="100641" y="472"/>
                        </a:cubicBezTo>
                        <a:cubicBezTo>
                          <a:pt x="117775" y="-2512"/>
                          <a:pt x="134084" y="8959"/>
                          <a:pt x="137067" y="26094"/>
                        </a:cubicBezTo>
                        <a:close/>
                      </a:path>
                    </a:pathLst>
                  </a:custGeom>
                  <a:grpFill/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39" name="任意多边形: 形状 38">
                    <a:extLst>
                      <a:ext uri="{FF2B5EF4-FFF2-40B4-BE49-F238E27FC236}">
                        <a16:creationId xmlns:a16="http://schemas.microsoft.com/office/drawing/2014/main" id="{9D70D947-FA58-B625-27FF-6AD747EFC7F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-2700000">
                    <a:off x="5922840" y="8801348"/>
                    <a:ext cx="311904" cy="1100855"/>
                  </a:xfrm>
                  <a:custGeom>
                    <a:avLst/>
                    <a:gdLst>
                      <a:gd name="connsiteX0" fmla="*/ 298527 w 311904"/>
                      <a:gd name="connsiteY0" fmla="*/ 23789 h 1100855"/>
                      <a:gd name="connsiteX1" fmla="*/ 306169 w 311904"/>
                      <a:gd name="connsiteY1" fmla="*/ 67663 h 1100855"/>
                      <a:gd name="connsiteX2" fmla="*/ 262296 w 311904"/>
                      <a:gd name="connsiteY2" fmla="*/ 75304 h 1100855"/>
                      <a:gd name="connsiteX3" fmla="*/ 196686 w 311904"/>
                      <a:gd name="connsiteY3" fmla="*/ 74581 h 1100855"/>
                      <a:gd name="connsiteX4" fmla="*/ 196169 w 311904"/>
                      <a:gd name="connsiteY4" fmla="*/ 75061 h 1100855"/>
                      <a:gd name="connsiteX5" fmla="*/ 188511 w 311904"/>
                      <a:gd name="connsiteY5" fmla="*/ 80973 h 1100855"/>
                      <a:gd name="connsiteX6" fmla="*/ 156764 w 311904"/>
                      <a:gd name="connsiteY6" fmla="*/ 118705 h 1100855"/>
                      <a:gd name="connsiteX7" fmla="*/ 69743 w 311904"/>
                      <a:gd name="connsiteY7" fmla="*/ 419502 h 1100855"/>
                      <a:gd name="connsiteX8" fmla="*/ 65740 w 311904"/>
                      <a:gd name="connsiteY8" fmla="*/ 632166 h 1100855"/>
                      <a:gd name="connsiteX9" fmla="*/ 67903 w 311904"/>
                      <a:gd name="connsiteY9" fmla="*/ 661344 h 1100855"/>
                      <a:gd name="connsiteX10" fmla="*/ 92305 w 311904"/>
                      <a:gd name="connsiteY10" fmla="*/ 818194 h 1100855"/>
                      <a:gd name="connsiteX11" fmla="*/ 156680 w 311904"/>
                      <a:gd name="connsiteY11" fmla="*/ 982144 h 1100855"/>
                      <a:gd name="connsiteX12" fmla="*/ 179945 w 311904"/>
                      <a:gd name="connsiteY12" fmla="*/ 1011884 h 1100855"/>
                      <a:gd name="connsiteX13" fmla="*/ 196249 w 311904"/>
                      <a:gd name="connsiteY13" fmla="*/ 1025791 h 1100855"/>
                      <a:gd name="connsiteX14" fmla="*/ 197450 w 311904"/>
                      <a:gd name="connsiteY14" fmla="*/ 1026845 h 1100855"/>
                      <a:gd name="connsiteX15" fmla="*/ 262216 w 311904"/>
                      <a:gd name="connsiteY15" fmla="*/ 1025547 h 1100855"/>
                      <a:gd name="connsiteX16" fmla="*/ 306089 w 311904"/>
                      <a:gd name="connsiteY16" fmla="*/ 1033189 h 1100855"/>
                      <a:gd name="connsiteX17" fmla="*/ 298448 w 311904"/>
                      <a:gd name="connsiteY17" fmla="*/ 1077062 h 1100855"/>
                      <a:gd name="connsiteX18" fmla="*/ 162550 w 311904"/>
                      <a:gd name="connsiteY18" fmla="*/ 1078842 h 1100855"/>
                      <a:gd name="connsiteX19" fmla="*/ 160013 w 311904"/>
                      <a:gd name="connsiteY19" fmla="*/ 1077306 h 1100855"/>
                      <a:gd name="connsiteX20" fmla="*/ 116094 w 311904"/>
                      <a:gd name="connsiteY20" fmla="*/ 1033663 h 1100855"/>
                      <a:gd name="connsiteX21" fmla="*/ 104112 w 311904"/>
                      <a:gd name="connsiteY21" fmla="*/ 1016831 h 1100855"/>
                      <a:gd name="connsiteX22" fmla="*/ 22932 w 311904"/>
                      <a:gd name="connsiteY22" fmla="*/ 795621 h 1100855"/>
                      <a:gd name="connsiteX23" fmla="*/ 902 w 311904"/>
                      <a:gd name="connsiteY23" fmla="*/ 599156 h 1100855"/>
                      <a:gd name="connsiteX24" fmla="*/ 46704 w 311904"/>
                      <a:gd name="connsiteY24" fmla="*/ 211155 h 1100855"/>
                      <a:gd name="connsiteX25" fmla="*/ 48365 w 311904"/>
                      <a:gd name="connsiteY25" fmla="*/ 205959 h 1100855"/>
                      <a:gd name="connsiteX26" fmla="*/ 51282 w 311904"/>
                      <a:gd name="connsiteY26" fmla="*/ 197122 h 1100855"/>
                      <a:gd name="connsiteX27" fmla="*/ 53059 w 311904"/>
                      <a:gd name="connsiteY27" fmla="*/ 191902 h 1100855"/>
                      <a:gd name="connsiteX28" fmla="*/ 61663 w 311904"/>
                      <a:gd name="connsiteY28" fmla="*/ 168513 h 1100855"/>
                      <a:gd name="connsiteX29" fmla="*/ 64449 w 311904"/>
                      <a:gd name="connsiteY29" fmla="*/ 161452 h 1100855"/>
                      <a:gd name="connsiteX30" fmla="*/ 66584 w 311904"/>
                      <a:gd name="connsiteY30" fmla="*/ 156292 h 1100855"/>
                      <a:gd name="connsiteX31" fmla="*/ 87854 w 311904"/>
                      <a:gd name="connsiteY31" fmla="*/ 111387 h 1100855"/>
                      <a:gd name="connsiteX32" fmla="*/ 159934 w 311904"/>
                      <a:gd name="connsiteY32" fmla="*/ 23545 h 1100855"/>
                      <a:gd name="connsiteX33" fmla="*/ 164061 w 311904"/>
                      <a:gd name="connsiteY33" fmla="*/ 21086 h 1100855"/>
                      <a:gd name="connsiteX34" fmla="*/ 298527 w 311904"/>
                      <a:gd name="connsiteY34" fmla="*/ 23789 h 110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11904" h="1100855">
                        <a:moveTo>
                          <a:pt x="298527" y="23789"/>
                        </a:moveTo>
                        <a:cubicBezTo>
                          <a:pt x="312753" y="33794"/>
                          <a:pt x="316175" y="53438"/>
                          <a:pt x="306169" y="67663"/>
                        </a:cubicBezTo>
                        <a:cubicBezTo>
                          <a:pt x="296164" y="81889"/>
                          <a:pt x="276522" y="85310"/>
                          <a:pt x="262296" y="75304"/>
                        </a:cubicBezTo>
                        <a:cubicBezTo>
                          <a:pt x="240584" y="60033"/>
                          <a:pt x="218851" y="59343"/>
                          <a:pt x="196686" y="74581"/>
                        </a:cubicBezTo>
                        <a:cubicBezTo>
                          <a:pt x="196526" y="74805"/>
                          <a:pt x="196350" y="74934"/>
                          <a:pt x="196169" y="75061"/>
                        </a:cubicBezTo>
                        <a:cubicBezTo>
                          <a:pt x="193591" y="76874"/>
                          <a:pt x="191038" y="78847"/>
                          <a:pt x="188511" y="80973"/>
                        </a:cubicBezTo>
                        <a:cubicBezTo>
                          <a:pt x="178039" y="89921"/>
                          <a:pt x="167475" y="102470"/>
                          <a:pt x="156764" y="118705"/>
                        </a:cubicBezTo>
                        <a:cubicBezTo>
                          <a:pt x="114848" y="182228"/>
                          <a:pt x="83018" y="289456"/>
                          <a:pt x="69743" y="419502"/>
                        </a:cubicBezTo>
                        <a:cubicBezTo>
                          <a:pt x="62421" y="491238"/>
                          <a:pt x="61440" y="563533"/>
                          <a:pt x="65740" y="632166"/>
                        </a:cubicBezTo>
                        <a:lnTo>
                          <a:pt x="67903" y="661344"/>
                        </a:lnTo>
                        <a:cubicBezTo>
                          <a:pt x="72706" y="717368"/>
                          <a:pt x="81042" y="770454"/>
                          <a:pt x="92305" y="818194"/>
                        </a:cubicBezTo>
                        <a:cubicBezTo>
                          <a:pt x="108504" y="886374"/>
                          <a:pt x="130647" y="942688"/>
                          <a:pt x="156680" y="982144"/>
                        </a:cubicBezTo>
                        <a:cubicBezTo>
                          <a:pt x="164510" y="994010"/>
                          <a:pt x="172257" y="1003902"/>
                          <a:pt x="179945" y="1011884"/>
                        </a:cubicBezTo>
                        <a:cubicBezTo>
                          <a:pt x="185248" y="1017234"/>
                          <a:pt x="190690" y="1021882"/>
                          <a:pt x="196249" y="1025791"/>
                        </a:cubicBezTo>
                        <a:lnTo>
                          <a:pt x="197450" y="1026845"/>
                        </a:lnTo>
                        <a:cubicBezTo>
                          <a:pt x="219321" y="1041490"/>
                          <a:pt x="240777" y="1040625"/>
                          <a:pt x="262216" y="1025547"/>
                        </a:cubicBezTo>
                        <a:cubicBezTo>
                          <a:pt x="276442" y="1015541"/>
                          <a:pt x="296084" y="1018963"/>
                          <a:pt x="306089" y="1033189"/>
                        </a:cubicBezTo>
                        <a:cubicBezTo>
                          <a:pt x="316095" y="1047415"/>
                          <a:pt x="312673" y="1067057"/>
                          <a:pt x="298448" y="1077062"/>
                        </a:cubicBezTo>
                        <a:cubicBezTo>
                          <a:pt x="252815" y="1109158"/>
                          <a:pt x="205205" y="1107823"/>
                          <a:pt x="162550" y="1078842"/>
                        </a:cubicBezTo>
                        <a:cubicBezTo>
                          <a:pt x="161676" y="1078418"/>
                          <a:pt x="160836" y="1077885"/>
                          <a:pt x="160013" y="1077306"/>
                        </a:cubicBezTo>
                        <a:cubicBezTo>
                          <a:pt x="144415" y="1066334"/>
                          <a:pt x="129740" y="1051613"/>
                          <a:pt x="116094" y="1033663"/>
                        </a:cubicBezTo>
                        <a:cubicBezTo>
                          <a:pt x="111994" y="1028344"/>
                          <a:pt x="108004" y="1022734"/>
                          <a:pt x="104112" y="1016831"/>
                        </a:cubicBezTo>
                        <a:cubicBezTo>
                          <a:pt x="68928" y="963510"/>
                          <a:pt x="40997" y="887092"/>
                          <a:pt x="22932" y="795621"/>
                        </a:cubicBezTo>
                        <a:cubicBezTo>
                          <a:pt x="10847" y="734751"/>
                          <a:pt x="3288" y="668171"/>
                          <a:pt x="902" y="599156"/>
                        </a:cubicBezTo>
                        <a:cubicBezTo>
                          <a:pt x="-4229" y="457211"/>
                          <a:pt x="12724" y="318950"/>
                          <a:pt x="46704" y="211155"/>
                        </a:cubicBezTo>
                        <a:cubicBezTo>
                          <a:pt x="47263" y="209400"/>
                          <a:pt x="47812" y="207675"/>
                          <a:pt x="48365" y="205959"/>
                        </a:cubicBezTo>
                        <a:cubicBezTo>
                          <a:pt x="49317" y="203007"/>
                          <a:pt x="50293" y="200052"/>
                          <a:pt x="51282" y="197122"/>
                        </a:cubicBezTo>
                        <a:cubicBezTo>
                          <a:pt x="51872" y="195358"/>
                          <a:pt x="52463" y="193625"/>
                          <a:pt x="53059" y="191902"/>
                        </a:cubicBezTo>
                        <a:cubicBezTo>
                          <a:pt x="55822" y="183946"/>
                          <a:pt x="58694" y="176128"/>
                          <a:pt x="61663" y="168513"/>
                        </a:cubicBezTo>
                        <a:cubicBezTo>
                          <a:pt x="62578" y="166122"/>
                          <a:pt x="63509" y="163776"/>
                          <a:pt x="64449" y="161452"/>
                        </a:cubicBezTo>
                        <a:cubicBezTo>
                          <a:pt x="65160" y="159740"/>
                          <a:pt x="65869" y="158011"/>
                          <a:pt x="66584" y="156292"/>
                        </a:cubicBezTo>
                        <a:cubicBezTo>
                          <a:pt x="73249" y="140222"/>
                          <a:pt x="80351" y="125234"/>
                          <a:pt x="87854" y="111387"/>
                        </a:cubicBezTo>
                        <a:cubicBezTo>
                          <a:pt x="108746" y="72707"/>
                          <a:pt x="132952" y="42524"/>
                          <a:pt x="159934" y="23545"/>
                        </a:cubicBezTo>
                        <a:cubicBezTo>
                          <a:pt x="161265" y="22608"/>
                          <a:pt x="162646" y="21789"/>
                          <a:pt x="164061" y="21086"/>
                        </a:cubicBezTo>
                        <a:cubicBezTo>
                          <a:pt x="206347" y="-6996"/>
                          <a:pt x="253407" y="-7949"/>
                          <a:pt x="298527" y="23789"/>
                        </a:cubicBezTo>
                        <a:close/>
                      </a:path>
                    </a:pathLst>
                  </a:custGeom>
                  <a:grpFill/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</p:grpSp>
            <p:sp>
              <p:nvSpPr>
                <p:cNvPr id="10" name="图形 9">
                  <a:extLst>
                    <a:ext uri="{FF2B5EF4-FFF2-40B4-BE49-F238E27FC236}">
                      <a16:creationId xmlns:a16="http://schemas.microsoft.com/office/drawing/2014/main" id="{BEFB85D7-864C-ABDB-693C-DF3C8BFD43B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575629" y="6183395"/>
                  <a:ext cx="869416" cy="834077"/>
                </a:xfrm>
                <a:custGeom>
                  <a:avLst/>
                  <a:gdLst>
                    <a:gd name="connsiteX0" fmla="*/ 727128 w 869416"/>
                    <a:gd name="connsiteY0" fmla="*/ 505601 h 834077"/>
                    <a:gd name="connsiteX1" fmla="*/ 710072 w 869416"/>
                    <a:gd name="connsiteY1" fmla="*/ 522236 h 834077"/>
                    <a:gd name="connsiteX2" fmla="*/ 697997 w 869416"/>
                    <a:gd name="connsiteY2" fmla="*/ 559404 h 834077"/>
                    <a:gd name="connsiteX3" fmla="*/ 730374 w 869416"/>
                    <a:gd name="connsiteY3" fmla="*/ 748165 h 834077"/>
                    <a:gd name="connsiteX4" fmla="*/ 670373 w 869416"/>
                    <a:gd name="connsiteY4" fmla="*/ 833006 h 834077"/>
                    <a:gd name="connsiteX5" fmla="*/ 623758 w 869416"/>
                    <a:gd name="connsiteY5" fmla="*/ 825624 h 834077"/>
                    <a:gd name="connsiteX6" fmla="*/ 492264 w 869416"/>
                    <a:gd name="connsiteY6" fmla="*/ 756491 h 834077"/>
                    <a:gd name="connsiteX7" fmla="*/ 676134 w 869416"/>
                    <a:gd name="connsiteY7" fmla="*/ 547782 h 834077"/>
                    <a:gd name="connsiteX8" fmla="*/ 727128 w 869416"/>
                    <a:gd name="connsiteY8" fmla="*/ 505601 h 834077"/>
                    <a:gd name="connsiteX9" fmla="*/ 467223 w 869416"/>
                    <a:gd name="connsiteY9" fmla="*/ 7604 h 834077"/>
                    <a:gd name="connsiteX10" fmla="*/ 500595 w 869416"/>
                    <a:gd name="connsiteY10" fmla="*/ 40976 h 834077"/>
                    <a:gd name="connsiteX11" fmla="*/ 585352 w 869416"/>
                    <a:gd name="connsiteY11" fmla="*/ 212716 h 834077"/>
                    <a:gd name="connsiteX12" fmla="*/ 616969 w 869416"/>
                    <a:gd name="connsiteY12" fmla="*/ 235685 h 834077"/>
                    <a:gd name="connsiteX13" fmla="*/ 806494 w 869416"/>
                    <a:gd name="connsiteY13" fmla="*/ 263225 h 834077"/>
                    <a:gd name="connsiteX14" fmla="*/ 868644 w 869416"/>
                    <a:gd name="connsiteY14" fmla="*/ 346506 h 834077"/>
                    <a:gd name="connsiteX15" fmla="*/ 847218 w 869416"/>
                    <a:gd name="connsiteY15" fmla="*/ 388555 h 834077"/>
                    <a:gd name="connsiteX16" fmla="*/ 757002 w 869416"/>
                    <a:gd name="connsiteY16" fmla="*/ 476461 h 834077"/>
                    <a:gd name="connsiteX17" fmla="*/ 751997 w 869416"/>
                    <a:gd name="connsiteY17" fmla="*/ 481374 h 834077"/>
                    <a:gd name="connsiteX18" fmla="*/ 724495 w 869416"/>
                    <a:gd name="connsiteY18" fmla="*/ 505034 h 834077"/>
                    <a:gd name="connsiteX19" fmla="*/ 563698 w 869416"/>
                    <a:gd name="connsiteY19" fmla="*/ 632509 h 834077"/>
                    <a:gd name="connsiteX20" fmla="*/ 373573 w 869416"/>
                    <a:gd name="connsiteY20" fmla="*/ 758368 h 834077"/>
                    <a:gd name="connsiteX21" fmla="*/ 373732 w 869416"/>
                    <a:gd name="connsiteY21" fmla="*/ 758217 h 834077"/>
                    <a:gd name="connsiteX22" fmla="*/ 245647 w 869416"/>
                    <a:gd name="connsiteY22" fmla="*/ 825624 h 834077"/>
                    <a:gd name="connsiteX23" fmla="*/ 146416 w 869416"/>
                    <a:gd name="connsiteY23" fmla="*/ 794776 h 834077"/>
                    <a:gd name="connsiteX24" fmla="*/ 139033 w 869416"/>
                    <a:gd name="connsiteY24" fmla="*/ 748165 h 834077"/>
                    <a:gd name="connsiteX25" fmla="*/ 171408 w 869416"/>
                    <a:gd name="connsiteY25" fmla="*/ 559404 h 834077"/>
                    <a:gd name="connsiteX26" fmla="*/ 159332 w 869416"/>
                    <a:gd name="connsiteY26" fmla="*/ 522236 h 834077"/>
                    <a:gd name="connsiteX27" fmla="*/ 22190 w 869416"/>
                    <a:gd name="connsiteY27" fmla="*/ 388555 h 834077"/>
                    <a:gd name="connsiteX28" fmla="*/ 20862 w 869416"/>
                    <a:gd name="connsiteY28" fmla="*/ 284651 h 834077"/>
                    <a:gd name="connsiteX29" fmla="*/ 62913 w 869416"/>
                    <a:gd name="connsiteY29" fmla="*/ 263225 h 834077"/>
                    <a:gd name="connsiteX30" fmla="*/ 252439 w 869416"/>
                    <a:gd name="connsiteY30" fmla="*/ 235685 h 834077"/>
                    <a:gd name="connsiteX31" fmla="*/ 284053 w 869416"/>
                    <a:gd name="connsiteY31" fmla="*/ 212716 h 834077"/>
                    <a:gd name="connsiteX32" fmla="*/ 368811 w 869416"/>
                    <a:gd name="connsiteY32" fmla="*/ 40976 h 834077"/>
                    <a:gd name="connsiteX33" fmla="*/ 467223 w 869416"/>
                    <a:gd name="connsiteY33" fmla="*/ 7604 h 83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869416" h="834077">
                      <a:moveTo>
                        <a:pt x="727128" y="505601"/>
                      </a:moveTo>
                      <a:lnTo>
                        <a:pt x="710072" y="522236"/>
                      </a:lnTo>
                      <a:cubicBezTo>
                        <a:pt x="700180" y="531885"/>
                        <a:pt x="695662" y="545783"/>
                        <a:pt x="697997" y="559404"/>
                      </a:cubicBezTo>
                      <a:lnTo>
                        <a:pt x="730374" y="748165"/>
                      </a:lnTo>
                      <a:cubicBezTo>
                        <a:pt x="737234" y="788163"/>
                        <a:pt x="710371" y="826145"/>
                        <a:pt x="670373" y="833006"/>
                      </a:cubicBezTo>
                      <a:cubicBezTo>
                        <a:pt x="654447" y="835739"/>
                        <a:pt x="638063" y="833144"/>
                        <a:pt x="623758" y="825624"/>
                      </a:cubicBezTo>
                      <a:lnTo>
                        <a:pt x="492264" y="756491"/>
                      </a:lnTo>
                      <a:cubicBezTo>
                        <a:pt x="555624" y="703490"/>
                        <a:pt x="616914" y="633920"/>
                        <a:pt x="676134" y="547782"/>
                      </a:cubicBezTo>
                      <a:cubicBezTo>
                        <a:pt x="682205" y="541861"/>
                        <a:pt x="701331" y="526846"/>
                        <a:pt x="727128" y="505601"/>
                      </a:cubicBezTo>
                      <a:close/>
                      <a:moveTo>
                        <a:pt x="467223" y="7604"/>
                      </a:moveTo>
                      <a:cubicBezTo>
                        <a:pt x="481713" y="14756"/>
                        <a:pt x="493444" y="26485"/>
                        <a:pt x="500595" y="40976"/>
                      </a:cubicBezTo>
                      <a:lnTo>
                        <a:pt x="585352" y="212716"/>
                      </a:lnTo>
                      <a:cubicBezTo>
                        <a:pt x="591469" y="225108"/>
                        <a:pt x="603293" y="233698"/>
                        <a:pt x="616969" y="235685"/>
                      </a:cubicBezTo>
                      <a:lnTo>
                        <a:pt x="806494" y="263225"/>
                      </a:lnTo>
                      <a:cubicBezTo>
                        <a:pt x="846655" y="269060"/>
                        <a:pt x="874476" y="306347"/>
                        <a:pt x="868644" y="346506"/>
                      </a:cubicBezTo>
                      <a:cubicBezTo>
                        <a:pt x="866318" y="362497"/>
                        <a:pt x="858790" y="377277"/>
                        <a:pt x="847218" y="388555"/>
                      </a:cubicBezTo>
                      <a:lnTo>
                        <a:pt x="757002" y="476461"/>
                      </a:lnTo>
                      <a:lnTo>
                        <a:pt x="751997" y="481374"/>
                      </a:lnTo>
                      <a:lnTo>
                        <a:pt x="724495" y="505034"/>
                      </a:lnTo>
                      <a:cubicBezTo>
                        <a:pt x="669693" y="551666"/>
                        <a:pt x="616091" y="594157"/>
                        <a:pt x="563698" y="632509"/>
                      </a:cubicBezTo>
                      <a:cubicBezTo>
                        <a:pt x="502572" y="677251"/>
                        <a:pt x="439196" y="719206"/>
                        <a:pt x="373573" y="758368"/>
                      </a:cubicBezTo>
                      <a:lnTo>
                        <a:pt x="373732" y="758217"/>
                      </a:lnTo>
                      <a:lnTo>
                        <a:pt x="245647" y="825624"/>
                      </a:lnTo>
                      <a:cubicBezTo>
                        <a:pt x="209727" y="844506"/>
                        <a:pt x="165300" y="830696"/>
                        <a:pt x="146416" y="794776"/>
                      </a:cubicBezTo>
                      <a:cubicBezTo>
                        <a:pt x="138896" y="780475"/>
                        <a:pt x="136301" y="764091"/>
                        <a:pt x="139033" y="748165"/>
                      </a:cubicBezTo>
                      <a:lnTo>
                        <a:pt x="171408" y="559404"/>
                      </a:lnTo>
                      <a:cubicBezTo>
                        <a:pt x="173744" y="545783"/>
                        <a:pt x="169228" y="531885"/>
                        <a:pt x="159332" y="522236"/>
                      </a:cubicBezTo>
                      <a:lnTo>
                        <a:pt x="22190" y="388555"/>
                      </a:lnTo>
                      <a:cubicBezTo>
                        <a:pt x="-6870" y="360230"/>
                        <a:pt x="-7465" y="313710"/>
                        <a:pt x="20862" y="284651"/>
                      </a:cubicBezTo>
                      <a:cubicBezTo>
                        <a:pt x="32141" y="273079"/>
                        <a:pt x="46921" y="265549"/>
                        <a:pt x="62913" y="263225"/>
                      </a:cubicBezTo>
                      <a:lnTo>
                        <a:pt x="252439" y="235685"/>
                      </a:lnTo>
                      <a:cubicBezTo>
                        <a:pt x="266115" y="233698"/>
                        <a:pt x="277937" y="225108"/>
                        <a:pt x="284053" y="212716"/>
                      </a:cubicBezTo>
                      <a:lnTo>
                        <a:pt x="368811" y="40976"/>
                      </a:lnTo>
                      <a:cubicBezTo>
                        <a:pt x="386774" y="4585"/>
                        <a:pt x="430832" y="-10356"/>
                        <a:pt x="467223" y="7604"/>
                      </a:cubicBezTo>
                      <a:close/>
                    </a:path>
                  </a:pathLst>
                </a:custGeom>
                <a:grpFill/>
                <a:ln w="4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1" name="图形 4">
                  <a:extLst>
                    <a:ext uri="{FF2B5EF4-FFF2-40B4-BE49-F238E27FC236}">
                      <a16:creationId xmlns:a16="http://schemas.microsoft.com/office/drawing/2014/main" id="{A147AB4A-82BC-8468-8E48-DF7CD4E197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590458" y="-461801"/>
                  <a:ext cx="839758" cy="839758"/>
                </a:xfrm>
                <a:custGeom>
                  <a:avLst/>
                  <a:gdLst>
                    <a:gd name="connsiteX0" fmla="*/ 624453 w 839758"/>
                    <a:gd name="connsiteY0" fmla="*/ 0 h 839758"/>
                    <a:gd name="connsiteX1" fmla="*/ 753838 w 839758"/>
                    <a:gd name="connsiteY1" fmla="*/ 22433 h 839758"/>
                    <a:gd name="connsiteX2" fmla="*/ 817324 w 839758"/>
                    <a:gd name="connsiteY2" fmla="*/ 85920 h 839758"/>
                    <a:gd name="connsiteX3" fmla="*/ 839758 w 839758"/>
                    <a:gd name="connsiteY3" fmla="*/ 215304 h 839758"/>
                    <a:gd name="connsiteX4" fmla="*/ 839758 w 839758"/>
                    <a:gd name="connsiteY4" fmla="*/ 624453 h 839758"/>
                    <a:gd name="connsiteX5" fmla="*/ 817324 w 839758"/>
                    <a:gd name="connsiteY5" fmla="*/ 753838 h 839758"/>
                    <a:gd name="connsiteX6" fmla="*/ 753838 w 839758"/>
                    <a:gd name="connsiteY6" fmla="*/ 817324 h 839758"/>
                    <a:gd name="connsiteX7" fmla="*/ 624453 w 839758"/>
                    <a:gd name="connsiteY7" fmla="*/ 839758 h 839758"/>
                    <a:gd name="connsiteX8" fmla="*/ 215304 w 839758"/>
                    <a:gd name="connsiteY8" fmla="*/ 839758 h 839758"/>
                    <a:gd name="connsiteX9" fmla="*/ 85920 w 839758"/>
                    <a:gd name="connsiteY9" fmla="*/ 817324 h 839758"/>
                    <a:gd name="connsiteX10" fmla="*/ 22433 w 839758"/>
                    <a:gd name="connsiteY10" fmla="*/ 753838 h 839758"/>
                    <a:gd name="connsiteX11" fmla="*/ 0 w 839758"/>
                    <a:gd name="connsiteY11" fmla="*/ 624453 h 839758"/>
                    <a:gd name="connsiteX12" fmla="*/ 0 w 839758"/>
                    <a:gd name="connsiteY12" fmla="*/ 215304 h 839758"/>
                    <a:gd name="connsiteX13" fmla="*/ 22433 w 839758"/>
                    <a:gd name="connsiteY13" fmla="*/ 85920 h 839758"/>
                    <a:gd name="connsiteX14" fmla="*/ 85920 w 839758"/>
                    <a:gd name="connsiteY14" fmla="*/ 22433 h 839758"/>
                    <a:gd name="connsiteX15" fmla="*/ 215304 w 839758"/>
                    <a:gd name="connsiteY15" fmla="*/ 0 h 839758"/>
                    <a:gd name="connsiteX16" fmla="*/ 624453 w 839758"/>
                    <a:gd name="connsiteY16" fmla="*/ 0 h 839758"/>
                    <a:gd name="connsiteX17" fmla="*/ 262424 w 839758"/>
                    <a:gd name="connsiteY17" fmla="*/ 220437 h 839758"/>
                    <a:gd name="connsiteX18" fmla="*/ 188946 w 839758"/>
                    <a:gd name="connsiteY18" fmla="*/ 293915 h 839758"/>
                    <a:gd name="connsiteX19" fmla="*/ 262424 w 839758"/>
                    <a:gd name="connsiteY19" fmla="*/ 367394 h 839758"/>
                    <a:gd name="connsiteX20" fmla="*/ 335903 w 839758"/>
                    <a:gd name="connsiteY20" fmla="*/ 293915 h 839758"/>
                    <a:gd name="connsiteX21" fmla="*/ 262424 w 839758"/>
                    <a:gd name="connsiteY21" fmla="*/ 220437 h 839758"/>
                    <a:gd name="connsiteX22" fmla="*/ 654440 w 839758"/>
                    <a:gd name="connsiteY22" fmla="*/ 412758 h 839758"/>
                    <a:gd name="connsiteX23" fmla="*/ 705426 w 839758"/>
                    <a:gd name="connsiteY23" fmla="*/ 447902 h 839758"/>
                    <a:gd name="connsiteX24" fmla="*/ 770617 w 839758"/>
                    <a:gd name="connsiteY24" fmla="*/ 513084 h 839758"/>
                    <a:gd name="connsiteX25" fmla="*/ 776768 w 839758"/>
                    <a:gd name="connsiteY25" fmla="*/ 527931 h 839758"/>
                    <a:gd name="connsiteX26" fmla="*/ 776776 w 839758"/>
                    <a:gd name="connsiteY26" fmla="*/ 601842 h 839758"/>
                    <a:gd name="connsiteX27" fmla="*/ 776776 w 839758"/>
                    <a:gd name="connsiteY27" fmla="*/ 601842 h 839758"/>
                    <a:gd name="connsiteX28" fmla="*/ 758550 w 839758"/>
                    <a:gd name="connsiteY28" fmla="*/ 706967 h 839758"/>
                    <a:gd name="connsiteX29" fmla="*/ 706967 w 839758"/>
                    <a:gd name="connsiteY29" fmla="*/ 758550 h 839758"/>
                    <a:gd name="connsiteX30" fmla="*/ 703625 w 839758"/>
                    <a:gd name="connsiteY30" fmla="*/ 760292 h 839758"/>
                    <a:gd name="connsiteX31" fmla="*/ 601842 w 839758"/>
                    <a:gd name="connsiteY31" fmla="*/ 776776 h 839758"/>
                    <a:gd name="connsiteX32" fmla="*/ 237917 w 839758"/>
                    <a:gd name="connsiteY32" fmla="*/ 776776 h 839758"/>
                    <a:gd name="connsiteX33" fmla="*/ 229079 w 839758"/>
                    <a:gd name="connsiteY33" fmla="*/ 776730 h 839758"/>
                    <a:gd name="connsiteX34" fmla="*/ 132792 w 839758"/>
                    <a:gd name="connsiteY34" fmla="*/ 758550 h 839758"/>
                    <a:gd name="connsiteX35" fmla="*/ 81208 w 839758"/>
                    <a:gd name="connsiteY35" fmla="*/ 706967 h 839758"/>
                    <a:gd name="connsiteX36" fmla="*/ 75502 w 839758"/>
                    <a:gd name="connsiteY36" fmla="*/ 694694 h 839758"/>
                    <a:gd name="connsiteX37" fmla="*/ 77733 w 839758"/>
                    <a:gd name="connsiteY37" fmla="*/ 683152 h 839758"/>
                    <a:gd name="connsiteX38" fmla="*/ 196800 w 839758"/>
                    <a:gd name="connsiteY38" fmla="*/ 564082 h 839758"/>
                    <a:gd name="connsiteX39" fmla="*/ 196800 w 839758"/>
                    <a:gd name="connsiteY39" fmla="*/ 564082 h 839758"/>
                    <a:gd name="connsiteX40" fmla="*/ 250475 w 839758"/>
                    <a:gd name="connsiteY40" fmla="*/ 526268 h 839758"/>
                    <a:gd name="connsiteX41" fmla="*/ 295368 w 839758"/>
                    <a:gd name="connsiteY41" fmla="*/ 526268 h 839758"/>
                    <a:gd name="connsiteX42" fmla="*/ 298410 w 839758"/>
                    <a:gd name="connsiteY42" fmla="*/ 527238 h 839758"/>
                    <a:gd name="connsiteX43" fmla="*/ 301414 w 839758"/>
                    <a:gd name="connsiteY43" fmla="*/ 528313 h 839758"/>
                    <a:gd name="connsiteX44" fmla="*/ 346354 w 839758"/>
                    <a:gd name="connsiteY44" fmla="*/ 561412 h 839758"/>
                    <a:gd name="connsiteX45" fmla="*/ 351153 w 839758"/>
                    <a:gd name="connsiteY45" fmla="*/ 566211 h 839758"/>
                    <a:gd name="connsiteX46" fmla="*/ 440235 w 839758"/>
                    <a:gd name="connsiteY46" fmla="*/ 566203 h 839758"/>
                    <a:gd name="connsiteX47" fmla="*/ 555870 w 839758"/>
                    <a:gd name="connsiteY47" fmla="*/ 450572 h 839758"/>
                    <a:gd name="connsiteX48" fmla="*/ 609547 w 839758"/>
                    <a:gd name="connsiteY48" fmla="*/ 412758 h 839758"/>
                    <a:gd name="connsiteX49" fmla="*/ 654440 w 839758"/>
                    <a:gd name="connsiteY49" fmla="*/ 412758 h 839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839758" h="839758">
                      <a:moveTo>
                        <a:pt x="624453" y="0"/>
                      </a:moveTo>
                      <a:cubicBezTo>
                        <a:pt x="699321" y="0"/>
                        <a:pt x="726467" y="7795"/>
                        <a:pt x="753838" y="22433"/>
                      </a:cubicBezTo>
                      <a:cubicBezTo>
                        <a:pt x="781206" y="37070"/>
                        <a:pt x="802687" y="58550"/>
                        <a:pt x="817324" y="85920"/>
                      </a:cubicBezTo>
                      <a:cubicBezTo>
                        <a:pt x="831961" y="113290"/>
                        <a:pt x="839758" y="140438"/>
                        <a:pt x="839758" y="215304"/>
                      </a:cubicBezTo>
                      <a:lnTo>
                        <a:pt x="839758" y="624453"/>
                      </a:lnTo>
                      <a:cubicBezTo>
                        <a:pt x="839758" y="699321"/>
                        <a:pt x="831961" y="726467"/>
                        <a:pt x="817324" y="753838"/>
                      </a:cubicBezTo>
                      <a:cubicBezTo>
                        <a:pt x="802687" y="781206"/>
                        <a:pt x="781206" y="802687"/>
                        <a:pt x="753838" y="817324"/>
                      </a:cubicBezTo>
                      <a:cubicBezTo>
                        <a:pt x="726467" y="831961"/>
                        <a:pt x="699321" y="839758"/>
                        <a:pt x="624453" y="839758"/>
                      </a:cubicBezTo>
                      <a:lnTo>
                        <a:pt x="215304" y="839758"/>
                      </a:lnTo>
                      <a:cubicBezTo>
                        <a:pt x="140438" y="839758"/>
                        <a:pt x="113290" y="831961"/>
                        <a:pt x="85920" y="817324"/>
                      </a:cubicBezTo>
                      <a:cubicBezTo>
                        <a:pt x="58550" y="802687"/>
                        <a:pt x="37070" y="781206"/>
                        <a:pt x="22433" y="753838"/>
                      </a:cubicBezTo>
                      <a:cubicBezTo>
                        <a:pt x="7795" y="726467"/>
                        <a:pt x="0" y="699321"/>
                        <a:pt x="0" y="624453"/>
                      </a:cubicBezTo>
                      <a:lnTo>
                        <a:pt x="0" y="215304"/>
                      </a:lnTo>
                      <a:cubicBezTo>
                        <a:pt x="0" y="140438"/>
                        <a:pt x="7795" y="113290"/>
                        <a:pt x="22433" y="85920"/>
                      </a:cubicBezTo>
                      <a:cubicBezTo>
                        <a:pt x="37070" y="58550"/>
                        <a:pt x="58550" y="37070"/>
                        <a:pt x="85920" y="22433"/>
                      </a:cubicBezTo>
                      <a:cubicBezTo>
                        <a:pt x="113290" y="7795"/>
                        <a:pt x="140438" y="0"/>
                        <a:pt x="215304" y="0"/>
                      </a:cubicBezTo>
                      <a:lnTo>
                        <a:pt x="624453" y="0"/>
                      </a:lnTo>
                      <a:close/>
                      <a:moveTo>
                        <a:pt x="262424" y="220437"/>
                      </a:moveTo>
                      <a:cubicBezTo>
                        <a:pt x="221843" y="220437"/>
                        <a:pt x="188946" y="253334"/>
                        <a:pt x="188946" y="293915"/>
                      </a:cubicBezTo>
                      <a:cubicBezTo>
                        <a:pt x="188946" y="334497"/>
                        <a:pt x="221843" y="367394"/>
                        <a:pt x="262424" y="367394"/>
                      </a:cubicBezTo>
                      <a:cubicBezTo>
                        <a:pt x="303006" y="367394"/>
                        <a:pt x="335903" y="334497"/>
                        <a:pt x="335903" y="293915"/>
                      </a:cubicBezTo>
                      <a:cubicBezTo>
                        <a:pt x="335903" y="253334"/>
                        <a:pt x="303006" y="220437"/>
                        <a:pt x="262424" y="220437"/>
                      </a:cubicBezTo>
                      <a:close/>
                      <a:moveTo>
                        <a:pt x="654440" y="412758"/>
                      </a:moveTo>
                      <a:cubicBezTo>
                        <a:pt x="668779" y="417104"/>
                        <a:pt x="680792" y="423633"/>
                        <a:pt x="705426" y="447902"/>
                      </a:cubicBezTo>
                      <a:lnTo>
                        <a:pt x="770617" y="513084"/>
                      </a:lnTo>
                      <a:cubicBezTo>
                        <a:pt x="774555" y="517022"/>
                        <a:pt x="776768" y="522359"/>
                        <a:pt x="776768" y="527931"/>
                      </a:cubicBezTo>
                      <a:lnTo>
                        <a:pt x="776776" y="601842"/>
                      </a:lnTo>
                      <a:lnTo>
                        <a:pt x="776776" y="601842"/>
                      </a:lnTo>
                      <a:cubicBezTo>
                        <a:pt x="776776" y="662670"/>
                        <a:pt x="770445" y="684726"/>
                        <a:pt x="758550" y="706967"/>
                      </a:cubicBezTo>
                      <a:cubicBezTo>
                        <a:pt x="746659" y="729204"/>
                        <a:pt x="729204" y="746659"/>
                        <a:pt x="706967" y="758550"/>
                      </a:cubicBezTo>
                      <a:lnTo>
                        <a:pt x="703625" y="760292"/>
                      </a:lnTo>
                      <a:cubicBezTo>
                        <a:pt x="682425" y="771062"/>
                        <a:pt x="659630" y="776776"/>
                        <a:pt x="601842" y="776776"/>
                      </a:cubicBezTo>
                      <a:lnTo>
                        <a:pt x="237917" y="776776"/>
                      </a:lnTo>
                      <a:lnTo>
                        <a:pt x="229079" y="776730"/>
                      </a:lnTo>
                      <a:cubicBezTo>
                        <a:pt x="174882" y="776130"/>
                        <a:pt x="153918" y="769848"/>
                        <a:pt x="132792" y="758550"/>
                      </a:cubicBezTo>
                      <a:cubicBezTo>
                        <a:pt x="110554" y="746659"/>
                        <a:pt x="93101" y="729204"/>
                        <a:pt x="81208" y="706967"/>
                      </a:cubicBezTo>
                      <a:cubicBezTo>
                        <a:pt x="79652" y="704058"/>
                        <a:pt x="77750" y="699964"/>
                        <a:pt x="75502" y="694694"/>
                      </a:cubicBezTo>
                      <a:cubicBezTo>
                        <a:pt x="73817" y="690752"/>
                        <a:pt x="74702" y="686183"/>
                        <a:pt x="77733" y="683152"/>
                      </a:cubicBezTo>
                      <a:lnTo>
                        <a:pt x="196800" y="564082"/>
                      </a:lnTo>
                      <a:lnTo>
                        <a:pt x="196800" y="564082"/>
                      </a:lnTo>
                      <a:cubicBezTo>
                        <a:pt x="223269" y="537613"/>
                        <a:pt x="235623" y="530769"/>
                        <a:pt x="250475" y="526268"/>
                      </a:cubicBezTo>
                      <a:cubicBezTo>
                        <a:pt x="265327" y="521767"/>
                        <a:pt x="280516" y="521767"/>
                        <a:pt x="295368" y="526268"/>
                      </a:cubicBezTo>
                      <a:lnTo>
                        <a:pt x="298410" y="527238"/>
                      </a:lnTo>
                      <a:lnTo>
                        <a:pt x="301414" y="528313"/>
                      </a:lnTo>
                      <a:cubicBezTo>
                        <a:pt x="313397" y="532843"/>
                        <a:pt x="325238" y="540611"/>
                        <a:pt x="346354" y="561412"/>
                      </a:cubicBezTo>
                      <a:lnTo>
                        <a:pt x="351153" y="566211"/>
                      </a:lnTo>
                      <a:cubicBezTo>
                        <a:pt x="375762" y="590783"/>
                        <a:pt x="415634" y="590778"/>
                        <a:pt x="440235" y="566203"/>
                      </a:cubicBezTo>
                      <a:lnTo>
                        <a:pt x="555870" y="450572"/>
                      </a:lnTo>
                      <a:cubicBezTo>
                        <a:pt x="582339" y="424103"/>
                        <a:pt x="594696" y="417259"/>
                        <a:pt x="609547" y="412758"/>
                      </a:cubicBezTo>
                      <a:cubicBezTo>
                        <a:pt x="624398" y="408257"/>
                        <a:pt x="639585" y="408257"/>
                        <a:pt x="654440" y="412758"/>
                      </a:cubicBezTo>
                      <a:close/>
                    </a:path>
                  </a:pathLst>
                </a:custGeom>
                <a:grpFill/>
                <a:ln w="4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600"/>
                </a:p>
              </p:txBody>
            </p: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1A284AB4-D58A-5FC1-7FE7-CAFC13FFE75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531471" y="2890626"/>
                  <a:ext cx="923734" cy="797771"/>
                  <a:chOff x="6433596" y="4841248"/>
                  <a:chExt cx="923734" cy="797771"/>
                </a:xfrm>
                <a:grpFill/>
              </p:grpSpPr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7E74F0A9-B900-1928-687E-8CF92FBE296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433596" y="4949056"/>
                    <a:ext cx="818764" cy="689963"/>
                  </a:xfrm>
                  <a:custGeom>
                    <a:avLst/>
                    <a:gdLst>
                      <a:gd name="connsiteX0" fmla="*/ 146958 w 818764"/>
                      <a:gd name="connsiteY0" fmla="*/ 0 h 689963"/>
                      <a:gd name="connsiteX1" fmla="*/ 671807 w 818764"/>
                      <a:gd name="connsiteY1" fmla="*/ 0 h 689963"/>
                      <a:gd name="connsiteX2" fmla="*/ 818764 w 818764"/>
                      <a:gd name="connsiteY2" fmla="*/ 150929 h 689963"/>
                      <a:gd name="connsiteX3" fmla="*/ 818764 w 818764"/>
                      <a:gd name="connsiteY3" fmla="*/ 539034 h 689963"/>
                      <a:gd name="connsiteX4" fmla="*/ 671807 w 818764"/>
                      <a:gd name="connsiteY4" fmla="*/ 689963 h 689963"/>
                      <a:gd name="connsiteX5" fmla="*/ 146958 w 818764"/>
                      <a:gd name="connsiteY5" fmla="*/ 689963 h 689963"/>
                      <a:gd name="connsiteX6" fmla="*/ 0 w 818764"/>
                      <a:gd name="connsiteY6" fmla="*/ 539034 h 689963"/>
                      <a:gd name="connsiteX7" fmla="*/ 0 w 818764"/>
                      <a:gd name="connsiteY7" fmla="*/ 150929 h 689963"/>
                      <a:gd name="connsiteX8" fmla="*/ 146958 w 818764"/>
                      <a:gd name="connsiteY8" fmla="*/ 0 h 689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8764" h="689963">
                        <a:moveTo>
                          <a:pt x="146958" y="0"/>
                        </a:moveTo>
                        <a:lnTo>
                          <a:pt x="671807" y="0"/>
                        </a:lnTo>
                        <a:cubicBezTo>
                          <a:pt x="752969" y="0"/>
                          <a:pt x="818764" y="67573"/>
                          <a:pt x="818764" y="150929"/>
                        </a:cubicBezTo>
                        <a:lnTo>
                          <a:pt x="818764" y="539034"/>
                        </a:lnTo>
                        <a:cubicBezTo>
                          <a:pt x="818764" y="622388"/>
                          <a:pt x="752969" y="689963"/>
                          <a:pt x="671807" y="689963"/>
                        </a:cubicBezTo>
                        <a:lnTo>
                          <a:pt x="146958" y="689963"/>
                        </a:lnTo>
                        <a:cubicBezTo>
                          <a:pt x="65795" y="689963"/>
                          <a:pt x="0" y="622388"/>
                          <a:pt x="0" y="539034"/>
                        </a:cubicBezTo>
                        <a:lnTo>
                          <a:pt x="0" y="150929"/>
                        </a:lnTo>
                        <a:cubicBezTo>
                          <a:pt x="0" y="67573"/>
                          <a:pt x="65795" y="0"/>
                          <a:pt x="146958" y="0"/>
                        </a:cubicBezTo>
                        <a:close/>
                      </a:path>
                    </a:pathLst>
                  </a:custGeom>
                  <a:grpFill/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37" name="任意多边形: 形状 36">
                    <a:extLst>
                      <a:ext uri="{FF2B5EF4-FFF2-40B4-BE49-F238E27FC236}">
                        <a16:creationId xmlns:a16="http://schemas.microsoft.com/office/drawing/2014/main" id="{12A89848-9DB5-9548-8312-DD86958FD3D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574080" y="4841248"/>
                    <a:ext cx="783250" cy="653114"/>
                  </a:xfrm>
                  <a:custGeom>
                    <a:avLst/>
                    <a:gdLst>
                      <a:gd name="connsiteX0" fmla="*/ 132437 w 783250"/>
                      <a:gd name="connsiteY0" fmla="*/ 0 h 653114"/>
                      <a:gd name="connsiteX1" fmla="*/ 594305 w 783250"/>
                      <a:gd name="connsiteY1" fmla="*/ 0 h 653114"/>
                      <a:gd name="connsiteX2" fmla="*/ 783250 w 783250"/>
                      <a:gd name="connsiteY2" fmla="*/ 188946 h 653114"/>
                      <a:gd name="connsiteX3" fmla="*/ 783250 w 783250"/>
                      <a:gd name="connsiteY3" fmla="*/ 522011 h 653114"/>
                      <a:gd name="connsiteX4" fmla="*/ 720281 w 783250"/>
                      <a:gd name="connsiteY4" fmla="*/ 653114 h 653114"/>
                      <a:gd name="connsiteX5" fmla="*/ 720268 w 783250"/>
                      <a:gd name="connsiteY5" fmla="*/ 211642 h 653114"/>
                      <a:gd name="connsiteX6" fmla="*/ 581372 w 783250"/>
                      <a:gd name="connsiteY6" fmla="*/ 64902 h 653114"/>
                      <a:gd name="connsiteX7" fmla="*/ 573311 w 783250"/>
                      <a:gd name="connsiteY7" fmla="*/ 64684 h 653114"/>
                      <a:gd name="connsiteX8" fmla="*/ 0 w 783250"/>
                      <a:gd name="connsiteY8" fmla="*/ 64653 h 653114"/>
                      <a:gd name="connsiteX9" fmla="*/ 132437 w 783250"/>
                      <a:gd name="connsiteY9" fmla="*/ 0 h 653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3250" h="653114">
                        <a:moveTo>
                          <a:pt x="132437" y="0"/>
                        </a:moveTo>
                        <a:lnTo>
                          <a:pt x="594305" y="0"/>
                        </a:lnTo>
                        <a:cubicBezTo>
                          <a:pt x="698657" y="0"/>
                          <a:pt x="783250" y="84594"/>
                          <a:pt x="783250" y="188946"/>
                        </a:cubicBezTo>
                        <a:lnTo>
                          <a:pt x="783250" y="522011"/>
                        </a:lnTo>
                        <a:cubicBezTo>
                          <a:pt x="783250" y="575046"/>
                          <a:pt x="758670" y="622337"/>
                          <a:pt x="720281" y="653114"/>
                        </a:cubicBezTo>
                        <a:lnTo>
                          <a:pt x="720268" y="211642"/>
                        </a:lnTo>
                        <a:cubicBezTo>
                          <a:pt x="720268" y="133185"/>
                          <a:pt x="658785" y="69087"/>
                          <a:pt x="581372" y="64902"/>
                        </a:cubicBezTo>
                        <a:lnTo>
                          <a:pt x="573311" y="64684"/>
                        </a:lnTo>
                        <a:lnTo>
                          <a:pt x="0" y="64653"/>
                        </a:lnTo>
                        <a:cubicBezTo>
                          <a:pt x="30738" y="25300"/>
                          <a:pt x="78633" y="0"/>
                          <a:pt x="132437" y="0"/>
                        </a:cubicBezTo>
                        <a:close/>
                      </a:path>
                    </a:pathLst>
                  </a:custGeom>
                  <a:grpFill/>
                  <a:ln w="416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600"/>
                  </a:p>
                </p:txBody>
              </p:sp>
            </p:grp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628D89F-6EFC-BF79-D115-8B8EFF14D22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42305" y="729929"/>
                  <a:ext cx="347320" cy="375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20" h="375990">
                      <a:moveTo>
                        <a:pt x="222809" y="0"/>
                      </a:moveTo>
                      <a:lnTo>
                        <a:pt x="260900" y="0"/>
                      </a:lnTo>
                      <a:lnTo>
                        <a:pt x="260900" y="101984"/>
                      </a:lnTo>
                      <a:lnTo>
                        <a:pt x="347320" y="101984"/>
                      </a:lnTo>
                      <a:lnTo>
                        <a:pt x="347320" y="138436"/>
                      </a:lnTo>
                      <a:lnTo>
                        <a:pt x="92564" y="138436"/>
                      </a:lnTo>
                      <a:cubicBezTo>
                        <a:pt x="92564" y="155092"/>
                        <a:pt x="92018" y="175981"/>
                        <a:pt x="90926" y="201101"/>
                      </a:cubicBezTo>
                      <a:lnTo>
                        <a:pt x="286293" y="201101"/>
                      </a:lnTo>
                      <a:lnTo>
                        <a:pt x="286293" y="371894"/>
                      </a:lnTo>
                      <a:lnTo>
                        <a:pt x="248203" y="371894"/>
                      </a:lnTo>
                      <a:lnTo>
                        <a:pt x="248203" y="237554"/>
                      </a:lnTo>
                      <a:lnTo>
                        <a:pt x="87650" y="237554"/>
                      </a:lnTo>
                      <a:cubicBezTo>
                        <a:pt x="84373" y="265678"/>
                        <a:pt x="78912" y="290389"/>
                        <a:pt x="71266" y="311687"/>
                      </a:cubicBezTo>
                      <a:cubicBezTo>
                        <a:pt x="63621" y="332985"/>
                        <a:pt x="52426" y="354419"/>
                        <a:pt x="37681" y="375990"/>
                      </a:cubicBezTo>
                      <a:lnTo>
                        <a:pt x="0" y="353463"/>
                      </a:lnTo>
                      <a:cubicBezTo>
                        <a:pt x="14745" y="333258"/>
                        <a:pt x="25940" y="313052"/>
                        <a:pt x="33586" y="292846"/>
                      </a:cubicBezTo>
                      <a:cubicBezTo>
                        <a:pt x="41231" y="272641"/>
                        <a:pt x="46555" y="249704"/>
                        <a:pt x="49559" y="224038"/>
                      </a:cubicBezTo>
                      <a:cubicBezTo>
                        <a:pt x="52563" y="198371"/>
                        <a:pt x="54064" y="165605"/>
                        <a:pt x="54064" y="125740"/>
                      </a:cubicBezTo>
                      <a:lnTo>
                        <a:pt x="54064" y="5734"/>
                      </a:lnTo>
                      <a:lnTo>
                        <a:pt x="92564" y="5734"/>
                      </a:lnTo>
                      <a:lnTo>
                        <a:pt x="92564" y="101984"/>
                      </a:lnTo>
                      <a:lnTo>
                        <a:pt x="222809" y="101984"/>
                      </a:lnTo>
                      <a:lnTo>
                        <a:pt x="2228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6E008F61-8130-2A0E-D4D3-FD45F8DE66F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78539" y="744264"/>
                  <a:ext cx="200282" cy="12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82" h="128197">
                      <a:moveTo>
                        <a:pt x="11059" y="0"/>
                      </a:moveTo>
                      <a:lnTo>
                        <a:pt x="200282" y="0"/>
                      </a:lnTo>
                      <a:cubicBezTo>
                        <a:pt x="200009" y="12014"/>
                        <a:pt x="199327" y="25940"/>
                        <a:pt x="198234" y="41777"/>
                      </a:cubicBezTo>
                      <a:cubicBezTo>
                        <a:pt x="197142" y="57614"/>
                        <a:pt x="195913" y="70174"/>
                        <a:pt x="194548" y="79458"/>
                      </a:cubicBezTo>
                      <a:cubicBezTo>
                        <a:pt x="192364" y="94202"/>
                        <a:pt x="187995" y="104374"/>
                        <a:pt x="181442" y="109971"/>
                      </a:cubicBezTo>
                      <a:cubicBezTo>
                        <a:pt x="174889" y="115569"/>
                        <a:pt x="163694" y="118504"/>
                        <a:pt x="147857" y="118777"/>
                      </a:cubicBezTo>
                      <a:cubicBezTo>
                        <a:pt x="135296" y="119050"/>
                        <a:pt x="122600" y="118504"/>
                        <a:pt x="109766" y="117139"/>
                      </a:cubicBezTo>
                      <a:lnTo>
                        <a:pt x="104442" y="86421"/>
                      </a:lnTo>
                      <a:cubicBezTo>
                        <a:pt x="119186" y="88059"/>
                        <a:pt x="130109" y="88878"/>
                        <a:pt x="137208" y="88878"/>
                      </a:cubicBezTo>
                      <a:cubicBezTo>
                        <a:pt x="145945" y="88878"/>
                        <a:pt x="152021" y="87444"/>
                        <a:pt x="155434" y="84577"/>
                      </a:cubicBezTo>
                      <a:cubicBezTo>
                        <a:pt x="158847" y="81710"/>
                        <a:pt x="160963" y="76864"/>
                        <a:pt x="161782" y="70038"/>
                      </a:cubicBezTo>
                      <a:cubicBezTo>
                        <a:pt x="163421" y="54747"/>
                        <a:pt x="164240" y="42459"/>
                        <a:pt x="164240" y="33176"/>
                      </a:cubicBezTo>
                      <a:lnTo>
                        <a:pt x="97479" y="33176"/>
                      </a:lnTo>
                      <a:lnTo>
                        <a:pt x="93793" y="49149"/>
                      </a:lnTo>
                      <a:cubicBezTo>
                        <a:pt x="89424" y="67170"/>
                        <a:pt x="81915" y="81574"/>
                        <a:pt x="71266" y="92359"/>
                      </a:cubicBezTo>
                      <a:cubicBezTo>
                        <a:pt x="60617" y="103145"/>
                        <a:pt x="43688" y="115091"/>
                        <a:pt x="20479" y="128197"/>
                      </a:cubicBezTo>
                      <a:lnTo>
                        <a:pt x="0" y="99117"/>
                      </a:lnTo>
                      <a:cubicBezTo>
                        <a:pt x="18021" y="90380"/>
                        <a:pt x="31537" y="81301"/>
                        <a:pt x="40548" y="71881"/>
                      </a:cubicBezTo>
                      <a:cubicBezTo>
                        <a:pt x="49559" y="62460"/>
                        <a:pt x="56248" y="50924"/>
                        <a:pt x="60617" y="37272"/>
                      </a:cubicBezTo>
                      <a:lnTo>
                        <a:pt x="61846" y="33176"/>
                      </a:lnTo>
                      <a:lnTo>
                        <a:pt x="11059" y="33176"/>
                      </a:lnTo>
                      <a:lnTo>
                        <a:pt x="1105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2E5EB1E-EC59-0A04-1CB9-26CE338EF3F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47885" y="747131"/>
                  <a:ext cx="119186" cy="2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86" h="240421">
                      <a:moveTo>
                        <a:pt x="0" y="0"/>
                      </a:moveTo>
                      <a:lnTo>
                        <a:pt x="119186" y="0"/>
                      </a:lnTo>
                      <a:lnTo>
                        <a:pt x="119186" y="240421"/>
                      </a:lnTo>
                      <a:lnTo>
                        <a:pt x="0" y="240421"/>
                      </a:lnTo>
                      <a:lnTo>
                        <a:pt x="0" y="0"/>
                      </a:lnTo>
                      <a:close/>
                      <a:moveTo>
                        <a:pt x="33994" y="31537"/>
                      </a:moveTo>
                      <a:lnTo>
                        <a:pt x="33994" y="103623"/>
                      </a:lnTo>
                      <a:lnTo>
                        <a:pt x="84782" y="103623"/>
                      </a:lnTo>
                      <a:lnTo>
                        <a:pt x="84782" y="31537"/>
                      </a:lnTo>
                      <a:lnTo>
                        <a:pt x="33994" y="31537"/>
                      </a:lnTo>
                      <a:close/>
                      <a:moveTo>
                        <a:pt x="33994" y="136389"/>
                      </a:moveTo>
                      <a:lnTo>
                        <a:pt x="33994" y="206836"/>
                      </a:lnTo>
                      <a:lnTo>
                        <a:pt x="84782" y="206836"/>
                      </a:lnTo>
                      <a:lnTo>
                        <a:pt x="84782" y="136389"/>
                      </a:lnTo>
                      <a:lnTo>
                        <a:pt x="33994" y="1363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1189AEB-A59A-48A1-E40A-C4602D0C82B2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99427" y="883110"/>
                  <a:ext cx="173660" cy="108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60" h="108128">
                      <a:moveTo>
                        <a:pt x="0" y="0"/>
                      </a:moveTo>
                      <a:lnTo>
                        <a:pt x="173660" y="0"/>
                      </a:lnTo>
                      <a:lnTo>
                        <a:pt x="173660" y="108128"/>
                      </a:lnTo>
                      <a:lnTo>
                        <a:pt x="0" y="108128"/>
                      </a:lnTo>
                      <a:lnTo>
                        <a:pt x="0" y="0"/>
                      </a:lnTo>
                      <a:close/>
                      <a:moveTo>
                        <a:pt x="34405" y="29899"/>
                      </a:moveTo>
                      <a:lnTo>
                        <a:pt x="34405" y="77000"/>
                      </a:lnTo>
                      <a:lnTo>
                        <a:pt x="140075" y="77000"/>
                      </a:lnTo>
                      <a:lnTo>
                        <a:pt x="140075" y="29899"/>
                      </a:lnTo>
                      <a:lnTo>
                        <a:pt x="34405" y="298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87680A8-7F46-ABF6-095B-53E5B906760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912880" y="999839"/>
                  <a:ext cx="84782" cy="104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82" h="104032">
                      <a:moveTo>
                        <a:pt x="32356" y="0"/>
                      </a:moveTo>
                      <a:cubicBezTo>
                        <a:pt x="41094" y="12287"/>
                        <a:pt x="50514" y="26622"/>
                        <a:pt x="60617" y="43005"/>
                      </a:cubicBezTo>
                      <a:cubicBezTo>
                        <a:pt x="70720" y="59388"/>
                        <a:pt x="78775" y="73450"/>
                        <a:pt x="84782" y="85192"/>
                      </a:cubicBezTo>
                      <a:lnTo>
                        <a:pt x="49558" y="104032"/>
                      </a:lnTo>
                      <a:cubicBezTo>
                        <a:pt x="40821" y="84919"/>
                        <a:pt x="24301" y="55429"/>
                        <a:pt x="0" y="15564"/>
                      </a:cubicBezTo>
                      <a:lnTo>
                        <a:pt x="323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25C0BBE-1CF8-6BBA-2BF3-9B9572D3CDA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29044" y="1001887"/>
                  <a:ext cx="75362" cy="104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62" h="104032">
                      <a:moveTo>
                        <a:pt x="40548" y="0"/>
                      </a:moveTo>
                      <a:lnTo>
                        <a:pt x="75362" y="11878"/>
                      </a:lnTo>
                      <a:cubicBezTo>
                        <a:pt x="62529" y="51743"/>
                        <a:pt x="49559" y="82461"/>
                        <a:pt x="36452" y="104032"/>
                      </a:cubicBezTo>
                      <a:lnTo>
                        <a:pt x="0" y="87239"/>
                      </a:lnTo>
                      <a:cubicBezTo>
                        <a:pt x="8192" y="75225"/>
                        <a:pt x="15291" y="62392"/>
                        <a:pt x="21298" y="48739"/>
                      </a:cubicBezTo>
                      <a:cubicBezTo>
                        <a:pt x="27305" y="35087"/>
                        <a:pt x="33722" y="18840"/>
                        <a:pt x="405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D2CB03A-5644-B6F2-8671-A50DA4DCCC9B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826459" y="1007621"/>
                  <a:ext cx="63894" cy="91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94" h="91335">
                      <a:moveTo>
                        <a:pt x="32766" y="0"/>
                      </a:moveTo>
                      <a:cubicBezTo>
                        <a:pt x="37681" y="10649"/>
                        <a:pt x="43074" y="23755"/>
                        <a:pt x="48945" y="39319"/>
                      </a:cubicBezTo>
                      <a:cubicBezTo>
                        <a:pt x="54815" y="54883"/>
                        <a:pt x="59798" y="68809"/>
                        <a:pt x="63894" y="81096"/>
                      </a:cubicBezTo>
                      <a:lnTo>
                        <a:pt x="28671" y="91335"/>
                      </a:lnTo>
                      <a:cubicBezTo>
                        <a:pt x="25394" y="79594"/>
                        <a:pt x="21025" y="65942"/>
                        <a:pt x="15564" y="50378"/>
                      </a:cubicBezTo>
                      <a:cubicBezTo>
                        <a:pt x="10103" y="34814"/>
                        <a:pt x="4915" y="21025"/>
                        <a:pt x="0" y="9011"/>
                      </a:cubicBezTo>
                      <a:lnTo>
                        <a:pt x="3276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9274A93-DBAD-BF29-3D00-98C9437D26D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36353" y="1009259"/>
                  <a:ext cx="55293" cy="9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93" h="92155">
                      <a:moveTo>
                        <a:pt x="34814" y="0"/>
                      </a:moveTo>
                      <a:cubicBezTo>
                        <a:pt x="41640" y="24302"/>
                        <a:pt x="48466" y="52562"/>
                        <a:pt x="55293" y="84782"/>
                      </a:cubicBezTo>
                      <a:lnTo>
                        <a:pt x="17612" y="92155"/>
                      </a:lnTo>
                      <a:cubicBezTo>
                        <a:pt x="16246" y="80687"/>
                        <a:pt x="13789" y="66829"/>
                        <a:pt x="10239" y="50583"/>
                      </a:cubicBezTo>
                      <a:cubicBezTo>
                        <a:pt x="6690" y="34336"/>
                        <a:pt x="3277" y="19660"/>
                        <a:pt x="0" y="6553"/>
                      </a:cubicBezTo>
                      <a:lnTo>
                        <a:pt x="348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783A210-D5A4-CFC9-E1E1-14B6AE6E37B2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18394" y="4061646"/>
                  <a:ext cx="157277" cy="374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" h="374352">
                      <a:moveTo>
                        <a:pt x="67171" y="0"/>
                      </a:moveTo>
                      <a:lnTo>
                        <a:pt x="102804" y="0"/>
                      </a:lnTo>
                      <a:lnTo>
                        <a:pt x="102804" y="76181"/>
                      </a:lnTo>
                      <a:lnTo>
                        <a:pt x="152362" y="76181"/>
                      </a:lnTo>
                      <a:lnTo>
                        <a:pt x="152362" y="111405"/>
                      </a:lnTo>
                      <a:lnTo>
                        <a:pt x="102804" y="111405"/>
                      </a:lnTo>
                      <a:lnTo>
                        <a:pt x="102804" y="138846"/>
                      </a:lnTo>
                      <a:cubicBezTo>
                        <a:pt x="125194" y="162056"/>
                        <a:pt x="143352" y="182807"/>
                        <a:pt x="157277" y="201102"/>
                      </a:cubicBezTo>
                      <a:lnTo>
                        <a:pt x="134751" y="228953"/>
                      </a:lnTo>
                      <a:cubicBezTo>
                        <a:pt x="126286" y="216119"/>
                        <a:pt x="115637" y="201511"/>
                        <a:pt x="102804" y="185128"/>
                      </a:cubicBezTo>
                      <a:lnTo>
                        <a:pt x="102804" y="374352"/>
                      </a:lnTo>
                      <a:lnTo>
                        <a:pt x="67171" y="374352"/>
                      </a:lnTo>
                      <a:lnTo>
                        <a:pt x="67171" y="194139"/>
                      </a:lnTo>
                      <a:cubicBezTo>
                        <a:pt x="52699" y="229089"/>
                        <a:pt x="36453" y="259398"/>
                        <a:pt x="18431" y="285065"/>
                      </a:cubicBezTo>
                      <a:lnTo>
                        <a:pt x="0" y="246974"/>
                      </a:lnTo>
                      <a:cubicBezTo>
                        <a:pt x="12288" y="230318"/>
                        <a:pt x="24438" y="209703"/>
                        <a:pt x="36453" y="185128"/>
                      </a:cubicBezTo>
                      <a:cubicBezTo>
                        <a:pt x="48467" y="160554"/>
                        <a:pt x="58433" y="135979"/>
                        <a:pt x="66351" y="111405"/>
                      </a:cubicBezTo>
                      <a:lnTo>
                        <a:pt x="11878" y="111405"/>
                      </a:lnTo>
                      <a:lnTo>
                        <a:pt x="11878" y="76181"/>
                      </a:lnTo>
                      <a:lnTo>
                        <a:pt x="67171" y="76181"/>
                      </a:lnTo>
                      <a:lnTo>
                        <a:pt x="6717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76B9FF8-8420-90B4-B144-F3065EC91022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3703" y="4079668"/>
                  <a:ext cx="375581" cy="360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81" h="360016">
                      <a:moveTo>
                        <a:pt x="45463" y="0"/>
                      </a:moveTo>
                      <a:lnTo>
                        <a:pt x="168745" y="0"/>
                      </a:lnTo>
                      <a:lnTo>
                        <a:pt x="168745" y="138436"/>
                      </a:lnTo>
                      <a:lnTo>
                        <a:pt x="206426" y="138436"/>
                      </a:lnTo>
                      <a:lnTo>
                        <a:pt x="206426" y="0"/>
                      </a:lnTo>
                      <a:lnTo>
                        <a:pt x="332985" y="0"/>
                      </a:lnTo>
                      <a:lnTo>
                        <a:pt x="332985" y="138436"/>
                      </a:lnTo>
                      <a:lnTo>
                        <a:pt x="375581" y="138436"/>
                      </a:lnTo>
                      <a:lnTo>
                        <a:pt x="375581" y="174069"/>
                      </a:lnTo>
                      <a:lnTo>
                        <a:pt x="332985" y="174069"/>
                      </a:lnTo>
                      <a:lnTo>
                        <a:pt x="332985" y="304314"/>
                      </a:lnTo>
                      <a:cubicBezTo>
                        <a:pt x="332985" y="317693"/>
                        <a:pt x="331415" y="327796"/>
                        <a:pt x="328275" y="334622"/>
                      </a:cubicBezTo>
                      <a:cubicBezTo>
                        <a:pt x="325135" y="341449"/>
                        <a:pt x="319947" y="346159"/>
                        <a:pt x="312711" y="348753"/>
                      </a:cubicBezTo>
                      <a:cubicBezTo>
                        <a:pt x="305475" y="351347"/>
                        <a:pt x="295031" y="352644"/>
                        <a:pt x="281378" y="352644"/>
                      </a:cubicBezTo>
                      <a:cubicBezTo>
                        <a:pt x="269910" y="352644"/>
                        <a:pt x="259807" y="352098"/>
                        <a:pt x="251070" y="351005"/>
                      </a:cubicBezTo>
                      <a:lnTo>
                        <a:pt x="244107" y="312915"/>
                      </a:lnTo>
                      <a:cubicBezTo>
                        <a:pt x="258033" y="314826"/>
                        <a:pt x="270047" y="315782"/>
                        <a:pt x="280150" y="315782"/>
                      </a:cubicBezTo>
                      <a:cubicBezTo>
                        <a:pt x="286976" y="315782"/>
                        <a:pt x="291481" y="313871"/>
                        <a:pt x="293666" y="310048"/>
                      </a:cubicBezTo>
                      <a:cubicBezTo>
                        <a:pt x="295850" y="306225"/>
                        <a:pt x="296942" y="299399"/>
                        <a:pt x="296942" y="289569"/>
                      </a:cubicBezTo>
                      <a:lnTo>
                        <a:pt x="296942" y="174069"/>
                      </a:lnTo>
                      <a:lnTo>
                        <a:pt x="242878" y="174069"/>
                      </a:lnTo>
                      <a:cubicBezTo>
                        <a:pt x="242605" y="207108"/>
                        <a:pt x="241445" y="233594"/>
                        <a:pt x="239397" y="253527"/>
                      </a:cubicBezTo>
                      <a:cubicBezTo>
                        <a:pt x="237349" y="273459"/>
                        <a:pt x="233663" y="291344"/>
                        <a:pt x="228338" y="307181"/>
                      </a:cubicBezTo>
                      <a:cubicBezTo>
                        <a:pt x="223014" y="323018"/>
                        <a:pt x="215164" y="340493"/>
                        <a:pt x="204788" y="359607"/>
                      </a:cubicBezTo>
                      <a:lnTo>
                        <a:pt x="169155" y="340356"/>
                      </a:lnTo>
                      <a:cubicBezTo>
                        <a:pt x="179531" y="323427"/>
                        <a:pt x="187176" y="308000"/>
                        <a:pt x="192091" y="294075"/>
                      </a:cubicBezTo>
                      <a:cubicBezTo>
                        <a:pt x="197006" y="280149"/>
                        <a:pt x="200487" y="264312"/>
                        <a:pt x="202535" y="246564"/>
                      </a:cubicBezTo>
                      <a:cubicBezTo>
                        <a:pt x="204583" y="228816"/>
                        <a:pt x="205880" y="204651"/>
                        <a:pt x="206426" y="174069"/>
                      </a:cubicBezTo>
                      <a:lnTo>
                        <a:pt x="168745" y="174069"/>
                      </a:lnTo>
                      <a:lnTo>
                        <a:pt x="168745" y="296532"/>
                      </a:lnTo>
                      <a:cubicBezTo>
                        <a:pt x="168745" y="314826"/>
                        <a:pt x="165673" y="327864"/>
                        <a:pt x="159530" y="335646"/>
                      </a:cubicBezTo>
                      <a:cubicBezTo>
                        <a:pt x="153386" y="343428"/>
                        <a:pt x="143079" y="347592"/>
                        <a:pt x="128607" y="348138"/>
                      </a:cubicBezTo>
                      <a:lnTo>
                        <a:pt x="117548" y="348548"/>
                      </a:lnTo>
                      <a:cubicBezTo>
                        <a:pt x="111268" y="348548"/>
                        <a:pt x="105193" y="348275"/>
                        <a:pt x="99322" y="347729"/>
                      </a:cubicBezTo>
                      <a:cubicBezTo>
                        <a:pt x="93452" y="347183"/>
                        <a:pt x="89561" y="346773"/>
                        <a:pt x="87649" y="346500"/>
                      </a:cubicBezTo>
                      <a:lnTo>
                        <a:pt x="81096" y="310048"/>
                      </a:lnTo>
                      <a:cubicBezTo>
                        <a:pt x="94476" y="312505"/>
                        <a:pt x="105807" y="313734"/>
                        <a:pt x="115091" y="313734"/>
                      </a:cubicBezTo>
                      <a:cubicBezTo>
                        <a:pt x="121917" y="313734"/>
                        <a:pt x="126491" y="311755"/>
                        <a:pt x="128812" y="307795"/>
                      </a:cubicBezTo>
                      <a:cubicBezTo>
                        <a:pt x="131133" y="303836"/>
                        <a:pt x="132293" y="297215"/>
                        <a:pt x="132293" y="287931"/>
                      </a:cubicBezTo>
                      <a:lnTo>
                        <a:pt x="132293" y="174069"/>
                      </a:lnTo>
                      <a:lnTo>
                        <a:pt x="81506" y="174069"/>
                      </a:lnTo>
                      <a:cubicBezTo>
                        <a:pt x="81233" y="206562"/>
                        <a:pt x="79799" y="232911"/>
                        <a:pt x="77205" y="253117"/>
                      </a:cubicBezTo>
                      <a:cubicBezTo>
                        <a:pt x="74611" y="273323"/>
                        <a:pt x="70242" y="291344"/>
                        <a:pt x="64099" y="307181"/>
                      </a:cubicBezTo>
                      <a:cubicBezTo>
                        <a:pt x="57955" y="323018"/>
                        <a:pt x="48876" y="340630"/>
                        <a:pt x="36862" y="360016"/>
                      </a:cubicBezTo>
                      <a:lnTo>
                        <a:pt x="1229" y="339947"/>
                      </a:lnTo>
                      <a:cubicBezTo>
                        <a:pt x="12970" y="322745"/>
                        <a:pt x="21776" y="307317"/>
                        <a:pt x="27647" y="293665"/>
                      </a:cubicBezTo>
                      <a:cubicBezTo>
                        <a:pt x="33517" y="280012"/>
                        <a:pt x="37750" y="264176"/>
                        <a:pt x="40343" y="246154"/>
                      </a:cubicBezTo>
                      <a:cubicBezTo>
                        <a:pt x="42937" y="228133"/>
                        <a:pt x="44507" y="204105"/>
                        <a:pt x="45054" y="174069"/>
                      </a:cubicBezTo>
                      <a:lnTo>
                        <a:pt x="0" y="174069"/>
                      </a:lnTo>
                      <a:lnTo>
                        <a:pt x="0" y="138436"/>
                      </a:lnTo>
                      <a:lnTo>
                        <a:pt x="45463" y="138436"/>
                      </a:lnTo>
                      <a:lnTo>
                        <a:pt x="45463" y="0"/>
                      </a:lnTo>
                      <a:close/>
                      <a:moveTo>
                        <a:pt x="81506" y="36861"/>
                      </a:moveTo>
                      <a:lnTo>
                        <a:pt x="81506" y="138436"/>
                      </a:lnTo>
                      <a:lnTo>
                        <a:pt x="132293" y="138436"/>
                      </a:lnTo>
                      <a:lnTo>
                        <a:pt x="132293" y="36861"/>
                      </a:lnTo>
                      <a:lnTo>
                        <a:pt x="81506" y="36861"/>
                      </a:lnTo>
                      <a:close/>
                      <a:moveTo>
                        <a:pt x="242878" y="36861"/>
                      </a:moveTo>
                      <a:lnTo>
                        <a:pt x="242878" y="138436"/>
                      </a:lnTo>
                      <a:lnTo>
                        <a:pt x="296942" y="138436"/>
                      </a:lnTo>
                      <a:lnTo>
                        <a:pt x="296942" y="36861"/>
                      </a:lnTo>
                      <a:lnTo>
                        <a:pt x="242878" y="368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EAB5EC6-5E2B-ECD3-E9AD-CEDD303DAEF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87139" y="4084992"/>
                  <a:ext cx="192091" cy="349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091" h="349777">
                      <a:moveTo>
                        <a:pt x="0" y="0"/>
                      </a:moveTo>
                      <a:lnTo>
                        <a:pt x="192091" y="0"/>
                      </a:lnTo>
                      <a:lnTo>
                        <a:pt x="192091" y="348958"/>
                      </a:lnTo>
                      <a:lnTo>
                        <a:pt x="155229" y="348958"/>
                      </a:lnTo>
                      <a:lnTo>
                        <a:pt x="155229" y="323564"/>
                      </a:lnTo>
                      <a:lnTo>
                        <a:pt x="36452" y="323564"/>
                      </a:lnTo>
                      <a:lnTo>
                        <a:pt x="36452" y="349777"/>
                      </a:lnTo>
                      <a:lnTo>
                        <a:pt x="0" y="349777"/>
                      </a:lnTo>
                      <a:lnTo>
                        <a:pt x="0" y="0"/>
                      </a:lnTo>
                      <a:close/>
                      <a:moveTo>
                        <a:pt x="36452" y="36043"/>
                      </a:moveTo>
                      <a:lnTo>
                        <a:pt x="36452" y="95841"/>
                      </a:lnTo>
                      <a:lnTo>
                        <a:pt x="155229" y="95841"/>
                      </a:lnTo>
                      <a:lnTo>
                        <a:pt x="155229" y="36043"/>
                      </a:lnTo>
                      <a:lnTo>
                        <a:pt x="36452" y="36043"/>
                      </a:lnTo>
                      <a:close/>
                      <a:moveTo>
                        <a:pt x="36452" y="130655"/>
                      </a:moveTo>
                      <a:lnTo>
                        <a:pt x="36452" y="190453"/>
                      </a:lnTo>
                      <a:lnTo>
                        <a:pt x="155229" y="190453"/>
                      </a:lnTo>
                      <a:lnTo>
                        <a:pt x="155229" y="130655"/>
                      </a:lnTo>
                      <a:lnTo>
                        <a:pt x="36452" y="130655"/>
                      </a:lnTo>
                      <a:close/>
                      <a:moveTo>
                        <a:pt x="36452" y="225676"/>
                      </a:moveTo>
                      <a:lnTo>
                        <a:pt x="36452" y="287522"/>
                      </a:lnTo>
                      <a:lnTo>
                        <a:pt x="155229" y="287522"/>
                      </a:lnTo>
                      <a:lnTo>
                        <a:pt x="155229" y="225676"/>
                      </a:lnTo>
                      <a:lnTo>
                        <a:pt x="36452" y="2256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9974946-FFDA-B1D3-4985-2C769653AEC2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1604" y="7392988"/>
                  <a:ext cx="224038" cy="292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38" h="292846">
                      <a:moveTo>
                        <a:pt x="124101" y="0"/>
                      </a:moveTo>
                      <a:cubicBezTo>
                        <a:pt x="129289" y="13379"/>
                        <a:pt x="134614" y="29625"/>
                        <a:pt x="140075" y="48739"/>
                      </a:cubicBezTo>
                      <a:lnTo>
                        <a:pt x="224038" y="48739"/>
                      </a:lnTo>
                      <a:lnTo>
                        <a:pt x="224038" y="83553"/>
                      </a:lnTo>
                      <a:lnTo>
                        <a:pt x="115910" y="83553"/>
                      </a:lnTo>
                      <a:cubicBezTo>
                        <a:pt x="109630" y="95840"/>
                        <a:pt x="102257" y="108537"/>
                        <a:pt x="93793" y="121643"/>
                      </a:cubicBezTo>
                      <a:cubicBezTo>
                        <a:pt x="85328" y="134750"/>
                        <a:pt x="77410" y="145945"/>
                        <a:pt x="70038" y="155228"/>
                      </a:cubicBezTo>
                      <a:lnTo>
                        <a:pt x="97889" y="151952"/>
                      </a:lnTo>
                      <a:lnTo>
                        <a:pt x="135570" y="147447"/>
                      </a:lnTo>
                      <a:cubicBezTo>
                        <a:pt x="144034" y="134886"/>
                        <a:pt x="153181" y="119459"/>
                        <a:pt x="163011" y="101165"/>
                      </a:cubicBezTo>
                      <a:lnTo>
                        <a:pt x="192910" y="116728"/>
                      </a:lnTo>
                      <a:cubicBezTo>
                        <a:pt x="171339" y="156594"/>
                        <a:pt x="146969" y="190657"/>
                        <a:pt x="119801" y="218917"/>
                      </a:cubicBezTo>
                      <a:cubicBezTo>
                        <a:pt x="92632" y="247178"/>
                        <a:pt x="59389" y="271821"/>
                        <a:pt x="20069" y="292846"/>
                      </a:cubicBezTo>
                      <a:lnTo>
                        <a:pt x="0" y="262537"/>
                      </a:lnTo>
                      <a:cubicBezTo>
                        <a:pt x="23756" y="250250"/>
                        <a:pt x="44303" y="237758"/>
                        <a:pt x="61641" y="225061"/>
                      </a:cubicBezTo>
                      <a:cubicBezTo>
                        <a:pt x="78980" y="212364"/>
                        <a:pt x="94339" y="198507"/>
                        <a:pt x="107718" y="183489"/>
                      </a:cubicBezTo>
                      <a:cubicBezTo>
                        <a:pt x="72768" y="187585"/>
                        <a:pt x="50924" y="190042"/>
                        <a:pt x="42186" y="190861"/>
                      </a:cubicBezTo>
                      <a:cubicBezTo>
                        <a:pt x="35906" y="191408"/>
                        <a:pt x="30036" y="192227"/>
                        <a:pt x="24575" y="193319"/>
                      </a:cubicBezTo>
                      <a:lnTo>
                        <a:pt x="15154" y="157686"/>
                      </a:lnTo>
                      <a:cubicBezTo>
                        <a:pt x="23073" y="155501"/>
                        <a:pt x="29353" y="151815"/>
                        <a:pt x="33995" y="146627"/>
                      </a:cubicBezTo>
                      <a:cubicBezTo>
                        <a:pt x="39729" y="140620"/>
                        <a:pt x="46555" y="131678"/>
                        <a:pt x="54474" y="119800"/>
                      </a:cubicBezTo>
                      <a:cubicBezTo>
                        <a:pt x="62392" y="107923"/>
                        <a:pt x="69628" y="95840"/>
                        <a:pt x="76181" y="83553"/>
                      </a:cubicBezTo>
                      <a:lnTo>
                        <a:pt x="5325" y="83553"/>
                      </a:lnTo>
                      <a:lnTo>
                        <a:pt x="5325" y="48739"/>
                      </a:lnTo>
                      <a:lnTo>
                        <a:pt x="101165" y="48739"/>
                      </a:lnTo>
                      <a:lnTo>
                        <a:pt x="88059" y="7781"/>
                      </a:lnTo>
                      <a:lnTo>
                        <a:pt x="12410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B7417BF-695F-5BB2-7944-3DBADA408A1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88317" y="7395035"/>
                  <a:ext cx="207245" cy="368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45" h="368618">
                      <a:moveTo>
                        <a:pt x="121234" y="0"/>
                      </a:moveTo>
                      <a:lnTo>
                        <a:pt x="160553" y="0"/>
                      </a:lnTo>
                      <a:lnTo>
                        <a:pt x="160553" y="76591"/>
                      </a:lnTo>
                      <a:lnTo>
                        <a:pt x="207245" y="76591"/>
                      </a:lnTo>
                      <a:lnTo>
                        <a:pt x="207245" y="114272"/>
                      </a:lnTo>
                      <a:lnTo>
                        <a:pt x="160553" y="114272"/>
                      </a:lnTo>
                      <a:lnTo>
                        <a:pt x="160553" y="312916"/>
                      </a:lnTo>
                      <a:cubicBezTo>
                        <a:pt x="160553" y="327387"/>
                        <a:pt x="158915" y="338514"/>
                        <a:pt x="155638" y="346296"/>
                      </a:cubicBezTo>
                      <a:cubicBezTo>
                        <a:pt x="152362" y="354078"/>
                        <a:pt x="146969" y="359539"/>
                        <a:pt x="139460" y="362679"/>
                      </a:cubicBezTo>
                      <a:cubicBezTo>
                        <a:pt x="131951" y="365819"/>
                        <a:pt x="121234" y="367662"/>
                        <a:pt x="107308" y="368208"/>
                      </a:cubicBezTo>
                      <a:cubicBezTo>
                        <a:pt x="103759" y="368481"/>
                        <a:pt x="98434" y="368618"/>
                        <a:pt x="91335" y="368618"/>
                      </a:cubicBezTo>
                      <a:cubicBezTo>
                        <a:pt x="76863" y="368618"/>
                        <a:pt x="62801" y="367799"/>
                        <a:pt x="49149" y="366160"/>
                      </a:cubicBezTo>
                      <a:lnTo>
                        <a:pt x="41776" y="327660"/>
                      </a:lnTo>
                      <a:cubicBezTo>
                        <a:pt x="63620" y="329845"/>
                        <a:pt x="80823" y="330937"/>
                        <a:pt x="93383" y="330937"/>
                      </a:cubicBezTo>
                      <a:cubicBezTo>
                        <a:pt x="101301" y="330937"/>
                        <a:pt x="107172" y="330391"/>
                        <a:pt x="110995" y="329299"/>
                      </a:cubicBezTo>
                      <a:cubicBezTo>
                        <a:pt x="114817" y="328207"/>
                        <a:pt x="117479" y="326295"/>
                        <a:pt x="118981" y="323565"/>
                      </a:cubicBezTo>
                      <a:cubicBezTo>
                        <a:pt x="120483" y="320834"/>
                        <a:pt x="121234" y="316465"/>
                        <a:pt x="121234" y="310458"/>
                      </a:cubicBezTo>
                      <a:lnTo>
                        <a:pt x="121234" y="114272"/>
                      </a:lnTo>
                      <a:lnTo>
                        <a:pt x="0" y="114272"/>
                      </a:lnTo>
                      <a:lnTo>
                        <a:pt x="0" y="76591"/>
                      </a:lnTo>
                      <a:lnTo>
                        <a:pt x="121234" y="76591"/>
                      </a:lnTo>
                      <a:lnTo>
                        <a:pt x="1212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51425C68-F24D-A28B-041C-075D0CC565C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82674" y="7404046"/>
                  <a:ext cx="104441" cy="36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41" h="365819">
                      <a:moveTo>
                        <a:pt x="67580" y="0"/>
                      </a:moveTo>
                      <a:lnTo>
                        <a:pt x="104441" y="0"/>
                      </a:lnTo>
                      <a:lnTo>
                        <a:pt x="104441" y="314554"/>
                      </a:lnTo>
                      <a:cubicBezTo>
                        <a:pt x="104441" y="332848"/>
                        <a:pt x="100892" y="345886"/>
                        <a:pt x="93792" y="353668"/>
                      </a:cubicBezTo>
                      <a:cubicBezTo>
                        <a:pt x="86693" y="361450"/>
                        <a:pt x="73860" y="365477"/>
                        <a:pt x="55292" y="365751"/>
                      </a:cubicBezTo>
                      <a:cubicBezTo>
                        <a:pt x="42186" y="366024"/>
                        <a:pt x="26349" y="365477"/>
                        <a:pt x="7782" y="364112"/>
                      </a:cubicBezTo>
                      <a:lnTo>
                        <a:pt x="0" y="326431"/>
                      </a:lnTo>
                      <a:cubicBezTo>
                        <a:pt x="15564" y="328070"/>
                        <a:pt x="31264" y="328889"/>
                        <a:pt x="47101" y="328889"/>
                      </a:cubicBezTo>
                      <a:cubicBezTo>
                        <a:pt x="55292" y="328889"/>
                        <a:pt x="60753" y="326773"/>
                        <a:pt x="63484" y="322540"/>
                      </a:cubicBezTo>
                      <a:cubicBezTo>
                        <a:pt x="66214" y="318308"/>
                        <a:pt x="67580" y="310867"/>
                        <a:pt x="67580" y="300218"/>
                      </a:cubicBezTo>
                      <a:lnTo>
                        <a:pt x="675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7C43E01-AD18-1E60-19A0-A8B1B5D7E3DE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33907" y="7424115"/>
                  <a:ext cx="131474" cy="312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74" h="312506">
                      <a:moveTo>
                        <a:pt x="0" y="0"/>
                      </a:moveTo>
                      <a:lnTo>
                        <a:pt x="131474" y="0"/>
                      </a:lnTo>
                      <a:lnTo>
                        <a:pt x="131474" y="312506"/>
                      </a:lnTo>
                      <a:lnTo>
                        <a:pt x="0" y="312506"/>
                      </a:lnTo>
                      <a:lnTo>
                        <a:pt x="0" y="0"/>
                      </a:lnTo>
                      <a:close/>
                      <a:moveTo>
                        <a:pt x="36862" y="39319"/>
                      </a:moveTo>
                      <a:lnTo>
                        <a:pt x="36862" y="130655"/>
                      </a:lnTo>
                      <a:lnTo>
                        <a:pt x="95841" y="130655"/>
                      </a:lnTo>
                      <a:lnTo>
                        <a:pt x="95841" y="39319"/>
                      </a:lnTo>
                      <a:lnTo>
                        <a:pt x="36862" y="39319"/>
                      </a:lnTo>
                      <a:close/>
                      <a:moveTo>
                        <a:pt x="36862" y="167107"/>
                      </a:moveTo>
                      <a:lnTo>
                        <a:pt x="36862" y="274825"/>
                      </a:lnTo>
                      <a:lnTo>
                        <a:pt x="95841" y="274825"/>
                      </a:lnTo>
                      <a:lnTo>
                        <a:pt x="95841" y="167107"/>
                      </a:lnTo>
                      <a:lnTo>
                        <a:pt x="36862" y="1671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B227FC42-DB09-8001-0AEB-D9A462EF280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274892" y="7440089"/>
                  <a:ext cx="35633" cy="242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33" h="242878">
                      <a:moveTo>
                        <a:pt x="0" y="0"/>
                      </a:moveTo>
                      <a:lnTo>
                        <a:pt x="35633" y="0"/>
                      </a:lnTo>
                      <a:lnTo>
                        <a:pt x="35633" y="242878"/>
                      </a:lnTo>
                      <a:lnTo>
                        <a:pt x="0" y="2428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578DE0C-43DB-3081-5FFE-E9E5B5A6331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794051" y="7537158"/>
                  <a:ext cx="88468" cy="11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68" h="118367">
                      <a:moveTo>
                        <a:pt x="30718" y="0"/>
                      </a:moveTo>
                      <a:cubicBezTo>
                        <a:pt x="38090" y="11195"/>
                        <a:pt x="47920" y="27305"/>
                        <a:pt x="60207" y="48330"/>
                      </a:cubicBezTo>
                      <a:cubicBezTo>
                        <a:pt x="72495" y="69355"/>
                        <a:pt x="81915" y="86284"/>
                        <a:pt x="88468" y="99117"/>
                      </a:cubicBezTo>
                      <a:lnTo>
                        <a:pt x="58159" y="118367"/>
                      </a:lnTo>
                      <a:cubicBezTo>
                        <a:pt x="50514" y="103622"/>
                        <a:pt x="40616" y="85669"/>
                        <a:pt x="28465" y="64508"/>
                      </a:cubicBezTo>
                      <a:cubicBezTo>
                        <a:pt x="16315" y="43347"/>
                        <a:pt x="6826" y="27714"/>
                        <a:pt x="0" y="17612"/>
                      </a:cubicBezTo>
                      <a:lnTo>
                        <a:pt x="307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05AAFFD6-E710-9B3E-231E-1DE4E9ECE32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27508" y="7578115"/>
                  <a:ext cx="234687" cy="196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687" h="196187">
                      <a:moveTo>
                        <a:pt x="192910" y="0"/>
                      </a:moveTo>
                      <a:lnTo>
                        <a:pt x="223219" y="17203"/>
                      </a:lnTo>
                      <a:cubicBezTo>
                        <a:pt x="203013" y="49696"/>
                        <a:pt x="182808" y="76318"/>
                        <a:pt x="162602" y="97070"/>
                      </a:cubicBezTo>
                      <a:cubicBezTo>
                        <a:pt x="186630" y="117002"/>
                        <a:pt x="210659" y="137891"/>
                        <a:pt x="234687" y="159735"/>
                      </a:cubicBezTo>
                      <a:lnTo>
                        <a:pt x="209293" y="190862"/>
                      </a:lnTo>
                      <a:cubicBezTo>
                        <a:pt x="201102" y="182125"/>
                        <a:pt x="189907" y="170861"/>
                        <a:pt x="175708" y="157072"/>
                      </a:cubicBezTo>
                      <a:cubicBezTo>
                        <a:pt x="161510" y="143283"/>
                        <a:pt x="148813" y="131337"/>
                        <a:pt x="137618" y="121235"/>
                      </a:cubicBezTo>
                      <a:cubicBezTo>
                        <a:pt x="107582" y="147720"/>
                        <a:pt x="69082" y="172705"/>
                        <a:pt x="22118" y="196187"/>
                      </a:cubicBezTo>
                      <a:lnTo>
                        <a:pt x="0" y="165059"/>
                      </a:lnTo>
                      <a:cubicBezTo>
                        <a:pt x="45873" y="143215"/>
                        <a:pt x="83554" y="119665"/>
                        <a:pt x="113043" y="94407"/>
                      </a:cubicBezTo>
                      <a:cubicBezTo>
                        <a:pt x="142533" y="69150"/>
                        <a:pt x="169155" y="37681"/>
                        <a:pt x="1929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5C3A17B-6FE5-3B67-32EB-F5DDBDB7ED13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863084" y="10723848"/>
                  <a:ext cx="97479" cy="78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79" h="78229">
                      <a:moveTo>
                        <a:pt x="20888" y="0"/>
                      </a:moveTo>
                      <a:cubicBezTo>
                        <a:pt x="37818" y="9557"/>
                        <a:pt x="63348" y="25258"/>
                        <a:pt x="97479" y="47102"/>
                      </a:cubicBezTo>
                      <a:lnTo>
                        <a:pt x="77000" y="78229"/>
                      </a:lnTo>
                      <a:cubicBezTo>
                        <a:pt x="56248" y="64577"/>
                        <a:pt x="30582" y="48467"/>
                        <a:pt x="0" y="29899"/>
                      </a:cubicBezTo>
                      <a:lnTo>
                        <a:pt x="2088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9495C9F-CCE3-4462-99D8-48C8FB812DE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628807" y="10727944"/>
                  <a:ext cx="375580" cy="37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80" h="376400">
                      <a:moveTo>
                        <a:pt x="147857" y="0"/>
                      </a:moveTo>
                      <a:lnTo>
                        <a:pt x="186766" y="2867"/>
                      </a:lnTo>
                      <a:cubicBezTo>
                        <a:pt x="183217" y="30172"/>
                        <a:pt x="179121" y="56112"/>
                        <a:pt x="174479" y="80686"/>
                      </a:cubicBezTo>
                      <a:lnTo>
                        <a:pt x="371485" y="80686"/>
                      </a:lnTo>
                      <a:lnTo>
                        <a:pt x="371485" y="116729"/>
                      </a:lnTo>
                      <a:lnTo>
                        <a:pt x="166697" y="116729"/>
                      </a:lnTo>
                      <a:cubicBezTo>
                        <a:pt x="164240" y="126832"/>
                        <a:pt x="160281" y="141167"/>
                        <a:pt x="154820" y="159734"/>
                      </a:cubicBezTo>
                      <a:lnTo>
                        <a:pt x="327251" y="159734"/>
                      </a:lnTo>
                      <a:lnTo>
                        <a:pt x="327251" y="194139"/>
                      </a:lnTo>
                      <a:cubicBezTo>
                        <a:pt x="316329" y="214617"/>
                        <a:pt x="305065" y="232570"/>
                        <a:pt x="293461" y="247998"/>
                      </a:cubicBezTo>
                      <a:cubicBezTo>
                        <a:pt x="281856" y="263425"/>
                        <a:pt x="268954" y="277146"/>
                        <a:pt x="254756" y="289160"/>
                      </a:cubicBezTo>
                      <a:cubicBezTo>
                        <a:pt x="285884" y="308274"/>
                        <a:pt x="326158" y="324520"/>
                        <a:pt x="375580" y="337900"/>
                      </a:cubicBezTo>
                      <a:lnTo>
                        <a:pt x="358788" y="376400"/>
                      </a:lnTo>
                      <a:cubicBezTo>
                        <a:pt x="303359" y="358105"/>
                        <a:pt x="257896" y="337217"/>
                        <a:pt x="222399" y="313735"/>
                      </a:cubicBezTo>
                      <a:cubicBezTo>
                        <a:pt x="205197" y="324930"/>
                        <a:pt x="185401" y="335510"/>
                        <a:pt x="163011" y="345477"/>
                      </a:cubicBezTo>
                      <a:cubicBezTo>
                        <a:pt x="140621" y="355443"/>
                        <a:pt x="113999" y="365751"/>
                        <a:pt x="83144" y="376400"/>
                      </a:cubicBezTo>
                      <a:lnTo>
                        <a:pt x="66761" y="340357"/>
                      </a:lnTo>
                      <a:cubicBezTo>
                        <a:pt x="118914" y="323701"/>
                        <a:pt x="160008" y="306499"/>
                        <a:pt x="190043" y="288751"/>
                      </a:cubicBezTo>
                      <a:cubicBezTo>
                        <a:pt x="167107" y="268818"/>
                        <a:pt x="147857" y="245199"/>
                        <a:pt x="132293" y="217894"/>
                      </a:cubicBezTo>
                      <a:cubicBezTo>
                        <a:pt x="120552" y="243288"/>
                        <a:pt x="106148" y="267794"/>
                        <a:pt x="89083" y="291413"/>
                      </a:cubicBezTo>
                      <a:cubicBezTo>
                        <a:pt x="72017" y="315032"/>
                        <a:pt x="51197" y="339401"/>
                        <a:pt x="26623" y="364522"/>
                      </a:cubicBezTo>
                      <a:lnTo>
                        <a:pt x="0" y="330527"/>
                      </a:lnTo>
                      <a:cubicBezTo>
                        <a:pt x="31947" y="300492"/>
                        <a:pt x="58023" y="268204"/>
                        <a:pt x="78229" y="233663"/>
                      </a:cubicBezTo>
                      <a:cubicBezTo>
                        <a:pt x="98435" y="199122"/>
                        <a:pt x="114408" y="160144"/>
                        <a:pt x="126149" y="116729"/>
                      </a:cubicBezTo>
                      <a:lnTo>
                        <a:pt x="29490" y="116729"/>
                      </a:lnTo>
                      <a:lnTo>
                        <a:pt x="29490" y="83963"/>
                      </a:lnTo>
                      <a:cubicBezTo>
                        <a:pt x="32493" y="74406"/>
                        <a:pt x="36043" y="61846"/>
                        <a:pt x="40139" y="46282"/>
                      </a:cubicBezTo>
                      <a:cubicBezTo>
                        <a:pt x="44234" y="30718"/>
                        <a:pt x="47238" y="18158"/>
                        <a:pt x="49149" y="8601"/>
                      </a:cubicBezTo>
                      <a:lnTo>
                        <a:pt x="86830" y="15974"/>
                      </a:lnTo>
                      <a:cubicBezTo>
                        <a:pt x="84646" y="26076"/>
                        <a:pt x="82052" y="37135"/>
                        <a:pt x="79048" y="49149"/>
                      </a:cubicBezTo>
                      <a:cubicBezTo>
                        <a:pt x="76045" y="61163"/>
                        <a:pt x="73178" y="71676"/>
                        <a:pt x="70447" y="80686"/>
                      </a:cubicBezTo>
                      <a:lnTo>
                        <a:pt x="134750" y="80686"/>
                      </a:lnTo>
                      <a:cubicBezTo>
                        <a:pt x="139392" y="58296"/>
                        <a:pt x="143761" y="31401"/>
                        <a:pt x="147857" y="0"/>
                      </a:cubicBezTo>
                      <a:close/>
                      <a:moveTo>
                        <a:pt x="160554" y="194548"/>
                      </a:moveTo>
                      <a:cubicBezTo>
                        <a:pt x="177483" y="222945"/>
                        <a:pt x="198235" y="247110"/>
                        <a:pt x="222809" y="267043"/>
                      </a:cubicBezTo>
                      <a:cubicBezTo>
                        <a:pt x="248476" y="247383"/>
                        <a:pt x="268818" y="223219"/>
                        <a:pt x="283836" y="194548"/>
                      </a:cubicBezTo>
                      <a:lnTo>
                        <a:pt x="160554" y="1945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F5863587-CBCB-BBC0-87CF-8302002536E2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95659" y="10744737"/>
                  <a:ext cx="192500" cy="23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500" h="231819">
                      <a:moveTo>
                        <a:pt x="0" y="0"/>
                      </a:moveTo>
                      <a:lnTo>
                        <a:pt x="192500" y="0"/>
                      </a:lnTo>
                      <a:lnTo>
                        <a:pt x="192500" y="231410"/>
                      </a:lnTo>
                      <a:lnTo>
                        <a:pt x="156458" y="231410"/>
                      </a:lnTo>
                      <a:lnTo>
                        <a:pt x="156458" y="35633"/>
                      </a:lnTo>
                      <a:lnTo>
                        <a:pt x="36043" y="35633"/>
                      </a:lnTo>
                      <a:lnTo>
                        <a:pt x="36043" y="231819"/>
                      </a:lnTo>
                      <a:lnTo>
                        <a:pt x="0" y="2318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2A8BD369-F63C-3B87-4A94-7DEE57F7016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037973" y="10755795"/>
                  <a:ext cx="142941" cy="30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41" h="307591">
                      <a:moveTo>
                        <a:pt x="6553" y="0"/>
                      </a:moveTo>
                      <a:lnTo>
                        <a:pt x="138026" y="0"/>
                      </a:lnTo>
                      <a:lnTo>
                        <a:pt x="138026" y="36043"/>
                      </a:lnTo>
                      <a:lnTo>
                        <a:pt x="91744" y="36043"/>
                      </a:lnTo>
                      <a:lnTo>
                        <a:pt x="91744" y="121234"/>
                      </a:lnTo>
                      <a:lnTo>
                        <a:pt x="138026" y="121234"/>
                      </a:lnTo>
                      <a:lnTo>
                        <a:pt x="138026" y="156867"/>
                      </a:lnTo>
                      <a:lnTo>
                        <a:pt x="91744" y="156867"/>
                      </a:lnTo>
                      <a:lnTo>
                        <a:pt x="91744" y="246564"/>
                      </a:lnTo>
                      <a:cubicBezTo>
                        <a:pt x="94475" y="245745"/>
                        <a:pt x="97683" y="244790"/>
                        <a:pt x="101369" y="243697"/>
                      </a:cubicBezTo>
                      <a:cubicBezTo>
                        <a:pt x="105056" y="242605"/>
                        <a:pt x="109083" y="241513"/>
                        <a:pt x="113452" y="240421"/>
                      </a:cubicBezTo>
                      <a:lnTo>
                        <a:pt x="140484" y="232229"/>
                      </a:lnTo>
                      <a:lnTo>
                        <a:pt x="142941" y="268681"/>
                      </a:lnTo>
                      <a:cubicBezTo>
                        <a:pt x="133112" y="271958"/>
                        <a:pt x="112360" y="278102"/>
                        <a:pt x="80686" y="287112"/>
                      </a:cubicBezTo>
                      <a:cubicBezTo>
                        <a:pt x="49012" y="296123"/>
                        <a:pt x="24574" y="302949"/>
                        <a:pt x="7372" y="307591"/>
                      </a:cubicBezTo>
                      <a:lnTo>
                        <a:pt x="0" y="270729"/>
                      </a:lnTo>
                      <a:cubicBezTo>
                        <a:pt x="8191" y="269091"/>
                        <a:pt x="26622" y="264449"/>
                        <a:pt x="55292" y="256804"/>
                      </a:cubicBezTo>
                      <a:lnTo>
                        <a:pt x="55292" y="156867"/>
                      </a:lnTo>
                      <a:lnTo>
                        <a:pt x="8601" y="156867"/>
                      </a:lnTo>
                      <a:lnTo>
                        <a:pt x="8601" y="121234"/>
                      </a:lnTo>
                      <a:lnTo>
                        <a:pt x="55292" y="121234"/>
                      </a:lnTo>
                      <a:lnTo>
                        <a:pt x="55292" y="36043"/>
                      </a:lnTo>
                      <a:lnTo>
                        <a:pt x="6553" y="36043"/>
                      </a:lnTo>
                      <a:lnTo>
                        <a:pt x="655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95290A3E-F8CD-99CD-B2C1-D8EEE790CA50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146100" y="10802487"/>
                  <a:ext cx="273187" cy="303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87" h="303085">
                      <a:moveTo>
                        <a:pt x="126969" y="0"/>
                      </a:moveTo>
                      <a:lnTo>
                        <a:pt x="163830" y="0"/>
                      </a:lnTo>
                      <a:lnTo>
                        <a:pt x="162602" y="84782"/>
                      </a:lnTo>
                      <a:cubicBezTo>
                        <a:pt x="161783" y="110449"/>
                        <a:pt x="158779" y="133385"/>
                        <a:pt x="153591" y="153590"/>
                      </a:cubicBezTo>
                      <a:lnTo>
                        <a:pt x="180623" y="153590"/>
                      </a:lnTo>
                      <a:lnTo>
                        <a:pt x="180623" y="237144"/>
                      </a:lnTo>
                      <a:cubicBezTo>
                        <a:pt x="180623" y="246154"/>
                        <a:pt x="181579" y="252093"/>
                        <a:pt x="183490" y="254960"/>
                      </a:cubicBezTo>
                      <a:cubicBezTo>
                        <a:pt x="185401" y="257827"/>
                        <a:pt x="189497" y="259534"/>
                        <a:pt x="195777" y="260080"/>
                      </a:cubicBezTo>
                      <a:cubicBezTo>
                        <a:pt x="198508" y="260353"/>
                        <a:pt x="202603" y="260489"/>
                        <a:pt x="208064" y="260489"/>
                      </a:cubicBezTo>
                      <a:cubicBezTo>
                        <a:pt x="213799" y="260489"/>
                        <a:pt x="217894" y="260353"/>
                        <a:pt x="220352" y="260080"/>
                      </a:cubicBezTo>
                      <a:cubicBezTo>
                        <a:pt x="227724" y="259261"/>
                        <a:pt x="232707" y="257418"/>
                        <a:pt x="235301" y="254551"/>
                      </a:cubicBezTo>
                      <a:cubicBezTo>
                        <a:pt x="237895" y="251684"/>
                        <a:pt x="239329" y="245881"/>
                        <a:pt x="239602" y="237144"/>
                      </a:cubicBezTo>
                      <a:cubicBezTo>
                        <a:pt x="240148" y="228952"/>
                        <a:pt x="240421" y="215573"/>
                        <a:pt x="240421" y="197005"/>
                      </a:cubicBezTo>
                      <a:lnTo>
                        <a:pt x="273187" y="204378"/>
                      </a:lnTo>
                      <a:cubicBezTo>
                        <a:pt x="273187" y="212023"/>
                        <a:pt x="272504" y="227450"/>
                        <a:pt x="271139" y="250660"/>
                      </a:cubicBezTo>
                      <a:cubicBezTo>
                        <a:pt x="270593" y="261855"/>
                        <a:pt x="268886" y="270388"/>
                        <a:pt x="266019" y="276258"/>
                      </a:cubicBezTo>
                      <a:cubicBezTo>
                        <a:pt x="263152" y="282129"/>
                        <a:pt x="259057" y="286361"/>
                        <a:pt x="253732" y="288955"/>
                      </a:cubicBezTo>
                      <a:cubicBezTo>
                        <a:pt x="248408" y="291549"/>
                        <a:pt x="240831" y="293392"/>
                        <a:pt x="231001" y="294484"/>
                      </a:cubicBezTo>
                      <a:cubicBezTo>
                        <a:pt x="223355" y="295576"/>
                        <a:pt x="215164" y="296123"/>
                        <a:pt x="206426" y="296123"/>
                      </a:cubicBezTo>
                      <a:cubicBezTo>
                        <a:pt x="196869" y="296123"/>
                        <a:pt x="187176" y="295576"/>
                        <a:pt x="177346" y="294484"/>
                      </a:cubicBezTo>
                      <a:cubicBezTo>
                        <a:pt x="166697" y="293392"/>
                        <a:pt x="158642" y="289365"/>
                        <a:pt x="153181" y="282402"/>
                      </a:cubicBezTo>
                      <a:cubicBezTo>
                        <a:pt x="147720" y="275439"/>
                        <a:pt x="144990" y="264858"/>
                        <a:pt x="144990" y="250660"/>
                      </a:cubicBezTo>
                      <a:lnTo>
                        <a:pt x="144990" y="178984"/>
                      </a:lnTo>
                      <a:cubicBezTo>
                        <a:pt x="135160" y="203559"/>
                        <a:pt x="120484" y="225812"/>
                        <a:pt x="100961" y="245745"/>
                      </a:cubicBezTo>
                      <a:cubicBezTo>
                        <a:pt x="81438" y="265677"/>
                        <a:pt x="55976" y="284791"/>
                        <a:pt x="24575" y="303085"/>
                      </a:cubicBezTo>
                      <a:lnTo>
                        <a:pt x="0" y="270319"/>
                      </a:lnTo>
                      <a:cubicBezTo>
                        <a:pt x="33313" y="252844"/>
                        <a:pt x="58638" y="235642"/>
                        <a:pt x="75977" y="218713"/>
                      </a:cubicBezTo>
                      <a:cubicBezTo>
                        <a:pt x="93315" y="201784"/>
                        <a:pt x="105466" y="182739"/>
                        <a:pt x="112429" y="161577"/>
                      </a:cubicBezTo>
                      <a:cubicBezTo>
                        <a:pt x="119391" y="140416"/>
                        <a:pt x="123692" y="113043"/>
                        <a:pt x="125330" y="79457"/>
                      </a:cubicBezTo>
                      <a:cubicBezTo>
                        <a:pt x="125876" y="68535"/>
                        <a:pt x="126286" y="55292"/>
                        <a:pt x="126559" y="39729"/>
                      </a:cubicBezTo>
                      <a:cubicBezTo>
                        <a:pt x="126832" y="24165"/>
                        <a:pt x="126969" y="10922"/>
                        <a:pt x="1269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3200">
                    <a:solidFill>
                      <a:srgbClr val="7C7D82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</p:grpSp>
        </p:grp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326C840E-C488-FA04-EADC-8970C03C6A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80529" y="-241433"/>
              <a:ext cx="146957" cy="146957"/>
            </a:xfrm>
            <a:custGeom>
              <a:avLst/>
              <a:gdLst>
                <a:gd name="connsiteX0" fmla="*/ 73478 w 146957"/>
                <a:gd name="connsiteY0" fmla="*/ 0 h 146957"/>
                <a:gd name="connsiteX1" fmla="*/ 146957 w 146957"/>
                <a:gd name="connsiteY1" fmla="*/ 73478 h 146957"/>
                <a:gd name="connsiteX2" fmla="*/ 73478 w 146957"/>
                <a:gd name="connsiteY2" fmla="*/ 146957 h 146957"/>
                <a:gd name="connsiteX3" fmla="*/ 0 w 146957"/>
                <a:gd name="connsiteY3" fmla="*/ 73478 h 146957"/>
                <a:gd name="connsiteX4" fmla="*/ 73478 w 146957"/>
                <a:gd name="connsiteY4" fmla="*/ 0 h 14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57" h="146957">
                  <a:moveTo>
                    <a:pt x="73478" y="0"/>
                  </a:moveTo>
                  <a:cubicBezTo>
                    <a:pt x="114060" y="0"/>
                    <a:pt x="146957" y="32897"/>
                    <a:pt x="146957" y="73478"/>
                  </a:cubicBezTo>
                  <a:cubicBezTo>
                    <a:pt x="146957" y="114060"/>
                    <a:pt x="114060" y="146957"/>
                    <a:pt x="73478" y="146957"/>
                  </a:cubicBezTo>
                  <a:cubicBezTo>
                    <a:pt x="32897" y="146957"/>
                    <a:pt x="0" y="114060"/>
                    <a:pt x="0" y="73478"/>
                  </a:cubicBezTo>
                  <a:cubicBezTo>
                    <a:pt x="0" y="32897"/>
                    <a:pt x="32897" y="0"/>
                    <a:pt x="7347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C4FCF838-09D7-DB36-1335-32FE49CC898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66240" y="-52488"/>
              <a:ext cx="701449" cy="367394"/>
            </a:xfrm>
            <a:custGeom>
              <a:avLst/>
              <a:gdLst>
                <a:gd name="connsiteX0" fmla="*/ 534890 w 701449"/>
                <a:gd name="connsiteY0" fmla="*/ 3376 h 367394"/>
                <a:gd name="connsiteX1" fmla="*/ 579783 w 701449"/>
                <a:gd name="connsiteY1" fmla="*/ 3376 h 367394"/>
                <a:gd name="connsiteX2" fmla="*/ 630769 w 701449"/>
                <a:gd name="connsiteY2" fmla="*/ 38520 h 367394"/>
                <a:gd name="connsiteX3" fmla="*/ 695960 w 701449"/>
                <a:gd name="connsiteY3" fmla="*/ 103702 h 367394"/>
                <a:gd name="connsiteX4" fmla="*/ 701449 w 701449"/>
                <a:gd name="connsiteY4" fmla="*/ 116951 h 367394"/>
                <a:gd name="connsiteX5" fmla="*/ 701449 w 701449"/>
                <a:gd name="connsiteY5" fmla="*/ 214676 h 367394"/>
                <a:gd name="connsiteX6" fmla="*/ 700944 w 701449"/>
                <a:gd name="connsiteY6" fmla="*/ 231420 h 367394"/>
                <a:gd name="connsiteX7" fmla="*/ 683893 w 701449"/>
                <a:gd name="connsiteY7" fmla="*/ 297585 h 367394"/>
                <a:gd name="connsiteX8" fmla="*/ 632310 w 701449"/>
                <a:gd name="connsiteY8" fmla="*/ 349168 h 367394"/>
                <a:gd name="connsiteX9" fmla="*/ 628968 w 701449"/>
                <a:gd name="connsiteY9" fmla="*/ 350910 h 367394"/>
                <a:gd name="connsiteX10" fmla="*/ 527185 w 701449"/>
                <a:gd name="connsiteY10" fmla="*/ 367394 h 367394"/>
                <a:gd name="connsiteX11" fmla="*/ 163260 w 701449"/>
                <a:gd name="connsiteY11" fmla="*/ 367394 h 367394"/>
                <a:gd name="connsiteX12" fmla="*/ 154422 w 701449"/>
                <a:gd name="connsiteY12" fmla="*/ 367348 h 367394"/>
                <a:gd name="connsiteX13" fmla="*/ 58135 w 701449"/>
                <a:gd name="connsiteY13" fmla="*/ 349168 h 367394"/>
                <a:gd name="connsiteX14" fmla="*/ 6551 w 701449"/>
                <a:gd name="connsiteY14" fmla="*/ 297585 h 367394"/>
                <a:gd name="connsiteX15" fmla="*/ 845 w 701449"/>
                <a:gd name="connsiteY15" fmla="*/ 285312 h 367394"/>
                <a:gd name="connsiteX16" fmla="*/ 3076 w 701449"/>
                <a:gd name="connsiteY16" fmla="*/ 273770 h 367394"/>
                <a:gd name="connsiteX17" fmla="*/ 122143 w 701449"/>
                <a:gd name="connsiteY17" fmla="*/ 154700 h 367394"/>
                <a:gd name="connsiteX18" fmla="*/ 175818 w 701449"/>
                <a:gd name="connsiteY18" fmla="*/ 116886 h 367394"/>
                <a:gd name="connsiteX19" fmla="*/ 220711 w 701449"/>
                <a:gd name="connsiteY19" fmla="*/ 116886 h 367394"/>
                <a:gd name="connsiteX20" fmla="*/ 223753 w 701449"/>
                <a:gd name="connsiteY20" fmla="*/ 117856 h 367394"/>
                <a:gd name="connsiteX21" fmla="*/ 226757 w 701449"/>
                <a:gd name="connsiteY21" fmla="*/ 118931 h 367394"/>
                <a:gd name="connsiteX22" fmla="*/ 271697 w 701449"/>
                <a:gd name="connsiteY22" fmla="*/ 152030 h 367394"/>
                <a:gd name="connsiteX23" fmla="*/ 276496 w 701449"/>
                <a:gd name="connsiteY23" fmla="*/ 156829 h 367394"/>
                <a:gd name="connsiteX24" fmla="*/ 365578 w 701449"/>
                <a:gd name="connsiteY24" fmla="*/ 156821 h 367394"/>
                <a:gd name="connsiteX25" fmla="*/ 481213 w 701449"/>
                <a:gd name="connsiteY25" fmla="*/ 41190 h 367394"/>
                <a:gd name="connsiteX26" fmla="*/ 534890 w 701449"/>
                <a:gd name="connsiteY26" fmla="*/ 3376 h 36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1449" h="367394">
                  <a:moveTo>
                    <a:pt x="534890" y="3376"/>
                  </a:moveTo>
                  <a:cubicBezTo>
                    <a:pt x="549741" y="-1125"/>
                    <a:pt x="564928" y="-1125"/>
                    <a:pt x="579783" y="3376"/>
                  </a:cubicBezTo>
                  <a:cubicBezTo>
                    <a:pt x="594122" y="7722"/>
                    <a:pt x="606135" y="14251"/>
                    <a:pt x="630769" y="38520"/>
                  </a:cubicBezTo>
                  <a:lnTo>
                    <a:pt x="695960" y="103702"/>
                  </a:lnTo>
                  <a:lnTo>
                    <a:pt x="701449" y="116951"/>
                  </a:lnTo>
                  <a:lnTo>
                    <a:pt x="701449" y="214676"/>
                  </a:lnTo>
                  <a:lnTo>
                    <a:pt x="700944" y="231420"/>
                  </a:lnTo>
                  <a:cubicBezTo>
                    <a:pt x="698606" y="264328"/>
                    <a:pt x="692814" y="280904"/>
                    <a:pt x="683893" y="297585"/>
                  </a:cubicBezTo>
                  <a:cubicBezTo>
                    <a:pt x="672002" y="319822"/>
                    <a:pt x="654547" y="337277"/>
                    <a:pt x="632310" y="349168"/>
                  </a:cubicBezTo>
                  <a:lnTo>
                    <a:pt x="628968" y="350910"/>
                  </a:lnTo>
                  <a:cubicBezTo>
                    <a:pt x="607768" y="361680"/>
                    <a:pt x="584973" y="367394"/>
                    <a:pt x="527185" y="367394"/>
                  </a:cubicBezTo>
                  <a:lnTo>
                    <a:pt x="163260" y="367394"/>
                  </a:lnTo>
                  <a:lnTo>
                    <a:pt x="154422" y="367348"/>
                  </a:lnTo>
                  <a:cubicBezTo>
                    <a:pt x="100225" y="366748"/>
                    <a:pt x="79261" y="360466"/>
                    <a:pt x="58135" y="349168"/>
                  </a:cubicBezTo>
                  <a:cubicBezTo>
                    <a:pt x="35897" y="337277"/>
                    <a:pt x="18444" y="319822"/>
                    <a:pt x="6551" y="297585"/>
                  </a:cubicBezTo>
                  <a:cubicBezTo>
                    <a:pt x="4995" y="294676"/>
                    <a:pt x="3093" y="290582"/>
                    <a:pt x="845" y="285312"/>
                  </a:cubicBezTo>
                  <a:cubicBezTo>
                    <a:pt x="-840" y="281370"/>
                    <a:pt x="45" y="276801"/>
                    <a:pt x="3076" y="273770"/>
                  </a:cubicBezTo>
                  <a:lnTo>
                    <a:pt x="122143" y="154700"/>
                  </a:lnTo>
                  <a:cubicBezTo>
                    <a:pt x="148612" y="128231"/>
                    <a:pt x="160966" y="121387"/>
                    <a:pt x="175818" y="116886"/>
                  </a:cubicBezTo>
                  <a:cubicBezTo>
                    <a:pt x="190670" y="112385"/>
                    <a:pt x="205859" y="112385"/>
                    <a:pt x="220711" y="116886"/>
                  </a:cubicBezTo>
                  <a:lnTo>
                    <a:pt x="223753" y="117856"/>
                  </a:lnTo>
                  <a:lnTo>
                    <a:pt x="226757" y="118931"/>
                  </a:lnTo>
                  <a:cubicBezTo>
                    <a:pt x="238740" y="123461"/>
                    <a:pt x="250581" y="131229"/>
                    <a:pt x="271697" y="152030"/>
                  </a:cubicBezTo>
                  <a:lnTo>
                    <a:pt x="276496" y="156829"/>
                  </a:lnTo>
                  <a:cubicBezTo>
                    <a:pt x="301105" y="181401"/>
                    <a:pt x="340977" y="181396"/>
                    <a:pt x="365578" y="156821"/>
                  </a:cubicBezTo>
                  <a:lnTo>
                    <a:pt x="481213" y="41190"/>
                  </a:lnTo>
                  <a:cubicBezTo>
                    <a:pt x="507682" y="14721"/>
                    <a:pt x="520039" y="7877"/>
                    <a:pt x="534890" y="337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D2F7E548-C342-8EC2-D929-B05B1BAD1B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00453" y="6704268"/>
              <a:ext cx="282221" cy="249048"/>
            </a:xfrm>
            <a:custGeom>
              <a:avLst/>
              <a:gdLst>
                <a:gd name="connsiteX0" fmla="*/ 282221 w 282221"/>
                <a:gd name="connsiteY0" fmla="*/ 0 h 249048"/>
                <a:gd name="connsiteX1" fmla="*/ 281486 w 282221"/>
                <a:gd name="connsiteY1" fmla="*/ 3741 h 249048"/>
                <a:gd name="connsiteX2" fmla="*/ 270430 w 282221"/>
                <a:gd name="connsiteY2" fmla="*/ 12761 h 249048"/>
                <a:gd name="connsiteX3" fmla="*/ 252330 w 282221"/>
                <a:gd name="connsiteY3" fmla="*/ 28105 h 249048"/>
                <a:gd name="connsiteX4" fmla="*/ 68460 w 282221"/>
                <a:gd name="connsiteY4" fmla="*/ 236814 h 249048"/>
                <a:gd name="connsiteX5" fmla="*/ 91730 w 282221"/>
                <a:gd name="connsiteY5" fmla="*/ 249048 h 249048"/>
                <a:gd name="connsiteX6" fmla="*/ 0 w 282221"/>
                <a:gd name="connsiteY6" fmla="*/ 205439 h 249048"/>
                <a:gd name="connsiteX7" fmla="*/ 139894 w 282221"/>
                <a:gd name="connsiteY7" fmla="*/ 112832 h 249048"/>
                <a:gd name="connsiteX8" fmla="*/ 282221 w 282221"/>
                <a:gd name="connsiteY8" fmla="*/ 0 h 24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221" h="249048">
                  <a:moveTo>
                    <a:pt x="282221" y="0"/>
                  </a:moveTo>
                  <a:lnTo>
                    <a:pt x="281486" y="3741"/>
                  </a:lnTo>
                  <a:lnTo>
                    <a:pt x="270430" y="12761"/>
                  </a:lnTo>
                  <a:cubicBezTo>
                    <a:pt x="261665" y="19911"/>
                    <a:pt x="255366" y="25145"/>
                    <a:pt x="252330" y="28105"/>
                  </a:cubicBezTo>
                  <a:cubicBezTo>
                    <a:pt x="193110" y="114243"/>
                    <a:pt x="131820" y="183813"/>
                    <a:pt x="68460" y="236814"/>
                  </a:cubicBezTo>
                  <a:lnTo>
                    <a:pt x="91730" y="249048"/>
                  </a:lnTo>
                  <a:lnTo>
                    <a:pt x="0" y="205439"/>
                  </a:lnTo>
                  <a:lnTo>
                    <a:pt x="139894" y="112832"/>
                  </a:lnTo>
                  <a:lnTo>
                    <a:pt x="28222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5437A90-D91F-0336-0349-07E35CC9EB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71319" y="1679038"/>
            <a:ext cx="3624832" cy="3130538"/>
            <a:chOff x="4536434" y="2890626"/>
            <a:chExt cx="923734" cy="797771"/>
          </a:xfrm>
        </p:grpSpPr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264EF5A1-9C0C-17BF-F408-E5A19EB399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36434" y="2998434"/>
              <a:ext cx="818764" cy="689963"/>
            </a:xfrm>
            <a:custGeom>
              <a:avLst/>
              <a:gdLst>
                <a:gd name="connsiteX0" fmla="*/ 146958 w 818764"/>
                <a:gd name="connsiteY0" fmla="*/ 0 h 689963"/>
                <a:gd name="connsiteX1" fmla="*/ 671807 w 818764"/>
                <a:gd name="connsiteY1" fmla="*/ 0 h 689963"/>
                <a:gd name="connsiteX2" fmla="*/ 818764 w 818764"/>
                <a:gd name="connsiteY2" fmla="*/ 150929 h 689963"/>
                <a:gd name="connsiteX3" fmla="*/ 818764 w 818764"/>
                <a:gd name="connsiteY3" fmla="*/ 539034 h 689963"/>
                <a:gd name="connsiteX4" fmla="*/ 671807 w 818764"/>
                <a:gd name="connsiteY4" fmla="*/ 689963 h 689963"/>
                <a:gd name="connsiteX5" fmla="*/ 146958 w 818764"/>
                <a:gd name="connsiteY5" fmla="*/ 689963 h 689963"/>
                <a:gd name="connsiteX6" fmla="*/ 0 w 818764"/>
                <a:gd name="connsiteY6" fmla="*/ 539034 h 689963"/>
                <a:gd name="connsiteX7" fmla="*/ 0 w 818764"/>
                <a:gd name="connsiteY7" fmla="*/ 150929 h 689963"/>
                <a:gd name="connsiteX8" fmla="*/ 146958 w 818764"/>
                <a:gd name="connsiteY8" fmla="*/ 0 h 68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764" h="689963">
                  <a:moveTo>
                    <a:pt x="146958" y="0"/>
                  </a:moveTo>
                  <a:lnTo>
                    <a:pt x="671807" y="0"/>
                  </a:lnTo>
                  <a:cubicBezTo>
                    <a:pt x="752969" y="0"/>
                    <a:pt x="818764" y="67573"/>
                    <a:pt x="818764" y="150929"/>
                  </a:cubicBezTo>
                  <a:lnTo>
                    <a:pt x="818764" y="539034"/>
                  </a:lnTo>
                  <a:cubicBezTo>
                    <a:pt x="818764" y="622388"/>
                    <a:pt x="752969" y="689963"/>
                    <a:pt x="671807" y="689963"/>
                  </a:cubicBezTo>
                  <a:lnTo>
                    <a:pt x="146958" y="689963"/>
                  </a:lnTo>
                  <a:cubicBezTo>
                    <a:pt x="65795" y="689963"/>
                    <a:pt x="0" y="622388"/>
                    <a:pt x="0" y="539034"/>
                  </a:cubicBezTo>
                  <a:lnTo>
                    <a:pt x="0" y="150929"/>
                  </a:lnTo>
                  <a:cubicBezTo>
                    <a:pt x="0" y="67573"/>
                    <a:pt x="65795" y="0"/>
                    <a:pt x="146958" y="0"/>
                  </a:cubicBezTo>
                  <a:close/>
                </a:path>
              </a:pathLst>
            </a:custGeom>
            <a:solidFill>
              <a:srgbClr val="0A59F7"/>
            </a:solidFill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2647C46A-5CD9-3525-7020-E82D22B87A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76918" y="2890626"/>
              <a:ext cx="783250" cy="653114"/>
            </a:xfrm>
            <a:custGeom>
              <a:avLst/>
              <a:gdLst>
                <a:gd name="connsiteX0" fmla="*/ 132437 w 783250"/>
                <a:gd name="connsiteY0" fmla="*/ 0 h 653114"/>
                <a:gd name="connsiteX1" fmla="*/ 594305 w 783250"/>
                <a:gd name="connsiteY1" fmla="*/ 0 h 653114"/>
                <a:gd name="connsiteX2" fmla="*/ 783250 w 783250"/>
                <a:gd name="connsiteY2" fmla="*/ 188946 h 653114"/>
                <a:gd name="connsiteX3" fmla="*/ 783250 w 783250"/>
                <a:gd name="connsiteY3" fmla="*/ 522011 h 653114"/>
                <a:gd name="connsiteX4" fmla="*/ 720281 w 783250"/>
                <a:gd name="connsiteY4" fmla="*/ 653114 h 653114"/>
                <a:gd name="connsiteX5" fmla="*/ 720268 w 783250"/>
                <a:gd name="connsiteY5" fmla="*/ 211642 h 653114"/>
                <a:gd name="connsiteX6" fmla="*/ 581372 w 783250"/>
                <a:gd name="connsiteY6" fmla="*/ 64902 h 653114"/>
                <a:gd name="connsiteX7" fmla="*/ 573311 w 783250"/>
                <a:gd name="connsiteY7" fmla="*/ 64684 h 653114"/>
                <a:gd name="connsiteX8" fmla="*/ 0 w 783250"/>
                <a:gd name="connsiteY8" fmla="*/ 64653 h 653114"/>
                <a:gd name="connsiteX9" fmla="*/ 132437 w 783250"/>
                <a:gd name="connsiteY9" fmla="*/ 0 h 65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3250" h="653114">
                  <a:moveTo>
                    <a:pt x="132437" y="0"/>
                  </a:moveTo>
                  <a:lnTo>
                    <a:pt x="594305" y="0"/>
                  </a:lnTo>
                  <a:cubicBezTo>
                    <a:pt x="698657" y="0"/>
                    <a:pt x="783250" y="84594"/>
                    <a:pt x="783250" y="188946"/>
                  </a:cubicBezTo>
                  <a:lnTo>
                    <a:pt x="783250" y="522011"/>
                  </a:lnTo>
                  <a:cubicBezTo>
                    <a:pt x="783250" y="575046"/>
                    <a:pt x="758670" y="622337"/>
                    <a:pt x="720281" y="653114"/>
                  </a:cubicBezTo>
                  <a:lnTo>
                    <a:pt x="720268" y="211642"/>
                  </a:lnTo>
                  <a:cubicBezTo>
                    <a:pt x="720268" y="133185"/>
                    <a:pt x="658785" y="69087"/>
                    <a:pt x="581372" y="64902"/>
                  </a:cubicBezTo>
                  <a:lnTo>
                    <a:pt x="573311" y="64684"/>
                  </a:lnTo>
                  <a:lnTo>
                    <a:pt x="0" y="64653"/>
                  </a:lnTo>
                  <a:cubicBezTo>
                    <a:pt x="30738" y="25300"/>
                    <a:pt x="78633" y="0"/>
                    <a:pt x="132437" y="0"/>
                  </a:cubicBezTo>
                  <a:close/>
                </a:path>
              </a:pathLst>
            </a:custGeom>
            <a:solidFill>
              <a:srgbClr val="6591F3"/>
            </a:solidFill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57155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c_dd_bord">
            <a:extLst>
              <a:ext uri="{FF2B5EF4-FFF2-40B4-BE49-F238E27FC236}">
                <a16:creationId xmlns:a16="http://schemas.microsoft.com/office/drawing/2014/main" id="{8F4BED53-820E-D682-C52A-3F5627EE71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9313" y="583912"/>
            <a:ext cx="5312367" cy="5312355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5437A90-D91F-0336-0349-07E35CC9EB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71319" y="1679038"/>
            <a:ext cx="3624832" cy="3130538"/>
            <a:chOff x="4536434" y="2890626"/>
            <a:chExt cx="923734" cy="797771"/>
          </a:xfr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</p:grpSpPr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264EF5A1-9C0C-17BF-F408-E5A19EB399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36434" y="2998434"/>
              <a:ext cx="818764" cy="689963"/>
            </a:xfrm>
            <a:custGeom>
              <a:avLst/>
              <a:gdLst>
                <a:gd name="connsiteX0" fmla="*/ 146958 w 818764"/>
                <a:gd name="connsiteY0" fmla="*/ 0 h 689963"/>
                <a:gd name="connsiteX1" fmla="*/ 671807 w 818764"/>
                <a:gd name="connsiteY1" fmla="*/ 0 h 689963"/>
                <a:gd name="connsiteX2" fmla="*/ 818764 w 818764"/>
                <a:gd name="connsiteY2" fmla="*/ 150929 h 689963"/>
                <a:gd name="connsiteX3" fmla="*/ 818764 w 818764"/>
                <a:gd name="connsiteY3" fmla="*/ 539034 h 689963"/>
                <a:gd name="connsiteX4" fmla="*/ 671807 w 818764"/>
                <a:gd name="connsiteY4" fmla="*/ 689963 h 689963"/>
                <a:gd name="connsiteX5" fmla="*/ 146958 w 818764"/>
                <a:gd name="connsiteY5" fmla="*/ 689963 h 689963"/>
                <a:gd name="connsiteX6" fmla="*/ 0 w 818764"/>
                <a:gd name="connsiteY6" fmla="*/ 539034 h 689963"/>
                <a:gd name="connsiteX7" fmla="*/ 0 w 818764"/>
                <a:gd name="connsiteY7" fmla="*/ 150929 h 689963"/>
                <a:gd name="connsiteX8" fmla="*/ 146958 w 818764"/>
                <a:gd name="connsiteY8" fmla="*/ 0 h 68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764" h="689963">
                  <a:moveTo>
                    <a:pt x="146958" y="0"/>
                  </a:moveTo>
                  <a:lnTo>
                    <a:pt x="671807" y="0"/>
                  </a:lnTo>
                  <a:cubicBezTo>
                    <a:pt x="752969" y="0"/>
                    <a:pt x="818764" y="67573"/>
                    <a:pt x="818764" y="150929"/>
                  </a:cubicBezTo>
                  <a:lnTo>
                    <a:pt x="818764" y="539034"/>
                  </a:lnTo>
                  <a:cubicBezTo>
                    <a:pt x="818764" y="622388"/>
                    <a:pt x="752969" y="689963"/>
                    <a:pt x="671807" y="689963"/>
                  </a:cubicBezTo>
                  <a:lnTo>
                    <a:pt x="146958" y="689963"/>
                  </a:lnTo>
                  <a:cubicBezTo>
                    <a:pt x="65795" y="689963"/>
                    <a:pt x="0" y="622388"/>
                    <a:pt x="0" y="539034"/>
                  </a:cubicBezTo>
                  <a:lnTo>
                    <a:pt x="0" y="150929"/>
                  </a:lnTo>
                  <a:cubicBezTo>
                    <a:pt x="0" y="67573"/>
                    <a:pt x="65795" y="0"/>
                    <a:pt x="146958" y="0"/>
                  </a:cubicBezTo>
                  <a:close/>
                </a:path>
              </a:pathLst>
            </a:custGeom>
            <a:grpFill/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2647C46A-5CD9-3525-7020-E82D22B87A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76918" y="2890626"/>
              <a:ext cx="783250" cy="653114"/>
            </a:xfrm>
            <a:custGeom>
              <a:avLst/>
              <a:gdLst>
                <a:gd name="connsiteX0" fmla="*/ 132437 w 783250"/>
                <a:gd name="connsiteY0" fmla="*/ 0 h 653114"/>
                <a:gd name="connsiteX1" fmla="*/ 594305 w 783250"/>
                <a:gd name="connsiteY1" fmla="*/ 0 h 653114"/>
                <a:gd name="connsiteX2" fmla="*/ 783250 w 783250"/>
                <a:gd name="connsiteY2" fmla="*/ 188946 h 653114"/>
                <a:gd name="connsiteX3" fmla="*/ 783250 w 783250"/>
                <a:gd name="connsiteY3" fmla="*/ 522011 h 653114"/>
                <a:gd name="connsiteX4" fmla="*/ 720281 w 783250"/>
                <a:gd name="connsiteY4" fmla="*/ 653114 h 653114"/>
                <a:gd name="connsiteX5" fmla="*/ 720268 w 783250"/>
                <a:gd name="connsiteY5" fmla="*/ 211642 h 653114"/>
                <a:gd name="connsiteX6" fmla="*/ 581372 w 783250"/>
                <a:gd name="connsiteY6" fmla="*/ 64902 h 653114"/>
                <a:gd name="connsiteX7" fmla="*/ 573311 w 783250"/>
                <a:gd name="connsiteY7" fmla="*/ 64684 h 653114"/>
                <a:gd name="connsiteX8" fmla="*/ 0 w 783250"/>
                <a:gd name="connsiteY8" fmla="*/ 64653 h 653114"/>
                <a:gd name="connsiteX9" fmla="*/ 132437 w 783250"/>
                <a:gd name="connsiteY9" fmla="*/ 0 h 65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3250" h="653114">
                  <a:moveTo>
                    <a:pt x="132437" y="0"/>
                  </a:moveTo>
                  <a:lnTo>
                    <a:pt x="594305" y="0"/>
                  </a:lnTo>
                  <a:cubicBezTo>
                    <a:pt x="698657" y="0"/>
                    <a:pt x="783250" y="84594"/>
                    <a:pt x="783250" y="188946"/>
                  </a:cubicBezTo>
                  <a:lnTo>
                    <a:pt x="783250" y="522011"/>
                  </a:lnTo>
                  <a:cubicBezTo>
                    <a:pt x="783250" y="575046"/>
                    <a:pt x="758670" y="622337"/>
                    <a:pt x="720281" y="653114"/>
                  </a:cubicBezTo>
                  <a:lnTo>
                    <a:pt x="720268" y="211642"/>
                  </a:lnTo>
                  <a:cubicBezTo>
                    <a:pt x="720268" y="133185"/>
                    <a:pt x="658785" y="69087"/>
                    <a:pt x="581372" y="64902"/>
                  </a:cubicBezTo>
                  <a:lnTo>
                    <a:pt x="573311" y="64684"/>
                  </a:lnTo>
                  <a:lnTo>
                    <a:pt x="0" y="64653"/>
                  </a:lnTo>
                  <a:cubicBezTo>
                    <a:pt x="30738" y="25300"/>
                    <a:pt x="78633" y="0"/>
                    <a:pt x="132437" y="0"/>
                  </a:cubicBezTo>
                  <a:close/>
                </a:path>
              </a:pathLst>
            </a:custGeom>
            <a:grpFill/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54963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c_dd_bord">
            <a:extLst>
              <a:ext uri="{FF2B5EF4-FFF2-40B4-BE49-F238E27FC236}">
                <a16:creationId xmlns:a16="http://schemas.microsoft.com/office/drawing/2014/main" id="{8F4BED53-820E-D682-C52A-3F5627EE71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9313" y="583912"/>
            <a:ext cx="5312367" cy="5312355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5437A90-D91F-0336-0349-07E35CC9EB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71319" y="1679038"/>
            <a:ext cx="3624832" cy="3130538"/>
            <a:chOff x="4536434" y="2890626"/>
            <a:chExt cx="923734" cy="797771"/>
          </a:xfr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</p:grpSpPr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264EF5A1-9C0C-17BF-F408-E5A19EB399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36434" y="2998434"/>
              <a:ext cx="818764" cy="689963"/>
            </a:xfrm>
            <a:custGeom>
              <a:avLst/>
              <a:gdLst>
                <a:gd name="connsiteX0" fmla="*/ 146958 w 818764"/>
                <a:gd name="connsiteY0" fmla="*/ 0 h 689963"/>
                <a:gd name="connsiteX1" fmla="*/ 671807 w 818764"/>
                <a:gd name="connsiteY1" fmla="*/ 0 h 689963"/>
                <a:gd name="connsiteX2" fmla="*/ 818764 w 818764"/>
                <a:gd name="connsiteY2" fmla="*/ 150929 h 689963"/>
                <a:gd name="connsiteX3" fmla="*/ 818764 w 818764"/>
                <a:gd name="connsiteY3" fmla="*/ 539034 h 689963"/>
                <a:gd name="connsiteX4" fmla="*/ 671807 w 818764"/>
                <a:gd name="connsiteY4" fmla="*/ 689963 h 689963"/>
                <a:gd name="connsiteX5" fmla="*/ 146958 w 818764"/>
                <a:gd name="connsiteY5" fmla="*/ 689963 h 689963"/>
                <a:gd name="connsiteX6" fmla="*/ 0 w 818764"/>
                <a:gd name="connsiteY6" fmla="*/ 539034 h 689963"/>
                <a:gd name="connsiteX7" fmla="*/ 0 w 818764"/>
                <a:gd name="connsiteY7" fmla="*/ 150929 h 689963"/>
                <a:gd name="connsiteX8" fmla="*/ 146958 w 818764"/>
                <a:gd name="connsiteY8" fmla="*/ 0 h 68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764" h="689963">
                  <a:moveTo>
                    <a:pt x="146958" y="0"/>
                  </a:moveTo>
                  <a:lnTo>
                    <a:pt x="671807" y="0"/>
                  </a:lnTo>
                  <a:cubicBezTo>
                    <a:pt x="752969" y="0"/>
                    <a:pt x="818764" y="67573"/>
                    <a:pt x="818764" y="150929"/>
                  </a:cubicBezTo>
                  <a:lnTo>
                    <a:pt x="818764" y="539034"/>
                  </a:lnTo>
                  <a:cubicBezTo>
                    <a:pt x="818764" y="622388"/>
                    <a:pt x="752969" y="689963"/>
                    <a:pt x="671807" y="689963"/>
                  </a:cubicBezTo>
                  <a:lnTo>
                    <a:pt x="146958" y="689963"/>
                  </a:lnTo>
                  <a:cubicBezTo>
                    <a:pt x="65795" y="689963"/>
                    <a:pt x="0" y="622388"/>
                    <a:pt x="0" y="539034"/>
                  </a:cubicBezTo>
                  <a:lnTo>
                    <a:pt x="0" y="150929"/>
                  </a:lnTo>
                  <a:cubicBezTo>
                    <a:pt x="0" y="67573"/>
                    <a:pt x="65795" y="0"/>
                    <a:pt x="146958" y="0"/>
                  </a:cubicBezTo>
                  <a:close/>
                </a:path>
              </a:pathLst>
            </a:custGeom>
            <a:grpFill/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2647C46A-5CD9-3525-7020-E82D22B87A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76918" y="2890626"/>
              <a:ext cx="783250" cy="653114"/>
            </a:xfrm>
            <a:custGeom>
              <a:avLst/>
              <a:gdLst>
                <a:gd name="connsiteX0" fmla="*/ 132437 w 783250"/>
                <a:gd name="connsiteY0" fmla="*/ 0 h 653114"/>
                <a:gd name="connsiteX1" fmla="*/ 594305 w 783250"/>
                <a:gd name="connsiteY1" fmla="*/ 0 h 653114"/>
                <a:gd name="connsiteX2" fmla="*/ 783250 w 783250"/>
                <a:gd name="connsiteY2" fmla="*/ 188946 h 653114"/>
                <a:gd name="connsiteX3" fmla="*/ 783250 w 783250"/>
                <a:gd name="connsiteY3" fmla="*/ 522011 h 653114"/>
                <a:gd name="connsiteX4" fmla="*/ 720281 w 783250"/>
                <a:gd name="connsiteY4" fmla="*/ 653114 h 653114"/>
                <a:gd name="connsiteX5" fmla="*/ 720268 w 783250"/>
                <a:gd name="connsiteY5" fmla="*/ 211642 h 653114"/>
                <a:gd name="connsiteX6" fmla="*/ 581372 w 783250"/>
                <a:gd name="connsiteY6" fmla="*/ 64902 h 653114"/>
                <a:gd name="connsiteX7" fmla="*/ 573311 w 783250"/>
                <a:gd name="connsiteY7" fmla="*/ 64684 h 653114"/>
                <a:gd name="connsiteX8" fmla="*/ 0 w 783250"/>
                <a:gd name="connsiteY8" fmla="*/ 64653 h 653114"/>
                <a:gd name="connsiteX9" fmla="*/ 132437 w 783250"/>
                <a:gd name="connsiteY9" fmla="*/ 0 h 65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3250" h="653114">
                  <a:moveTo>
                    <a:pt x="132437" y="0"/>
                  </a:moveTo>
                  <a:lnTo>
                    <a:pt x="594305" y="0"/>
                  </a:lnTo>
                  <a:cubicBezTo>
                    <a:pt x="698657" y="0"/>
                    <a:pt x="783250" y="84594"/>
                    <a:pt x="783250" y="188946"/>
                  </a:cubicBezTo>
                  <a:lnTo>
                    <a:pt x="783250" y="522011"/>
                  </a:lnTo>
                  <a:cubicBezTo>
                    <a:pt x="783250" y="575046"/>
                    <a:pt x="758670" y="622337"/>
                    <a:pt x="720281" y="653114"/>
                  </a:cubicBezTo>
                  <a:lnTo>
                    <a:pt x="720268" y="211642"/>
                  </a:lnTo>
                  <a:cubicBezTo>
                    <a:pt x="720268" y="133185"/>
                    <a:pt x="658785" y="69087"/>
                    <a:pt x="581372" y="64902"/>
                  </a:cubicBezTo>
                  <a:lnTo>
                    <a:pt x="573311" y="64684"/>
                  </a:lnTo>
                  <a:lnTo>
                    <a:pt x="0" y="64653"/>
                  </a:lnTo>
                  <a:cubicBezTo>
                    <a:pt x="30738" y="25300"/>
                    <a:pt x="78633" y="0"/>
                    <a:pt x="132437" y="0"/>
                  </a:cubicBezTo>
                  <a:close/>
                </a:path>
              </a:pathLst>
            </a:custGeom>
            <a:grpFill/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2922E82-659E-76AC-5671-452E708E4D0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73889" y="8556786"/>
            <a:ext cx="459613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C23E14-5BC6-FD3C-0B80-C030A9F9BE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22593" y="10516954"/>
            <a:ext cx="4698722" cy="1446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799">
                <a:solidFill>
                  <a:schemeClr val="bg1">
                    <a:alpha val="8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专业黑屏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CB04E79-8143-96DB-620C-53663AB7A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031147" y="-3405103"/>
            <a:ext cx="39111560" cy="34448268"/>
            <a:chOff x="5570708" y="-111173"/>
            <a:chExt cx="6890425" cy="6068876"/>
          </a:xfrm>
          <a:noFill/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84DF773-53BB-5DB1-399D-C2D2E0ECAE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70708" y="690664"/>
              <a:ext cx="6115130" cy="5267039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2BC1FDC-2334-8C2E-7B32-DAAF263680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23108" y="843064"/>
              <a:ext cx="5804169" cy="4955853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5916454-00A6-2E10-438C-083C80F9DA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75509" y="994850"/>
              <a:ext cx="5503692" cy="4645282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DBEF598-6483-3AEF-A7A1-F609331E0AA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27909" y="1147250"/>
              <a:ext cx="5198428" cy="4374825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8556EC6-E149-5B9C-5D4D-9ECB846E6A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80309" y="1299651"/>
              <a:ext cx="4894091" cy="4085150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437DC815-46F3-3708-DAE5-3B7D1F81A3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32709" y="1452051"/>
              <a:ext cx="4599451" cy="3760029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FEB9EE8-0A9E-08C6-E0F3-84D0995C31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25142" y="-111173"/>
              <a:ext cx="5835991" cy="4995828"/>
            </a:xfrm>
            <a:custGeom>
              <a:avLst/>
              <a:gdLst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7 h 4995828"/>
                <a:gd name="connsiteX1" fmla="*/ 4546989 w 5835991"/>
                <a:gd name="connsiteY1" fmla="*/ 7 h 4995828"/>
                <a:gd name="connsiteX2" fmla="*/ 5835991 w 5835991"/>
                <a:gd name="connsiteY2" fmla="*/ 1289009 h 4995828"/>
                <a:gd name="connsiteX3" fmla="*/ 5835991 w 5835991"/>
                <a:gd name="connsiteY3" fmla="*/ 3978044 h 4995828"/>
                <a:gd name="connsiteX4" fmla="*/ 5366914 w 5835991"/>
                <a:gd name="connsiteY4" fmla="*/ 4972701 h 4995828"/>
                <a:gd name="connsiteX5" fmla="*/ 5335987 w 5835991"/>
                <a:gd name="connsiteY5" fmla="*/ 4995828 h 4995828"/>
                <a:gd name="connsiteX6" fmla="*/ 5335987 w 5835991"/>
                <a:gd name="connsiteY6" fmla="*/ 1605260 h 4995828"/>
                <a:gd name="connsiteX7" fmla="*/ 4218701 w 5835991"/>
                <a:gd name="connsiteY7" fmla="*/ 487974 h 4995828"/>
                <a:gd name="connsiteX8" fmla="*/ 28594 w 5835991"/>
                <a:gd name="connsiteY8" fmla="*/ 487974 h 4995828"/>
                <a:gd name="connsiteX9" fmla="*/ 0 w 5835991"/>
                <a:gd name="connsiteY9" fmla="*/ 489418 h 4995828"/>
                <a:gd name="connsiteX10" fmla="*/ 15205 w 5835991"/>
                <a:gd name="connsiteY10" fmla="*/ 469084 h 4995828"/>
                <a:gd name="connsiteX11" fmla="*/ 1009862 w 5835991"/>
                <a:gd name="connsiteY11" fmla="*/ 7 h 499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35991" h="4995828">
                  <a:moveTo>
                    <a:pt x="1009862" y="7"/>
                  </a:moveTo>
                  <a:lnTo>
                    <a:pt x="4546989" y="7"/>
                  </a:lnTo>
                  <a:cubicBezTo>
                    <a:pt x="5180145" y="-2533"/>
                    <a:pt x="5835991" y="686333"/>
                    <a:pt x="5835991" y="1289009"/>
                  </a:cubicBezTo>
                  <a:lnTo>
                    <a:pt x="5835991" y="3978044"/>
                  </a:lnTo>
                  <a:cubicBezTo>
                    <a:pt x="5835991" y="4378486"/>
                    <a:pt x="5653391" y="4736279"/>
                    <a:pt x="5366914" y="4972701"/>
                  </a:cubicBezTo>
                  <a:lnTo>
                    <a:pt x="5335987" y="4995828"/>
                  </a:lnTo>
                  <a:lnTo>
                    <a:pt x="5335987" y="1605260"/>
                  </a:lnTo>
                  <a:cubicBezTo>
                    <a:pt x="5335987" y="988200"/>
                    <a:pt x="4835761" y="487974"/>
                    <a:pt x="4218701" y="487974"/>
                  </a:cubicBezTo>
                  <a:lnTo>
                    <a:pt x="28594" y="487974"/>
                  </a:lnTo>
                  <a:lnTo>
                    <a:pt x="0" y="489418"/>
                  </a:lnTo>
                  <a:lnTo>
                    <a:pt x="15205" y="469084"/>
                  </a:lnTo>
                  <a:cubicBezTo>
                    <a:pt x="251628" y="182607"/>
                    <a:pt x="609421" y="7"/>
                    <a:pt x="1009862" y="7"/>
                  </a:cubicBezTo>
                  <a:close/>
                </a:path>
              </a:pathLst>
            </a:cu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1D5C99D-BA99-611E-8318-DD4EEC19A24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5414" y="1275"/>
              <a:ext cx="5424718" cy="4574823"/>
            </a:xfrm>
            <a:custGeom>
              <a:avLst/>
              <a:gdLst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7 h 4995828"/>
                <a:gd name="connsiteX1" fmla="*/ 4546989 w 5835991"/>
                <a:gd name="connsiteY1" fmla="*/ 7 h 4995828"/>
                <a:gd name="connsiteX2" fmla="*/ 5835991 w 5835991"/>
                <a:gd name="connsiteY2" fmla="*/ 1289009 h 4995828"/>
                <a:gd name="connsiteX3" fmla="*/ 5835991 w 5835991"/>
                <a:gd name="connsiteY3" fmla="*/ 3978044 h 4995828"/>
                <a:gd name="connsiteX4" fmla="*/ 5366914 w 5835991"/>
                <a:gd name="connsiteY4" fmla="*/ 4972701 h 4995828"/>
                <a:gd name="connsiteX5" fmla="*/ 5335987 w 5835991"/>
                <a:gd name="connsiteY5" fmla="*/ 4995828 h 4995828"/>
                <a:gd name="connsiteX6" fmla="*/ 5335987 w 5835991"/>
                <a:gd name="connsiteY6" fmla="*/ 1605260 h 4995828"/>
                <a:gd name="connsiteX7" fmla="*/ 4218701 w 5835991"/>
                <a:gd name="connsiteY7" fmla="*/ 487974 h 4995828"/>
                <a:gd name="connsiteX8" fmla="*/ 28594 w 5835991"/>
                <a:gd name="connsiteY8" fmla="*/ 487974 h 4995828"/>
                <a:gd name="connsiteX9" fmla="*/ 0 w 5835991"/>
                <a:gd name="connsiteY9" fmla="*/ 489418 h 4995828"/>
                <a:gd name="connsiteX10" fmla="*/ 15205 w 5835991"/>
                <a:gd name="connsiteY10" fmla="*/ 469084 h 4995828"/>
                <a:gd name="connsiteX11" fmla="*/ 1009862 w 5835991"/>
                <a:gd name="connsiteY11" fmla="*/ 7 h 4995828"/>
                <a:gd name="connsiteX0" fmla="*/ 42153 w 7816487"/>
                <a:gd name="connsiteY0" fmla="*/ 0 h 5000004"/>
                <a:gd name="connsiteX1" fmla="*/ 6527485 w 7816487"/>
                <a:gd name="connsiteY1" fmla="*/ 4183 h 5000004"/>
                <a:gd name="connsiteX2" fmla="*/ 7816487 w 7816487"/>
                <a:gd name="connsiteY2" fmla="*/ 1293185 h 5000004"/>
                <a:gd name="connsiteX3" fmla="*/ 7816487 w 7816487"/>
                <a:gd name="connsiteY3" fmla="*/ 3982220 h 5000004"/>
                <a:gd name="connsiteX4" fmla="*/ 7347410 w 7816487"/>
                <a:gd name="connsiteY4" fmla="*/ 4976877 h 5000004"/>
                <a:gd name="connsiteX5" fmla="*/ 7316483 w 7816487"/>
                <a:gd name="connsiteY5" fmla="*/ 5000004 h 5000004"/>
                <a:gd name="connsiteX6" fmla="*/ 7316483 w 7816487"/>
                <a:gd name="connsiteY6" fmla="*/ 1609436 h 5000004"/>
                <a:gd name="connsiteX7" fmla="*/ 6199197 w 7816487"/>
                <a:gd name="connsiteY7" fmla="*/ 492150 h 5000004"/>
                <a:gd name="connsiteX8" fmla="*/ 2009090 w 7816487"/>
                <a:gd name="connsiteY8" fmla="*/ 492150 h 5000004"/>
                <a:gd name="connsiteX9" fmla="*/ 1980496 w 7816487"/>
                <a:gd name="connsiteY9" fmla="*/ 493594 h 5000004"/>
                <a:gd name="connsiteX10" fmla="*/ 1995701 w 7816487"/>
                <a:gd name="connsiteY10" fmla="*/ 473260 h 5000004"/>
                <a:gd name="connsiteX11" fmla="*/ 42153 w 7816487"/>
                <a:gd name="connsiteY11" fmla="*/ 0 h 5000004"/>
                <a:gd name="connsiteX0" fmla="*/ 1293210 w 9067544"/>
                <a:gd name="connsiteY0" fmla="*/ 0 h 5000004"/>
                <a:gd name="connsiteX1" fmla="*/ 7778542 w 9067544"/>
                <a:gd name="connsiteY1" fmla="*/ 4183 h 5000004"/>
                <a:gd name="connsiteX2" fmla="*/ 9067544 w 9067544"/>
                <a:gd name="connsiteY2" fmla="*/ 1293185 h 5000004"/>
                <a:gd name="connsiteX3" fmla="*/ 9067544 w 9067544"/>
                <a:gd name="connsiteY3" fmla="*/ 3982220 h 5000004"/>
                <a:gd name="connsiteX4" fmla="*/ 8598467 w 9067544"/>
                <a:gd name="connsiteY4" fmla="*/ 4976877 h 5000004"/>
                <a:gd name="connsiteX5" fmla="*/ 8567540 w 9067544"/>
                <a:gd name="connsiteY5" fmla="*/ 5000004 h 5000004"/>
                <a:gd name="connsiteX6" fmla="*/ 8567540 w 9067544"/>
                <a:gd name="connsiteY6" fmla="*/ 1609436 h 5000004"/>
                <a:gd name="connsiteX7" fmla="*/ 7450254 w 9067544"/>
                <a:gd name="connsiteY7" fmla="*/ 492150 h 5000004"/>
                <a:gd name="connsiteX8" fmla="*/ 3260147 w 9067544"/>
                <a:gd name="connsiteY8" fmla="*/ 492150 h 5000004"/>
                <a:gd name="connsiteX9" fmla="*/ 3231553 w 9067544"/>
                <a:gd name="connsiteY9" fmla="*/ 493594 h 5000004"/>
                <a:gd name="connsiteX10" fmla="*/ 0 w 9067544"/>
                <a:gd name="connsiteY10" fmla="*/ 494171 h 5000004"/>
                <a:gd name="connsiteX11" fmla="*/ 1293210 w 9067544"/>
                <a:gd name="connsiteY11" fmla="*/ 0 h 5000004"/>
                <a:gd name="connsiteX0" fmla="*/ 1177106 w 8951440"/>
                <a:gd name="connsiteY0" fmla="*/ 0 h 5000004"/>
                <a:gd name="connsiteX1" fmla="*/ 7662438 w 8951440"/>
                <a:gd name="connsiteY1" fmla="*/ 4183 h 5000004"/>
                <a:gd name="connsiteX2" fmla="*/ 8951440 w 8951440"/>
                <a:gd name="connsiteY2" fmla="*/ 1293185 h 5000004"/>
                <a:gd name="connsiteX3" fmla="*/ 8951440 w 8951440"/>
                <a:gd name="connsiteY3" fmla="*/ 3982220 h 5000004"/>
                <a:gd name="connsiteX4" fmla="*/ 8482363 w 8951440"/>
                <a:gd name="connsiteY4" fmla="*/ 4976877 h 5000004"/>
                <a:gd name="connsiteX5" fmla="*/ 8451436 w 8951440"/>
                <a:gd name="connsiteY5" fmla="*/ 5000004 h 5000004"/>
                <a:gd name="connsiteX6" fmla="*/ 8451436 w 8951440"/>
                <a:gd name="connsiteY6" fmla="*/ 1609436 h 5000004"/>
                <a:gd name="connsiteX7" fmla="*/ 7334150 w 8951440"/>
                <a:gd name="connsiteY7" fmla="*/ 492150 h 5000004"/>
                <a:gd name="connsiteX8" fmla="*/ 3144043 w 8951440"/>
                <a:gd name="connsiteY8" fmla="*/ 492150 h 5000004"/>
                <a:gd name="connsiteX9" fmla="*/ 3115449 w 8951440"/>
                <a:gd name="connsiteY9" fmla="*/ 493594 h 5000004"/>
                <a:gd name="connsiteX10" fmla="*/ 0 w 8951440"/>
                <a:gd name="connsiteY10" fmla="*/ 489989 h 5000004"/>
                <a:gd name="connsiteX11" fmla="*/ 1177106 w 8951440"/>
                <a:gd name="connsiteY11" fmla="*/ 0 h 5000004"/>
                <a:gd name="connsiteX0" fmla="*/ 1156373 w 8930707"/>
                <a:gd name="connsiteY0" fmla="*/ 0 h 5000004"/>
                <a:gd name="connsiteX1" fmla="*/ 7641705 w 8930707"/>
                <a:gd name="connsiteY1" fmla="*/ 4183 h 5000004"/>
                <a:gd name="connsiteX2" fmla="*/ 8930707 w 8930707"/>
                <a:gd name="connsiteY2" fmla="*/ 1293185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293185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93306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93306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828"/>
                <a:gd name="connsiteY0" fmla="*/ 0 h 5000004"/>
                <a:gd name="connsiteX1" fmla="*/ 6876665 w 8930828"/>
                <a:gd name="connsiteY1" fmla="*/ 4182 h 5000004"/>
                <a:gd name="connsiteX2" fmla="*/ 8930707 w 8930828"/>
                <a:gd name="connsiteY2" fmla="*/ 1933063 h 5000004"/>
                <a:gd name="connsiteX3" fmla="*/ 8930707 w 8930828"/>
                <a:gd name="connsiteY3" fmla="*/ 3982220 h 5000004"/>
                <a:gd name="connsiteX4" fmla="*/ 8461630 w 8930828"/>
                <a:gd name="connsiteY4" fmla="*/ 4976877 h 5000004"/>
                <a:gd name="connsiteX5" fmla="*/ 8430703 w 8930828"/>
                <a:gd name="connsiteY5" fmla="*/ 5000004 h 5000004"/>
                <a:gd name="connsiteX6" fmla="*/ 8430703 w 8930828"/>
                <a:gd name="connsiteY6" fmla="*/ 1609436 h 5000004"/>
                <a:gd name="connsiteX7" fmla="*/ 7313417 w 8930828"/>
                <a:gd name="connsiteY7" fmla="*/ 492150 h 5000004"/>
                <a:gd name="connsiteX8" fmla="*/ 3123310 w 8930828"/>
                <a:gd name="connsiteY8" fmla="*/ 492150 h 5000004"/>
                <a:gd name="connsiteX9" fmla="*/ 3094716 w 8930828"/>
                <a:gd name="connsiteY9" fmla="*/ 493594 h 5000004"/>
                <a:gd name="connsiteX10" fmla="*/ 0 w 8930828"/>
                <a:gd name="connsiteY10" fmla="*/ 494171 h 5000004"/>
                <a:gd name="connsiteX11" fmla="*/ 1156373 w 8930828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893388 w 8930707"/>
                <a:gd name="connsiteY2" fmla="*/ 208362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12047"/>
                <a:gd name="connsiteY0" fmla="*/ 0 h 5000004"/>
                <a:gd name="connsiteX1" fmla="*/ 6876665 w 8912047"/>
                <a:gd name="connsiteY1" fmla="*/ 4182 h 5000004"/>
                <a:gd name="connsiteX2" fmla="*/ 8893388 w 8912047"/>
                <a:gd name="connsiteY2" fmla="*/ 2083623 h 5000004"/>
                <a:gd name="connsiteX3" fmla="*/ 8912047 w 8912047"/>
                <a:gd name="connsiteY3" fmla="*/ 3957127 h 5000004"/>
                <a:gd name="connsiteX4" fmla="*/ 8461630 w 8912047"/>
                <a:gd name="connsiteY4" fmla="*/ 4976877 h 5000004"/>
                <a:gd name="connsiteX5" fmla="*/ 8430703 w 8912047"/>
                <a:gd name="connsiteY5" fmla="*/ 5000004 h 5000004"/>
                <a:gd name="connsiteX6" fmla="*/ 8430703 w 8912047"/>
                <a:gd name="connsiteY6" fmla="*/ 1609436 h 5000004"/>
                <a:gd name="connsiteX7" fmla="*/ 7313417 w 8912047"/>
                <a:gd name="connsiteY7" fmla="*/ 492150 h 5000004"/>
                <a:gd name="connsiteX8" fmla="*/ 3123310 w 8912047"/>
                <a:gd name="connsiteY8" fmla="*/ 492150 h 5000004"/>
                <a:gd name="connsiteX9" fmla="*/ 3094716 w 8912047"/>
                <a:gd name="connsiteY9" fmla="*/ 493594 h 5000004"/>
                <a:gd name="connsiteX10" fmla="*/ 0 w 8912047"/>
                <a:gd name="connsiteY10" fmla="*/ 494171 h 5000004"/>
                <a:gd name="connsiteX11" fmla="*/ 1156373 w 891204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924486"/>
                <a:gd name="connsiteY0" fmla="*/ 0 h 6522952"/>
                <a:gd name="connsiteX1" fmla="*/ 6876665 w 8924486"/>
                <a:gd name="connsiteY1" fmla="*/ 4182 h 6522952"/>
                <a:gd name="connsiteX2" fmla="*/ 8893388 w 8924486"/>
                <a:gd name="connsiteY2" fmla="*/ 2083623 h 6522952"/>
                <a:gd name="connsiteX3" fmla="*/ 8924486 w 8924486"/>
                <a:gd name="connsiteY3" fmla="*/ 6472726 h 6522952"/>
                <a:gd name="connsiteX4" fmla="*/ 8461630 w 8924486"/>
                <a:gd name="connsiteY4" fmla="*/ 4976877 h 6522952"/>
                <a:gd name="connsiteX5" fmla="*/ 8430703 w 8924486"/>
                <a:gd name="connsiteY5" fmla="*/ 5000004 h 6522952"/>
                <a:gd name="connsiteX6" fmla="*/ 8430703 w 8924486"/>
                <a:gd name="connsiteY6" fmla="*/ 1609436 h 6522952"/>
                <a:gd name="connsiteX7" fmla="*/ 7313417 w 8924486"/>
                <a:gd name="connsiteY7" fmla="*/ 492150 h 6522952"/>
                <a:gd name="connsiteX8" fmla="*/ 3123310 w 8924486"/>
                <a:gd name="connsiteY8" fmla="*/ 492150 h 6522952"/>
                <a:gd name="connsiteX9" fmla="*/ 3094716 w 8924486"/>
                <a:gd name="connsiteY9" fmla="*/ 493594 h 6522952"/>
                <a:gd name="connsiteX10" fmla="*/ 0 w 8924486"/>
                <a:gd name="connsiteY10" fmla="*/ 494171 h 6522952"/>
                <a:gd name="connsiteX11" fmla="*/ 1156373 w 8924486"/>
                <a:gd name="connsiteY11" fmla="*/ 0 h 6522952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30703 w 8924486"/>
                <a:gd name="connsiteY6" fmla="*/ 1609436 h 7737135"/>
                <a:gd name="connsiteX7" fmla="*/ 7313417 w 8924486"/>
                <a:gd name="connsiteY7" fmla="*/ 492150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30703 w 8924486"/>
                <a:gd name="connsiteY6" fmla="*/ 1609436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43933 w 8924486"/>
                <a:gd name="connsiteY0" fmla="*/ 39731 h 7732953"/>
                <a:gd name="connsiteX1" fmla="*/ 6876665 w 8924486"/>
                <a:gd name="connsiteY1" fmla="*/ 0 h 7732953"/>
                <a:gd name="connsiteX2" fmla="*/ 8893388 w 8924486"/>
                <a:gd name="connsiteY2" fmla="*/ 2079441 h 7732953"/>
                <a:gd name="connsiteX3" fmla="*/ 8924486 w 8924486"/>
                <a:gd name="connsiteY3" fmla="*/ 6468544 h 7732953"/>
                <a:gd name="connsiteX4" fmla="*/ 8405652 w 8924486"/>
                <a:gd name="connsiteY4" fmla="*/ 7732953 h 7732953"/>
                <a:gd name="connsiteX5" fmla="*/ 8430703 w 8924486"/>
                <a:gd name="connsiteY5" fmla="*/ 4995822 h 7732953"/>
                <a:gd name="connsiteX6" fmla="*/ 8424484 w 8924486"/>
                <a:gd name="connsiteY6" fmla="*/ 2458425 h 7732953"/>
                <a:gd name="connsiteX7" fmla="*/ 6442640 w 8924486"/>
                <a:gd name="connsiteY7" fmla="*/ 487969 h 7732953"/>
                <a:gd name="connsiteX8" fmla="*/ 3123310 w 8924486"/>
                <a:gd name="connsiteY8" fmla="*/ 487968 h 7732953"/>
                <a:gd name="connsiteX9" fmla="*/ 3094716 w 8924486"/>
                <a:gd name="connsiteY9" fmla="*/ 489412 h 7732953"/>
                <a:gd name="connsiteX10" fmla="*/ 0 w 8924486"/>
                <a:gd name="connsiteY10" fmla="*/ 489989 h 7732953"/>
                <a:gd name="connsiteX11" fmla="*/ 1143933 w 8924486"/>
                <a:gd name="connsiteY11" fmla="*/ 39731 h 7732953"/>
                <a:gd name="connsiteX0" fmla="*/ 1143933 w 8924486"/>
                <a:gd name="connsiteY0" fmla="*/ 0 h 7693222"/>
                <a:gd name="connsiteX1" fmla="*/ 6882886 w 8924486"/>
                <a:gd name="connsiteY1" fmla="*/ 4182 h 7693222"/>
                <a:gd name="connsiteX2" fmla="*/ 8893388 w 8924486"/>
                <a:gd name="connsiteY2" fmla="*/ 2039710 h 7693222"/>
                <a:gd name="connsiteX3" fmla="*/ 8924486 w 8924486"/>
                <a:gd name="connsiteY3" fmla="*/ 6428813 h 7693222"/>
                <a:gd name="connsiteX4" fmla="*/ 8405652 w 8924486"/>
                <a:gd name="connsiteY4" fmla="*/ 7693222 h 7693222"/>
                <a:gd name="connsiteX5" fmla="*/ 8430703 w 8924486"/>
                <a:gd name="connsiteY5" fmla="*/ 4956091 h 7693222"/>
                <a:gd name="connsiteX6" fmla="*/ 8424484 w 8924486"/>
                <a:gd name="connsiteY6" fmla="*/ 2418694 h 7693222"/>
                <a:gd name="connsiteX7" fmla="*/ 6442640 w 8924486"/>
                <a:gd name="connsiteY7" fmla="*/ 448238 h 7693222"/>
                <a:gd name="connsiteX8" fmla="*/ 3123310 w 8924486"/>
                <a:gd name="connsiteY8" fmla="*/ 448237 h 7693222"/>
                <a:gd name="connsiteX9" fmla="*/ 3094716 w 8924486"/>
                <a:gd name="connsiteY9" fmla="*/ 449681 h 7693222"/>
                <a:gd name="connsiteX10" fmla="*/ 0 w 8924486"/>
                <a:gd name="connsiteY10" fmla="*/ 450258 h 7693222"/>
                <a:gd name="connsiteX11" fmla="*/ 1143933 w 8924486"/>
                <a:gd name="connsiteY11" fmla="*/ 0 h 7693222"/>
                <a:gd name="connsiteX0" fmla="*/ 1143933 w 8924486"/>
                <a:gd name="connsiteY0" fmla="*/ 0 h 7693222"/>
                <a:gd name="connsiteX1" fmla="*/ 6882886 w 8924486"/>
                <a:gd name="connsiteY1" fmla="*/ 4182 h 7693222"/>
                <a:gd name="connsiteX2" fmla="*/ 8843630 w 8924486"/>
                <a:gd name="connsiteY2" fmla="*/ 2029672 h 7693222"/>
                <a:gd name="connsiteX3" fmla="*/ 8924486 w 8924486"/>
                <a:gd name="connsiteY3" fmla="*/ 6428813 h 7693222"/>
                <a:gd name="connsiteX4" fmla="*/ 8405652 w 8924486"/>
                <a:gd name="connsiteY4" fmla="*/ 7693222 h 7693222"/>
                <a:gd name="connsiteX5" fmla="*/ 8430703 w 8924486"/>
                <a:gd name="connsiteY5" fmla="*/ 4956091 h 7693222"/>
                <a:gd name="connsiteX6" fmla="*/ 8424484 w 8924486"/>
                <a:gd name="connsiteY6" fmla="*/ 2418694 h 7693222"/>
                <a:gd name="connsiteX7" fmla="*/ 6442640 w 8924486"/>
                <a:gd name="connsiteY7" fmla="*/ 448238 h 7693222"/>
                <a:gd name="connsiteX8" fmla="*/ 3123310 w 8924486"/>
                <a:gd name="connsiteY8" fmla="*/ 448237 h 7693222"/>
                <a:gd name="connsiteX9" fmla="*/ 3094716 w 8924486"/>
                <a:gd name="connsiteY9" fmla="*/ 449681 h 7693222"/>
                <a:gd name="connsiteX10" fmla="*/ 0 w 8924486"/>
                <a:gd name="connsiteY10" fmla="*/ 450258 h 7693222"/>
                <a:gd name="connsiteX11" fmla="*/ 1143933 w 8924486"/>
                <a:gd name="connsiteY11" fmla="*/ 0 h 7693222"/>
                <a:gd name="connsiteX0" fmla="*/ 1143933 w 8843919"/>
                <a:gd name="connsiteY0" fmla="*/ 0 h 7693222"/>
                <a:gd name="connsiteX1" fmla="*/ 6882886 w 8843919"/>
                <a:gd name="connsiteY1" fmla="*/ 4182 h 7693222"/>
                <a:gd name="connsiteX2" fmla="*/ 8843630 w 8843919"/>
                <a:gd name="connsiteY2" fmla="*/ 2029672 h 7693222"/>
                <a:gd name="connsiteX3" fmla="*/ 8824969 w 8843919"/>
                <a:gd name="connsiteY3" fmla="*/ 6398701 h 7693222"/>
                <a:gd name="connsiteX4" fmla="*/ 8405652 w 8843919"/>
                <a:gd name="connsiteY4" fmla="*/ 7693222 h 7693222"/>
                <a:gd name="connsiteX5" fmla="*/ 8430703 w 8843919"/>
                <a:gd name="connsiteY5" fmla="*/ 4956091 h 7693222"/>
                <a:gd name="connsiteX6" fmla="*/ 8424484 w 8843919"/>
                <a:gd name="connsiteY6" fmla="*/ 2418694 h 7693222"/>
                <a:gd name="connsiteX7" fmla="*/ 6442640 w 8843919"/>
                <a:gd name="connsiteY7" fmla="*/ 448238 h 7693222"/>
                <a:gd name="connsiteX8" fmla="*/ 3123310 w 8843919"/>
                <a:gd name="connsiteY8" fmla="*/ 448237 h 7693222"/>
                <a:gd name="connsiteX9" fmla="*/ 3094716 w 8843919"/>
                <a:gd name="connsiteY9" fmla="*/ 449681 h 7693222"/>
                <a:gd name="connsiteX10" fmla="*/ 0 w 8843919"/>
                <a:gd name="connsiteY10" fmla="*/ 450258 h 7693222"/>
                <a:gd name="connsiteX11" fmla="*/ 1143933 w 8843919"/>
                <a:gd name="connsiteY11" fmla="*/ 0 h 7693222"/>
                <a:gd name="connsiteX0" fmla="*/ 1143933 w 8855875"/>
                <a:gd name="connsiteY0" fmla="*/ 0 h 7693222"/>
                <a:gd name="connsiteX1" fmla="*/ 6882886 w 8855875"/>
                <a:gd name="connsiteY1" fmla="*/ 4182 h 7693222"/>
                <a:gd name="connsiteX2" fmla="*/ 8843630 w 8855875"/>
                <a:gd name="connsiteY2" fmla="*/ 2029672 h 7693222"/>
                <a:gd name="connsiteX3" fmla="*/ 8854824 w 8855875"/>
                <a:gd name="connsiteY3" fmla="*/ 6388664 h 7693222"/>
                <a:gd name="connsiteX4" fmla="*/ 8405652 w 8855875"/>
                <a:gd name="connsiteY4" fmla="*/ 7693222 h 7693222"/>
                <a:gd name="connsiteX5" fmla="*/ 8430703 w 8855875"/>
                <a:gd name="connsiteY5" fmla="*/ 4956091 h 7693222"/>
                <a:gd name="connsiteX6" fmla="*/ 8424484 w 8855875"/>
                <a:gd name="connsiteY6" fmla="*/ 2418694 h 7693222"/>
                <a:gd name="connsiteX7" fmla="*/ 6442640 w 8855875"/>
                <a:gd name="connsiteY7" fmla="*/ 448238 h 7693222"/>
                <a:gd name="connsiteX8" fmla="*/ 3123310 w 8855875"/>
                <a:gd name="connsiteY8" fmla="*/ 448237 h 7693222"/>
                <a:gd name="connsiteX9" fmla="*/ 3094716 w 8855875"/>
                <a:gd name="connsiteY9" fmla="*/ 449681 h 7693222"/>
                <a:gd name="connsiteX10" fmla="*/ 0 w 8855875"/>
                <a:gd name="connsiteY10" fmla="*/ 450258 h 7693222"/>
                <a:gd name="connsiteX11" fmla="*/ 1143933 w 8855875"/>
                <a:gd name="connsiteY11" fmla="*/ 0 h 7693222"/>
                <a:gd name="connsiteX0" fmla="*/ 1143933 w 8855877"/>
                <a:gd name="connsiteY0" fmla="*/ 0 h 7552700"/>
                <a:gd name="connsiteX1" fmla="*/ 6882886 w 8855877"/>
                <a:gd name="connsiteY1" fmla="*/ 4182 h 7552700"/>
                <a:gd name="connsiteX2" fmla="*/ 8843630 w 8855877"/>
                <a:gd name="connsiteY2" fmla="*/ 2029672 h 7552700"/>
                <a:gd name="connsiteX3" fmla="*/ 8854824 w 8855877"/>
                <a:gd name="connsiteY3" fmla="*/ 6388664 h 7552700"/>
                <a:gd name="connsiteX4" fmla="*/ 8405653 w 8855877"/>
                <a:gd name="connsiteY4" fmla="*/ 7552700 h 7552700"/>
                <a:gd name="connsiteX5" fmla="*/ 8430703 w 8855877"/>
                <a:gd name="connsiteY5" fmla="*/ 4956091 h 7552700"/>
                <a:gd name="connsiteX6" fmla="*/ 8424484 w 8855877"/>
                <a:gd name="connsiteY6" fmla="*/ 2418694 h 7552700"/>
                <a:gd name="connsiteX7" fmla="*/ 6442640 w 8855877"/>
                <a:gd name="connsiteY7" fmla="*/ 448238 h 7552700"/>
                <a:gd name="connsiteX8" fmla="*/ 3123310 w 8855877"/>
                <a:gd name="connsiteY8" fmla="*/ 448237 h 7552700"/>
                <a:gd name="connsiteX9" fmla="*/ 3094716 w 8855877"/>
                <a:gd name="connsiteY9" fmla="*/ 449681 h 7552700"/>
                <a:gd name="connsiteX10" fmla="*/ 0 w 8855877"/>
                <a:gd name="connsiteY10" fmla="*/ 450258 h 7552700"/>
                <a:gd name="connsiteX11" fmla="*/ 1143933 w 8855877"/>
                <a:gd name="connsiteY11" fmla="*/ 0 h 7552700"/>
                <a:gd name="connsiteX0" fmla="*/ 1143933 w 8855875"/>
                <a:gd name="connsiteY0" fmla="*/ 0 h 7532625"/>
                <a:gd name="connsiteX1" fmla="*/ 6882886 w 8855875"/>
                <a:gd name="connsiteY1" fmla="*/ 4182 h 7532625"/>
                <a:gd name="connsiteX2" fmla="*/ 8843630 w 8855875"/>
                <a:gd name="connsiteY2" fmla="*/ 2029672 h 7532625"/>
                <a:gd name="connsiteX3" fmla="*/ 8854824 w 8855875"/>
                <a:gd name="connsiteY3" fmla="*/ 6388664 h 7532625"/>
                <a:gd name="connsiteX4" fmla="*/ 8465364 w 8855875"/>
                <a:gd name="connsiteY4" fmla="*/ 7532625 h 7532625"/>
                <a:gd name="connsiteX5" fmla="*/ 8430703 w 8855875"/>
                <a:gd name="connsiteY5" fmla="*/ 4956091 h 7532625"/>
                <a:gd name="connsiteX6" fmla="*/ 8424484 w 8855875"/>
                <a:gd name="connsiteY6" fmla="*/ 2418694 h 7532625"/>
                <a:gd name="connsiteX7" fmla="*/ 6442640 w 8855875"/>
                <a:gd name="connsiteY7" fmla="*/ 448238 h 7532625"/>
                <a:gd name="connsiteX8" fmla="*/ 3123310 w 8855875"/>
                <a:gd name="connsiteY8" fmla="*/ 448237 h 7532625"/>
                <a:gd name="connsiteX9" fmla="*/ 3094716 w 8855875"/>
                <a:gd name="connsiteY9" fmla="*/ 449681 h 7532625"/>
                <a:gd name="connsiteX10" fmla="*/ 0 w 8855875"/>
                <a:gd name="connsiteY10" fmla="*/ 450258 h 7532625"/>
                <a:gd name="connsiteX11" fmla="*/ 1143933 w 8855875"/>
                <a:gd name="connsiteY11" fmla="*/ 0 h 7532625"/>
                <a:gd name="connsiteX0" fmla="*/ 1143933 w 8855877"/>
                <a:gd name="connsiteY0" fmla="*/ 0 h 7532625"/>
                <a:gd name="connsiteX1" fmla="*/ 6882886 w 8855877"/>
                <a:gd name="connsiteY1" fmla="*/ 4182 h 7532625"/>
                <a:gd name="connsiteX2" fmla="*/ 8843630 w 8855877"/>
                <a:gd name="connsiteY2" fmla="*/ 2029672 h 7532625"/>
                <a:gd name="connsiteX3" fmla="*/ 8854824 w 8855877"/>
                <a:gd name="connsiteY3" fmla="*/ 6388664 h 7532625"/>
                <a:gd name="connsiteX4" fmla="*/ 8465364 w 8855877"/>
                <a:gd name="connsiteY4" fmla="*/ 7532625 h 7532625"/>
                <a:gd name="connsiteX5" fmla="*/ 8480463 w 8855877"/>
                <a:gd name="connsiteY5" fmla="*/ 4976166 h 7532625"/>
                <a:gd name="connsiteX6" fmla="*/ 8424484 w 8855877"/>
                <a:gd name="connsiteY6" fmla="*/ 2418694 h 7532625"/>
                <a:gd name="connsiteX7" fmla="*/ 6442640 w 8855877"/>
                <a:gd name="connsiteY7" fmla="*/ 448238 h 7532625"/>
                <a:gd name="connsiteX8" fmla="*/ 3123310 w 8855877"/>
                <a:gd name="connsiteY8" fmla="*/ 448237 h 7532625"/>
                <a:gd name="connsiteX9" fmla="*/ 3094716 w 8855877"/>
                <a:gd name="connsiteY9" fmla="*/ 449681 h 7532625"/>
                <a:gd name="connsiteX10" fmla="*/ 0 w 8855877"/>
                <a:gd name="connsiteY10" fmla="*/ 450258 h 7532625"/>
                <a:gd name="connsiteX11" fmla="*/ 1143933 w 8855877"/>
                <a:gd name="connsiteY11" fmla="*/ 0 h 7532625"/>
                <a:gd name="connsiteX0" fmla="*/ 1143933 w 8855875"/>
                <a:gd name="connsiteY0" fmla="*/ 0 h 7532625"/>
                <a:gd name="connsiteX1" fmla="*/ 6882886 w 8855875"/>
                <a:gd name="connsiteY1" fmla="*/ 4182 h 7532625"/>
                <a:gd name="connsiteX2" fmla="*/ 8843630 w 8855875"/>
                <a:gd name="connsiteY2" fmla="*/ 2029672 h 7532625"/>
                <a:gd name="connsiteX3" fmla="*/ 8854824 w 8855875"/>
                <a:gd name="connsiteY3" fmla="*/ 6388664 h 7532625"/>
                <a:gd name="connsiteX4" fmla="*/ 8465364 w 8855875"/>
                <a:gd name="connsiteY4" fmla="*/ 7532625 h 7532625"/>
                <a:gd name="connsiteX5" fmla="*/ 8480463 w 8855875"/>
                <a:gd name="connsiteY5" fmla="*/ 4976166 h 7532625"/>
                <a:gd name="connsiteX6" fmla="*/ 8484195 w 8855875"/>
                <a:gd name="connsiteY6" fmla="*/ 2408656 h 7532625"/>
                <a:gd name="connsiteX7" fmla="*/ 6442640 w 8855875"/>
                <a:gd name="connsiteY7" fmla="*/ 448238 h 7532625"/>
                <a:gd name="connsiteX8" fmla="*/ 3123310 w 8855875"/>
                <a:gd name="connsiteY8" fmla="*/ 448237 h 7532625"/>
                <a:gd name="connsiteX9" fmla="*/ 3094716 w 8855875"/>
                <a:gd name="connsiteY9" fmla="*/ 449681 h 7532625"/>
                <a:gd name="connsiteX10" fmla="*/ 0 w 8855875"/>
                <a:gd name="connsiteY10" fmla="*/ 450258 h 7532625"/>
                <a:gd name="connsiteX11" fmla="*/ 1143933 w 8855875"/>
                <a:gd name="connsiteY11" fmla="*/ 0 h 753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55875" h="7532625">
                  <a:moveTo>
                    <a:pt x="1143933" y="0"/>
                  </a:moveTo>
                  <a:lnTo>
                    <a:pt x="6882886" y="4182"/>
                  </a:lnTo>
                  <a:cubicBezTo>
                    <a:pt x="7976311" y="14188"/>
                    <a:pt x="8862290" y="1038050"/>
                    <a:pt x="8843630" y="2029672"/>
                  </a:cubicBezTo>
                  <a:cubicBezTo>
                    <a:pt x="8837410" y="3486015"/>
                    <a:pt x="8861044" y="4932321"/>
                    <a:pt x="8854824" y="6388664"/>
                  </a:cubicBezTo>
                  <a:cubicBezTo>
                    <a:pt x="8854824" y="6789106"/>
                    <a:pt x="8751841" y="7296203"/>
                    <a:pt x="8465364" y="7532625"/>
                  </a:cubicBezTo>
                  <a:lnTo>
                    <a:pt x="8480463" y="4976166"/>
                  </a:lnTo>
                  <a:lnTo>
                    <a:pt x="8484195" y="2408656"/>
                  </a:lnTo>
                  <a:cubicBezTo>
                    <a:pt x="8465536" y="969791"/>
                    <a:pt x="7240076" y="441964"/>
                    <a:pt x="6442640" y="448238"/>
                  </a:cubicBezTo>
                  <a:lnTo>
                    <a:pt x="3123310" y="448237"/>
                  </a:lnTo>
                  <a:lnTo>
                    <a:pt x="3094716" y="449681"/>
                  </a:lnTo>
                  <a:lnTo>
                    <a:pt x="0" y="450258"/>
                  </a:lnTo>
                  <a:cubicBezTo>
                    <a:pt x="236423" y="163781"/>
                    <a:pt x="743492" y="0"/>
                    <a:pt x="1143933" y="0"/>
                  </a:cubicBezTo>
                  <a:close/>
                </a:path>
              </a:pathLst>
            </a:cu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16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6D9C213-FEA0-ACE4-4D52-FA56E8D19D80}"/>
              </a:ext>
            </a:extLst>
          </p:cNvPr>
          <p:cNvSpPr/>
          <p:nvPr/>
        </p:nvSpPr>
        <p:spPr>
          <a:xfrm>
            <a:off x="1478732" y="23931"/>
            <a:ext cx="11442748" cy="6432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922E82-659E-76AC-5671-452E708E4D0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54712" y="3507501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C23E14-5BC6-FD3C-0B80-C030A9F9BE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24977" y="385283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alpha val="8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专业黑屏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CB04E79-8143-96DB-620C-53663AB7A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38034" y="75918"/>
            <a:ext cx="6890425" cy="6068876"/>
            <a:chOff x="5570708" y="-111173"/>
            <a:chExt cx="6890425" cy="6068876"/>
          </a:xfrm>
          <a:noFill/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84DF773-53BB-5DB1-399D-C2D2E0ECAE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70708" y="690664"/>
              <a:ext cx="6115130" cy="5267039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2BC1FDC-2334-8C2E-7B32-DAAF263680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23108" y="843064"/>
              <a:ext cx="5804169" cy="4955853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5916454-00A6-2E10-438C-083C80F9DA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75509" y="994850"/>
              <a:ext cx="5503692" cy="4645282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DBEF598-6483-3AEF-A7A1-F609331E0AA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27909" y="1147250"/>
              <a:ext cx="5198428" cy="4374825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8556EC6-E149-5B9C-5D4D-9ECB846E6A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80309" y="1299651"/>
              <a:ext cx="4894091" cy="4085150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437DC815-46F3-3708-DAE5-3B7D1F81A3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32709" y="1452051"/>
              <a:ext cx="4599451" cy="3760029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FEB9EE8-0A9E-08C6-E0F3-84D0995C31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25142" y="-111173"/>
              <a:ext cx="5835991" cy="4995828"/>
            </a:xfrm>
            <a:custGeom>
              <a:avLst/>
              <a:gdLst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7 h 4995828"/>
                <a:gd name="connsiteX1" fmla="*/ 4546989 w 5835991"/>
                <a:gd name="connsiteY1" fmla="*/ 7 h 4995828"/>
                <a:gd name="connsiteX2" fmla="*/ 5835991 w 5835991"/>
                <a:gd name="connsiteY2" fmla="*/ 1289009 h 4995828"/>
                <a:gd name="connsiteX3" fmla="*/ 5835991 w 5835991"/>
                <a:gd name="connsiteY3" fmla="*/ 3978044 h 4995828"/>
                <a:gd name="connsiteX4" fmla="*/ 5366914 w 5835991"/>
                <a:gd name="connsiteY4" fmla="*/ 4972701 h 4995828"/>
                <a:gd name="connsiteX5" fmla="*/ 5335987 w 5835991"/>
                <a:gd name="connsiteY5" fmla="*/ 4995828 h 4995828"/>
                <a:gd name="connsiteX6" fmla="*/ 5335987 w 5835991"/>
                <a:gd name="connsiteY6" fmla="*/ 1605260 h 4995828"/>
                <a:gd name="connsiteX7" fmla="*/ 4218701 w 5835991"/>
                <a:gd name="connsiteY7" fmla="*/ 487974 h 4995828"/>
                <a:gd name="connsiteX8" fmla="*/ 28594 w 5835991"/>
                <a:gd name="connsiteY8" fmla="*/ 487974 h 4995828"/>
                <a:gd name="connsiteX9" fmla="*/ 0 w 5835991"/>
                <a:gd name="connsiteY9" fmla="*/ 489418 h 4995828"/>
                <a:gd name="connsiteX10" fmla="*/ 15205 w 5835991"/>
                <a:gd name="connsiteY10" fmla="*/ 469084 h 4995828"/>
                <a:gd name="connsiteX11" fmla="*/ 1009862 w 5835991"/>
                <a:gd name="connsiteY11" fmla="*/ 7 h 499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35991" h="4995828">
                  <a:moveTo>
                    <a:pt x="1009862" y="7"/>
                  </a:moveTo>
                  <a:lnTo>
                    <a:pt x="4546989" y="7"/>
                  </a:lnTo>
                  <a:cubicBezTo>
                    <a:pt x="5180145" y="-2533"/>
                    <a:pt x="5835991" y="686333"/>
                    <a:pt x="5835991" y="1289009"/>
                  </a:cubicBezTo>
                  <a:lnTo>
                    <a:pt x="5835991" y="3978044"/>
                  </a:lnTo>
                  <a:cubicBezTo>
                    <a:pt x="5835991" y="4378486"/>
                    <a:pt x="5653391" y="4736279"/>
                    <a:pt x="5366914" y="4972701"/>
                  </a:cubicBezTo>
                  <a:lnTo>
                    <a:pt x="5335987" y="4995828"/>
                  </a:lnTo>
                  <a:lnTo>
                    <a:pt x="5335987" y="1605260"/>
                  </a:lnTo>
                  <a:cubicBezTo>
                    <a:pt x="5335987" y="988200"/>
                    <a:pt x="4835761" y="487974"/>
                    <a:pt x="4218701" y="487974"/>
                  </a:cubicBezTo>
                  <a:lnTo>
                    <a:pt x="28594" y="487974"/>
                  </a:lnTo>
                  <a:lnTo>
                    <a:pt x="0" y="489418"/>
                  </a:lnTo>
                  <a:lnTo>
                    <a:pt x="15205" y="469084"/>
                  </a:lnTo>
                  <a:cubicBezTo>
                    <a:pt x="251628" y="182607"/>
                    <a:pt x="609421" y="7"/>
                    <a:pt x="1009862" y="7"/>
                  </a:cubicBezTo>
                  <a:close/>
                </a:path>
              </a:pathLst>
            </a:cu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1D5C99D-BA99-611E-8318-DD4EEC19A24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5414" y="1275"/>
              <a:ext cx="5424718" cy="4574823"/>
            </a:xfrm>
            <a:custGeom>
              <a:avLst/>
              <a:gdLst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7 h 4995828"/>
                <a:gd name="connsiteX1" fmla="*/ 4546989 w 5835991"/>
                <a:gd name="connsiteY1" fmla="*/ 7 h 4995828"/>
                <a:gd name="connsiteX2" fmla="*/ 5835991 w 5835991"/>
                <a:gd name="connsiteY2" fmla="*/ 1289009 h 4995828"/>
                <a:gd name="connsiteX3" fmla="*/ 5835991 w 5835991"/>
                <a:gd name="connsiteY3" fmla="*/ 3978044 h 4995828"/>
                <a:gd name="connsiteX4" fmla="*/ 5366914 w 5835991"/>
                <a:gd name="connsiteY4" fmla="*/ 4972701 h 4995828"/>
                <a:gd name="connsiteX5" fmla="*/ 5335987 w 5835991"/>
                <a:gd name="connsiteY5" fmla="*/ 4995828 h 4995828"/>
                <a:gd name="connsiteX6" fmla="*/ 5335987 w 5835991"/>
                <a:gd name="connsiteY6" fmla="*/ 1605260 h 4995828"/>
                <a:gd name="connsiteX7" fmla="*/ 4218701 w 5835991"/>
                <a:gd name="connsiteY7" fmla="*/ 487974 h 4995828"/>
                <a:gd name="connsiteX8" fmla="*/ 28594 w 5835991"/>
                <a:gd name="connsiteY8" fmla="*/ 487974 h 4995828"/>
                <a:gd name="connsiteX9" fmla="*/ 0 w 5835991"/>
                <a:gd name="connsiteY9" fmla="*/ 489418 h 4995828"/>
                <a:gd name="connsiteX10" fmla="*/ 15205 w 5835991"/>
                <a:gd name="connsiteY10" fmla="*/ 469084 h 4995828"/>
                <a:gd name="connsiteX11" fmla="*/ 1009862 w 5835991"/>
                <a:gd name="connsiteY11" fmla="*/ 7 h 4995828"/>
                <a:gd name="connsiteX0" fmla="*/ 42153 w 7816487"/>
                <a:gd name="connsiteY0" fmla="*/ 0 h 5000004"/>
                <a:gd name="connsiteX1" fmla="*/ 6527485 w 7816487"/>
                <a:gd name="connsiteY1" fmla="*/ 4183 h 5000004"/>
                <a:gd name="connsiteX2" fmla="*/ 7816487 w 7816487"/>
                <a:gd name="connsiteY2" fmla="*/ 1293185 h 5000004"/>
                <a:gd name="connsiteX3" fmla="*/ 7816487 w 7816487"/>
                <a:gd name="connsiteY3" fmla="*/ 3982220 h 5000004"/>
                <a:gd name="connsiteX4" fmla="*/ 7347410 w 7816487"/>
                <a:gd name="connsiteY4" fmla="*/ 4976877 h 5000004"/>
                <a:gd name="connsiteX5" fmla="*/ 7316483 w 7816487"/>
                <a:gd name="connsiteY5" fmla="*/ 5000004 h 5000004"/>
                <a:gd name="connsiteX6" fmla="*/ 7316483 w 7816487"/>
                <a:gd name="connsiteY6" fmla="*/ 1609436 h 5000004"/>
                <a:gd name="connsiteX7" fmla="*/ 6199197 w 7816487"/>
                <a:gd name="connsiteY7" fmla="*/ 492150 h 5000004"/>
                <a:gd name="connsiteX8" fmla="*/ 2009090 w 7816487"/>
                <a:gd name="connsiteY8" fmla="*/ 492150 h 5000004"/>
                <a:gd name="connsiteX9" fmla="*/ 1980496 w 7816487"/>
                <a:gd name="connsiteY9" fmla="*/ 493594 h 5000004"/>
                <a:gd name="connsiteX10" fmla="*/ 1995701 w 7816487"/>
                <a:gd name="connsiteY10" fmla="*/ 473260 h 5000004"/>
                <a:gd name="connsiteX11" fmla="*/ 42153 w 7816487"/>
                <a:gd name="connsiteY11" fmla="*/ 0 h 5000004"/>
                <a:gd name="connsiteX0" fmla="*/ 1293210 w 9067544"/>
                <a:gd name="connsiteY0" fmla="*/ 0 h 5000004"/>
                <a:gd name="connsiteX1" fmla="*/ 7778542 w 9067544"/>
                <a:gd name="connsiteY1" fmla="*/ 4183 h 5000004"/>
                <a:gd name="connsiteX2" fmla="*/ 9067544 w 9067544"/>
                <a:gd name="connsiteY2" fmla="*/ 1293185 h 5000004"/>
                <a:gd name="connsiteX3" fmla="*/ 9067544 w 9067544"/>
                <a:gd name="connsiteY3" fmla="*/ 3982220 h 5000004"/>
                <a:gd name="connsiteX4" fmla="*/ 8598467 w 9067544"/>
                <a:gd name="connsiteY4" fmla="*/ 4976877 h 5000004"/>
                <a:gd name="connsiteX5" fmla="*/ 8567540 w 9067544"/>
                <a:gd name="connsiteY5" fmla="*/ 5000004 h 5000004"/>
                <a:gd name="connsiteX6" fmla="*/ 8567540 w 9067544"/>
                <a:gd name="connsiteY6" fmla="*/ 1609436 h 5000004"/>
                <a:gd name="connsiteX7" fmla="*/ 7450254 w 9067544"/>
                <a:gd name="connsiteY7" fmla="*/ 492150 h 5000004"/>
                <a:gd name="connsiteX8" fmla="*/ 3260147 w 9067544"/>
                <a:gd name="connsiteY8" fmla="*/ 492150 h 5000004"/>
                <a:gd name="connsiteX9" fmla="*/ 3231553 w 9067544"/>
                <a:gd name="connsiteY9" fmla="*/ 493594 h 5000004"/>
                <a:gd name="connsiteX10" fmla="*/ 0 w 9067544"/>
                <a:gd name="connsiteY10" fmla="*/ 494171 h 5000004"/>
                <a:gd name="connsiteX11" fmla="*/ 1293210 w 9067544"/>
                <a:gd name="connsiteY11" fmla="*/ 0 h 5000004"/>
                <a:gd name="connsiteX0" fmla="*/ 1177106 w 8951440"/>
                <a:gd name="connsiteY0" fmla="*/ 0 h 5000004"/>
                <a:gd name="connsiteX1" fmla="*/ 7662438 w 8951440"/>
                <a:gd name="connsiteY1" fmla="*/ 4183 h 5000004"/>
                <a:gd name="connsiteX2" fmla="*/ 8951440 w 8951440"/>
                <a:gd name="connsiteY2" fmla="*/ 1293185 h 5000004"/>
                <a:gd name="connsiteX3" fmla="*/ 8951440 w 8951440"/>
                <a:gd name="connsiteY3" fmla="*/ 3982220 h 5000004"/>
                <a:gd name="connsiteX4" fmla="*/ 8482363 w 8951440"/>
                <a:gd name="connsiteY4" fmla="*/ 4976877 h 5000004"/>
                <a:gd name="connsiteX5" fmla="*/ 8451436 w 8951440"/>
                <a:gd name="connsiteY5" fmla="*/ 5000004 h 5000004"/>
                <a:gd name="connsiteX6" fmla="*/ 8451436 w 8951440"/>
                <a:gd name="connsiteY6" fmla="*/ 1609436 h 5000004"/>
                <a:gd name="connsiteX7" fmla="*/ 7334150 w 8951440"/>
                <a:gd name="connsiteY7" fmla="*/ 492150 h 5000004"/>
                <a:gd name="connsiteX8" fmla="*/ 3144043 w 8951440"/>
                <a:gd name="connsiteY8" fmla="*/ 492150 h 5000004"/>
                <a:gd name="connsiteX9" fmla="*/ 3115449 w 8951440"/>
                <a:gd name="connsiteY9" fmla="*/ 493594 h 5000004"/>
                <a:gd name="connsiteX10" fmla="*/ 0 w 8951440"/>
                <a:gd name="connsiteY10" fmla="*/ 489989 h 5000004"/>
                <a:gd name="connsiteX11" fmla="*/ 1177106 w 8951440"/>
                <a:gd name="connsiteY11" fmla="*/ 0 h 5000004"/>
                <a:gd name="connsiteX0" fmla="*/ 1156373 w 8930707"/>
                <a:gd name="connsiteY0" fmla="*/ 0 h 5000004"/>
                <a:gd name="connsiteX1" fmla="*/ 7641705 w 8930707"/>
                <a:gd name="connsiteY1" fmla="*/ 4183 h 5000004"/>
                <a:gd name="connsiteX2" fmla="*/ 8930707 w 8930707"/>
                <a:gd name="connsiteY2" fmla="*/ 1293185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293185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93306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93306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828"/>
                <a:gd name="connsiteY0" fmla="*/ 0 h 5000004"/>
                <a:gd name="connsiteX1" fmla="*/ 6876665 w 8930828"/>
                <a:gd name="connsiteY1" fmla="*/ 4182 h 5000004"/>
                <a:gd name="connsiteX2" fmla="*/ 8930707 w 8930828"/>
                <a:gd name="connsiteY2" fmla="*/ 1933063 h 5000004"/>
                <a:gd name="connsiteX3" fmla="*/ 8930707 w 8930828"/>
                <a:gd name="connsiteY3" fmla="*/ 3982220 h 5000004"/>
                <a:gd name="connsiteX4" fmla="*/ 8461630 w 8930828"/>
                <a:gd name="connsiteY4" fmla="*/ 4976877 h 5000004"/>
                <a:gd name="connsiteX5" fmla="*/ 8430703 w 8930828"/>
                <a:gd name="connsiteY5" fmla="*/ 5000004 h 5000004"/>
                <a:gd name="connsiteX6" fmla="*/ 8430703 w 8930828"/>
                <a:gd name="connsiteY6" fmla="*/ 1609436 h 5000004"/>
                <a:gd name="connsiteX7" fmla="*/ 7313417 w 8930828"/>
                <a:gd name="connsiteY7" fmla="*/ 492150 h 5000004"/>
                <a:gd name="connsiteX8" fmla="*/ 3123310 w 8930828"/>
                <a:gd name="connsiteY8" fmla="*/ 492150 h 5000004"/>
                <a:gd name="connsiteX9" fmla="*/ 3094716 w 8930828"/>
                <a:gd name="connsiteY9" fmla="*/ 493594 h 5000004"/>
                <a:gd name="connsiteX10" fmla="*/ 0 w 8930828"/>
                <a:gd name="connsiteY10" fmla="*/ 494171 h 5000004"/>
                <a:gd name="connsiteX11" fmla="*/ 1156373 w 8930828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893388 w 8930707"/>
                <a:gd name="connsiteY2" fmla="*/ 208362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12047"/>
                <a:gd name="connsiteY0" fmla="*/ 0 h 5000004"/>
                <a:gd name="connsiteX1" fmla="*/ 6876665 w 8912047"/>
                <a:gd name="connsiteY1" fmla="*/ 4182 h 5000004"/>
                <a:gd name="connsiteX2" fmla="*/ 8893388 w 8912047"/>
                <a:gd name="connsiteY2" fmla="*/ 2083623 h 5000004"/>
                <a:gd name="connsiteX3" fmla="*/ 8912047 w 8912047"/>
                <a:gd name="connsiteY3" fmla="*/ 3957127 h 5000004"/>
                <a:gd name="connsiteX4" fmla="*/ 8461630 w 8912047"/>
                <a:gd name="connsiteY4" fmla="*/ 4976877 h 5000004"/>
                <a:gd name="connsiteX5" fmla="*/ 8430703 w 8912047"/>
                <a:gd name="connsiteY5" fmla="*/ 5000004 h 5000004"/>
                <a:gd name="connsiteX6" fmla="*/ 8430703 w 8912047"/>
                <a:gd name="connsiteY6" fmla="*/ 1609436 h 5000004"/>
                <a:gd name="connsiteX7" fmla="*/ 7313417 w 8912047"/>
                <a:gd name="connsiteY7" fmla="*/ 492150 h 5000004"/>
                <a:gd name="connsiteX8" fmla="*/ 3123310 w 8912047"/>
                <a:gd name="connsiteY8" fmla="*/ 492150 h 5000004"/>
                <a:gd name="connsiteX9" fmla="*/ 3094716 w 8912047"/>
                <a:gd name="connsiteY9" fmla="*/ 493594 h 5000004"/>
                <a:gd name="connsiteX10" fmla="*/ 0 w 8912047"/>
                <a:gd name="connsiteY10" fmla="*/ 494171 h 5000004"/>
                <a:gd name="connsiteX11" fmla="*/ 1156373 w 891204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924486"/>
                <a:gd name="connsiteY0" fmla="*/ 0 h 6522952"/>
                <a:gd name="connsiteX1" fmla="*/ 6876665 w 8924486"/>
                <a:gd name="connsiteY1" fmla="*/ 4182 h 6522952"/>
                <a:gd name="connsiteX2" fmla="*/ 8893388 w 8924486"/>
                <a:gd name="connsiteY2" fmla="*/ 2083623 h 6522952"/>
                <a:gd name="connsiteX3" fmla="*/ 8924486 w 8924486"/>
                <a:gd name="connsiteY3" fmla="*/ 6472726 h 6522952"/>
                <a:gd name="connsiteX4" fmla="*/ 8461630 w 8924486"/>
                <a:gd name="connsiteY4" fmla="*/ 4976877 h 6522952"/>
                <a:gd name="connsiteX5" fmla="*/ 8430703 w 8924486"/>
                <a:gd name="connsiteY5" fmla="*/ 5000004 h 6522952"/>
                <a:gd name="connsiteX6" fmla="*/ 8430703 w 8924486"/>
                <a:gd name="connsiteY6" fmla="*/ 1609436 h 6522952"/>
                <a:gd name="connsiteX7" fmla="*/ 7313417 w 8924486"/>
                <a:gd name="connsiteY7" fmla="*/ 492150 h 6522952"/>
                <a:gd name="connsiteX8" fmla="*/ 3123310 w 8924486"/>
                <a:gd name="connsiteY8" fmla="*/ 492150 h 6522952"/>
                <a:gd name="connsiteX9" fmla="*/ 3094716 w 8924486"/>
                <a:gd name="connsiteY9" fmla="*/ 493594 h 6522952"/>
                <a:gd name="connsiteX10" fmla="*/ 0 w 8924486"/>
                <a:gd name="connsiteY10" fmla="*/ 494171 h 6522952"/>
                <a:gd name="connsiteX11" fmla="*/ 1156373 w 8924486"/>
                <a:gd name="connsiteY11" fmla="*/ 0 h 6522952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30703 w 8924486"/>
                <a:gd name="connsiteY6" fmla="*/ 1609436 h 7737135"/>
                <a:gd name="connsiteX7" fmla="*/ 7313417 w 8924486"/>
                <a:gd name="connsiteY7" fmla="*/ 492150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30703 w 8924486"/>
                <a:gd name="connsiteY6" fmla="*/ 1609436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43933 w 8924486"/>
                <a:gd name="connsiteY0" fmla="*/ 39731 h 7732953"/>
                <a:gd name="connsiteX1" fmla="*/ 6876665 w 8924486"/>
                <a:gd name="connsiteY1" fmla="*/ 0 h 7732953"/>
                <a:gd name="connsiteX2" fmla="*/ 8893388 w 8924486"/>
                <a:gd name="connsiteY2" fmla="*/ 2079441 h 7732953"/>
                <a:gd name="connsiteX3" fmla="*/ 8924486 w 8924486"/>
                <a:gd name="connsiteY3" fmla="*/ 6468544 h 7732953"/>
                <a:gd name="connsiteX4" fmla="*/ 8405652 w 8924486"/>
                <a:gd name="connsiteY4" fmla="*/ 7732953 h 7732953"/>
                <a:gd name="connsiteX5" fmla="*/ 8430703 w 8924486"/>
                <a:gd name="connsiteY5" fmla="*/ 4995822 h 7732953"/>
                <a:gd name="connsiteX6" fmla="*/ 8424484 w 8924486"/>
                <a:gd name="connsiteY6" fmla="*/ 2458425 h 7732953"/>
                <a:gd name="connsiteX7" fmla="*/ 6442640 w 8924486"/>
                <a:gd name="connsiteY7" fmla="*/ 487969 h 7732953"/>
                <a:gd name="connsiteX8" fmla="*/ 3123310 w 8924486"/>
                <a:gd name="connsiteY8" fmla="*/ 487968 h 7732953"/>
                <a:gd name="connsiteX9" fmla="*/ 3094716 w 8924486"/>
                <a:gd name="connsiteY9" fmla="*/ 489412 h 7732953"/>
                <a:gd name="connsiteX10" fmla="*/ 0 w 8924486"/>
                <a:gd name="connsiteY10" fmla="*/ 489989 h 7732953"/>
                <a:gd name="connsiteX11" fmla="*/ 1143933 w 8924486"/>
                <a:gd name="connsiteY11" fmla="*/ 39731 h 7732953"/>
                <a:gd name="connsiteX0" fmla="*/ 1143933 w 8924486"/>
                <a:gd name="connsiteY0" fmla="*/ 0 h 7693222"/>
                <a:gd name="connsiteX1" fmla="*/ 6882886 w 8924486"/>
                <a:gd name="connsiteY1" fmla="*/ 4182 h 7693222"/>
                <a:gd name="connsiteX2" fmla="*/ 8893388 w 8924486"/>
                <a:gd name="connsiteY2" fmla="*/ 2039710 h 7693222"/>
                <a:gd name="connsiteX3" fmla="*/ 8924486 w 8924486"/>
                <a:gd name="connsiteY3" fmla="*/ 6428813 h 7693222"/>
                <a:gd name="connsiteX4" fmla="*/ 8405652 w 8924486"/>
                <a:gd name="connsiteY4" fmla="*/ 7693222 h 7693222"/>
                <a:gd name="connsiteX5" fmla="*/ 8430703 w 8924486"/>
                <a:gd name="connsiteY5" fmla="*/ 4956091 h 7693222"/>
                <a:gd name="connsiteX6" fmla="*/ 8424484 w 8924486"/>
                <a:gd name="connsiteY6" fmla="*/ 2418694 h 7693222"/>
                <a:gd name="connsiteX7" fmla="*/ 6442640 w 8924486"/>
                <a:gd name="connsiteY7" fmla="*/ 448238 h 7693222"/>
                <a:gd name="connsiteX8" fmla="*/ 3123310 w 8924486"/>
                <a:gd name="connsiteY8" fmla="*/ 448237 h 7693222"/>
                <a:gd name="connsiteX9" fmla="*/ 3094716 w 8924486"/>
                <a:gd name="connsiteY9" fmla="*/ 449681 h 7693222"/>
                <a:gd name="connsiteX10" fmla="*/ 0 w 8924486"/>
                <a:gd name="connsiteY10" fmla="*/ 450258 h 7693222"/>
                <a:gd name="connsiteX11" fmla="*/ 1143933 w 8924486"/>
                <a:gd name="connsiteY11" fmla="*/ 0 h 7693222"/>
                <a:gd name="connsiteX0" fmla="*/ 1143933 w 8924486"/>
                <a:gd name="connsiteY0" fmla="*/ 0 h 7693222"/>
                <a:gd name="connsiteX1" fmla="*/ 6882886 w 8924486"/>
                <a:gd name="connsiteY1" fmla="*/ 4182 h 7693222"/>
                <a:gd name="connsiteX2" fmla="*/ 8843630 w 8924486"/>
                <a:gd name="connsiteY2" fmla="*/ 2029672 h 7693222"/>
                <a:gd name="connsiteX3" fmla="*/ 8924486 w 8924486"/>
                <a:gd name="connsiteY3" fmla="*/ 6428813 h 7693222"/>
                <a:gd name="connsiteX4" fmla="*/ 8405652 w 8924486"/>
                <a:gd name="connsiteY4" fmla="*/ 7693222 h 7693222"/>
                <a:gd name="connsiteX5" fmla="*/ 8430703 w 8924486"/>
                <a:gd name="connsiteY5" fmla="*/ 4956091 h 7693222"/>
                <a:gd name="connsiteX6" fmla="*/ 8424484 w 8924486"/>
                <a:gd name="connsiteY6" fmla="*/ 2418694 h 7693222"/>
                <a:gd name="connsiteX7" fmla="*/ 6442640 w 8924486"/>
                <a:gd name="connsiteY7" fmla="*/ 448238 h 7693222"/>
                <a:gd name="connsiteX8" fmla="*/ 3123310 w 8924486"/>
                <a:gd name="connsiteY8" fmla="*/ 448237 h 7693222"/>
                <a:gd name="connsiteX9" fmla="*/ 3094716 w 8924486"/>
                <a:gd name="connsiteY9" fmla="*/ 449681 h 7693222"/>
                <a:gd name="connsiteX10" fmla="*/ 0 w 8924486"/>
                <a:gd name="connsiteY10" fmla="*/ 450258 h 7693222"/>
                <a:gd name="connsiteX11" fmla="*/ 1143933 w 8924486"/>
                <a:gd name="connsiteY11" fmla="*/ 0 h 7693222"/>
                <a:gd name="connsiteX0" fmla="*/ 1143933 w 8843919"/>
                <a:gd name="connsiteY0" fmla="*/ 0 h 7693222"/>
                <a:gd name="connsiteX1" fmla="*/ 6882886 w 8843919"/>
                <a:gd name="connsiteY1" fmla="*/ 4182 h 7693222"/>
                <a:gd name="connsiteX2" fmla="*/ 8843630 w 8843919"/>
                <a:gd name="connsiteY2" fmla="*/ 2029672 h 7693222"/>
                <a:gd name="connsiteX3" fmla="*/ 8824969 w 8843919"/>
                <a:gd name="connsiteY3" fmla="*/ 6398701 h 7693222"/>
                <a:gd name="connsiteX4" fmla="*/ 8405652 w 8843919"/>
                <a:gd name="connsiteY4" fmla="*/ 7693222 h 7693222"/>
                <a:gd name="connsiteX5" fmla="*/ 8430703 w 8843919"/>
                <a:gd name="connsiteY5" fmla="*/ 4956091 h 7693222"/>
                <a:gd name="connsiteX6" fmla="*/ 8424484 w 8843919"/>
                <a:gd name="connsiteY6" fmla="*/ 2418694 h 7693222"/>
                <a:gd name="connsiteX7" fmla="*/ 6442640 w 8843919"/>
                <a:gd name="connsiteY7" fmla="*/ 448238 h 7693222"/>
                <a:gd name="connsiteX8" fmla="*/ 3123310 w 8843919"/>
                <a:gd name="connsiteY8" fmla="*/ 448237 h 7693222"/>
                <a:gd name="connsiteX9" fmla="*/ 3094716 w 8843919"/>
                <a:gd name="connsiteY9" fmla="*/ 449681 h 7693222"/>
                <a:gd name="connsiteX10" fmla="*/ 0 w 8843919"/>
                <a:gd name="connsiteY10" fmla="*/ 450258 h 7693222"/>
                <a:gd name="connsiteX11" fmla="*/ 1143933 w 8843919"/>
                <a:gd name="connsiteY11" fmla="*/ 0 h 7693222"/>
                <a:gd name="connsiteX0" fmla="*/ 1143933 w 8855875"/>
                <a:gd name="connsiteY0" fmla="*/ 0 h 7693222"/>
                <a:gd name="connsiteX1" fmla="*/ 6882886 w 8855875"/>
                <a:gd name="connsiteY1" fmla="*/ 4182 h 7693222"/>
                <a:gd name="connsiteX2" fmla="*/ 8843630 w 8855875"/>
                <a:gd name="connsiteY2" fmla="*/ 2029672 h 7693222"/>
                <a:gd name="connsiteX3" fmla="*/ 8854824 w 8855875"/>
                <a:gd name="connsiteY3" fmla="*/ 6388664 h 7693222"/>
                <a:gd name="connsiteX4" fmla="*/ 8405652 w 8855875"/>
                <a:gd name="connsiteY4" fmla="*/ 7693222 h 7693222"/>
                <a:gd name="connsiteX5" fmla="*/ 8430703 w 8855875"/>
                <a:gd name="connsiteY5" fmla="*/ 4956091 h 7693222"/>
                <a:gd name="connsiteX6" fmla="*/ 8424484 w 8855875"/>
                <a:gd name="connsiteY6" fmla="*/ 2418694 h 7693222"/>
                <a:gd name="connsiteX7" fmla="*/ 6442640 w 8855875"/>
                <a:gd name="connsiteY7" fmla="*/ 448238 h 7693222"/>
                <a:gd name="connsiteX8" fmla="*/ 3123310 w 8855875"/>
                <a:gd name="connsiteY8" fmla="*/ 448237 h 7693222"/>
                <a:gd name="connsiteX9" fmla="*/ 3094716 w 8855875"/>
                <a:gd name="connsiteY9" fmla="*/ 449681 h 7693222"/>
                <a:gd name="connsiteX10" fmla="*/ 0 w 8855875"/>
                <a:gd name="connsiteY10" fmla="*/ 450258 h 7693222"/>
                <a:gd name="connsiteX11" fmla="*/ 1143933 w 8855875"/>
                <a:gd name="connsiteY11" fmla="*/ 0 h 7693222"/>
                <a:gd name="connsiteX0" fmla="*/ 1143933 w 8855877"/>
                <a:gd name="connsiteY0" fmla="*/ 0 h 7552700"/>
                <a:gd name="connsiteX1" fmla="*/ 6882886 w 8855877"/>
                <a:gd name="connsiteY1" fmla="*/ 4182 h 7552700"/>
                <a:gd name="connsiteX2" fmla="*/ 8843630 w 8855877"/>
                <a:gd name="connsiteY2" fmla="*/ 2029672 h 7552700"/>
                <a:gd name="connsiteX3" fmla="*/ 8854824 w 8855877"/>
                <a:gd name="connsiteY3" fmla="*/ 6388664 h 7552700"/>
                <a:gd name="connsiteX4" fmla="*/ 8405653 w 8855877"/>
                <a:gd name="connsiteY4" fmla="*/ 7552700 h 7552700"/>
                <a:gd name="connsiteX5" fmla="*/ 8430703 w 8855877"/>
                <a:gd name="connsiteY5" fmla="*/ 4956091 h 7552700"/>
                <a:gd name="connsiteX6" fmla="*/ 8424484 w 8855877"/>
                <a:gd name="connsiteY6" fmla="*/ 2418694 h 7552700"/>
                <a:gd name="connsiteX7" fmla="*/ 6442640 w 8855877"/>
                <a:gd name="connsiteY7" fmla="*/ 448238 h 7552700"/>
                <a:gd name="connsiteX8" fmla="*/ 3123310 w 8855877"/>
                <a:gd name="connsiteY8" fmla="*/ 448237 h 7552700"/>
                <a:gd name="connsiteX9" fmla="*/ 3094716 w 8855877"/>
                <a:gd name="connsiteY9" fmla="*/ 449681 h 7552700"/>
                <a:gd name="connsiteX10" fmla="*/ 0 w 8855877"/>
                <a:gd name="connsiteY10" fmla="*/ 450258 h 7552700"/>
                <a:gd name="connsiteX11" fmla="*/ 1143933 w 8855877"/>
                <a:gd name="connsiteY11" fmla="*/ 0 h 7552700"/>
                <a:gd name="connsiteX0" fmla="*/ 1143933 w 8855875"/>
                <a:gd name="connsiteY0" fmla="*/ 0 h 7532625"/>
                <a:gd name="connsiteX1" fmla="*/ 6882886 w 8855875"/>
                <a:gd name="connsiteY1" fmla="*/ 4182 h 7532625"/>
                <a:gd name="connsiteX2" fmla="*/ 8843630 w 8855875"/>
                <a:gd name="connsiteY2" fmla="*/ 2029672 h 7532625"/>
                <a:gd name="connsiteX3" fmla="*/ 8854824 w 8855875"/>
                <a:gd name="connsiteY3" fmla="*/ 6388664 h 7532625"/>
                <a:gd name="connsiteX4" fmla="*/ 8465364 w 8855875"/>
                <a:gd name="connsiteY4" fmla="*/ 7532625 h 7532625"/>
                <a:gd name="connsiteX5" fmla="*/ 8430703 w 8855875"/>
                <a:gd name="connsiteY5" fmla="*/ 4956091 h 7532625"/>
                <a:gd name="connsiteX6" fmla="*/ 8424484 w 8855875"/>
                <a:gd name="connsiteY6" fmla="*/ 2418694 h 7532625"/>
                <a:gd name="connsiteX7" fmla="*/ 6442640 w 8855875"/>
                <a:gd name="connsiteY7" fmla="*/ 448238 h 7532625"/>
                <a:gd name="connsiteX8" fmla="*/ 3123310 w 8855875"/>
                <a:gd name="connsiteY8" fmla="*/ 448237 h 7532625"/>
                <a:gd name="connsiteX9" fmla="*/ 3094716 w 8855875"/>
                <a:gd name="connsiteY9" fmla="*/ 449681 h 7532625"/>
                <a:gd name="connsiteX10" fmla="*/ 0 w 8855875"/>
                <a:gd name="connsiteY10" fmla="*/ 450258 h 7532625"/>
                <a:gd name="connsiteX11" fmla="*/ 1143933 w 8855875"/>
                <a:gd name="connsiteY11" fmla="*/ 0 h 7532625"/>
                <a:gd name="connsiteX0" fmla="*/ 1143933 w 8855877"/>
                <a:gd name="connsiteY0" fmla="*/ 0 h 7532625"/>
                <a:gd name="connsiteX1" fmla="*/ 6882886 w 8855877"/>
                <a:gd name="connsiteY1" fmla="*/ 4182 h 7532625"/>
                <a:gd name="connsiteX2" fmla="*/ 8843630 w 8855877"/>
                <a:gd name="connsiteY2" fmla="*/ 2029672 h 7532625"/>
                <a:gd name="connsiteX3" fmla="*/ 8854824 w 8855877"/>
                <a:gd name="connsiteY3" fmla="*/ 6388664 h 7532625"/>
                <a:gd name="connsiteX4" fmla="*/ 8465364 w 8855877"/>
                <a:gd name="connsiteY4" fmla="*/ 7532625 h 7532625"/>
                <a:gd name="connsiteX5" fmla="*/ 8480463 w 8855877"/>
                <a:gd name="connsiteY5" fmla="*/ 4976166 h 7532625"/>
                <a:gd name="connsiteX6" fmla="*/ 8424484 w 8855877"/>
                <a:gd name="connsiteY6" fmla="*/ 2418694 h 7532625"/>
                <a:gd name="connsiteX7" fmla="*/ 6442640 w 8855877"/>
                <a:gd name="connsiteY7" fmla="*/ 448238 h 7532625"/>
                <a:gd name="connsiteX8" fmla="*/ 3123310 w 8855877"/>
                <a:gd name="connsiteY8" fmla="*/ 448237 h 7532625"/>
                <a:gd name="connsiteX9" fmla="*/ 3094716 w 8855877"/>
                <a:gd name="connsiteY9" fmla="*/ 449681 h 7532625"/>
                <a:gd name="connsiteX10" fmla="*/ 0 w 8855877"/>
                <a:gd name="connsiteY10" fmla="*/ 450258 h 7532625"/>
                <a:gd name="connsiteX11" fmla="*/ 1143933 w 8855877"/>
                <a:gd name="connsiteY11" fmla="*/ 0 h 7532625"/>
                <a:gd name="connsiteX0" fmla="*/ 1143933 w 8855875"/>
                <a:gd name="connsiteY0" fmla="*/ 0 h 7532625"/>
                <a:gd name="connsiteX1" fmla="*/ 6882886 w 8855875"/>
                <a:gd name="connsiteY1" fmla="*/ 4182 h 7532625"/>
                <a:gd name="connsiteX2" fmla="*/ 8843630 w 8855875"/>
                <a:gd name="connsiteY2" fmla="*/ 2029672 h 7532625"/>
                <a:gd name="connsiteX3" fmla="*/ 8854824 w 8855875"/>
                <a:gd name="connsiteY3" fmla="*/ 6388664 h 7532625"/>
                <a:gd name="connsiteX4" fmla="*/ 8465364 w 8855875"/>
                <a:gd name="connsiteY4" fmla="*/ 7532625 h 7532625"/>
                <a:gd name="connsiteX5" fmla="*/ 8480463 w 8855875"/>
                <a:gd name="connsiteY5" fmla="*/ 4976166 h 7532625"/>
                <a:gd name="connsiteX6" fmla="*/ 8484195 w 8855875"/>
                <a:gd name="connsiteY6" fmla="*/ 2408656 h 7532625"/>
                <a:gd name="connsiteX7" fmla="*/ 6442640 w 8855875"/>
                <a:gd name="connsiteY7" fmla="*/ 448238 h 7532625"/>
                <a:gd name="connsiteX8" fmla="*/ 3123310 w 8855875"/>
                <a:gd name="connsiteY8" fmla="*/ 448237 h 7532625"/>
                <a:gd name="connsiteX9" fmla="*/ 3094716 w 8855875"/>
                <a:gd name="connsiteY9" fmla="*/ 449681 h 7532625"/>
                <a:gd name="connsiteX10" fmla="*/ 0 w 8855875"/>
                <a:gd name="connsiteY10" fmla="*/ 450258 h 7532625"/>
                <a:gd name="connsiteX11" fmla="*/ 1143933 w 8855875"/>
                <a:gd name="connsiteY11" fmla="*/ 0 h 753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55875" h="7532625">
                  <a:moveTo>
                    <a:pt x="1143933" y="0"/>
                  </a:moveTo>
                  <a:lnTo>
                    <a:pt x="6882886" y="4182"/>
                  </a:lnTo>
                  <a:cubicBezTo>
                    <a:pt x="7976311" y="14188"/>
                    <a:pt x="8862290" y="1038050"/>
                    <a:pt x="8843630" y="2029672"/>
                  </a:cubicBezTo>
                  <a:cubicBezTo>
                    <a:pt x="8837410" y="3486015"/>
                    <a:pt x="8861044" y="4932321"/>
                    <a:pt x="8854824" y="6388664"/>
                  </a:cubicBezTo>
                  <a:cubicBezTo>
                    <a:pt x="8854824" y="6789106"/>
                    <a:pt x="8751841" y="7296203"/>
                    <a:pt x="8465364" y="7532625"/>
                  </a:cubicBezTo>
                  <a:lnTo>
                    <a:pt x="8480463" y="4976166"/>
                  </a:lnTo>
                  <a:lnTo>
                    <a:pt x="8484195" y="2408656"/>
                  </a:lnTo>
                  <a:cubicBezTo>
                    <a:pt x="8465536" y="969791"/>
                    <a:pt x="7240076" y="441964"/>
                    <a:pt x="6442640" y="448238"/>
                  </a:cubicBezTo>
                  <a:lnTo>
                    <a:pt x="3123310" y="448237"/>
                  </a:lnTo>
                  <a:lnTo>
                    <a:pt x="3094716" y="449681"/>
                  </a:lnTo>
                  <a:lnTo>
                    <a:pt x="0" y="450258"/>
                  </a:lnTo>
                  <a:cubicBezTo>
                    <a:pt x="236423" y="163781"/>
                    <a:pt x="743492" y="0"/>
                    <a:pt x="1143933" y="0"/>
                  </a:cubicBezTo>
                  <a:close/>
                </a:path>
              </a:pathLst>
            </a:cu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5" name="ic_dd_bord">
            <a:extLst>
              <a:ext uri="{FF2B5EF4-FFF2-40B4-BE49-F238E27FC236}">
                <a16:creationId xmlns:a16="http://schemas.microsoft.com/office/drawing/2014/main" id="{C9819639-60D1-16D4-0859-D8FBF49F0E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71756" y="2486093"/>
            <a:ext cx="933857" cy="933855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603FD6E-F703-9EED-D75D-069A0ADFE71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21526" y="2678607"/>
            <a:ext cx="637206" cy="550315"/>
            <a:chOff x="4536434" y="2890626"/>
            <a:chExt cx="923734" cy="797771"/>
          </a:xfr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7A273F2-CF72-3D18-70E6-5F7C09D59B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36434" y="2998434"/>
              <a:ext cx="818764" cy="689963"/>
            </a:xfrm>
            <a:custGeom>
              <a:avLst/>
              <a:gdLst>
                <a:gd name="connsiteX0" fmla="*/ 146958 w 818764"/>
                <a:gd name="connsiteY0" fmla="*/ 0 h 689963"/>
                <a:gd name="connsiteX1" fmla="*/ 671807 w 818764"/>
                <a:gd name="connsiteY1" fmla="*/ 0 h 689963"/>
                <a:gd name="connsiteX2" fmla="*/ 818764 w 818764"/>
                <a:gd name="connsiteY2" fmla="*/ 150929 h 689963"/>
                <a:gd name="connsiteX3" fmla="*/ 818764 w 818764"/>
                <a:gd name="connsiteY3" fmla="*/ 539034 h 689963"/>
                <a:gd name="connsiteX4" fmla="*/ 671807 w 818764"/>
                <a:gd name="connsiteY4" fmla="*/ 689963 h 689963"/>
                <a:gd name="connsiteX5" fmla="*/ 146958 w 818764"/>
                <a:gd name="connsiteY5" fmla="*/ 689963 h 689963"/>
                <a:gd name="connsiteX6" fmla="*/ 0 w 818764"/>
                <a:gd name="connsiteY6" fmla="*/ 539034 h 689963"/>
                <a:gd name="connsiteX7" fmla="*/ 0 w 818764"/>
                <a:gd name="connsiteY7" fmla="*/ 150929 h 689963"/>
                <a:gd name="connsiteX8" fmla="*/ 146958 w 818764"/>
                <a:gd name="connsiteY8" fmla="*/ 0 h 68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764" h="689963">
                  <a:moveTo>
                    <a:pt x="146958" y="0"/>
                  </a:moveTo>
                  <a:lnTo>
                    <a:pt x="671807" y="0"/>
                  </a:lnTo>
                  <a:cubicBezTo>
                    <a:pt x="752969" y="0"/>
                    <a:pt x="818764" y="67573"/>
                    <a:pt x="818764" y="150929"/>
                  </a:cubicBezTo>
                  <a:lnTo>
                    <a:pt x="818764" y="539034"/>
                  </a:lnTo>
                  <a:cubicBezTo>
                    <a:pt x="818764" y="622388"/>
                    <a:pt x="752969" y="689963"/>
                    <a:pt x="671807" y="689963"/>
                  </a:cubicBezTo>
                  <a:lnTo>
                    <a:pt x="146958" y="689963"/>
                  </a:lnTo>
                  <a:cubicBezTo>
                    <a:pt x="65795" y="689963"/>
                    <a:pt x="0" y="622388"/>
                    <a:pt x="0" y="539034"/>
                  </a:cubicBezTo>
                  <a:lnTo>
                    <a:pt x="0" y="150929"/>
                  </a:lnTo>
                  <a:cubicBezTo>
                    <a:pt x="0" y="67573"/>
                    <a:pt x="65795" y="0"/>
                    <a:pt x="146958" y="0"/>
                  </a:cubicBezTo>
                  <a:close/>
                </a:path>
              </a:pathLst>
            </a:custGeom>
            <a:grpFill/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B3DCB853-ABD2-30EF-AC96-95C7EA6847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76918" y="2890626"/>
              <a:ext cx="783250" cy="653114"/>
            </a:xfrm>
            <a:custGeom>
              <a:avLst/>
              <a:gdLst>
                <a:gd name="connsiteX0" fmla="*/ 132437 w 783250"/>
                <a:gd name="connsiteY0" fmla="*/ 0 h 653114"/>
                <a:gd name="connsiteX1" fmla="*/ 594305 w 783250"/>
                <a:gd name="connsiteY1" fmla="*/ 0 h 653114"/>
                <a:gd name="connsiteX2" fmla="*/ 783250 w 783250"/>
                <a:gd name="connsiteY2" fmla="*/ 188946 h 653114"/>
                <a:gd name="connsiteX3" fmla="*/ 783250 w 783250"/>
                <a:gd name="connsiteY3" fmla="*/ 522011 h 653114"/>
                <a:gd name="connsiteX4" fmla="*/ 720281 w 783250"/>
                <a:gd name="connsiteY4" fmla="*/ 653114 h 653114"/>
                <a:gd name="connsiteX5" fmla="*/ 720268 w 783250"/>
                <a:gd name="connsiteY5" fmla="*/ 211642 h 653114"/>
                <a:gd name="connsiteX6" fmla="*/ 581372 w 783250"/>
                <a:gd name="connsiteY6" fmla="*/ 64902 h 653114"/>
                <a:gd name="connsiteX7" fmla="*/ 573311 w 783250"/>
                <a:gd name="connsiteY7" fmla="*/ 64684 h 653114"/>
                <a:gd name="connsiteX8" fmla="*/ 0 w 783250"/>
                <a:gd name="connsiteY8" fmla="*/ 64653 h 653114"/>
                <a:gd name="connsiteX9" fmla="*/ 132437 w 783250"/>
                <a:gd name="connsiteY9" fmla="*/ 0 h 65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3250" h="653114">
                  <a:moveTo>
                    <a:pt x="132437" y="0"/>
                  </a:moveTo>
                  <a:lnTo>
                    <a:pt x="594305" y="0"/>
                  </a:lnTo>
                  <a:cubicBezTo>
                    <a:pt x="698657" y="0"/>
                    <a:pt x="783250" y="84594"/>
                    <a:pt x="783250" y="188946"/>
                  </a:cubicBezTo>
                  <a:lnTo>
                    <a:pt x="783250" y="522011"/>
                  </a:lnTo>
                  <a:cubicBezTo>
                    <a:pt x="783250" y="575046"/>
                    <a:pt x="758670" y="622337"/>
                    <a:pt x="720281" y="653114"/>
                  </a:cubicBezTo>
                  <a:lnTo>
                    <a:pt x="720268" y="211642"/>
                  </a:lnTo>
                  <a:cubicBezTo>
                    <a:pt x="720268" y="133185"/>
                    <a:pt x="658785" y="69087"/>
                    <a:pt x="581372" y="64902"/>
                  </a:cubicBezTo>
                  <a:lnTo>
                    <a:pt x="573311" y="64684"/>
                  </a:lnTo>
                  <a:lnTo>
                    <a:pt x="0" y="64653"/>
                  </a:lnTo>
                  <a:cubicBezTo>
                    <a:pt x="30738" y="25300"/>
                    <a:pt x="78633" y="0"/>
                    <a:pt x="132437" y="0"/>
                  </a:cubicBezTo>
                  <a:close/>
                </a:path>
              </a:pathLst>
            </a:custGeom>
            <a:grpFill/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05876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合 8">
            <a:extLst>
              <a:ext uri="{FF2B5EF4-FFF2-40B4-BE49-F238E27FC236}">
                <a16:creationId xmlns:a16="http://schemas.microsoft.com/office/drawing/2014/main" id="{6A4A3892-9A3B-5976-CE34-AB2E5B01E1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7528" y="1432259"/>
            <a:ext cx="2044660" cy="1013001"/>
            <a:chOff x="928617" y="1183701"/>
            <a:chExt cx="2434058" cy="120592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9BB596F-7CE8-F2DC-354E-D5B3FE0BA9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E745CA9-5462-1907-4A52-A2AD654038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40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/>
          </p:cNvGrpSpPr>
          <p:nvPr/>
        </p:nvGrpSpPr>
        <p:grpSpPr>
          <a:xfrm>
            <a:off x="697224" y="6107448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11769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66%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43259" y="1267679"/>
            <a:ext cx="8216605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4FCC694-05BD-3E2A-C3D3-D3AC2462FE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4932" y="1241718"/>
            <a:ext cx="2048509" cy="116429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59"/>
            <a:ext cx="1980846" cy="110047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31177B-73A1-55B5-D2CE-ACEDC36454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73103" y="3670193"/>
            <a:ext cx="672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FDA356-41B5-4664-6668-CECA435DDBA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73103" y="3916520"/>
            <a:ext cx="710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chemeClr val="bg1">
                    <a:alpha val="8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专业黑屏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E5B020F-3059-54E1-918A-3A952F4279E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64924" y="1244255"/>
            <a:ext cx="4871151" cy="4290361"/>
            <a:chOff x="5570708" y="-111173"/>
            <a:chExt cx="6890425" cy="6068876"/>
          </a:xfrm>
          <a:noFill/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AED02F72-218C-7B53-7888-388931A621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70708" y="690664"/>
              <a:ext cx="6115130" cy="5267039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7714B27-3ED1-591D-08B0-817B049865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23108" y="843064"/>
              <a:ext cx="5804169" cy="4955853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0DE51E70-888F-CEA4-4B1E-803402AF77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75509" y="994850"/>
              <a:ext cx="5503692" cy="4645282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24AFF43-571A-567C-99D2-D66AF2DC0C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27909" y="1147250"/>
              <a:ext cx="5198428" cy="4374825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28C11B19-75D5-F115-3792-F0AA6F512F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80309" y="1299651"/>
              <a:ext cx="4894091" cy="4085150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14D5831A-656C-EBE4-9608-BF6BD7EF0F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32709" y="1452051"/>
              <a:ext cx="4599451" cy="3760029"/>
            </a:xfrm>
            <a:prstGeom prst="roundRect">
              <a:avLst>
                <a:gd name="adj" fmla="val 21100"/>
              </a:avLst>
            </a:pr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9EE55F2-681C-7915-9DCA-052A74E356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25142" y="-111173"/>
              <a:ext cx="5835991" cy="4995828"/>
            </a:xfrm>
            <a:custGeom>
              <a:avLst/>
              <a:gdLst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7 h 4995828"/>
                <a:gd name="connsiteX1" fmla="*/ 4546989 w 5835991"/>
                <a:gd name="connsiteY1" fmla="*/ 7 h 4995828"/>
                <a:gd name="connsiteX2" fmla="*/ 5835991 w 5835991"/>
                <a:gd name="connsiteY2" fmla="*/ 1289009 h 4995828"/>
                <a:gd name="connsiteX3" fmla="*/ 5835991 w 5835991"/>
                <a:gd name="connsiteY3" fmla="*/ 3978044 h 4995828"/>
                <a:gd name="connsiteX4" fmla="*/ 5366914 w 5835991"/>
                <a:gd name="connsiteY4" fmla="*/ 4972701 h 4995828"/>
                <a:gd name="connsiteX5" fmla="*/ 5335987 w 5835991"/>
                <a:gd name="connsiteY5" fmla="*/ 4995828 h 4995828"/>
                <a:gd name="connsiteX6" fmla="*/ 5335987 w 5835991"/>
                <a:gd name="connsiteY6" fmla="*/ 1605260 h 4995828"/>
                <a:gd name="connsiteX7" fmla="*/ 4218701 w 5835991"/>
                <a:gd name="connsiteY7" fmla="*/ 487974 h 4995828"/>
                <a:gd name="connsiteX8" fmla="*/ 28594 w 5835991"/>
                <a:gd name="connsiteY8" fmla="*/ 487974 h 4995828"/>
                <a:gd name="connsiteX9" fmla="*/ 0 w 5835991"/>
                <a:gd name="connsiteY9" fmla="*/ 489418 h 4995828"/>
                <a:gd name="connsiteX10" fmla="*/ 15205 w 5835991"/>
                <a:gd name="connsiteY10" fmla="*/ 469084 h 4995828"/>
                <a:gd name="connsiteX11" fmla="*/ 1009862 w 5835991"/>
                <a:gd name="connsiteY11" fmla="*/ 7 h 499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35991" h="4995828">
                  <a:moveTo>
                    <a:pt x="1009862" y="7"/>
                  </a:moveTo>
                  <a:lnTo>
                    <a:pt x="4546989" y="7"/>
                  </a:lnTo>
                  <a:cubicBezTo>
                    <a:pt x="5180145" y="-2533"/>
                    <a:pt x="5835991" y="686333"/>
                    <a:pt x="5835991" y="1289009"/>
                  </a:cubicBezTo>
                  <a:lnTo>
                    <a:pt x="5835991" y="3978044"/>
                  </a:lnTo>
                  <a:cubicBezTo>
                    <a:pt x="5835991" y="4378486"/>
                    <a:pt x="5653391" y="4736279"/>
                    <a:pt x="5366914" y="4972701"/>
                  </a:cubicBezTo>
                  <a:lnTo>
                    <a:pt x="5335987" y="4995828"/>
                  </a:lnTo>
                  <a:lnTo>
                    <a:pt x="5335987" y="1605260"/>
                  </a:lnTo>
                  <a:cubicBezTo>
                    <a:pt x="5335987" y="988200"/>
                    <a:pt x="4835761" y="487974"/>
                    <a:pt x="4218701" y="487974"/>
                  </a:cubicBezTo>
                  <a:lnTo>
                    <a:pt x="28594" y="487974"/>
                  </a:lnTo>
                  <a:lnTo>
                    <a:pt x="0" y="489418"/>
                  </a:lnTo>
                  <a:lnTo>
                    <a:pt x="15205" y="469084"/>
                  </a:lnTo>
                  <a:cubicBezTo>
                    <a:pt x="251628" y="182607"/>
                    <a:pt x="609421" y="7"/>
                    <a:pt x="1009862" y="7"/>
                  </a:cubicBezTo>
                  <a:close/>
                </a:path>
              </a:pathLst>
            </a:cu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910D16D-1EBD-33DA-0837-EF3135D73F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5414" y="1275"/>
              <a:ext cx="5424718" cy="4574823"/>
            </a:xfrm>
            <a:custGeom>
              <a:avLst/>
              <a:gdLst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7 h 4995828"/>
                <a:gd name="connsiteX1" fmla="*/ 4546989 w 5835991"/>
                <a:gd name="connsiteY1" fmla="*/ 7 h 4995828"/>
                <a:gd name="connsiteX2" fmla="*/ 5835991 w 5835991"/>
                <a:gd name="connsiteY2" fmla="*/ 1289009 h 4995828"/>
                <a:gd name="connsiteX3" fmla="*/ 5835991 w 5835991"/>
                <a:gd name="connsiteY3" fmla="*/ 3978044 h 4995828"/>
                <a:gd name="connsiteX4" fmla="*/ 5366914 w 5835991"/>
                <a:gd name="connsiteY4" fmla="*/ 4972701 h 4995828"/>
                <a:gd name="connsiteX5" fmla="*/ 5335987 w 5835991"/>
                <a:gd name="connsiteY5" fmla="*/ 4995828 h 4995828"/>
                <a:gd name="connsiteX6" fmla="*/ 5335987 w 5835991"/>
                <a:gd name="connsiteY6" fmla="*/ 1605260 h 4995828"/>
                <a:gd name="connsiteX7" fmla="*/ 4218701 w 5835991"/>
                <a:gd name="connsiteY7" fmla="*/ 487974 h 4995828"/>
                <a:gd name="connsiteX8" fmla="*/ 28594 w 5835991"/>
                <a:gd name="connsiteY8" fmla="*/ 487974 h 4995828"/>
                <a:gd name="connsiteX9" fmla="*/ 0 w 5835991"/>
                <a:gd name="connsiteY9" fmla="*/ 489418 h 4995828"/>
                <a:gd name="connsiteX10" fmla="*/ 15205 w 5835991"/>
                <a:gd name="connsiteY10" fmla="*/ 469084 h 4995828"/>
                <a:gd name="connsiteX11" fmla="*/ 1009862 w 5835991"/>
                <a:gd name="connsiteY11" fmla="*/ 7 h 4995828"/>
                <a:gd name="connsiteX0" fmla="*/ 42153 w 7816487"/>
                <a:gd name="connsiteY0" fmla="*/ 0 h 5000004"/>
                <a:gd name="connsiteX1" fmla="*/ 6527485 w 7816487"/>
                <a:gd name="connsiteY1" fmla="*/ 4183 h 5000004"/>
                <a:gd name="connsiteX2" fmla="*/ 7816487 w 7816487"/>
                <a:gd name="connsiteY2" fmla="*/ 1293185 h 5000004"/>
                <a:gd name="connsiteX3" fmla="*/ 7816487 w 7816487"/>
                <a:gd name="connsiteY3" fmla="*/ 3982220 h 5000004"/>
                <a:gd name="connsiteX4" fmla="*/ 7347410 w 7816487"/>
                <a:gd name="connsiteY4" fmla="*/ 4976877 h 5000004"/>
                <a:gd name="connsiteX5" fmla="*/ 7316483 w 7816487"/>
                <a:gd name="connsiteY5" fmla="*/ 5000004 h 5000004"/>
                <a:gd name="connsiteX6" fmla="*/ 7316483 w 7816487"/>
                <a:gd name="connsiteY6" fmla="*/ 1609436 h 5000004"/>
                <a:gd name="connsiteX7" fmla="*/ 6199197 w 7816487"/>
                <a:gd name="connsiteY7" fmla="*/ 492150 h 5000004"/>
                <a:gd name="connsiteX8" fmla="*/ 2009090 w 7816487"/>
                <a:gd name="connsiteY8" fmla="*/ 492150 h 5000004"/>
                <a:gd name="connsiteX9" fmla="*/ 1980496 w 7816487"/>
                <a:gd name="connsiteY9" fmla="*/ 493594 h 5000004"/>
                <a:gd name="connsiteX10" fmla="*/ 1995701 w 7816487"/>
                <a:gd name="connsiteY10" fmla="*/ 473260 h 5000004"/>
                <a:gd name="connsiteX11" fmla="*/ 42153 w 7816487"/>
                <a:gd name="connsiteY11" fmla="*/ 0 h 5000004"/>
                <a:gd name="connsiteX0" fmla="*/ 1293210 w 9067544"/>
                <a:gd name="connsiteY0" fmla="*/ 0 h 5000004"/>
                <a:gd name="connsiteX1" fmla="*/ 7778542 w 9067544"/>
                <a:gd name="connsiteY1" fmla="*/ 4183 h 5000004"/>
                <a:gd name="connsiteX2" fmla="*/ 9067544 w 9067544"/>
                <a:gd name="connsiteY2" fmla="*/ 1293185 h 5000004"/>
                <a:gd name="connsiteX3" fmla="*/ 9067544 w 9067544"/>
                <a:gd name="connsiteY3" fmla="*/ 3982220 h 5000004"/>
                <a:gd name="connsiteX4" fmla="*/ 8598467 w 9067544"/>
                <a:gd name="connsiteY4" fmla="*/ 4976877 h 5000004"/>
                <a:gd name="connsiteX5" fmla="*/ 8567540 w 9067544"/>
                <a:gd name="connsiteY5" fmla="*/ 5000004 h 5000004"/>
                <a:gd name="connsiteX6" fmla="*/ 8567540 w 9067544"/>
                <a:gd name="connsiteY6" fmla="*/ 1609436 h 5000004"/>
                <a:gd name="connsiteX7" fmla="*/ 7450254 w 9067544"/>
                <a:gd name="connsiteY7" fmla="*/ 492150 h 5000004"/>
                <a:gd name="connsiteX8" fmla="*/ 3260147 w 9067544"/>
                <a:gd name="connsiteY8" fmla="*/ 492150 h 5000004"/>
                <a:gd name="connsiteX9" fmla="*/ 3231553 w 9067544"/>
                <a:gd name="connsiteY9" fmla="*/ 493594 h 5000004"/>
                <a:gd name="connsiteX10" fmla="*/ 0 w 9067544"/>
                <a:gd name="connsiteY10" fmla="*/ 494171 h 5000004"/>
                <a:gd name="connsiteX11" fmla="*/ 1293210 w 9067544"/>
                <a:gd name="connsiteY11" fmla="*/ 0 h 5000004"/>
                <a:gd name="connsiteX0" fmla="*/ 1177106 w 8951440"/>
                <a:gd name="connsiteY0" fmla="*/ 0 h 5000004"/>
                <a:gd name="connsiteX1" fmla="*/ 7662438 w 8951440"/>
                <a:gd name="connsiteY1" fmla="*/ 4183 h 5000004"/>
                <a:gd name="connsiteX2" fmla="*/ 8951440 w 8951440"/>
                <a:gd name="connsiteY2" fmla="*/ 1293185 h 5000004"/>
                <a:gd name="connsiteX3" fmla="*/ 8951440 w 8951440"/>
                <a:gd name="connsiteY3" fmla="*/ 3982220 h 5000004"/>
                <a:gd name="connsiteX4" fmla="*/ 8482363 w 8951440"/>
                <a:gd name="connsiteY4" fmla="*/ 4976877 h 5000004"/>
                <a:gd name="connsiteX5" fmla="*/ 8451436 w 8951440"/>
                <a:gd name="connsiteY5" fmla="*/ 5000004 h 5000004"/>
                <a:gd name="connsiteX6" fmla="*/ 8451436 w 8951440"/>
                <a:gd name="connsiteY6" fmla="*/ 1609436 h 5000004"/>
                <a:gd name="connsiteX7" fmla="*/ 7334150 w 8951440"/>
                <a:gd name="connsiteY7" fmla="*/ 492150 h 5000004"/>
                <a:gd name="connsiteX8" fmla="*/ 3144043 w 8951440"/>
                <a:gd name="connsiteY8" fmla="*/ 492150 h 5000004"/>
                <a:gd name="connsiteX9" fmla="*/ 3115449 w 8951440"/>
                <a:gd name="connsiteY9" fmla="*/ 493594 h 5000004"/>
                <a:gd name="connsiteX10" fmla="*/ 0 w 8951440"/>
                <a:gd name="connsiteY10" fmla="*/ 489989 h 5000004"/>
                <a:gd name="connsiteX11" fmla="*/ 1177106 w 8951440"/>
                <a:gd name="connsiteY11" fmla="*/ 0 h 5000004"/>
                <a:gd name="connsiteX0" fmla="*/ 1156373 w 8930707"/>
                <a:gd name="connsiteY0" fmla="*/ 0 h 5000004"/>
                <a:gd name="connsiteX1" fmla="*/ 7641705 w 8930707"/>
                <a:gd name="connsiteY1" fmla="*/ 4183 h 5000004"/>
                <a:gd name="connsiteX2" fmla="*/ 8930707 w 8930707"/>
                <a:gd name="connsiteY2" fmla="*/ 1293185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293185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93306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93306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828"/>
                <a:gd name="connsiteY0" fmla="*/ 0 h 5000004"/>
                <a:gd name="connsiteX1" fmla="*/ 6876665 w 8930828"/>
                <a:gd name="connsiteY1" fmla="*/ 4182 h 5000004"/>
                <a:gd name="connsiteX2" fmla="*/ 8930707 w 8930828"/>
                <a:gd name="connsiteY2" fmla="*/ 1933063 h 5000004"/>
                <a:gd name="connsiteX3" fmla="*/ 8930707 w 8930828"/>
                <a:gd name="connsiteY3" fmla="*/ 3982220 h 5000004"/>
                <a:gd name="connsiteX4" fmla="*/ 8461630 w 8930828"/>
                <a:gd name="connsiteY4" fmla="*/ 4976877 h 5000004"/>
                <a:gd name="connsiteX5" fmla="*/ 8430703 w 8930828"/>
                <a:gd name="connsiteY5" fmla="*/ 5000004 h 5000004"/>
                <a:gd name="connsiteX6" fmla="*/ 8430703 w 8930828"/>
                <a:gd name="connsiteY6" fmla="*/ 1609436 h 5000004"/>
                <a:gd name="connsiteX7" fmla="*/ 7313417 w 8930828"/>
                <a:gd name="connsiteY7" fmla="*/ 492150 h 5000004"/>
                <a:gd name="connsiteX8" fmla="*/ 3123310 w 8930828"/>
                <a:gd name="connsiteY8" fmla="*/ 492150 h 5000004"/>
                <a:gd name="connsiteX9" fmla="*/ 3094716 w 8930828"/>
                <a:gd name="connsiteY9" fmla="*/ 493594 h 5000004"/>
                <a:gd name="connsiteX10" fmla="*/ 0 w 8930828"/>
                <a:gd name="connsiteY10" fmla="*/ 494171 h 5000004"/>
                <a:gd name="connsiteX11" fmla="*/ 1156373 w 8930828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893388 w 8930707"/>
                <a:gd name="connsiteY2" fmla="*/ 208362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12047"/>
                <a:gd name="connsiteY0" fmla="*/ 0 h 5000004"/>
                <a:gd name="connsiteX1" fmla="*/ 6876665 w 8912047"/>
                <a:gd name="connsiteY1" fmla="*/ 4182 h 5000004"/>
                <a:gd name="connsiteX2" fmla="*/ 8893388 w 8912047"/>
                <a:gd name="connsiteY2" fmla="*/ 2083623 h 5000004"/>
                <a:gd name="connsiteX3" fmla="*/ 8912047 w 8912047"/>
                <a:gd name="connsiteY3" fmla="*/ 3957127 h 5000004"/>
                <a:gd name="connsiteX4" fmla="*/ 8461630 w 8912047"/>
                <a:gd name="connsiteY4" fmla="*/ 4976877 h 5000004"/>
                <a:gd name="connsiteX5" fmla="*/ 8430703 w 8912047"/>
                <a:gd name="connsiteY5" fmla="*/ 5000004 h 5000004"/>
                <a:gd name="connsiteX6" fmla="*/ 8430703 w 8912047"/>
                <a:gd name="connsiteY6" fmla="*/ 1609436 h 5000004"/>
                <a:gd name="connsiteX7" fmla="*/ 7313417 w 8912047"/>
                <a:gd name="connsiteY7" fmla="*/ 492150 h 5000004"/>
                <a:gd name="connsiteX8" fmla="*/ 3123310 w 8912047"/>
                <a:gd name="connsiteY8" fmla="*/ 492150 h 5000004"/>
                <a:gd name="connsiteX9" fmla="*/ 3094716 w 8912047"/>
                <a:gd name="connsiteY9" fmla="*/ 493594 h 5000004"/>
                <a:gd name="connsiteX10" fmla="*/ 0 w 8912047"/>
                <a:gd name="connsiteY10" fmla="*/ 494171 h 5000004"/>
                <a:gd name="connsiteX11" fmla="*/ 1156373 w 891204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924486"/>
                <a:gd name="connsiteY0" fmla="*/ 0 h 6522952"/>
                <a:gd name="connsiteX1" fmla="*/ 6876665 w 8924486"/>
                <a:gd name="connsiteY1" fmla="*/ 4182 h 6522952"/>
                <a:gd name="connsiteX2" fmla="*/ 8893388 w 8924486"/>
                <a:gd name="connsiteY2" fmla="*/ 2083623 h 6522952"/>
                <a:gd name="connsiteX3" fmla="*/ 8924486 w 8924486"/>
                <a:gd name="connsiteY3" fmla="*/ 6472726 h 6522952"/>
                <a:gd name="connsiteX4" fmla="*/ 8461630 w 8924486"/>
                <a:gd name="connsiteY4" fmla="*/ 4976877 h 6522952"/>
                <a:gd name="connsiteX5" fmla="*/ 8430703 w 8924486"/>
                <a:gd name="connsiteY5" fmla="*/ 5000004 h 6522952"/>
                <a:gd name="connsiteX6" fmla="*/ 8430703 w 8924486"/>
                <a:gd name="connsiteY6" fmla="*/ 1609436 h 6522952"/>
                <a:gd name="connsiteX7" fmla="*/ 7313417 w 8924486"/>
                <a:gd name="connsiteY7" fmla="*/ 492150 h 6522952"/>
                <a:gd name="connsiteX8" fmla="*/ 3123310 w 8924486"/>
                <a:gd name="connsiteY8" fmla="*/ 492150 h 6522952"/>
                <a:gd name="connsiteX9" fmla="*/ 3094716 w 8924486"/>
                <a:gd name="connsiteY9" fmla="*/ 493594 h 6522952"/>
                <a:gd name="connsiteX10" fmla="*/ 0 w 8924486"/>
                <a:gd name="connsiteY10" fmla="*/ 494171 h 6522952"/>
                <a:gd name="connsiteX11" fmla="*/ 1156373 w 8924486"/>
                <a:gd name="connsiteY11" fmla="*/ 0 h 6522952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30703 w 8924486"/>
                <a:gd name="connsiteY6" fmla="*/ 1609436 h 7737135"/>
                <a:gd name="connsiteX7" fmla="*/ 7313417 w 8924486"/>
                <a:gd name="connsiteY7" fmla="*/ 492150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30703 w 8924486"/>
                <a:gd name="connsiteY6" fmla="*/ 1609436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43933 w 8924486"/>
                <a:gd name="connsiteY0" fmla="*/ 39731 h 7732953"/>
                <a:gd name="connsiteX1" fmla="*/ 6876665 w 8924486"/>
                <a:gd name="connsiteY1" fmla="*/ 0 h 7732953"/>
                <a:gd name="connsiteX2" fmla="*/ 8893388 w 8924486"/>
                <a:gd name="connsiteY2" fmla="*/ 2079441 h 7732953"/>
                <a:gd name="connsiteX3" fmla="*/ 8924486 w 8924486"/>
                <a:gd name="connsiteY3" fmla="*/ 6468544 h 7732953"/>
                <a:gd name="connsiteX4" fmla="*/ 8405652 w 8924486"/>
                <a:gd name="connsiteY4" fmla="*/ 7732953 h 7732953"/>
                <a:gd name="connsiteX5" fmla="*/ 8430703 w 8924486"/>
                <a:gd name="connsiteY5" fmla="*/ 4995822 h 7732953"/>
                <a:gd name="connsiteX6" fmla="*/ 8424484 w 8924486"/>
                <a:gd name="connsiteY6" fmla="*/ 2458425 h 7732953"/>
                <a:gd name="connsiteX7" fmla="*/ 6442640 w 8924486"/>
                <a:gd name="connsiteY7" fmla="*/ 487969 h 7732953"/>
                <a:gd name="connsiteX8" fmla="*/ 3123310 w 8924486"/>
                <a:gd name="connsiteY8" fmla="*/ 487968 h 7732953"/>
                <a:gd name="connsiteX9" fmla="*/ 3094716 w 8924486"/>
                <a:gd name="connsiteY9" fmla="*/ 489412 h 7732953"/>
                <a:gd name="connsiteX10" fmla="*/ 0 w 8924486"/>
                <a:gd name="connsiteY10" fmla="*/ 489989 h 7732953"/>
                <a:gd name="connsiteX11" fmla="*/ 1143933 w 8924486"/>
                <a:gd name="connsiteY11" fmla="*/ 39731 h 7732953"/>
                <a:gd name="connsiteX0" fmla="*/ 1143933 w 8924486"/>
                <a:gd name="connsiteY0" fmla="*/ 0 h 7693222"/>
                <a:gd name="connsiteX1" fmla="*/ 6882886 w 8924486"/>
                <a:gd name="connsiteY1" fmla="*/ 4182 h 7693222"/>
                <a:gd name="connsiteX2" fmla="*/ 8893388 w 8924486"/>
                <a:gd name="connsiteY2" fmla="*/ 2039710 h 7693222"/>
                <a:gd name="connsiteX3" fmla="*/ 8924486 w 8924486"/>
                <a:gd name="connsiteY3" fmla="*/ 6428813 h 7693222"/>
                <a:gd name="connsiteX4" fmla="*/ 8405652 w 8924486"/>
                <a:gd name="connsiteY4" fmla="*/ 7693222 h 7693222"/>
                <a:gd name="connsiteX5" fmla="*/ 8430703 w 8924486"/>
                <a:gd name="connsiteY5" fmla="*/ 4956091 h 7693222"/>
                <a:gd name="connsiteX6" fmla="*/ 8424484 w 8924486"/>
                <a:gd name="connsiteY6" fmla="*/ 2418694 h 7693222"/>
                <a:gd name="connsiteX7" fmla="*/ 6442640 w 8924486"/>
                <a:gd name="connsiteY7" fmla="*/ 448238 h 7693222"/>
                <a:gd name="connsiteX8" fmla="*/ 3123310 w 8924486"/>
                <a:gd name="connsiteY8" fmla="*/ 448237 h 7693222"/>
                <a:gd name="connsiteX9" fmla="*/ 3094716 w 8924486"/>
                <a:gd name="connsiteY9" fmla="*/ 449681 h 7693222"/>
                <a:gd name="connsiteX10" fmla="*/ 0 w 8924486"/>
                <a:gd name="connsiteY10" fmla="*/ 450258 h 7693222"/>
                <a:gd name="connsiteX11" fmla="*/ 1143933 w 8924486"/>
                <a:gd name="connsiteY11" fmla="*/ 0 h 7693222"/>
                <a:gd name="connsiteX0" fmla="*/ 1143933 w 8924486"/>
                <a:gd name="connsiteY0" fmla="*/ 0 h 7693222"/>
                <a:gd name="connsiteX1" fmla="*/ 6882886 w 8924486"/>
                <a:gd name="connsiteY1" fmla="*/ 4182 h 7693222"/>
                <a:gd name="connsiteX2" fmla="*/ 8843630 w 8924486"/>
                <a:gd name="connsiteY2" fmla="*/ 2029672 h 7693222"/>
                <a:gd name="connsiteX3" fmla="*/ 8924486 w 8924486"/>
                <a:gd name="connsiteY3" fmla="*/ 6428813 h 7693222"/>
                <a:gd name="connsiteX4" fmla="*/ 8405652 w 8924486"/>
                <a:gd name="connsiteY4" fmla="*/ 7693222 h 7693222"/>
                <a:gd name="connsiteX5" fmla="*/ 8430703 w 8924486"/>
                <a:gd name="connsiteY5" fmla="*/ 4956091 h 7693222"/>
                <a:gd name="connsiteX6" fmla="*/ 8424484 w 8924486"/>
                <a:gd name="connsiteY6" fmla="*/ 2418694 h 7693222"/>
                <a:gd name="connsiteX7" fmla="*/ 6442640 w 8924486"/>
                <a:gd name="connsiteY7" fmla="*/ 448238 h 7693222"/>
                <a:gd name="connsiteX8" fmla="*/ 3123310 w 8924486"/>
                <a:gd name="connsiteY8" fmla="*/ 448237 h 7693222"/>
                <a:gd name="connsiteX9" fmla="*/ 3094716 w 8924486"/>
                <a:gd name="connsiteY9" fmla="*/ 449681 h 7693222"/>
                <a:gd name="connsiteX10" fmla="*/ 0 w 8924486"/>
                <a:gd name="connsiteY10" fmla="*/ 450258 h 7693222"/>
                <a:gd name="connsiteX11" fmla="*/ 1143933 w 8924486"/>
                <a:gd name="connsiteY11" fmla="*/ 0 h 7693222"/>
                <a:gd name="connsiteX0" fmla="*/ 1143933 w 8843919"/>
                <a:gd name="connsiteY0" fmla="*/ 0 h 7693222"/>
                <a:gd name="connsiteX1" fmla="*/ 6882886 w 8843919"/>
                <a:gd name="connsiteY1" fmla="*/ 4182 h 7693222"/>
                <a:gd name="connsiteX2" fmla="*/ 8843630 w 8843919"/>
                <a:gd name="connsiteY2" fmla="*/ 2029672 h 7693222"/>
                <a:gd name="connsiteX3" fmla="*/ 8824969 w 8843919"/>
                <a:gd name="connsiteY3" fmla="*/ 6398701 h 7693222"/>
                <a:gd name="connsiteX4" fmla="*/ 8405652 w 8843919"/>
                <a:gd name="connsiteY4" fmla="*/ 7693222 h 7693222"/>
                <a:gd name="connsiteX5" fmla="*/ 8430703 w 8843919"/>
                <a:gd name="connsiteY5" fmla="*/ 4956091 h 7693222"/>
                <a:gd name="connsiteX6" fmla="*/ 8424484 w 8843919"/>
                <a:gd name="connsiteY6" fmla="*/ 2418694 h 7693222"/>
                <a:gd name="connsiteX7" fmla="*/ 6442640 w 8843919"/>
                <a:gd name="connsiteY7" fmla="*/ 448238 h 7693222"/>
                <a:gd name="connsiteX8" fmla="*/ 3123310 w 8843919"/>
                <a:gd name="connsiteY8" fmla="*/ 448237 h 7693222"/>
                <a:gd name="connsiteX9" fmla="*/ 3094716 w 8843919"/>
                <a:gd name="connsiteY9" fmla="*/ 449681 h 7693222"/>
                <a:gd name="connsiteX10" fmla="*/ 0 w 8843919"/>
                <a:gd name="connsiteY10" fmla="*/ 450258 h 7693222"/>
                <a:gd name="connsiteX11" fmla="*/ 1143933 w 8843919"/>
                <a:gd name="connsiteY11" fmla="*/ 0 h 7693222"/>
                <a:gd name="connsiteX0" fmla="*/ 1143933 w 8855875"/>
                <a:gd name="connsiteY0" fmla="*/ 0 h 7693222"/>
                <a:gd name="connsiteX1" fmla="*/ 6882886 w 8855875"/>
                <a:gd name="connsiteY1" fmla="*/ 4182 h 7693222"/>
                <a:gd name="connsiteX2" fmla="*/ 8843630 w 8855875"/>
                <a:gd name="connsiteY2" fmla="*/ 2029672 h 7693222"/>
                <a:gd name="connsiteX3" fmla="*/ 8854824 w 8855875"/>
                <a:gd name="connsiteY3" fmla="*/ 6388664 h 7693222"/>
                <a:gd name="connsiteX4" fmla="*/ 8405652 w 8855875"/>
                <a:gd name="connsiteY4" fmla="*/ 7693222 h 7693222"/>
                <a:gd name="connsiteX5" fmla="*/ 8430703 w 8855875"/>
                <a:gd name="connsiteY5" fmla="*/ 4956091 h 7693222"/>
                <a:gd name="connsiteX6" fmla="*/ 8424484 w 8855875"/>
                <a:gd name="connsiteY6" fmla="*/ 2418694 h 7693222"/>
                <a:gd name="connsiteX7" fmla="*/ 6442640 w 8855875"/>
                <a:gd name="connsiteY7" fmla="*/ 448238 h 7693222"/>
                <a:gd name="connsiteX8" fmla="*/ 3123310 w 8855875"/>
                <a:gd name="connsiteY8" fmla="*/ 448237 h 7693222"/>
                <a:gd name="connsiteX9" fmla="*/ 3094716 w 8855875"/>
                <a:gd name="connsiteY9" fmla="*/ 449681 h 7693222"/>
                <a:gd name="connsiteX10" fmla="*/ 0 w 8855875"/>
                <a:gd name="connsiteY10" fmla="*/ 450258 h 7693222"/>
                <a:gd name="connsiteX11" fmla="*/ 1143933 w 8855875"/>
                <a:gd name="connsiteY11" fmla="*/ 0 h 7693222"/>
                <a:gd name="connsiteX0" fmla="*/ 1143933 w 8855877"/>
                <a:gd name="connsiteY0" fmla="*/ 0 h 7552700"/>
                <a:gd name="connsiteX1" fmla="*/ 6882886 w 8855877"/>
                <a:gd name="connsiteY1" fmla="*/ 4182 h 7552700"/>
                <a:gd name="connsiteX2" fmla="*/ 8843630 w 8855877"/>
                <a:gd name="connsiteY2" fmla="*/ 2029672 h 7552700"/>
                <a:gd name="connsiteX3" fmla="*/ 8854824 w 8855877"/>
                <a:gd name="connsiteY3" fmla="*/ 6388664 h 7552700"/>
                <a:gd name="connsiteX4" fmla="*/ 8405653 w 8855877"/>
                <a:gd name="connsiteY4" fmla="*/ 7552700 h 7552700"/>
                <a:gd name="connsiteX5" fmla="*/ 8430703 w 8855877"/>
                <a:gd name="connsiteY5" fmla="*/ 4956091 h 7552700"/>
                <a:gd name="connsiteX6" fmla="*/ 8424484 w 8855877"/>
                <a:gd name="connsiteY6" fmla="*/ 2418694 h 7552700"/>
                <a:gd name="connsiteX7" fmla="*/ 6442640 w 8855877"/>
                <a:gd name="connsiteY7" fmla="*/ 448238 h 7552700"/>
                <a:gd name="connsiteX8" fmla="*/ 3123310 w 8855877"/>
                <a:gd name="connsiteY8" fmla="*/ 448237 h 7552700"/>
                <a:gd name="connsiteX9" fmla="*/ 3094716 w 8855877"/>
                <a:gd name="connsiteY9" fmla="*/ 449681 h 7552700"/>
                <a:gd name="connsiteX10" fmla="*/ 0 w 8855877"/>
                <a:gd name="connsiteY10" fmla="*/ 450258 h 7552700"/>
                <a:gd name="connsiteX11" fmla="*/ 1143933 w 8855877"/>
                <a:gd name="connsiteY11" fmla="*/ 0 h 7552700"/>
                <a:gd name="connsiteX0" fmla="*/ 1143933 w 8855875"/>
                <a:gd name="connsiteY0" fmla="*/ 0 h 7532625"/>
                <a:gd name="connsiteX1" fmla="*/ 6882886 w 8855875"/>
                <a:gd name="connsiteY1" fmla="*/ 4182 h 7532625"/>
                <a:gd name="connsiteX2" fmla="*/ 8843630 w 8855875"/>
                <a:gd name="connsiteY2" fmla="*/ 2029672 h 7532625"/>
                <a:gd name="connsiteX3" fmla="*/ 8854824 w 8855875"/>
                <a:gd name="connsiteY3" fmla="*/ 6388664 h 7532625"/>
                <a:gd name="connsiteX4" fmla="*/ 8465364 w 8855875"/>
                <a:gd name="connsiteY4" fmla="*/ 7532625 h 7532625"/>
                <a:gd name="connsiteX5" fmla="*/ 8430703 w 8855875"/>
                <a:gd name="connsiteY5" fmla="*/ 4956091 h 7532625"/>
                <a:gd name="connsiteX6" fmla="*/ 8424484 w 8855875"/>
                <a:gd name="connsiteY6" fmla="*/ 2418694 h 7532625"/>
                <a:gd name="connsiteX7" fmla="*/ 6442640 w 8855875"/>
                <a:gd name="connsiteY7" fmla="*/ 448238 h 7532625"/>
                <a:gd name="connsiteX8" fmla="*/ 3123310 w 8855875"/>
                <a:gd name="connsiteY8" fmla="*/ 448237 h 7532625"/>
                <a:gd name="connsiteX9" fmla="*/ 3094716 w 8855875"/>
                <a:gd name="connsiteY9" fmla="*/ 449681 h 7532625"/>
                <a:gd name="connsiteX10" fmla="*/ 0 w 8855875"/>
                <a:gd name="connsiteY10" fmla="*/ 450258 h 7532625"/>
                <a:gd name="connsiteX11" fmla="*/ 1143933 w 8855875"/>
                <a:gd name="connsiteY11" fmla="*/ 0 h 7532625"/>
                <a:gd name="connsiteX0" fmla="*/ 1143933 w 8855877"/>
                <a:gd name="connsiteY0" fmla="*/ 0 h 7532625"/>
                <a:gd name="connsiteX1" fmla="*/ 6882886 w 8855877"/>
                <a:gd name="connsiteY1" fmla="*/ 4182 h 7532625"/>
                <a:gd name="connsiteX2" fmla="*/ 8843630 w 8855877"/>
                <a:gd name="connsiteY2" fmla="*/ 2029672 h 7532625"/>
                <a:gd name="connsiteX3" fmla="*/ 8854824 w 8855877"/>
                <a:gd name="connsiteY3" fmla="*/ 6388664 h 7532625"/>
                <a:gd name="connsiteX4" fmla="*/ 8465364 w 8855877"/>
                <a:gd name="connsiteY4" fmla="*/ 7532625 h 7532625"/>
                <a:gd name="connsiteX5" fmla="*/ 8480463 w 8855877"/>
                <a:gd name="connsiteY5" fmla="*/ 4976166 h 7532625"/>
                <a:gd name="connsiteX6" fmla="*/ 8424484 w 8855877"/>
                <a:gd name="connsiteY6" fmla="*/ 2418694 h 7532625"/>
                <a:gd name="connsiteX7" fmla="*/ 6442640 w 8855877"/>
                <a:gd name="connsiteY7" fmla="*/ 448238 h 7532625"/>
                <a:gd name="connsiteX8" fmla="*/ 3123310 w 8855877"/>
                <a:gd name="connsiteY8" fmla="*/ 448237 h 7532625"/>
                <a:gd name="connsiteX9" fmla="*/ 3094716 w 8855877"/>
                <a:gd name="connsiteY9" fmla="*/ 449681 h 7532625"/>
                <a:gd name="connsiteX10" fmla="*/ 0 w 8855877"/>
                <a:gd name="connsiteY10" fmla="*/ 450258 h 7532625"/>
                <a:gd name="connsiteX11" fmla="*/ 1143933 w 8855877"/>
                <a:gd name="connsiteY11" fmla="*/ 0 h 7532625"/>
                <a:gd name="connsiteX0" fmla="*/ 1143933 w 8855875"/>
                <a:gd name="connsiteY0" fmla="*/ 0 h 7532625"/>
                <a:gd name="connsiteX1" fmla="*/ 6882886 w 8855875"/>
                <a:gd name="connsiteY1" fmla="*/ 4182 h 7532625"/>
                <a:gd name="connsiteX2" fmla="*/ 8843630 w 8855875"/>
                <a:gd name="connsiteY2" fmla="*/ 2029672 h 7532625"/>
                <a:gd name="connsiteX3" fmla="*/ 8854824 w 8855875"/>
                <a:gd name="connsiteY3" fmla="*/ 6388664 h 7532625"/>
                <a:gd name="connsiteX4" fmla="*/ 8465364 w 8855875"/>
                <a:gd name="connsiteY4" fmla="*/ 7532625 h 7532625"/>
                <a:gd name="connsiteX5" fmla="*/ 8480463 w 8855875"/>
                <a:gd name="connsiteY5" fmla="*/ 4976166 h 7532625"/>
                <a:gd name="connsiteX6" fmla="*/ 8484195 w 8855875"/>
                <a:gd name="connsiteY6" fmla="*/ 2408656 h 7532625"/>
                <a:gd name="connsiteX7" fmla="*/ 6442640 w 8855875"/>
                <a:gd name="connsiteY7" fmla="*/ 448238 h 7532625"/>
                <a:gd name="connsiteX8" fmla="*/ 3123310 w 8855875"/>
                <a:gd name="connsiteY8" fmla="*/ 448237 h 7532625"/>
                <a:gd name="connsiteX9" fmla="*/ 3094716 w 8855875"/>
                <a:gd name="connsiteY9" fmla="*/ 449681 h 7532625"/>
                <a:gd name="connsiteX10" fmla="*/ 0 w 8855875"/>
                <a:gd name="connsiteY10" fmla="*/ 450258 h 7532625"/>
                <a:gd name="connsiteX11" fmla="*/ 1143933 w 8855875"/>
                <a:gd name="connsiteY11" fmla="*/ 0 h 753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55875" h="7532625">
                  <a:moveTo>
                    <a:pt x="1143933" y="0"/>
                  </a:moveTo>
                  <a:lnTo>
                    <a:pt x="6882886" y="4182"/>
                  </a:lnTo>
                  <a:cubicBezTo>
                    <a:pt x="7976311" y="14188"/>
                    <a:pt x="8862290" y="1038050"/>
                    <a:pt x="8843630" y="2029672"/>
                  </a:cubicBezTo>
                  <a:cubicBezTo>
                    <a:pt x="8837410" y="3486015"/>
                    <a:pt x="8861044" y="4932321"/>
                    <a:pt x="8854824" y="6388664"/>
                  </a:cubicBezTo>
                  <a:cubicBezTo>
                    <a:pt x="8854824" y="6789106"/>
                    <a:pt x="8751841" y="7296203"/>
                    <a:pt x="8465364" y="7532625"/>
                  </a:cubicBezTo>
                  <a:lnTo>
                    <a:pt x="8480463" y="4976166"/>
                  </a:lnTo>
                  <a:lnTo>
                    <a:pt x="8484195" y="2408656"/>
                  </a:lnTo>
                  <a:cubicBezTo>
                    <a:pt x="8465536" y="969791"/>
                    <a:pt x="7240076" y="441964"/>
                    <a:pt x="6442640" y="448238"/>
                  </a:cubicBezTo>
                  <a:lnTo>
                    <a:pt x="3123310" y="448237"/>
                  </a:lnTo>
                  <a:lnTo>
                    <a:pt x="3094716" y="449681"/>
                  </a:lnTo>
                  <a:lnTo>
                    <a:pt x="0" y="450258"/>
                  </a:lnTo>
                  <a:cubicBezTo>
                    <a:pt x="236423" y="163781"/>
                    <a:pt x="743492" y="0"/>
                    <a:pt x="1143933" y="0"/>
                  </a:cubicBezTo>
                  <a:close/>
                </a:path>
              </a:pathLst>
            </a:custGeom>
            <a:grpFill/>
            <a:ln w="38100">
              <a:gradFill flip="none" rotWithShape="1">
                <a:gsLst>
                  <a:gs pos="0">
                    <a:srgbClr val="FF0066"/>
                  </a:gs>
                  <a:gs pos="100000">
                    <a:srgbClr val="FF0066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43" name="ic_dd_bord">
            <a:extLst>
              <a:ext uri="{FF2B5EF4-FFF2-40B4-BE49-F238E27FC236}">
                <a16:creationId xmlns:a16="http://schemas.microsoft.com/office/drawing/2014/main" id="{14B6D9FA-63EB-AA8A-1957-565EA73D7C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85152" y="2948114"/>
            <a:ext cx="660185" cy="660184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636D380-53E7-ED6F-B667-C3BE7E3CAE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91031" y="3084211"/>
            <a:ext cx="450470" cy="389042"/>
            <a:chOff x="4536434" y="2890626"/>
            <a:chExt cx="923734" cy="797771"/>
          </a:xfr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FF1E5DE-8338-9D8C-6DA6-B4AB4B78E4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36434" y="2998434"/>
              <a:ext cx="818764" cy="689963"/>
            </a:xfrm>
            <a:custGeom>
              <a:avLst/>
              <a:gdLst>
                <a:gd name="connsiteX0" fmla="*/ 146958 w 818764"/>
                <a:gd name="connsiteY0" fmla="*/ 0 h 689963"/>
                <a:gd name="connsiteX1" fmla="*/ 671807 w 818764"/>
                <a:gd name="connsiteY1" fmla="*/ 0 h 689963"/>
                <a:gd name="connsiteX2" fmla="*/ 818764 w 818764"/>
                <a:gd name="connsiteY2" fmla="*/ 150929 h 689963"/>
                <a:gd name="connsiteX3" fmla="*/ 818764 w 818764"/>
                <a:gd name="connsiteY3" fmla="*/ 539034 h 689963"/>
                <a:gd name="connsiteX4" fmla="*/ 671807 w 818764"/>
                <a:gd name="connsiteY4" fmla="*/ 689963 h 689963"/>
                <a:gd name="connsiteX5" fmla="*/ 146958 w 818764"/>
                <a:gd name="connsiteY5" fmla="*/ 689963 h 689963"/>
                <a:gd name="connsiteX6" fmla="*/ 0 w 818764"/>
                <a:gd name="connsiteY6" fmla="*/ 539034 h 689963"/>
                <a:gd name="connsiteX7" fmla="*/ 0 w 818764"/>
                <a:gd name="connsiteY7" fmla="*/ 150929 h 689963"/>
                <a:gd name="connsiteX8" fmla="*/ 146958 w 818764"/>
                <a:gd name="connsiteY8" fmla="*/ 0 h 68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8764" h="689963">
                  <a:moveTo>
                    <a:pt x="146958" y="0"/>
                  </a:moveTo>
                  <a:lnTo>
                    <a:pt x="671807" y="0"/>
                  </a:lnTo>
                  <a:cubicBezTo>
                    <a:pt x="752969" y="0"/>
                    <a:pt x="818764" y="67573"/>
                    <a:pt x="818764" y="150929"/>
                  </a:cubicBezTo>
                  <a:lnTo>
                    <a:pt x="818764" y="539034"/>
                  </a:lnTo>
                  <a:cubicBezTo>
                    <a:pt x="818764" y="622388"/>
                    <a:pt x="752969" y="689963"/>
                    <a:pt x="671807" y="689963"/>
                  </a:cubicBezTo>
                  <a:lnTo>
                    <a:pt x="146958" y="689963"/>
                  </a:lnTo>
                  <a:cubicBezTo>
                    <a:pt x="65795" y="689963"/>
                    <a:pt x="0" y="622388"/>
                    <a:pt x="0" y="539034"/>
                  </a:cubicBezTo>
                  <a:lnTo>
                    <a:pt x="0" y="150929"/>
                  </a:lnTo>
                  <a:cubicBezTo>
                    <a:pt x="0" y="67573"/>
                    <a:pt x="65795" y="0"/>
                    <a:pt x="146958" y="0"/>
                  </a:cubicBezTo>
                  <a:close/>
                </a:path>
              </a:pathLst>
            </a:custGeom>
            <a:grpFill/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B643836E-54D2-6B0A-AD39-0FE5FBAF5E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76918" y="2890626"/>
              <a:ext cx="783250" cy="653114"/>
            </a:xfrm>
            <a:custGeom>
              <a:avLst/>
              <a:gdLst>
                <a:gd name="connsiteX0" fmla="*/ 132437 w 783250"/>
                <a:gd name="connsiteY0" fmla="*/ 0 h 653114"/>
                <a:gd name="connsiteX1" fmla="*/ 594305 w 783250"/>
                <a:gd name="connsiteY1" fmla="*/ 0 h 653114"/>
                <a:gd name="connsiteX2" fmla="*/ 783250 w 783250"/>
                <a:gd name="connsiteY2" fmla="*/ 188946 h 653114"/>
                <a:gd name="connsiteX3" fmla="*/ 783250 w 783250"/>
                <a:gd name="connsiteY3" fmla="*/ 522011 h 653114"/>
                <a:gd name="connsiteX4" fmla="*/ 720281 w 783250"/>
                <a:gd name="connsiteY4" fmla="*/ 653114 h 653114"/>
                <a:gd name="connsiteX5" fmla="*/ 720268 w 783250"/>
                <a:gd name="connsiteY5" fmla="*/ 211642 h 653114"/>
                <a:gd name="connsiteX6" fmla="*/ 581372 w 783250"/>
                <a:gd name="connsiteY6" fmla="*/ 64902 h 653114"/>
                <a:gd name="connsiteX7" fmla="*/ 573311 w 783250"/>
                <a:gd name="connsiteY7" fmla="*/ 64684 h 653114"/>
                <a:gd name="connsiteX8" fmla="*/ 0 w 783250"/>
                <a:gd name="connsiteY8" fmla="*/ 64653 h 653114"/>
                <a:gd name="connsiteX9" fmla="*/ 132437 w 783250"/>
                <a:gd name="connsiteY9" fmla="*/ 0 h 65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3250" h="653114">
                  <a:moveTo>
                    <a:pt x="132437" y="0"/>
                  </a:moveTo>
                  <a:lnTo>
                    <a:pt x="594305" y="0"/>
                  </a:lnTo>
                  <a:cubicBezTo>
                    <a:pt x="698657" y="0"/>
                    <a:pt x="783250" y="84594"/>
                    <a:pt x="783250" y="188946"/>
                  </a:cubicBezTo>
                  <a:lnTo>
                    <a:pt x="783250" y="522011"/>
                  </a:lnTo>
                  <a:cubicBezTo>
                    <a:pt x="783250" y="575046"/>
                    <a:pt x="758670" y="622337"/>
                    <a:pt x="720281" y="653114"/>
                  </a:cubicBezTo>
                  <a:lnTo>
                    <a:pt x="720268" y="211642"/>
                  </a:lnTo>
                  <a:cubicBezTo>
                    <a:pt x="720268" y="133185"/>
                    <a:pt x="658785" y="69087"/>
                    <a:pt x="581372" y="64902"/>
                  </a:cubicBezTo>
                  <a:lnTo>
                    <a:pt x="573311" y="64684"/>
                  </a:lnTo>
                  <a:lnTo>
                    <a:pt x="0" y="64653"/>
                  </a:lnTo>
                  <a:cubicBezTo>
                    <a:pt x="30738" y="25300"/>
                    <a:pt x="78633" y="0"/>
                    <a:pt x="132437" y="0"/>
                  </a:cubicBezTo>
                  <a:close/>
                </a:path>
              </a:pathLst>
            </a:custGeom>
            <a:grpFill/>
            <a:ln w="416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</p:grpSp>
      <p:sp>
        <p:nvSpPr>
          <p:cNvPr id="12" name="文本框 11p2">
            <a:extLst>
              <a:ext uri="{FF2B5EF4-FFF2-40B4-BE49-F238E27FC236}">
                <a16:creationId xmlns:a16="http://schemas.microsoft.com/office/drawing/2014/main" id="{36F0E73F-FFDB-8EE4-662E-857226D17D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43731" y="1792032"/>
            <a:ext cx="372173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80">
              <a:defRPr/>
            </a:pPr>
            <a:r>
              <a:rPr lang="en-US" altLang="zh-CN" sz="1600">
                <a:noFill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p2</a:t>
            </a:r>
          </a:p>
        </p:txBody>
      </p:sp>
      <p:sp>
        <p:nvSpPr>
          <p:cNvPr id="13" name="p2矩形: 圆角 12">
            <a:extLst>
              <a:ext uri="{FF2B5EF4-FFF2-40B4-BE49-F238E27FC236}">
                <a16:creationId xmlns:a16="http://schemas.microsoft.com/office/drawing/2014/main" id="{2E0513C6-7026-D04A-C81C-164EF0FE1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95510" y="1768033"/>
            <a:ext cx="307925" cy="307907"/>
          </a:xfrm>
          <a:prstGeom prst="roundRect">
            <a:avLst>
              <a:gd name="adj" fmla="val 2520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80">
              <a:defRPr/>
            </a:pPr>
            <a:endParaRPr lang="zh-CN" altLang="en-US" sz="1200" kern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14" name="p2图形 13">
            <a:extLst>
              <a:ext uri="{FF2B5EF4-FFF2-40B4-BE49-F238E27FC236}">
                <a16:creationId xmlns:a16="http://schemas.microsoft.com/office/drawing/2014/main" id="{2BB45447-3A61-ED08-2EEB-F014694EF1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5021" b="5021"/>
          <a:stretch/>
        </p:blipFill>
        <p:spPr>
          <a:xfrm>
            <a:off x="11847414" y="1823009"/>
            <a:ext cx="211395" cy="190165"/>
          </a:xfrm>
          <a:prstGeom prst="rect">
            <a:avLst/>
          </a:prstGeom>
        </p:spPr>
      </p:pic>
      <p:sp>
        <p:nvSpPr>
          <p:cNvPr id="15" name="p2矩形: 圆角 14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0B3F89F-BD96-B117-99BF-E39988C460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90540" y="1768033"/>
            <a:ext cx="307925" cy="307907"/>
          </a:xfrm>
          <a:prstGeom prst="roundRect">
            <a:avLst>
              <a:gd name="adj" fmla="val 25206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80">
              <a:defRPr/>
            </a:pPr>
            <a:endParaRPr lang="zh-CN" altLang="en-US" sz="1200" kern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27" name="p2图形 26">
            <a:hlinkClick r:id="" action="ppaction://hlinkshowjump?jump=endshow"/>
            <a:extLst>
              <a:ext uri="{FF2B5EF4-FFF2-40B4-BE49-F238E27FC236}">
                <a16:creationId xmlns:a16="http://schemas.microsoft.com/office/drawing/2014/main" id="{7E62DBC4-8B4E-324D-0754-B15991576B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30109" y="1804940"/>
            <a:ext cx="226298" cy="226298"/>
          </a:xfrm>
          <a:prstGeom prst="rect">
            <a:avLst/>
          </a:prstGeom>
        </p:spPr>
      </p:pic>
      <p:grpSp>
        <p:nvGrpSpPr>
          <p:cNvPr id="48" name="p2组合 47">
            <a:extLst>
              <a:ext uri="{FF2B5EF4-FFF2-40B4-BE49-F238E27FC236}">
                <a16:creationId xmlns:a16="http://schemas.microsoft.com/office/drawing/2014/main" id="{20DED1D7-F5D1-16AF-F8D9-BE26D30563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515733" y="4999356"/>
            <a:ext cx="386770" cy="386770"/>
            <a:chOff x="10964791" y="5623860"/>
            <a:chExt cx="651172" cy="651172"/>
          </a:xfrm>
          <a:noFill/>
          <a:effectLst>
            <a:outerShdw blurRad="177800" dist="101600" dir="5400000" sx="95000" sy="95000" algn="t" rotWithShape="0">
              <a:srgbClr val="0A59F7">
                <a:alpha val="40000"/>
              </a:srgbClr>
            </a:outerShdw>
          </a:effectLst>
        </p:grpSpPr>
        <p:sp>
          <p:nvSpPr>
            <p:cNvPr id="66" name="任意多边形: 形状 65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46F7E28B-280B-0287-A28F-5D96B7E3F9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64791" y="5623860"/>
              <a:ext cx="651172" cy="651172"/>
            </a:xfrm>
            <a:custGeom>
              <a:avLst/>
              <a:gdLst>
                <a:gd name="connsiteX0" fmla="*/ 325586 w 651172"/>
                <a:gd name="connsiteY0" fmla="*/ 0 h 651172"/>
                <a:gd name="connsiteX1" fmla="*/ 651173 w 651172"/>
                <a:gd name="connsiteY1" fmla="*/ 325586 h 651172"/>
                <a:gd name="connsiteX2" fmla="*/ 325586 w 651172"/>
                <a:gd name="connsiteY2" fmla="*/ 651173 h 651172"/>
                <a:gd name="connsiteX3" fmla="*/ 0 w 651172"/>
                <a:gd name="connsiteY3" fmla="*/ 325586 h 651172"/>
                <a:gd name="connsiteX4" fmla="*/ 325586 w 651172"/>
                <a:gd name="connsiteY4" fmla="*/ 0 h 65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172" h="651172">
                  <a:moveTo>
                    <a:pt x="325586" y="0"/>
                  </a:moveTo>
                  <a:cubicBezTo>
                    <a:pt x="505402" y="0"/>
                    <a:pt x="651173" y="145770"/>
                    <a:pt x="651173" y="325586"/>
                  </a:cubicBezTo>
                  <a:cubicBezTo>
                    <a:pt x="651173" y="505402"/>
                    <a:pt x="505402" y="651173"/>
                    <a:pt x="325586" y="651173"/>
                  </a:cubicBezTo>
                  <a:cubicBezTo>
                    <a:pt x="145770" y="651173"/>
                    <a:pt x="0" y="505402"/>
                    <a:pt x="0" y="325586"/>
                  </a:cubicBezTo>
                  <a:cubicBezTo>
                    <a:pt x="0" y="145770"/>
                    <a:pt x="145770" y="0"/>
                    <a:pt x="325586" y="0"/>
                  </a:cubicBezTo>
                  <a:close/>
                </a:path>
              </a:pathLst>
            </a:custGeom>
            <a:grpFill/>
            <a:ln w="29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80">
                <a:defRPr/>
              </a:pPr>
              <a:endParaRPr lang="zh-CN" altLang="en-US" sz="1200" kern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7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8E00E446-8A26-928E-FEBC-726BA8FF25B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9643" y="5794665"/>
              <a:ext cx="321468" cy="309562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80">
                <a:defRPr/>
              </a:pPr>
              <a:endParaRPr lang="zh-CN" altLang="en-US" sz="1200" kern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910835EE-905D-BA45-97EF-E6BE3281AF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12218" y="145255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noFill/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noFill/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6D520CC9-9812-A0CD-C420-9287D26D97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59433" y="1482500"/>
            <a:ext cx="1723712" cy="957618"/>
          </a:xfrm>
          <a:prstGeom prst="roundRect">
            <a:avLst>
              <a:gd name="adj" fmla="val 8435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59611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456A738-C32E-ABF1-369F-A8D81F01E0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22167" y="4201595"/>
            <a:ext cx="1669814" cy="927674"/>
          </a:xfrm>
          <a:prstGeom prst="roundRect">
            <a:avLst>
              <a:gd name="adj" fmla="val 843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noFill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7C0725D-921F-958B-935B-71A9078EBA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3469" y="4126182"/>
            <a:ext cx="31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noFill/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noFill/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1BE29948-14F1-BB24-A46F-F388893B4D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22167" y="3054246"/>
            <a:ext cx="1669814" cy="927674"/>
          </a:xfrm>
          <a:prstGeom prst="roundRect">
            <a:avLst>
              <a:gd name="adj" fmla="val 843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noFill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71166B6-7164-C279-EA34-A4D6E7D116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43469" y="2978834"/>
            <a:ext cx="31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noFill/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noFill/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/>
          </p:cNvGrpSpPr>
          <p:nvPr/>
        </p:nvGrpSpPr>
        <p:grpSpPr>
          <a:xfrm>
            <a:off x="697224" y="6107448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11769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66%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43259" y="1267679"/>
            <a:ext cx="8216605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59"/>
            <a:ext cx="1980846" cy="110047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32443D0-4B76-00B9-CFD9-7EAEE41248FC}"/>
              </a:ext>
            </a:extLst>
          </p:cNvPr>
          <p:cNvSpPr>
            <a:spLocks/>
          </p:cNvSpPr>
          <p:nvPr/>
        </p:nvSpPr>
        <p:spPr>
          <a:xfrm>
            <a:off x="1342207" y="2613135"/>
            <a:ext cx="2048509" cy="116429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5129" y="2652196"/>
            <a:ext cx="1980846" cy="110047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5894" y="256273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23B7ED-032C-C787-FED2-58DDC806A3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56655" y="1423537"/>
            <a:ext cx="43236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80">
              <a:defRPr/>
            </a:pPr>
            <a:r>
              <a:rPr lang="zh-CN" altLang="en-US" sz="16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  <a:endParaRPr lang="en-US" altLang="zh-CN" sz="16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16C89F5-C777-1AA4-5AC4-0296A2F114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251819" y="1395658"/>
            <a:ext cx="357723" cy="357703"/>
          </a:xfrm>
          <a:prstGeom prst="roundRect">
            <a:avLst>
              <a:gd name="adj" fmla="val 25206"/>
            </a:avLst>
          </a:prstGeom>
          <a:solidFill>
            <a:sysClr val="windowText" lastClr="000000">
              <a:alpha val="56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80">
              <a:defRPr/>
            </a:pPr>
            <a:endParaRPr lang="zh-CN" altLang="en-US" sz="1200" kern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0505DBE3-690A-C9E9-F8C6-AB9FD5D72C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5021" b="5021"/>
          <a:stretch/>
        </p:blipFill>
        <p:spPr>
          <a:xfrm>
            <a:off x="12312115" y="1459520"/>
            <a:ext cx="245580" cy="220919"/>
          </a:xfrm>
          <a:prstGeom prst="rect">
            <a:avLst/>
          </a:prstGeom>
        </p:spPr>
      </p:pic>
      <p:sp>
        <p:nvSpPr>
          <p:cNvPr id="48" name="矩形: 圆角 47">
            <a:hlinkClick r:id="" action="ppaction://hlinkshowjump?jump=endshow"/>
            <a:extLst>
              <a:ext uri="{FF2B5EF4-FFF2-40B4-BE49-F238E27FC236}">
                <a16:creationId xmlns:a16="http://schemas.microsoft.com/office/drawing/2014/main" id="{5BE46036-A4B5-A262-A5A4-E23FFA7159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81359" y="1395658"/>
            <a:ext cx="357723" cy="357703"/>
          </a:xfrm>
          <a:prstGeom prst="roundRect">
            <a:avLst>
              <a:gd name="adj" fmla="val 25206"/>
            </a:avLst>
          </a:prstGeom>
          <a:solidFill>
            <a:sysClr val="windowText" lastClr="000000">
              <a:alpha val="56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80">
              <a:defRPr/>
            </a:pPr>
            <a:endParaRPr lang="zh-CN" altLang="en-US" sz="1200" kern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0" name="图形 49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81CF1AA-FA2D-A9F1-E728-025C163215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827325" y="1438532"/>
            <a:ext cx="262895" cy="262895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807CA070-76D4-84B2-D898-5A7EC36F06E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926797" y="5149550"/>
            <a:ext cx="449318" cy="449318"/>
            <a:chOff x="10964791" y="5623860"/>
            <a:chExt cx="651172" cy="651172"/>
          </a:xfrm>
          <a:effectLst>
            <a:outerShdw blurRad="177800" dist="101600" dir="5400000" sx="95000" sy="95000" algn="t" rotWithShape="0">
              <a:srgbClr val="0A59F7">
                <a:alpha val="40000"/>
              </a:srgbClr>
            </a:outerShdw>
          </a:effectLst>
        </p:grpSpPr>
        <p:sp>
          <p:nvSpPr>
            <p:cNvPr id="59" name="任意多边形: 形状 58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A4B6ADB7-7E87-04BE-65F6-B0FE8E4FA5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64791" y="5623860"/>
              <a:ext cx="651172" cy="651172"/>
            </a:xfrm>
            <a:custGeom>
              <a:avLst/>
              <a:gdLst>
                <a:gd name="connsiteX0" fmla="*/ 325586 w 651172"/>
                <a:gd name="connsiteY0" fmla="*/ 0 h 651172"/>
                <a:gd name="connsiteX1" fmla="*/ 651173 w 651172"/>
                <a:gd name="connsiteY1" fmla="*/ 325586 h 651172"/>
                <a:gd name="connsiteX2" fmla="*/ 325586 w 651172"/>
                <a:gd name="connsiteY2" fmla="*/ 651173 h 651172"/>
                <a:gd name="connsiteX3" fmla="*/ 0 w 651172"/>
                <a:gd name="connsiteY3" fmla="*/ 325586 h 651172"/>
                <a:gd name="connsiteX4" fmla="*/ 325586 w 651172"/>
                <a:gd name="connsiteY4" fmla="*/ 0 h 65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172" h="651172">
                  <a:moveTo>
                    <a:pt x="325586" y="0"/>
                  </a:moveTo>
                  <a:cubicBezTo>
                    <a:pt x="505402" y="0"/>
                    <a:pt x="651173" y="145770"/>
                    <a:pt x="651173" y="325586"/>
                  </a:cubicBezTo>
                  <a:cubicBezTo>
                    <a:pt x="651173" y="505402"/>
                    <a:pt x="505402" y="651173"/>
                    <a:pt x="325586" y="651173"/>
                  </a:cubicBezTo>
                  <a:cubicBezTo>
                    <a:pt x="145770" y="651173"/>
                    <a:pt x="0" y="505402"/>
                    <a:pt x="0" y="325586"/>
                  </a:cubicBezTo>
                  <a:cubicBezTo>
                    <a:pt x="0" y="145770"/>
                    <a:pt x="145770" y="0"/>
                    <a:pt x="325586" y="0"/>
                  </a:cubicBezTo>
                  <a:close/>
                </a:path>
              </a:pathLst>
            </a:custGeom>
            <a:solidFill>
              <a:srgbClr val="0A59F7"/>
            </a:solidFill>
            <a:ln w="29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80">
                <a:defRPr/>
              </a:pPr>
              <a:endParaRPr lang="zh-CN" altLang="en-US" sz="1200" kern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0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168B74B9-7137-6F8B-B2D4-B6D0A7B324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9643" y="5794665"/>
              <a:ext cx="321468" cy="309562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>
              <a:solidFill>
                <a:sysClr val="window" lastClr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80">
                <a:defRPr/>
              </a:pPr>
              <a:endParaRPr lang="zh-CN" altLang="en-US" sz="1200" kern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4C491708-FF48-4F04-9B17-0809966386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75236" y="1827437"/>
            <a:ext cx="1668929" cy="889381"/>
          </a:xfrm>
          <a:prstGeom prst="roundRect">
            <a:avLst>
              <a:gd name="adj" fmla="val 14901"/>
            </a:avLst>
          </a:prstGeom>
          <a:solidFill>
            <a:srgbClr val="303030"/>
          </a:solidFill>
          <a:ln w="12700" cap="flat" cmpd="sng" algn="ctr">
            <a:noFill/>
            <a:prstDash val="solid"/>
            <a:miter lim="800000"/>
          </a:ln>
          <a:effectLst>
            <a:outerShdw blurRad="635000" dist="127000" dir="5400000" algn="t" rotWithShape="0">
              <a:srgbClr val="00001E">
                <a:alpha val="30000"/>
              </a:srgbClr>
            </a:outerShdw>
          </a:effectLst>
        </p:spPr>
        <p:txBody>
          <a:bodyPr rtlCol="0" anchor="ctr"/>
          <a:lstStyle/>
          <a:p>
            <a:pPr algn="ctr" defTabSz="914380">
              <a:defRPr/>
            </a:pPr>
            <a:endParaRPr lang="zh-CN" altLang="en-US" sz="1200" kern="0">
              <a:solidFill>
                <a:srgbClr val="30303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2" name="矩形: 圆角 61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23784C6-4F94-CCF9-21CF-73CC8A39D4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17127" y="1858832"/>
            <a:ext cx="1596607" cy="412435"/>
          </a:xfrm>
          <a:prstGeom prst="roundRect">
            <a:avLst>
              <a:gd name="adj" fmla="val 2344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80">
              <a:defRPr/>
            </a:pPr>
            <a:r>
              <a:rPr lang="en-US" altLang="zh-CN" sz="1400" kern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Button 1</a:t>
            </a:r>
            <a:endParaRPr lang="zh-CN" altLang="en-US" sz="1400" kern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6" name="矩形: 圆角 6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19A7E9-D1B3-33E3-877F-B800C12592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14262" y="2282876"/>
            <a:ext cx="1596607" cy="412435"/>
          </a:xfrm>
          <a:prstGeom prst="roundRect">
            <a:avLst>
              <a:gd name="adj" fmla="val 29602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80">
              <a:defRPr/>
            </a:pPr>
            <a:endParaRPr lang="zh-CN" altLang="en-US" sz="1400" kern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F719B587-BD3E-094A-715B-E59F8E7D43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12885" y="2279457"/>
            <a:ext cx="1596607" cy="412435"/>
          </a:xfrm>
          <a:prstGeom prst="roundRect">
            <a:avLst>
              <a:gd name="adj" fmla="val 27053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80">
              <a:defRPr/>
            </a:pPr>
            <a:r>
              <a:rPr lang="zh-CN" altLang="en-US" sz="1400" kern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关于</a:t>
            </a:r>
          </a:p>
        </p:txBody>
      </p:sp>
      <p:sp>
        <p:nvSpPr>
          <p:cNvPr id="65" name="矩形: 圆角 64">
            <a:hlinkClick r:id="" action="ppaction://hlinkshowjump?jump=endshow"/>
            <a:extLst>
              <a:ext uri="{FF2B5EF4-FFF2-40B4-BE49-F238E27FC236}">
                <a16:creationId xmlns:a16="http://schemas.microsoft.com/office/drawing/2014/main" id="{3A9669A8-6B98-F134-6033-11991ACABD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19342" y="1858832"/>
            <a:ext cx="1596607" cy="412435"/>
          </a:xfrm>
          <a:prstGeom prst="roundRect">
            <a:avLst>
              <a:gd name="adj" fmla="val 27053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80">
              <a:defRPr/>
            </a:pPr>
            <a:r>
              <a:rPr lang="zh-CN" altLang="en-US" sz="1400" kern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退出“死狗”</a:t>
            </a:r>
          </a:p>
        </p:txBody>
      </p:sp>
      <p:grpSp>
        <p:nvGrpSpPr>
          <p:cNvPr id="67" name="图形 7">
            <a:extLst>
              <a:ext uri="{FF2B5EF4-FFF2-40B4-BE49-F238E27FC236}">
                <a16:creationId xmlns:a16="http://schemas.microsoft.com/office/drawing/2014/main" id="{5FE42482-E278-00BE-617B-FA492EF47EA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70027" y="2286353"/>
            <a:ext cx="1326510" cy="423908"/>
            <a:chOff x="3500481" y="2199484"/>
            <a:chExt cx="2307864" cy="902607"/>
          </a:xfrm>
          <a:solidFill>
            <a:sysClr val="window" lastClr="FFFFFF">
              <a:alpha val="5000"/>
            </a:sysClr>
          </a:solidFill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21E4100E-59F0-A623-1E5C-9766557EBDD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0481" y="2199484"/>
              <a:ext cx="2307864" cy="9306"/>
            </a:xfrm>
            <a:custGeom>
              <a:avLst/>
              <a:gdLst>
                <a:gd name="connsiteX0" fmla="*/ 16 w 2307864"/>
                <a:gd name="connsiteY0" fmla="*/ 53 h 9305"/>
                <a:gd name="connsiteX1" fmla="*/ 2307880 w 2307864"/>
                <a:gd name="connsiteY1" fmla="*/ 53 h 9305"/>
                <a:gd name="connsiteX2" fmla="*/ 2307880 w 2307864"/>
                <a:gd name="connsiteY2" fmla="*/ 9358 h 9305"/>
                <a:gd name="connsiteX3" fmla="*/ 16 w 2307864"/>
                <a:gd name="connsiteY3" fmla="*/ 9358 h 9305"/>
                <a:gd name="connsiteX4" fmla="*/ 16 w 2307864"/>
                <a:gd name="connsiteY4" fmla="*/ 53 h 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864" h="9305">
                  <a:moveTo>
                    <a:pt x="16" y="53"/>
                  </a:moveTo>
                  <a:lnTo>
                    <a:pt x="2307880" y="53"/>
                  </a:lnTo>
                  <a:lnTo>
                    <a:pt x="2307880" y="9358"/>
                  </a:lnTo>
                  <a:lnTo>
                    <a:pt x="16" y="9358"/>
                  </a:lnTo>
                  <a:lnTo>
                    <a:pt x="16" y="53"/>
                  </a:lnTo>
                  <a:close/>
                </a:path>
              </a:pathLst>
            </a:custGeom>
            <a:grpFill/>
            <a:ln w="185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80">
                <a:defRPr/>
              </a:pPr>
              <a:endParaRPr lang="zh-CN" altLang="en-US" sz="1200" kern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242CCA8C-5888-E1BB-36B7-7BA784B3A02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00481" y="3092785"/>
              <a:ext cx="2307864" cy="9306"/>
            </a:xfrm>
            <a:custGeom>
              <a:avLst/>
              <a:gdLst>
                <a:gd name="connsiteX0" fmla="*/ 16 w 2307864"/>
                <a:gd name="connsiteY0" fmla="*/ 101 h 9305"/>
                <a:gd name="connsiteX1" fmla="*/ 2307880 w 2307864"/>
                <a:gd name="connsiteY1" fmla="*/ 101 h 9305"/>
                <a:gd name="connsiteX2" fmla="*/ 2307880 w 2307864"/>
                <a:gd name="connsiteY2" fmla="*/ 9406 h 9305"/>
                <a:gd name="connsiteX3" fmla="*/ 16 w 2307864"/>
                <a:gd name="connsiteY3" fmla="*/ 9406 h 9305"/>
                <a:gd name="connsiteX4" fmla="*/ 16 w 2307864"/>
                <a:gd name="connsiteY4" fmla="*/ 101 h 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864" h="9305">
                  <a:moveTo>
                    <a:pt x="16" y="101"/>
                  </a:moveTo>
                  <a:lnTo>
                    <a:pt x="2307880" y="101"/>
                  </a:lnTo>
                  <a:lnTo>
                    <a:pt x="2307880" y="9406"/>
                  </a:lnTo>
                  <a:lnTo>
                    <a:pt x="16" y="9406"/>
                  </a:lnTo>
                  <a:lnTo>
                    <a:pt x="16" y="101"/>
                  </a:lnTo>
                  <a:close/>
                </a:path>
              </a:pathLst>
            </a:custGeom>
            <a:grpFill/>
            <a:ln w="185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80">
                <a:defRPr/>
              </a:pPr>
              <a:endParaRPr lang="zh-CN" altLang="en-US" sz="1200" kern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06" name="ic_dd_bord">
            <a:extLst>
              <a:ext uri="{FF2B5EF4-FFF2-40B4-BE49-F238E27FC236}">
                <a16:creationId xmlns:a16="http://schemas.microsoft.com/office/drawing/2014/main" id="{3F3D44F2-7A30-7FA2-2D6E-C58EE7C0DF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9419" y="1350349"/>
            <a:ext cx="427588" cy="427587"/>
          </a:xfrm>
          <a:prstGeom prst="roundRect">
            <a:avLst>
              <a:gd name="adj" fmla="val 21875"/>
            </a:avLst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8C02A7-906E-097D-228F-C209293B3EA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1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6" grpId="0" animBg="1"/>
      <p:bldP spid="63" grpId="0" animBg="1"/>
      <p:bldP spid="6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图形 2">
            <a:extLst>
              <a:ext uri="{FF2B5EF4-FFF2-40B4-BE49-F238E27FC236}">
                <a16:creationId xmlns:a16="http://schemas.microsoft.com/office/drawing/2014/main" id="{1D64E2AC-AB28-78E4-283F-92C2723702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76473" y="2380263"/>
            <a:ext cx="1374978" cy="1709060"/>
            <a:chOff x="6741966" y="1909517"/>
            <a:chExt cx="3216085" cy="3532371"/>
          </a:xfrm>
          <a:effectLst>
            <a:outerShdw dir="5460000" algn="tr" rotWithShape="0">
              <a:prstClr val="black">
                <a:alpha val="49000"/>
              </a:prstClr>
            </a:outerShdw>
          </a:effectLst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AD44794-5D1A-EDF5-6CB9-D62260F09F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966" y="1909517"/>
              <a:ext cx="3216085" cy="3532371"/>
            </a:xfrm>
            <a:custGeom>
              <a:avLst/>
              <a:gdLst>
                <a:gd name="connsiteX0" fmla="*/ 183777 w 3216085"/>
                <a:gd name="connsiteY0" fmla="*/ 0 h 3532371"/>
                <a:gd name="connsiteX1" fmla="*/ 2253374 w 3216085"/>
                <a:gd name="connsiteY1" fmla="*/ 0 h 3532371"/>
                <a:gd name="connsiteX2" fmla="*/ 2253374 w 3216085"/>
                <a:gd name="connsiteY2" fmla="*/ 0 h 3532371"/>
                <a:gd name="connsiteX3" fmla="*/ 2251720 w 3216085"/>
                <a:gd name="connsiteY3" fmla="*/ 724956 h 3532371"/>
                <a:gd name="connsiteX4" fmla="*/ 2461294 w 3216085"/>
                <a:gd name="connsiteY4" fmla="*/ 927247 h 3532371"/>
                <a:gd name="connsiteX5" fmla="*/ 2461754 w 3216085"/>
                <a:gd name="connsiteY5" fmla="*/ 927247 h 3532371"/>
                <a:gd name="connsiteX6" fmla="*/ 3216087 w 3216085"/>
                <a:gd name="connsiteY6" fmla="*/ 927247 h 3532371"/>
                <a:gd name="connsiteX7" fmla="*/ 3216087 w 3216085"/>
                <a:gd name="connsiteY7" fmla="*/ 927247 h 3532371"/>
                <a:gd name="connsiteX8" fmla="*/ 3216087 w 3216085"/>
                <a:gd name="connsiteY8" fmla="*/ 3355753 h 3532371"/>
                <a:gd name="connsiteX9" fmla="*/ 3032310 w 3216085"/>
                <a:gd name="connsiteY9" fmla="*/ 3532371 h 3532371"/>
                <a:gd name="connsiteX10" fmla="*/ 183777 w 3216085"/>
                <a:gd name="connsiteY10" fmla="*/ 3532371 h 3532371"/>
                <a:gd name="connsiteX11" fmla="*/ 0 w 3216085"/>
                <a:gd name="connsiteY11" fmla="*/ 3355753 h 3532371"/>
                <a:gd name="connsiteX12" fmla="*/ 0 w 3216085"/>
                <a:gd name="connsiteY12" fmla="*/ 176619 h 3532371"/>
                <a:gd name="connsiteX13" fmla="*/ 183777 w 3216085"/>
                <a:gd name="connsiteY13" fmla="*/ 0 h 353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6085" h="3532371">
                  <a:moveTo>
                    <a:pt x="183777" y="0"/>
                  </a:moveTo>
                  <a:lnTo>
                    <a:pt x="2253374" y="0"/>
                  </a:lnTo>
                  <a:lnTo>
                    <a:pt x="2253374" y="0"/>
                  </a:lnTo>
                  <a:lnTo>
                    <a:pt x="2251720" y="724956"/>
                  </a:lnTo>
                  <a:cubicBezTo>
                    <a:pt x="2251468" y="836435"/>
                    <a:pt x="2345297" y="927003"/>
                    <a:pt x="2461294" y="927247"/>
                  </a:cubicBezTo>
                  <a:cubicBezTo>
                    <a:pt x="2461443" y="927247"/>
                    <a:pt x="2461593" y="927247"/>
                    <a:pt x="2461754" y="927247"/>
                  </a:cubicBezTo>
                  <a:lnTo>
                    <a:pt x="3216087" y="927247"/>
                  </a:lnTo>
                  <a:lnTo>
                    <a:pt x="3216087" y="927247"/>
                  </a:lnTo>
                  <a:lnTo>
                    <a:pt x="3216087" y="3355753"/>
                  </a:lnTo>
                  <a:cubicBezTo>
                    <a:pt x="3216087" y="3453301"/>
                    <a:pt x="3133812" y="3532371"/>
                    <a:pt x="3032310" y="3532371"/>
                  </a:cubicBezTo>
                  <a:lnTo>
                    <a:pt x="183777" y="3532371"/>
                  </a:lnTo>
                  <a:cubicBezTo>
                    <a:pt x="82280" y="3532371"/>
                    <a:pt x="0" y="3453301"/>
                    <a:pt x="0" y="3355753"/>
                  </a:cubicBezTo>
                  <a:lnTo>
                    <a:pt x="0" y="176619"/>
                  </a:lnTo>
                  <a:cubicBezTo>
                    <a:pt x="0" y="79075"/>
                    <a:pt x="82280" y="0"/>
                    <a:pt x="183777" y="0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8799">
                  <a:solidFill>
                    <a:srgbClr val="FD8C59"/>
                  </a:solidFill>
                  <a:latin typeface="DIN1451" panose="020B0503020202040203" pitchFamily="34" charset="0"/>
                </a:rPr>
                <a:t>P</a:t>
              </a:r>
              <a:endParaRPr lang="zh-CN" altLang="en-US" sz="8799">
                <a:solidFill>
                  <a:srgbClr val="FD8C59"/>
                </a:solidFill>
                <a:latin typeface="DIN1451" panose="020B0503020202040203" pitchFamily="34" charset="0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96443FF-EA03-5484-3EC5-6D0E26ED70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93226" y="1909517"/>
              <a:ext cx="964825" cy="927247"/>
            </a:xfrm>
            <a:custGeom>
              <a:avLst/>
              <a:gdLst>
                <a:gd name="connsiteX0" fmla="*/ 0 w 964825"/>
                <a:gd name="connsiteY0" fmla="*/ 0 h 927247"/>
                <a:gd name="connsiteX1" fmla="*/ 964826 w 964825"/>
                <a:gd name="connsiteY1" fmla="*/ 927247 h 927247"/>
                <a:gd name="connsiteX2" fmla="*/ 210034 w 964825"/>
                <a:gd name="connsiteY2" fmla="*/ 927247 h 927247"/>
                <a:gd name="connsiteX3" fmla="*/ 0 w 964825"/>
                <a:gd name="connsiteY3" fmla="*/ 725398 h 927247"/>
                <a:gd name="connsiteX4" fmla="*/ 0 w 964825"/>
                <a:gd name="connsiteY4" fmla="*/ 0 h 927247"/>
                <a:gd name="connsiteX5" fmla="*/ 0 w 964825"/>
                <a:gd name="connsiteY5" fmla="*/ 0 h 9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25" h="927247">
                  <a:moveTo>
                    <a:pt x="0" y="0"/>
                  </a:moveTo>
                  <a:lnTo>
                    <a:pt x="964826" y="927247"/>
                  </a:lnTo>
                  <a:lnTo>
                    <a:pt x="210034" y="927247"/>
                  </a:lnTo>
                  <a:cubicBezTo>
                    <a:pt x="94036" y="927247"/>
                    <a:pt x="0" y="836876"/>
                    <a:pt x="0" y="725398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6DB"/>
            </a:solidFill>
            <a:ln w="28575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5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7EAE359-D109-9FAF-E53A-8DD42844C5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82745" y="4182852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死狗</a:t>
            </a:r>
            <a:r>
              <a:rPr lang="en-US" altLang="zh-CN" sz="20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.</a:t>
            </a:r>
            <a:r>
              <a:rPr lang="en-US" altLang="zh-CN" sz="2000" err="1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ppsx</a:t>
            </a:r>
            <a:endParaRPr lang="zh-CN" altLang="en-US" sz="200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935DEB3-3CBF-9820-3B81-F05CC2D513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3649" y="5405177"/>
            <a:ext cx="1980846" cy="1100470"/>
          </a:xfrm>
          <a:prstGeom prst="roundRect">
            <a:avLst>
              <a:gd name="adj" fmla="val 8435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71C608-1823-B4C8-B982-C1E5745C63E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5315721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/>
          </p:cNvGrpSpPr>
          <p:nvPr/>
        </p:nvGrpSpPr>
        <p:grpSpPr>
          <a:xfrm>
            <a:off x="697224" y="6107448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11769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66%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43259" y="1267679"/>
            <a:ext cx="8216605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59"/>
            <a:ext cx="1980846" cy="110047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5129" y="2652196"/>
            <a:ext cx="1980846" cy="1100470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5894" y="256273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1340729" y="4005054"/>
            <a:ext cx="2048509" cy="116429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3649" y="4044116"/>
            <a:ext cx="1980846" cy="110047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395465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B0E7AC-9A3B-14B5-626C-B048BC0AC55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632966" y="1348826"/>
            <a:ext cx="5880694" cy="4502901"/>
            <a:chOff x="4632966" y="1348826"/>
            <a:chExt cx="5880694" cy="4502901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9FA140E-C4DB-C414-FD1D-97B1B0E4E3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59348" y="2796204"/>
              <a:ext cx="18030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40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“死狗”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1DBBA2C-F85E-A88F-D217-EC1B424C8EB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59155" y="3070483"/>
              <a:ext cx="14034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380">
                <a:defRPr/>
              </a:pPr>
              <a:r>
                <a:rPr lang="en-US" altLang="zh-CN" sz="105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Version</a:t>
              </a:r>
              <a:r>
                <a:rPr lang="zh-CN" altLang="en-US" sz="105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</a:t>
              </a:r>
              <a:r>
                <a:rPr lang="en-US" altLang="zh-CN" sz="105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2.0.0.1</a:t>
              </a:r>
              <a:endParaRPr lang="zh-CN" altLang="en-US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2B49087-A276-9A59-FB6F-688549D5D0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08113" y="5425992"/>
              <a:ext cx="3905547" cy="425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80">
                <a:defRPr/>
              </a:pPr>
              <a:r>
                <a:rPr lang="en-US" altLang="zh-CN" sz="105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Visual style complies with                      design specification</a:t>
              </a:r>
            </a:p>
            <a:p>
              <a:pPr algn="ctr" defTabSz="914380">
                <a:defRPr/>
              </a:pPr>
              <a:r>
                <a:rPr lang="en-US" altLang="zh-CN" sz="105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©2022 Nick DL all rights reserved</a:t>
              </a:r>
            </a:p>
            <a:p>
              <a:pPr algn="ctr" defTabSz="914380">
                <a:defRPr/>
              </a:pPr>
              <a:r>
                <a:rPr lang="en-US" altLang="zh-CN" sz="105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Made by Microsoft® PowerPoint®</a:t>
              </a:r>
            </a:p>
          </p:txBody>
        </p:sp>
        <p:sp>
          <p:nvSpPr>
            <p:cNvPr id="73" name="矩形: 圆角 72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85402A8B-0020-8C8A-508E-F3FB6836E3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05405" y="4946869"/>
              <a:ext cx="2715366" cy="425735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80">
                <a:defRPr/>
              </a:pPr>
              <a:r>
                <a:rPr lang="zh-CN" altLang="en-US" sz="140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退出放映</a:t>
              </a:r>
            </a:p>
          </p:txBody>
        </p:sp>
        <p:sp>
          <p:nvSpPr>
            <p:cNvPr id="74" name="矩形: 圆角 73">
              <a:hlinkClick r:id="rId17" action="ppaction://hlinksldjump" tooltip="回到上一层级"/>
              <a:extLst>
                <a:ext uri="{FF2B5EF4-FFF2-40B4-BE49-F238E27FC236}">
                  <a16:creationId xmlns:a16="http://schemas.microsoft.com/office/drawing/2014/main" id="{53F8D4AD-36E7-59E6-70FE-6A4E436648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32966" y="1348826"/>
              <a:ext cx="353463" cy="353443"/>
            </a:xfrm>
            <a:prstGeom prst="roundRect">
              <a:avLst>
                <a:gd name="adj" fmla="val 25206"/>
              </a:avLst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80">
                <a:defRPr/>
              </a:pPr>
              <a:endParaRPr lang="zh-CN" altLang="en-US" sz="120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pic>
          <p:nvPicPr>
            <p:cNvPr id="75" name="图形 74">
              <a:hlinkClick r:id="rId17" action="ppaction://hlinksldjump"/>
              <a:extLst>
                <a:ext uri="{FF2B5EF4-FFF2-40B4-BE49-F238E27FC236}">
                  <a16:creationId xmlns:a16="http://schemas.microsoft.com/office/drawing/2014/main" id="{A135ADD1-7B30-AA1E-910E-04631748C14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4552" b="4552"/>
            <a:stretch/>
          </p:blipFill>
          <p:spPr>
            <a:xfrm>
              <a:off x="4710650" y="1429890"/>
              <a:ext cx="211359" cy="192119"/>
            </a:xfrm>
            <a:prstGeom prst="rect">
              <a:avLst/>
            </a:prstGeom>
          </p:spPr>
        </p:pic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167AC35F-D2DF-39C5-C8E5-8273771B12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46008" y="1368167"/>
              <a:ext cx="427212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380">
                <a:defRPr/>
              </a:pPr>
              <a:r>
                <a:rPr lang="zh-CN" altLang="en-US" sz="160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关于</a:t>
              </a:r>
              <a:endParaRPr lang="en-US" altLang="zh-CN" sz="16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6A339773-947F-607D-51C8-E7C0D8025B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47734" y="2118189"/>
              <a:ext cx="636699" cy="636699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78" name="图形 7">
              <a:extLst>
                <a:ext uri="{FF2B5EF4-FFF2-40B4-BE49-F238E27FC236}">
                  <a16:creationId xmlns:a16="http://schemas.microsoft.com/office/drawing/2014/main" id="{106006E7-1E17-6275-50DF-5CAAAE01A7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48738" y="2248830"/>
              <a:ext cx="434691" cy="375415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E18116C3-6824-560B-F2BE-6D9D144F34D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63818" y="3557395"/>
              <a:ext cx="3198540" cy="1076581"/>
            </a:xfrm>
            <a:prstGeom prst="roundRect">
              <a:avLst>
                <a:gd name="adj" fmla="val 9842"/>
              </a:avLst>
            </a:prstGeom>
            <a:solidFill>
              <a:srgbClr val="262626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80">
                <a:defRPr/>
              </a:pPr>
              <a:endParaRPr lang="zh-CN" altLang="en-US" sz="120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F739C16B-6507-FD00-4B9D-6E2436B7AD4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95202" y="3585603"/>
              <a:ext cx="3131371" cy="502930"/>
              <a:chOff x="3799586" y="3476297"/>
              <a:chExt cx="4592826" cy="737654"/>
            </a:xfrm>
          </p:grpSpPr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0CA32AEE-6076-5F48-F6D7-6CF40457E3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9586" y="3476297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altLang="zh-CN" sz="14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4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“死狗”的故事</a:t>
                </a:r>
              </a:p>
            </p:txBody>
          </p:sp>
          <p:sp>
            <p:nvSpPr>
              <p:cNvPr id="82" name="图形 2">
                <a:extLst>
                  <a:ext uri="{FF2B5EF4-FFF2-40B4-BE49-F238E27FC236}">
                    <a16:creationId xmlns:a16="http://schemas.microsoft.com/office/drawing/2014/main" id="{A90F75D4-0DCB-88E4-FF4A-A3A1195030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90559" y="3743864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2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83" name="图形 14">
                <a:extLst>
                  <a:ext uri="{FF2B5EF4-FFF2-40B4-BE49-F238E27FC236}">
                    <a16:creationId xmlns:a16="http://schemas.microsoft.com/office/drawing/2014/main" id="{2341D39E-50DB-F0CB-D9AF-482C1863FA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4050" y="3659393"/>
                <a:ext cx="354590" cy="354590"/>
              </a:xfrm>
              <a:custGeom>
                <a:avLst/>
                <a:gdLst>
                  <a:gd name="connsiteX0" fmla="*/ 183356 w 366712"/>
                  <a:gd name="connsiteY0" fmla="*/ 0 h 366712"/>
                  <a:gd name="connsiteX1" fmla="*/ 366713 w 366712"/>
                  <a:gd name="connsiteY1" fmla="*/ 183356 h 366712"/>
                  <a:gd name="connsiteX2" fmla="*/ 183356 w 366712"/>
                  <a:gd name="connsiteY2" fmla="*/ 366713 h 366712"/>
                  <a:gd name="connsiteX3" fmla="*/ 0 w 366712"/>
                  <a:gd name="connsiteY3" fmla="*/ 183356 h 366712"/>
                  <a:gd name="connsiteX4" fmla="*/ 183356 w 366712"/>
                  <a:gd name="connsiteY4" fmla="*/ 0 h 366712"/>
                  <a:gd name="connsiteX5" fmla="*/ 183356 w 366712"/>
                  <a:gd name="connsiteY5" fmla="*/ 25003 h 366712"/>
                  <a:gd name="connsiteX6" fmla="*/ 25003 w 366712"/>
                  <a:gd name="connsiteY6" fmla="*/ 183356 h 366712"/>
                  <a:gd name="connsiteX7" fmla="*/ 183356 w 366712"/>
                  <a:gd name="connsiteY7" fmla="*/ 341709 h 366712"/>
                  <a:gd name="connsiteX8" fmla="*/ 341709 w 366712"/>
                  <a:gd name="connsiteY8" fmla="*/ 183356 h 366712"/>
                  <a:gd name="connsiteX9" fmla="*/ 183356 w 366712"/>
                  <a:gd name="connsiteY9" fmla="*/ 25003 h 366712"/>
                  <a:gd name="connsiteX10" fmla="*/ 183356 w 366712"/>
                  <a:gd name="connsiteY10" fmla="*/ 145852 h 366712"/>
                  <a:gd name="connsiteX11" fmla="*/ 195858 w 366712"/>
                  <a:gd name="connsiteY11" fmla="*/ 158353 h 366712"/>
                  <a:gd name="connsiteX12" fmla="*/ 195858 w 366712"/>
                  <a:gd name="connsiteY12" fmla="*/ 270867 h 366712"/>
                  <a:gd name="connsiteX13" fmla="*/ 183356 w 366712"/>
                  <a:gd name="connsiteY13" fmla="*/ 283369 h 366712"/>
                  <a:gd name="connsiteX14" fmla="*/ 170855 w 366712"/>
                  <a:gd name="connsiteY14" fmla="*/ 270867 h 366712"/>
                  <a:gd name="connsiteX15" fmla="*/ 170855 w 366712"/>
                  <a:gd name="connsiteY15" fmla="*/ 158353 h 366712"/>
                  <a:gd name="connsiteX16" fmla="*/ 183356 w 366712"/>
                  <a:gd name="connsiteY16" fmla="*/ 145852 h 366712"/>
                  <a:gd name="connsiteX17" fmla="*/ 183356 w 366712"/>
                  <a:gd name="connsiteY17" fmla="*/ 83344 h 366712"/>
                  <a:gd name="connsiteX18" fmla="*/ 204192 w 366712"/>
                  <a:gd name="connsiteY18" fmla="*/ 104180 h 366712"/>
                  <a:gd name="connsiteX19" fmla="*/ 183356 w 366712"/>
                  <a:gd name="connsiteY19" fmla="*/ 125016 h 366712"/>
                  <a:gd name="connsiteX20" fmla="*/ 162520 w 366712"/>
                  <a:gd name="connsiteY20" fmla="*/ 104180 h 366712"/>
                  <a:gd name="connsiteX21" fmla="*/ 183356 w 366712"/>
                  <a:gd name="connsiteY21" fmla="*/ 83344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6712" h="366712">
                    <a:moveTo>
                      <a:pt x="183356" y="0"/>
                    </a:moveTo>
                    <a:cubicBezTo>
                      <a:pt x="284621" y="0"/>
                      <a:pt x="366713" y="82091"/>
                      <a:pt x="366713" y="183356"/>
                    </a:cubicBezTo>
                    <a:cubicBezTo>
                      <a:pt x="366713" y="284621"/>
                      <a:pt x="284621" y="366713"/>
                      <a:pt x="183356" y="366713"/>
                    </a:cubicBezTo>
                    <a:cubicBezTo>
                      <a:pt x="82091" y="366713"/>
                      <a:pt x="0" y="284621"/>
                      <a:pt x="0" y="183356"/>
                    </a:cubicBezTo>
                    <a:cubicBezTo>
                      <a:pt x="0" y="82091"/>
                      <a:pt x="82091" y="0"/>
                      <a:pt x="183356" y="0"/>
                    </a:cubicBezTo>
                    <a:close/>
                    <a:moveTo>
                      <a:pt x="183356" y="25003"/>
                    </a:moveTo>
                    <a:cubicBezTo>
                      <a:pt x="95900" y="25003"/>
                      <a:pt x="25003" y="95900"/>
                      <a:pt x="25003" y="183356"/>
                    </a:cubicBezTo>
                    <a:cubicBezTo>
                      <a:pt x="25003" y="270812"/>
                      <a:pt x="95900" y="341709"/>
                      <a:pt x="183356" y="341709"/>
                    </a:cubicBezTo>
                    <a:cubicBezTo>
                      <a:pt x="270812" y="341709"/>
                      <a:pt x="341709" y="270812"/>
                      <a:pt x="341709" y="183356"/>
                    </a:cubicBezTo>
                    <a:cubicBezTo>
                      <a:pt x="341709" y="95900"/>
                      <a:pt x="270812" y="25003"/>
                      <a:pt x="183356" y="25003"/>
                    </a:cubicBezTo>
                    <a:close/>
                    <a:moveTo>
                      <a:pt x="183356" y="145852"/>
                    </a:moveTo>
                    <a:cubicBezTo>
                      <a:pt x="190260" y="145852"/>
                      <a:pt x="195858" y="151449"/>
                      <a:pt x="195858" y="158353"/>
                    </a:cubicBezTo>
                    <a:lnTo>
                      <a:pt x="195858" y="270867"/>
                    </a:lnTo>
                    <a:cubicBezTo>
                      <a:pt x="195858" y="277771"/>
                      <a:pt x="190260" y="283369"/>
                      <a:pt x="183356" y="283369"/>
                    </a:cubicBezTo>
                    <a:cubicBezTo>
                      <a:pt x="176452" y="283369"/>
                      <a:pt x="170855" y="277771"/>
                      <a:pt x="170855" y="270867"/>
                    </a:cubicBezTo>
                    <a:lnTo>
                      <a:pt x="170855" y="158353"/>
                    </a:lnTo>
                    <a:cubicBezTo>
                      <a:pt x="170855" y="151449"/>
                      <a:pt x="176452" y="145852"/>
                      <a:pt x="183356" y="145852"/>
                    </a:cubicBezTo>
                    <a:close/>
                    <a:moveTo>
                      <a:pt x="183356" y="83344"/>
                    </a:moveTo>
                    <a:cubicBezTo>
                      <a:pt x="194864" y="83344"/>
                      <a:pt x="204192" y="92672"/>
                      <a:pt x="204192" y="104180"/>
                    </a:cubicBezTo>
                    <a:cubicBezTo>
                      <a:pt x="204192" y="115687"/>
                      <a:pt x="194864" y="125016"/>
                      <a:pt x="183356" y="125016"/>
                    </a:cubicBezTo>
                    <a:cubicBezTo>
                      <a:pt x="171848" y="125016"/>
                      <a:pt x="162520" y="115687"/>
                      <a:pt x="162520" y="104180"/>
                    </a:cubicBezTo>
                    <a:cubicBezTo>
                      <a:pt x="162520" y="92672"/>
                      <a:pt x="171848" y="83344"/>
                      <a:pt x="183356" y="83344"/>
                    </a:cubicBezTo>
                    <a:close/>
                  </a:path>
                </a:pathLst>
              </a:custGeom>
              <a:solidFill>
                <a:schemeClr val="bg1"/>
              </a:solidFill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2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D11624C6-2EA1-5F36-CC14-E12012C9DC0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93471" y="4098590"/>
              <a:ext cx="3131371" cy="502930"/>
              <a:chOff x="3797046" y="4228700"/>
              <a:chExt cx="4592826" cy="737654"/>
            </a:xfrm>
          </p:grpSpPr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BF261289-5722-FF61-A169-2D12D90894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altLang="zh-CN" sz="14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4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设置</a:t>
                </a:r>
              </a:p>
            </p:txBody>
          </p:sp>
          <p:sp>
            <p:nvSpPr>
              <p:cNvPr id="86" name="图形 2">
                <a:extLst>
                  <a:ext uri="{FF2B5EF4-FFF2-40B4-BE49-F238E27FC236}">
                    <a16:creationId xmlns:a16="http://schemas.microsoft.com/office/drawing/2014/main" id="{79AF2CD9-2C29-4481-B9DD-F35135EE99D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2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87" name="图形 21">
                <a:extLst>
                  <a:ext uri="{FF2B5EF4-FFF2-40B4-BE49-F238E27FC236}">
                    <a16:creationId xmlns:a16="http://schemas.microsoft.com/office/drawing/2014/main" id="{1517BB3A-F42A-DE8B-6F1E-959A9AD5FB2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4050" y="4410051"/>
                <a:ext cx="354813" cy="370201"/>
              </a:xfrm>
              <a:custGeom>
                <a:avLst/>
                <a:gdLst>
                  <a:gd name="connsiteX0" fmla="*/ 196569 w 343481"/>
                  <a:gd name="connsiteY0" fmla="*/ 0 h 358378"/>
                  <a:gd name="connsiteX1" fmla="*/ 223390 w 343481"/>
                  <a:gd name="connsiteY1" fmla="*/ 17703 h 358378"/>
                  <a:gd name="connsiteX2" fmla="*/ 223390 w 343481"/>
                  <a:gd name="connsiteY2" fmla="*/ 17703 h 358378"/>
                  <a:gd name="connsiteX3" fmla="*/ 237104 w 343481"/>
                  <a:gd name="connsiteY3" fmla="*/ 49777 h 358378"/>
                  <a:gd name="connsiteX4" fmla="*/ 251279 w 343481"/>
                  <a:gd name="connsiteY4" fmla="*/ 57961 h 358378"/>
                  <a:gd name="connsiteX5" fmla="*/ 286015 w 343481"/>
                  <a:gd name="connsiteY5" fmla="*/ 53775 h 358378"/>
                  <a:gd name="connsiteX6" fmla="*/ 314177 w 343481"/>
                  <a:gd name="connsiteY6" fmla="*/ 67167 h 358378"/>
                  <a:gd name="connsiteX7" fmla="*/ 314177 w 343481"/>
                  <a:gd name="connsiteY7" fmla="*/ 67167 h 358378"/>
                  <a:gd name="connsiteX8" fmla="*/ 314758 w 343481"/>
                  <a:gd name="connsiteY8" fmla="*/ 68131 h 358378"/>
                  <a:gd name="connsiteX9" fmla="*/ 339561 w 343481"/>
                  <a:gd name="connsiteY9" fmla="*/ 111016 h 358378"/>
                  <a:gd name="connsiteX10" fmla="*/ 337628 w 343481"/>
                  <a:gd name="connsiteY10" fmla="*/ 143148 h 358378"/>
                  <a:gd name="connsiteX11" fmla="*/ 337628 w 343481"/>
                  <a:gd name="connsiteY11" fmla="*/ 143148 h 358378"/>
                  <a:gd name="connsiteX12" fmla="*/ 316655 w 343481"/>
                  <a:gd name="connsiteY12" fmla="*/ 171041 h 358378"/>
                  <a:gd name="connsiteX13" fmla="*/ 316655 w 343481"/>
                  <a:gd name="connsiteY13" fmla="*/ 187332 h 358378"/>
                  <a:gd name="connsiteX14" fmla="*/ 337628 w 343481"/>
                  <a:gd name="connsiteY14" fmla="*/ 215230 h 358378"/>
                  <a:gd name="connsiteX15" fmla="*/ 340125 w 343481"/>
                  <a:gd name="connsiteY15" fmla="*/ 246341 h 358378"/>
                  <a:gd name="connsiteX16" fmla="*/ 340125 w 343481"/>
                  <a:gd name="connsiteY16" fmla="*/ 246341 h 358378"/>
                  <a:gd name="connsiteX17" fmla="*/ 339561 w 343481"/>
                  <a:gd name="connsiteY17" fmla="*/ 247363 h 358378"/>
                  <a:gd name="connsiteX18" fmla="*/ 314758 w 343481"/>
                  <a:gd name="connsiteY18" fmla="*/ 290246 h 358378"/>
                  <a:gd name="connsiteX19" fmla="*/ 286015 w 343481"/>
                  <a:gd name="connsiteY19" fmla="*/ 304603 h 358378"/>
                  <a:gd name="connsiteX20" fmla="*/ 286015 w 343481"/>
                  <a:gd name="connsiteY20" fmla="*/ 304603 h 358378"/>
                  <a:gd name="connsiteX21" fmla="*/ 251279 w 343481"/>
                  <a:gd name="connsiteY21" fmla="*/ 300413 h 358378"/>
                  <a:gd name="connsiteX22" fmla="*/ 237104 w 343481"/>
                  <a:gd name="connsiteY22" fmla="*/ 308597 h 358378"/>
                  <a:gd name="connsiteX23" fmla="*/ 223390 w 343481"/>
                  <a:gd name="connsiteY23" fmla="*/ 340674 h 358378"/>
                  <a:gd name="connsiteX24" fmla="*/ 197695 w 343481"/>
                  <a:gd name="connsiteY24" fmla="*/ 358356 h 358378"/>
                  <a:gd name="connsiteX25" fmla="*/ 197695 w 343481"/>
                  <a:gd name="connsiteY25" fmla="*/ 358356 h 358378"/>
                  <a:gd name="connsiteX26" fmla="*/ 196569 w 343481"/>
                  <a:gd name="connsiteY26" fmla="*/ 358378 h 358378"/>
                  <a:gd name="connsiteX27" fmla="*/ 146912 w 343481"/>
                  <a:gd name="connsiteY27" fmla="*/ 358378 h 358378"/>
                  <a:gd name="connsiteX28" fmla="*/ 120091 w 343481"/>
                  <a:gd name="connsiteY28" fmla="*/ 340674 h 358378"/>
                  <a:gd name="connsiteX29" fmla="*/ 120091 w 343481"/>
                  <a:gd name="connsiteY29" fmla="*/ 340674 h 358378"/>
                  <a:gd name="connsiteX30" fmla="*/ 106374 w 343481"/>
                  <a:gd name="connsiteY30" fmla="*/ 308597 h 358378"/>
                  <a:gd name="connsiteX31" fmla="*/ 92197 w 343481"/>
                  <a:gd name="connsiteY31" fmla="*/ 300413 h 358378"/>
                  <a:gd name="connsiteX32" fmla="*/ 57466 w 343481"/>
                  <a:gd name="connsiteY32" fmla="*/ 304603 h 358378"/>
                  <a:gd name="connsiteX33" fmla="*/ 29304 w 343481"/>
                  <a:gd name="connsiteY33" fmla="*/ 291211 h 358378"/>
                  <a:gd name="connsiteX34" fmla="*/ 29304 w 343481"/>
                  <a:gd name="connsiteY34" fmla="*/ 291211 h 358378"/>
                  <a:gd name="connsiteX35" fmla="*/ 28722 w 343481"/>
                  <a:gd name="connsiteY35" fmla="*/ 290246 h 358378"/>
                  <a:gd name="connsiteX36" fmla="*/ 3919 w 343481"/>
                  <a:gd name="connsiteY36" fmla="*/ 247363 h 358378"/>
                  <a:gd name="connsiteX37" fmla="*/ 5853 w 343481"/>
                  <a:gd name="connsiteY37" fmla="*/ 215230 h 358378"/>
                  <a:gd name="connsiteX38" fmla="*/ 5853 w 343481"/>
                  <a:gd name="connsiteY38" fmla="*/ 215230 h 358378"/>
                  <a:gd name="connsiteX39" fmla="*/ 26822 w 343481"/>
                  <a:gd name="connsiteY39" fmla="*/ 187332 h 358378"/>
                  <a:gd name="connsiteX40" fmla="*/ 26822 w 343481"/>
                  <a:gd name="connsiteY40" fmla="*/ 171041 h 358378"/>
                  <a:gd name="connsiteX41" fmla="*/ 5854 w 343481"/>
                  <a:gd name="connsiteY41" fmla="*/ 143148 h 358378"/>
                  <a:gd name="connsiteX42" fmla="*/ 3355 w 343481"/>
                  <a:gd name="connsiteY42" fmla="*/ 112037 h 358378"/>
                  <a:gd name="connsiteX43" fmla="*/ 3355 w 343481"/>
                  <a:gd name="connsiteY43" fmla="*/ 112037 h 358378"/>
                  <a:gd name="connsiteX44" fmla="*/ 3919 w 343481"/>
                  <a:gd name="connsiteY44" fmla="*/ 111016 h 358378"/>
                  <a:gd name="connsiteX45" fmla="*/ 28722 w 343481"/>
                  <a:gd name="connsiteY45" fmla="*/ 68131 h 358378"/>
                  <a:gd name="connsiteX46" fmla="*/ 57466 w 343481"/>
                  <a:gd name="connsiteY46" fmla="*/ 53775 h 358378"/>
                  <a:gd name="connsiteX47" fmla="*/ 57466 w 343481"/>
                  <a:gd name="connsiteY47" fmla="*/ 53775 h 358378"/>
                  <a:gd name="connsiteX48" fmla="*/ 92197 w 343481"/>
                  <a:gd name="connsiteY48" fmla="*/ 57961 h 358378"/>
                  <a:gd name="connsiteX49" fmla="*/ 106374 w 343481"/>
                  <a:gd name="connsiteY49" fmla="*/ 49777 h 358378"/>
                  <a:gd name="connsiteX50" fmla="*/ 120091 w 343481"/>
                  <a:gd name="connsiteY50" fmla="*/ 17705 h 358378"/>
                  <a:gd name="connsiteX51" fmla="*/ 145787 w 343481"/>
                  <a:gd name="connsiteY51" fmla="*/ 22 h 358378"/>
                  <a:gd name="connsiteX52" fmla="*/ 145787 w 343481"/>
                  <a:gd name="connsiteY52" fmla="*/ 22 h 358378"/>
                  <a:gd name="connsiteX53" fmla="*/ 146912 w 343481"/>
                  <a:gd name="connsiteY53" fmla="*/ 0 h 358378"/>
                  <a:gd name="connsiteX54" fmla="*/ 196569 w 343481"/>
                  <a:gd name="connsiteY54" fmla="*/ 25003 h 358378"/>
                  <a:gd name="connsiteX55" fmla="*/ 146912 w 343481"/>
                  <a:gd name="connsiteY55" fmla="*/ 25003 h 358378"/>
                  <a:gd name="connsiteX56" fmla="*/ 143082 w 343481"/>
                  <a:gd name="connsiteY56" fmla="*/ 27532 h 358378"/>
                  <a:gd name="connsiteX57" fmla="*/ 143082 w 343481"/>
                  <a:gd name="connsiteY57" fmla="*/ 27532 h 358378"/>
                  <a:gd name="connsiteX58" fmla="*/ 128826 w 343481"/>
                  <a:gd name="connsiteY58" fmla="*/ 60880 h 358378"/>
                  <a:gd name="connsiteX59" fmla="*/ 120086 w 343481"/>
                  <a:gd name="connsiteY59" fmla="*/ 70734 h 358378"/>
                  <a:gd name="connsiteX60" fmla="*/ 120086 w 343481"/>
                  <a:gd name="connsiteY60" fmla="*/ 70734 h 358378"/>
                  <a:gd name="connsiteX61" fmla="*/ 103498 w 343481"/>
                  <a:gd name="connsiteY61" fmla="*/ 80312 h 358378"/>
                  <a:gd name="connsiteX62" fmla="*/ 90585 w 343481"/>
                  <a:gd name="connsiteY62" fmla="*/ 82954 h 358378"/>
                  <a:gd name="connsiteX63" fmla="*/ 90585 w 343481"/>
                  <a:gd name="connsiteY63" fmla="*/ 82954 h 358378"/>
                  <a:gd name="connsiteX64" fmla="*/ 54472 w 343481"/>
                  <a:gd name="connsiteY64" fmla="*/ 78598 h 358378"/>
                  <a:gd name="connsiteX65" fmla="*/ 50366 w 343481"/>
                  <a:gd name="connsiteY65" fmla="*/ 80649 h 358378"/>
                  <a:gd name="connsiteX66" fmla="*/ 50366 w 343481"/>
                  <a:gd name="connsiteY66" fmla="*/ 80649 h 358378"/>
                  <a:gd name="connsiteX67" fmla="*/ 25563 w 343481"/>
                  <a:gd name="connsiteY67" fmla="*/ 123534 h 358378"/>
                  <a:gd name="connsiteX68" fmla="*/ 25840 w 343481"/>
                  <a:gd name="connsiteY68" fmla="*/ 128124 h 358378"/>
                  <a:gd name="connsiteX69" fmla="*/ 25840 w 343481"/>
                  <a:gd name="connsiteY69" fmla="*/ 128124 h 358378"/>
                  <a:gd name="connsiteX70" fmla="*/ 47647 w 343481"/>
                  <a:gd name="connsiteY70" fmla="*/ 157133 h 358378"/>
                  <a:gd name="connsiteX71" fmla="*/ 51828 w 343481"/>
                  <a:gd name="connsiteY71" fmla="*/ 169653 h 358378"/>
                  <a:gd name="connsiteX72" fmla="*/ 51828 w 343481"/>
                  <a:gd name="connsiteY72" fmla="*/ 169653 h 358378"/>
                  <a:gd name="connsiteX73" fmla="*/ 51828 w 343481"/>
                  <a:gd name="connsiteY73" fmla="*/ 188724 h 358378"/>
                  <a:gd name="connsiteX74" fmla="*/ 47647 w 343481"/>
                  <a:gd name="connsiteY74" fmla="*/ 201243 h 358378"/>
                  <a:gd name="connsiteX75" fmla="*/ 47647 w 343481"/>
                  <a:gd name="connsiteY75" fmla="*/ 201243 h 358378"/>
                  <a:gd name="connsiteX76" fmla="*/ 25839 w 343481"/>
                  <a:gd name="connsiteY76" fmla="*/ 230254 h 358378"/>
                  <a:gd name="connsiteX77" fmla="*/ 25563 w 343481"/>
                  <a:gd name="connsiteY77" fmla="*/ 234844 h 358378"/>
                  <a:gd name="connsiteX78" fmla="*/ 25563 w 343481"/>
                  <a:gd name="connsiteY78" fmla="*/ 234844 h 358378"/>
                  <a:gd name="connsiteX79" fmla="*/ 50366 w 343481"/>
                  <a:gd name="connsiteY79" fmla="*/ 277730 h 358378"/>
                  <a:gd name="connsiteX80" fmla="*/ 54472 w 343481"/>
                  <a:gd name="connsiteY80" fmla="*/ 279780 h 358378"/>
                  <a:gd name="connsiteX81" fmla="*/ 54472 w 343481"/>
                  <a:gd name="connsiteY81" fmla="*/ 279780 h 358378"/>
                  <a:gd name="connsiteX82" fmla="*/ 90585 w 343481"/>
                  <a:gd name="connsiteY82" fmla="*/ 275424 h 358378"/>
                  <a:gd name="connsiteX83" fmla="*/ 103498 w 343481"/>
                  <a:gd name="connsiteY83" fmla="*/ 278066 h 358378"/>
                  <a:gd name="connsiteX84" fmla="*/ 103498 w 343481"/>
                  <a:gd name="connsiteY84" fmla="*/ 278066 h 358378"/>
                  <a:gd name="connsiteX85" fmla="*/ 120086 w 343481"/>
                  <a:gd name="connsiteY85" fmla="*/ 287644 h 358378"/>
                  <a:gd name="connsiteX86" fmla="*/ 128826 w 343481"/>
                  <a:gd name="connsiteY86" fmla="*/ 297499 h 358378"/>
                  <a:gd name="connsiteX87" fmla="*/ 128826 w 343481"/>
                  <a:gd name="connsiteY87" fmla="*/ 297499 h 358378"/>
                  <a:gd name="connsiteX88" fmla="*/ 143082 w 343481"/>
                  <a:gd name="connsiteY88" fmla="*/ 330846 h 358378"/>
                  <a:gd name="connsiteX89" fmla="*/ 146912 w 343481"/>
                  <a:gd name="connsiteY89" fmla="*/ 333375 h 358378"/>
                  <a:gd name="connsiteX90" fmla="*/ 146912 w 343481"/>
                  <a:gd name="connsiteY90" fmla="*/ 333375 h 358378"/>
                  <a:gd name="connsiteX91" fmla="*/ 196569 w 343481"/>
                  <a:gd name="connsiteY91" fmla="*/ 333375 h 358378"/>
                  <a:gd name="connsiteX92" fmla="*/ 200401 w 343481"/>
                  <a:gd name="connsiteY92" fmla="*/ 330846 h 358378"/>
                  <a:gd name="connsiteX93" fmla="*/ 200401 w 343481"/>
                  <a:gd name="connsiteY93" fmla="*/ 330846 h 358378"/>
                  <a:gd name="connsiteX94" fmla="*/ 214659 w 343481"/>
                  <a:gd name="connsiteY94" fmla="*/ 297496 h 358378"/>
                  <a:gd name="connsiteX95" fmla="*/ 223399 w 343481"/>
                  <a:gd name="connsiteY95" fmla="*/ 287643 h 358378"/>
                  <a:gd name="connsiteX96" fmla="*/ 223399 w 343481"/>
                  <a:gd name="connsiteY96" fmla="*/ 287643 h 358378"/>
                  <a:gd name="connsiteX97" fmla="*/ 239982 w 343481"/>
                  <a:gd name="connsiteY97" fmla="*/ 278066 h 358378"/>
                  <a:gd name="connsiteX98" fmla="*/ 252896 w 343481"/>
                  <a:gd name="connsiteY98" fmla="*/ 275424 h 358378"/>
                  <a:gd name="connsiteX99" fmla="*/ 252896 w 343481"/>
                  <a:gd name="connsiteY99" fmla="*/ 275424 h 358378"/>
                  <a:gd name="connsiteX100" fmla="*/ 289008 w 343481"/>
                  <a:gd name="connsiteY100" fmla="*/ 279780 h 358378"/>
                  <a:gd name="connsiteX101" fmla="*/ 293116 w 343481"/>
                  <a:gd name="connsiteY101" fmla="*/ 277730 h 358378"/>
                  <a:gd name="connsiteX102" fmla="*/ 293116 w 343481"/>
                  <a:gd name="connsiteY102" fmla="*/ 277730 h 358378"/>
                  <a:gd name="connsiteX103" fmla="*/ 317917 w 343481"/>
                  <a:gd name="connsiteY103" fmla="*/ 234844 h 358378"/>
                  <a:gd name="connsiteX104" fmla="*/ 317642 w 343481"/>
                  <a:gd name="connsiteY104" fmla="*/ 230254 h 358378"/>
                  <a:gd name="connsiteX105" fmla="*/ 317642 w 343481"/>
                  <a:gd name="connsiteY105" fmla="*/ 230254 h 358378"/>
                  <a:gd name="connsiteX106" fmla="*/ 295834 w 343481"/>
                  <a:gd name="connsiteY106" fmla="*/ 201243 h 358378"/>
                  <a:gd name="connsiteX107" fmla="*/ 291652 w 343481"/>
                  <a:gd name="connsiteY107" fmla="*/ 188724 h 358378"/>
                  <a:gd name="connsiteX108" fmla="*/ 291652 w 343481"/>
                  <a:gd name="connsiteY108" fmla="*/ 188724 h 358378"/>
                  <a:gd name="connsiteX109" fmla="*/ 291652 w 343481"/>
                  <a:gd name="connsiteY109" fmla="*/ 169653 h 358378"/>
                  <a:gd name="connsiteX110" fmla="*/ 295834 w 343481"/>
                  <a:gd name="connsiteY110" fmla="*/ 157133 h 358378"/>
                  <a:gd name="connsiteX111" fmla="*/ 295834 w 343481"/>
                  <a:gd name="connsiteY111" fmla="*/ 157133 h 358378"/>
                  <a:gd name="connsiteX112" fmla="*/ 317642 w 343481"/>
                  <a:gd name="connsiteY112" fmla="*/ 128124 h 358378"/>
                  <a:gd name="connsiteX113" fmla="*/ 317917 w 343481"/>
                  <a:gd name="connsiteY113" fmla="*/ 123534 h 358378"/>
                  <a:gd name="connsiteX114" fmla="*/ 317917 w 343481"/>
                  <a:gd name="connsiteY114" fmla="*/ 123534 h 358378"/>
                  <a:gd name="connsiteX115" fmla="*/ 293116 w 343481"/>
                  <a:gd name="connsiteY115" fmla="*/ 80649 h 358378"/>
                  <a:gd name="connsiteX116" fmla="*/ 289008 w 343481"/>
                  <a:gd name="connsiteY116" fmla="*/ 78598 h 358378"/>
                  <a:gd name="connsiteX117" fmla="*/ 289008 w 343481"/>
                  <a:gd name="connsiteY117" fmla="*/ 78598 h 358378"/>
                  <a:gd name="connsiteX118" fmla="*/ 252896 w 343481"/>
                  <a:gd name="connsiteY118" fmla="*/ 82954 h 358378"/>
                  <a:gd name="connsiteX119" fmla="*/ 239982 w 343481"/>
                  <a:gd name="connsiteY119" fmla="*/ 80312 h 358378"/>
                  <a:gd name="connsiteX120" fmla="*/ 239982 w 343481"/>
                  <a:gd name="connsiteY120" fmla="*/ 80312 h 358378"/>
                  <a:gd name="connsiteX121" fmla="*/ 223399 w 343481"/>
                  <a:gd name="connsiteY121" fmla="*/ 70736 h 358378"/>
                  <a:gd name="connsiteX122" fmla="*/ 214659 w 343481"/>
                  <a:gd name="connsiteY122" fmla="*/ 60883 h 358378"/>
                  <a:gd name="connsiteX123" fmla="*/ 214659 w 343481"/>
                  <a:gd name="connsiteY123" fmla="*/ 60883 h 358378"/>
                  <a:gd name="connsiteX124" fmla="*/ 200401 w 343481"/>
                  <a:gd name="connsiteY124" fmla="*/ 27532 h 358378"/>
                  <a:gd name="connsiteX125" fmla="*/ 196569 w 343481"/>
                  <a:gd name="connsiteY125" fmla="*/ 25003 h 358378"/>
                  <a:gd name="connsiteX126" fmla="*/ 196569 w 343481"/>
                  <a:gd name="connsiteY126" fmla="*/ 25003 h 358378"/>
                  <a:gd name="connsiteX127" fmla="*/ 171740 w 343481"/>
                  <a:gd name="connsiteY127" fmla="*/ 104180 h 358378"/>
                  <a:gd name="connsiteX128" fmla="*/ 246750 w 343481"/>
                  <a:gd name="connsiteY128" fmla="*/ 179189 h 358378"/>
                  <a:gd name="connsiteX129" fmla="*/ 171740 w 343481"/>
                  <a:gd name="connsiteY129" fmla="*/ 254198 h 358378"/>
                  <a:gd name="connsiteX130" fmla="*/ 96731 w 343481"/>
                  <a:gd name="connsiteY130" fmla="*/ 179189 h 358378"/>
                  <a:gd name="connsiteX131" fmla="*/ 171740 w 343481"/>
                  <a:gd name="connsiteY131" fmla="*/ 104180 h 358378"/>
                  <a:gd name="connsiteX132" fmla="*/ 171740 w 343481"/>
                  <a:gd name="connsiteY132" fmla="*/ 129183 h 358378"/>
                  <a:gd name="connsiteX133" fmla="*/ 121734 w 343481"/>
                  <a:gd name="connsiteY133" fmla="*/ 179189 h 358378"/>
                  <a:gd name="connsiteX134" fmla="*/ 171740 w 343481"/>
                  <a:gd name="connsiteY134" fmla="*/ 229195 h 358378"/>
                  <a:gd name="connsiteX135" fmla="*/ 221747 w 343481"/>
                  <a:gd name="connsiteY135" fmla="*/ 179189 h 358378"/>
                  <a:gd name="connsiteX136" fmla="*/ 171740 w 343481"/>
                  <a:gd name="connsiteY136" fmla="*/ 129183 h 358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343481" h="358378">
                    <a:moveTo>
                      <a:pt x="196569" y="0"/>
                    </a:moveTo>
                    <a:cubicBezTo>
                      <a:pt x="208247" y="0"/>
                      <a:pt x="218800" y="6965"/>
                      <a:pt x="223390" y="17703"/>
                    </a:cubicBezTo>
                    <a:lnTo>
                      <a:pt x="223390" y="17703"/>
                    </a:lnTo>
                    <a:lnTo>
                      <a:pt x="237104" y="49777"/>
                    </a:lnTo>
                    <a:lnTo>
                      <a:pt x="251279" y="57961"/>
                    </a:lnTo>
                    <a:lnTo>
                      <a:pt x="286015" y="53775"/>
                    </a:lnTo>
                    <a:cubicBezTo>
                      <a:pt x="297233" y="52422"/>
                      <a:pt x="308184" y="57668"/>
                      <a:pt x="314177" y="67167"/>
                    </a:cubicBezTo>
                    <a:lnTo>
                      <a:pt x="314177" y="67167"/>
                    </a:lnTo>
                    <a:lnTo>
                      <a:pt x="314758" y="68131"/>
                    </a:lnTo>
                    <a:lnTo>
                      <a:pt x="339561" y="111016"/>
                    </a:lnTo>
                    <a:cubicBezTo>
                      <a:pt x="345420" y="121145"/>
                      <a:pt x="344659" y="133795"/>
                      <a:pt x="337628" y="143148"/>
                    </a:cubicBezTo>
                    <a:lnTo>
                      <a:pt x="337628" y="143148"/>
                    </a:lnTo>
                    <a:lnTo>
                      <a:pt x="316655" y="171041"/>
                    </a:lnTo>
                    <a:lnTo>
                      <a:pt x="316655" y="187332"/>
                    </a:lnTo>
                    <a:lnTo>
                      <a:pt x="337628" y="215230"/>
                    </a:lnTo>
                    <a:cubicBezTo>
                      <a:pt x="344424" y="224271"/>
                      <a:pt x="345362" y="236393"/>
                      <a:pt x="340125" y="246341"/>
                    </a:cubicBezTo>
                    <a:lnTo>
                      <a:pt x="340125" y="246341"/>
                    </a:lnTo>
                    <a:lnTo>
                      <a:pt x="339561" y="247363"/>
                    </a:lnTo>
                    <a:lnTo>
                      <a:pt x="314758" y="290246"/>
                    </a:lnTo>
                    <a:cubicBezTo>
                      <a:pt x="308914" y="300354"/>
                      <a:pt x="297606" y="306002"/>
                      <a:pt x="286015" y="304603"/>
                    </a:cubicBezTo>
                    <a:lnTo>
                      <a:pt x="286015" y="304603"/>
                    </a:lnTo>
                    <a:lnTo>
                      <a:pt x="251279" y="300413"/>
                    </a:lnTo>
                    <a:lnTo>
                      <a:pt x="237104" y="308597"/>
                    </a:lnTo>
                    <a:lnTo>
                      <a:pt x="223390" y="340674"/>
                    </a:lnTo>
                    <a:cubicBezTo>
                      <a:pt x="218948" y="351067"/>
                      <a:pt x="208922" y="357925"/>
                      <a:pt x="197695" y="358356"/>
                    </a:cubicBezTo>
                    <a:lnTo>
                      <a:pt x="197695" y="358356"/>
                    </a:lnTo>
                    <a:lnTo>
                      <a:pt x="196569" y="358378"/>
                    </a:lnTo>
                    <a:lnTo>
                      <a:pt x="146912" y="358378"/>
                    </a:lnTo>
                    <a:cubicBezTo>
                      <a:pt x="135234" y="358378"/>
                      <a:pt x="124681" y="351412"/>
                      <a:pt x="120091" y="340674"/>
                    </a:cubicBezTo>
                    <a:lnTo>
                      <a:pt x="120091" y="340674"/>
                    </a:lnTo>
                    <a:lnTo>
                      <a:pt x="106374" y="308597"/>
                    </a:lnTo>
                    <a:lnTo>
                      <a:pt x="92197" y="300413"/>
                    </a:lnTo>
                    <a:lnTo>
                      <a:pt x="57466" y="304603"/>
                    </a:lnTo>
                    <a:cubicBezTo>
                      <a:pt x="46249" y="305957"/>
                      <a:pt x="35297" y="300711"/>
                      <a:pt x="29304" y="291211"/>
                    </a:cubicBezTo>
                    <a:lnTo>
                      <a:pt x="29304" y="291211"/>
                    </a:lnTo>
                    <a:lnTo>
                      <a:pt x="28722" y="290246"/>
                    </a:lnTo>
                    <a:lnTo>
                      <a:pt x="3919" y="247363"/>
                    </a:lnTo>
                    <a:cubicBezTo>
                      <a:pt x="-1939" y="237233"/>
                      <a:pt x="-1178" y="224583"/>
                      <a:pt x="5853" y="215230"/>
                    </a:cubicBezTo>
                    <a:lnTo>
                      <a:pt x="5853" y="215230"/>
                    </a:lnTo>
                    <a:lnTo>
                      <a:pt x="26822" y="187332"/>
                    </a:lnTo>
                    <a:lnTo>
                      <a:pt x="26822" y="171041"/>
                    </a:lnTo>
                    <a:lnTo>
                      <a:pt x="5854" y="143148"/>
                    </a:lnTo>
                    <a:cubicBezTo>
                      <a:pt x="-943" y="134107"/>
                      <a:pt x="-1881" y="121985"/>
                      <a:pt x="3355" y="112037"/>
                    </a:cubicBezTo>
                    <a:lnTo>
                      <a:pt x="3355" y="112037"/>
                    </a:lnTo>
                    <a:lnTo>
                      <a:pt x="3919" y="111016"/>
                    </a:lnTo>
                    <a:lnTo>
                      <a:pt x="28722" y="68131"/>
                    </a:lnTo>
                    <a:cubicBezTo>
                      <a:pt x="34567" y="58025"/>
                      <a:pt x="45875" y="52377"/>
                      <a:pt x="57466" y="53775"/>
                    </a:cubicBezTo>
                    <a:lnTo>
                      <a:pt x="57466" y="53775"/>
                    </a:lnTo>
                    <a:lnTo>
                      <a:pt x="92197" y="57961"/>
                    </a:lnTo>
                    <a:lnTo>
                      <a:pt x="106374" y="49777"/>
                    </a:lnTo>
                    <a:lnTo>
                      <a:pt x="120091" y="17705"/>
                    </a:lnTo>
                    <a:cubicBezTo>
                      <a:pt x="124533" y="7312"/>
                      <a:pt x="134560" y="453"/>
                      <a:pt x="145787" y="22"/>
                    </a:cubicBezTo>
                    <a:lnTo>
                      <a:pt x="145787" y="22"/>
                    </a:lnTo>
                    <a:lnTo>
                      <a:pt x="146912" y="0"/>
                    </a:lnTo>
                    <a:close/>
                    <a:moveTo>
                      <a:pt x="196569" y="25003"/>
                    </a:moveTo>
                    <a:lnTo>
                      <a:pt x="146912" y="25003"/>
                    </a:lnTo>
                    <a:cubicBezTo>
                      <a:pt x="145245" y="25003"/>
                      <a:pt x="143737" y="25998"/>
                      <a:pt x="143082" y="27532"/>
                    </a:cubicBezTo>
                    <a:lnTo>
                      <a:pt x="143082" y="27532"/>
                    </a:lnTo>
                    <a:lnTo>
                      <a:pt x="128826" y="60880"/>
                    </a:lnTo>
                    <a:cubicBezTo>
                      <a:pt x="127055" y="65023"/>
                      <a:pt x="123988" y="68481"/>
                      <a:pt x="120086" y="70734"/>
                    </a:cubicBezTo>
                    <a:lnTo>
                      <a:pt x="120086" y="70734"/>
                    </a:lnTo>
                    <a:lnTo>
                      <a:pt x="103498" y="80312"/>
                    </a:lnTo>
                    <a:cubicBezTo>
                      <a:pt x="99593" y="82566"/>
                      <a:pt x="95062" y="83493"/>
                      <a:pt x="90585" y="82954"/>
                    </a:cubicBezTo>
                    <a:lnTo>
                      <a:pt x="90585" y="82954"/>
                    </a:lnTo>
                    <a:lnTo>
                      <a:pt x="54472" y="78598"/>
                    </a:lnTo>
                    <a:cubicBezTo>
                      <a:pt x="52816" y="78398"/>
                      <a:pt x="51201" y="79205"/>
                      <a:pt x="50366" y="80649"/>
                    </a:cubicBezTo>
                    <a:lnTo>
                      <a:pt x="50366" y="80649"/>
                    </a:lnTo>
                    <a:lnTo>
                      <a:pt x="25563" y="123534"/>
                    </a:lnTo>
                    <a:cubicBezTo>
                      <a:pt x="24726" y="124981"/>
                      <a:pt x="24835" y="126788"/>
                      <a:pt x="25840" y="128124"/>
                    </a:cubicBezTo>
                    <a:lnTo>
                      <a:pt x="25840" y="128124"/>
                    </a:lnTo>
                    <a:lnTo>
                      <a:pt x="47647" y="157133"/>
                    </a:lnTo>
                    <a:cubicBezTo>
                      <a:pt x="50361" y="160743"/>
                      <a:pt x="51828" y="165137"/>
                      <a:pt x="51828" y="169653"/>
                    </a:cubicBezTo>
                    <a:lnTo>
                      <a:pt x="51828" y="169653"/>
                    </a:lnTo>
                    <a:lnTo>
                      <a:pt x="51828" y="188724"/>
                    </a:lnTo>
                    <a:cubicBezTo>
                      <a:pt x="51828" y="193239"/>
                      <a:pt x="50361" y="197633"/>
                      <a:pt x="47647" y="201243"/>
                    </a:cubicBezTo>
                    <a:lnTo>
                      <a:pt x="47647" y="201243"/>
                    </a:lnTo>
                    <a:lnTo>
                      <a:pt x="25839" y="230254"/>
                    </a:lnTo>
                    <a:cubicBezTo>
                      <a:pt x="24835" y="231591"/>
                      <a:pt x="24726" y="233398"/>
                      <a:pt x="25563" y="234844"/>
                    </a:cubicBezTo>
                    <a:lnTo>
                      <a:pt x="25563" y="234844"/>
                    </a:lnTo>
                    <a:lnTo>
                      <a:pt x="50366" y="277730"/>
                    </a:lnTo>
                    <a:cubicBezTo>
                      <a:pt x="51201" y="279173"/>
                      <a:pt x="52816" y="279980"/>
                      <a:pt x="54472" y="279780"/>
                    </a:cubicBezTo>
                    <a:lnTo>
                      <a:pt x="54472" y="279780"/>
                    </a:lnTo>
                    <a:lnTo>
                      <a:pt x="90585" y="275424"/>
                    </a:lnTo>
                    <a:cubicBezTo>
                      <a:pt x="95062" y="274884"/>
                      <a:pt x="99593" y="275811"/>
                      <a:pt x="103498" y="278066"/>
                    </a:cubicBezTo>
                    <a:lnTo>
                      <a:pt x="103498" y="278066"/>
                    </a:lnTo>
                    <a:lnTo>
                      <a:pt x="120086" y="287644"/>
                    </a:lnTo>
                    <a:cubicBezTo>
                      <a:pt x="123988" y="289896"/>
                      <a:pt x="127055" y="293355"/>
                      <a:pt x="128826" y="297499"/>
                    </a:cubicBezTo>
                    <a:lnTo>
                      <a:pt x="128826" y="297499"/>
                    </a:lnTo>
                    <a:lnTo>
                      <a:pt x="143082" y="330846"/>
                    </a:lnTo>
                    <a:cubicBezTo>
                      <a:pt x="143737" y="332380"/>
                      <a:pt x="145245" y="333375"/>
                      <a:pt x="146912" y="333375"/>
                    </a:cubicBezTo>
                    <a:lnTo>
                      <a:pt x="146912" y="333375"/>
                    </a:lnTo>
                    <a:lnTo>
                      <a:pt x="196569" y="333375"/>
                    </a:lnTo>
                    <a:cubicBezTo>
                      <a:pt x="198237" y="333375"/>
                      <a:pt x="199744" y="332380"/>
                      <a:pt x="200401" y="330846"/>
                    </a:cubicBezTo>
                    <a:lnTo>
                      <a:pt x="200401" y="330846"/>
                    </a:lnTo>
                    <a:lnTo>
                      <a:pt x="214659" y="297496"/>
                    </a:lnTo>
                    <a:cubicBezTo>
                      <a:pt x="216429" y="293352"/>
                      <a:pt x="219496" y="289895"/>
                      <a:pt x="223399" y="287643"/>
                    </a:cubicBezTo>
                    <a:lnTo>
                      <a:pt x="223399" y="287643"/>
                    </a:lnTo>
                    <a:lnTo>
                      <a:pt x="239982" y="278066"/>
                    </a:lnTo>
                    <a:cubicBezTo>
                      <a:pt x="243888" y="275811"/>
                      <a:pt x="248418" y="274884"/>
                      <a:pt x="252896" y="275424"/>
                    </a:cubicBezTo>
                    <a:lnTo>
                      <a:pt x="252896" y="275424"/>
                    </a:lnTo>
                    <a:lnTo>
                      <a:pt x="289008" y="279780"/>
                    </a:lnTo>
                    <a:cubicBezTo>
                      <a:pt x="290665" y="279980"/>
                      <a:pt x="292281" y="279173"/>
                      <a:pt x="293116" y="277730"/>
                    </a:cubicBezTo>
                    <a:lnTo>
                      <a:pt x="293116" y="277730"/>
                    </a:lnTo>
                    <a:lnTo>
                      <a:pt x="317917" y="234844"/>
                    </a:lnTo>
                    <a:cubicBezTo>
                      <a:pt x="318754" y="233398"/>
                      <a:pt x="318645" y="231591"/>
                      <a:pt x="317642" y="230254"/>
                    </a:cubicBezTo>
                    <a:lnTo>
                      <a:pt x="317642" y="230254"/>
                    </a:lnTo>
                    <a:lnTo>
                      <a:pt x="295834" y="201243"/>
                    </a:lnTo>
                    <a:cubicBezTo>
                      <a:pt x="293121" y="197633"/>
                      <a:pt x="291654" y="193239"/>
                      <a:pt x="291652" y="188724"/>
                    </a:cubicBezTo>
                    <a:lnTo>
                      <a:pt x="291652" y="188724"/>
                    </a:lnTo>
                    <a:lnTo>
                      <a:pt x="291652" y="169653"/>
                    </a:lnTo>
                    <a:cubicBezTo>
                      <a:pt x="291652" y="165137"/>
                      <a:pt x="293121" y="160743"/>
                      <a:pt x="295834" y="157133"/>
                    </a:cubicBezTo>
                    <a:lnTo>
                      <a:pt x="295834" y="157133"/>
                    </a:lnTo>
                    <a:lnTo>
                      <a:pt x="317642" y="128124"/>
                    </a:lnTo>
                    <a:cubicBezTo>
                      <a:pt x="318645" y="126788"/>
                      <a:pt x="318754" y="124981"/>
                      <a:pt x="317917" y="123534"/>
                    </a:cubicBezTo>
                    <a:lnTo>
                      <a:pt x="317917" y="123534"/>
                    </a:lnTo>
                    <a:lnTo>
                      <a:pt x="293116" y="80649"/>
                    </a:lnTo>
                    <a:cubicBezTo>
                      <a:pt x="292281" y="79205"/>
                      <a:pt x="290665" y="78398"/>
                      <a:pt x="289008" y="78598"/>
                    </a:cubicBezTo>
                    <a:lnTo>
                      <a:pt x="289008" y="78598"/>
                    </a:lnTo>
                    <a:lnTo>
                      <a:pt x="252896" y="82954"/>
                    </a:lnTo>
                    <a:cubicBezTo>
                      <a:pt x="248418" y="83493"/>
                      <a:pt x="243888" y="82566"/>
                      <a:pt x="239982" y="80312"/>
                    </a:cubicBezTo>
                    <a:lnTo>
                      <a:pt x="239982" y="80312"/>
                    </a:lnTo>
                    <a:lnTo>
                      <a:pt x="223399" y="70736"/>
                    </a:lnTo>
                    <a:cubicBezTo>
                      <a:pt x="219496" y="68483"/>
                      <a:pt x="216429" y="65026"/>
                      <a:pt x="214659" y="60883"/>
                    </a:cubicBezTo>
                    <a:lnTo>
                      <a:pt x="214659" y="60883"/>
                    </a:lnTo>
                    <a:lnTo>
                      <a:pt x="200401" y="27532"/>
                    </a:lnTo>
                    <a:cubicBezTo>
                      <a:pt x="199744" y="25998"/>
                      <a:pt x="198237" y="25003"/>
                      <a:pt x="196569" y="25003"/>
                    </a:cubicBezTo>
                    <a:lnTo>
                      <a:pt x="196569" y="25003"/>
                    </a:lnTo>
                    <a:close/>
                    <a:moveTo>
                      <a:pt x="171740" y="104180"/>
                    </a:moveTo>
                    <a:cubicBezTo>
                      <a:pt x="213167" y="104180"/>
                      <a:pt x="246750" y="137763"/>
                      <a:pt x="246750" y="179189"/>
                    </a:cubicBezTo>
                    <a:cubicBezTo>
                      <a:pt x="246750" y="220616"/>
                      <a:pt x="213167" y="254198"/>
                      <a:pt x="171740" y="254198"/>
                    </a:cubicBezTo>
                    <a:cubicBezTo>
                      <a:pt x="130314" y="254198"/>
                      <a:pt x="96731" y="220616"/>
                      <a:pt x="96731" y="179189"/>
                    </a:cubicBezTo>
                    <a:cubicBezTo>
                      <a:pt x="96731" y="137763"/>
                      <a:pt x="130314" y="104180"/>
                      <a:pt x="171740" y="104180"/>
                    </a:cubicBezTo>
                    <a:close/>
                    <a:moveTo>
                      <a:pt x="171740" y="129183"/>
                    </a:moveTo>
                    <a:cubicBezTo>
                      <a:pt x="144122" y="129183"/>
                      <a:pt x="121734" y="151571"/>
                      <a:pt x="121734" y="179189"/>
                    </a:cubicBezTo>
                    <a:cubicBezTo>
                      <a:pt x="121734" y="206808"/>
                      <a:pt x="144122" y="229195"/>
                      <a:pt x="171740" y="229195"/>
                    </a:cubicBezTo>
                    <a:cubicBezTo>
                      <a:pt x="199359" y="229195"/>
                      <a:pt x="221747" y="206808"/>
                      <a:pt x="221747" y="179189"/>
                    </a:cubicBezTo>
                    <a:cubicBezTo>
                      <a:pt x="221747" y="151571"/>
                      <a:pt x="199359" y="129183"/>
                      <a:pt x="171740" y="1291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2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7590263-076E-35D7-0498-718B8878A117}"/>
              </a:ext>
            </a:extLst>
          </p:cNvPr>
          <p:cNvGrpSpPr/>
          <p:nvPr/>
        </p:nvGrpSpPr>
        <p:grpSpPr>
          <a:xfrm>
            <a:off x="8278916" y="5409935"/>
            <a:ext cx="918884" cy="170731"/>
            <a:chOff x="8403079" y="5425136"/>
            <a:chExt cx="684684" cy="127216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0F713403-A756-D031-4EFD-CFA6F1F3DDF6}"/>
                </a:ext>
              </a:extLst>
            </p:cNvPr>
            <p:cNvSpPr>
              <a:spLocks/>
            </p:cNvSpPr>
            <p:nvPr/>
          </p:nvSpPr>
          <p:spPr>
            <a:xfrm>
              <a:off x="8928806" y="5536679"/>
              <a:ext cx="79200" cy="14400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80">
                <a:defRPr/>
              </a:pPr>
              <a:endParaRPr lang="zh-CN" altLang="en-US" sz="120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95CC626-601B-E9EA-7383-4DF7A29CB90A}"/>
                </a:ext>
              </a:extLst>
            </p:cNvPr>
            <p:cNvGrpSpPr>
              <a:grpSpLocks/>
            </p:cNvGrpSpPr>
            <p:nvPr/>
          </p:nvGrpSpPr>
          <p:grpSpPr>
            <a:xfrm>
              <a:off x="8403079" y="5425136"/>
              <a:ext cx="684684" cy="127216"/>
              <a:chOff x="3776748" y="2680263"/>
              <a:chExt cx="4680109" cy="869581"/>
            </a:xfrm>
            <a:solidFill>
              <a:srgbClr val="919293"/>
            </a:solidFill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D1A79839-56A7-CDCC-E2A5-82155B7CA6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97766" y="2680263"/>
                <a:ext cx="459091" cy="651903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80">
                  <a:defRPr/>
                </a:pPr>
                <a:endParaRPr lang="zh-CN" altLang="en-US" sz="120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48D14681-BCAB-03EC-633F-214F8014E4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804881" y="2858995"/>
                <a:ext cx="456614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defTabSz="914380">
                  <a:defRPr/>
                </a:pPr>
                <a:endParaRPr lang="zh-CN" altLang="en-US" sz="120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9A9F792-2F64-6422-0036-1DEE482B01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63153" y="2858958"/>
                <a:ext cx="402292" cy="470387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defTabSz="914380">
                  <a:defRPr/>
                </a:pPr>
                <a:endParaRPr lang="zh-CN" altLang="en-US" sz="120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B3B29153-7FDD-AC72-00B5-66B7CED904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64149" y="2866734"/>
                <a:ext cx="444411" cy="471354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defTabSz="914380">
                  <a:defRPr/>
                </a:pPr>
                <a:endParaRPr lang="zh-CN" altLang="en-US" sz="120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22213242-4E06-8C5C-24A7-049E5D8B1D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49184" y="2858980"/>
                <a:ext cx="670244" cy="470372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defTabSz="914380">
                  <a:defRPr/>
                </a:pPr>
                <a:endParaRPr lang="zh-CN" altLang="en-US" sz="12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7598394F-BB04-3621-E545-041C7E7A9A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26345" y="2860512"/>
                <a:ext cx="268282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defTabSz="914380">
                  <a:defRPr/>
                </a:pPr>
                <a:endParaRPr lang="zh-CN" altLang="en-US" sz="120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ABE53BD8-9ED1-153E-4C2C-D0D542D604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55770" y="2860512"/>
                <a:ext cx="393856" cy="484546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defTabSz="914380">
                  <a:defRPr/>
                </a:pPr>
                <a:endParaRPr lang="zh-CN" altLang="en-US" sz="120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4AA8F9FF-2D93-A446-EB1D-8C14F04AF3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76748" y="2692745"/>
                <a:ext cx="524538" cy="645703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80">
                  <a:defRPr/>
                </a:pPr>
                <a:endParaRPr lang="zh-CN" altLang="en-US" sz="12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11BF373A-7484-7610-C7C6-AB7DA70A406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15590" y="2684910"/>
                <a:ext cx="650801" cy="650782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defTabSz="914380">
                  <a:defRPr/>
                </a:pPr>
                <a:endParaRPr lang="zh-CN" altLang="en-US" sz="120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7C09A89B-7E70-2D3B-B147-FF0CAA2BCD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42795" y="1281052"/>
            <a:ext cx="8216602" cy="4605419"/>
            <a:chOff x="-14775130" y="1847013"/>
            <a:chExt cx="14450512" cy="8099535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7A23B710-81A4-2335-CF88-E7FDDE489F4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4775130" y="1847013"/>
              <a:ext cx="14450512" cy="8099535"/>
              <a:chOff x="-874659" y="-378027"/>
              <a:chExt cx="14450512" cy="8099535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8A1AF147-B667-91DB-0A92-17ACB7A0E3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874659" y="-378027"/>
                <a:ext cx="14450512" cy="8099535"/>
              </a:xfrm>
              <a:prstGeom prst="rect">
                <a:avLst/>
              </a:prstGeom>
              <a:solidFill>
                <a:srgbClr val="000000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732F19D8-72E0-244F-0838-31B94FA3062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955238" y="1267691"/>
                <a:ext cx="6644640" cy="4633366"/>
                <a:chOff x="2955238" y="1267691"/>
                <a:chExt cx="6644640" cy="4633366"/>
              </a:xfrm>
            </p:grpSpPr>
            <p:sp>
              <p:nvSpPr>
                <p:cNvPr id="92" name="矩形: 圆角 91">
                  <a:extLst>
                    <a:ext uri="{FF2B5EF4-FFF2-40B4-BE49-F238E27FC236}">
                      <a16:creationId xmlns:a16="http://schemas.microsoft.com/office/drawing/2014/main" id="{AEB3658B-6A94-836C-8E55-9F229E04BF5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955238" y="1267691"/>
                  <a:ext cx="6644640" cy="4633366"/>
                </a:xfrm>
                <a:prstGeom prst="roundRect">
                  <a:avLst>
                    <a:gd name="adj" fmla="val 9662"/>
                  </a:avLst>
                </a:pr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        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设置</a:t>
                  </a:r>
                  <a:endParaRPr lang="en-US" altLang="zh-CN" sz="16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  <a:p>
                  <a:pPr algn="just"/>
                  <a:endParaRPr lang="en-US" altLang="zh-CN" sz="10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/>
                  <a:r>
                    <a:rPr lang="en-US" altLang="zh-CN" sz="12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       </a:t>
                  </a:r>
                  <a:r>
                    <a:rPr lang="zh-CN" altLang="en-US" sz="1200" dirty="0">
                      <a:solidFill>
                        <a:schemeClr val="bg1">
                          <a:alpha val="66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提示：以下功能正在开发中，暂不可用</a:t>
                  </a:r>
                  <a:endParaRPr lang="en-US" altLang="zh-CN" sz="1200" dirty="0">
                    <a:solidFill>
                      <a:schemeClr val="bg1">
                        <a:alpha val="66000"/>
                      </a:scheme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/>
                  <a:endParaRPr lang="en-US" altLang="zh-CN" sz="12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/>
                  <a:r>
                    <a:rPr lang="zh-CN" altLang="en-US" sz="14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       深色模式</a:t>
                  </a:r>
                  <a:r>
                    <a:rPr lang="en-US" altLang="zh-CN" sz="14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				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关</a:t>
                  </a:r>
                  <a:endParaRPr lang="en-US" altLang="zh-CN" sz="14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/>
                  <a:r>
                    <a:rPr lang="en-US" altLang="zh-CN" sz="14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</a:t>
                  </a:r>
                  <a:endParaRPr lang="en-US" altLang="zh-CN" sz="105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/>
                  <a:r>
                    <a:rPr lang="en-US" altLang="zh-CN" sz="14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       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设计风格</a:t>
                  </a:r>
                  <a:r>
                    <a:rPr lang="en-US" altLang="zh-CN" sz="14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	  </a:t>
                  </a:r>
                  <a:r>
                    <a:rPr lang="en-US" altLang="zh-CN" sz="1400" dirty="0" err="1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HarmonyOS</a:t>
                  </a:r>
                  <a:endParaRPr lang="en-US" altLang="zh-CN" sz="14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>
                    <a:lnSpc>
                      <a:spcPct val="220000"/>
                    </a:lnSpc>
                  </a:pPr>
                  <a:r>
                    <a:rPr lang="en-US" altLang="zh-CN" sz="14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		      Material Design</a:t>
                  </a:r>
                  <a:endParaRPr lang="en-US" altLang="zh-CN" sz="1400" dirty="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93" name="图形 21">
                  <a:extLst>
                    <a:ext uri="{FF2B5EF4-FFF2-40B4-BE49-F238E27FC236}">
                      <a16:creationId xmlns:a16="http://schemas.microsoft.com/office/drawing/2014/main" id="{52EA0596-A5C0-F26A-F970-4F157E4DB0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08885" y="1631204"/>
                  <a:ext cx="372241" cy="370201"/>
                </a:xfrm>
                <a:custGeom>
                  <a:avLst/>
                  <a:gdLst>
                    <a:gd name="connsiteX0" fmla="*/ 196569 w 343481"/>
                    <a:gd name="connsiteY0" fmla="*/ 0 h 358378"/>
                    <a:gd name="connsiteX1" fmla="*/ 223390 w 343481"/>
                    <a:gd name="connsiteY1" fmla="*/ 17703 h 358378"/>
                    <a:gd name="connsiteX2" fmla="*/ 223390 w 343481"/>
                    <a:gd name="connsiteY2" fmla="*/ 17703 h 358378"/>
                    <a:gd name="connsiteX3" fmla="*/ 237104 w 343481"/>
                    <a:gd name="connsiteY3" fmla="*/ 49777 h 358378"/>
                    <a:gd name="connsiteX4" fmla="*/ 251279 w 343481"/>
                    <a:gd name="connsiteY4" fmla="*/ 57961 h 358378"/>
                    <a:gd name="connsiteX5" fmla="*/ 286015 w 343481"/>
                    <a:gd name="connsiteY5" fmla="*/ 53775 h 358378"/>
                    <a:gd name="connsiteX6" fmla="*/ 314177 w 343481"/>
                    <a:gd name="connsiteY6" fmla="*/ 67167 h 358378"/>
                    <a:gd name="connsiteX7" fmla="*/ 314177 w 343481"/>
                    <a:gd name="connsiteY7" fmla="*/ 67167 h 358378"/>
                    <a:gd name="connsiteX8" fmla="*/ 314758 w 343481"/>
                    <a:gd name="connsiteY8" fmla="*/ 68131 h 358378"/>
                    <a:gd name="connsiteX9" fmla="*/ 339561 w 343481"/>
                    <a:gd name="connsiteY9" fmla="*/ 111016 h 358378"/>
                    <a:gd name="connsiteX10" fmla="*/ 337628 w 343481"/>
                    <a:gd name="connsiteY10" fmla="*/ 143148 h 358378"/>
                    <a:gd name="connsiteX11" fmla="*/ 337628 w 343481"/>
                    <a:gd name="connsiteY11" fmla="*/ 143148 h 358378"/>
                    <a:gd name="connsiteX12" fmla="*/ 316655 w 343481"/>
                    <a:gd name="connsiteY12" fmla="*/ 171041 h 358378"/>
                    <a:gd name="connsiteX13" fmla="*/ 316655 w 343481"/>
                    <a:gd name="connsiteY13" fmla="*/ 187332 h 358378"/>
                    <a:gd name="connsiteX14" fmla="*/ 337628 w 343481"/>
                    <a:gd name="connsiteY14" fmla="*/ 215230 h 358378"/>
                    <a:gd name="connsiteX15" fmla="*/ 340125 w 343481"/>
                    <a:gd name="connsiteY15" fmla="*/ 246341 h 358378"/>
                    <a:gd name="connsiteX16" fmla="*/ 340125 w 343481"/>
                    <a:gd name="connsiteY16" fmla="*/ 246341 h 358378"/>
                    <a:gd name="connsiteX17" fmla="*/ 339561 w 343481"/>
                    <a:gd name="connsiteY17" fmla="*/ 247363 h 358378"/>
                    <a:gd name="connsiteX18" fmla="*/ 314758 w 343481"/>
                    <a:gd name="connsiteY18" fmla="*/ 290246 h 358378"/>
                    <a:gd name="connsiteX19" fmla="*/ 286015 w 343481"/>
                    <a:gd name="connsiteY19" fmla="*/ 304603 h 358378"/>
                    <a:gd name="connsiteX20" fmla="*/ 286015 w 343481"/>
                    <a:gd name="connsiteY20" fmla="*/ 304603 h 358378"/>
                    <a:gd name="connsiteX21" fmla="*/ 251279 w 343481"/>
                    <a:gd name="connsiteY21" fmla="*/ 300413 h 358378"/>
                    <a:gd name="connsiteX22" fmla="*/ 237104 w 343481"/>
                    <a:gd name="connsiteY22" fmla="*/ 308597 h 358378"/>
                    <a:gd name="connsiteX23" fmla="*/ 223390 w 343481"/>
                    <a:gd name="connsiteY23" fmla="*/ 340674 h 358378"/>
                    <a:gd name="connsiteX24" fmla="*/ 197695 w 343481"/>
                    <a:gd name="connsiteY24" fmla="*/ 358356 h 358378"/>
                    <a:gd name="connsiteX25" fmla="*/ 197695 w 343481"/>
                    <a:gd name="connsiteY25" fmla="*/ 358356 h 358378"/>
                    <a:gd name="connsiteX26" fmla="*/ 196569 w 343481"/>
                    <a:gd name="connsiteY26" fmla="*/ 358378 h 358378"/>
                    <a:gd name="connsiteX27" fmla="*/ 146912 w 343481"/>
                    <a:gd name="connsiteY27" fmla="*/ 358378 h 358378"/>
                    <a:gd name="connsiteX28" fmla="*/ 120091 w 343481"/>
                    <a:gd name="connsiteY28" fmla="*/ 340674 h 358378"/>
                    <a:gd name="connsiteX29" fmla="*/ 120091 w 343481"/>
                    <a:gd name="connsiteY29" fmla="*/ 340674 h 358378"/>
                    <a:gd name="connsiteX30" fmla="*/ 106374 w 343481"/>
                    <a:gd name="connsiteY30" fmla="*/ 308597 h 358378"/>
                    <a:gd name="connsiteX31" fmla="*/ 92197 w 343481"/>
                    <a:gd name="connsiteY31" fmla="*/ 300413 h 358378"/>
                    <a:gd name="connsiteX32" fmla="*/ 57466 w 343481"/>
                    <a:gd name="connsiteY32" fmla="*/ 304603 h 358378"/>
                    <a:gd name="connsiteX33" fmla="*/ 29304 w 343481"/>
                    <a:gd name="connsiteY33" fmla="*/ 291211 h 358378"/>
                    <a:gd name="connsiteX34" fmla="*/ 29304 w 343481"/>
                    <a:gd name="connsiteY34" fmla="*/ 291211 h 358378"/>
                    <a:gd name="connsiteX35" fmla="*/ 28722 w 343481"/>
                    <a:gd name="connsiteY35" fmla="*/ 290246 h 358378"/>
                    <a:gd name="connsiteX36" fmla="*/ 3919 w 343481"/>
                    <a:gd name="connsiteY36" fmla="*/ 247363 h 358378"/>
                    <a:gd name="connsiteX37" fmla="*/ 5853 w 343481"/>
                    <a:gd name="connsiteY37" fmla="*/ 215230 h 358378"/>
                    <a:gd name="connsiteX38" fmla="*/ 5853 w 343481"/>
                    <a:gd name="connsiteY38" fmla="*/ 215230 h 358378"/>
                    <a:gd name="connsiteX39" fmla="*/ 26822 w 343481"/>
                    <a:gd name="connsiteY39" fmla="*/ 187332 h 358378"/>
                    <a:gd name="connsiteX40" fmla="*/ 26822 w 343481"/>
                    <a:gd name="connsiteY40" fmla="*/ 171041 h 358378"/>
                    <a:gd name="connsiteX41" fmla="*/ 5854 w 343481"/>
                    <a:gd name="connsiteY41" fmla="*/ 143148 h 358378"/>
                    <a:gd name="connsiteX42" fmla="*/ 3355 w 343481"/>
                    <a:gd name="connsiteY42" fmla="*/ 112037 h 358378"/>
                    <a:gd name="connsiteX43" fmla="*/ 3355 w 343481"/>
                    <a:gd name="connsiteY43" fmla="*/ 112037 h 358378"/>
                    <a:gd name="connsiteX44" fmla="*/ 3919 w 343481"/>
                    <a:gd name="connsiteY44" fmla="*/ 111016 h 358378"/>
                    <a:gd name="connsiteX45" fmla="*/ 28722 w 343481"/>
                    <a:gd name="connsiteY45" fmla="*/ 68131 h 358378"/>
                    <a:gd name="connsiteX46" fmla="*/ 57466 w 343481"/>
                    <a:gd name="connsiteY46" fmla="*/ 53775 h 358378"/>
                    <a:gd name="connsiteX47" fmla="*/ 57466 w 343481"/>
                    <a:gd name="connsiteY47" fmla="*/ 53775 h 358378"/>
                    <a:gd name="connsiteX48" fmla="*/ 92197 w 343481"/>
                    <a:gd name="connsiteY48" fmla="*/ 57961 h 358378"/>
                    <a:gd name="connsiteX49" fmla="*/ 106374 w 343481"/>
                    <a:gd name="connsiteY49" fmla="*/ 49777 h 358378"/>
                    <a:gd name="connsiteX50" fmla="*/ 120091 w 343481"/>
                    <a:gd name="connsiteY50" fmla="*/ 17705 h 358378"/>
                    <a:gd name="connsiteX51" fmla="*/ 145787 w 343481"/>
                    <a:gd name="connsiteY51" fmla="*/ 22 h 358378"/>
                    <a:gd name="connsiteX52" fmla="*/ 145787 w 343481"/>
                    <a:gd name="connsiteY52" fmla="*/ 22 h 358378"/>
                    <a:gd name="connsiteX53" fmla="*/ 146912 w 343481"/>
                    <a:gd name="connsiteY53" fmla="*/ 0 h 358378"/>
                    <a:gd name="connsiteX54" fmla="*/ 196569 w 343481"/>
                    <a:gd name="connsiteY54" fmla="*/ 25003 h 358378"/>
                    <a:gd name="connsiteX55" fmla="*/ 146912 w 343481"/>
                    <a:gd name="connsiteY55" fmla="*/ 25003 h 358378"/>
                    <a:gd name="connsiteX56" fmla="*/ 143082 w 343481"/>
                    <a:gd name="connsiteY56" fmla="*/ 27532 h 358378"/>
                    <a:gd name="connsiteX57" fmla="*/ 143082 w 343481"/>
                    <a:gd name="connsiteY57" fmla="*/ 27532 h 358378"/>
                    <a:gd name="connsiteX58" fmla="*/ 128826 w 343481"/>
                    <a:gd name="connsiteY58" fmla="*/ 60880 h 358378"/>
                    <a:gd name="connsiteX59" fmla="*/ 120086 w 343481"/>
                    <a:gd name="connsiteY59" fmla="*/ 70734 h 358378"/>
                    <a:gd name="connsiteX60" fmla="*/ 120086 w 343481"/>
                    <a:gd name="connsiteY60" fmla="*/ 70734 h 358378"/>
                    <a:gd name="connsiteX61" fmla="*/ 103498 w 343481"/>
                    <a:gd name="connsiteY61" fmla="*/ 80312 h 358378"/>
                    <a:gd name="connsiteX62" fmla="*/ 90585 w 343481"/>
                    <a:gd name="connsiteY62" fmla="*/ 82954 h 358378"/>
                    <a:gd name="connsiteX63" fmla="*/ 90585 w 343481"/>
                    <a:gd name="connsiteY63" fmla="*/ 82954 h 358378"/>
                    <a:gd name="connsiteX64" fmla="*/ 54472 w 343481"/>
                    <a:gd name="connsiteY64" fmla="*/ 78598 h 358378"/>
                    <a:gd name="connsiteX65" fmla="*/ 50366 w 343481"/>
                    <a:gd name="connsiteY65" fmla="*/ 80649 h 358378"/>
                    <a:gd name="connsiteX66" fmla="*/ 50366 w 343481"/>
                    <a:gd name="connsiteY66" fmla="*/ 80649 h 358378"/>
                    <a:gd name="connsiteX67" fmla="*/ 25563 w 343481"/>
                    <a:gd name="connsiteY67" fmla="*/ 123534 h 358378"/>
                    <a:gd name="connsiteX68" fmla="*/ 25840 w 343481"/>
                    <a:gd name="connsiteY68" fmla="*/ 128124 h 358378"/>
                    <a:gd name="connsiteX69" fmla="*/ 25840 w 343481"/>
                    <a:gd name="connsiteY69" fmla="*/ 128124 h 358378"/>
                    <a:gd name="connsiteX70" fmla="*/ 47647 w 343481"/>
                    <a:gd name="connsiteY70" fmla="*/ 157133 h 358378"/>
                    <a:gd name="connsiteX71" fmla="*/ 51828 w 343481"/>
                    <a:gd name="connsiteY71" fmla="*/ 169653 h 358378"/>
                    <a:gd name="connsiteX72" fmla="*/ 51828 w 343481"/>
                    <a:gd name="connsiteY72" fmla="*/ 169653 h 358378"/>
                    <a:gd name="connsiteX73" fmla="*/ 51828 w 343481"/>
                    <a:gd name="connsiteY73" fmla="*/ 188724 h 358378"/>
                    <a:gd name="connsiteX74" fmla="*/ 47647 w 343481"/>
                    <a:gd name="connsiteY74" fmla="*/ 201243 h 358378"/>
                    <a:gd name="connsiteX75" fmla="*/ 47647 w 343481"/>
                    <a:gd name="connsiteY75" fmla="*/ 201243 h 358378"/>
                    <a:gd name="connsiteX76" fmla="*/ 25839 w 343481"/>
                    <a:gd name="connsiteY76" fmla="*/ 230254 h 358378"/>
                    <a:gd name="connsiteX77" fmla="*/ 25563 w 343481"/>
                    <a:gd name="connsiteY77" fmla="*/ 234844 h 358378"/>
                    <a:gd name="connsiteX78" fmla="*/ 25563 w 343481"/>
                    <a:gd name="connsiteY78" fmla="*/ 234844 h 358378"/>
                    <a:gd name="connsiteX79" fmla="*/ 50366 w 343481"/>
                    <a:gd name="connsiteY79" fmla="*/ 277730 h 358378"/>
                    <a:gd name="connsiteX80" fmla="*/ 54472 w 343481"/>
                    <a:gd name="connsiteY80" fmla="*/ 279780 h 358378"/>
                    <a:gd name="connsiteX81" fmla="*/ 54472 w 343481"/>
                    <a:gd name="connsiteY81" fmla="*/ 279780 h 358378"/>
                    <a:gd name="connsiteX82" fmla="*/ 90585 w 343481"/>
                    <a:gd name="connsiteY82" fmla="*/ 275424 h 358378"/>
                    <a:gd name="connsiteX83" fmla="*/ 103498 w 343481"/>
                    <a:gd name="connsiteY83" fmla="*/ 278066 h 358378"/>
                    <a:gd name="connsiteX84" fmla="*/ 103498 w 343481"/>
                    <a:gd name="connsiteY84" fmla="*/ 278066 h 358378"/>
                    <a:gd name="connsiteX85" fmla="*/ 120086 w 343481"/>
                    <a:gd name="connsiteY85" fmla="*/ 287644 h 358378"/>
                    <a:gd name="connsiteX86" fmla="*/ 128826 w 343481"/>
                    <a:gd name="connsiteY86" fmla="*/ 297499 h 358378"/>
                    <a:gd name="connsiteX87" fmla="*/ 128826 w 343481"/>
                    <a:gd name="connsiteY87" fmla="*/ 297499 h 358378"/>
                    <a:gd name="connsiteX88" fmla="*/ 143082 w 343481"/>
                    <a:gd name="connsiteY88" fmla="*/ 330846 h 358378"/>
                    <a:gd name="connsiteX89" fmla="*/ 146912 w 343481"/>
                    <a:gd name="connsiteY89" fmla="*/ 333375 h 358378"/>
                    <a:gd name="connsiteX90" fmla="*/ 146912 w 343481"/>
                    <a:gd name="connsiteY90" fmla="*/ 333375 h 358378"/>
                    <a:gd name="connsiteX91" fmla="*/ 196569 w 343481"/>
                    <a:gd name="connsiteY91" fmla="*/ 333375 h 358378"/>
                    <a:gd name="connsiteX92" fmla="*/ 200401 w 343481"/>
                    <a:gd name="connsiteY92" fmla="*/ 330846 h 358378"/>
                    <a:gd name="connsiteX93" fmla="*/ 200401 w 343481"/>
                    <a:gd name="connsiteY93" fmla="*/ 330846 h 358378"/>
                    <a:gd name="connsiteX94" fmla="*/ 214659 w 343481"/>
                    <a:gd name="connsiteY94" fmla="*/ 297496 h 358378"/>
                    <a:gd name="connsiteX95" fmla="*/ 223399 w 343481"/>
                    <a:gd name="connsiteY95" fmla="*/ 287643 h 358378"/>
                    <a:gd name="connsiteX96" fmla="*/ 223399 w 343481"/>
                    <a:gd name="connsiteY96" fmla="*/ 287643 h 358378"/>
                    <a:gd name="connsiteX97" fmla="*/ 239982 w 343481"/>
                    <a:gd name="connsiteY97" fmla="*/ 278066 h 358378"/>
                    <a:gd name="connsiteX98" fmla="*/ 252896 w 343481"/>
                    <a:gd name="connsiteY98" fmla="*/ 275424 h 358378"/>
                    <a:gd name="connsiteX99" fmla="*/ 252896 w 343481"/>
                    <a:gd name="connsiteY99" fmla="*/ 275424 h 358378"/>
                    <a:gd name="connsiteX100" fmla="*/ 289008 w 343481"/>
                    <a:gd name="connsiteY100" fmla="*/ 279780 h 358378"/>
                    <a:gd name="connsiteX101" fmla="*/ 293116 w 343481"/>
                    <a:gd name="connsiteY101" fmla="*/ 277730 h 358378"/>
                    <a:gd name="connsiteX102" fmla="*/ 293116 w 343481"/>
                    <a:gd name="connsiteY102" fmla="*/ 277730 h 358378"/>
                    <a:gd name="connsiteX103" fmla="*/ 317917 w 343481"/>
                    <a:gd name="connsiteY103" fmla="*/ 234844 h 358378"/>
                    <a:gd name="connsiteX104" fmla="*/ 317642 w 343481"/>
                    <a:gd name="connsiteY104" fmla="*/ 230254 h 358378"/>
                    <a:gd name="connsiteX105" fmla="*/ 317642 w 343481"/>
                    <a:gd name="connsiteY105" fmla="*/ 230254 h 358378"/>
                    <a:gd name="connsiteX106" fmla="*/ 295834 w 343481"/>
                    <a:gd name="connsiteY106" fmla="*/ 201243 h 358378"/>
                    <a:gd name="connsiteX107" fmla="*/ 291652 w 343481"/>
                    <a:gd name="connsiteY107" fmla="*/ 188724 h 358378"/>
                    <a:gd name="connsiteX108" fmla="*/ 291652 w 343481"/>
                    <a:gd name="connsiteY108" fmla="*/ 188724 h 358378"/>
                    <a:gd name="connsiteX109" fmla="*/ 291652 w 343481"/>
                    <a:gd name="connsiteY109" fmla="*/ 169653 h 358378"/>
                    <a:gd name="connsiteX110" fmla="*/ 295834 w 343481"/>
                    <a:gd name="connsiteY110" fmla="*/ 157133 h 358378"/>
                    <a:gd name="connsiteX111" fmla="*/ 295834 w 343481"/>
                    <a:gd name="connsiteY111" fmla="*/ 157133 h 358378"/>
                    <a:gd name="connsiteX112" fmla="*/ 317642 w 343481"/>
                    <a:gd name="connsiteY112" fmla="*/ 128124 h 358378"/>
                    <a:gd name="connsiteX113" fmla="*/ 317917 w 343481"/>
                    <a:gd name="connsiteY113" fmla="*/ 123534 h 358378"/>
                    <a:gd name="connsiteX114" fmla="*/ 317917 w 343481"/>
                    <a:gd name="connsiteY114" fmla="*/ 123534 h 358378"/>
                    <a:gd name="connsiteX115" fmla="*/ 293116 w 343481"/>
                    <a:gd name="connsiteY115" fmla="*/ 80649 h 358378"/>
                    <a:gd name="connsiteX116" fmla="*/ 289008 w 343481"/>
                    <a:gd name="connsiteY116" fmla="*/ 78598 h 358378"/>
                    <a:gd name="connsiteX117" fmla="*/ 289008 w 343481"/>
                    <a:gd name="connsiteY117" fmla="*/ 78598 h 358378"/>
                    <a:gd name="connsiteX118" fmla="*/ 252896 w 343481"/>
                    <a:gd name="connsiteY118" fmla="*/ 82954 h 358378"/>
                    <a:gd name="connsiteX119" fmla="*/ 239982 w 343481"/>
                    <a:gd name="connsiteY119" fmla="*/ 80312 h 358378"/>
                    <a:gd name="connsiteX120" fmla="*/ 239982 w 343481"/>
                    <a:gd name="connsiteY120" fmla="*/ 80312 h 358378"/>
                    <a:gd name="connsiteX121" fmla="*/ 223399 w 343481"/>
                    <a:gd name="connsiteY121" fmla="*/ 70736 h 358378"/>
                    <a:gd name="connsiteX122" fmla="*/ 214659 w 343481"/>
                    <a:gd name="connsiteY122" fmla="*/ 60883 h 358378"/>
                    <a:gd name="connsiteX123" fmla="*/ 214659 w 343481"/>
                    <a:gd name="connsiteY123" fmla="*/ 60883 h 358378"/>
                    <a:gd name="connsiteX124" fmla="*/ 200401 w 343481"/>
                    <a:gd name="connsiteY124" fmla="*/ 27532 h 358378"/>
                    <a:gd name="connsiteX125" fmla="*/ 196569 w 343481"/>
                    <a:gd name="connsiteY125" fmla="*/ 25003 h 358378"/>
                    <a:gd name="connsiteX126" fmla="*/ 196569 w 343481"/>
                    <a:gd name="connsiteY126" fmla="*/ 25003 h 358378"/>
                    <a:gd name="connsiteX127" fmla="*/ 171740 w 343481"/>
                    <a:gd name="connsiteY127" fmla="*/ 104180 h 358378"/>
                    <a:gd name="connsiteX128" fmla="*/ 246750 w 343481"/>
                    <a:gd name="connsiteY128" fmla="*/ 179189 h 358378"/>
                    <a:gd name="connsiteX129" fmla="*/ 171740 w 343481"/>
                    <a:gd name="connsiteY129" fmla="*/ 254198 h 358378"/>
                    <a:gd name="connsiteX130" fmla="*/ 96731 w 343481"/>
                    <a:gd name="connsiteY130" fmla="*/ 179189 h 358378"/>
                    <a:gd name="connsiteX131" fmla="*/ 171740 w 343481"/>
                    <a:gd name="connsiteY131" fmla="*/ 104180 h 358378"/>
                    <a:gd name="connsiteX132" fmla="*/ 171740 w 343481"/>
                    <a:gd name="connsiteY132" fmla="*/ 129183 h 358378"/>
                    <a:gd name="connsiteX133" fmla="*/ 121734 w 343481"/>
                    <a:gd name="connsiteY133" fmla="*/ 179189 h 358378"/>
                    <a:gd name="connsiteX134" fmla="*/ 171740 w 343481"/>
                    <a:gd name="connsiteY134" fmla="*/ 229195 h 358378"/>
                    <a:gd name="connsiteX135" fmla="*/ 221747 w 343481"/>
                    <a:gd name="connsiteY135" fmla="*/ 179189 h 358378"/>
                    <a:gd name="connsiteX136" fmla="*/ 171740 w 343481"/>
                    <a:gd name="connsiteY136" fmla="*/ 129183 h 358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</a:cxnLst>
                  <a:rect l="l" t="t" r="r" b="b"/>
                  <a:pathLst>
                    <a:path w="343481" h="358378">
                      <a:moveTo>
                        <a:pt x="196569" y="0"/>
                      </a:moveTo>
                      <a:cubicBezTo>
                        <a:pt x="208247" y="0"/>
                        <a:pt x="218800" y="6965"/>
                        <a:pt x="223390" y="17703"/>
                      </a:cubicBezTo>
                      <a:lnTo>
                        <a:pt x="223390" y="17703"/>
                      </a:lnTo>
                      <a:lnTo>
                        <a:pt x="237104" y="49777"/>
                      </a:lnTo>
                      <a:lnTo>
                        <a:pt x="251279" y="57961"/>
                      </a:lnTo>
                      <a:lnTo>
                        <a:pt x="286015" y="53775"/>
                      </a:lnTo>
                      <a:cubicBezTo>
                        <a:pt x="297233" y="52422"/>
                        <a:pt x="308184" y="57668"/>
                        <a:pt x="314177" y="67167"/>
                      </a:cubicBezTo>
                      <a:lnTo>
                        <a:pt x="314177" y="67167"/>
                      </a:lnTo>
                      <a:lnTo>
                        <a:pt x="314758" y="68131"/>
                      </a:lnTo>
                      <a:lnTo>
                        <a:pt x="339561" y="111016"/>
                      </a:lnTo>
                      <a:cubicBezTo>
                        <a:pt x="345420" y="121145"/>
                        <a:pt x="344659" y="133795"/>
                        <a:pt x="337628" y="143148"/>
                      </a:cubicBezTo>
                      <a:lnTo>
                        <a:pt x="337628" y="143148"/>
                      </a:lnTo>
                      <a:lnTo>
                        <a:pt x="316655" y="171041"/>
                      </a:lnTo>
                      <a:lnTo>
                        <a:pt x="316655" y="187332"/>
                      </a:lnTo>
                      <a:lnTo>
                        <a:pt x="337628" y="215230"/>
                      </a:lnTo>
                      <a:cubicBezTo>
                        <a:pt x="344424" y="224271"/>
                        <a:pt x="345362" y="236393"/>
                        <a:pt x="340125" y="246341"/>
                      </a:cubicBezTo>
                      <a:lnTo>
                        <a:pt x="340125" y="246341"/>
                      </a:lnTo>
                      <a:lnTo>
                        <a:pt x="339561" y="247363"/>
                      </a:lnTo>
                      <a:lnTo>
                        <a:pt x="314758" y="290246"/>
                      </a:lnTo>
                      <a:cubicBezTo>
                        <a:pt x="308914" y="300354"/>
                        <a:pt x="297606" y="306002"/>
                        <a:pt x="286015" y="304603"/>
                      </a:cubicBezTo>
                      <a:lnTo>
                        <a:pt x="286015" y="304603"/>
                      </a:lnTo>
                      <a:lnTo>
                        <a:pt x="251279" y="300413"/>
                      </a:lnTo>
                      <a:lnTo>
                        <a:pt x="237104" y="308597"/>
                      </a:lnTo>
                      <a:lnTo>
                        <a:pt x="223390" y="340674"/>
                      </a:lnTo>
                      <a:cubicBezTo>
                        <a:pt x="218948" y="351067"/>
                        <a:pt x="208922" y="357925"/>
                        <a:pt x="197695" y="358356"/>
                      </a:cubicBezTo>
                      <a:lnTo>
                        <a:pt x="197695" y="358356"/>
                      </a:lnTo>
                      <a:lnTo>
                        <a:pt x="196569" y="358378"/>
                      </a:lnTo>
                      <a:lnTo>
                        <a:pt x="146912" y="358378"/>
                      </a:lnTo>
                      <a:cubicBezTo>
                        <a:pt x="135234" y="358378"/>
                        <a:pt x="124681" y="351412"/>
                        <a:pt x="120091" y="340674"/>
                      </a:cubicBezTo>
                      <a:lnTo>
                        <a:pt x="120091" y="340674"/>
                      </a:lnTo>
                      <a:lnTo>
                        <a:pt x="106374" y="308597"/>
                      </a:lnTo>
                      <a:lnTo>
                        <a:pt x="92197" y="300413"/>
                      </a:lnTo>
                      <a:lnTo>
                        <a:pt x="57466" y="304603"/>
                      </a:lnTo>
                      <a:cubicBezTo>
                        <a:pt x="46249" y="305957"/>
                        <a:pt x="35297" y="300711"/>
                        <a:pt x="29304" y="291211"/>
                      </a:cubicBezTo>
                      <a:lnTo>
                        <a:pt x="29304" y="291211"/>
                      </a:lnTo>
                      <a:lnTo>
                        <a:pt x="28722" y="290246"/>
                      </a:lnTo>
                      <a:lnTo>
                        <a:pt x="3919" y="247363"/>
                      </a:lnTo>
                      <a:cubicBezTo>
                        <a:pt x="-1939" y="237233"/>
                        <a:pt x="-1178" y="224583"/>
                        <a:pt x="5853" y="215230"/>
                      </a:cubicBezTo>
                      <a:lnTo>
                        <a:pt x="5853" y="215230"/>
                      </a:lnTo>
                      <a:lnTo>
                        <a:pt x="26822" y="187332"/>
                      </a:lnTo>
                      <a:lnTo>
                        <a:pt x="26822" y="171041"/>
                      </a:lnTo>
                      <a:lnTo>
                        <a:pt x="5854" y="143148"/>
                      </a:lnTo>
                      <a:cubicBezTo>
                        <a:pt x="-943" y="134107"/>
                        <a:pt x="-1881" y="121985"/>
                        <a:pt x="3355" y="112037"/>
                      </a:cubicBezTo>
                      <a:lnTo>
                        <a:pt x="3355" y="112037"/>
                      </a:lnTo>
                      <a:lnTo>
                        <a:pt x="3919" y="111016"/>
                      </a:lnTo>
                      <a:lnTo>
                        <a:pt x="28722" y="68131"/>
                      </a:lnTo>
                      <a:cubicBezTo>
                        <a:pt x="34567" y="58025"/>
                        <a:pt x="45875" y="52377"/>
                        <a:pt x="57466" y="53775"/>
                      </a:cubicBezTo>
                      <a:lnTo>
                        <a:pt x="57466" y="53775"/>
                      </a:lnTo>
                      <a:lnTo>
                        <a:pt x="92197" y="57961"/>
                      </a:lnTo>
                      <a:lnTo>
                        <a:pt x="106374" y="49777"/>
                      </a:lnTo>
                      <a:lnTo>
                        <a:pt x="120091" y="17705"/>
                      </a:lnTo>
                      <a:cubicBezTo>
                        <a:pt x="124533" y="7312"/>
                        <a:pt x="134560" y="453"/>
                        <a:pt x="145787" y="22"/>
                      </a:cubicBezTo>
                      <a:lnTo>
                        <a:pt x="145787" y="22"/>
                      </a:lnTo>
                      <a:lnTo>
                        <a:pt x="146912" y="0"/>
                      </a:lnTo>
                      <a:close/>
                      <a:moveTo>
                        <a:pt x="196569" y="25003"/>
                      </a:moveTo>
                      <a:lnTo>
                        <a:pt x="146912" y="25003"/>
                      </a:lnTo>
                      <a:cubicBezTo>
                        <a:pt x="145245" y="25003"/>
                        <a:pt x="143737" y="25998"/>
                        <a:pt x="143082" y="27532"/>
                      </a:cubicBezTo>
                      <a:lnTo>
                        <a:pt x="143082" y="27532"/>
                      </a:lnTo>
                      <a:lnTo>
                        <a:pt x="128826" y="60880"/>
                      </a:lnTo>
                      <a:cubicBezTo>
                        <a:pt x="127055" y="65023"/>
                        <a:pt x="123988" y="68481"/>
                        <a:pt x="120086" y="70734"/>
                      </a:cubicBezTo>
                      <a:lnTo>
                        <a:pt x="120086" y="70734"/>
                      </a:lnTo>
                      <a:lnTo>
                        <a:pt x="103498" y="80312"/>
                      </a:lnTo>
                      <a:cubicBezTo>
                        <a:pt x="99593" y="82566"/>
                        <a:pt x="95062" y="83493"/>
                        <a:pt x="90585" y="82954"/>
                      </a:cubicBezTo>
                      <a:lnTo>
                        <a:pt x="90585" y="82954"/>
                      </a:lnTo>
                      <a:lnTo>
                        <a:pt x="54472" y="78598"/>
                      </a:lnTo>
                      <a:cubicBezTo>
                        <a:pt x="52816" y="78398"/>
                        <a:pt x="51201" y="79205"/>
                        <a:pt x="50366" y="80649"/>
                      </a:cubicBezTo>
                      <a:lnTo>
                        <a:pt x="50366" y="80649"/>
                      </a:lnTo>
                      <a:lnTo>
                        <a:pt x="25563" y="123534"/>
                      </a:lnTo>
                      <a:cubicBezTo>
                        <a:pt x="24726" y="124981"/>
                        <a:pt x="24835" y="126788"/>
                        <a:pt x="25840" y="128124"/>
                      </a:cubicBezTo>
                      <a:lnTo>
                        <a:pt x="25840" y="128124"/>
                      </a:lnTo>
                      <a:lnTo>
                        <a:pt x="47647" y="157133"/>
                      </a:lnTo>
                      <a:cubicBezTo>
                        <a:pt x="50361" y="160743"/>
                        <a:pt x="51828" y="165137"/>
                        <a:pt x="51828" y="169653"/>
                      </a:cubicBezTo>
                      <a:lnTo>
                        <a:pt x="51828" y="169653"/>
                      </a:lnTo>
                      <a:lnTo>
                        <a:pt x="51828" y="188724"/>
                      </a:lnTo>
                      <a:cubicBezTo>
                        <a:pt x="51828" y="193239"/>
                        <a:pt x="50361" y="197633"/>
                        <a:pt x="47647" y="201243"/>
                      </a:cubicBezTo>
                      <a:lnTo>
                        <a:pt x="47647" y="201243"/>
                      </a:lnTo>
                      <a:lnTo>
                        <a:pt x="25839" y="230254"/>
                      </a:lnTo>
                      <a:cubicBezTo>
                        <a:pt x="24835" y="231591"/>
                        <a:pt x="24726" y="233398"/>
                        <a:pt x="25563" y="234844"/>
                      </a:cubicBezTo>
                      <a:lnTo>
                        <a:pt x="25563" y="234844"/>
                      </a:lnTo>
                      <a:lnTo>
                        <a:pt x="50366" y="277730"/>
                      </a:lnTo>
                      <a:cubicBezTo>
                        <a:pt x="51201" y="279173"/>
                        <a:pt x="52816" y="279980"/>
                        <a:pt x="54472" y="279780"/>
                      </a:cubicBezTo>
                      <a:lnTo>
                        <a:pt x="54472" y="279780"/>
                      </a:lnTo>
                      <a:lnTo>
                        <a:pt x="90585" y="275424"/>
                      </a:lnTo>
                      <a:cubicBezTo>
                        <a:pt x="95062" y="274884"/>
                        <a:pt x="99593" y="275811"/>
                        <a:pt x="103498" y="278066"/>
                      </a:cubicBezTo>
                      <a:lnTo>
                        <a:pt x="103498" y="278066"/>
                      </a:lnTo>
                      <a:lnTo>
                        <a:pt x="120086" y="287644"/>
                      </a:lnTo>
                      <a:cubicBezTo>
                        <a:pt x="123988" y="289896"/>
                        <a:pt x="127055" y="293355"/>
                        <a:pt x="128826" y="297499"/>
                      </a:cubicBezTo>
                      <a:lnTo>
                        <a:pt x="128826" y="297499"/>
                      </a:lnTo>
                      <a:lnTo>
                        <a:pt x="143082" y="330846"/>
                      </a:lnTo>
                      <a:cubicBezTo>
                        <a:pt x="143737" y="332380"/>
                        <a:pt x="145245" y="333375"/>
                        <a:pt x="146912" y="333375"/>
                      </a:cubicBezTo>
                      <a:lnTo>
                        <a:pt x="146912" y="333375"/>
                      </a:lnTo>
                      <a:lnTo>
                        <a:pt x="196569" y="333375"/>
                      </a:lnTo>
                      <a:cubicBezTo>
                        <a:pt x="198237" y="333375"/>
                        <a:pt x="199744" y="332380"/>
                        <a:pt x="200401" y="330846"/>
                      </a:cubicBezTo>
                      <a:lnTo>
                        <a:pt x="200401" y="330846"/>
                      </a:lnTo>
                      <a:lnTo>
                        <a:pt x="214659" y="297496"/>
                      </a:lnTo>
                      <a:cubicBezTo>
                        <a:pt x="216429" y="293352"/>
                        <a:pt x="219496" y="289895"/>
                        <a:pt x="223399" y="287643"/>
                      </a:cubicBezTo>
                      <a:lnTo>
                        <a:pt x="223399" y="287643"/>
                      </a:lnTo>
                      <a:lnTo>
                        <a:pt x="239982" y="278066"/>
                      </a:lnTo>
                      <a:cubicBezTo>
                        <a:pt x="243888" y="275811"/>
                        <a:pt x="248418" y="274884"/>
                        <a:pt x="252896" y="275424"/>
                      </a:cubicBezTo>
                      <a:lnTo>
                        <a:pt x="252896" y="275424"/>
                      </a:lnTo>
                      <a:lnTo>
                        <a:pt x="289008" y="279780"/>
                      </a:lnTo>
                      <a:cubicBezTo>
                        <a:pt x="290665" y="279980"/>
                        <a:pt x="292281" y="279173"/>
                        <a:pt x="293116" y="277730"/>
                      </a:cubicBezTo>
                      <a:lnTo>
                        <a:pt x="293116" y="277730"/>
                      </a:lnTo>
                      <a:lnTo>
                        <a:pt x="317917" y="234844"/>
                      </a:lnTo>
                      <a:cubicBezTo>
                        <a:pt x="318754" y="233398"/>
                        <a:pt x="318645" y="231591"/>
                        <a:pt x="317642" y="230254"/>
                      </a:cubicBezTo>
                      <a:lnTo>
                        <a:pt x="317642" y="230254"/>
                      </a:lnTo>
                      <a:lnTo>
                        <a:pt x="295834" y="201243"/>
                      </a:lnTo>
                      <a:cubicBezTo>
                        <a:pt x="293121" y="197633"/>
                        <a:pt x="291654" y="193239"/>
                        <a:pt x="291652" y="188724"/>
                      </a:cubicBezTo>
                      <a:lnTo>
                        <a:pt x="291652" y="188724"/>
                      </a:lnTo>
                      <a:lnTo>
                        <a:pt x="291652" y="169653"/>
                      </a:lnTo>
                      <a:cubicBezTo>
                        <a:pt x="291652" y="165137"/>
                        <a:pt x="293121" y="160743"/>
                        <a:pt x="295834" y="157133"/>
                      </a:cubicBezTo>
                      <a:lnTo>
                        <a:pt x="295834" y="157133"/>
                      </a:lnTo>
                      <a:lnTo>
                        <a:pt x="317642" y="128124"/>
                      </a:lnTo>
                      <a:cubicBezTo>
                        <a:pt x="318645" y="126788"/>
                        <a:pt x="318754" y="124981"/>
                        <a:pt x="317917" y="123534"/>
                      </a:cubicBezTo>
                      <a:lnTo>
                        <a:pt x="317917" y="123534"/>
                      </a:lnTo>
                      <a:lnTo>
                        <a:pt x="293116" y="80649"/>
                      </a:lnTo>
                      <a:cubicBezTo>
                        <a:pt x="292281" y="79205"/>
                        <a:pt x="290665" y="78398"/>
                        <a:pt x="289008" y="78598"/>
                      </a:cubicBezTo>
                      <a:lnTo>
                        <a:pt x="289008" y="78598"/>
                      </a:lnTo>
                      <a:lnTo>
                        <a:pt x="252896" y="82954"/>
                      </a:lnTo>
                      <a:cubicBezTo>
                        <a:pt x="248418" y="83493"/>
                        <a:pt x="243888" y="82566"/>
                        <a:pt x="239982" y="80312"/>
                      </a:cubicBezTo>
                      <a:lnTo>
                        <a:pt x="239982" y="80312"/>
                      </a:lnTo>
                      <a:lnTo>
                        <a:pt x="223399" y="70736"/>
                      </a:lnTo>
                      <a:cubicBezTo>
                        <a:pt x="219496" y="68483"/>
                        <a:pt x="216429" y="65026"/>
                        <a:pt x="214659" y="60883"/>
                      </a:cubicBezTo>
                      <a:lnTo>
                        <a:pt x="214659" y="60883"/>
                      </a:lnTo>
                      <a:lnTo>
                        <a:pt x="200401" y="27532"/>
                      </a:lnTo>
                      <a:cubicBezTo>
                        <a:pt x="199744" y="25998"/>
                        <a:pt x="198237" y="25003"/>
                        <a:pt x="196569" y="25003"/>
                      </a:cubicBezTo>
                      <a:lnTo>
                        <a:pt x="196569" y="25003"/>
                      </a:lnTo>
                      <a:close/>
                      <a:moveTo>
                        <a:pt x="171740" y="104180"/>
                      </a:moveTo>
                      <a:cubicBezTo>
                        <a:pt x="213167" y="104180"/>
                        <a:pt x="246750" y="137763"/>
                        <a:pt x="246750" y="179189"/>
                      </a:cubicBezTo>
                      <a:cubicBezTo>
                        <a:pt x="246750" y="220616"/>
                        <a:pt x="213167" y="254198"/>
                        <a:pt x="171740" y="254198"/>
                      </a:cubicBezTo>
                      <a:cubicBezTo>
                        <a:pt x="130314" y="254198"/>
                        <a:pt x="96731" y="220616"/>
                        <a:pt x="96731" y="179189"/>
                      </a:cubicBezTo>
                      <a:cubicBezTo>
                        <a:pt x="96731" y="137763"/>
                        <a:pt x="130314" y="104180"/>
                        <a:pt x="171740" y="104180"/>
                      </a:cubicBezTo>
                      <a:close/>
                      <a:moveTo>
                        <a:pt x="171740" y="129183"/>
                      </a:moveTo>
                      <a:cubicBezTo>
                        <a:pt x="144122" y="129183"/>
                        <a:pt x="121734" y="151571"/>
                        <a:pt x="121734" y="179189"/>
                      </a:cubicBezTo>
                      <a:cubicBezTo>
                        <a:pt x="121734" y="206808"/>
                        <a:pt x="144122" y="229195"/>
                        <a:pt x="171740" y="229195"/>
                      </a:cubicBezTo>
                      <a:cubicBezTo>
                        <a:pt x="199359" y="229195"/>
                        <a:pt x="221747" y="206808"/>
                        <a:pt x="221747" y="179189"/>
                      </a:cubicBezTo>
                      <a:cubicBezTo>
                        <a:pt x="221747" y="151571"/>
                        <a:pt x="199359" y="129183"/>
                        <a:pt x="171740" y="12918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6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10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94" name="矩形: 圆角 93">
                  <a:extLst>
                    <a:ext uri="{FF2B5EF4-FFF2-40B4-BE49-F238E27FC236}">
                      <a16:creationId xmlns:a16="http://schemas.microsoft.com/office/drawing/2014/main" id="{33320363-7CB5-D5DA-77C7-8D5CC182C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614037" y="2887562"/>
                  <a:ext cx="932245" cy="4642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0C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rgbClr val="F1F3F5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D1FF76D4-CB91-F9C5-5BCD-CBD66E65AF2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684675" y="2940571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algn="ctr" rotWithShape="0">
                    <a:srgbClr val="00001E">
                      <a:alpha val="6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grpSp>
              <p:nvGrpSpPr>
                <p:cNvPr id="96" name="图形 104">
                  <a:extLst>
                    <a:ext uri="{FF2B5EF4-FFF2-40B4-BE49-F238E27FC236}">
                      <a16:creationId xmlns:a16="http://schemas.microsoft.com/office/drawing/2014/main" id="{9CAB1418-B7EC-8E8A-358B-5928283B8CD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8044675" y="3682247"/>
                  <a:ext cx="471572" cy="471572"/>
                  <a:chOff x="4083031" y="2368230"/>
                  <a:chExt cx="190500" cy="190500"/>
                </a:xfrm>
              </p:grpSpPr>
              <p:sp>
                <p:nvSpPr>
                  <p:cNvPr id="107" name="任意多边形: 形状 106">
                    <a:extLst>
                      <a:ext uri="{FF2B5EF4-FFF2-40B4-BE49-F238E27FC236}">
                        <a16:creationId xmlns:a16="http://schemas.microsoft.com/office/drawing/2014/main" id="{3BB0DA92-1641-4691-1E4A-2D68BAAC407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083031" y="2368230"/>
                    <a:ext cx="190500" cy="190500"/>
                  </a:xfrm>
                  <a:custGeom>
                    <a:avLst/>
                    <a:gdLst>
                      <a:gd name="connsiteX0" fmla="*/ 95500 w 190500"/>
                      <a:gd name="connsiteY0" fmla="*/ 190502 h 190500"/>
                      <a:gd name="connsiteX1" fmla="*/ 190750 w 190500"/>
                      <a:gd name="connsiteY1" fmla="*/ 95252 h 190500"/>
                      <a:gd name="connsiteX2" fmla="*/ 95500 w 190500"/>
                      <a:gd name="connsiteY2" fmla="*/ 2 h 190500"/>
                      <a:gd name="connsiteX3" fmla="*/ 250 w 190500"/>
                      <a:gd name="connsiteY3" fmla="*/ 95252 h 190500"/>
                      <a:gd name="connsiteX4" fmla="*/ 95500 w 190500"/>
                      <a:gd name="connsiteY4" fmla="*/ 190502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0500" h="190500">
                        <a:moveTo>
                          <a:pt x="95500" y="190502"/>
                        </a:moveTo>
                        <a:cubicBezTo>
                          <a:pt x="148105" y="190502"/>
                          <a:pt x="190750" y="147857"/>
                          <a:pt x="190750" y="95252"/>
                        </a:cubicBezTo>
                        <a:cubicBezTo>
                          <a:pt x="190750" y="42647"/>
                          <a:pt x="148105" y="2"/>
                          <a:pt x="95500" y="2"/>
                        </a:cubicBezTo>
                        <a:cubicBezTo>
                          <a:pt x="42895" y="2"/>
                          <a:pt x="250" y="42647"/>
                          <a:pt x="250" y="95252"/>
                        </a:cubicBezTo>
                        <a:cubicBezTo>
                          <a:pt x="250" y="147857"/>
                          <a:pt x="42895" y="190502"/>
                          <a:pt x="95500" y="190502"/>
                        </a:cubicBezTo>
                        <a:close/>
                      </a:path>
                    </a:pathLst>
                  </a:custGeom>
                  <a:solidFill>
                    <a:srgbClr val="254FF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108" name="任意多边形: 形状 107">
                    <a:extLst>
                      <a:ext uri="{FF2B5EF4-FFF2-40B4-BE49-F238E27FC236}">
                        <a16:creationId xmlns:a16="http://schemas.microsoft.com/office/drawing/2014/main" id="{3F417410-95EC-51B6-AA40-9FCC1B0DFA8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130656" y="2415855"/>
                    <a:ext cx="95250" cy="95250"/>
                  </a:xfrm>
                  <a:custGeom>
                    <a:avLst/>
                    <a:gdLst>
                      <a:gd name="connsiteX0" fmla="*/ 47880 w 95250"/>
                      <a:gd name="connsiteY0" fmla="*/ 95257 h 95250"/>
                      <a:gd name="connsiteX1" fmla="*/ 95505 w 95250"/>
                      <a:gd name="connsiteY1" fmla="*/ 47632 h 95250"/>
                      <a:gd name="connsiteX2" fmla="*/ 47880 w 95250"/>
                      <a:gd name="connsiteY2" fmla="*/ 7 h 95250"/>
                      <a:gd name="connsiteX3" fmla="*/ 255 w 95250"/>
                      <a:gd name="connsiteY3" fmla="*/ 47632 h 95250"/>
                      <a:gd name="connsiteX4" fmla="*/ 47880 w 95250"/>
                      <a:gd name="connsiteY4" fmla="*/ 95257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47880" y="95257"/>
                        </a:moveTo>
                        <a:cubicBezTo>
                          <a:pt x="74183" y="95257"/>
                          <a:pt x="95505" y="73935"/>
                          <a:pt x="95505" y="47632"/>
                        </a:cubicBezTo>
                        <a:cubicBezTo>
                          <a:pt x="95505" y="21329"/>
                          <a:pt x="74183" y="7"/>
                          <a:pt x="47880" y="7"/>
                        </a:cubicBezTo>
                        <a:cubicBezTo>
                          <a:pt x="21577" y="7"/>
                          <a:pt x="255" y="21329"/>
                          <a:pt x="255" y="47632"/>
                        </a:cubicBezTo>
                        <a:cubicBezTo>
                          <a:pt x="255" y="73935"/>
                          <a:pt x="21577" y="95257"/>
                          <a:pt x="47880" y="95257"/>
                        </a:cubicBezTo>
                        <a:close/>
                      </a:path>
                    </a:pathLst>
                  </a:custGeom>
                  <a:noFill/>
                  <a:ln w="19050" cap="flat">
                    <a:solidFill>
                      <a:srgbClr val="000000">
                        <a:alpha val="5000"/>
                      </a:srgb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109" name="任意多边形: 形状 108">
                    <a:extLst>
                      <a:ext uri="{FF2B5EF4-FFF2-40B4-BE49-F238E27FC236}">
                        <a16:creationId xmlns:a16="http://schemas.microsoft.com/office/drawing/2014/main" id="{D19AC4DA-7439-7A7E-54DD-0C1B154FF5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130656" y="2415855"/>
                    <a:ext cx="95250" cy="95250"/>
                  </a:xfrm>
                  <a:custGeom>
                    <a:avLst/>
                    <a:gdLst>
                      <a:gd name="connsiteX0" fmla="*/ 47880 w 95250"/>
                      <a:gd name="connsiteY0" fmla="*/ 95257 h 95250"/>
                      <a:gd name="connsiteX1" fmla="*/ 95505 w 95250"/>
                      <a:gd name="connsiteY1" fmla="*/ 47632 h 95250"/>
                      <a:gd name="connsiteX2" fmla="*/ 47880 w 95250"/>
                      <a:gd name="connsiteY2" fmla="*/ 7 h 95250"/>
                      <a:gd name="connsiteX3" fmla="*/ 255 w 95250"/>
                      <a:gd name="connsiteY3" fmla="*/ 47632 h 95250"/>
                      <a:gd name="connsiteX4" fmla="*/ 47880 w 95250"/>
                      <a:gd name="connsiteY4" fmla="*/ 95257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47880" y="95257"/>
                        </a:moveTo>
                        <a:cubicBezTo>
                          <a:pt x="74183" y="95257"/>
                          <a:pt x="95505" y="73935"/>
                          <a:pt x="95505" y="47632"/>
                        </a:cubicBezTo>
                        <a:cubicBezTo>
                          <a:pt x="95505" y="21329"/>
                          <a:pt x="74183" y="7"/>
                          <a:pt x="47880" y="7"/>
                        </a:cubicBezTo>
                        <a:cubicBezTo>
                          <a:pt x="21577" y="7"/>
                          <a:pt x="255" y="21329"/>
                          <a:pt x="255" y="47632"/>
                        </a:cubicBezTo>
                        <a:cubicBezTo>
                          <a:pt x="255" y="73935"/>
                          <a:pt x="21577" y="95257"/>
                          <a:pt x="47880" y="952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</p:grpSp>
            <p:grpSp>
              <p:nvGrpSpPr>
                <p:cNvPr id="97" name="图形 108">
                  <a:extLst>
                    <a:ext uri="{FF2B5EF4-FFF2-40B4-BE49-F238E27FC236}">
                      <a16:creationId xmlns:a16="http://schemas.microsoft.com/office/drawing/2014/main" id="{B6B406E2-2FC5-40F4-0CF2-DF7F62441FD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8044675" y="4404858"/>
                  <a:ext cx="471572" cy="471572"/>
                  <a:chOff x="4083031" y="2688437"/>
                  <a:chExt cx="190500" cy="190500"/>
                </a:xfrm>
                <a:solidFill>
                  <a:srgbClr val="303030"/>
                </a:solidFill>
              </p:grpSpPr>
              <p:sp>
                <p:nvSpPr>
                  <p:cNvPr id="105" name="任意多边形: 形状 104">
                    <a:extLst>
                      <a:ext uri="{FF2B5EF4-FFF2-40B4-BE49-F238E27FC236}">
                        <a16:creationId xmlns:a16="http://schemas.microsoft.com/office/drawing/2014/main" id="{9A36DB9E-FD37-35DD-030B-11F43B120F8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083031" y="2688437"/>
                    <a:ext cx="190500" cy="190500"/>
                  </a:xfrm>
                  <a:custGeom>
                    <a:avLst/>
                    <a:gdLst>
                      <a:gd name="connsiteX0" fmla="*/ 95500 w 190500"/>
                      <a:gd name="connsiteY0" fmla="*/ 190502 h 190500"/>
                      <a:gd name="connsiteX1" fmla="*/ 190750 w 190500"/>
                      <a:gd name="connsiteY1" fmla="*/ 95252 h 190500"/>
                      <a:gd name="connsiteX2" fmla="*/ 95500 w 190500"/>
                      <a:gd name="connsiteY2" fmla="*/ 2 h 190500"/>
                      <a:gd name="connsiteX3" fmla="*/ 250 w 190500"/>
                      <a:gd name="connsiteY3" fmla="*/ 95252 h 190500"/>
                      <a:gd name="connsiteX4" fmla="*/ 95500 w 190500"/>
                      <a:gd name="connsiteY4" fmla="*/ 190502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0500" h="190500">
                        <a:moveTo>
                          <a:pt x="95500" y="190502"/>
                        </a:moveTo>
                        <a:cubicBezTo>
                          <a:pt x="148105" y="190502"/>
                          <a:pt x="190750" y="147857"/>
                          <a:pt x="190750" y="95252"/>
                        </a:cubicBezTo>
                        <a:cubicBezTo>
                          <a:pt x="190750" y="42647"/>
                          <a:pt x="148105" y="2"/>
                          <a:pt x="95500" y="2"/>
                        </a:cubicBezTo>
                        <a:cubicBezTo>
                          <a:pt x="42895" y="2"/>
                          <a:pt x="250" y="42647"/>
                          <a:pt x="250" y="95252"/>
                        </a:cubicBezTo>
                        <a:cubicBezTo>
                          <a:pt x="250" y="147857"/>
                          <a:pt x="42895" y="190502"/>
                          <a:pt x="95500" y="190502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106" name="任意多边形: 形状 105">
                    <a:extLst>
                      <a:ext uri="{FF2B5EF4-FFF2-40B4-BE49-F238E27FC236}">
                        <a16:creationId xmlns:a16="http://schemas.microsoft.com/office/drawing/2014/main" id="{72D26F6D-6E4B-CEC5-1033-DC947728929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083031" y="2688437"/>
                    <a:ext cx="190500" cy="190500"/>
                  </a:xfrm>
                  <a:custGeom>
                    <a:avLst/>
                    <a:gdLst>
                      <a:gd name="connsiteX0" fmla="*/ 190750 w 190500"/>
                      <a:gd name="connsiteY0" fmla="*/ 95252 h 190500"/>
                      <a:gd name="connsiteX1" fmla="*/ 95500 w 190500"/>
                      <a:gd name="connsiteY1" fmla="*/ 190502 h 190500"/>
                      <a:gd name="connsiteX2" fmla="*/ 250 w 190500"/>
                      <a:gd name="connsiteY2" fmla="*/ 95252 h 190500"/>
                      <a:gd name="connsiteX3" fmla="*/ 95500 w 190500"/>
                      <a:gd name="connsiteY3" fmla="*/ 2 h 190500"/>
                      <a:gd name="connsiteX4" fmla="*/ 190750 w 190500"/>
                      <a:gd name="connsiteY4" fmla="*/ 95252 h 190500"/>
                      <a:gd name="connsiteX5" fmla="*/ 181225 w 190500"/>
                      <a:gd name="connsiteY5" fmla="*/ 95252 h 190500"/>
                      <a:gd name="connsiteX6" fmla="*/ 95500 w 190500"/>
                      <a:gd name="connsiteY6" fmla="*/ 180977 h 190500"/>
                      <a:gd name="connsiteX7" fmla="*/ 9775 w 190500"/>
                      <a:gd name="connsiteY7" fmla="*/ 95252 h 190500"/>
                      <a:gd name="connsiteX8" fmla="*/ 95500 w 190500"/>
                      <a:gd name="connsiteY8" fmla="*/ 9527 h 190500"/>
                      <a:gd name="connsiteX9" fmla="*/ 181225 w 190500"/>
                      <a:gd name="connsiteY9" fmla="*/ 95252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0500" h="190500">
                        <a:moveTo>
                          <a:pt x="190750" y="95252"/>
                        </a:moveTo>
                        <a:cubicBezTo>
                          <a:pt x="190750" y="147857"/>
                          <a:pt x="148105" y="190502"/>
                          <a:pt x="95500" y="190502"/>
                        </a:cubicBezTo>
                        <a:cubicBezTo>
                          <a:pt x="42895" y="190502"/>
                          <a:pt x="250" y="147857"/>
                          <a:pt x="250" y="95252"/>
                        </a:cubicBezTo>
                        <a:cubicBezTo>
                          <a:pt x="250" y="42647"/>
                          <a:pt x="42895" y="2"/>
                          <a:pt x="95500" y="2"/>
                        </a:cubicBezTo>
                        <a:cubicBezTo>
                          <a:pt x="148105" y="2"/>
                          <a:pt x="190750" y="42647"/>
                          <a:pt x="190750" y="95252"/>
                        </a:cubicBezTo>
                        <a:close/>
                        <a:moveTo>
                          <a:pt x="181225" y="95252"/>
                        </a:moveTo>
                        <a:cubicBezTo>
                          <a:pt x="181225" y="142597"/>
                          <a:pt x="142845" y="180977"/>
                          <a:pt x="95500" y="180977"/>
                        </a:cubicBezTo>
                        <a:cubicBezTo>
                          <a:pt x="48155" y="180977"/>
                          <a:pt x="9775" y="142597"/>
                          <a:pt x="9775" y="95252"/>
                        </a:cubicBezTo>
                        <a:cubicBezTo>
                          <a:pt x="9775" y="47907"/>
                          <a:pt x="48155" y="9527"/>
                          <a:pt x="95500" y="9527"/>
                        </a:cubicBezTo>
                        <a:cubicBezTo>
                          <a:pt x="142845" y="9527"/>
                          <a:pt x="181225" y="47907"/>
                          <a:pt x="181225" y="95252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</p:grpSp>
            <p:sp>
              <p:nvSpPr>
                <p:cNvPr id="98" name="图形 88">
                  <a:extLst>
                    <a:ext uri="{FF2B5EF4-FFF2-40B4-BE49-F238E27FC236}">
                      <a16:creationId xmlns:a16="http://schemas.microsoft.com/office/drawing/2014/main" id="{B509627D-66E8-4F37-5D87-ECF4A31A359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44117" y="2940571"/>
                  <a:ext cx="391715" cy="266700"/>
                </a:xfrm>
                <a:custGeom>
                  <a:avLst/>
                  <a:gdLst>
                    <a:gd name="connsiteX0" fmla="*/ 133350 w 391715"/>
                    <a:gd name="connsiteY0" fmla="*/ 0 h 266700"/>
                    <a:gd name="connsiteX1" fmla="*/ 195861 w 391715"/>
                    <a:gd name="connsiteY1" fmla="*/ 15530 h 266700"/>
                    <a:gd name="connsiteX2" fmla="*/ 125016 w 391715"/>
                    <a:gd name="connsiteY2" fmla="*/ 133350 h 266700"/>
                    <a:gd name="connsiteX3" fmla="*/ 195858 w 391715"/>
                    <a:gd name="connsiteY3" fmla="*/ 251173 h 266700"/>
                    <a:gd name="connsiteX4" fmla="*/ 133350 w 391715"/>
                    <a:gd name="connsiteY4" fmla="*/ 266700 h 266700"/>
                    <a:gd name="connsiteX5" fmla="*/ 0 w 391715"/>
                    <a:gd name="connsiteY5" fmla="*/ 133350 h 266700"/>
                    <a:gd name="connsiteX6" fmla="*/ 133350 w 391715"/>
                    <a:gd name="connsiteY6" fmla="*/ 0 h 266700"/>
                    <a:gd name="connsiteX7" fmla="*/ 258366 w 391715"/>
                    <a:gd name="connsiteY7" fmla="*/ 0 h 266700"/>
                    <a:gd name="connsiteX8" fmla="*/ 391716 w 391715"/>
                    <a:gd name="connsiteY8" fmla="*/ 133350 h 266700"/>
                    <a:gd name="connsiteX9" fmla="*/ 258366 w 391715"/>
                    <a:gd name="connsiteY9" fmla="*/ 266700 h 266700"/>
                    <a:gd name="connsiteX10" fmla="*/ 195858 w 391715"/>
                    <a:gd name="connsiteY10" fmla="*/ 251173 h 266700"/>
                    <a:gd name="connsiteX11" fmla="*/ 233343 w 391715"/>
                    <a:gd name="connsiteY11" fmla="*/ 221578 h 266700"/>
                    <a:gd name="connsiteX12" fmla="*/ 166681 w 391715"/>
                    <a:gd name="connsiteY12" fmla="*/ 133350 h 266700"/>
                    <a:gd name="connsiteX13" fmla="*/ 233343 w 391715"/>
                    <a:gd name="connsiteY13" fmla="*/ 45121 h 266700"/>
                    <a:gd name="connsiteX14" fmla="*/ 195861 w 391715"/>
                    <a:gd name="connsiteY14" fmla="*/ 15530 h 266700"/>
                    <a:gd name="connsiteX15" fmla="*/ 258366 w 391715"/>
                    <a:gd name="connsiteY15" fmla="*/ 0 h 266700"/>
                    <a:gd name="connsiteX16" fmla="*/ 258366 w 391715"/>
                    <a:gd name="connsiteY16" fmla="*/ 41665 h 266700"/>
                    <a:gd name="connsiteX17" fmla="*/ 233343 w 391715"/>
                    <a:gd name="connsiteY17" fmla="*/ 45121 h 266700"/>
                    <a:gd name="connsiteX18" fmla="*/ 266700 w 391715"/>
                    <a:gd name="connsiteY18" fmla="*/ 133350 h 266700"/>
                    <a:gd name="connsiteX19" fmla="*/ 233343 w 391715"/>
                    <a:gd name="connsiteY19" fmla="*/ 221578 h 266700"/>
                    <a:gd name="connsiteX20" fmla="*/ 258366 w 391715"/>
                    <a:gd name="connsiteY20" fmla="*/ 225035 h 266700"/>
                    <a:gd name="connsiteX21" fmla="*/ 350050 w 391715"/>
                    <a:gd name="connsiteY21" fmla="*/ 133350 h 266700"/>
                    <a:gd name="connsiteX22" fmla="*/ 258366 w 391715"/>
                    <a:gd name="connsiteY22" fmla="*/ 41665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91715" h="266700">
                      <a:moveTo>
                        <a:pt x="133350" y="0"/>
                      </a:moveTo>
                      <a:cubicBezTo>
                        <a:pt x="155939" y="0"/>
                        <a:pt x="177215" y="5617"/>
                        <a:pt x="195861" y="15530"/>
                      </a:cubicBezTo>
                      <a:cubicBezTo>
                        <a:pt x="153713" y="37933"/>
                        <a:pt x="125016" y="82290"/>
                        <a:pt x="125016" y="133350"/>
                      </a:cubicBezTo>
                      <a:cubicBezTo>
                        <a:pt x="125016" y="184410"/>
                        <a:pt x="153713" y="228767"/>
                        <a:pt x="195858" y="251173"/>
                      </a:cubicBezTo>
                      <a:cubicBezTo>
                        <a:pt x="177215" y="261083"/>
                        <a:pt x="155939" y="266700"/>
                        <a:pt x="133350" y="266700"/>
                      </a:cubicBezTo>
                      <a:cubicBezTo>
                        <a:pt x="59703" y="266700"/>
                        <a:pt x="0" y="206998"/>
                        <a:pt x="0" y="133350"/>
                      </a:cubicBezTo>
                      <a:cubicBezTo>
                        <a:pt x="0" y="59703"/>
                        <a:pt x="59703" y="0"/>
                        <a:pt x="133350" y="0"/>
                      </a:cubicBezTo>
                      <a:close/>
                      <a:moveTo>
                        <a:pt x="258366" y="0"/>
                      </a:moveTo>
                      <a:cubicBezTo>
                        <a:pt x="332013" y="0"/>
                        <a:pt x="391716" y="59703"/>
                        <a:pt x="391716" y="133350"/>
                      </a:cubicBezTo>
                      <a:cubicBezTo>
                        <a:pt x="391716" y="206998"/>
                        <a:pt x="332013" y="266700"/>
                        <a:pt x="258366" y="266700"/>
                      </a:cubicBezTo>
                      <a:cubicBezTo>
                        <a:pt x="235778" y="266700"/>
                        <a:pt x="214502" y="261084"/>
                        <a:pt x="195858" y="251173"/>
                      </a:cubicBezTo>
                      <a:cubicBezTo>
                        <a:pt x="210081" y="243610"/>
                        <a:pt x="222771" y="233551"/>
                        <a:pt x="233343" y="221578"/>
                      </a:cubicBezTo>
                      <a:cubicBezTo>
                        <a:pt x="194869" y="210688"/>
                        <a:pt x="166681" y="175312"/>
                        <a:pt x="166681" y="133350"/>
                      </a:cubicBezTo>
                      <a:cubicBezTo>
                        <a:pt x="166681" y="91389"/>
                        <a:pt x="194869" y="56012"/>
                        <a:pt x="233343" y="45121"/>
                      </a:cubicBezTo>
                      <a:cubicBezTo>
                        <a:pt x="222771" y="33149"/>
                        <a:pt x="210081" y="23090"/>
                        <a:pt x="195861" y="15530"/>
                      </a:cubicBezTo>
                      <a:cubicBezTo>
                        <a:pt x="214502" y="5616"/>
                        <a:pt x="235778" y="0"/>
                        <a:pt x="258366" y="0"/>
                      </a:cubicBezTo>
                      <a:close/>
                      <a:moveTo>
                        <a:pt x="258366" y="41665"/>
                      </a:moveTo>
                      <a:cubicBezTo>
                        <a:pt x="249691" y="41665"/>
                        <a:pt x="241297" y="42870"/>
                        <a:pt x="233343" y="45121"/>
                      </a:cubicBezTo>
                      <a:cubicBezTo>
                        <a:pt x="254102" y="68632"/>
                        <a:pt x="266700" y="99520"/>
                        <a:pt x="266700" y="133350"/>
                      </a:cubicBezTo>
                      <a:cubicBezTo>
                        <a:pt x="266700" y="167179"/>
                        <a:pt x="254102" y="198068"/>
                        <a:pt x="233343" y="221578"/>
                      </a:cubicBezTo>
                      <a:cubicBezTo>
                        <a:pt x="241297" y="223830"/>
                        <a:pt x="249691" y="225035"/>
                        <a:pt x="258366" y="225035"/>
                      </a:cubicBezTo>
                      <a:cubicBezTo>
                        <a:pt x="309002" y="225035"/>
                        <a:pt x="350050" y="183986"/>
                        <a:pt x="350050" y="133350"/>
                      </a:cubicBezTo>
                      <a:cubicBezTo>
                        <a:pt x="350050" y="82714"/>
                        <a:pt x="309002" y="41665"/>
                        <a:pt x="258366" y="4166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6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10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pic>
              <p:nvPicPr>
                <p:cNvPr id="99" name="图形 98">
                  <a:extLst>
                    <a:ext uri="{FF2B5EF4-FFF2-40B4-BE49-F238E27FC236}">
                      <a16:creationId xmlns:a16="http://schemas.microsoft.com/office/drawing/2014/main" id="{70D25D08-6F49-CA9F-A3FF-D8706A26E1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1456" y="3854563"/>
                  <a:ext cx="354590" cy="354590"/>
                </a:xfrm>
                <a:prstGeom prst="rect">
                  <a:avLst/>
                </a:prstGeom>
              </p:spPr>
            </p:pic>
            <p:grpSp>
              <p:nvGrpSpPr>
                <p:cNvPr id="100" name="图形 94">
                  <a:extLst>
                    <a:ext uri="{FF2B5EF4-FFF2-40B4-BE49-F238E27FC236}">
                      <a16:creationId xmlns:a16="http://schemas.microsoft.com/office/drawing/2014/main" id="{E84CB9F4-DD92-70F0-C231-0D2B3019C0F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867948" y="4557630"/>
                  <a:ext cx="337603" cy="337603"/>
                  <a:chOff x="4537893" y="4599430"/>
                  <a:chExt cx="590550" cy="590550"/>
                </a:xfrm>
                <a:noFill/>
              </p:grpSpPr>
              <p:sp>
                <p:nvSpPr>
                  <p:cNvPr id="102" name="任意多边形: 形状 101">
                    <a:extLst>
                      <a:ext uri="{FF2B5EF4-FFF2-40B4-BE49-F238E27FC236}">
                        <a16:creationId xmlns:a16="http://schemas.microsoft.com/office/drawing/2014/main" id="{55C5795D-D2EF-A876-CCE6-CA3997CF1B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537893" y="4599430"/>
                    <a:ext cx="590550" cy="590550"/>
                  </a:xfrm>
                  <a:custGeom>
                    <a:avLst/>
                    <a:gdLst>
                      <a:gd name="connsiteX0" fmla="*/ 590550 w 590550"/>
                      <a:gd name="connsiteY0" fmla="*/ 295275 h 590550"/>
                      <a:gd name="connsiteX1" fmla="*/ 295275 w 590550"/>
                      <a:gd name="connsiteY1" fmla="*/ 590550 h 590550"/>
                      <a:gd name="connsiteX2" fmla="*/ 0 w 590550"/>
                      <a:gd name="connsiteY2" fmla="*/ 295275 h 590550"/>
                      <a:gd name="connsiteX3" fmla="*/ 295275 w 590550"/>
                      <a:gd name="connsiteY3" fmla="*/ 0 h 590550"/>
                      <a:gd name="connsiteX4" fmla="*/ 590550 w 590550"/>
                      <a:gd name="connsiteY4" fmla="*/ 295275 h 59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0550" h="590550">
                        <a:moveTo>
                          <a:pt x="590550" y="295275"/>
                        </a:moveTo>
                        <a:cubicBezTo>
                          <a:pt x="590550" y="458351"/>
                          <a:pt x="458351" y="590550"/>
                          <a:pt x="295275" y="590550"/>
                        </a:cubicBezTo>
                        <a:cubicBezTo>
                          <a:pt x="132199" y="590550"/>
                          <a:pt x="0" y="458351"/>
                          <a:pt x="0" y="295275"/>
                        </a:cubicBezTo>
                        <a:cubicBezTo>
                          <a:pt x="0" y="132199"/>
                          <a:pt x="132199" y="0"/>
                          <a:pt x="295275" y="0"/>
                        </a:cubicBezTo>
                        <a:cubicBezTo>
                          <a:pt x="458351" y="0"/>
                          <a:pt x="590550" y="132199"/>
                          <a:pt x="590550" y="295275"/>
                        </a:cubicBezTo>
                        <a:close/>
                      </a:path>
                    </a:pathLst>
                  </a:custGeom>
                  <a:grpFill/>
                  <a:ln w="190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103" name="任意多边形: 形状 102">
                    <a:extLst>
                      <a:ext uri="{FF2B5EF4-FFF2-40B4-BE49-F238E27FC236}">
                        <a16:creationId xmlns:a16="http://schemas.microsoft.com/office/drawing/2014/main" id="{25B5F5EA-2206-6C77-DF20-151F28CE7B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629336" y="4690873"/>
                    <a:ext cx="407671" cy="407671"/>
                  </a:xfrm>
                  <a:custGeom>
                    <a:avLst/>
                    <a:gdLst>
                      <a:gd name="connsiteX0" fmla="*/ 0 w 407670"/>
                      <a:gd name="connsiteY0" fmla="*/ 0 h 407670"/>
                      <a:gd name="connsiteX1" fmla="*/ 407670 w 407670"/>
                      <a:gd name="connsiteY1" fmla="*/ 0 h 407670"/>
                      <a:gd name="connsiteX2" fmla="*/ 407670 w 407670"/>
                      <a:gd name="connsiteY2" fmla="*/ 407670 h 407670"/>
                      <a:gd name="connsiteX3" fmla="*/ 0 w 407670"/>
                      <a:gd name="connsiteY3" fmla="*/ 407670 h 407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7670" h="407670">
                        <a:moveTo>
                          <a:pt x="0" y="0"/>
                        </a:moveTo>
                        <a:lnTo>
                          <a:pt x="407670" y="0"/>
                        </a:lnTo>
                        <a:lnTo>
                          <a:pt x="407670" y="407670"/>
                        </a:lnTo>
                        <a:lnTo>
                          <a:pt x="0" y="407670"/>
                        </a:lnTo>
                        <a:close/>
                      </a:path>
                    </a:pathLst>
                  </a:custGeom>
                  <a:grpFill/>
                  <a:ln w="190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104" name="任意多边形: 形状 103">
                    <a:extLst>
                      <a:ext uri="{FF2B5EF4-FFF2-40B4-BE49-F238E27FC236}">
                        <a16:creationId xmlns:a16="http://schemas.microsoft.com/office/drawing/2014/main" id="{D9604A97-70C7-B7A0-83AE-F37619A75A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635215" y="4690873"/>
                    <a:ext cx="395898" cy="395897"/>
                  </a:xfrm>
                  <a:custGeom>
                    <a:avLst/>
                    <a:gdLst>
                      <a:gd name="connsiteX0" fmla="*/ 395897 w 395897"/>
                      <a:gd name="connsiteY0" fmla="*/ 0 h 395897"/>
                      <a:gd name="connsiteX1" fmla="*/ 0 w 395897"/>
                      <a:gd name="connsiteY1" fmla="*/ 0 h 395897"/>
                      <a:gd name="connsiteX2" fmla="*/ 197949 w 395897"/>
                      <a:gd name="connsiteY2" fmla="*/ 395897 h 395897"/>
                      <a:gd name="connsiteX3" fmla="*/ 395897 w 395897"/>
                      <a:gd name="connsiteY3" fmla="*/ 0 h 395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5897" h="395897">
                        <a:moveTo>
                          <a:pt x="395897" y="0"/>
                        </a:moveTo>
                        <a:lnTo>
                          <a:pt x="0" y="0"/>
                        </a:lnTo>
                        <a:lnTo>
                          <a:pt x="197949" y="395897"/>
                        </a:lnTo>
                        <a:lnTo>
                          <a:pt x="395897" y="0"/>
                        </a:lnTo>
                        <a:close/>
                      </a:path>
                    </a:pathLst>
                  </a:custGeom>
                  <a:grpFill/>
                  <a:ln w="190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</p:grpSp>
            <p:sp>
              <p:nvSpPr>
                <p:cNvPr id="101" name="图形 90">
                  <a:extLst>
                    <a:ext uri="{FF2B5EF4-FFF2-40B4-BE49-F238E27FC236}">
                      <a16:creationId xmlns:a16="http://schemas.microsoft.com/office/drawing/2014/main" id="{506A62BA-E92F-3AF8-6E97-291EA247F86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96808" y="3709249"/>
                  <a:ext cx="296302" cy="366712"/>
                </a:xfrm>
                <a:custGeom>
                  <a:avLst/>
                  <a:gdLst>
                    <a:gd name="connsiteX0" fmla="*/ 279633 w 296302"/>
                    <a:gd name="connsiteY0" fmla="*/ 145852 h 366712"/>
                    <a:gd name="connsiteX1" fmla="*/ 296302 w 296302"/>
                    <a:gd name="connsiteY1" fmla="*/ 162520 h 366712"/>
                    <a:gd name="connsiteX2" fmla="*/ 296302 w 296302"/>
                    <a:gd name="connsiteY2" fmla="*/ 175855 h 366712"/>
                    <a:gd name="connsiteX3" fmla="*/ 246296 w 296302"/>
                    <a:gd name="connsiteY3" fmla="*/ 225862 h 366712"/>
                    <a:gd name="connsiteX4" fmla="*/ 222488 w 296302"/>
                    <a:gd name="connsiteY4" fmla="*/ 225862 h 366712"/>
                    <a:gd name="connsiteX5" fmla="*/ 193318 w 296302"/>
                    <a:gd name="connsiteY5" fmla="*/ 255032 h 366712"/>
                    <a:gd name="connsiteX6" fmla="*/ 193544 w 296302"/>
                    <a:gd name="connsiteY6" fmla="*/ 258669 h 366712"/>
                    <a:gd name="connsiteX7" fmla="*/ 201095 w 296302"/>
                    <a:gd name="connsiteY7" fmla="*/ 318750 h 366712"/>
                    <a:gd name="connsiteX8" fmla="*/ 164102 w 296302"/>
                    <a:gd name="connsiteY8" fmla="*/ 366379 h 366712"/>
                    <a:gd name="connsiteX9" fmla="*/ 158785 w 296302"/>
                    <a:gd name="connsiteY9" fmla="*/ 366713 h 366712"/>
                    <a:gd name="connsiteX10" fmla="*/ 116141 w 296302"/>
                    <a:gd name="connsiteY10" fmla="*/ 324069 h 366712"/>
                    <a:gd name="connsiteX11" fmla="*/ 116474 w 296302"/>
                    <a:gd name="connsiteY11" fmla="*/ 318750 h 366712"/>
                    <a:gd name="connsiteX12" fmla="*/ 124025 w 296302"/>
                    <a:gd name="connsiteY12" fmla="*/ 258669 h 366712"/>
                    <a:gd name="connsiteX13" fmla="*/ 98720 w 296302"/>
                    <a:gd name="connsiteY13" fmla="*/ 226090 h 366712"/>
                    <a:gd name="connsiteX14" fmla="*/ 95083 w 296302"/>
                    <a:gd name="connsiteY14" fmla="*/ 225862 h 366712"/>
                    <a:gd name="connsiteX15" fmla="*/ 71274 w 296302"/>
                    <a:gd name="connsiteY15" fmla="*/ 225862 h 366712"/>
                    <a:gd name="connsiteX16" fmla="*/ 21268 w 296302"/>
                    <a:gd name="connsiteY16" fmla="*/ 175855 h 366712"/>
                    <a:gd name="connsiteX17" fmla="*/ 21268 w 296302"/>
                    <a:gd name="connsiteY17" fmla="*/ 162520 h 366712"/>
                    <a:gd name="connsiteX18" fmla="*/ 37937 w 296302"/>
                    <a:gd name="connsiteY18" fmla="*/ 145852 h 366712"/>
                    <a:gd name="connsiteX19" fmla="*/ 279633 w 296302"/>
                    <a:gd name="connsiteY19" fmla="*/ 145852 h 366712"/>
                    <a:gd name="connsiteX20" fmla="*/ 271299 w 296302"/>
                    <a:gd name="connsiteY20" fmla="*/ 170855 h 366712"/>
                    <a:gd name="connsiteX21" fmla="*/ 46271 w 296302"/>
                    <a:gd name="connsiteY21" fmla="*/ 170855 h 366712"/>
                    <a:gd name="connsiteX22" fmla="*/ 46271 w 296302"/>
                    <a:gd name="connsiteY22" fmla="*/ 175855 h 366712"/>
                    <a:gd name="connsiteX23" fmla="*/ 71274 w 296302"/>
                    <a:gd name="connsiteY23" fmla="*/ 200858 h 366712"/>
                    <a:gd name="connsiteX24" fmla="*/ 95083 w 296302"/>
                    <a:gd name="connsiteY24" fmla="*/ 200858 h 366712"/>
                    <a:gd name="connsiteX25" fmla="*/ 101839 w 296302"/>
                    <a:gd name="connsiteY25" fmla="*/ 201282 h 366712"/>
                    <a:gd name="connsiteX26" fmla="*/ 148834 w 296302"/>
                    <a:gd name="connsiteY26" fmla="*/ 261788 h 366712"/>
                    <a:gd name="connsiteX27" fmla="*/ 141281 w 296302"/>
                    <a:gd name="connsiteY27" fmla="*/ 321869 h 366712"/>
                    <a:gd name="connsiteX28" fmla="*/ 141144 w 296302"/>
                    <a:gd name="connsiteY28" fmla="*/ 324069 h 366712"/>
                    <a:gd name="connsiteX29" fmla="*/ 158785 w 296302"/>
                    <a:gd name="connsiteY29" fmla="*/ 341709 h 366712"/>
                    <a:gd name="connsiteX30" fmla="*/ 160985 w 296302"/>
                    <a:gd name="connsiteY30" fmla="*/ 341571 h 366712"/>
                    <a:gd name="connsiteX31" fmla="*/ 176289 w 296302"/>
                    <a:gd name="connsiteY31" fmla="*/ 321869 h 366712"/>
                    <a:gd name="connsiteX32" fmla="*/ 168736 w 296302"/>
                    <a:gd name="connsiteY32" fmla="*/ 261788 h 366712"/>
                    <a:gd name="connsiteX33" fmla="*/ 168314 w 296302"/>
                    <a:gd name="connsiteY33" fmla="*/ 255032 h 366712"/>
                    <a:gd name="connsiteX34" fmla="*/ 222488 w 296302"/>
                    <a:gd name="connsiteY34" fmla="*/ 200858 h 366712"/>
                    <a:gd name="connsiteX35" fmla="*/ 246296 w 296302"/>
                    <a:gd name="connsiteY35" fmla="*/ 200858 h 366712"/>
                    <a:gd name="connsiteX36" fmla="*/ 271299 w 296302"/>
                    <a:gd name="connsiteY36" fmla="*/ 175855 h 366712"/>
                    <a:gd name="connsiteX37" fmla="*/ 271299 w 296302"/>
                    <a:gd name="connsiteY37" fmla="*/ 170855 h 366712"/>
                    <a:gd name="connsiteX38" fmla="*/ 249743 w 296302"/>
                    <a:gd name="connsiteY38" fmla="*/ 0 h 366712"/>
                    <a:gd name="connsiteX39" fmla="*/ 291415 w 296302"/>
                    <a:gd name="connsiteY39" fmla="*/ 41672 h 366712"/>
                    <a:gd name="connsiteX40" fmla="*/ 291160 w 296302"/>
                    <a:gd name="connsiteY40" fmla="*/ 46274 h 366712"/>
                    <a:gd name="connsiteX41" fmla="*/ 279485 w 296302"/>
                    <a:gd name="connsiteY41" fmla="*/ 129183 h 366712"/>
                    <a:gd name="connsiteX42" fmla="*/ 253782 w 296302"/>
                    <a:gd name="connsiteY42" fmla="*/ 129183 h 366712"/>
                    <a:gd name="connsiteX43" fmla="*/ 266310 w 296302"/>
                    <a:gd name="connsiteY43" fmla="*/ 43513 h 366712"/>
                    <a:gd name="connsiteX44" fmla="*/ 266387 w 296302"/>
                    <a:gd name="connsiteY44" fmla="*/ 42594 h 366712"/>
                    <a:gd name="connsiteX45" fmla="*/ 266412 w 296302"/>
                    <a:gd name="connsiteY45" fmla="*/ 41672 h 366712"/>
                    <a:gd name="connsiteX46" fmla="*/ 250575 w 296302"/>
                    <a:gd name="connsiteY46" fmla="*/ 25023 h 366712"/>
                    <a:gd name="connsiteX47" fmla="*/ 249743 w 296302"/>
                    <a:gd name="connsiteY47" fmla="*/ 25003 h 366712"/>
                    <a:gd name="connsiteX48" fmla="*/ 31612 w 296302"/>
                    <a:gd name="connsiteY48" fmla="*/ 25003 h 366712"/>
                    <a:gd name="connsiteX49" fmla="*/ 32857 w 296302"/>
                    <a:gd name="connsiteY49" fmla="*/ 27125 h 366712"/>
                    <a:gd name="connsiteX50" fmla="*/ 41540 w 296302"/>
                    <a:gd name="connsiteY50" fmla="*/ 43038 h 366712"/>
                    <a:gd name="connsiteX51" fmla="*/ 43631 w 296302"/>
                    <a:gd name="connsiteY51" fmla="*/ 47159 h 366712"/>
                    <a:gd name="connsiteX52" fmla="*/ 67067 w 296302"/>
                    <a:gd name="connsiteY52" fmla="*/ 129185 h 366712"/>
                    <a:gd name="connsiteX53" fmla="*/ 41989 w 296302"/>
                    <a:gd name="connsiteY53" fmla="*/ 129183 h 366712"/>
                    <a:gd name="connsiteX54" fmla="*/ 41958 w 296302"/>
                    <a:gd name="connsiteY54" fmla="*/ 127439 h 366712"/>
                    <a:gd name="connsiteX55" fmla="*/ 21268 w 296302"/>
                    <a:gd name="connsiteY55" fmla="*/ 58341 h 366712"/>
                    <a:gd name="connsiteX56" fmla="*/ 2697 w 296302"/>
                    <a:gd name="connsiteY56" fmla="*/ 25757 h 366712"/>
                    <a:gd name="connsiteX57" fmla="*/ 7583 w 296302"/>
                    <a:gd name="connsiteY57" fmla="*/ 2695 h 366712"/>
                    <a:gd name="connsiteX58" fmla="*/ 16671 w 296302"/>
                    <a:gd name="connsiteY58" fmla="*/ 0 h 366712"/>
                    <a:gd name="connsiteX59" fmla="*/ 249743 w 296302"/>
                    <a:gd name="connsiteY59" fmla="*/ 0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296302" h="366712">
                      <a:moveTo>
                        <a:pt x="279633" y="145852"/>
                      </a:moveTo>
                      <a:cubicBezTo>
                        <a:pt x="288840" y="145852"/>
                        <a:pt x="296302" y="153314"/>
                        <a:pt x="296302" y="162520"/>
                      </a:cubicBezTo>
                      <a:lnTo>
                        <a:pt x="296302" y="175855"/>
                      </a:lnTo>
                      <a:cubicBezTo>
                        <a:pt x="296302" y="203474"/>
                        <a:pt x="273914" y="225862"/>
                        <a:pt x="246296" y="225862"/>
                      </a:cubicBezTo>
                      <a:lnTo>
                        <a:pt x="222488" y="225862"/>
                      </a:lnTo>
                      <a:cubicBezTo>
                        <a:pt x="206378" y="225862"/>
                        <a:pt x="193318" y="238922"/>
                        <a:pt x="193318" y="255032"/>
                      </a:cubicBezTo>
                      <a:cubicBezTo>
                        <a:pt x="193318" y="256249"/>
                        <a:pt x="193393" y="257462"/>
                        <a:pt x="193544" y="258669"/>
                      </a:cubicBezTo>
                      <a:lnTo>
                        <a:pt x="201095" y="318750"/>
                      </a:lnTo>
                      <a:cubicBezTo>
                        <a:pt x="204034" y="342118"/>
                        <a:pt x="187470" y="363442"/>
                        <a:pt x="164102" y="366379"/>
                      </a:cubicBezTo>
                      <a:cubicBezTo>
                        <a:pt x="162339" y="366601"/>
                        <a:pt x="160564" y="366713"/>
                        <a:pt x="158785" y="366713"/>
                      </a:cubicBezTo>
                      <a:cubicBezTo>
                        <a:pt x="135234" y="366713"/>
                        <a:pt x="116141" y="347620"/>
                        <a:pt x="116141" y="324069"/>
                      </a:cubicBezTo>
                      <a:cubicBezTo>
                        <a:pt x="116141" y="322290"/>
                        <a:pt x="116252" y="320515"/>
                        <a:pt x="116474" y="318750"/>
                      </a:cubicBezTo>
                      <a:lnTo>
                        <a:pt x="124025" y="258669"/>
                      </a:lnTo>
                      <a:cubicBezTo>
                        <a:pt x="126034" y="242685"/>
                        <a:pt x="114705" y="228099"/>
                        <a:pt x="98720" y="226090"/>
                      </a:cubicBezTo>
                      <a:cubicBezTo>
                        <a:pt x="97514" y="225938"/>
                        <a:pt x="96299" y="225862"/>
                        <a:pt x="95083" y="225862"/>
                      </a:cubicBezTo>
                      <a:lnTo>
                        <a:pt x="71274" y="225862"/>
                      </a:lnTo>
                      <a:cubicBezTo>
                        <a:pt x="43656" y="225862"/>
                        <a:pt x="21268" y="203474"/>
                        <a:pt x="21268" y="175855"/>
                      </a:cubicBezTo>
                      <a:lnTo>
                        <a:pt x="21268" y="162520"/>
                      </a:lnTo>
                      <a:cubicBezTo>
                        <a:pt x="21268" y="153314"/>
                        <a:pt x="28731" y="145852"/>
                        <a:pt x="37937" y="145852"/>
                      </a:cubicBezTo>
                      <a:lnTo>
                        <a:pt x="279633" y="145852"/>
                      </a:lnTo>
                      <a:close/>
                      <a:moveTo>
                        <a:pt x="271299" y="170855"/>
                      </a:moveTo>
                      <a:lnTo>
                        <a:pt x="46271" y="170855"/>
                      </a:lnTo>
                      <a:lnTo>
                        <a:pt x="46271" y="175855"/>
                      </a:lnTo>
                      <a:cubicBezTo>
                        <a:pt x="46271" y="189664"/>
                        <a:pt x="57465" y="200858"/>
                        <a:pt x="71274" y="200858"/>
                      </a:cubicBezTo>
                      <a:lnTo>
                        <a:pt x="95083" y="200858"/>
                      </a:lnTo>
                      <a:cubicBezTo>
                        <a:pt x="97341" y="200858"/>
                        <a:pt x="99598" y="201000"/>
                        <a:pt x="101839" y="201282"/>
                      </a:cubicBezTo>
                      <a:cubicBezTo>
                        <a:pt x="131525" y="205012"/>
                        <a:pt x="152564" y="232102"/>
                        <a:pt x="148834" y="261788"/>
                      </a:cubicBezTo>
                      <a:lnTo>
                        <a:pt x="141281" y="321869"/>
                      </a:lnTo>
                      <a:cubicBezTo>
                        <a:pt x="141189" y="322599"/>
                        <a:pt x="141144" y="323334"/>
                        <a:pt x="141144" y="324069"/>
                      </a:cubicBezTo>
                      <a:cubicBezTo>
                        <a:pt x="141144" y="333812"/>
                        <a:pt x="149042" y="341709"/>
                        <a:pt x="158785" y="341709"/>
                      </a:cubicBezTo>
                      <a:cubicBezTo>
                        <a:pt x="159520" y="341709"/>
                        <a:pt x="160255" y="341663"/>
                        <a:pt x="160985" y="341571"/>
                      </a:cubicBezTo>
                      <a:cubicBezTo>
                        <a:pt x="170651" y="340356"/>
                        <a:pt x="177502" y="331535"/>
                        <a:pt x="176289" y="321869"/>
                      </a:cubicBezTo>
                      <a:lnTo>
                        <a:pt x="168736" y="261788"/>
                      </a:lnTo>
                      <a:cubicBezTo>
                        <a:pt x="168455" y="259547"/>
                        <a:pt x="168314" y="257290"/>
                        <a:pt x="168314" y="255032"/>
                      </a:cubicBezTo>
                      <a:cubicBezTo>
                        <a:pt x="168314" y="225113"/>
                        <a:pt x="192568" y="200858"/>
                        <a:pt x="222488" y="200858"/>
                      </a:cubicBezTo>
                      <a:lnTo>
                        <a:pt x="246296" y="200858"/>
                      </a:lnTo>
                      <a:cubicBezTo>
                        <a:pt x="260104" y="200858"/>
                        <a:pt x="271299" y="189664"/>
                        <a:pt x="271299" y="175855"/>
                      </a:cubicBezTo>
                      <a:lnTo>
                        <a:pt x="271299" y="170855"/>
                      </a:lnTo>
                      <a:close/>
                      <a:moveTo>
                        <a:pt x="249743" y="0"/>
                      </a:moveTo>
                      <a:cubicBezTo>
                        <a:pt x="272758" y="0"/>
                        <a:pt x="291415" y="18657"/>
                        <a:pt x="291415" y="41672"/>
                      </a:cubicBezTo>
                      <a:cubicBezTo>
                        <a:pt x="291415" y="43209"/>
                        <a:pt x="291330" y="44746"/>
                        <a:pt x="291160" y="46274"/>
                      </a:cubicBezTo>
                      <a:lnTo>
                        <a:pt x="279485" y="129183"/>
                      </a:lnTo>
                      <a:lnTo>
                        <a:pt x="253782" y="129183"/>
                      </a:lnTo>
                      <a:lnTo>
                        <a:pt x="266310" y="43513"/>
                      </a:lnTo>
                      <a:cubicBezTo>
                        <a:pt x="266345" y="43207"/>
                        <a:pt x="266370" y="42901"/>
                        <a:pt x="266387" y="42594"/>
                      </a:cubicBezTo>
                      <a:lnTo>
                        <a:pt x="266412" y="41672"/>
                      </a:lnTo>
                      <a:cubicBezTo>
                        <a:pt x="266412" y="32745"/>
                        <a:pt x="259394" y="25457"/>
                        <a:pt x="250575" y="25023"/>
                      </a:cubicBezTo>
                      <a:lnTo>
                        <a:pt x="249743" y="25003"/>
                      </a:lnTo>
                      <a:lnTo>
                        <a:pt x="31612" y="25003"/>
                      </a:lnTo>
                      <a:lnTo>
                        <a:pt x="32857" y="27125"/>
                      </a:lnTo>
                      <a:cubicBezTo>
                        <a:pt x="35837" y="32277"/>
                        <a:pt x="38732" y="37582"/>
                        <a:pt x="41540" y="43038"/>
                      </a:cubicBezTo>
                      <a:lnTo>
                        <a:pt x="43631" y="47159"/>
                      </a:lnTo>
                      <a:cubicBezTo>
                        <a:pt x="55963" y="71822"/>
                        <a:pt x="66426" y="99252"/>
                        <a:pt x="67067" y="129185"/>
                      </a:cubicBezTo>
                      <a:lnTo>
                        <a:pt x="41989" y="129183"/>
                      </a:lnTo>
                      <a:lnTo>
                        <a:pt x="41958" y="127439"/>
                      </a:lnTo>
                      <a:cubicBezTo>
                        <a:pt x="40708" y="102011"/>
                        <a:pt x="31587" y="78978"/>
                        <a:pt x="21268" y="58341"/>
                      </a:cubicBezTo>
                      <a:cubicBezTo>
                        <a:pt x="15457" y="46720"/>
                        <a:pt x="9267" y="35858"/>
                        <a:pt x="2697" y="25757"/>
                      </a:cubicBezTo>
                      <a:cubicBezTo>
                        <a:pt x="-2322" y="18039"/>
                        <a:pt x="-135" y="7714"/>
                        <a:pt x="7583" y="2695"/>
                      </a:cubicBezTo>
                      <a:cubicBezTo>
                        <a:pt x="10287" y="936"/>
                        <a:pt x="13444" y="0"/>
                        <a:pt x="16671" y="0"/>
                      </a:cubicBezTo>
                      <a:lnTo>
                        <a:pt x="24974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6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10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</p:grp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B3B2EAA4-3816-10D0-A991-061E646B97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9707955" y="7372130"/>
              <a:ext cx="3982665" cy="62443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80">
                <a:defRPr/>
              </a:pPr>
              <a:r>
                <a:rPr lang="zh-CN" altLang="en-US" sz="120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确定</a:t>
              </a: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929A983-3590-030C-2530-51452EB3CF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6178" y="1299676"/>
            <a:ext cx="8193686" cy="4539244"/>
            <a:chOff x="13516597" y="-1372290"/>
            <a:chExt cx="14410208" cy="7924800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3626E5FE-A5B4-FDEF-7CF6-0B60EAD1498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516597" y="-1372290"/>
              <a:ext cx="14410208" cy="7924800"/>
              <a:chOff x="-15078490" y="-1896141"/>
              <a:chExt cx="14410208" cy="7924800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FFE565F7-E893-E371-231D-AF4F157449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15078490" y="-1896141"/>
                <a:ext cx="14410208" cy="7924800"/>
              </a:xfrm>
              <a:prstGeom prst="rect">
                <a:avLst/>
              </a:prstGeom>
              <a:solidFill>
                <a:srgbClr val="000000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5B267C79-EF37-44BC-74CA-FFDECF5EFD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11271415" y="73430"/>
                <a:ext cx="6644640" cy="3862712"/>
              </a:xfrm>
              <a:prstGeom prst="roundRect">
                <a:avLst>
                  <a:gd name="adj" fmla="val 12293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“死狗”的故事</a:t>
                </a:r>
                <a:endParaRPr lang="en-US" altLang="zh-CN" sz="1400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algn="just"/>
                <a:endParaRPr lang="en-US" altLang="zh-CN" sz="9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algn="just"/>
                <a:r>
                  <a:rPr lang="en-US" altLang="zh-CN" sz="11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“死狗”此名来自中华人民共和国伟大的物理张老师，用以形容</a:t>
                </a:r>
                <a:r>
                  <a:rPr lang="en-US" altLang="zh-CN" sz="1100" u="sng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     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的同学。将电脑黑屏，为了便于打开电脑的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PPT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与“死狗”所形容的很像，便称之为</a:t>
                </a:r>
                <a:r>
                  <a:rPr lang="zh-CN" altLang="en-US" sz="1100" b="1" dirty="0">
                    <a:solidFill>
                      <a:schemeClr val="bg1"/>
                    </a:solidFill>
                    <a:latin typeface="HarmonyOS Sans Medium" panose="00000600000000000000" pitchFamily="2" charset="0"/>
                    <a:ea typeface="HarmonyOS Sans SC" panose="00000500000000000000" pitchFamily="2" charset="-122"/>
                  </a:rPr>
                  <a:t>“死狗”</a:t>
                </a:r>
                <a:r>
                  <a:rPr lang="zh-CN" altLang="en-US" sz="11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。</a:t>
                </a:r>
                <a:endParaRPr lang="en-US" altLang="zh-CN" sz="11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algn="just"/>
                <a:endParaRPr lang="en-US" altLang="zh-CN" sz="105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algn="just"/>
                <a:r>
                  <a:rPr lang="zh-CN" altLang="en-US" sz="1050" dirty="0"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100" dirty="0"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在此敬告已经找到这段文字的同学：地生中考已经不足</a:t>
                </a:r>
                <a:r>
                  <a:rPr lang="en-US" altLang="zh-CN" sz="1100" dirty="0"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50</a:t>
                </a:r>
                <a:r>
                  <a:rPr lang="zh-CN" altLang="en-US" sz="1100" dirty="0"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天，请不要再浪费时间了；当心同学卷死你！</a:t>
                </a:r>
                <a:endParaRPr lang="en-US" altLang="zh-CN" sz="11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5" name="图形 14">
                <a:extLst>
                  <a:ext uri="{FF2B5EF4-FFF2-40B4-BE49-F238E27FC236}">
                    <a16:creationId xmlns:a16="http://schemas.microsoft.com/office/drawing/2014/main" id="{59A1E1BE-2A03-2103-DC3D-1884658B86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10873254" y="405118"/>
                <a:ext cx="416378" cy="416378"/>
              </a:xfrm>
              <a:custGeom>
                <a:avLst/>
                <a:gdLst>
                  <a:gd name="connsiteX0" fmla="*/ 183356 w 366712"/>
                  <a:gd name="connsiteY0" fmla="*/ 0 h 366712"/>
                  <a:gd name="connsiteX1" fmla="*/ 366713 w 366712"/>
                  <a:gd name="connsiteY1" fmla="*/ 183356 h 366712"/>
                  <a:gd name="connsiteX2" fmla="*/ 183356 w 366712"/>
                  <a:gd name="connsiteY2" fmla="*/ 366713 h 366712"/>
                  <a:gd name="connsiteX3" fmla="*/ 0 w 366712"/>
                  <a:gd name="connsiteY3" fmla="*/ 183356 h 366712"/>
                  <a:gd name="connsiteX4" fmla="*/ 183356 w 366712"/>
                  <a:gd name="connsiteY4" fmla="*/ 0 h 366712"/>
                  <a:gd name="connsiteX5" fmla="*/ 183356 w 366712"/>
                  <a:gd name="connsiteY5" fmla="*/ 25003 h 366712"/>
                  <a:gd name="connsiteX6" fmla="*/ 25003 w 366712"/>
                  <a:gd name="connsiteY6" fmla="*/ 183356 h 366712"/>
                  <a:gd name="connsiteX7" fmla="*/ 183356 w 366712"/>
                  <a:gd name="connsiteY7" fmla="*/ 341709 h 366712"/>
                  <a:gd name="connsiteX8" fmla="*/ 341709 w 366712"/>
                  <a:gd name="connsiteY8" fmla="*/ 183356 h 366712"/>
                  <a:gd name="connsiteX9" fmla="*/ 183356 w 366712"/>
                  <a:gd name="connsiteY9" fmla="*/ 25003 h 366712"/>
                  <a:gd name="connsiteX10" fmla="*/ 183356 w 366712"/>
                  <a:gd name="connsiteY10" fmla="*/ 145852 h 366712"/>
                  <a:gd name="connsiteX11" fmla="*/ 195858 w 366712"/>
                  <a:gd name="connsiteY11" fmla="*/ 158353 h 366712"/>
                  <a:gd name="connsiteX12" fmla="*/ 195858 w 366712"/>
                  <a:gd name="connsiteY12" fmla="*/ 270867 h 366712"/>
                  <a:gd name="connsiteX13" fmla="*/ 183356 w 366712"/>
                  <a:gd name="connsiteY13" fmla="*/ 283369 h 366712"/>
                  <a:gd name="connsiteX14" fmla="*/ 170855 w 366712"/>
                  <a:gd name="connsiteY14" fmla="*/ 270867 h 366712"/>
                  <a:gd name="connsiteX15" fmla="*/ 170855 w 366712"/>
                  <a:gd name="connsiteY15" fmla="*/ 158353 h 366712"/>
                  <a:gd name="connsiteX16" fmla="*/ 183356 w 366712"/>
                  <a:gd name="connsiteY16" fmla="*/ 145852 h 366712"/>
                  <a:gd name="connsiteX17" fmla="*/ 183356 w 366712"/>
                  <a:gd name="connsiteY17" fmla="*/ 83344 h 366712"/>
                  <a:gd name="connsiteX18" fmla="*/ 204192 w 366712"/>
                  <a:gd name="connsiteY18" fmla="*/ 104180 h 366712"/>
                  <a:gd name="connsiteX19" fmla="*/ 183356 w 366712"/>
                  <a:gd name="connsiteY19" fmla="*/ 125016 h 366712"/>
                  <a:gd name="connsiteX20" fmla="*/ 162520 w 366712"/>
                  <a:gd name="connsiteY20" fmla="*/ 104180 h 366712"/>
                  <a:gd name="connsiteX21" fmla="*/ 183356 w 366712"/>
                  <a:gd name="connsiteY21" fmla="*/ 83344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6712" h="366712">
                    <a:moveTo>
                      <a:pt x="183356" y="0"/>
                    </a:moveTo>
                    <a:cubicBezTo>
                      <a:pt x="284621" y="0"/>
                      <a:pt x="366713" y="82091"/>
                      <a:pt x="366713" y="183356"/>
                    </a:cubicBezTo>
                    <a:cubicBezTo>
                      <a:pt x="366713" y="284621"/>
                      <a:pt x="284621" y="366713"/>
                      <a:pt x="183356" y="366713"/>
                    </a:cubicBezTo>
                    <a:cubicBezTo>
                      <a:pt x="82091" y="366713"/>
                      <a:pt x="0" y="284621"/>
                      <a:pt x="0" y="183356"/>
                    </a:cubicBezTo>
                    <a:cubicBezTo>
                      <a:pt x="0" y="82091"/>
                      <a:pt x="82091" y="0"/>
                      <a:pt x="183356" y="0"/>
                    </a:cubicBezTo>
                    <a:close/>
                    <a:moveTo>
                      <a:pt x="183356" y="25003"/>
                    </a:moveTo>
                    <a:cubicBezTo>
                      <a:pt x="95900" y="25003"/>
                      <a:pt x="25003" y="95900"/>
                      <a:pt x="25003" y="183356"/>
                    </a:cubicBezTo>
                    <a:cubicBezTo>
                      <a:pt x="25003" y="270812"/>
                      <a:pt x="95900" y="341709"/>
                      <a:pt x="183356" y="341709"/>
                    </a:cubicBezTo>
                    <a:cubicBezTo>
                      <a:pt x="270812" y="341709"/>
                      <a:pt x="341709" y="270812"/>
                      <a:pt x="341709" y="183356"/>
                    </a:cubicBezTo>
                    <a:cubicBezTo>
                      <a:pt x="341709" y="95900"/>
                      <a:pt x="270812" y="25003"/>
                      <a:pt x="183356" y="25003"/>
                    </a:cubicBezTo>
                    <a:close/>
                    <a:moveTo>
                      <a:pt x="183356" y="145852"/>
                    </a:moveTo>
                    <a:cubicBezTo>
                      <a:pt x="190260" y="145852"/>
                      <a:pt x="195858" y="151449"/>
                      <a:pt x="195858" y="158353"/>
                    </a:cubicBezTo>
                    <a:lnTo>
                      <a:pt x="195858" y="270867"/>
                    </a:lnTo>
                    <a:cubicBezTo>
                      <a:pt x="195858" y="277771"/>
                      <a:pt x="190260" y="283369"/>
                      <a:pt x="183356" y="283369"/>
                    </a:cubicBezTo>
                    <a:cubicBezTo>
                      <a:pt x="176452" y="283369"/>
                      <a:pt x="170855" y="277771"/>
                      <a:pt x="170855" y="270867"/>
                    </a:cubicBezTo>
                    <a:lnTo>
                      <a:pt x="170855" y="158353"/>
                    </a:lnTo>
                    <a:cubicBezTo>
                      <a:pt x="170855" y="151449"/>
                      <a:pt x="176452" y="145852"/>
                      <a:pt x="183356" y="145852"/>
                    </a:cubicBezTo>
                    <a:close/>
                    <a:moveTo>
                      <a:pt x="183356" y="83344"/>
                    </a:moveTo>
                    <a:cubicBezTo>
                      <a:pt x="194864" y="83344"/>
                      <a:pt x="204192" y="92672"/>
                      <a:pt x="204192" y="104180"/>
                    </a:cubicBezTo>
                    <a:cubicBezTo>
                      <a:pt x="204192" y="115687"/>
                      <a:pt x="194864" y="125016"/>
                      <a:pt x="183356" y="125016"/>
                    </a:cubicBezTo>
                    <a:cubicBezTo>
                      <a:pt x="171848" y="125016"/>
                      <a:pt x="162520" y="115687"/>
                      <a:pt x="162520" y="104180"/>
                    </a:cubicBezTo>
                    <a:cubicBezTo>
                      <a:pt x="162520" y="92672"/>
                      <a:pt x="171848" y="83344"/>
                      <a:pt x="183356" y="83344"/>
                    </a:cubicBezTo>
                    <a:close/>
                  </a:path>
                </a:pathLst>
              </a:custGeom>
              <a:solidFill>
                <a:schemeClr val="bg1"/>
              </a:solidFill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5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79D11439-FA89-0549-2882-2A878AF520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501221" y="3634457"/>
              <a:ext cx="3982665" cy="62443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80">
                <a:defRPr/>
              </a:pPr>
              <a:r>
                <a:rPr lang="zh-CN" altLang="en-US" sz="110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知道了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78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500">
        <p159:morph option="byObject"/>
      </p:transition>
    </mc:Choice>
    <mc:Fallback xmlns="">
      <p:transition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43000">
              <a:srgbClr val="36001B"/>
            </a:gs>
            <a:gs pos="69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C99AEA2-73A9-0414-2B33-8145EDA12881}"/>
              </a:ext>
            </a:extLst>
          </p:cNvPr>
          <p:cNvGrpSpPr/>
          <p:nvPr/>
        </p:nvGrpSpPr>
        <p:grpSpPr>
          <a:xfrm>
            <a:off x="3510621" y="1087408"/>
            <a:ext cx="7378970" cy="4305357"/>
            <a:chOff x="2864162" y="617494"/>
            <a:chExt cx="5489146" cy="320271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59048F-8DC6-4F62-61CD-AB6AE0A3316A}"/>
                </a:ext>
              </a:extLst>
            </p:cNvPr>
            <p:cNvSpPr txBox="1">
              <a:spLocks/>
            </p:cNvSpPr>
            <p:nvPr/>
          </p:nvSpPr>
          <p:spPr>
            <a:xfrm>
              <a:off x="2864164" y="617494"/>
              <a:ext cx="3730793" cy="6868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380">
                <a:defRPr/>
              </a:pPr>
              <a:r>
                <a:rPr lang="zh-CN" altLang="en-US" sz="54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  <a:r>
                <a:rPr lang="zh-CN" altLang="en-US" sz="4000" dirty="0">
                  <a:solidFill>
                    <a:schemeClr val="bg1">
                      <a:alpha val="63000"/>
                    </a:schemeClr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（原名“死狗”）</a:t>
              </a:r>
              <a:endParaRPr lang="en-US" altLang="zh-CN" sz="5400" dirty="0">
                <a:solidFill>
                  <a:schemeClr val="bg1">
                    <a:alpha val="63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D64B46E-9EF3-6FD9-621F-78ED9E82BAE0}"/>
                </a:ext>
              </a:extLst>
            </p:cNvPr>
            <p:cNvSpPr txBox="1">
              <a:spLocks/>
            </p:cNvSpPr>
            <p:nvPr/>
          </p:nvSpPr>
          <p:spPr>
            <a:xfrm>
              <a:off x="2864162" y="1485230"/>
              <a:ext cx="3730795" cy="2334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80">
                <a:lnSpc>
                  <a:spcPts val="16200"/>
                </a:lnSpc>
                <a:defRPr/>
              </a:pPr>
              <a:r>
                <a:rPr lang="en-US" altLang="zh-CN" sz="19200" b="1" spc="-2000" dirty="0">
                  <a:ln w="38100">
                    <a:solidFill>
                      <a:prstClr val="white"/>
                    </a:solidFill>
                  </a:ln>
                  <a:gradFill flip="none" rotWithShape="1">
                    <a:gsLst>
                      <a:gs pos="0">
                        <a:srgbClr val="FF0066"/>
                      </a:gs>
                      <a:gs pos="100000">
                        <a:srgbClr val="FF3300"/>
                      </a:gs>
                    </a:gsLst>
                    <a:lin ang="2700000" scaled="1"/>
                    <a:tileRect/>
                  </a:gradFill>
                  <a:effectLst>
                    <a:reflection blurRad="6350" stA="60000" endA="900" endPos="58000" dir="5400000" sy="-100000" algn="bl" rotWithShape="0"/>
                  </a:effectLst>
                  <a:latin typeface="Segoe UI Variable Display" pitchFamily="2" charset="0"/>
                  <a:ea typeface="HarmonyOS Sans SC Medium" panose="00000600000000000000" pitchFamily="2" charset="-122"/>
                </a:rPr>
                <a:t>1</a:t>
              </a:r>
              <a:r>
                <a:rPr lang="en-US" altLang="zh-CN" sz="19200" spc="-2000" dirty="0">
                  <a:ln w="38100">
                    <a:solidFill>
                      <a:prstClr val="white"/>
                    </a:solidFill>
                  </a:ln>
                  <a:gradFill flip="none" rotWithShape="1">
                    <a:gsLst>
                      <a:gs pos="0">
                        <a:srgbClr val="FF0066"/>
                      </a:gs>
                      <a:gs pos="100000">
                        <a:srgbClr val="FF3300"/>
                      </a:gs>
                    </a:gsLst>
                    <a:lin ang="2700000" scaled="1"/>
                    <a:tileRect/>
                  </a:gradFill>
                  <a:latin typeface="HarmonyOS Sans Black" panose="00000A00000000000000" pitchFamily="2" charset="0"/>
                  <a:ea typeface="HarmonyOS Sans SC Medium" panose="00000600000000000000" pitchFamily="2" charset="-122"/>
                </a:rPr>
                <a:t> </a:t>
              </a:r>
              <a:r>
                <a:rPr lang="zh-CN" altLang="en-US" sz="5400" dirty="0">
                  <a:solidFill>
                    <a:prstClr val="white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rPr>
                <a:t>周年</a:t>
              </a:r>
              <a:endParaRPr lang="en-US" altLang="zh-CN" sz="5400" dirty="0">
                <a:solidFill>
                  <a:prstClr val="white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endParaRPr>
            </a:p>
            <a:p>
              <a:pPr defTabSz="914380">
                <a:lnSpc>
                  <a:spcPts val="7200"/>
                </a:lnSpc>
                <a:defRPr/>
              </a:pPr>
              <a:r>
                <a:rPr lang="zh-CN" altLang="en-US" sz="88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纪念</a:t>
              </a:r>
              <a:endParaRPr lang="en-US" altLang="zh-CN" sz="88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D66AA88-BBC0-3181-E3E7-64E8F2DC9408}"/>
                </a:ext>
              </a:extLst>
            </p:cNvPr>
            <p:cNvSpPr txBox="1">
              <a:spLocks/>
            </p:cNvSpPr>
            <p:nvPr/>
          </p:nvSpPr>
          <p:spPr>
            <a:xfrm>
              <a:off x="3784997" y="1304350"/>
              <a:ext cx="3502813" cy="886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80">
                <a:defRPr/>
              </a:pPr>
              <a:r>
                <a:rPr lang="en-US" altLang="zh-CN" sz="3600" dirty="0">
                  <a:ln w="12700">
                    <a:solidFill>
                      <a:prstClr val="white"/>
                    </a:solidFill>
                  </a:ln>
                  <a:gradFill flip="none" rotWithShape="1">
                    <a:gsLst>
                      <a:gs pos="0">
                        <a:srgbClr val="FF0066"/>
                      </a:gs>
                      <a:gs pos="100000">
                        <a:srgbClr val="FF3300"/>
                      </a:gs>
                    </a:gsLst>
                    <a:lin ang="2700000" scaled="1"/>
                    <a:tileRect/>
                  </a:gradFill>
                  <a:effectLst>
                    <a:reflection blurRad="6350" stA="60000" endA="900" endPos="58000" dir="5400000" sy="-100000" algn="bl" rotWithShape="0"/>
                  </a:effectLst>
                  <a:latin typeface="Segoe UI Variable Small Semibol" pitchFamily="2" charset="0"/>
                  <a:ea typeface="HarmonyOS Sans SC Medium" panose="00000600000000000000" pitchFamily="2" charset="-122"/>
                </a:rPr>
                <a:t>Dead Dog</a:t>
              </a:r>
            </a:p>
            <a:p>
              <a:pPr defTabSz="914380">
                <a:defRPr/>
              </a:pPr>
              <a:r>
                <a:rPr lang="en-US" altLang="zh-CN" sz="3600" dirty="0">
                  <a:ln w="38100">
                    <a:noFill/>
                  </a:ln>
                  <a:solidFill>
                    <a:schemeClr val="bg1"/>
                  </a:solidFill>
                  <a:latin typeface="Rajdhani SemiBold" panose="02000000000000000000" pitchFamily="2" charset="0"/>
                  <a:ea typeface="HarmonyOS Sans SC Medium" panose="00000600000000000000" pitchFamily="2" charset="-122"/>
                  <a:cs typeface="Rajdhani SemiBold" panose="02000000000000000000" pitchFamily="2" charset="0"/>
                </a:rPr>
                <a:t>1st Anniversary</a:t>
              </a:r>
              <a:endParaRPr lang="en-US" altLang="zh-CN" sz="1050" dirty="0">
                <a:ln w="38100">
                  <a:noFill/>
                </a:ln>
                <a:solidFill>
                  <a:schemeClr val="bg1"/>
                </a:solidFill>
                <a:latin typeface="Rajdhani SemiBold" panose="02000000000000000000" pitchFamily="2" charset="0"/>
                <a:ea typeface="HarmonyOS Sans SC Medium" panose="00000600000000000000" pitchFamily="2" charset="-122"/>
                <a:cs typeface="Rajdhani SemiBold" panose="02000000000000000000" pitchFamily="2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40D62C6-0EE7-4C10-0851-613712CC2760}"/>
                </a:ext>
              </a:extLst>
            </p:cNvPr>
            <p:cNvSpPr>
              <a:spLocks/>
            </p:cNvSpPr>
            <p:nvPr/>
          </p:nvSpPr>
          <p:spPr>
            <a:xfrm>
              <a:off x="5866316" y="2838045"/>
              <a:ext cx="2486990" cy="761001"/>
            </a:xfrm>
            <a:prstGeom prst="roundRect">
              <a:avLst>
                <a:gd name="adj" fmla="val 29059"/>
              </a:avLst>
            </a:prstGeom>
            <a:solidFill>
              <a:schemeClr val="bg2">
                <a:lumMod val="25000"/>
                <a:alpha val="74902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4"/>
              <a:r>
                <a:rPr lang="en-US" altLang="zh-CN" sz="5400" dirty="0">
                  <a:solidFill>
                    <a:schemeClr val="bg1"/>
                  </a:solidFill>
                  <a:latin typeface="DIN1451" panose="020B0503020202040203" pitchFamily="34" charset="0"/>
                  <a:ea typeface="HarmonyOS Sans SC Medium" panose="00000600000000000000" pitchFamily="2" charset="-122"/>
                </a:rPr>
                <a:t>2023.04.23</a:t>
              </a:r>
              <a:endParaRPr lang="zh-CN" altLang="en-US" sz="5400" dirty="0">
                <a:solidFill>
                  <a:schemeClr val="bg1"/>
                </a:solidFill>
                <a:latin typeface="DIN1451" panose="020B0503020202040203" pitchFamily="34" charset="0"/>
                <a:ea typeface="HarmonyOS Sans SC Medium" panose="00000600000000000000" pitchFamily="2" charset="-122"/>
              </a:endParaRPr>
            </a:p>
          </p:txBody>
        </p:sp>
        <p:grpSp>
          <p:nvGrpSpPr>
            <p:cNvPr id="10" name="ic_dd_filled">
              <a:extLst>
                <a:ext uri="{FF2B5EF4-FFF2-40B4-BE49-F238E27FC236}">
                  <a16:creationId xmlns:a16="http://schemas.microsoft.com/office/drawing/2014/main" id="{3ADC3E9D-BAEB-29F9-E1AC-D8BDDAD66F18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98346" y="759589"/>
              <a:ext cx="1654962" cy="1654957"/>
              <a:chOff x="3964131" y="3552332"/>
              <a:chExt cx="570536" cy="570535"/>
            </a:xfrm>
          </p:grpSpPr>
          <p:sp>
            <p:nvSpPr>
              <p:cNvPr id="11" name="ic_dd_bord">
                <a:extLst>
                  <a:ext uri="{FF2B5EF4-FFF2-40B4-BE49-F238E27FC236}">
                    <a16:creationId xmlns:a16="http://schemas.microsoft.com/office/drawing/2014/main" id="{5C66F4BA-D129-9CD4-24D3-631E01E904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64131" y="3552332"/>
                <a:ext cx="570536" cy="570535"/>
              </a:xfrm>
              <a:prstGeom prst="roundRect">
                <a:avLst>
                  <a:gd name="adj" fmla="val 218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08716"/>
                <a:endParaRPr lang="zh-CN" altLang="en-US" sz="105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2" name="ic_dd">
                <a:extLst>
                  <a:ext uri="{FF2B5EF4-FFF2-40B4-BE49-F238E27FC236}">
                    <a16:creationId xmlns:a16="http://schemas.microsoft.com/office/drawing/2014/main" id="{976EFEB0-69BE-53F3-4B09-2B13408189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54638" y="3669400"/>
                <a:ext cx="389520" cy="336403"/>
              </a:xfrm>
              <a:custGeom>
                <a:avLst/>
                <a:gdLst>
                  <a:gd name="connsiteX0" fmla="*/ 463685 w 637567"/>
                  <a:gd name="connsiteY0" fmla="*/ 74409 h 550626"/>
                  <a:gd name="connsiteX1" fmla="*/ 565117 w 637567"/>
                  <a:gd name="connsiteY1" fmla="*/ 178581 h 550626"/>
                  <a:gd name="connsiteX2" fmla="*/ 565117 w 637567"/>
                  <a:gd name="connsiteY2" fmla="*/ 446454 h 550626"/>
                  <a:gd name="connsiteX3" fmla="*/ 463685 w 637567"/>
                  <a:gd name="connsiteY3" fmla="*/ 550626 h 550626"/>
                  <a:gd name="connsiteX4" fmla="*/ 101431 w 637567"/>
                  <a:gd name="connsiteY4" fmla="*/ 550626 h 550626"/>
                  <a:gd name="connsiteX5" fmla="*/ 0 w 637567"/>
                  <a:gd name="connsiteY5" fmla="*/ 446454 h 550626"/>
                  <a:gd name="connsiteX6" fmla="*/ 0 w 637567"/>
                  <a:gd name="connsiteY6" fmla="*/ 178581 h 550626"/>
                  <a:gd name="connsiteX7" fmla="*/ 101431 w 637567"/>
                  <a:gd name="connsiteY7" fmla="*/ 74409 h 550626"/>
                  <a:gd name="connsiteX8" fmla="*/ 463685 w 637567"/>
                  <a:gd name="connsiteY8" fmla="*/ 74409 h 550626"/>
                  <a:gd name="connsiteX9" fmla="*/ 507156 w 637567"/>
                  <a:gd name="connsiteY9" fmla="*/ 0 h 550626"/>
                  <a:gd name="connsiteX10" fmla="*/ 637567 w 637567"/>
                  <a:gd name="connsiteY10" fmla="*/ 130412 h 550626"/>
                  <a:gd name="connsiteX11" fmla="*/ 637567 w 637567"/>
                  <a:gd name="connsiteY11" fmla="*/ 360295 h 550626"/>
                  <a:gd name="connsiteX12" fmla="*/ 594106 w 637567"/>
                  <a:gd name="connsiteY12" fmla="*/ 450783 h 550626"/>
                  <a:gd name="connsiteX13" fmla="*/ 594097 w 637567"/>
                  <a:gd name="connsiteY13" fmla="*/ 146077 h 550626"/>
                  <a:gd name="connsiteX14" fmla="*/ 498230 w 637567"/>
                  <a:gd name="connsiteY14" fmla="*/ 44795 h 550626"/>
                  <a:gd name="connsiteX15" fmla="*/ 492666 w 637567"/>
                  <a:gd name="connsiteY15" fmla="*/ 44645 h 550626"/>
                  <a:gd name="connsiteX16" fmla="*/ 96963 w 637567"/>
                  <a:gd name="connsiteY16" fmla="*/ 44624 h 550626"/>
                  <a:gd name="connsiteX17" fmla="*/ 188372 w 637567"/>
                  <a:gd name="connsiteY17" fmla="*/ 0 h 550626"/>
                  <a:gd name="connsiteX18" fmla="*/ 507156 w 637567"/>
                  <a:gd name="connsiteY18" fmla="*/ 0 h 550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7567" h="550626">
                    <a:moveTo>
                      <a:pt x="463685" y="74409"/>
                    </a:moveTo>
                    <a:cubicBezTo>
                      <a:pt x="519704" y="74409"/>
                      <a:pt x="565117" y="121049"/>
                      <a:pt x="565117" y="178581"/>
                    </a:cubicBezTo>
                    <a:lnTo>
                      <a:pt x="565117" y="446454"/>
                    </a:lnTo>
                    <a:cubicBezTo>
                      <a:pt x="565117" y="503985"/>
                      <a:pt x="519704" y="550626"/>
                      <a:pt x="463685" y="550626"/>
                    </a:cubicBezTo>
                    <a:lnTo>
                      <a:pt x="101431" y="550626"/>
                    </a:lnTo>
                    <a:cubicBezTo>
                      <a:pt x="45412" y="550626"/>
                      <a:pt x="0" y="503985"/>
                      <a:pt x="0" y="446454"/>
                    </a:cubicBezTo>
                    <a:lnTo>
                      <a:pt x="0" y="178581"/>
                    </a:lnTo>
                    <a:cubicBezTo>
                      <a:pt x="0" y="121049"/>
                      <a:pt x="45412" y="74409"/>
                      <a:pt x="101431" y="74409"/>
                    </a:cubicBezTo>
                    <a:lnTo>
                      <a:pt x="463685" y="74409"/>
                    </a:lnTo>
                    <a:close/>
                    <a:moveTo>
                      <a:pt x="507156" y="0"/>
                    </a:moveTo>
                    <a:cubicBezTo>
                      <a:pt x="579181" y="0"/>
                      <a:pt x="637567" y="58387"/>
                      <a:pt x="637567" y="130412"/>
                    </a:cubicBezTo>
                    <a:lnTo>
                      <a:pt x="637567" y="360295"/>
                    </a:lnTo>
                    <a:cubicBezTo>
                      <a:pt x="637567" y="396900"/>
                      <a:pt x="620602" y="429541"/>
                      <a:pt x="594106" y="450783"/>
                    </a:cubicBezTo>
                    <a:lnTo>
                      <a:pt x="594097" y="146077"/>
                    </a:lnTo>
                    <a:cubicBezTo>
                      <a:pt x="594097" y="91925"/>
                      <a:pt x="551661" y="47685"/>
                      <a:pt x="498230" y="44795"/>
                    </a:cubicBezTo>
                    <a:lnTo>
                      <a:pt x="492666" y="44645"/>
                    </a:lnTo>
                    <a:lnTo>
                      <a:pt x="96963" y="44624"/>
                    </a:lnTo>
                    <a:cubicBezTo>
                      <a:pt x="118178" y="17462"/>
                      <a:pt x="151236" y="0"/>
                      <a:pt x="188372" y="0"/>
                    </a:cubicBezTo>
                    <a:lnTo>
                      <a:pt x="5071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66"/>
                  </a:gs>
                  <a:gs pos="100000">
                    <a:srgbClr val="FF3300"/>
                  </a:gs>
                </a:gsLst>
                <a:lin ang="2700000" scaled="1"/>
                <a:tileRect/>
              </a:gradFill>
              <a:ln w="289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16"/>
                <a:endParaRPr lang="zh-CN" altLang="en-US" sz="10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57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1000">
        <p159:morph option="byObject"/>
      </p:transition>
    </mc:Choice>
    <mc:Fallback xmlns="">
      <p:transition spd="med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D7EAE359-D109-9FAF-E53A-8DD42844C5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82745" y="4182852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死狗</a:t>
            </a:r>
            <a:r>
              <a:rPr lang="en-US" altLang="zh-CN" sz="200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.</a:t>
            </a:r>
            <a:r>
              <a:rPr lang="en-US" altLang="zh-CN" sz="2000" err="1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ppsx</a:t>
            </a:r>
            <a:endParaRPr lang="zh-CN" altLang="en-US" sz="200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</a:endParaRPr>
          </a:p>
        </p:txBody>
      </p:sp>
      <p:grpSp>
        <p:nvGrpSpPr>
          <p:cNvPr id="14" name="图形 2">
            <a:extLst>
              <a:ext uri="{FF2B5EF4-FFF2-40B4-BE49-F238E27FC236}">
                <a16:creationId xmlns:a16="http://schemas.microsoft.com/office/drawing/2014/main" id="{1D64E2AC-AB28-78E4-283F-92C27237026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76473" y="2380263"/>
            <a:ext cx="1374978" cy="1709060"/>
            <a:chOff x="6741966" y="1909517"/>
            <a:chExt cx="3216085" cy="3532371"/>
          </a:xfrm>
          <a:effectLst>
            <a:outerShdw dir="5460000" algn="tr" rotWithShape="0">
              <a:prstClr val="black">
                <a:alpha val="49000"/>
              </a:prstClr>
            </a:outerShdw>
          </a:effectLst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AD44794-5D1A-EDF5-6CB9-D62260F09F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966" y="1909517"/>
              <a:ext cx="3216085" cy="3532371"/>
            </a:xfrm>
            <a:custGeom>
              <a:avLst/>
              <a:gdLst>
                <a:gd name="connsiteX0" fmla="*/ 183777 w 3216085"/>
                <a:gd name="connsiteY0" fmla="*/ 0 h 3532371"/>
                <a:gd name="connsiteX1" fmla="*/ 2253374 w 3216085"/>
                <a:gd name="connsiteY1" fmla="*/ 0 h 3532371"/>
                <a:gd name="connsiteX2" fmla="*/ 2253374 w 3216085"/>
                <a:gd name="connsiteY2" fmla="*/ 0 h 3532371"/>
                <a:gd name="connsiteX3" fmla="*/ 2251720 w 3216085"/>
                <a:gd name="connsiteY3" fmla="*/ 724956 h 3532371"/>
                <a:gd name="connsiteX4" fmla="*/ 2461294 w 3216085"/>
                <a:gd name="connsiteY4" fmla="*/ 927247 h 3532371"/>
                <a:gd name="connsiteX5" fmla="*/ 2461754 w 3216085"/>
                <a:gd name="connsiteY5" fmla="*/ 927247 h 3532371"/>
                <a:gd name="connsiteX6" fmla="*/ 3216087 w 3216085"/>
                <a:gd name="connsiteY6" fmla="*/ 927247 h 3532371"/>
                <a:gd name="connsiteX7" fmla="*/ 3216087 w 3216085"/>
                <a:gd name="connsiteY7" fmla="*/ 927247 h 3532371"/>
                <a:gd name="connsiteX8" fmla="*/ 3216087 w 3216085"/>
                <a:gd name="connsiteY8" fmla="*/ 3355753 h 3532371"/>
                <a:gd name="connsiteX9" fmla="*/ 3032310 w 3216085"/>
                <a:gd name="connsiteY9" fmla="*/ 3532371 h 3532371"/>
                <a:gd name="connsiteX10" fmla="*/ 183777 w 3216085"/>
                <a:gd name="connsiteY10" fmla="*/ 3532371 h 3532371"/>
                <a:gd name="connsiteX11" fmla="*/ 0 w 3216085"/>
                <a:gd name="connsiteY11" fmla="*/ 3355753 h 3532371"/>
                <a:gd name="connsiteX12" fmla="*/ 0 w 3216085"/>
                <a:gd name="connsiteY12" fmla="*/ 176619 h 3532371"/>
                <a:gd name="connsiteX13" fmla="*/ 183777 w 3216085"/>
                <a:gd name="connsiteY13" fmla="*/ 0 h 353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6085" h="3532371">
                  <a:moveTo>
                    <a:pt x="183777" y="0"/>
                  </a:moveTo>
                  <a:lnTo>
                    <a:pt x="2253374" y="0"/>
                  </a:lnTo>
                  <a:lnTo>
                    <a:pt x="2253374" y="0"/>
                  </a:lnTo>
                  <a:lnTo>
                    <a:pt x="2251720" y="724956"/>
                  </a:lnTo>
                  <a:cubicBezTo>
                    <a:pt x="2251468" y="836435"/>
                    <a:pt x="2345297" y="927003"/>
                    <a:pt x="2461294" y="927247"/>
                  </a:cubicBezTo>
                  <a:cubicBezTo>
                    <a:pt x="2461443" y="927247"/>
                    <a:pt x="2461593" y="927247"/>
                    <a:pt x="2461754" y="927247"/>
                  </a:cubicBezTo>
                  <a:lnTo>
                    <a:pt x="3216087" y="927247"/>
                  </a:lnTo>
                  <a:lnTo>
                    <a:pt x="3216087" y="927247"/>
                  </a:lnTo>
                  <a:lnTo>
                    <a:pt x="3216087" y="3355753"/>
                  </a:lnTo>
                  <a:cubicBezTo>
                    <a:pt x="3216087" y="3453301"/>
                    <a:pt x="3133812" y="3532371"/>
                    <a:pt x="3032310" y="3532371"/>
                  </a:cubicBezTo>
                  <a:lnTo>
                    <a:pt x="183777" y="3532371"/>
                  </a:lnTo>
                  <a:cubicBezTo>
                    <a:pt x="82280" y="3532371"/>
                    <a:pt x="0" y="3453301"/>
                    <a:pt x="0" y="3355753"/>
                  </a:cubicBezTo>
                  <a:lnTo>
                    <a:pt x="0" y="176619"/>
                  </a:lnTo>
                  <a:cubicBezTo>
                    <a:pt x="0" y="79075"/>
                    <a:pt x="82280" y="0"/>
                    <a:pt x="183777" y="0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8799">
                  <a:solidFill>
                    <a:srgbClr val="FD8C59"/>
                  </a:solidFill>
                  <a:latin typeface="DIN1451" panose="020B0503020202040203" pitchFamily="34" charset="0"/>
                </a:rPr>
                <a:t>P</a:t>
              </a:r>
              <a:endParaRPr lang="zh-CN" altLang="en-US" sz="8799">
                <a:solidFill>
                  <a:srgbClr val="FD8C59"/>
                </a:solidFill>
                <a:latin typeface="DIN1451" panose="020B0503020202040203" pitchFamily="34" charset="0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96443FF-EA03-5484-3EC5-6D0E26ED70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93226" y="1909517"/>
              <a:ext cx="964825" cy="927247"/>
            </a:xfrm>
            <a:custGeom>
              <a:avLst/>
              <a:gdLst>
                <a:gd name="connsiteX0" fmla="*/ 0 w 964825"/>
                <a:gd name="connsiteY0" fmla="*/ 0 h 927247"/>
                <a:gd name="connsiteX1" fmla="*/ 964826 w 964825"/>
                <a:gd name="connsiteY1" fmla="*/ 927247 h 927247"/>
                <a:gd name="connsiteX2" fmla="*/ 210034 w 964825"/>
                <a:gd name="connsiteY2" fmla="*/ 927247 h 927247"/>
                <a:gd name="connsiteX3" fmla="*/ 0 w 964825"/>
                <a:gd name="connsiteY3" fmla="*/ 725398 h 927247"/>
                <a:gd name="connsiteX4" fmla="*/ 0 w 964825"/>
                <a:gd name="connsiteY4" fmla="*/ 0 h 927247"/>
                <a:gd name="connsiteX5" fmla="*/ 0 w 964825"/>
                <a:gd name="connsiteY5" fmla="*/ 0 h 9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25" h="927247">
                  <a:moveTo>
                    <a:pt x="0" y="0"/>
                  </a:moveTo>
                  <a:lnTo>
                    <a:pt x="964826" y="927247"/>
                  </a:lnTo>
                  <a:lnTo>
                    <a:pt x="210034" y="927247"/>
                  </a:lnTo>
                  <a:cubicBezTo>
                    <a:pt x="94036" y="927247"/>
                    <a:pt x="0" y="836876"/>
                    <a:pt x="0" y="725398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6DB"/>
            </a:solidFill>
            <a:ln w="28575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5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49FD2DBF-D2B7-C326-1030-286CB95567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95060"/>
            <a:ext cx="13058220" cy="6227843"/>
            <a:chOff x="697224" y="95060"/>
            <a:chExt cx="13058220" cy="622784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ECDC061-EC35-58B0-10F6-FA7F09A9A0D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30" y="95060"/>
              <a:ext cx="13021940" cy="6208637"/>
              <a:chOff x="681034" y="95061"/>
              <a:chExt cx="13038135" cy="6164921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33DD342E-826B-431D-A235-E502E6764F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 radius="1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88" b="7588"/>
              <a:stretch/>
            </p:blipFill>
            <p:spPr>
              <a:xfrm>
                <a:off x="681040" y="98270"/>
                <a:ext cx="13038129" cy="6161712"/>
              </a:xfrm>
              <a:prstGeom prst="roundRect">
                <a:avLst>
                  <a:gd name="adj" fmla="val 2468"/>
                </a:avLst>
              </a:prstGeom>
              <a:ln>
                <a:noFill/>
              </a:ln>
              <a:effectLst/>
            </p:spPr>
          </p:pic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4B199F35-62AD-B4EF-532F-BFFFA956A9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1034" y="98270"/>
                <a:ext cx="13038129" cy="6161712"/>
              </a:xfrm>
              <a:prstGeom prst="roundRect">
                <a:avLst>
                  <a:gd name="adj" fmla="val 2467"/>
                </a:avLst>
              </a:prstGeom>
              <a:solidFill>
                <a:srgbClr val="FFFFFF">
                  <a:alpha val="60000"/>
                </a:srgbClr>
              </a:solidFill>
              <a:ln>
                <a:solidFill>
                  <a:srgbClr val="FD8C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9F699FB6-4501-330E-1E6B-929A2FC854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1034" y="95061"/>
                <a:ext cx="13038129" cy="6161712"/>
              </a:xfrm>
              <a:prstGeom prst="roundRect">
                <a:avLst>
                  <a:gd name="adj" fmla="val 2566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E944A76-E728-07C6-C83B-9A65B285401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07460"/>
              <a:ext cx="13058220" cy="215444"/>
              <a:chOff x="697224" y="6107460"/>
              <a:chExt cx="13058220" cy="215444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9C4BFF22-07E5-9AD4-BCB0-96DFB2ABF26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697224" y="6110663"/>
                <a:ext cx="13021933" cy="193033"/>
                <a:chOff x="697224" y="6110663"/>
                <a:chExt cx="13021933" cy="193033"/>
              </a:xfrm>
            </p:grpSpPr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872F53E-4038-7066-342E-6C33009969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97224" y="6110663"/>
                  <a:ext cx="13021933" cy="193033"/>
                </a:xfrm>
                <a:custGeom>
                  <a:avLst/>
                  <a:gdLst>
                    <a:gd name="connsiteX0" fmla="*/ 0 w 13005753"/>
                    <a:gd name="connsiteY0" fmla="*/ 0 h 193033"/>
                    <a:gd name="connsiteX1" fmla="*/ 13005753 w 13005753"/>
                    <a:gd name="connsiteY1" fmla="*/ 0 h 193033"/>
                    <a:gd name="connsiteX2" fmla="*/ 13005753 w 13005753"/>
                    <a:gd name="connsiteY2" fmla="*/ 37035 h 193033"/>
                    <a:gd name="connsiteX3" fmla="*/ 12908502 w 13005753"/>
                    <a:gd name="connsiteY3" fmla="*/ 183753 h 193033"/>
                    <a:gd name="connsiteX4" fmla="*/ 12862536 w 13005753"/>
                    <a:gd name="connsiteY4" fmla="*/ 193033 h 193033"/>
                    <a:gd name="connsiteX5" fmla="*/ 127036 w 13005753"/>
                    <a:gd name="connsiteY5" fmla="*/ 193033 h 193033"/>
                    <a:gd name="connsiteX6" fmla="*/ 81070 w 13005753"/>
                    <a:gd name="connsiteY6" fmla="*/ 183753 h 193033"/>
                    <a:gd name="connsiteX7" fmla="*/ 30457 w 13005753"/>
                    <a:gd name="connsiteY7" fmla="*/ 149629 h 193033"/>
                    <a:gd name="connsiteX8" fmla="*/ 0 w 13005753"/>
                    <a:gd name="connsiteY8" fmla="*/ 104455 h 19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05753" h="193033">
                      <a:moveTo>
                        <a:pt x="0" y="0"/>
                      </a:moveTo>
                      <a:lnTo>
                        <a:pt x="13005753" y="0"/>
                      </a:lnTo>
                      <a:lnTo>
                        <a:pt x="13005753" y="37035"/>
                      </a:lnTo>
                      <a:cubicBezTo>
                        <a:pt x="13005753" y="102991"/>
                        <a:pt x="12965652" y="159581"/>
                        <a:pt x="12908502" y="183753"/>
                      </a:cubicBezTo>
                      <a:lnTo>
                        <a:pt x="12862536" y="193033"/>
                      </a:lnTo>
                      <a:lnTo>
                        <a:pt x="127036" y="193033"/>
                      </a:lnTo>
                      <a:lnTo>
                        <a:pt x="81070" y="183753"/>
                      </a:lnTo>
                      <a:cubicBezTo>
                        <a:pt x="62020" y="175696"/>
                        <a:pt x="44864" y="164036"/>
                        <a:pt x="30457" y="149629"/>
                      </a:cubicBezTo>
                      <a:lnTo>
                        <a:pt x="0" y="10445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35F9A14-89F8-6A55-AC2D-851AD02A035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16401" y="6117225"/>
                  <a:ext cx="1499959" cy="179682"/>
                </a:xfrm>
                <a:prstGeom prst="rect">
                  <a:avLst/>
                </a:prstGeom>
              </p:spPr>
            </p:pic>
          </p:grp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EC2AADC-23D8-1368-C2B3-5C6C881B88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31600" y="6174746"/>
                <a:ext cx="1848544" cy="837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2ACF70E-B38C-A4EB-2FC3-2434F45342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17696" y="6185133"/>
                <a:ext cx="62865" cy="62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" dir="5400000" sx="97000" sy="97000" algn="t" rotWithShape="0">
                  <a:schemeClr val="bg1">
                    <a:lumMod val="65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972F2DA-1B6E-7E31-8512-5FCDF0D4E5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407227" y="6205808"/>
                <a:ext cx="21600" cy="21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DBD8B8E-FCD7-4F74-6AB4-63E44A0F22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43858" y="6107460"/>
                <a:ext cx="41158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66%</a:t>
                </a:r>
                <a:endParaRPr lang="zh-CN" altLang="en-US" sz="8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</p:grp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935DEB3-3CBF-9820-3B81-F05CC2D51397}"/>
              </a:ext>
            </a:extLst>
          </p:cNvPr>
          <p:cNvSpPr>
            <a:spLocks/>
          </p:cNvSpPr>
          <p:nvPr/>
        </p:nvSpPr>
        <p:spPr>
          <a:xfrm>
            <a:off x="1373649" y="5405179"/>
            <a:ext cx="1980846" cy="705910"/>
          </a:xfrm>
          <a:prstGeom prst="round2SameRect">
            <a:avLst>
              <a:gd name="adj1" fmla="val 13428"/>
              <a:gd name="adj2" fmla="val 0"/>
            </a:avLst>
          </a:prstGeom>
          <a:blipFill>
            <a:blip r:embed="rId6"/>
            <a:stretch>
              <a:fillRect b="-567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71C608-1823-B4C8-B982-C1E5745C63E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5315721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43259" y="1267679"/>
            <a:ext cx="8216605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59"/>
            <a:ext cx="1980846" cy="110047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5129" y="2652196"/>
            <a:ext cx="1980846" cy="1100470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5894" y="256273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1340729" y="4005054"/>
            <a:ext cx="2048509" cy="116429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3649" y="4044116"/>
            <a:ext cx="1980846" cy="110047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395465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grpSp>
        <p:nvGrpSpPr>
          <p:cNvPr id="111" name="组合 110" hidden="1">
            <a:extLst>
              <a:ext uri="{FF2B5EF4-FFF2-40B4-BE49-F238E27FC236}">
                <a16:creationId xmlns:a16="http://schemas.microsoft.com/office/drawing/2014/main" id="{7C09A89B-7E70-2D3B-B147-FF0CAA2BCD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42795" y="1279466"/>
            <a:ext cx="8193686" cy="4506064"/>
            <a:chOff x="-15130877" y="1847015"/>
            <a:chExt cx="14410208" cy="7924800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7A23B710-81A4-2335-CF88-E7FDDE489F4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15130877" y="1847015"/>
              <a:ext cx="14410208" cy="7924800"/>
              <a:chOff x="-1230406" y="-378025"/>
              <a:chExt cx="14410208" cy="792480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8A1AF147-B667-91DB-0A92-17ACB7A0E3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1230406" y="-378025"/>
                <a:ext cx="14410208" cy="7924800"/>
              </a:xfrm>
              <a:prstGeom prst="rect">
                <a:avLst/>
              </a:prstGeom>
              <a:solidFill>
                <a:srgbClr val="000000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732F19D8-72E0-244F-0838-31B94FA3062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955237" y="1267692"/>
                <a:ext cx="6644640" cy="4633366"/>
                <a:chOff x="2955237" y="1267692"/>
                <a:chExt cx="6644640" cy="4633366"/>
              </a:xfrm>
            </p:grpSpPr>
            <p:sp>
              <p:nvSpPr>
                <p:cNvPr id="92" name="矩形: 圆角 91">
                  <a:extLst>
                    <a:ext uri="{FF2B5EF4-FFF2-40B4-BE49-F238E27FC236}">
                      <a16:creationId xmlns:a16="http://schemas.microsoft.com/office/drawing/2014/main" id="{AEB3658B-6A94-836C-8E55-9F229E04BF5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955237" y="1267692"/>
                  <a:ext cx="6644640" cy="4633366"/>
                </a:xfrm>
                <a:prstGeom prst="roundRect">
                  <a:avLst>
                    <a:gd name="adj" fmla="val 9662"/>
                  </a:avLst>
                </a:pr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en-US" altLang="zh-CN" sz="1600">
                      <a:solidFill>
                        <a:schemeClr val="bg1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        </a:t>
                  </a:r>
                  <a:r>
                    <a:rPr lang="zh-CN" altLang="en-US" sz="1600">
                      <a:solidFill>
                        <a:schemeClr val="bg1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设置</a:t>
                  </a:r>
                  <a:endParaRPr lang="en-US" altLang="zh-CN" sz="160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  <a:p>
                  <a:pPr algn="just"/>
                  <a:endParaRPr lang="en-US" altLang="zh-CN" sz="10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/>
                  <a:r>
                    <a:rPr lang="en-US" altLang="zh-CN" sz="120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       </a:t>
                  </a:r>
                  <a:r>
                    <a:rPr lang="zh-CN" altLang="en-US" sz="1200">
                      <a:solidFill>
                        <a:schemeClr val="bg1">
                          <a:alpha val="66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提示：以下功能正在开发中，暂不可用</a:t>
                  </a:r>
                  <a:endParaRPr lang="en-US" altLang="zh-CN" sz="1200">
                    <a:solidFill>
                      <a:schemeClr val="bg1">
                        <a:alpha val="66000"/>
                      </a:scheme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/>
                  <a:endParaRPr lang="en-US" altLang="zh-CN" sz="12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/>
                  <a:r>
                    <a:rPr lang="zh-CN" altLang="en-US" sz="140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       深色模式</a:t>
                  </a:r>
                  <a:r>
                    <a:rPr lang="en-US" altLang="zh-CN" sz="140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				</a:t>
                  </a:r>
                  <a:r>
                    <a:rPr lang="zh-CN" altLang="en-US" sz="140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关</a:t>
                  </a:r>
                  <a:endParaRPr lang="en-US" altLang="zh-CN" sz="14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/>
                  <a:r>
                    <a:rPr lang="en-US" altLang="zh-CN" sz="140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</a:t>
                  </a:r>
                  <a:r>
                    <a:rPr lang="en-US" altLang="zh-CN" sz="160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</a:t>
                  </a:r>
                  <a:endParaRPr lang="en-US" altLang="zh-CN" sz="105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/>
                  <a:r>
                    <a:rPr lang="en-US" altLang="zh-CN" sz="140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       </a:t>
                  </a:r>
                  <a:r>
                    <a:rPr lang="zh-CN" altLang="en-US" sz="140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设计风格</a:t>
                  </a:r>
                  <a:r>
                    <a:rPr lang="en-US" altLang="zh-CN" sz="140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	  </a:t>
                  </a:r>
                  <a:r>
                    <a:rPr lang="en-US" altLang="zh-CN" sz="1400" err="1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HarmonyOS</a:t>
                  </a:r>
                  <a:endParaRPr lang="en-US" altLang="zh-CN" sz="14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  <a:p>
                  <a:pPr algn="just">
                    <a:lnSpc>
                      <a:spcPct val="220000"/>
                    </a:lnSpc>
                  </a:pPr>
                  <a:r>
                    <a:rPr lang="en-US" altLang="zh-CN" sz="140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		      Material Design</a:t>
                  </a:r>
                  <a:endParaRPr lang="en-US" altLang="zh-CN" sz="140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93" name="图形 21">
                  <a:extLst>
                    <a:ext uri="{FF2B5EF4-FFF2-40B4-BE49-F238E27FC236}">
                      <a16:creationId xmlns:a16="http://schemas.microsoft.com/office/drawing/2014/main" id="{52EA0596-A5C0-F26A-F970-4F157E4DB0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408885" y="1631204"/>
                  <a:ext cx="372241" cy="370201"/>
                </a:xfrm>
                <a:custGeom>
                  <a:avLst/>
                  <a:gdLst>
                    <a:gd name="connsiteX0" fmla="*/ 196569 w 343481"/>
                    <a:gd name="connsiteY0" fmla="*/ 0 h 358378"/>
                    <a:gd name="connsiteX1" fmla="*/ 223390 w 343481"/>
                    <a:gd name="connsiteY1" fmla="*/ 17703 h 358378"/>
                    <a:gd name="connsiteX2" fmla="*/ 223390 w 343481"/>
                    <a:gd name="connsiteY2" fmla="*/ 17703 h 358378"/>
                    <a:gd name="connsiteX3" fmla="*/ 237104 w 343481"/>
                    <a:gd name="connsiteY3" fmla="*/ 49777 h 358378"/>
                    <a:gd name="connsiteX4" fmla="*/ 251279 w 343481"/>
                    <a:gd name="connsiteY4" fmla="*/ 57961 h 358378"/>
                    <a:gd name="connsiteX5" fmla="*/ 286015 w 343481"/>
                    <a:gd name="connsiteY5" fmla="*/ 53775 h 358378"/>
                    <a:gd name="connsiteX6" fmla="*/ 314177 w 343481"/>
                    <a:gd name="connsiteY6" fmla="*/ 67167 h 358378"/>
                    <a:gd name="connsiteX7" fmla="*/ 314177 w 343481"/>
                    <a:gd name="connsiteY7" fmla="*/ 67167 h 358378"/>
                    <a:gd name="connsiteX8" fmla="*/ 314758 w 343481"/>
                    <a:gd name="connsiteY8" fmla="*/ 68131 h 358378"/>
                    <a:gd name="connsiteX9" fmla="*/ 339561 w 343481"/>
                    <a:gd name="connsiteY9" fmla="*/ 111016 h 358378"/>
                    <a:gd name="connsiteX10" fmla="*/ 337628 w 343481"/>
                    <a:gd name="connsiteY10" fmla="*/ 143148 h 358378"/>
                    <a:gd name="connsiteX11" fmla="*/ 337628 w 343481"/>
                    <a:gd name="connsiteY11" fmla="*/ 143148 h 358378"/>
                    <a:gd name="connsiteX12" fmla="*/ 316655 w 343481"/>
                    <a:gd name="connsiteY12" fmla="*/ 171041 h 358378"/>
                    <a:gd name="connsiteX13" fmla="*/ 316655 w 343481"/>
                    <a:gd name="connsiteY13" fmla="*/ 187332 h 358378"/>
                    <a:gd name="connsiteX14" fmla="*/ 337628 w 343481"/>
                    <a:gd name="connsiteY14" fmla="*/ 215230 h 358378"/>
                    <a:gd name="connsiteX15" fmla="*/ 340125 w 343481"/>
                    <a:gd name="connsiteY15" fmla="*/ 246341 h 358378"/>
                    <a:gd name="connsiteX16" fmla="*/ 340125 w 343481"/>
                    <a:gd name="connsiteY16" fmla="*/ 246341 h 358378"/>
                    <a:gd name="connsiteX17" fmla="*/ 339561 w 343481"/>
                    <a:gd name="connsiteY17" fmla="*/ 247363 h 358378"/>
                    <a:gd name="connsiteX18" fmla="*/ 314758 w 343481"/>
                    <a:gd name="connsiteY18" fmla="*/ 290246 h 358378"/>
                    <a:gd name="connsiteX19" fmla="*/ 286015 w 343481"/>
                    <a:gd name="connsiteY19" fmla="*/ 304603 h 358378"/>
                    <a:gd name="connsiteX20" fmla="*/ 286015 w 343481"/>
                    <a:gd name="connsiteY20" fmla="*/ 304603 h 358378"/>
                    <a:gd name="connsiteX21" fmla="*/ 251279 w 343481"/>
                    <a:gd name="connsiteY21" fmla="*/ 300413 h 358378"/>
                    <a:gd name="connsiteX22" fmla="*/ 237104 w 343481"/>
                    <a:gd name="connsiteY22" fmla="*/ 308597 h 358378"/>
                    <a:gd name="connsiteX23" fmla="*/ 223390 w 343481"/>
                    <a:gd name="connsiteY23" fmla="*/ 340674 h 358378"/>
                    <a:gd name="connsiteX24" fmla="*/ 197695 w 343481"/>
                    <a:gd name="connsiteY24" fmla="*/ 358356 h 358378"/>
                    <a:gd name="connsiteX25" fmla="*/ 197695 w 343481"/>
                    <a:gd name="connsiteY25" fmla="*/ 358356 h 358378"/>
                    <a:gd name="connsiteX26" fmla="*/ 196569 w 343481"/>
                    <a:gd name="connsiteY26" fmla="*/ 358378 h 358378"/>
                    <a:gd name="connsiteX27" fmla="*/ 146912 w 343481"/>
                    <a:gd name="connsiteY27" fmla="*/ 358378 h 358378"/>
                    <a:gd name="connsiteX28" fmla="*/ 120091 w 343481"/>
                    <a:gd name="connsiteY28" fmla="*/ 340674 h 358378"/>
                    <a:gd name="connsiteX29" fmla="*/ 120091 w 343481"/>
                    <a:gd name="connsiteY29" fmla="*/ 340674 h 358378"/>
                    <a:gd name="connsiteX30" fmla="*/ 106374 w 343481"/>
                    <a:gd name="connsiteY30" fmla="*/ 308597 h 358378"/>
                    <a:gd name="connsiteX31" fmla="*/ 92197 w 343481"/>
                    <a:gd name="connsiteY31" fmla="*/ 300413 h 358378"/>
                    <a:gd name="connsiteX32" fmla="*/ 57466 w 343481"/>
                    <a:gd name="connsiteY32" fmla="*/ 304603 h 358378"/>
                    <a:gd name="connsiteX33" fmla="*/ 29304 w 343481"/>
                    <a:gd name="connsiteY33" fmla="*/ 291211 h 358378"/>
                    <a:gd name="connsiteX34" fmla="*/ 29304 w 343481"/>
                    <a:gd name="connsiteY34" fmla="*/ 291211 h 358378"/>
                    <a:gd name="connsiteX35" fmla="*/ 28722 w 343481"/>
                    <a:gd name="connsiteY35" fmla="*/ 290246 h 358378"/>
                    <a:gd name="connsiteX36" fmla="*/ 3919 w 343481"/>
                    <a:gd name="connsiteY36" fmla="*/ 247363 h 358378"/>
                    <a:gd name="connsiteX37" fmla="*/ 5853 w 343481"/>
                    <a:gd name="connsiteY37" fmla="*/ 215230 h 358378"/>
                    <a:gd name="connsiteX38" fmla="*/ 5853 w 343481"/>
                    <a:gd name="connsiteY38" fmla="*/ 215230 h 358378"/>
                    <a:gd name="connsiteX39" fmla="*/ 26822 w 343481"/>
                    <a:gd name="connsiteY39" fmla="*/ 187332 h 358378"/>
                    <a:gd name="connsiteX40" fmla="*/ 26822 w 343481"/>
                    <a:gd name="connsiteY40" fmla="*/ 171041 h 358378"/>
                    <a:gd name="connsiteX41" fmla="*/ 5854 w 343481"/>
                    <a:gd name="connsiteY41" fmla="*/ 143148 h 358378"/>
                    <a:gd name="connsiteX42" fmla="*/ 3355 w 343481"/>
                    <a:gd name="connsiteY42" fmla="*/ 112037 h 358378"/>
                    <a:gd name="connsiteX43" fmla="*/ 3355 w 343481"/>
                    <a:gd name="connsiteY43" fmla="*/ 112037 h 358378"/>
                    <a:gd name="connsiteX44" fmla="*/ 3919 w 343481"/>
                    <a:gd name="connsiteY44" fmla="*/ 111016 h 358378"/>
                    <a:gd name="connsiteX45" fmla="*/ 28722 w 343481"/>
                    <a:gd name="connsiteY45" fmla="*/ 68131 h 358378"/>
                    <a:gd name="connsiteX46" fmla="*/ 57466 w 343481"/>
                    <a:gd name="connsiteY46" fmla="*/ 53775 h 358378"/>
                    <a:gd name="connsiteX47" fmla="*/ 57466 w 343481"/>
                    <a:gd name="connsiteY47" fmla="*/ 53775 h 358378"/>
                    <a:gd name="connsiteX48" fmla="*/ 92197 w 343481"/>
                    <a:gd name="connsiteY48" fmla="*/ 57961 h 358378"/>
                    <a:gd name="connsiteX49" fmla="*/ 106374 w 343481"/>
                    <a:gd name="connsiteY49" fmla="*/ 49777 h 358378"/>
                    <a:gd name="connsiteX50" fmla="*/ 120091 w 343481"/>
                    <a:gd name="connsiteY50" fmla="*/ 17705 h 358378"/>
                    <a:gd name="connsiteX51" fmla="*/ 145787 w 343481"/>
                    <a:gd name="connsiteY51" fmla="*/ 22 h 358378"/>
                    <a:gd name="connsiteX52" fmla="*/ 145787 w 343481"/>
                    <a:gd name="connsiteY52" fmla="*/ 22 h 358378"/>
                    <a:gd name="connsiteX53" fmla="*/ 146912 w 343481"/>
                    <a:gd name="connsiteY53" fmla="*/ 0 h 358378"/>
                    <a:gd name="connsiteX54" fmla="*/ 196569 w 343481"/>
                    <a:gd name="connsiteY54" fmla="*/ 25003 h 358378"/>
                    <a:gd name="connsiteX55" fmla="*/ 146912 w 343481"/>
                    <a:gd name="connsiteY55" fmla="*/ 25003 h 358378"/>
                    <a:gd name="connsiteX56" fmla="*/ 143082 w 343481"/>
                    <a:gd name="connsiteY56" fmla="*/ 27532 h 358378"/>
                    <a:gd name="connsiteX57" fmla="*/ 143082 w 343481"/>
                    <a:gd name="connsiteY57" fmla="*/ 27532 h 358378"/>
                    <a:gd name="connsiteX58" fmla="*/ 128826 w 343481"/>
                    <a:gd name="connsiteY58" fmla="*/ 60880 h 358378"/>
                    <a:gd name="connsiteX59" fmla="*/ 120086 w 343481"/>
                    <a:gd name="connsiteY59" fmla="*/ 70734 h 358378"/>
                    <a:gd name="connsiteX60" fmla="*/ 120086 w 343481"/>
                    <a:gd name="connsiteY60" fmla="*/ 70734 h 358378"/>
                    <a:gd name="connsiteX61" fmla="*/ 103498 w 343481"/>
                    <a:gd name="connsiteY61" fmla="*/ 80312 h 358378"/>
                    <a:gd name="connsiteX62" fmla="*/ 90585 w 343481"/>
                    <a:gd name="connsiteY62" fmla="*/ 82954 h 358378"/>
                    <a:gd name="connsiteX63" fmla="*/ 90585 w 343481"/>
                    <a:gd name="connsiteY63" fmla="*/ 82954 h 358378"/>
                    <a:gd name="connsiteX64" fmla="*/ 54472 w 343481"/>
                    <a:gd name="connsiteY64" fmla="*/ 78598 h 358378"/>
                    <a:gd name="connsiteX65" fmla="*/ 50366 w 343481"/>
                    <a:gd name="connsiteY65" fmla="*/ 80649 h 358378"/>
                    <a:gd name="connsiteX66" fmla="*/ 50366 w 343481"/>
                    <a:gd name="connsiteY66" fmla="*/ 80649 h 358378"/>
                    <a:gd name="connsiteX67" fmla="*/ 25563 w 343481"/>
                    <a:gd name="connsiteY67" fmla="*/ 123534 h 358378"/>
                    <a:gd name="connsiteX68" fmla="*/ 25840 w 343481"/>
                    <a:gd name="connsiteY68" fmla="*/ 128124 h 358378"/>
                    <a:gd name="connsiteX69" fmla="*/ 25840 w 343481"/>
                    <a:gd name="connsiteY69" fmla="*/ 128124 h 358378"/>
                    <a:gd name="connsiteX70" fmla="*/ 47647 w 343481"/>
                    <a:gd name="connsiteY70" fmla="*/ 157133 h 358378"/>
                    <a:gd name="connsiteX71" fmla="*/ 51828 w 343481"/>
                    <a:gd name="connsiteY71" fmla="*/ 169653 h 358378"/>
                    <a:gd name="connsiteX72" fmla="*/ 51828 w 343481"/>
                    <a:gd name="connsiteY72" fmla="*/ 169653 h 358378"/>
                    <a:gd name="connsiteX73" fmla="*/ 51828 w 343481"/>
                    <a:gd name="connsiteY73" fmla="*/ 188724 h 358378"/>
                    <a:gd name="connsiteX74" fmla="*/ 47647 w 343481"/>
                    <a:gd name="connsiteY74" fmla="*/ 201243 h 358378"/>
                    <a:gd name="connsiteX75" fmla="*/ 47647 w 343481"/>
                    <a:gd name="connsiteY75" fmla="*/ 201243 h 358378"/>
                    <a:gd name="connsiteX76" fmla="*/ 25839 w 343481"/>
                    <a:gd name="connsiteY76" fmla="*/ 230254 h 358378"/>
                    <a:gd name="connsiteX77" fmla="*/ 25563 w 343481"/>
                    <a:gd name="connsiteY77" fmla="*/ 234844 h 358378"/>
                    <a:gd name="connsiteX78" fmla="*/ 25563 w 343481"/>
                    <a:gd name="connsiteY78" fmla="*/ 234844 h 358378"/>
                    <a:gd name="connsiteX79" fmla="*/ 50366 w 343481"/>
                    <a:gd name="connsiteY79" fmla="*/ 277730 h 358378"/>
                    <a:gd name="connsiteX80" fmla="*/ 54472 w 343481"/>
                    <a:gd name="connsiteY80" fmla="*/ 279780 h 358378"/>
                    <a:gd name="connsiteX81" fmla="*/ 54472 w 343481"/>
                    <a:gd name="connsiteY81" fmla="*/ 279780 h 358378"/>
                    <a:gd name="connsiteX82" fmla="*/ 90585 w 343481"/>
                    <a:gd name="connsiteY82" fmla="*/ 275424 h 358378"/>
                    <a:gd name="connsiteX83" fmla="*/ 103498 w 343481"/>
                    <a:gd name="connsiteY83" fmla="*/ 278066 h 358378"/>
                    <a:gd name="connsiteX84" fmla="*/ 103498 w 343481"/>
                    <a:gd name="connsiteY84" fmla="*/ 278066 h 358378"/>
                    <a:gd name="connsiteX85" fmla="*/ 120086 w 343481"/>
                    <a:gd name="connsiteY85" fmla="*/ 287644 h 358378"/>
                    <a:gd name="connsiteX86" fmla="*/ 128826 w 343481"/>
                    <a:gd name="connsiteY86" fmla="*/ 297499 h 358378"/>
                    <a:gd name="connsiteX87" fmla="*/ 128826 w 343481"/>
                    <a:gd name="connsiteY87" fmla="*/ 297499 h 358378"/>
                    <a:gd name="connsiteX88" fmla="*/ 143082 w 343481"/>
                    <a:gd name="connsiteY88" fmla="*/ 330846 h 358378"/>
                    <a:gd name="connsiteX89" fmla="*/ 146912 w 343481"/>
                    <a:gd name="connsiteY89" fmla="*/ 333375 h 358378"/>
                    <a:gd name="connsiteX90" fmla="*/ 146912 w 343481"/>
                    <a:gd name="connsiteY90" fmla="*/ 333375 h 358378"/>
                    <a:gd name="connsiteX91" fmla="*/ 196569 w 343481"/>
                    <a:gd name="connsiteY91" fmla="*/ 333375 h 358378"/>
                    <a:gd name="connsiteX92" fmla="*/ 200401 w 343481"/>
                    <a:gd name="connsiteY92" fmla="*/ 330846 h 358378"/>
                    <a:gd name="connsiteX93" fmla="*/ 200401 w 343481"/>
                    <a:gd name="connsiteY93" fmla="*/ 330846 h 358378"/>
                    <a:gd name="connsiteX94" fmla="*/ 214659 w 343481"/>
                    <a:gd name="connsiteY94" fmla="*/ 297496 h 358378"/>
                    <a:gd name="connsiteX95" fmla="*/ 223399 w 343481"/>
                    <a:gd name="connsiteY95" fmla="*/ 287643 h 358378"/>
                    <a:gd name="connsiteX96" fmla="*/ 223399 w 343481"/>
                    <a:gd name="connsiteY96" fmla="*/ 287643 h 358378"/>
                    <a:gd name="connsiteX97" fmla="*/ 239982 w 343481"/>
                    <a:gd name="connsiteY97" fmla="*/ 278066 h 358378"/>
                    <a:gd name="connsiteX98" fmla="*/ 252896 w 343481"/>
                    <a:gd name="connsiteY98" fmla="*/ 275424 h 358378"/>
                    <a:gd name="connsiteX99" fmla="*/ 252896 w 343481"/>
                    <a:gd name="connsiteY99" fmla="*/ 275424 h 358378"/>
                    <a:gd name="connsiteX100" fmla="*/ 289008 w 343481"/>
                    <a:gd name="connsiteY100" fmla="*/ 279780 h 358378"/>
                    <a:gd name="connsiteX101" fmla="*/ 293116 w 343481"/>
                    <a:gd name="connsiteY101" fmla="*/ 277730 h 358378"/>
                    <a:gd name="connsiteX102" fmla="*/ 293116 w 343481"/>
                    <a:gd name="connsiteY102" fmla="*/ 277730 h 358378"/>
                    <a:gd name="connsiteX103" fmla="*/ 317917 w 343481"/>
                    <a:gd name="connsiteY103" fmla="*/ 234844 h 358378"/>
                    <a:gd name="connsiteX104" fmla="*/ 317642 w 343481"/>
                    <a:gd name="connsiteY104" fmla="*/ 230254 h 358378"/>
                    <a:gd name="connsiteX105" fmla="*/ 317642 w 343481"/>
                    <a:gd name="connsiteY105" fmla="*/ 230254 h 358378"/>
                    <a:gd name="connsiteX106" fmla="*/ 295834 w 343481"/>
                    <a:gd name="connsiteY106" fmla="*/ 201243 h 358378"/>
                    <a:gd name="connsiteX107" fmla="*/ 291652 w 343481"/>
                    <a:gd name="connsiteY107" fmla="*/ 188724 h 358378"/>
                    <a:gd name="connsiteX108" fmla="*/ 291652 w 343481"/>
                    <a:gd name="connsiteY108" fmla="*/ 188724 h 358378"/>
                    <a:gd name="connsiteX109" fmla="*/ 291652 w 343481"/>
                    <a:gd name="connsiteY109" fmla="*/ 169653 h 358378"/>
                    <a:gd name="connsiteX110" fmla="*/ 295834 w 343481"/>
                    <a:gd name="connsiteY110" fmla="*/ 157133 h 358378"/>
                    <a:gd name="connsiteX111" fmla="*/ 295834 w 343481"/>
                    <a:gd name="connsiteY111" fmla="*/ 157133 h 358378"/>
                    <a:gd name="connsiteX112" fmla="*/ 317642 w 343481"/>
                    <a:gd name="connsiteY112" fmla="*/ 128124 h 358378"/>
                    <a:gd name="connsiteX113" fmla="*/ 317917 w 343481"/>
                    <a:gd name="connsiteY113" fmla="*/ 123534 h 358378"/>
                    <a:gd name="connsiteX114" fmla="*/ 317917 w 343481"/>
                    <a:gd name="connsiteY114" fmla="*/ 123534 h 358378"/>
                    <a:gd name="connsiteX115" fmla="*/ 293116 w 343481"/>
                    <a:gd name="connsiteY115" fmla="*/ 80649 h 358378"/>
                    <a:gd name="connsiteX116" fmla="*/ 289008 w 343481"/>
                    <a:gd name="connsiteY116" fmla="*/ 78598 h 358378"/>
                    <a:gd name="connsiteX117" fmla="*/ 289008 w 343481"/>
                    <a:gd name="connsiteY117" fmla="*/ 78598 h 358378"/>
                    <a:gd name="connsiteX118" fmla="*/ 252896 w 343481"/>
                    <a:gd name="connsiteY118" fmla="*/ 82954 h 358378"/>
                    <a:gd name="connsiteX119" fmla="*/ 239982 w 343481"/>
                    <a:gd name="connsiteY119" fmla="*/ 80312 h 358378"/>
                    <a:gd name="connsiteX120" fmla="*/ 239982 w 343481"/>
                    <a:gd name="connsiteY120" fmla="*/ 80312 h 358378"/>
                    <a:gd name="connsiteX121" fmla="*/ 223399 w 343481"/>
                    <a:gd name="connsiteY121" fmla="*/ 70736 h 358378"/>
                    <a:gd name="connsiteX122" fmla="*/ 214659 w 343481"/>
                    <a:gd name="connsiteY122" fmla="*/ 60883 h 358378"/>
                    <a:gd name="connsiteX123" fmla="*/ 214659 w 343481"/>
                    <a:gd name="connsiteY123" fmla="*/ 60883 h 358378"/>
                    <a:gd name="connsiteX124" fmla="*/ 200401 w 343481"/>
                    <a:gd name="connsiteY124" fmla="*/ 27532 h 358378"/>
                    <a:gd name="connsiteX125" fmla="*/ 196569 w 343481"/>
                    <a:gd name="connsiteY125" fmla="*/ 25003 h 358378"/>
                    <a:gd name="connsiteX126" fmla="*/ 196569 w 343481"/>
                    <a:gd name="connsiteY126" fmla="*/ 25003 h 358378"/>
                    <a:gd name="connsiteX127" fmla="*/ 171740 w 343481"/>
                    <a:gd name="connsiteY127" fmla="*/ 104180 h 358378"/>
                    <a:gd name="connsiteX128" fmla="*/ 246750 w 343481"/>
                    <a:gd name="connsiteY128" fmla="*/ 179189 h 358378"/>
                    <a:gd name="connsiteX129" fmla="*/ 171740 w 343481"/>
                    <a:gd name="connsiteY129" fmla="*/ 254198 h 358378"/>
                    <a:gd name="connsiteX130" fmla="*/ 96731 w 343481"/>
                    <a:gd name="connsiteY130" fmla="*/ 179189 h 358378"/>
                    <a:gd name="connsiteX131" fmla="*/ 171740 w 343481"/>
                    <a:gd name="connsiteY131" fmla="*/ 104180 h 358378"/>
                    <a:gd name="connsiteX132" fmla="*/ 171740 w 343481"/>
                    <a:gd name="connsiteY132" fmla="*/ 129183 h 358378"/>
                    <a:gd name="connsiteX133" fmla="*/ 121734 w 343481"/>
                    <a:gd name="connsiteY133" fmla="*/ 179189 h 358378"/>
                    <a:gd name="connsiteX134" fmla="*/ 171740 w 343481"/>
                    <a:gd name="connsiteY134" fmla="*/ 229195 h 358378"/>
                    <a:gd name="connsiteX135" fmla="*/ 221747 w 343481"/>
                    <a:gd name="connsiteY135" fmla="*/ 179189 h 358378"/>
                    <a:gd name="connsiteX136" fmla="*/ 171740 w 343481"/>
                    <a:gd name="connsiteY136" fmla="*/ 129183 h 358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</a:cxnLst>
                  <a:rect l="l" t="t" r="r" b="b"/>
                  <a:pathLst>
                    <a:path w="343481" h="358378">
                      <a:moveTo>
                        <a:pt x="196569" y="0"/>
                      </a:moveTo>
                      <a:cubicBezTo>
                        <a:pt x="208247" y="0"/>
                        <a:pt x="218800" y="6965"/>
                        <a:pt x="223390" y="17703"/>
                      </a:cubicBezTo>
                      <a:lnTo>
                        <a:pt x="223390" y="17703"/>
                      </a:lnTo>
                      <a:lnTo>
                        <a:pt x="237104" y="49777"/>
                      </a:lnTo>
                      <a:lnTo>
                        <a:pt x="251279" y="57961"/>
                      </a:lnTo>
                      <a:lnTo>
                        <a:pt x="286015" y="53775"/>
                      </a:lnTo>
                      <a:cubicBezTo>
                        <a:pt x="297233" y="52422"/>
                        <a:pt x="308184" y="57668"/>
                        <a:pt x="314177" y="67167"/>
                      </a:cubicBezTo>
                      <a:lnTo>
                        <a:pt x="314177" y="67167"/>
                      </a:lnTo>
                      <a:lnTo>
                        <a:pt x="314758" y="68131"/>
                      </a:lnTo>
                      <a:lnTo>
                        <a:pt x="339561" y="111016"/>
                      </a:lnTo>
                      <a:cubicBezTo>
                        <a:pt x="345420" y="121145"/>
                        <a:pt x="344659" y="133795"/>
                        <a:pt x="337628" y="143148"/>
                      </a:cubicBezTo>
                      <a:lnTo>
                        <a:pt x="337628" y="143148"/>
                      </a:lnTo>
                      <a:lnTo>
                        <a:pt x="316655" y="171041"/>
                      </a:lnTo>
                      <a:lnTo>
                        <a:pt x="316655" y="187332"/>
                      </a:lnTo>
                      <a:lnTo>
                        <a:pt x="337628" y="215230"/>
                      </a:lnTo>
                      <a:cubicBezTo>
                        <a:pt x="344424" y="224271"/>
                        <a:pt x="345362" y="236393"/>
                        <a:pt x="340125" y="246341"/>
                      </a:cubicBezTo>
                      <a:lnTo>
                        <a:pt x="340125" y="246341"/>
                      </a:lnTo>
                      <a:lnTo>
                        <a:pt x="339561" y="247363"/>
                      </a:lnTo>
                      <a:lnTo>
                        <a:pt x="314758" y="290246"/>
                      </a:lnTo>
                      <a:cubicBezTo>
                        <a:pt x="308914" y="300354"/>
                        <a:pt x="297606" y="306002"/>
                        <a:pt x="286015" y="304603"/>
                      </a:cubicBezTo>
                      <a:lnTo>
                        <a:pt x="286015" y="304603"/>
                      </a:lnTo>
                      <a:lnTo>
                        <a:pt x="251279" y="300413"/>
                      </a:lnTo>
                      <a:lnTo>
                        <a:pt x="237104" y="308597"/>
                      </a:lnTo>
                      <a:lnTo>
                        <a:pt x="223390" y="340674"/>
                      </a:lnTo>
                      <a:cubicBezTo>
                        <a:pt x="218948" y="351067"/>
                        <a:pt x="208922" y="357925"/>
                        <a:pt x="197695" y="358356"/>
                      </a:cubicBezTo>
                      <a:lnTo>
                        <a:pt x="197695" y="358356"/>
                      </a:lnTo>
                      <a:lnTo>
                        <a:pt x="196569" y="358378"/>
                      </a:lnTo>
                      <a:lnTo>
                        <a:pt x="146912" y="358378"/>
                      </a:lnTo>
                      <a:cubicBezTo>
                        <a:pt x="135234" y="358378"/>
                        <a:pt x="124681" y="351412"/>
                        <a:pt x="120091" y="340674"/>
                      </a:cubicBezTo>
                      <a:lnTo>
                        <a:pt x="120091" y="340674"/>
                      </a:lnTo>
                      <a:lnTo>
                        <a:pt x="106374" y="308597"/>
                      </a:lnTo>
                      <a:lnTo>
                        <a:pt x="92197" y="300413"/>
                      </a:lnTo>
                      <a:lnTo>
                        <a:pt x="57466" y="304603"/>
                      </a:lnTo>
                      <a:cubicBezTo>
                        <a:pt x="46249" y="305957"/>
                        <a:pt x="35297" y="300711"/>
                        <a:pt x="29304" y="291211"/>
                      </a:cubicBezTo>
                      <a:lnTo>
                        <a:pt x="29304" y="291211"/>
                      </a:lnTo>
                      <a:lnTo>
                        <a:pt x="28722" y="290246"/>
                      </a:lnTo>
                      <a:lnTo>
                        <a:pt x="3919" y="247363"/>
                      </a:lnTo>
                      <a:cubicBezTo>
                        <a:pt x="-1939" y="237233"/>
                        <a:pt x="-1178" y="224583"/>
                        <a:pt x="5853" y="215230"/>
                      </a:cubicBezTo>
                      <a:lnTo>
                        <a:pt x="5853" y="215230"/>
                      </a:lnTo>
                      <a:lnTo>
                        <a:pt x="26822" y="187332"/>
                      </a:lnTo>
                      <a:lnTo>
                        <a:pt x="26822" y="171041"/>
                      </a:lnTo>
                      <a:lnTo>
                        <a:pt x="5854" y="143148"/>
                      </a:lnTo>
                      <a:cubicBezTo>
                        <a:pt x="-943" y="134107"/>
                        <a:pt x="-1881" y="121985"/>
                        <a:pt x="3355" y="112037"/>
                      </a:cubicBezTo>
                      <a:lnTo>
                        <a:pt x="3355" y="112037"/>
                      </a:lnTo>
                      <a:lnTo>
                        <a:pt x="3919" y="111016"/>
                      </a:lnTo>
                      <a:lnTo>
                        <a:pt x="28722" y="68131"/>
                      </a:lnTo>
                      <a:cubicBezTo>
                        <a:pt x="34567" y="58025"/>
                        <a:pt x="45875" y="52377"/>
                        <a:pt x="57466" y="53775"/>
                      </a:cubicBezTo>
                      <a:lnTo>
                        <a:pt x="57466" y="53775"/>
                      </a:lnTo>
                      <a:lnTo>
                        <a:pt x="92197" y="57961"/>
                      </a:lnTo>
                      <a:lnTo>
                        <a:pt x="106374" y="49777"/>
                      </a:lnTo>
                      <a:lnTo>
                        <a:pt x="120091" y="17705"/>
                      </a:lnTo>
                      <a:cubicBezTo>
                        <a:pt x="124533" y="7312"/>
                        <a:pt x="134560" y="453"/>
                        <a:pt x="145787" y="22"/>
                      </a:cubicBezTo>
                      <a:lnTo>
                        <a:pt x="145787" y="22"/>
                      </a:lnTo>
                      <a:lnTo>
                        <a:pt x="146912" y="0"/>
                      </a:lnTo>
                      <a:close/>
                      <a:moveTo>
                        <a:pt x="196569" y="25003"/>
                      </a:moveTo>
                      <a:lnTo>
                        <a:pt x="146912" y="25003"/>
                      </a:lnTo>
                      <a:cubicBezTo>
                        <a:pt x="145245" y="25003"/>
                        <a:pt x="143737" y="25998"/>
                        <a:pt x="143082" y="27532"/>
                      </a:cubicBezTo>
                      <a:lnTo>
                        <a:pt x="143082" y="27532"/>
                      </a:lnTo>
                      <a:lnTo>
                        <a:pt x="128826" y="60880"/>
                      </a:lnTo>
                      <a:cubicBezTo>
                        <a:pt x="127055" y="65023"/>
                        <a:pt x="123988" y="68481"/>
                        <a:pt x="120086" y="70734"/>
                      </a:cubicBezTo>
                      <a:lnTo>
                        <a:pt x="120086" y="70734"/>
                      </a:lnTo>
                      <a:lnTo>
                        <a:pt x="103498" y="80312"/>
                      </a:lnTo>
                      <a:cubicBezTo>
                        <a:pt x="99593" y="82566"/>
                        <a:pt x="95062" y="83493"/>
                        <a:pt x="90585" y="82954"/>
                      </a:cubicBezTo>
                      <a:lnTo>
                        <a:pt x="90585" y="82954"/>
                      </a:lnTo>
                      <a:lnTo>
                        <a:pt x="54472" y="78598"/>
                      </a:lnTo>
                      <a:cubicBezTo>
                        <a:pt x="52816" y="78398"/>
                        <a:pt x="51201" y="79205"/>
                        <a:pt x="50366" y="80649"/>
                      </a:cubicBezTo>
                      <a:lnTo>
                        <a:pt x="50366" y="80649"/>
                      </a:lnTo>
                      <a:lnTo>
                        <a:pt x="25563" y="123534"/>
                      </a:lnTo>
                      <a:cubicBezTo>
                        <a:pt x="24726" y="124981"/>
                        <a:pt x="24835" y="126788"/>
                        <a:pt x="25840" y="128124"/>
                      </a:cubicBezTo>
                      <a:lnTo>
                        <a:pt x="25840" y="128124"/>
                      </a:lnTo>
                      <a:lnTo>
                        <a:pt x="47647" y="157133"/>
                      </a:lnTo>
                      <a:cubicBezTo>
                        <a:pt x="50361" y="160743"/>
                        <a:pt x="51828" y="165137"/>
                        <a:pt x="51828" y="169653"/>
                      </a:cubicBezTo>
                      <a:lnTo>
                        <a:pt x="51828" y="169653"/>
                      </a:lnTo>
                      <a:lnTo>
                        <a:pt x="51828" y="188724"/>
                      </a:lnTo>
                      <a:cubicBezTo>
                        <a:pt x="51828" y="193239"/>
                        <a:pt x="50361" y="197633"/>
                        <a:pt x="47647" y="201243"/>
                      </a:cubicBezTo>
                      <a:lnTo>
                        <a:pt x="47647" y="201243"/>
                      </a:lnTo>
                      <a:lnTo>
                        <a:pt x="25839" y="230254"/>
                      </a:lnTo>
                      <a:cubicBezTo>
                        <a:pt x="24835" y="231591"/>
                        <a:pt x="24726" y="233398"/>
                        <a:pt x="25563" y="234844"/>
                      </a:cubicBezTo>
                      <a:lnTo>
                        <a:pt x="25563" y="234844"/>
                      </a:lnTo>
                      <a:lnTo>
                        <a:pt x="50366" y="277730"/>
                      </a:lnTo>
                      <a:cubicBezTo>
                        <a:pt x="51201" y="279173"/>
                        <a:pt x="52816" y="279980"/>
                        <a:pt x="54472" y="279780"/>
                      </a:cubicBezTo>
                      <a:lnTo>
                        <a:pt x="54472" y="279780"/>
                      </a:lnTo>
                      <a:lnTo>
                        <a:pt x="90585" y="275424"/>
                      </a:lnTo>
                      <a:cubicBezTo>
                        <a:pt x="95062" y="274884"/>
                        <a:pt x="99593" y="275811"/>
                        <a:pt x="103498" y="278066"/>
                      </a:cubicBezTo>
                      <a:lnTo>
                        <a:pt x="103498" y="278066"/>
                      </a:lnTo>
                      <a:lnTo>
                        <a:pt x="120086" y="287644"/>
                      </a:lnTo>
                      <a:cubicBezTo>
                        <a:pt x="123988" y="289896"/>
                        <a:pt x="127055" y="293355"/>
                        <a:pt x="128826" y="297499"/>
                      </a:cubicBezTo>
                      <a:lnTo>
                        <a:pt x="128826" y="297499"/>
                      </a:lnTo>
                      <a:lnTo>
                        <a:pt x="143082" y="330846"/>
                      </a:lnTo>
                      <a:cubicBezTo>
                        <a:pt x="143737" y="332380"/>
                        <a:pt x="145245" y="333375"/>
                        <a:pt x="146912" y="333375"/>
                      </a:cubicBezTo>
                      <a:lnTo>
                        <a:pt x="146912" y="333375"/>
                      </a:lnTo>
                      <a:lnTo>
                        <a:pt x="196569" y="333375"/>
                      </a:lnTo>
                      <a:cubicBezTo>
                        <a:pt x="198237" y="333375"/>
                        <a:pt x="199744" y="332380"/>
                        <a:pt x="200401" y="330846"/>
                      </a:cubicBezTo>
                      <a:lnTo>
                        <a:pt x="200401" y="330846"/>
                      </a:lnTo>
                      <a:lnTo>
                        <a:pt x="214659" y="297496"/>
                      </a:lnTo>
                      <a:cubicBezTo>
                        <a:pt x="216429" y="293352"/>
                        <a:pt x="219496" y="289895"/>
                        <a:pt x="223399" y="287643"/>
                      </a:cubicBezTo>
                      <a:lnTo>
                        <a:pt x="223399" y="287643"/>
                      </a:lnTo>
                      <a:lnTo>
                        <a:pt x="239982" y="278066"/>
                      </a:lnTo>
                      <a:cubicBezTo>
                        <a:pt x="243888" y="275811"/>
                        <a:pt x="248418" y="274884"/>
                        <a:pt x="252896" y="275424"/>
                      </a:cubicBezTo>
                      <a:lnTo>
                        <a:pt x="252896" y="275424"/>
                      </a:lnTo>
                      <a:lnTo>
                        <a:pt x="289008" y="279780"/>
                      </a:lnTo>
                      <a:cubicBezTo>
                        <a:pt x="290665" y="279980"/>
                        <a:pt x="292281" y="279173"/>
                        <a:pt x="293116" y="277730"/>
                      </a:cubicBezTo>
                      <a:lnTo>
                        <a:pt x="293116" y="277730"/>
                      </a:lnTo>
                      <a:lnTo>
                        <a:pt x="317917" y="234844"/>
                      </a:lnTo>
                      <a:cubicBezTo>
                        <a:pt x="318754" y="233398"/>
                        <a:pt x="318645" y="231591"/>
                        <a:pt x="317642" y="230254"/>
                      </a:cubicBezTo>
                      <a:lnTo>
                        <a:pt x="317642" y="230254"/>
                      </a:lnTo>
                      <a:lnTo>
                        <a:pt x="295834" y="201243"/>
                      </a:lnTo>
                      <a:cubicBezTo>
                        <a:pt x="293121" y="197633"/>
                        <a:pt x="291654" y="193239"/>
                        <a:pt x="291652" y="188724"/>
                      </a:cubicBezTo>
                      <a:lnTo>
                        <a:pt x="291652" y="188724"/>
                      </a:lnTo>
                      <a:lnTo>
                        <a:pt x="291652" y="169653"/>
                      </a:lnTo>
                      <a:cubicBezTo>
                        <a:pt x="291652" y="165137"/>
                        <a:pt x="293121" y="160743"/>
                        <a:pt x="295834" y="157133"/>
                      </a:cubicBezTo>
                      <a:lnTo>
                        <a:pt x="295834" y="157133"/>
                      </a:lnTo>
                      <a:lnTo>
                        <a:pt x="317642" y="128124"/>
                      </a:lnTo>
                      <a:cubicBezTo>
                        <a:pt x="318645" y="126788"/>
                        <a:pt x="318754" y="124981"/>
                        <a:pt x="317917" y="123534"/>
                      </a:cubicBezTo>
                      <a:lnTo>
                        <a:pt x="317917" y="123534"/>
                      </a:lnTo>
                      <a:lnTo>
                        <a:pt x="293116" y="80649"/>
                      </a:lnTo>
                      <a:cubicBezTo>
                        <a:pt x="292281" y="79205"/>
                        <a:pt x="290665" y="78398"/>
                        <a:pt x="289008" y="78598"/>
                      </a:cubicBezTo>
                      <a:lnTo>
                        <a:pt x="289008" y="78598"/>
                      </a:lnTo>
                      <a:lnTo>
                        <a:pt x="252896" y="82954"/>
                      </a:lnTo>
                      <a:cubicBezTo>
                        <a:pt x="248418" y="83493"/>
                        <a:pt x="243888" y="82566"/>
                        <a:pt x="239982" y="80312"/>
                      </a:cubicBezTo>
                      <a:lnTo>
                        <a:pt x="239982" y="80312"/>
                      </a:lnTo>
                      <a:lnTo>
                        <a:pt x="223399" y="70736"/>
                      </a:lnTo>
                      <a:cubicBezTo>
                        <a:pt x="219496" y="68483"/>
                        <a:pt x="216429" y="65026"/>
                        <a:pt x="214659" y="60883"/>
                      </a:cubicBezTo>
                      <a:lnTo>
                        <a:pt x="214659" y="60883"/>
                      </a:lnTo>
                      <a:lnTo>
                        <a:pt x="200401" y="27532"/>
                      </a:lnTo>
                      <a:cubicBezTo>
                        <a:pt x="199744" y="25998"/>
                        <a:pt x="198237" y="25003"/>
                        <a:pt x="196569" y="25003"/>
                      </a:cubicBezTo>
                      <a:lnTo>
                        <a:pt x="196569" y="25003"/>
                      </a:lnTo>
                      <a:close/>
                      <a:moveTo>
                        <a:pt x="171740" y="104180"/>
                      </a:moveTo>
                      <a:cubicBezTo>
                        <a:pt x="213167" y="104180"/>
                        <a:pt x="246750" y="137763"/>
                        <a:pt x="246750" y="179189"/>
                      </a:cubicBezTo>
                      <a:cubicBezTo>
                        <a:pt x="246750" y="220616"/>
                        <a:pt x="213167" y="254198"/>
                        <a:pt x="171740" y="254198"/>
                      </a:cubicBezTo>
                      <a:cubicBezTo>
                        <a:pt x="130314" y="254198"/>
                        <a:pt x="96731" y="220616"/>
                        <a:pt x="96731" y="179189"/>
                      </a:cubicBezTo>
                      <a:cubicBezTo>
                        <a:pt x="96731" y="137763"/>
                        <a:pt x="130314" y="104180"/>
                        <a:pt x="171740" y="104180"/>
                      </a:cubicBezTo>
                      <a:close/>
                      <a:moveTo>
                        <a:pt x="171740" y="129183"/>
                      </a:moveTo>
                      <a:cubicBezTo>
                        <a:pt x="144122" y="129183"/>
                        <a:pt x="121734" y="151571"/>
                        <a:pt x="121734" y="179189"/>
                      </a:cubicBezTo>
                      <a:cubicBezTo>
                        <a:pt x="121734" y="206808"/>
                        <a:pt x="144122" y="229195"/>
                        <a:pt x="171740" y="229195"/>
                      </a:cubicBezTo>
                      <a:cubicBezTo>
                        <a:pt x="199359" y="229195"/>
                        <a:pt x="221747" y="206808"/>
                        <a:pt x="221747" y="179189"/>
                      </a:cubicBezTo>
                      <a:cubicBezTo>
                        <a:pt x="221747" y="151571"/>
                        <a:pt x="199359" y="129183"/>
                        <a:pt x="171740" y="12918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6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10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94" name="矩形: 圆角 93">
                  <a:extLst>
                    <a:ext uri="{FF2B5EF4-FFF2-40B4-BE49-F238E27FC236}">
                      <a16:creationId xmlns:a16="http://schemas.microsoft.com/office/drawing/2014/main" id="{33320363-7CB5-D5DA-77C7-8D5CC182C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614037" y="2887562"/>
                  <a:ext cx="932245" cy="4642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0C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rgbClr val="F1F3F5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D1FF76D4-CB91-F9C5-5BCD-CBD66E65AF2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684675" y="2940571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algn="ctr" rotWithShape="0">
                    <a:srgbClr val="00001E">
                      <a:alpha val="6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grpSp>
              <p:nvGrpSpPr>
                <p:cNvPr id="96" name="图形 104">
                  <a:extLst>
                    <a:ext uri="{FF2B5EF4-FFF2-40B4-BE49-F238E27FC236}">
                      <a16:creationId xmlns:a16="http://schemas.microsoft.com/office/drawing/2014/main" id="{9CAB1418-B7EC-8E8A-358B-5928283B8CD4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8044675" y="3682247"/>
                  <a:ext cx="471572" cy="471572"/>
                  <a:chOff x="4083031" y="2368230"/>
                  <a:chExt cx="190500" cy="190500"/>
                </a:xfrm>
              </p:grpSpPr>
              <p:sp>
                <p:nvSpPr>
                  <p:cNvPr id="107" name="任意多边形: 形状 106">
                    <a:extLst>
                      <a:ext uri="{FF2B5EF4-FFF2-40B4-BE49-F238E27FC236}">
                        <a16:creationId xmlns:a16="http://schemas.microsoft.com/office/drawing/2014/main" id="{3BB0DA92-1641-4691-1E4A-2D68BAAC407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083031" y="2368230"/>
                    <a:ext cx="190500" cy="190500"/>
                  </a:xfrm>
                  <a:custGeom>
                    <a:avLst/>
                    <a:gdLst>
                      <a:gd name="connsiteX0" fmla="*/ 95500 w 190500"/>
                      <a:gd name="connsiteY0" fmla="*/ 190502 h 190500"/>
                      <a:gd name="connsiteX1" fmla="*/ 190750 w 190500"/>
                      <a:gd name="connsiteY1" fmla="*/ 95252 h 190500"/>
                      <a:gd name="connsiteX2" fmla="*/ 95500 w 190500"/>
                      <a:gd name="connsiteY2" fmla="*/ 2 h 190500"/>
                      <a:gd name="connsiteX3" fmla="*/ 250 w 190500"/>
                      <a:gd name="connsiteY3" fmla="*/ 95252 h 190500"/>
                      <a:gd name="connsiteX4" fmla="*/ 95500 w 190500"/>
                      <a:gd name="connsiteY4" fmla="*/ 190502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0500" h="190500">
                        <a:moveTo>
                          <a:pt x="95500" y="190502"/>
                        </a:moveTo>
                        <a:cubicBezTo>
                          <a:pt x="148105" y="190502"/>
                          <a:pt x="190750" y="147857"/>
                          <a:pt x="190750" y="95252"/>
                        </a:cubicBezTo>
                        <a:cubicBezTo>
                          <a:pt x="190750" y="42647"/>
                          <a:pt x="148105" y="2"/>
                          <a:pt x="95500" y="2"/>
                        </a:cubicBezTo>
                        <a:cubicBezTo>
                          <a:pt x="42895" y="2"/>
                          <a:pt x="250" y="42647"/>
                          <a:pt x="250" y="95252"/>
                        </a:cubicBezTo>
                        <a:cubicBezTo>
                          <a:pt x="250" y="147857"/>
                          <a:pt x="42895" y="190502"/>
                          <a:pt x="95500" y="190502"/>
                        </a:cubicBezTo>
                        <a:close/>
                      </a:path>
                    </a:pathLst>
                  </a:custGeom>
                  <a:solidFill>
                    <a:srgbClr val="254FF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108" name="任意多边形: 形状 107">
                    <a:extLst>
                      <a:ext uri="{FF2B5EF4-FFF2-40B4-BE49-F238E27FC236}">
                        <a16:creationId xmlns:a16="http://schemas.microsoft.com/office/drawing/2014/main" id="{3F417410-95EC-51B6-AA40-9FCC1B0DFA8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130656" y="2415855"/>
                    <a:ext cx="95250" cy="95250"/>
                  </a:xfrm>
                  <a:custGeom>
                    <a:avLst/>
                    <a:gdLst>
                      <a:gd name="connsiteX0" fmla="*/ 47880 w 95250"/>
                      <a:gd name="connsiteY0" fmla="*/ 95257 h 95250"/>
                      <a:gd name="connsiteX1" fmla="*/ 95505 w 95250"/>
                      <a:gd name="connsiteY1" fmla="*/ 47632 h 95250"/>
                      <a:gd name="connsiteX2" fmla="*/ 47880 w 95250"/>
                      <a:gd name="connsiteY2" fmla="*/ 7 h 95250"/>
                      <a:gd name="connsiteX3" fmla="*/ 255 w 95250"/>
                      <a:gd name="connsiteY3" fmla="*/ 47632 h 95250"/>
                      <a:gd name="connsiteX4" fmla="*/ 47880 w 95250"/>
                      <a:gd name="connsiteY4" fmla="*/ 95257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47880" y="95257"/>
                        </a:moveTo>
                        <a:cubicBezTo>
                          <a:pt x="74183" y="95257"/>
                          <a:pt x="95505" y="73935"/>
                          <a:pt x="95505" y="47632"/>
                        </a:cubicBezTo>
                        <a:cubicBezTo>
                          <a:pt x="95505" y="21329"/>
                          <a:pt x="74183" y="7"/>
                          <a:pt x="47880" y="7"/>
                        </a:cubicBezTo>
                        <a:cubicBezTo>
                          <a:pt x="21577" y="7"/>
                          <a:pt x="255" y="21329"/>
                          <a:pt x="255" y="47632"/>
                        </a:cubicBezTo>
                        <a:cubicBezTo>
                          <a:pt x="255" y="73935"/>
                          <a:pt x="21577" y="95257"/>
                          <a:pt x="47880" y="95257"/>
                        </a:cubicBezTo>
                        <a:close/>
                      </a:path>
                    </a:pathLst>
                  </a:custGeom>
                  <a:noFill/>
                  <a:ln w="19050" cap="flat">
                    <a:solidFill>
                      <a:srgbClr val="000000">
                        <a:alpha val="5000"/>
                      </a:srgb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109" name="任意多边形: 形状 108">
                    <a:extLst>
                      <a:ext uri="{FF2B5EF4-FFF2-40B4-BE49-F238E27FC236}">
                        <a16:creationId xmlns:a16="http://schemas.microsoft.com/office/drawing/2014/main" id="{D19AC4DA-7439-7A7E-54DD-0C1B154FF5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130656" y="2415855"/>
                    <a:ext cx="95250" cy="95250"/>
                  </a:xfrm>
                  <a:custGeom>
                    <a:avLst/>
                    <a:gdLst>
                      <a:gd name="connsiteX0" fmla="*/ 47880 w 95250"/>
                      <a:gd name="connsiteY0" fmla="*/ 95257 h 95250"/>
                      <a:gd name="connsiteX1" fmla="*/ 95505 w 95250"/>
                      <a:gd name="connsiteY1" fmla="*/ 47632 h 95250"/>
                      <a:gd name="connsiteX2" fmla="*/ 47880 w 95250"/>
                      <a:gd name="connsiteY2" fmla="*/ 7 h 95250"/>
                      <a:gd name="connsiteX3" fmla="*/ 255 w 95250"/>
                      <a:gd name="connsiteY3" fmla="*/ 47632 h 95250"/>
                      <a:gd name="connsiteX4" fmla="*/ 47880 w 95250"/>
                      <a:gd name="connsiteY4" fmla="*/ 95257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47880" y="95257"/>
                        </a:moveTo>
                        <a:cubicBezTo>
                          <a:pt x="74183" y="95257"/>
                          <a:pt x="95505" y="73935"/>
                          <a:pt x="95505" y="47632"/>
                        </a:cubicBezTo>
                        <a:cubicBezTo>
                          <a:pt x="95505" y="21329"/>
                          <a:pt x="74183" y="7"/>
                          <a:pt x="47880" y="7"/>
                        </a:cubicBezTo>
                        <a:cubicBezTo>
                          <a:pt x="21577" y="7"/>
                          <a:pt x="255" y="21329"/>
                          <a:pt x="255" y="47632"/>
                        </a:cubicBezTo>
                        <a:cubicBezTo>
                          <a:pt x="255" y="73935"/>
                          <a:pt x="21577" y="95257"/>
                          <a:pt x="47880" y="952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</p:grpSp>
            <p:grpSp>
              <p:nvGrpSpPr>
                <p:cNvPr id="97" name="图形 108">
                  <a:extLst>
                    <a:ext uri="{FF2B5EF4-FFF2-40B4-BE49-F238E27FC236}">
                      <a16:creationId xmlns:a16="http://schemas.microsoft.com/office/drawing/2014/main" id="{B6B406E2-2FC5-40F4-0CF2-DF7F62441FD1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8044675" y="4404858"/>
                  <a:ext cx="471572" cy="471572"/>
                  <a:chOff x="4083031" y="2688437"/>
                  <a:chExt cx="190500" cy="190500"/>
                </a:xfrm>
                <a:solidFill>
                  <a:srgbClr val="303030"/>
                </a:solidFill>
              </p:grpSpPr>
              <p:sp>
                <p:nvSpPr>
                  <p:cNvPr id="105" name="任意多边形: 形状 104">
                    <a:extLst>
                      <a:ext uri="{FF2B5EF4-FFF2-40B4-BE49-F238E27FC236}">
                        <a16:creationId xmlns:a16="http://schemas.microsoft.com/office/drawing/2014/main" id="{9A36DB9E-FD37-35DD-030B-11F43B120F8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083031" y="2688437"/>
                    <a:ext cx="190500" cy="190500"/>
                  </a:xfrm>
                  <a:custGeom>
                    <a:avLst/>
                    <a:gdLst>
                      <a:gd name="connsiteX0" fmla="*/ 95500 w 190500"/>
                      <a:gd name="connsiteY0" fmla="*/ 190502 h 190500"/>
                      <a:gd name="connsiteX1" fmla="*/ 190750 w 190500"/>
                      <a:gd name="connsiteY1" fmla="*/ 95252 h 190500"/>
                      <a:gd name="connsiteX2" fmla="*/ 95500 w 190500"/>
                      <a:gd name="connsiteY2" fmla="*/ 2 h 190500"/>
                      <a:gd name="connsiteX3" fmla="*/ 250 w 190500"/>
                      <a:gd name="connsiteY3" fmla="*/ 95252 h 190500"/>
                      <a:gd name="connsiteX4" fmla="*/ 95500 w 190500"/>
                      <a:gd name="connsiteY4" fmla="*/ 190502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0500" h="190500">
                        <a:moveTo>
                          <a:pt x="95500" y="190502"/>
                        </a:moveTo>
                        <a:cubicBezTo>
                          <a:pt x="148105" y="190502"/>
                          <a:pt x="190750" y="147857"/>
                          <a:pt x="190750" y="95252"/>
                        </a:cubicBezTo>
                        <a:cubicBezTo>
                          <a:pt x="190750" y="42647"/>
                          <a:pt x="148105" y="2"/>
                          <a:pt x="95500" y="2"/>
                        </a:cubicBezTo>
                        <a:cubicBezTo>
                          <a:pt x="42895" y="2"/>
                          <a:pt x="250" y="42647"/>
                          <a:pt x="250" y="95252"/>
                        </a:cubicBezTo>
                        <a:cubicBezTo>
                          <a:pt x="250" y="147857"/>
                          <a:pt x="42895" y="190502"/>
                          <a:pt x="95500" y="190502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106" name="任意多边形: 形状 105">
                    <a:extLst>
                      <a:ext uri="{FF2B5EF4-FFF2-40B4-BE49-F238E27FC236}">
                        <a16:creationId xmlns:a16="http://schemas.microsoft.com/office/drawing/2014/main" id="{72D26F6D-6E4B-CEC5-1033-DC947728929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083031" y="2688437"/>
                    <a:ext cx="190500" cy="190500"/>
                  </a:xfrm>
                  <a:custGeom>
                    <a:avLst/>
                    <a:gdLst>
                      <a:gd name="connsiteX0" fmla="*/ 190750 w 190500"/>
                      <a:gd name="connsiteY0" fmla="*/ 95252 h 190500"/>
                      <a:gd name="connsiteX1" fmla="*/ 95500 w 190500"/>
                      <a:gd name="connsiteY1" fmla="*/ 190502 h 190500"/>
                      <a:gd name="connsiteX2" fmla="*/ 250 w 190500"/>
                      <a:gd name="connsiteY2" fmla="*/ 95252 h 190500"/>
                      <a:gd name="connsiteX3" fmla="*/ 95500 w 190500"/>
                      <a:gd name="connsiteY3" fmla="*/ 2 h 190500"/>
                      <a:gd name="connsiteX4" fmla="*/ 190750 w 190500"/>
                      <a:gd name="connsiteY4" fmla="*/ 95252 h 190500"/>
                      <a:gd name="connsiteX5" fmla="*/ 181225 w 190500"/>
                      <a:gd name="connsiteY5" fmla="*/ 95252 h 190500"/>
                      <a:gd name="connsiteX6" fmla="*/ 95500 w 190500"/>
                      <a:gd name="connsiteY6" fmla="*/ 180977 h 190500"/>
                      <a:gd name="connsiteX7" fmla="*/ 9775 w 190500"/>
                      <a:gd name="connsiteY7" fmla="*/ 95252 h 190500"/>
                      <a:gd name="connsiteX8" fmla="*/ 95500 w 190500"/>
                      <a:gd name="connsiteY8" fmla="*/ 9527 h 190500"/>
                      <a:gd name="connsiteX9" fmla="*/ 181225 w 190500"/>
                      <a:gd name="connsiteY9" fmla="*/ 95252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0500" h="190500">
                        <a:moveTo>
                          <a:pt x="190750" y="95252"/>
                        </a:moveTo>
                        <a:cubicBezTo>
                          <a:pt x="190750" y="147857"/>
                          <a:pt x="148105" y="190502"/>
                          <a:pt x="95500" y="190502"/>
                        </a:cubicBezTo>
                        <a:cubicBezTo>
                          <a:pt x="42895" y="190502"/>
                          <a:pt x="250" y="147857"/>
                          <a:pt x="250" y="95252"/>
                        </a:cubicBezTo>
                        <a:cubicBezTo>
                          <a:pt x="250" y="42647"/>
                          <a:pt x="42895" y="2"/>
                          <a:pt x="95500" y="2"/>
                        </a:cubicBezTo>
                        <a:cubicBezTo>
                          <a:pt x="148105" y="2"/>
                          <a:pt x="190750" y="42647"/>
                          <a:pt x="190750" y="95252"/>
                        </a:cubicBezTo>
                        <a:close/>
                        <a:moveTo>
                          <a:pt x="181225" y="95252"/>
                        </a:moveTo>
                        <a:cubicBezTo>
                          <a:pt x="181225" y="142597"/>
                          <a:pt x="142845" y="180977"/>
                          <a:pt x="95500" y="180977"/>
                        </a:cubicBezTo>
                        <a:cubicBezTo>
                          <a:pt x="48155" y="180977"/>
                          <a:pt x="9775" y="142597"/>
                          <a:pt x="9775" y="95252"/>
                        </a:cubicBezTo>
                        <a:cubicBezTo>
                          <a:pt x="9775" y="47907"/>
                          <a:pt x="48155" y="9527"/>
                          <a:pt x="95500" y="9527"/>
                        </a:cubicBezTo>
                        <a:cubicBezTo>
                          <a:pt x="142845" y="9527"/>
                          <a:pt x="181225" y="47907"/>
                          <a:pt x="181225" y="95252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</p:grpSp>
            <p:sp>
              <p:nvSpPr>
                <p:cNvPr id="98" name="图形 88">
                  <a:extLst>
                    <a:ext uri="{FF2B5EF4-FFF2-40B4-BE49-F238E27FC236}">
                      <a16:creationId xmlns:a16="http://schemas.microsoft.com/office/drawing/2014/main" id="{B509627D-66E8-4F37-5D87-ECF4A31A359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44117" y="2940571"/>
                  <a:ext cx="391715" cy="266700"/>
                </a:xfrm>
                <a:custGeom>
                  <a:avLst/>
                  <a:gdLst>
                    <a:gd name="connsiteX0" fmla="*/ 133350 w 391715"/>
                    <a:gd name="connsiteY0" fmla="*/ 0 h 266700"/>
                    <a:gd name="connsiteX1" fmla="*/ 195861 w 391715"/>
                    <a:gd name="connsiteY1" fmla="*/ 15530 h 266700"/>
                    <a:gd name="connsiteX2" fmla="*/ 125016 w 391715"/>
                    <a:gd name="connsiteY2" fmla="*/ 133350 h 266700"/>
                    <a:gd name="connsiteX3" fmla="*/ 195858 w 391715"/>
                    <a:gd name="connsiteY3" fmla="*/ 251173 h 266700"/>
                    <a:gd name="connsiteX4" fmla="*/ 133350 w 391715"/>
                    <a:gd name="connsiteY4" fmla="*/ 266700 h 266700"/>
                    <a:gd name="connsiteX5" fmla="*/ 0 w 391715"/>
                    <a:gd name="connsiteY5" fmla="*/ 133350 h 266700"/>
                    <a:gd name="connsiteX6" fmla="*/ 133350 w 391715"/>
                    <a:gd name="connsiteY6" fmla="*/ 0 h 266700"/>
                    <a:gd name="connsiteX7" fmla="*/ 258366 w 391715"/>
                    <a:gd name="connsiteY7" fmla="*/ 0 h 266700"/>
                    <a:gd name="connsiteX8" fmla="*/ 391716 w 391715"/>
                    <a:gd name="connsiteY8" fmla="*/ 133350 h 266700"/>
                    <a:gd name="connsiteX9" fmla="*/ 258366 w 391715"/>
                    <a:gd name="connsiteY9" fmla="*/ 266700 h 266700"/>
                    <a:gd name="connsiteX10" fmla="*/ 195858 w 391715"/>
                    <a:gd name="connsiteY10" fmla="*/ 251173 h 266700"/>
                    <a:gd name="connsiteX11" fmla="*/ 233343 w 391715"/>
                    <a:gd name="connsiteY11" fmla="*/ 221578 h 266700"/>
                    <a:gd name="connsiteX12" fmla="*/ 166681 w 391715"/>
                    <a:gd name="connsiteY12" fmla="*/ 133350 h 266700"/>
                    <a:gd name="connsiteX13" fmla="*/ 233343 w 391715"/>
                    <a:gd name="connsiteY13" fmla="*/ 45121 h 266700"/>
                    <a:gd name="connsiteX14" fmla="*/ 195861 w 391715"/>
                    <a:gd name="connsiteY14" fmla="*/ 15530 h 266700"/>
                    <a:gd name="connsiteX15" fmla="*/ 258366 w 391715"/>
                    <a:gd name="connsiteY15" fmla="*/ 0 h 266700"/>
                    <a:gd name="connsiteX16" fmla="*/ 258366 w 391715"/>
                    <a:gd name="connsiteY16" fmla="*/ 41665 h 266700"/>
                    <a:gd name="connsiteX17" fmla="*/ 233343 w 391715"/>
                    <a:gd name="connsiteY17" fmla="*/ 45121 h 266700"/>
                    <a:gd name="connsiteX18" fmla="*/ 266700 w 391715"/>
                    <a:gd name="connsiteY18" fmla="*/ 133350 h 266700"/>
                    <a:gd name="connsiteX19" fmla="*/ 233343 w 391715"/>
                    <a:gd name="connsiteY19" fmla="*/ 221578 h 266700"/>
                    <a:gd name="connsiteX20" fmla="*/ 258366 w 391715"/>
                    <a:gd name="connsiteY20" fmla="*/ 225035 h 266700"/>
                    <a:gd name="connsiteX21" fmla="*/ 350050 w 391715"/>
                    <a:gd name="connsiteY21" fmla="*/ 133350 h 266700"/>
                    <a:gd name="connsiteX22" fmla="*/ 258366 w 391715"/>
                    <a:gd name="connsiteY22" fmla="*/ 41665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91715" h="266700">
                      <a:moveTo>
                        <a:pt x="133350" y="0"/>
                      </a:moveTo>
                      <a:cubicBezTo>
                        <a:pt x="155939" y="0"/>
                        <a:pt x="177215" y="5617"/>
                        <a:pt x="195861" y="15530"/>
                      </a:cubicBezTo>
                      <a:cubicBezTo>
                        <a:pt x="153713" y="37933"/>
                        <a:pt x="125016" y="82290"/>
                        <a:pt x="125016" y="133350"/>
                      </a:cubicBezTo>
                      <a:cubicBezTo>
                        <a:pt x="125016" y="184410"/>
                        <a:pt x="153713" y="228767"/>
                        <a:pt x="195858" y="251173"/>
                      </a:cubicBezTo>
                      <a:cubicBezTo>
                        <a:pt x="177215" y="261083"/>
                        <a:pt x="155939" y="266700"/>
                        <a:pt x="133350" y="266700"/>
                      </a:cubicBezTo>
                      <a:cubicBezTo>
                        <a:pt x="59703" y="266700"/>
                        <a:pt x="0" y="206998"/>
                        <a:pt x="0" y="133350"/>
                      </a:cubicBezTo>
                      <a:cubicBezTo>
                        <a:pt x="0" y="59703"/>
                        <a:pt x="59703" y="0"/>
                        <a:pt x="133350" y="0"/>
                      </a:cubicBezTo>
                      <a:close/>
                      <a:moveTo>
                        <a:pt x="258366" y="0"/>
                      </a:moveTo>
                      <a:cubicBezTo>
                        <a:pt x="332013" y="0"/>
                        <a:pt x="391716" y="59703"/>
                        <a:pt x="391716" y="133350"/>
                      </a:cubicBezTo>
                      <a:cubicBezTo>
                        <a:pt x="391716" y="206998"/>
                        <a:pt x="332013" y="266700"/>
                        <a:pt x="258366" y="266700"/>
                      </a:cubicBezTo>
                      <a:cubicBezTo>
                        <a:pt x="235778" y="266700"/>
                        <a:pt x="214502" y="261084"/>
                        <a:pt x="195858" y="251173"/>
                      </a:cubicBezTo>
                      <a:cubicBezTo>
                        <a:pt x="210081" y="243610"/>
                        <a:pt x="222771" y="233551"/>
                        <a:pt x="233343" y="221578"/>
                      </a:cubicBezTo>
                      <a:cubicBezTo>
                        <a:pt x="194869" y="210688"/>
                        <a:pt x="166681" y="175312"/>
                        <a:pt x="166681" y="133350"/>
                      </a:cubicBezTo>
                      <a:cubicBezTo>
                        <a:pt x="166681" y="91389"/>
                        <a:pt x="194869" y="56012"/>
                        <a:pt x="233343" y="45121"/>
                      </a:cubicBezTo>
                      <a:cubicBezTo>
                        <a:pt x="222771" y="33149"/>
                        <a:pt x="210081" y="23090"/>
                        <a:pt x="195861" y="15530"/>
                      </a:cubicBezTo>
                      <a:cubicBezTo>
                        <a:pt x="214502" y="5616"/>
                        <a:pt x="235778" y="0"/>
                        <a:pt x="258366" y="0"/>
                      </a:cubicBezTo>
                      <a:close/>
                      <a:moveTo>
                        <a:pt x="258366" y="41665"/>
                      </a:moveTo>
                      <a:cubicBezTo>
                        <a:pt x="249691" y="41665"/>
                        <a:pt x="241297" y="42870"/>
                        <a:pt x="233343" y="45121"/>
                      </a:cubicBezTo>
                      <a:cubicBezTo>
                        <a:pt x="254102" y="68632"/>
                        <a:pt x="266700" y="99520"/>
                        <a:pt x="266700" y="133350"/>
                      </a:cubicBezTo>
                      <a:cubicBezTo>
                        <a:pt x="266700" y="167179"/>
                        <a:pt x="254102" y="198068"/>
                        <a:pt x="233343" y="221578"/>
                      </a:cubicBezTo>
                      <a:cubicBezTo>
                        <a:pt x="241297" y="223830"/>
                        <a:pt x="249691" y="225035"/>
                        <a:pt x="258366" y="225035"/>
                      </a:cubicBezTo>
                      <a:cubicBezTo>
                        <a:pt x="309002" y="225035"/>
                        <a:pt x="350050" y="183986"/>
                        <a:pt x="350050" y="133350"/>
                      </a:cubicBezTo>
                      <a:cubicBezTo>
                        <a:pt x="350050" y="82714"/>
                        <a:pt x="309002" y="41665"/>
                        <a:pt x="258366" y="4166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6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10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pic>
              <p:nvPicPr>
                <p:cNvPr id="99" name="图形 98">
                  <a:extLst>
                    <a:ext uri="{FF2B5EF4-FFF2-40B4-BE49-F238E27FC236}">
                      <a16:creationId xmlns:a16="http://schemas.microsoft.com/office/drawing/2014/main" id="{70D25D08-6F49-CA9F-A3FF-D8706A26E1E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1456" y="3854563"/>
                  <a:ext cx="354590" cy="354590"/>
                </a:xfrm>
                <a:prstGeom prst="rect">
                  <a:avLst/>
                </a:prstGeom>
              </p:spPr>
            </p:pic>
            <p:grpSp>
              <p:nvGrpSpPr>
                <p:cNvPr id="100" name="图形 94">
                  <a:extLst>
                    <a:ext uri="{FF2B5EF4-FFF2-40B4-BE49-F238E27FC236}">
                      <a16:creationId xmlns:a16="http://schemas.microsoft.com/office/drawing/2014/main" id="{E84CB9F4-DD92-70F0-C231-0D2B3019C0F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4867948" y="4557630"/>
                  <a:ext cx="337603" cy="337603"/>
                  <a:chOff x="4537893" y="4599430"/>
                  <a:chExt cx="590550" cy="590550"/>
                </a:xfrm>
                <a:noFill/>
              </p:grpSpPr>
              <p:sp>
                <p:nvSpPr>
                  <p:cNvPr id="102" name="任意多边形: 形状 101">
                    <a:extLst>
                      <a:ext uri="{FF2B5EF4-FFF2-40B4-BE49-F238E27FC236}">
                        <a16:creationId xmlns:a16="http://schemas.microsoft.com/office/drawing/2014/main" id="{55C5795D-D2EF-A876-CCE6-CA3997CF1B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537893" y="4599430"/>
                    <a:ext cx="590550" cy="590550"/>
                  </a:xfrm>
                  <a:custGeom>
                    <a:avLst/>
                    <a:gdLst>
                      <a:gd name="connsiteX0" fmla="*/ 590550 w 590550"/>
                      <a:gd name="connsiteY0" fmla="*/ 295275 h 590550"/>
                      <a:gd name="connsiteX1" fmla="*/ 295275 w 590550"/>
                      <a:gd name="connsiteY1" fmla="*/ 590550 h 590550"/>
                      <a:gd name="connsiteX2" fmla="*/ 0 w 590550"/>
                      <a:gd name="connsiteY2" fmla="*/ 295275 h 590550"/>
                      <a:gd name="connsiteX3" fmla="*/ 295275 w 590550"/>
                      <a:gd name="connsiteY3" fmla="*/ 0 h 590550"/>
                      <a:gd name="connsiteX4" fmla="*/ 590550 w 590550"/>
                      <a:gd name="connsiteY4" fmla="*/ 295275 h 59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0550" h="590550">
                        <a:moveTo>
                          <a:pt x="590550" y="295275"/>
                        </a:moveTo>
                        <a:cubicBezTo>
                          <a:pt x="590550" y="458351"/>
                          <a:pt x="458351" y="590550"/>
                          <a:pt x="295275" y="590550"/>
                        </a:cubicBezTo>
                        <a:cubicBezTo>
                          <a:pt x="132199" y="590550"/>
                          <a:pt x="0" y="458351"/>
                          <a:pt x="0" y="295275"/>
                        </a:cubicBezTo>
                        <a:cubicBezTo>
                          <a:pt x="0" y="132199"/>
                          <a:pt x="132199" y="0"/>
                          <a:pt x="295275" y="0"/>
                        </a:cubicBezTo>
                        <a:cubicBezTo>
                          <a:pt x="458351" y="0"/>
                          <a:pt x="590550" y="132199"/>
                          <a:pt x="590550" y="295275"/>
                        </a:cubicBezTo>
                        <a:close/>
                      </a:path>
                    </a:pathLst>
                  </a:custGeom>
                  <a:grpFill/>
                  <a:ln w="190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103" name="任意多边形: 形状 102">
                    <a:extLst>
                      <a:ext uri="{FF2B5EF4-FFF2-40B4-BE49-F238E27FC236}">
                        <a16:creationId xmlns:a16="http://schemas.microsoft.com/office/drawing/2014/main" id="{25B5F5EA-2206-6C77-DF20-151F28CE7B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629336" y="4690873"/>
                    <a:ext cx="407671" cy="407671"/>
                  </a:xfrm>
                  <a:custGeom>
                    <a:avLst/>
                    <a:gdLst>
                      <a:gd name="connsiteX0" fmla="*/ 0 w 407670"/>
                      <a:gd name="connsiteY0" fmla="*/ 0 h 407670"/>
                      <a:gd name="connsiteX1" fmla="*/ 407670 w 407670"/>
                      <a:gd name="connsiteY1" fmla="*/ 0 h 407670"/>
                      <a:gd name="connsiteX2" fmla="*/ 407670 w 407670"/>
                      <a:gd name="connsiteY2" fmla="*/ 407670 h 407670"/>
                      <a:gd name="connsiteX3" fmla="*/ 0 w 407670"/>
                      <a:gd name="connsiteY3" fmla="*/ 407670 h 407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7670" h="407670">
                        <a:moveTo>
                          <a:pt x="0" y="0"/>
                        </a:moveTo>
                        <a:lnTo>
                          <a:pt x="407670" y="0"/>
                        </a:lnTo>
                        <a:lnTo>
                          <a:pt x="407670" y="407670"/>
                        </a:lnTo>
                        <a:lnTo>
                          <a:pt x="0" y="407670"/>
                        </a:lnTo>
                        <a:close/>
                      </a:path>
                    </a:pathLst>
                  </a:custGeom>
                  <a:grpFill/>
                  <a:ln w="190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104" name="任意多边形: 形状 103">
                    <a:extLst>
                      <a:ext uri="{FF2B5EF4-FFF2-40B4-BE49-F238E27FC236}">
                        <a16:creationId xmlns:a16="http://schemas.microsoft.com/office/drawing/2014/main" id="{D9604A97-70C7-B7A0-83AE-F37619A75A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4635215" y="4690873"/>
                    <a:ext cx="395898" cy="395897"/>
                  </a:xfrm>
                  <a:custGeom>
                    <a:avLst/>
                    <a:gdLst>
                      <a:gd name="connsiteX0" fmla="*/ 395897 w 395897"/>
                      <a:gd name="connsiteY0" fmla="*/ 0 h 395897"/>
                      <a:gd name="connsiteX1" fmla="*/ 0 w 395897"/>
                      <a:gd name="connsiteY1" fmla="*/ 0 h 395897"/>
                      <a:gd name="connsiteX2" fmla="*/ 197949 w 395897"/>
                      <a:gd name="connsiteY2" fmla="*/ 395897 h 395897"/>
                      <a:gd name="connsiteX3" fmla="*/ 395897 w 395897"/>
                      <a:gd name="connsiteY3" fmla="*/ 0 h 395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5897" h="395897">
                        <a:moveTo>
                          <a:pt x="395897" y="0"/>
                        </a:moveTo>
                        <a:lnTo>
                          <a:pt x="0" y="0"/>
                        </a:lnTo>
                        <a:lnTo>
                          <a:pt x="197949" y="395897"/>
                        </a:lnTo>
                        <a:lnTo>
                          <a:pt x="395897" y="0"/>
                        </a:lnTo>
                        <a:close/>
                      </a:path>
                    </a:pathLst>
                  </a:custGeom>
                  <a:grpFill/>
                  <a:ln w="1905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10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</p:grpSp>
            <p:sp>
              <p:nvSpPr>
                <p:cNvPr id="101" name="图形 90">
                  <a:extLst>
                    <a:ext uri="{FF2B5EF4-FFF2-40B4-BE49-F238E27FC236}">
                      <a16:creationId xmlns:a16="http://schemas.microsoft.com/office/drawing/2014/main" id="{506A62BA-E92F-3AF8-6E97-291EA247F86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396808" y="3709249"/>
                  <a:ext cx="296302" cy="366712"/>
                </a:xfrm>
                <a:custGeom>
                  <a:avLst/>
                  <a:gdLst>
                    <a:gd name="connsiteX0" fmla="*/ 279633 w 296302"/>
                    <a:gd name="connsiteY0" fmla="*/ 145852 h 366712"/>
                    <a:gd name="connsiteX1" fmla="*/ 296302 w 296302"/>
                    <a:gd name="connsiteY1" fmla="*/ 162520 h 366712"/>
                    <a:gd name="connsiteX2" fmla="*/ 296302 w 296302"/>
                    <a:gd name="connsiteY2" fmla="*/ 175855 h 366712"/>
                    <a:gd name="connsiteX3" fmla="*/ 246296 w 296302"/>
                    <a:gd name="connsiteY3" fmla="*/ 225862 h 366712"/>
                    <a:gd name="connsiteX4" fmla="*/ 222488 w 296302"/>
                    <a:gd name="connsiteY4" fmla="*/ 225862 h 366712"/>
                    <a:gd name="connsiteX5" fmla="*/ 193318 w 296302"/>
                    <a:gd name="connsiteY5" fmla="*/ 255032 h 366712"/>
                    <a:gd name="connsiteX6" fmla="*/ 193544 w 296302"/>
                    <a:gd name="connsiteY6" fmla="*/ 258669 h 366712"/>
                    <a:gd name="connsiteX7" fmla="*/ 201095 w 296302"/>
                    <a:gd name="connsiteY7" fmla="*/ 318750 h 366712"/>
                    <a:gd name="connsiteX8" fmla="*/ 164102 w 296302"/>
                    <a:gd name="connsiteY8" fmla="*/ 366379 h 366712"/>
                    <a:gd name="connsiteX9" fmla="*/ 158785 w 296302"/>
                    <a:gd name="connsiteY9" fmla="*/ 366713 h 366712"/>
                    <a:gd name="connsiteX10" fmla="*/ 116141 w 296302"/>
                    <a:gd name="connsiteY10" fmla="*/ 324069 h 366712"/>
                    <a:gd name="connsiteX11" fmla="*/ 116474 w 296302"/>
                    <a:gd name="connsiteY11" fmla="*/ 318750 h 366712"/>
                    <a:gd name="connsiteX12" fmla="*/ 124025 w 296302"/>
                    <a:gd name="connsiteY12" fmla="*/ 258669 h 366712"/>
                    <a:gd name="connsiteX13" fmla="*/ 98720 w 296302"/>
                    <a:gd name="connsiteY13" fmla="*/ 226090 h 366712"/>
                    <a:gd name="connsiteX14" fmla="*/ 95083 w 296302"/>
                    <a:gd name="connsiteY14" fmla="*/ 225862 h 366712"/>
                    <a:gd name="connsiteX15" fmla="*/ 71274 w 296302"/>
                    <a:gd name="connsiteY15" fmla="*/ 225862 h 366712"/>
                    <a:gd name="connsiteX16" fmla="*/ 21268 w 296302"/>
                    <a:gd name="connsiteY16" fmla="*/ 175855 h 366712"/>
                    <a:gd name="connsiteX17" fmla="*/ 21268 w 296302"/>
                    <a:gd name="connsiteY17" fmla="*/ 162520 h 366712"/>
                    <a:gd name="connsiteX18" fmla="*/ 37937 w 296302"/>
                    <a:gd name="connsiteY18" fmla="*/ 145852 h 366712"/>
                    <a:gd name="connsiteX19" fmla="*/ 279633 w 296302"/>
                    <a:gd name="connsiteY19" fmla="*/ 145852 h 366712"/>
                    <a:gd name="connsiteX20" fmla="*/ 271299 w 296302"/>
                    <a:gd name="connsiteY20" fmla="*/ 170855 h 366712"/>
                    <a:gd name="connsiteX21" fmla="*/ 46271 w 296302"/>
                    <a:gd name="connsiteY21" fmla="*/ 170855 h 366712"/>
                    <a:gd name="connsiteX22" fmla="*/ 46271 w 296302"/>
                    <a:gd name="connsiteY22" fmla="*/ 175855 h 366712"/>
                    <a:gd name="connsiteX23" fmla="*/ 71274 w 296302"/>
                    <a:gd name="connsiteY23" fmla="*/ 200858 h 366712"/>
                    <a:gd name="connsiteX24" fmla="*/ 95083 w 296302"/>
                    <a:gd name="connsiteY24" fmla="*/ 200858 h 366712"/>
                    <a:gd name="connsiteX25" fmla="*/ 101839 w 296302"/>
                    <a:gd name="connsiteY25" fmla="*/ 201282 h 366712"/>
                    <a:gd name="connsiteX26" fmla="*/ 148834 w 296302"/>
                    <a:gd name="connsiteY26" fmla="*/ 261788 h 366712"/>
                    <a:gd name="connsiteX27" fmla="*/ 141281 w 296302"/>
                    <a:gd name="connsiteY27" fmla="*/ 321869 h 366712"/>
                    <a:gd name="connsiteX28" fmla="*/ 141144 w 296302"/>
                    <a:gd name="connsiteY28" fmla="*/ 324069 h 366712"/>
                    <a:gd name="connsiteX29" fmla="*/ 158785 w 296302"/>
                    <a:gd name="connsiteY29" fmla="*/ 341709 h 366712"/>
                    <a:gd name="connsiteX30" fmla="*/ 160985 w 296302"/>
                    <a:gd name="connsiteY30" fmla="*/ 341571 h 366712"/>
                    <a:gd name="connsiteX31" fmla="*/ 176289 w 296302"/>
                    <a:gd name="connsiteY31" fmla="*/ 321869 h 366712"/>
                    <a:gd name="connsiteX32" fmla="*/ 168736 w 296302"/>
                    <a:gd name="connsiteY32" fmla="*/ 261788 h 366712"/>
                    <a:gd name="connsiteX33" fmla="*/ 168314 w 296302"/>
                    <a:gd name="connsiteY33" fmla="*/ 255032 h 366712"/>
                    <a:gd name="connsiteX34" fmla="*/ 222488 w 296302"/>
                    <a:gd name="connsiteY34" fmla="*/ 200858 h 366712"/>
                    <a:gd name="connsiteX35" fmla="*/ 246296 w 296302"/>
                    <a:gd name="connsiteY35" fmla="*/ 200858 h 366712"/>
                    <a:gd name="connsiteX36" fmla="*/ 271299 w 296302"/>
                    <a:gd name="connsiteY36" fmla="*/ 175855 h 366712"/>
                    <a:gd name="connsiteX37" fmla="*/ 271299 w 296302"/>
                    <a:gd name="connsiteY37" fmla="*/ 170855 h 366712"/>
                    <a:gd name="connsiteX38" fmla="*/ 249743 w 296302"/>
                    <a:gd name="connsiteY38" fmla="*/ 0 h 366712"/>
                    <a:gd name="connsiteX39" fmla="*/ 291415 w 296302"/>
                    <a:gd name="connsiteY39" fmla="*/ 41672 h 366712"/>
                    <a:gd name="connsiteX40" fmla="*/ 291160 w 296302"/>
                    <a:gd name="connsiteY40" fmla="*/ 46274 h 366712"/>
                    <a:gd name="connsiteX41" fmla="*/ 279485 w 296302"/>
                    <a:gd name="connsiteY41" fmla="*/ 129183 h 366712"/>
                    <a:gd name="connsiteX42" fmla="*/ 253782 w 296302"/>
                    <a:gd name="connsiteY42" fmla="*/ 129183 h 366712"/>
                    <a:gd name="connsiteX43" fmla="*/ 266310 w 296302"/>
                    <a:gd name="connsiteY43" fmla="*/ 43513 h 366712"/>
                    <a:gd name="connsiteX44" fmla="*/ 266387 w 296302"/>
                    <a:gd name="connsiteY44" fmla="*/ 42594 h 366712"/>
                    <a:gd name="connsiteX45" fmla="*/ 266412 w 296302"/>
                    <a:gd name="connsiteY45" fmla="*/ 41672 h 366712"/>
                    <a:gd name="connsiteX46" fmla="*/ 250575 w 296302"/>
                    <a:gd name="connsiteY46" fmla="*/ 25023 h 366712"/>
                    <a:gd name="connsiteX47" fmla="*/ 249743 w 296302"/>
                    <a:gd name="connsiteY47" fmla="*/ 25003 h 366712"/>
                    <a:gd name="connsiteX48" fmla="*/ 31612 w 296302"/>
                    <a:gd name="connsiteY48" fmla="*/ 25003 h 366712"/>
                    <a:gd name="connsiteX49" fmla="*/ 32857 w 296302"/>
                    <a:gd name="connsiteY49" fmla="*/ 27125 h 366712"/>
                    <a:gd name="connsiteX50" fmla="*/ 41540 w 296302"/>
                    <a:gd name="connsiteY50" fmla="*/ 43038 h 366712"/>
                    <a:gd name="connsiteX51" fmla="*/ 43631 w 296302"/>
                    <a:gd name="connsiteY51" fmla="*/ 47159 h 366712"/>
                    <a:gd name="connsiteX52" fmla="*/ 67067 w 296302"/>
                    <a:gd name="connsiteY52" fmla="*/ 129185 h 366712"/>
                    <a:gd name="connsiteX53" fmla="*/ 41989 w 296302"/>
                    <a:gd name="connsiteY53" fmla="*/ 129183 h 366712"/>
                    <a:gd name="connsiteX54" fmla="*/ 41958 w 296302"/>
                    <a:gd name="connsiteY54" fmla="*/ 127439 h 366712"/>
                    <a:gd name="connsiteX55" fmla="*/ 21268 w 296302"/>
                    <a:gd name="connsiteY55" fmla="*/ 58341 h 366712"/>
                    <a:gd name="connsiteX56" fmla="*/ 2697 w 296302"/>
                    <a:gd name="connsiteY56" fmla="*/ 25757 h 366712"/>
                    <a:gd name="connsiteX57" fmla="*/ 7583 w 296302"/>
                    <a:gd name="connsiteY57" fmla="*/ 2695 h 366712"/>
                    <a:gd name="connsiteX58" fmla="*/ 16671 w 296302"/>
                    <a:gd name="connsiteY58" fmla="*/ 0 h 366712"/>
                    <a:gd name="connsiteX59" fmla="*/ 249743 w 296302"/>
                    <a:gd name="connsiteY59" fmla="*/ 0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296302" h="366712">
                      <a:moveTo>
                        <a:pt x="279633" y="145852"/>
                      </a:moveTo>
                      <a:cubicBezTo>
                        <a:pt x="288840" y="145852"/>
                        <a:pt x="296302" y="153314"/>
                        <a:pt x="296302" y="162520"/>
                      </a:cubicBezTo>
                      <a:lnTo>
                        <a:pt x="296302" y="175855"/>
                      </a:lnTo>
                      <a:cubicBezTo>
                        <a:pt x="296302" y="203474"/>
                        <a:pt x="273914" y="225862"/>
                        <a:pt x="246296" y="225862"/>
                      </a:cubicBezTo>
                      <a:lnTo>
                        <a:pt x="222488" y="225862"/>
                      </a:lnTo>
                      <a:cubicBezTo>
                        <a:pt x="206378" y="225862"/>
                        <a:pt x="193318" y="238922"/>
                        <a:pt x="193318" y="255032"/>
                      </a:cubicBezTo>
                      <a:cubicBezTo>
                        <a:pt x="193318" y="256249"/>
                        <a:pt x="193393" y="257462"/>
                        <a:pt x="193544" y="258669"/>
                      </a:cubicBezTo>
                      <a:lnTo>
                        <a:pt x="201095" y="318750"/>
                      </a:lnTo>
                      <a:cubicBezTo>
                        <a:pt x="204034" y="342118"/>
                        <a:pt x="187470" y="363442"/>
                        <a:pt x="164102" y="366379"/>
                      </a:cubicBezTo>
                      <a:cubicBezTo>
                        <a:pt x="162339" y="366601"/>
                        <a:pt x="160564" y="366713"/>
                        <a:pt x="158785" y="366713"/>
                      </a:cubicBezTo>
                      <a:cubicBezTo>
                        <a:pt x="135234" y="366713"/>
                        <a:pt x="116141" y="347620"/>
                        <a:pt x="116141" y="324069"/>
                      </a:cubicBezTo>
                      <a:cubicBezTo>
                        <a:pt x="116141" y="322290"/>
                        <a:pt x="116252" y="320515"/>
                        <a:pt x="116474" y="318750"/>
                      </a:cubicBezTo>
                      <a:lnTo>
                        <a:pt x="124025" y="258669"/>
                      </a:lnTo>
                      <a:cubicBezTo>
                        <a:pt x="126034" y="242685"/>
                        <a:pt x="114705" y="228099"/>
                        <a:pt x="98720" y="226090"/>
                      </a:cubicBezTo>
                      <a:cubicBezTo>
                        <a:pt x="97514" y="225938"/>
                        <a:pt x="96299" y="225862"/>
                        <a:pt x="95083" y="225862"/>
                      </a:cubicBezTo>
                      <a:lnTo>
                        <a:pt x="71274" y="225862"/>
                      </a:lnTo>
                      <a:cubicBezTo>
                        <a:pt x="43656" y="225862"/>
                        <a:pt x="21268" y="203474"/>
                        <a:pt x="21268" y="175855"/>
                      </a:cubicBezTo>
                      <a:lnTo>
                        <a:pt x="21268" y="162520"/>
                      </a:lnTo>
                      <a:cubicBezTo>
                        <a:pt x="21268" y="153314"/>
                        <a:pt x="28731" y="145852"/>
                        <a:pt x="37937" y="145852"/>
                      </a:cubicBezTo>
                      <a:lnTo>
                        <a:pt x="279633" y="145852"/>
                      </a:lnTo>
                      <a:close/>
                      <a:moveTo>
                        <a:pt x="271299" y="170855"/>
                      </a:moveTo>
                      <a:lnTo>
                        <a:pt x="46271" y="170855"/>
                      </a:lnTo>
                      <a:lnTo>
                        <a:pt x="46271" y="175855"/>
                      </a:lnTo>
                      <a:cubicBezTo>
                        <a:pt x="46271" y="189664"/>
                        <a:pt x="57465" y="200858"/>
                        <a:pt x="71274" y="200858"/>
                      </a:cubicBezTo>
                      <a:lnTo>
                        <a:pt x="95083" y="200858"/>
                      </a:lnTo>
                      <a:cubicBezTo>
                        <a:pt x="97341" y="200858"/>
                        <a:pt x="99598" y="201000"/>
                        <a:pt x="101839" y="201282"/>
                      </a:cubicBezTo>
                      <a:cubicBezTo>
                        <a:pt x="131525" y="205012"/>
                        <a:pt x="152564" y="232102"/>
                        <a:pt x="148834" y="261788"/>
                      </a:cubicBezTo>
                      <a:lnTo>
                        <a:pt x="141281" y="321869"/>
                      </a:lnTo>
                      <a:cubicBezTo>
                        <a:pt x="141189" y="322599"/>
                        <a:pt x="141144" y="323334"/>
                        <a:pt x="141144" y="324069"/>
                      </a:cubicBezTo>
                      <a:cubicBezTo>
                        <a:pt x="141144" y="333812"/>
                        <a:pt x="149042" y="341709"/>
                        <a:pt x="158785" y="341709"/>
                      </a:cubicBezTo>
                      <a:cubicBezTo>
                        <a:pt x="159520" y="341709"/>
                        <a:pt x="160255" y="341663"/>
                        <a:pt x="160985" y="341571"/>
                      </a:cubicBezTo>
                      <a:cubicBezTo>
                        <a:pt x="170651" y="340356"/>
                        <a:pt x="177502" y="331535"/>
                        <a:pt x="176289" y="321869"/>
                      </a:cubicBezTo>
                      <a:lnTo>
                        <a:pt x="168736" y="261788"/>
                      </a:lnTo>
                      <a:cubicBezTo>
                        <a:pt x="168455" y="259547"/>
                        <a:pt x="168314" y="257290"/>
                        <a:pt x="168314" y="255032"/>
                      </a:cubicBezTo>
                      <a:cubicBezTo>
                        <a:pt x="168314" y="225113"/>
                        <a:pt x="192568" y="200858"/>
                        <a:pt x="222488" y="200858"/>
                      </a:cubicBezTo>
                      <a:lnTo>
                        <a:pt x="246296" y="200858"/>
                      </a:lnTo>
                      <a:cubicBezTo>
                        <a:pt x="260104" y="200858"/>
                        <a:pt x="271299" y="189664"/>
                        <a:pt x="271299" y="175855"/>
                      </a:cubicBezTo>
                      <a:lnTo>
                        <a:pt x="271299" y="170855"/>
                      </a:lnTo>
                      <a:close/>
                      <a:moveTo>
                        <a:pt x="249743" y="0"/>
                      </a:moveTo>
                      <a:cubicBezTo>
                        <a:pt x="272758" y="0"/>
                        <a:pt x="291415" y="18657"/>
                        <a:pt x="291415" y="41672"/>
                      </a:cubicBezTo>
                      <a:cubicBezTo>
                        <a:pt x="291415" y="43209"/>
                        <a:pt x="291330" y="44746"/>
                        <a:pt x="291160" y="46274"/>
                      </a:cubicBezTo>
                      <a:lnTo>
                        <a:pt x="279485" y="129183"/>
                      </a:lnTo>
                      <a:lnTo>
                        <a:pt x="253782" y="129183"/>
                      </a:lnTo>
                      <a:lnTo>
                        <a:pt x="266310" y="43513"/>
                      </a:lnTo>
                      <a:cubicBezTo>
                        <a:pt x="266345" y="43207"/>
                        <a:pt x="266370" y="42901"/>
                        <a:pt x="266387" y="42594"/>
                      </a:cubicBezTo>
                      <a:lnTo>
                        <a:pt x="266412" y="41672"/>
                      </a:lnTo>
                      <a:cubicBezTo>
                        <a:pt x="266412" y="32745"/>
                        <a:pt x="259394" y="25457"/>
                        <a:pt x="250575" y="25023"/>
                      </a:cubicBezTo>
                      <a:lnTo>
                        <a:pt x="249743" y="25003"/>
                      </a:lnTo>
                      <a:lnTo>
                        <a:pt x="31612" y="25003"/>
                      </a:lnTo>
                      <a:lnTo>
                        <a:pt x="32857" y="27125"/>
                      </a:lnTo>
                      <a:cubicBezTo>
                        <a:pt x="35837" y="32277"/>
                        <a:pt x="38732" y="37582"/>
                        <a:pt x="41540" y="43038"/>
                      </a:cubicBezTo>
                      <a:lnTo>
                        <a:pt x="43631" y="47159"/>
                      </a:lnTo>
                      <a:cubicBezTo>
                        <a:pt x="55963" y="71822"/>
                        <a:pt x="66426" y="99252"/>
                        <a:pt x="67067" y="129185"/>
                      </a:cubicBezTo>
                      <a:lnTo>
                        <a:pt x="41989" y="129183"/>
                      </a:lnTo>
                      <a:lnTo>
                        <a:pt x="41958" y="127439"/>
                      </a:lnTo>
                      <a:cubicBezTo>
                        <a:pt x="40708" y="102011"/>
                        <a:pt x="31587" y="78978"/>
                        <a:pt x="21268" y="58341"/>
                      </a:cubicBezTo>
                      <a:cubicBezTo>
                        <a:pt x="15457" y="46720"/>
                        <a:pt x="9267" y="35858"/>
                        <a:pt x="2697" y="25757"/>
                      </a:cubicBezTo>
                      <a:cubicBezTo>
                        <a:pt x="-2322" y="18039"/>
                        <a:pt x="-135" y="7714"/>
                        <a:pt x="7583" y="2695"/>
                      </a:cubicBezTo>
                      <a:cubicBezTo>
                        <a:pt x="10287" y="936"/>
                        <a:pt x="13444" y="0"/>
                        <a:pt x="16671" y="0"/>
                      </a:cubicBezTo>
                      <a:lnTo>
                        <a:pt x="24974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6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10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</p:grp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B3B2EAA4-3816-10D0-A991-061E646B97D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9707956" y="7372129"/>
              <a:ext cx="3982665" cy="62443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80">
                <a:defRPr/>
              </a:pPr>
              <a:r>
                <a:rPr lang="zh-CN" altLang="en-US" sz="120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确定</a:t>
              </a: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929A983-3590-030C-2530-51452EB3CF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6178" y="1299676"/>
            <a:ext cx="8193686" cy="4539244"/>
            <a:chOff x="13516597" y="-1372290"/>
            <a:chExt cx="14410208" cy="7924800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3626E5FE-A5B4-FDEF-7CF6-0B60EAD1498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516597" y="-1372290"/>
              <a:ext cx="14410208" cy="7924800"/>
              <a:chOff x="-15078490" y="-1896141"/>
              <a:chExt cx="14410208" cy="7924800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FFE565F7-E893-E371-231D-AF4F157449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15078490" y="-1896141"/>
                <a:ext cx="14410208" cy="7924800"/>
              </a:xfrm>
              <a:prstGeom prst="rect">
                <a:avLst/>
              </a:prstGeom>
              <a:solidFill>
                <a:srgbClr val="000000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5B267C79-EF37-44BC-74CA-FFDECF5EFD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11271415" y="73430"/>
                <a:ext cx="6644640" cy="3862712"/>
              </a:xfrm>
              <a:prstGeom prst="roundRect">
                <a:avLst>
                  <a:gd name="adj" fmla="val 12293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40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</a:t>
                </a:r>
                <a:r>
                  <a:rPr lang="zh-CN" altLang="en-US" sz="140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“死狗”的故事</a:t>
                </a:r>
                <a:endParaRPr lang="en-US" altLang="zh-CN" sz="140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  <a:p>
                <a:pPr algn="just"/>
                <a:endParaRPr lang="en-US" altLang="zh-CN" sz="90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algn="just"/>
                <a:r>
                  <a:rPr lang="en-US" altLang="zh-CN" sz="11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1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“死狗”此名来自中华人民共和国伟大的物理张老师，用以形容</a:t>
                </a:r>
                <a:r>
                  <a:rPr lang="en-US" altLang="zh-CN" sz="1100" u="sng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     </a:t>
                </a:r>
                <a:r>
                  <a:rPr lang="zh-CN" altLang="en-US" sz="11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的同学。将电脑黑屏，为了便于打开电脑的</a:t>
                </a:r>
                <a:r>
                  <a:rPr lang="en-US" altLang="zh-CN" sz="11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PPT</a:t>
                </a:r>
                <a:r>
                  <a:rPr lang="zh-CN" altLang="en-US" sz="11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与“死狗”所形容的很像，便称之为</a:t>
                </a:r>
                <a:r>
                  <a:rPr lang="zh-CN" altLang="en-US" sz="1100" b="1">
                    <a:solidFill>
                      <a:schemeClr val="bg1"/>
                    </a:solidFill>
                    <a:latin typeface="HarmonyOS Sans Medium" panose="00000600000000000000" pitchFamily="2" charset="0"/>
                    <a:ea typeface="HarmonyOS Sans SC" panose="00000500000000000000" pitchFamily="2" charset="-122"/>
                  </a:rPr>
                  <a:t>“死狗”</a:t>
                </a:r>
                <a:r>
                  <a:rPr lang="zh-CN" altLang="en-US" sz="11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。</a:t>
                </a:r>
                <a:endParaRPr lang="en-US" altLang="zh-CN" sz="110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algn="just"/>
                <a:endParaRPr lang="en-US" altLang="zh-CN" sz="105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  <a:p>
                <a:pPr algn="just"/>
                <a:r>
                  <a:rPr lang="zh-CN" altLang="en-US" sz="1050"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100"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在此敬告已经找到这段文字的同学：地生中考已经不足</a:t>
                </a:r>
                <a:r>
                  <a:rPr lang="en-US" altLang="zh-CN" sz="1100"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50</a:t>
                </a:r>
                <a:r>
                  <a:rPr lang="zh-CN" altLang="en-US" sz="1100"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天，请不要再浪费时间了；当心同学卷死你！</a:t>
                </a:r>
                <a:endParaRPr lang="en-US" altLang="zh-CN" sz="11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5" name="图形 14">
                <a:extLst>
                  <a:ext uri="{FF2B5EF4-FFF2-40B4-BE49-F238E27FC236}">
                    <a16:creationId xmlns:a16="http://schemas.microsoft.com/office/drawing/2014/main" id="{59A1E1BE-2A03-2103-DC3D-1884658B86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10873254" y="405118"/>
                <a:ext cx="416378" cy="416378"/>
              </a:xfrm>
              <a:custGeom>
                <a:avLst/>
                <a:gdLst>
                  <a:gd name="connsiteX0" fmla="*/ 183356 w 366712"/>
                  <a:gd name="connsiteY0" fmla="*/ 0 h 366712"/>
                  <a:gd name="connsiteX1" fmla="*/ 366713 w 366712"/>
                  <a:gd name="connsiteY1" fmla="*/ 183356 h 366712"/>
                  <a:gd name="connsiteX2" fmla="*/ 183356 w 366712"/>
                  <a:gd name="connsiteY2" fmla="*/ 366713 h 366712"/>
                  <a:gd name="connsiteX3" fmla="*/ 0 w 366712"/>
                  <a:gd name="connsiteY3" fmla="*/ 183356 h 366712"/>
                  <a:gd name="connsiteX4" fmla="*/ 183356 w 366712"/>
                  <a:gd name="connsiteY4" fmla="*/ 0 h 366712"/>
                  <a:gd name="connsiteX5" fmla="*/ 183356 w 366712"/>
                  <a:gd name="connsiteY5" fmla="*/ 25003 h 366712"/>
                  <a:gd name="connsiteX6" fmla="*/ 25003 w 366712"/>
                  <a:gd name="connsiteY6" fmla="*/ 183356 h 366712"/>
                  <a:gd name="connsiteX7" fmla="*/ 183356 w 366712"/>
                  <a:gd name="connsiteY7" fmla="*/ 341709 h 366712"/>
                  <a:gd name="connsiteX8" fmla="*/ 341709 w 366712"/>
                  <a:gd name="connsiteY8" fmla="*/ 183356 h 366712"/>
                  <a:gd name="connsiteX9" fmla="*/ 183356 w 366712"/>
                  <a:gd name="connsiteY9" fmla="*/ 25003 h 366712"/>
                  <a:gd name="connsiteX10" fmla="*/ 183356 w 366712"/>
                  <a:gd name="connsiteY10" fmla="*/ 145852 h 366712"/>
                  <a:gd name="connsiteX11" fmla="*/ 195858 w 366712"/>
                  <a:gd name="connsiteY11" fmla="*/ 158353 h 366712"/>
                  <a:gd name="connsiteX12" fmla="*/ 195858 w 366712"/>
                  <a:gd name="connsiteY12" fmla="*/ 270867 h 366712"/>
                  <a:gd name="connsiteX13" fmla="*/ 183356 w 366712"/>
                  <a:gd name="connsiteY13" fmla="*/ 283369 h 366712"/>
                  <a:gd name="connsiteX14" fmla="*/ 170855 w 366712"/>
                  <a:gd name="connsiteY14" fmla="*/ 270867 h 366712"/>
                  <a:gd name="connsiteX15" fmla="*/ 170855 w 366712"/>
                  <a:gd name="connsiteY15" fmla="*/ 158353 h 366712"/>
                  <a:gd name="connsiteX16" fmla="*/ 183356 w 366712"/>
                  <a:gd name="connsiteY16" fmla="*/ 145852 h 366712"/>
                  <a:gd name="connsiteX17" fmla="*/ 183356 w 366712"/>
                  <a:gd name="connsiteY17" fmla="*/ 83344 h 366712"/>
                  <a:gd name="connsiteX18" fmla="*/ 204192 w 366712"/>
                  <a:gd name="connsiteY18" fmla="*/ 104180 h 366712"/>
                  <a:gd name="connsiteX19" fmla="*/ 183356 w 366712"/>
                  <a:gd name="connsiteY19" fmla="*/ 125016 h 366712"/>
                  <a:gd name="connsiteX20" fmla="*/ 162520 w 366712"/>
                  <a:gd name="connsiteY20" fmla="*/ 104180 h 366712"/>
                  <a:gd name="connsiteX21" fmla="*/ 183356 w 366712"/>
                  <a:gd name="connsiteY21" fmla="*/ 83344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6712" h="366712">
                    <a:moveTo>
                      <a:pt x="183356" y="0"/>
                    </a:moveTo>
                    <a:cubicBezTo>
                      <a:pt x="284621" y="0"/>
                      <a:pt x="366713" y="82091"/>
                      <a:pt x="366713" y="183356"/>
                    </a:cubicBezTo>
                    <a:cubicBezTo>
                      <a:pt x="366713" y="284621"/>
                      <a:pt x="284621" y="366713"/>
                      <a:pt x="183356" y="366713"/>
                    </a:cubicBezTo>
                    <a:cubicBezTo>
                      <a:pt x="82091" y="366713"/>
                      <a:pt x="0" y="284621"/>
                      <a:pt x="0" y="183356"/>
                    </a:cubicBezTo>
                    <a:cubicBezTo>
                      <a:pt x="0" y="82091"/>
                      <a:pt x="82091" y="0"/>
                      <a:pt x="183356" y="0"/>
                    </a:cubicBezTo>
                    <a:close/>
                    <a:moveTo>
                      <a:pt x="183356" y="25003"/>
                    </a:moveTo>
                    <a:cubicBezTo>
                      <a:pt x="95900" y="25003"/>
                      <a:pt x="25003" y="95900"/>
                      <a:pt x="25003" y="183356"/>
                    </a:cubicBezTo>
                    <a:cubicBezTo>
                      <a:pt x="25003" y="270812"/>
                      <a:pt x="95900" y="341709"/>
                      <a:pt x="183356" y="341709"/>
                    </a:cubicBezTo>
                    <a:cubicBezTo>
                      <a:pt x="270812" y="341709"/>
                      <a:pt x="341709" y="270812"/>
                      <a:pt x="341709" y="183356"/>
                    </a:cubicBezTo>
                    <a:cubicBezTo>
                      <a:pt x="341709" y="95900"/>
                      <a:pt x="270812" y="25003"/>
                      <a:pt x="183356" y="25003"/>
                    </a:cubicBezTo>
                    <a:close/>
                    <a:moveTo>
                      <a:pt x="183356" y="145852"/>
                    </a:moveTo>
                    <a:cubicBezTo>
                      <a:pt x="190260" y="145852"/>
                      <a:pt x="195858" y="151449"/>
                      <a:pt x="195858" y="158353"/>
                    </a:cubicBezTo>
                    <a:lnTo>
                      <a:pt x="195858" y="270867"/>
                    </a:lnTo>
                    <a:cubicBezTo>
                      <a:pt x="195858" y="277771"/>
                      <a:pt x="190260" y="283369"/>
                      <a:pt x="183356" y="283369"/>
                    </a:cubicBezTo>
                    <a:cubicBezTo>
                      <a:pt x="176452" y="283369"/>
                      <a:pt x="170855" y="277771"/>
                      <a:pt x="170855" y="270867"/>
                    </a:cubicBezTo>
                    <a:lnTo>
                      <a:pt x="170855" y="158353"/>
                    </a:lnTo>
                    <a:cubicBezTo>
                      <a:pt x="170855" y="151449"/>
                      <a:pt x="176452" y="145852"/>
                      <a:pt x="183356" y="145852"/>
                    </a:cubicBezTo>
                    <a:close/>
                    <a:moveTo>
                      <a:pt x="183356" y="83344"/>
                    </a:moveTo>
                    <a:cubicBezTo>
                      <a:pt x="194864" y="83344"/>
                      <a:pt x="204192" y="92672"/>
                      <a:pt x="204192" y="104180"/>
                    </a:cubicBezTo>
                    <a:cubicBezTo>
                      <a:pt x="204192" y="115687"/>
                      <a:pt x="194864" y="125016"/>
                      <a:pt x="183356" y="125016"/>
                    </a:cubicBezTo>
                    <a:cubicBezTo>
                      <a:pt x="171848" y="125016"/>
                      <a:pt x="162520" y="115687"/>
                      <a:pt x="162520" y="104180"/>
                    </a:cubicBezTo>
                    <a:cubicBezTo>
                      <a:pt x="162520" y="92672"/>
                      <a:pt x="171848" y="83344"/>
                      <a:pt x="183356" y="83344"/>
                    </a:cubicBezTo>
                    <a:close/>
                  </a:path>
                </a:pathLst>
              </a:custGeom>
              <a:solidFill>
                <a:schemeClr val="bg1"/>
              </a:solidFill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5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79D11439-FA89-0549-2882-2A878AF520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501221" y="3634457"/>
              <a:ext cx="3982665" cy="62443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80">
                <a:defRPr/>
              </a:pPr>
              <a:r>
                <a:rPr lang="zh-CN" altLang="en-US" sz="110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知道了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0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CEC14FB-227E-61FC-05D6-8D5217145C6E}"/>
              </a:ext>
            </a:extLst>
          </p:cNvPr>
          <p:cNvGrpSpPr/>
          <p:nvPr/>
        </p:nvGrpSpPr>
        <p:grpSpPr>
          <a:xfrm>
            <a:off x="1771644" y="369381"/>
            <a:ext cx="10681172" cy="5102600"/>
            <a:chOff x="697224" y="95060"/>
            <a:chExt cx="13058220" cy="623816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41C326D-EFF9-141E-2760-B11E5464E5AB}"/>
                </a:ext>
              </a:extLst>
            </p:cNvPr>
            <p:cNvGrpSpPr/>
            <p:nvPr/>
          </p:nvGrpSpPr>
          <p:grpSpPr>
            <a:xfrm>
              <a:off x="697230" y="95060"/>
              <a:ext cx="13021940" cy="6208637"/>
              <a:chOff x="681034" y="95061"/>
              <a:chExt cx="13038135" cy="6164921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C9AB9E6C-E32E-9382-BB90-FD53DC6C6747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 radius="1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88" b="7588"/>
              <a:stretch/>
            </p:blipFill>
            <p:spPr>
              <a:xfrm>
                <a:off x="681040" y="98270"/>
                <a:ext cx="13038129" cy="6161712"/>
              </a:xfrm>
              <a:prstGeom prst="roundRect">
                <a:avLst>
                  <a:gd name="adj" fmla="val 2468"/>
                </a:avLst>
              </a:prstGeom>
              <a:ln>
                <a:noFill/>
              </a:ln>
              <a:effectLst/>
            </p:spPr>
          </p:pic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1A2F0C3C-2861-88FB-7C53-3DAEFAFD852C}"/>
                  </a:ext>
                </a:extLst>
              </p:cNvPr>
              <p:cNvSpPr/>
              <p:nvPr/>
            </p:nvSpPr>
            <p:spPr>
              <a:xfrm>
                <a:off x="681034" y="98270"/>
                <a:ext cx="13038129" cy="6161712"/>
              </a:xfrm>
              <a:prstGeom prst="roundRect">
                <a:avLst>
                  <a:gd name="adj" fmla="val 2467"/>
                </a:avLst>
              </a:prstGeom>
              <a:solidFill>
                <a:srgbClr val="FFFFFF">
                  <a:alpha val="60000"/>
                </a:srgbClr>
              </a:solidFill>
              <a:ln>
                <a:solidFill>
                  <a:srgbClr val="FD8C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2E93A1F-81BC-3F0A-C67B-032E2B8185F4}"/>
                  </a:ext>
                </a:extLst>
              </p:cNvPr>
              <p:cNvSpPr/>
              <p:nvPr/>
            </p:nvSpPr>
            <p:spPr>
              <a:xfrm>
                <a:off x="681034" y="95061"/>
                <a:ext cx="13038129" cy="6161712"/>
              </a:xfrm>
              <a:prstGeom prst="roundRect">
                <a:avLst>
                  <a:gd name="adj" fmla="val 2566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E1BF120-FA87-1727-DAE0-8341FB549E62}"/>
                </a:ext>
              </a:extLst>
            </p:cNvPr>
            <p:cNvGrpSpPr/>
            <p:nvPr/>
          </p:nvGrpSpPr>
          <p:grpSpPr>
            <a:xfrm>
              <a:off x="697224" y="6107460"/>
              <a:ext cx="13058220" cy="225762"/>
              <a:chOff x="697224" y="6107460"/>
              <a:chExt cx="13058220" cy="225762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980405AA-EC7A-D6C6-443C-AD7CB489CE8D}"/>
                  </a:ext>
                </a:extLst>
              </p:cNvPr>
              <p:cNvGrpSpPr/>
              <p:nvPr/>
            </p:nvGrpSpPr>
            <p:grpSpPr>
              <a:xfrm>
                <a:off x="697224" y="6110663"/>
                <a:ext cx="13021933" cy="193033"/>
                <a:chOff x="697224" y="6110663"/>
                <a:chExt cx="13021933" cy="193033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6BC44E5B-059D-9852-3974-3A7AE1F836C0}"/>
                    </a:ext>
                  </a:extLst>
                </p:cNvPr>
                <p:cNvSpPr/>
                <p:nvPr/>
              </p:nvSpPr>
              <p:spPr>
                <a:xfrm>
                  <a:off x="697224" y="6110663"/>
                  <a:ext cx="13021933" cy="193033"/>
                </a:xfrm>
                <a:custGeom>
                  <a:avLst/>
                  <a:gdLst>
                    <a:gd name="connsiteX0" fmla="*/ 0 w 13005753"/>
                    <a:gd name="connsiteY0" fmla="*/ 0 h 193033"/>
                    <a:gd name="connsiteX1" fmla="*/ 13005753 w 13005753"/>
                    <a:gd name="connsiteY1" fmla="*/ 0 h 193033"/>
                    <a:gd name="connsiteX2" fmla="*/ 13005753 w 13005753"/>
                    <a:gd name="connsiteY2" fmla="*/ 37035 h 193033"/>
                    <a:gd name="connsiteX3" fmla="*/ 12908502 w 13005753"/>
                    <a:gd name="connsiteY3" fmla="*/ 183753 h 193033"/>
                    <a:gd name="connsiteX4" fmla="*/ 12862536 w 13005753"/>
                    <a:gd name="connsiteY4" fmla="*/ 193033 h 193033"/>
                    <a:gd name="connsiteX5" fmla="*/ 127036 w 13005753"/>
                    <a:gd name="connsiteY5" fmla="*/ 193033 h 193033"/>
                    <a:gd name="connsiteX6" fmla="*/ 81070 w 13005753"/>
                    <a:gd name="connsiteY6" fmla="*/ 183753 h 193033"/>
                    <a:gd name="connsiteX7" fmla="*/ 30457 w 13005753"/>
                    <a:gd name="connsiteY7" fmla="*/ 149629 h 193033"/>
                    <a:gd name="connsiteX8" fmla="*/ 0 w 13005753"/>
                    <a:gd name="connsiteY8" fmla="*/ 104455 h 19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05753" h="193033">
                      <a:moveTo>
                        <a:pt x="0" y="0"/>
                      </a:moveTo>
                      <a:lnTo>
                        <a:pt x="13005753" y="0"/>
                      </a:lnTo>
                      <a:lnTo>
                        <a:pt x="13005753" y="37035"/>
                      </a:lnTo>
                      <a:cubicBezTo>
                        <a:pt x="13005753" y="102991"/>
                        <a:pt x="12965652" y="159581"/>
                        <a:pt x="12908502" y="183753"/>
                      </a:cubicBezTo>
                      <a:lnTo>
                        <a:pt x="12862536" y="193033"/>
                      </a:lnTo>
                      <a:lnTo>
                        <a:pt x="127036" y="193033"/>
                      </a:lnTo>
                      <a:lnTo>
                        <a:pt x="81070" y="183753"/>
                      </a:lnTo>
                      <a:cubicBezTo>
                        <a:pt x="62020" y="175696"/>
                        <a:pt x="44864" y="164036"/>
                        <a:pt x="30457" y="149629"/>
                      </a:cubicBezTo>
                      <a:lnTo>
                        <a:pt x="0" y="10445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1A425D18-798C-BF11-2733-C914BEB280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16401" y="6117225"/>
                  <a:ext cx="1499959" cy="179682"/>
                </a:xfrm>
                <a:prstGeom prst="rect">
                  <a:avLst/>
                </a:prstGeom>
              </p:spPr>
            </p:pic>
          </p:grp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6B2E43C3-A74B-2539-A76F-9634D9C3C8ED}"/>
                  </a:ext>
                </a:extLst>
              </p:cNvPr>
              <p:cNvSpPr/>
              <p:nvPr/>
            </p:nvSpPr>
            <p:spPr>
              <a:xfrm>
                <a:off x="11531600" y="6174746"/>
                <a:ext cx="1848544" cy="837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852A8F7-CE72-1B50-C93B-009AFEC7667C}"/>
                  </a:ext>
                </a:extLst>
              </p:cNvPr>
              <p:cNvSpPr/>
              <p:nvPr/>
            </p:nvSpPr>
            <p:spPr>
              <a:xfrm>
                <a:off x="12117696" y="6185133"/>
                <a:ext cx="62865" cy="62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" dir="5400000" sx="97000" sy="97000" algn="t" rotWithShape="0">
                  <a:schemeClr val="bg1">
                    <a:lumMod val="65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592FB89-22F5-58C8-DF00-3B1793D3A9EF}"/>
                  </a:ext>
                </a:extLst>
              </p:cNvPr>
              <p:cNvSpPr/>
              <p:nvPr/>
            </p:nvSpPr>
            <p:spPr>
              <a:xfrm>
                <a:off x="12407227" y="6205808"/>
                <a:ext cx="21600" cy="21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5F90A7-5D7C-C35A-9DA9-C64351BD2F7A}"/>
                  </a:ext>
                </a:extLst>
              </p:cNvPr>
              <p:cNvSpPr txBox="1"/>
              <p:nvPr/>
            </p:nvSpPr>
            <p:spPr>
              <a:xfrm>
                <a:off x="13343858" y="6107460"/>
                <a:ext cx="411586" cy="225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66%</a:t>
                </a:r>
                <a:endParaRPr lang="zh-CN" altLang="en-US" sz="6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5" name="图形 2">
            <a:extLst>
              <a:ext uri="{FF2B5EF4-FFF2-40B4-BE49-F238E27FC236}">
                <a16:creationId xmlns:a16="http://schemas.microsoft.com/office/drawing/2014/main" id="{EE55BB6F-FB8A-CCBE-0514-4A17A36CB9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76470" y="1657957"/>
            <a:ext cx="1851300" cy="2301115"/>
            <a:chOff x="6741966" y="1909517"/>
            <a:chExt cx="3216085" cy="3532371"/>
          </a:xfrm>
          <a:effectLst>
            <a:outerShdw dir="5460000" algn="tr" rotWithShape="0">
              <a:prstClr val="black">
                <a:alpha val="49000"/>
              </a:prstClr>
            </a:outerShdw>
          </a:effectLst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4593EFC-62E1-D034-E119-9A26D473C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966" y="1909517"/>
              <a:ext cx="3216085" cy="3532371"/>
            </a:xfrm>
            <a:custGeom>
              <a:avLst/>
              <a:gdLst>
                <a:gd name="connsiteX0" fmla="*/ 183777 w 3216085"/>
                <a:gd name="connsiteY0" fmla="*/ 0 h 3532371"/>
                <a:gd name="connsiteX1" fmla="*/ 2253374 w 3216085"/>
                <a:gd name="connsiteY1" fmla="*/ 0 h 3532371"/>
                <a:gd name="connsiteX2" fmla="*/ 2253374 w 3216085"/>
                <a:gd name="connsiteY2" fmla="*/ 0 h 3532371"/>
                <a:gd name="connsiteX3" fmla="*/ 2251720 w 3216085"/>
                <a:gd name="connsiteY3" fmla="*/ 724956 h 3532371"/>
                <a:gd name="connsiteX4" fmla="*/ 2461294 w 3216085"/>
                <a:gd name="connsiteY4" fmla="*/ 927247 h 3532371"/>
                <a:gd name="connsiteX5" fmla="*/ 2461754 w 3216085"/>
                <a:gd name="connsiteY5" fmla="*/ 927247 h 3532371"/>
                <a:gd name="connsiteX6" fmla="*/ 3216087 w 3216085"/>
                <a:gd name="connsiteY6" fmla="*/ 927247 h 3532371"/>
                <a:gd name="connsiteX7" fmla="*/ 3216087 w 3216085"/>
                <a:gd name="connsiteY7" fmla="*/ 927247 h 3532371"/>
                <a:gd name="connsiteX8" fmla="*/ 3216087 w 3216085"/>
                <a:gd name="connsiteY8" fmla="*/ 3355753 h 3532371"/>
                <a:gd name="connsiteX9" fmla="*/ 3032310 w 3216085"/>
                <a:gd name="connsiteY9" fmla="*/ 3532371 h 3532371"/>
                <a:gd name="connsiteX10" fmla="*/ 183777 w 3216085"/>
                <a:gd name="connsiteY10" fmla="*/ 3532371 h 3532371"/>
                <a:gd name="connsiteX11" fmla="*/ 0 w 3216085"/>
                <a:gd name="connsiteY11" fmla="*/ 3355753 h 3532371"/>
                <a:gd name="connsiteX12" fmla="*/ 0 w 3216085"/>
                <a:gd name="connsiteY12" fmla="*/ 176619 h 3532371"/>
                <a:gd name="connsiteX13" fmla="*/ 183777 w 3216085"/>
                <a:gd name="connsiteY13" fmla="*/ 0 h 353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6085" h="3532371">
                  <a:moveTo>
                    <a:pt x="183777" y="0"/>
                  </a:moveTo>
                  <a:lnTo>
                    <a:pt x="2253374" y="0"/>
                  </a:lnTo>
                  <a:lnTo>
                    <a:pt x="2253374" y="0"/>
                  </a:lnTo>
                  <a:lnTo>
                    <a:pt x="2251720" y="724956"/>
                  </a:lnTo>
                  <a:cubicBezTo>
                    <a:pt x="2251468" y="836435"/>
                    <a:pt x="2345297" y="927003"/>
                    <a:pt x="2461294" y="927247"/>
                  </a:cubicBezTo>
                  <a:cubicBezTo>
                    <a:pt x="2461443" y="927247"/>
                    <a:pt x="2461593" y="927247"/>
                    <a:pt x="2461754" y="927247"/>
                  </a:cubicBezTo>
                  <a:lnTo>
                    <a:pt x="3216087" y="927247"/>
                  </a:lnTo>
                  <a:lnTo>
                    <a:pt x="3216087" y="927247"/>
                  </a:lnTo>
                  <a:lnTo>
                    <a:pt x="3216087" y="3355753"/>
                  </a:lnTo>
                  <a:cubicBezTo>
                    <a:pt x="3216087" y="3453301"/>
                    <a:pt x="3133812" y="3532371"/>
                    <a:pt x="3032310" y="3532371"/>
                  </a:cubicBezTo>
                  <a:lnTo>
                    <a:pt x="183777" y="3532371"/>
                  </a:lnTo>
                  <a:cubicBezTo>
                    <a:pt x="82280" y="3532371"/>
                    <a:pt x="0" y="3453301"/>
                    <a:pt x="0" y="3355753"/>
                  </a:cubicBezTo>
                  <a:lnTo>
                    <a:pt x="0" y="176619"/>
                  </a:lnTo>
                  <a:cubicBezTo>
                    <a:pt x="0" y="79075"/>
                    <a:pt x="82280" y="0"/>
                    <a:pt x="183777" y="0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11500" dirty="0">
                  <a:solidFill>
                    <a:srgbClr val="FD8C59"/>
                  </a:solidFill>
                  <a:latin typeface="DIN1451" panose="020B0503020202040203" pitchFamily="34" charset="0"/>
                </a:rPr>
                <a:t>P</a:t>
              </a:r>
              <a:endParaRPr lang="zh-CN" altLang="en-US" sz="11500" dirty="0">
                <a:solidFill>
                  <a:srgbClr val="FD8C59"/>
                </a:solidFill>
                <a:latin typeface="DIN1451" panose="020B0503020202040203" pitchFamily="34" charset="0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82EBE1F-A053-5A6E-0BF2-F5EF342E96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93226" y="1909517"/>
              <a:ext cx="964825" cy="927247"/>
            </a:xfrm>
            <a:custGeom>
              <a:avLst/>
              <a:gdLst>
                <a:gd name="connsiteX0" fmla="*/ 0 w 964825"/>
                <a:gd name="connsiteY0" fmla="*/ 0 h 927247"/>
                <a:gd name="connsiteX1" fmla="*/ 964826 w 964825"/>
                <a:gd name="connsiteY1" fmla="*/ 927247 h 927247"/>
                <a:gd name="connsiteX2" fmla="*/ 210034 w 964825"/>
                <a:gd name="connsiteY2" fmla="*/ 927247 h 927247"/>
                <a:gd name="connsiteX3" fmla="*/ 0 w 964825"/>
                <a:gd name="connsiteY3" fmla="*/ 725398 h 927247"/>
                <a:gd name="connsiteX4" fmla="*/ 0 w 964825"/>
                <a:gd name="connsiteY4" fmla="*/ 0 h 927247"/>
                <a:gd name="connsiteX5" fmla="*/ 0 w 964825"/>
                <a:gd name="connsiteY5" fmla="*/ 0 h 9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25" h="927247">
                  <a:moveTo>
                    <a:pt x="0" y="0"/>
                  </a:moveTo>
                  <a:lnTo>
                    <a:pt x="964826" y="927247"/>
                  </a:lnTo>
                  <a:lnTo>
                    <a:pt x="210034" y="927247"/>
                  </a:lnTo>
                  <a:cubicBezTo>
                    <a:pt x="94036" y="927247"/>
                    <a:pt x="0" y="836876"/>
                    <a:pt x="0" y="725398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6DB"/>
            </a:solidFill>
            <a:ln w="28575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D81F0BA-47C4-910D-2BB3-39A2E49F33E3}"/>
              </a:ext>
            </a:extLst>
          </p:cNvPr>
          <p:cNvSpPr txBox="1">
            <a:spLocks/>
          </p:cNvSpPr>
          <p:nvPr/>
        </p:nvSpPr>
        <p:spPr>
          <a:xfrm>
            <a:off x="6250041" y="4085003"/>
            <a:ext cx="15247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死狗</a:t>
            </a:r>
            <a:r>
              <a:rPr lang="en-US" altLang="zh-CN" sz="25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.</a:t>
            </a:r>
            <a:r>
              <a:rPr lang="en-US" altLang="zh-CN" sz="2500" dirty="0" err="1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ppsx</a:t>
            </a:r>
            <a:endParaRPr lang="zh-CN" altLang="en-US" sz="2500" dirty="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</a:endParaRPr>
          </a:p>
        </p:txBody>
      </p:sp>
      <p:pic>
        <p:nvPicPr>
          <p:cNvPr id="121" name="光标1" descr="图标&#10;&#10;低可信度描述已自动生成">
            <a:extLst>
              <a:ext uri="{FF2B5EF4-FFF2-40B4-BE49-F238E27FC236}">
                <a16:creationId xmlns:a16="http://schemas.microsoft.com/office/drawing/2014/main" id="{7EC5ECAE-755B-B94C-0DB9-DBDB625DB9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037" y="5306415"/>
            <a:ext cx="722313" cy="722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1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250">
        <p159:morph option="byObject"/>
      </p:transition>
    </mc:Choice>
    <mc:Fallback xmlns="">
      <p:transition spd="med" advTm="25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6035847C-CB85-DACD-CC7B-354E16CB1E5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6824" y="537022"/>
            <a:ext cx="10869936" cy="5343400"/>
            <a:chOff x="697224" y="95060"/>
            <a:chExt cx="13058220" cy="641911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47F96DF8-88C4-8C14-97FC-1F5D6F46DE5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30" y="95060"/>
              <a:ext cx="13021940" cy="6208637"/>
              <a:chOff x="681034" y="95061"/>
              <a:chExt cx="13038135" cy="6164921"/>
            </a:xfrm>
          </p:grpSpPr>
          <p:pic>
            <p:nvPicPr>
              <p:cNvPr id="118" name="图片 117">
                <a:extLst>
                  <a:ext uri="{FF2B5EF4-FFF2-40B4-BE49-F238E27FC236}">
                    <a16:creationId xmlns:a16="http://schemas.microsoft.com/office/drawing/2014/main" id="{BE6D878B-2922-3F92-83C9-969C5EE32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 radius="1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88" b="7588"/>
              <a:stretch/>
            </p:blipFill>
            <p:spPr>
              <a:xfrm>
                <a:off x="681040" y="98270"/>
                <a:ext cx="13038129" cy="6161712"/>
              </a:xfrm>
              <a:prstGeom prst="roundRect">
                <a:avLst>
                  <a:gd name="adj" fmla="val 2468"/>
                </a:avLst>
              </a:prstGeom>
              <a:ln>
                <a:noFill/>
              </a:ln>
              <a:effectLst/>
            </p:spPr>
          </p:pic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16FACDB9-65E3-8F38-3AF1-F762127ADB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1034" y="98270"/>
                <a:ext cx="13038129" cy="6161712"/>
              </a:xfrm>
              <a:prstGeom prst="roundRect">
                <a:avLst>
                  <a:gd name="adj" fmla="val 2467"/>
                </a:avLst>
              </a:prstGeom>
              <a:solidFill>
                <a:srgbClr val="FFFFFF">
                  <a:alpha val="60000"/>
                </a:srgbClr>
              </a:solidFill>
              <a:ln>
                <a:solidFill>
                  <a:srgbClr val="FD8C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1119D068-9E06-8317-02DC-EA99AD11E5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1034" y="95061"/>
                <a:ext cx="13038129" cy="6161712"/>
              </a:xfrm>
              <a:prstGeom prst="roundRect">
                <a:avLst>
                  <a:gd name="adj" fmla="val 2566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2E77BAE-3D36-32C5-AB2F-DF7B5B2E0B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07460"/>
              <a:ext cx="13058220" cy="406710"/>
              <a:chOff x="697224" y="6107460"/>
              <a:chExt cx="13058220" cy="406710"/>
            </a:xfrm>
          </p:grpSpPr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33D3B667-7290-5D81-31A5-8DA7AAE52B4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697224" y="6110663"/>
                <a:ext cx="13021933" cy="193033"/>
                <a:chOff x="697224" y="6110663"/>
                <a:chExt cx="13021933" cy="193033"/>
              </a:xfrm>
            </p:grpSpPr>
            <p:sp>
              <p:nvSpPr>
                <p:cNvPr id="68" name="任意多边形: 形状 67">
                  <a:extLst>
                    <a:ext uri="{FF2B5EF4-FFF2-40B4-BE49-F238E27FC236}">
                      <a16:creationId xmlns:a16="http://schemas.microsoft.com/office/drawing/2014/main" id="{69896014-9E27-2793-EA58-9BF5273262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97224" y="6110663"/>
                  <a:ext cx="13021933" cy="193033"/>
                </a:xfrm>
                <a:custGeom>
                  <a:avLst/>
                  <a:gdLst>
                    <a:gd name="connsiteX0" fmla="*/ 0 w 13005753"/>
                    <a:gd name="connsiteY0" fmla="*/ 0 h 193033"/>
                    <a:gd name="connsiteX1" fmla="*/ 13005753 w 13005753"/>
                    <a:gd name="connsiteY1" fmla="*/ 0 h 193033"/>
                    <a:gd name="connsiteX2" fmla="*/ 13005753 w 13005753"/>
                    <a:gd name="connsiteY2" fmla="*/ 37035 h 193033"/>
                    <a:gd name="connsiteX3" fmla="*/ 12908502 w 13005753"/>
                    <a:gd name="connsiteY3" fmla="*/ 183753 h 193033"/>
                    <a:gd name="connsiteX4" fmla="*/ 12862536 w 13005753"/>
                    <a:gd name="connsiteY4" fmla="*/ 193033 h 193033"/>
                    <a:gd name="connsiteX5" fmla="*/ 127036 w 13005753"/>
                    <a:gd name="connsiteY5" fmla="*/ 193033 h 193033"/>
                    <a:gd name="connsiteX6" fmla="*/ 81070 w 13005753"/>
                    <a:gd name="connsiteY6" fmla="*/ 183753 h 193033"/>
                    <a:gd name="connsiteX7" fmla="*/ 30457 w 13005753"/>
                    <a:gd name="connsiteY7" fmla="*/ 149629 h 193033"/>
                    <a:gd name="connsiteX8" fmla="*/ 0 w 13005753"/>
                    <a:gd name="connsiteY8" fmla="*/ 104455 h 19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05753" h="193033">
                      <a:moveTo>
                        <a:pt x="0" y="0"/>
                      </a:moveTo>
                      <a:lnTo>
                        <a:pt x="13005753" y="0"/>
                      </a:lnTo>
                      <a:lnTo>
                        <a:pt x="13005753" y="37035"/>
                      </a:lnTo>
                      <a:cubicBezTo>
                        <a:pt x="13005753" y="102991"/>
                        <a:pt x="12965652" y="159581"/>
                        <a:pt x="12908502" y="183753"/>
                      </a:cubicBezTo>
                      <a:lnTo>
                        <a:pt x="12862536" y="193033"/>
                      </a:lnTo>
                      <a:lnTo>
                        <a:pt x="127036" y="193033"/>
                      </a:lnTo>
                      <a:lnTo>
                        <a:pt x="81070" y="183753"/>
                      </a:lnTo>
                      <a:cubicBezTo>
                        <a:pt x="62020" y="175696"/>
                        <a:pt x="44864" y="164036"/>
                        <a:pt x="30457" y="149629"/>
                      </a:cubicBezTo>
                      <a:lnTo>
                        <a:pt x="0" y="10445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pic>
              <p:nvPicPr>
                <p:cNvPr id="69" name="图片 68">
                  <a:extLst>
                    <a:ext uri="{FF2B5EF4-FFF2-40B4-BE49-F238E27FC236}">
                      <a16:creationId xmlns:a16="http://schemas.microsoft.com/office/drawing/2014/main" id="{CEC6C657-8135-42CD-7C3C-243CA18BAC8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16401" y="6117225"/>
                  <a:ext cx="1499959" cy="179682"/>
                </a:xfrm>
                <a:prstGeom prst="rect">
                  <a:avLst/>
                </a:prstGeom>
              </p:spPr>
            </p:pic>
          </p:grpSp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93B4F30B-C9C9-940F-9594-B5DABD31B1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31600" y="6174746"/>
                <a:ext cx="1848544" cy="837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C873D2E5-A5B5-D802-D709-037381AE959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17696" y="6185133"/>
                <a:ext cx="62865" cy="62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" dir="5400000" sx="97000" sy="97000" algn="t" rotWithShape="0">
                  <a:schemeClr val="bg1">
                    <a:lumMod val="65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B4D2DFEF-4837-1A2B-463E-15E4C8562B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407227" y="6205808"/>
                <a:ext cx="21600" cy="21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BB5F9F29-B6A5-F131-607C-BEDC7EA9333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43859" y="6107460"/>
                <a:ext cx="411585" cy="406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66%</a:t>
                </a:r>
                <a:endParaRPr lang="zh-CN" altLang="en-US" sz="8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31476" y="-1103498"/>
            <a:ext cx="15463163" cy="8687170"/>
          </a:xfrm>
          <a:prstGeom prst="rect">
            <a:avLst/>
          </a:prstGeom>
        </p:spPr>
      </p:pic>
      <p:grpSp>
        <p:nvGrpSpPr>
          <p:cNvPr id="15" name="图形 2">
            <a:extLst>
              <a:ext uri="{FF2B5EF4-FFF2-40B4-BE49-F238E27FC236}">
                <a16:creationId xmlns:a16="http://schemas.microsoft.com/office/drawing/2014/main" id="{EE55BB6F-FB8A-CCBE-0514-4A17A36CB9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76472" y="1657957"/>
            <a:ext cx="2122650" cy="2638398"/>
            <a:chOff x="6741966" y="1909517"/>
            <a:chExt cx="3216085" cy="3532371"/>
          </a:xfrm>
          <a:effectLst>
            <a:outerShdw dir="5460000" algn="tr" rotWithShape="0">
              <a:prstClr val="black">
                <a:alpha val="49000"/>
              </a:prstClr>
            </a:outerShdw>
          </a:effectLst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4593EFC-62E1-D034-E119-9A26D473C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966" y="1909517"/>
              <a:ext cx="3216085" cy="3532371"/>
            </a:xfrm>
            <a:custGeom>
              <a:avLst/>
              <a:gdLst>
                <a:gd name="connsiteX0" fmla="*/ 183777 w 3216085"/>
                <a:gd name="connsiteY0" fmla="*/ 0 h 3532371"/>
                <a:gd name="connsiteX1" fmla="*/ 2253374 w 3216085"/>
                <a:gd name="connsiteY1" fmla="*/ 0 h 3532371"/>
                <a:gd name="connsiteX2" fmla="*/ 2253374 w 3216085"/>
                <a:gd name="connsiteY2" fmla="*/ 0 h 3532371"/>
                <a:gd name="connsiteX3" fmla="*/ 2251720 w 3216085"/>
                <a:gd name="connsiteY3" fmla="*/ 724956 h 3532371"/>
                <a:gd name="connsiteX4" fmla="*/ 2461294 w 3216085"/>
                <a:gd name="connsiteY4" fmla="*/ 927247 h 3532371"/>
                <a:gd name="connsiteX5" fmla="*/ 2461754 w 3216085"/>
                <a:gd name="connsiteY5" fmla="*/ 927247 h 3532371"/>
                <a:gd name="connsiteX6" fmla="*/ 3216087 w 3216085"/>
                <a:gd name="connsiteY6" fmla="*/ 927247 h 3532371"/>
                <a:gd name="connsiteX7" fmla="*/ 3216087 w 3216085"/>
                <a:gd name="connsiteY7" fmla="*/ 927247 h 3532371"/>
                <a:gd name="connsiteX8" fmla="*/ 3216087 w 3216085"/>
                <a:gd name="connsiteY8" fmla="*/ 3355753 h 3532371"/>
                <a:gd name="connsiteX9" fmla="*/ 3032310 w 3216085"/>
                <a:gd name="connsiteY9" fmla="*/ 3532371 h 3532371"/>
                <a:gd name="connsiteX10" fmla="*/ 183777 w 3216085"/>
                <a:gd name="connsiteY10" fmla="*/ 3532371 h 3532371"/>
                <a:gd name="connsiteX11" fmla="*/ 0 w 3216085"/>
                <a:gd name="connsiteY11" fmla="*/ 3355753 h 3532371"/>
                <a:gd name="connsiteX12" fmla="*/ 0 w 3216085"/>
                <a:gd name="connsiteY12" fmla="*/ 176619 h 3532371"/>
                <a:gd name="connsiteX13" fmla="*/ 183777 w 3216085"/>
                <a:gd name="connsiteY13" fmla="*/ 0 h 353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6085" h="3532371">
                  <a:moveTo>
                    <a:pt x="183777" y="0"/>
                  </a:moveTo>
                  <a:lnTo>
                    <a:pt x="2253374" y="0"/>
                  </a:lnTo>
                  <a:lnTo>
                    <a:pt x="2253374" y="0"/>
                  </a:lnTo>
                  <a:lnTo>
                    <a:pt x="2251720" y="724956"/>
                  </a:lnTo>
                  <a:cubicBezTo>
                    <a:pt x="2251468" y="836435"/>
                    <a:pt x="2345297" y="927003"/>
                    <a:pt x="2461294" y="927247"/>
                  </a:cubicBezTo>
                  <a:cubicBezTo>
                    <a:pt x="2461443" y="927247"/>
                    <a:pt x="2461593" y="927247"/>
                    <a:pt x="2461754" y="927247"/>
                  </a:cubicBezTo>
                  <a:lnTo>
                    <a:pt x="3216087" y="927247"/>
                  </a:lnTo>
                  <a:lnTo>
                    <a:pt x="3216087" y="927247"/>
                  </a:lnTo>
                  <a:lnTo>
                    <a:pt x="3216087" y="3355753"/>
                  </a:lnTo>
                  <a:cubicBezTo>
                    <a:pt x="3216087" y="3453301"/>
                    <a:pt x="3133812" y="3532371"/>
                    <a:pt x="3032310" y="3532371"/>
                  </a:cubicBezTo>
                  <a:lnTo>
                    <a:pt x="183777" y="3532371"/>
                  </a:lnTo>
                  <a:cubicBezTo>
                    <a:pt x="82280" y="3532371"/>
                    <a:pt x="0" y="3453301"/>
                    <a:pt x="0" y="3355753"/>
                  </a:cubicBezTo>
                  <a:lnTo>
                    <a:pt x="0" y="176619"/>
                  </a:lnTo>
                  <a:cubicBezTo>
                    <a:pt x="0" y="79075"/>
                    <a:pt x="82280" y="0"/>
                    <a:pt x="183777" y="0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13400" dirty="0">
                  <a:solidFill>
                    <a:srgbClr val="FD8C59"/>
                  </a:solidFill>
                  <a:latin typeface="DIN1451" panose="020B0503020202040203" pitchFamily="34" charset="0"/>
                </a:rPr>
                <a:t>P</a:t>
              </a:r>
              <a:endParaRPr lang="zh-CN" altLang="en-US" sz="13400" dirty="0">
                <a:solidFill>
                  <a:srgbClr val="FD8C59"/>
                </a:solidFill>
                <a:latin typeface="DIN1451" panose="020B0503020202040203" pitchFamily="34" charset="0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82EBE1F-A053-5A6E-0BF2-F5EF342E96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93226" y="1909517"/>
              <a:ext cx="964825" cy="927247"/>
            </a:xfrm>
            <a:custGeom>
              <a:avLst/>
              <a:gdLst>
                <a:gd name="connsiteX0" fmla="*/ 0 w 964825"/>
                <a:gd name="connsiteY0" fmla="*/ 0 h 927247"/>
                <a:gd name="connsiteX1" fmla="*/ 964826 w 964825"/>
                <a:gd name="connsiteY1" fmla="*/ 927247 h 927247"/>
                <a:gd name="connsiteX2" fmla="*/ 210034 w 964825"/>
                <a:gd name="connsiteY2" fmla="*/ 927247 h 927247"/>
                <a:gd name="connsiteX3" fmla="*/ 0 w 964825"/>
                <a:gd name="connsiteY3" fmla="*/ 725398 h 927247"/>
                <a:gd name="connsiteX4" fmla="*/ 0 w 964825"/>
                <a:gd name="connsiteY4" fmla="*/ 0 h 927247"/>
                <a:gd name="connsiteX5" fmla="*/ 0 w 964825"/>
                <a:gd name="connsiteY5" fmla="*/ 0 h 9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25" h="927247">
                  <a:moveTo>
                    <a:pt x="0" y="0"/>
                  </a:moveTo>
                  <a:lnTo>
                    <a:pt x="964826" y="927247"/>
                  </a:lnTo>
                  <a:lnTo>
                    <a:pt x="210034" y="927247"/>
                  </a:lnTo>
                  <a:cubicBezTo>
                    <a:pt x="94036" y="927247"/>
                    <a:pt x="0" y="836876"/>
                    <a:pt x="0" y="725398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6DB"/>
            </a:solidFill>
            <a:ln w="28575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D81F0BA-47C4-910D-2BB3-39A2E49F33E3}"/>
              </a:ext>
            </a:extLst>
          </p:cNvPr>
          <p:cNvSpPr txBox="1">
            <a:spLocks/>
          </p:cNvSpPr>
          <p:nvPr/>
        </p:nvSpPr>
        <p:spPr>
          <a:xfrm>
            <a:off x="6271012" y="4440743"/>
            <a:ext cx="17395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9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死狗</a:t>
            </a:r>
            <a:r>
              <a:rPr lang="en-US" altLang="zh-CN" sz="2900" dirty="0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.</a:t>
            </a:r>
            <a:r>
              <a:rPr lang="en-US" altLang="zh-CN" sz="2900" dirty="0" err="1">
                <a:solidFill>
                  <a:schemeClr val="bg1"/>
                </a:solidFill>
                <a:latin typeface="字魂创粗黑(商用需授权)" panose="00000500000000000000" pitchFamily="2" charset="-122"/>
                <a:ea typeface="字魂创粗黑(商用需授权)" panose="00000500000000000000" pitchFamily="2" charset="-122"/>
              </a:rPr>
              <a:t>ppsx</a:t>
            </a:r>
            <a:endParaRPr lang="zh-CN" altLang="en-US" sz="2900" dirty="0">
              <a:solidFill>
                <a:schemeClr val="bg1"/>
              </a:solidFill>
              <a:latin typeface="字魂创粗黑(商用需授权)" panose="00000500000000000000" pitchFamily="2" charset="-122"/>
              <a:ea typeface="字魂创粗黑(商用需授权)" panose="00000500000000000000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81A26A5-CB43-CF4A-1134-F8DF83B6DC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61581" y="3629727"/>
            <a:ext cx="3298556" cy="2055324"/>
          </a:xfrm>
          <a:prstGeom prst="roundRect">
            <a:avLst>
              <a:gd name="adj" fmla="val 8758"/>
            </a:avLst>
          </a:prstGeom>
          <a:solidFill>
            <a:srgbClr val="F2F4F5"/>
          </a:solidFill>
          <a:ln>
            <a:solidFill>
              <a:srgbClr val="939294"/>
            </a:solidFill>
          </a:ln>
          <a:effectLst>
            <a:outerShdw blurRad="381000" dist="114300" dir="5400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zh-CN" altLang="en-US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类型：</a:t>
            </a:r>
            <a:r>
              <a:rPr lang="en-US" altLang="zh-CN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 </a:t>
            </a:r>
            <a:r>
              <a:rPr lang="zh-CN" altLang="en-US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放映文件</a:t>
            </a:r>
            <a:endParaRPr lang="en-US" altLang="zh-CN" sz="1700" dirty="0">
              <a:solidFill>
                <a:schemeClr val="tx1"/>
              </a:solidFill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作者：</a:t>
            </a:r>
            <a:r>
              <a:rPr lang="en-US" altLang="zh-CN" sz="1700" dirty="0" err="1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Nick_DL</a:t>
            </a:r>
            <a:endParaRPr lang="en-US" altLang="zh-CN" sz="1700" dirty="0">
              <a:solidFill>
                <a:schemeClr val="tx1"/>
              </a:solidFill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标题：死狗</a:t>
            </a:r>
            <a:r>
              <a:rPr lang="en-US" altLang="zh-CN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_Dead Dog</a:t>
            </a:r>
          </a:p>
          <a:p>
            <a:pPr algn="just">
              <a:lnSpc>
                <a:spcPct val="120000"/>
              </a:lnSpc>
            </a:pPr>
            <a:r>
              <a:rPr lang="zh-CN" altLang="en-US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主题：死狗</a:t>
            </a:r>
            <a:r>
              <a:rPr lang="en-US" altLang="zh-CN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_Dead Dog</a:t>
            </a:r>
          </a:p>
          <a:p>
            <a:pPr algn="just">
              <a:lnSpc>
                <a:spcPct val="120000"/>
              </a:lnSpc>
            </a:pPr>
            <a:r>
              <a:rPr lang="zh-CN" altLang="en-US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大小：</a:t>
            </a:r>
            <a:r>
              <a:rPr lang="en-US" altLang="zh-CN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616 KB</a:t>
            </a:r>
          </a:p>
          <a:p>
            <a:pPr algn="just">
              <a:lnSpc>
                <a:spcPct val="120000"/>
              </a:lnSpc>
            </a:pPr>
            <a:r>
              <a:rPr lang="zh-CN" altLang="en-US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修改日期：</a:t>
            </a:r>
            <a:r>
              <a:rPr lang="en-US" altLang="zh-CN" sz="1700" dirty="0">
                <a:solidFill>
                  <a:schemeClr val="tx1"/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2022/4/23 10:16</a:t>
            </a:r>
            <a:endParaRPr lang="zh-CN" altLang="en-US" sz="1700" dirty="0">
              <a:solidFill>
                <a:schemeClr val="tx1"/>
              </a:solidFill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pic>
        <p:nvPicPr>
          <p:cNvPr id="121" name="光标1" descr="图标&#10;&#10;低可信度描述已自动生成">
            <a:extLst>
              <a:ext uri="{FF2B5EF4-FFF2-40B4-BE49-F238E27FC236}">
                <a16:creationId xmlns:a16="http://schemas.microsoft.com/office/drawing/2014/main" id="{7EC5ECAE-755B-B94C-0DB9-DBDB625DB9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64" y="3212885"/>
            <a:ext cx="722313" cy="722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55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0">
        <p159:morph option="byObject"/>
      </p:transition>
    </mc:Choice>
    <mc:Fallback xmlns="">
      <p:transition spd="slow" advTm="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9B4207-5418-0E0F-EDB6-04C716879C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74521" y="189829"/>
            <a:ext cx="56995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80">
              <a:defRPr/>
            </a:pPr>
            <a:r>
              <a:rPr lang="zh-CN" altLang="en-US" sz="24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  <a:endParaRPr lang="en-US" altLang="zh-CN" sz="24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DFF0274-AD3D-3902-1918-96553E9C44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12859" y="149420"/>
            <a:ext cx="518429" cy="518400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endParaRPr lang="zh-CN" altLang="en-US" sz="2025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0B79A43-0D13-C022-23C4-EDE014CBED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21" b="5021"/>
          <a:stretch/>
        </p:blipFill>
        <p:spPr>
          <a:xfrm>
            <a:off x="12500243" y="241975"/>
            <a:ext cx="355908" cy="320166"/>
          </a:xfrm>
          <a:prstGeom prst="rect">
            <a:avLst/>
          </a:prstGeom>
        </p:spPr>
      </p:pic>
      <p:sp>
        <p:nvSpPr>
          <p:cNvPr id="7" name="矩形: 圆角 6">
            <a:hlinkClick r:id="" action="ppaction://hlinkshowjump?jump=endshow"/>
            <a:extLst>
              <a:ext uri="{FF2B5EF4-FFF2-40B4-BE49-F238E27FC236}">
                <a16:creationId xmlns:a16="http://schemas.microsoft.com/office/drawing/2014/main" id="{A08B1708-02FC-26F1-664A-9712A22240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31048" y="149420"/>
            <a:ext cx="518429" cy="518400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endParaRPr lang="zh-CN" altLang="en-US" sz="2025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8" name="图形 7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C9007CD-3B95-DA05-C54C-17240FA9DC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7666" y="211558"/>
            <a:ext cx="381000" cy="381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924CBB5-02EA-1193-CED7-901C2237A8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941821" y="5589738"/>
            <a:ext cx="651172" cy="651172"/>
            <a:chOff x="10964791" y="5623860"/>
            <a:chExt cx="651172" cy="651172"/>
          </a:xfrm>
          <a:effectLst>
            <a:outerShdw blurRad="177800" dist="101600" dir="5400000" sx="95000" sy="95000" algn="t" rotWithShape="0">
              <a:srgbClr val="0A59F7">
                <a:alpha val="40000"/>
              </a:srgbClr>
            </a:outerShdw>
          </a:effectLst>
        </p:grpSpPr>
        <p:sp>
          <p:nvSpPr>
            <p:cNvPr id="10" name="任意多边形: 形状 9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1E974B26-1B57-C11B-2564-36D9BFBD8B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964791" y="5623860"/>
              <a:ext cx="651172" cy="651172"/>
            </a:xfrm>
            <a:custGeom>
              <a:avLst/>
              <a:gdLst>
                <a:gd name="connsiteX0" fmla="*/ 325586 w 651172"/>
                <a:gd name="connsiteY0" fmla="*/ 0 h 651172"/>
                <a:gd name="connsiteX1" fmla="*/ 651173 w 651172"/>
                <a:gd name="connsiteY1" fmla="*/ 325586 h 651172"/>
                <a:gd name="connsiteX2" fmla="*/ 325586 w 651172"/>
                <a:gd name="connsiteY2" fmla="*/ 651173 h 651172"/>
                <a:gd name="connsiteX3" fmla="*/ 0 w 651172"/>
                <a:gd name="connsiteY3" fmla="*/ 325586 h 651172"/>
                <a:gd name="connsiteX4" fmla="*/ 325586 w 651172"/>
                <a:gd name="connsiteY4" fmla="*/ 0 h 65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172" h="651172">
                  <a:moveTo>
                    <a:pt x="325586" y="0"/>
                  </a:moveTo>
                  <a:cubicBezTo>
                    <a:pt x="505402" y="0"/>
                    <a:pt x="651173" y="145770"/>
                    <a:pt x="651173" y="325586"/>
                  </a:cubicBezTo>
                  <a:cubicBezTo>
                    <a:pt x="651173" y="505402"/>
                    <a:pt x="505402" y="651173"/>
                    <a:pt x="325586" y="651173"/>
                  </a:cubicBezTo>
                  <a:cubicBezTo>
                    <a:pt x="145770" y="651173"/>
                    <a:pt x="0" y="505402"/>
                    <a:pt x="0" y="325586"/>
                  </a:cubicBezTo>
                  <a:cubicBezTo>
                    <a:pt x="0" y="145770"/>
                    <a:pt x="145770" y="0"/>
                    <a:pt x="325586" y="0"/>
                  </a:cubicBezTo>
                  <a:close/>
                </a:path>
              </a:pathLst>
            </a:custGeom>
            <a:solidFill>
              <a:srgbClr val="0A59F7"/>
            </a:solidFill>
            <a:ln w="29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1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D7EA6AB0-17FE-6739-465E-CBA02B2AEE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29643" y="5794665"/>
              <a:ext cx="321468" cy="309562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09337B4-A767-EA56-58A3-91253BDF96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4448" y="2876860"/>
            <a:ext cx="3193245" cy="319324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4"/>
            <a:endParaRPr lang="zh-CN" altLang="en-US" sz="24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1" name="0s">
            <a:extLst>
              <a:ext uri="{FF2B5EF4-FFF2-40B4-BE49-F238E27FC236}">
                <a16:creationId xmlns:a16="http://schemas.microsoft.com/office/drawing/2014/main" id="{19E06842-E3F3-311D-DD23-72037162901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68173" y="4021670"/>
            <a:ext cx="976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17">
              <a:defRPr/>
            </a:pPr>
            <a:r>
              <a:rPr lang="en-US" altLang="zh-CN" sz="4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00</a:t>
            </a:r>
            <a:endParaRPr lang="zh-CN" altLang="en-US" sz="44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2" name="1s">
            <a:extLst>
              <a:ext uri="{FF2B5EF4-FFF2-40B4-BE49-F238E27FC236}">
                <a16:creationId xmlns:a16="http://schemas.microsoft.com/office/drawing/2014/main" id="{ECA7C7B4-7036-494F-4DEF-E0A5CCC137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68173" y="4021670"/>
            <a:ext cx="976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17">
              <a:defRPr/>
            </a:pPr>
            <a:r>
              <a:rPr lang="en-US" altLang="zh-CN" sz="4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01</a:t>
            </a:r>
            <a:endParaRPr lang="zh-CN" altLang="en-US" sz="44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3" name="2s">
            <a:extLst>
              <a:ext uri="{FF2B5EF4-FFF2-40B4-BE49-F238E27FC236}">
                <a16:creationId xmlns:a16="http://schemas.microsoft.com/office/drawing/2014/main" id="{00B6ACAC-5084-CA82-DD16-B9FB59E7B9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68173" y="4021670"/>
            <a:ext cx="976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17">
              <a:defRPr/>
            </a:pPr>
            <a:r>
              <a:rPr lang="en-US" altLang="zh-CN" sz="4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02</a:t>
            </a:r>
            <a:endParaRPr lang="zh-CN" altLang="en-US" sz="44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4" name="3s">
            <a:extLst>
              <a:ext uri="{FF2B5EF4-FFF2-40B4-BE49-F238E27FC236}">
                <a16:creationId xmlns:a16="http://schemas.microsoft.com/office/drawing/2014/main" id="{124594AC-2412-7C82-13C3-F781263292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68173" y="4021670"/>
            <a:ext cx="976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17">
              <a:defRPr/>
            </a:pPr>
            <a:r>
              <a:rPr lang="en-US" altLang="zh-CN" sz="4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03</a:t>
            </a:r>
            <a:endParaRPr lang="zh-CN" altLang="en-US" sz="44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5" name="4s">
            <a:extLst>
              <a:ext uri="{FF2B5EF4-FFF2-40B4-BE49-F238E27FC236}">
                <a16:creationId xmlns:a16="http://schemas.microsoft.com/office/drawing/2014/main" id="{4E4DEF3E-5926-7F3D-9904-76B2A9E1ECD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68173" y="4021670"/>
            <a:ext cx="976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17">
              <a:defRPr/>
            </a:pPr>
            <a:r>
              <a:rPr lang="en-US" altLang="zh-CN" sz="4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04</a:t>
            </a:r>
            <a:endParaRPr lang="zh-CN" altLang="en-US" sz="44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6" name="5s">
            <a:extLst>
              <a:ext uri="{FF2B5EF4-FFF2-40B4-BE49-F238E27FC236}">
                <a16:creationId xmlns:a16="http://schemas.microsoft.com/office/drawing/2014/main" id="{FFAC4FC3-8F8F-A234-7534-0AC890D026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68173" y="4021670"/>
            <a:ext cx="976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17">
              <a:defRPr/>
            </a:pPr>
            <a:r>
              <a:rPr lang="en-US" altLang="zh-CN" sz="4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05</a:t>
            </a:r>
            <a:endParaRPr lang="zh-CN" altLang="en-US" sz="44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7" name="circle-">
            <a:extLst>
              <a:ext uri="{FF2B5EF4-FFF2-40B4-BE49-F238E27FC236}">
                <a16:creationId xmlns:a16="http://schemas.microsoft.com/office/drawing/2014/main" id="{A06C7E3F-30C8-F974-4CB1-C63EEF9724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2421071" y="3288202"/>
            <a:ext cx="122400" cy="241936"/>
          </a:xfrm>
          <a:custGeom>
            <a:avLst/>
            <a:gdLst>
              <a:gd name="connsiteX0" fmla="*/ 120968 w 121573"/>
              <a:gd name="connsiteY0" fmla="*/ 0 h 241936"/>
              <a:gd name="connsiteX1" fmla="*/ 121573 w 121573"/>
              <a:gd name="connsiteY1" fmla="*/ 122 h 241936"/>
              <a:gd name="connsiteX2" fmla="*/ 121573 w 121573"/>
              <a:gd name="connsiteY2" fmla="*/ 241814 h 241936"/>
              <a:gd name="connsiteX3" fmla="*/ 120968 w 121573"/>
              <a:gd name="connsiteY3" fmla="*/ 241936 h 241936"/>
              <a:gd name="connsiteX4" fmla="*/ 0 w 121573"/>
              <a:gd name="connsiteY4" fmla="*/ 120968 h 241936"/>
              <a:gd name="connsiteX5" fmla="*/ 120968 w 121573"/>
              <a:gd name="connsiteY5" fmla="*/ 0 h 24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73" h="241936">
                <a:moveTo>
                  <a:pt x="120968" y="0"/>
                </a:moveTo>
                <a:lnTo>
                  <a:pt x="121573" y="122"/>
                </a:lnTo>
                <a:lnTo>
                  <a:pt x="121573" y="241814"/>
                </a:lnTo>
                <a:lnTo>
                  <a:pt x="120968" y="241936"/>
                </a:lnTo>
                <a:cubicBezTo>
                  <a:pt x="54159" y="241936"/>
                  <a:pt x="0" y="187777"/>
                  <a:pt x="0" y="120968"/>
                </a:cubicBezTo>
                <a:cubicBezTo>
                  <a:pt x="0" y="54159"/>
                  <a:pt x="54159" y="0"/>
                  <a:pt x="120968" y="0"/>
                </a:cubicBezTo>
                <a:close/>
              </a:path>
            </a:pathLst>
          </a:custGeom>
          <a:solidFill>
            <a:srgbClr val="0A59F7"/>
          </a:solidFill>
          <a:ln>
            <a:noFill/>
          </a:ln>
          <a:effectLst>
            <a:outerShdw blurRad="368300" dir="5400000" sx="179000" sy="179000" algn="t" rotWithShape="0">
              <a:srgbClr val="317AF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28" name="环_隐藏矩形">
            <a:extLst>
              <a:ext uri="{FF2B5EF4-FFF2-40B4-BE49-F238E27FC236}">
                <a16:creationId xmlns:a16="http://schemas.microsoft.com/office/drawing/2014/main" id="{899C5BBA-A1A2-B6C0-A20E-E92403AAE8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53358" y="2906251"/>
            <a:ext cx="771525" cy="100583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HarmonyOS Sans SC" panose="00000500000000000000" pitchFamily="2" charset="-122"/>
            </a:endParaRPr>
          </a:p>
        </p:txBody>
      </p:sp>
      <p:sp>
        <p:nvSpPr>
          <p:cNvPr id="29" name="Circle">
            <a:extLst>
              <a:ext uri="{FF2B5EF4-FFF2-40B4-BE49-F238E27FC236}">
                <a16:creationId xmlns:a16="http://schemas.microsoft.com/office/drawing/2014/main" id="{FC34584E-3F16-E512-5311-D2C4F1D5DF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81352" y="3288203"/>
            <a:ext cx="2282092" cy="2282092"/>
          </a:xfrm>
          <a:prstGeom prst="donut">
            <a:avLst>
              <a:gd name="adj" fmla="val 10527"/>
            </a:avLst>
          </a:prstGeom>
          <a:solidFill>
            <a:srgbClr val="0A59F7"/>
          </a:solidFill>
          <a:ln>
            <a:noFill/>
          </a:ln>
          <a:effectLst>
            <a:outerShdw blurRad="368300" dist="76200" dir="5400000" algn="t" rotWithShape="0">
              <a:srgbClr val="317AF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HarmonyOS Sans SC" panose="00000500000000000000" pitchFamily="2" charset="-122"/>
            </a:endParaRPr>
          </a:p>
        </p:txBody>
      </p:sp>
      <p:sp>
        <p:nvSpPr>
          <p:cNvPr id="30" name="秒">
            <a:extLst>
              <a:ext uri="{FF2B5EF4-FFF2-40B4-BE49-F238E27FC236}">
                <a16:creationId xmlns:a16="http://schemas.microsoft.com/office/drawing/2014/main" id="{3AB477C1-9D5D-8841-9AF6-D80F1693CF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40016" y="4242649"/>
            <a:ext cx="3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17">
              <a:defRPr/>
            </a:pPr>
            <a:r>
              <a:rPr lang="zh-CN" altLang="en-US" sz="2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84AF84-3478-460F-5E2D-BB433B4F6D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5682" y="239266"/>
            <a:ext cx="139688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400" spc="-2400" dirty="0">
                <a:solidFill>
                  <a:schemeClr val="bg1"/>
                </a:solidFill>
                <a:latin typeface="DIN1451" panose="020B0503020202040203" pitchFamily="34" charset="0"/>
              </a:rPr>
              <a:t>2.0.0.2</a:t>
            </a:r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5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4" dur="4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8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1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7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7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7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7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7" grpId="0" animBg="1"/>
      <p:bldP spid="7" grpId="1" animBg="1"/>
      <p:bldP spid="31" grpId="0" animBg="1"/>
      <p:bldP spid="21" grpId="0"/>
      <p:bldP spid="22" grpId="0"/>
      <p:bldP spid="22" grpId="1"/>
      <p:bldP spid="22" grpId="2"/>
      <p:bldP spid="23" grpId="0"/>
      <p:bldP spid="23" grpId="1"/>
      <p:bldP spid="23" grpId="2"/>
      <p:bldP spid="24" grpId="0"/>
      <p:bldP spid="24" grpId="1"/>
      <p:bldP spid="24" grpId="2"/>
      <p:bldP spid="25" grpId="0"/>
      <p:bldP spid="25" grpId="1"/>
      <p:bldP spid="25" grpId="2"/>
      <p:bldP spid="26" grpId="0"/>
      <p:bldP spid="26" grpId="1"/>
      <p:bldP spid="26" grpId="2"/>
      <p:bldP spid="27" grpId="0" animBg="1"/>
      <p:bldP spid="27" grpId="1" animBg="1"/>
      <p:bldP spid="27" grpId="2" animBg="1"/>
      <p:bldP spid="27" grpId="3" animBg="1"/>
      <p:bldP spid="28" grpId="0" animBg="1"/>
      <p:bldP spid="29" grpId="0" animBg="1"/>
      <p:bldP spid="29" grpId="1" animBg="1"/>
      <p:bldP spid="29" grpId="2" animBg="1"/>
      <p:bldP spid="30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5CBFC72-F4B1-1CDE-7E7C-14646A52B3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2"/>
            <a:ext cx="14400212" cy="64801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75C9E2C-622D-1344-C769-2C667366AE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623341" y="23446"/>
            <a:ext cx="14807873" cy="7193529"/>
            <a:chOff x="1316531" y="258368"/>
            <a:chExt cx="7626817" cy="3611845"/>
          </a:xfrm>
          <a:scene3d>
            <a:camera prst="isometricOffAxis2Top">
              <a:rot lat="19800000" lon="1800000" rev="19800000"/>
            </a:camera>
            <a:lightRig rig="threePt" dir="t"/>
          </a:scene3d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68CEF0B-0D58-DE51-D6BD-5C9CEB8AFED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16531" y="2150326"/>
              <a:ext cx="896718" cy="1177040"/>
              <a:chOff x="1306401" y="2150322"/>
              <a:chExt cx="941648" cy="1236011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5FB48825-794A-4A46-03BD-2B133E0ACC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46699" y="2150322"/>
                <a:ext cx="700391" cy="700391"/>
              </a:xfrm>
              <a:prstGeom prst="roundRect">
                <a:avLst>
                  <a:gd name="adj" fmla="val 218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" name="图形 7">
                <a:extLst>
                  <a:ext uri="{FF2B5EF4-FFF2-40B4-BE49-F238E27FC236}">
                    <a16:creationId xmlns:a16="http://schemas.microsoft.com/office/drawing/2014/main" id="{C52F8703-AE58-7A88-93F6-346C5B0B4A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57806" y="2294031"/>
                <a:ext cx="478175" cy="412970"/>
              </a:xfrm>
              <a:custGeom>
                <a:avLst/>
                <a:gdLst>
                  <a:gd name="connsiteX0" fmla="*/ 463685 w 637567"/>
                  <a:gd name="connsiteY0" fmla="*/ 74409 h 550626"/>
                  <a:gd name="connsiteX1" fmla="*/ 565117 w 637567"/>
                  <a:gd name="connsiteY1" fmla="*/ 178581 h 550626"/>
                  <a:gd name="connsiteX2" fmla="*/ 565117 w 637567"/>
                  <a:gd name="connsiteY2" fmla="*/ 446454 h 550626"/>
                  <a:gd name="connsiteX3" fmla="*/ 463685 w 637567"/>
                  <a:gd name="connsiteY3" fmla="*/ 550626 h 550626"/>
                  <a:gd name="connsiteX4" fmla="*/ 101431 w 637567"/>
                  <a:gd name="connsiteY4" fmla="*/ 550626 h 550626"/>
                  <a:gd name="connsiteX5" fmla="*/ 0 w 637567"/>
                  <a:gd name="connsiteY5" fmla="*/ 446454 h 550626"/>
                  <a:gd name="connsiteX6" fmla="*/ 0 w 637567"/>
                  <a:gd name="connsiteY6" fmla="*/ 178581 h 550626"/>
                  <a:gd name="connsiteX7" fmla="*/ 101431 w 637567"/>
                  <a:gd name="connsiteY7" fmla="*/ 74409 h 550626"/>
                  <a:gd name="connsiteX8" fmla="*/ 463685 w 637567"/>
                  <a:gd name="connsiteY8" fmla="*/ 74409 h 550626"/>
                  <a:gd name="connsiteX9" fmla="*/ 507156 w 637567"/>
                  <a:gd name="connsiteY9" fmla="*/ 0 h 550626"/>
                  <a:gd name="connsiteX10" fmla="*/ 637567 w 637567"/>
                  <a:gd name="connsiteY10" fmla="*/ 130412 h 550626"/>
                  <a:gd name="connsiteX11" fmla="*/ 637567 w 637567"/>
                  <a:gd name="connsiteY11" fmla="*/ 360295 h 550626"/>
                  <a:gd name="connsiteX12" fmla="*/ 594106 w 637567"/>
                  <a:gd name="connsiteY12" fmla="*/ 450783 h 550626"/>
                  <a:gd name="connsiteX13" fmla="*/ 594097 w 637567"/>
                  <a:gd name="connsiteY13" fmla="*/ 146077 h 550626"/>
                  <a:gd name="connsiteX14" fmla="*/ 498230 w 637567"/>
                  <a:gd name="connsiteY14" fmla="*/ 44795 h 550626"/>
                  <a:gd name="connsiteX15" fmla="*/ 492666 w 637567"/>
                  <a:gd name="connsiteY15" fmla="*/ 44645 h 550626"/>
                  <a:gd name="connsiteX16" fmla="*/ 96963 w 637567"/>
                  <a:gd name="connsiteY16" fmla="*/ 44624 h 550626"/>
                  <a:gd name="connsiteX17" fmla="*/ 188372 w 637567"/>
                  <a:gd name="connsiteY17" fmla="*/ 0 h 550626"/>
                  <a:gd name="connsiteX18" fmla="*/ 507156 w 637567"/>
                  <a:gd name="connsiteY18" fmla="*/ 0 h 550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7567" h="550626">
                    <a:moveTo>
                      <a:pt x="463685" y="74409"/>
                    </a:moveTo>
                    <a:cubicBezTo>
                      <a:pt x="519704" y="74409"/>
                      <a:pt x="565117" y="121049"/>
                      <a:pt x="565117" y="178581"/>
                    </a:cubicBezTo>
                    <a:lnTo>
                      <a:pt x="565117" y="446454"/>
                    </a:lnTo>
                    <a:cubicBezTo>
                      <a:pt x="565117" y="503985"/>
                      <a:pt x="519704" y="550626"/>
                      <a:pt x="463685" y="550626"/>
                    </a:cubicBezTo>
                    <a:lnTo>
                      <a:pt x="101431" y="550626"/>
                    </a:lnTo>
                    <a:cubicBezTo>
                      <a:pt x="45412" y="550626"/>
                      <a:pt x="0" y="503985"/>
                      <a:pt x="0" y="446454"/>
                    </a:cubicBezTo>
                    <a:lnTo>
                      <a:pt x="0" y="178581"/>
                    </a:lnTo>
                    <a:cubicBezTo>
                      <a:pt x="0" y="121049"/>
                      <a:pt x="45412" y="74409"/>
                      <a:pt x="101431" y="74409"/>
                    </a:cubicBezTo>
                    <a:lnTo>
                      <a:pt x="463685" y="74409"/>
                    </a:lnTo>
                    <a:close/>
                    <a:moveTo>
                      <a:pt x="507156" y="0"/>
                    </a:moveTo>
                    <a:cubicBezTo>
                      <a:pt x="579181" y="0"/>
                      <a:pt x="637567" y="58387"/>
                      <a:pt x="637567" y="130412"/>
                    </a:cubicBezTo>
                    <a:lnTo>
                      <a:pt x="637567" y="360295"/>
                    </a:lnTo>
                    <a:cubicBezTo>
                      <a:pt x="637567" y="396900"/>
                      <a:pt x="620602" y="429541"/>
                      <a:pt x="594106" y="450783"/>
                    </a:cubicBezTo>
                    <a:lnTo>
                      <a:pt x="594097" y="146077"/>
                    </a:lnTo>
                    <a:cubicBezTo>
                      <a:pt x="594097" y="91925"/>
                      <a:pt x="551661" y="47685"/>
                      <a:pt x="498230" y="44795"/>
                    </a:cubicBezTo>
                    <a:lnTo>
                      <a:pt x="492666" y="44645"/>
                    </a:lnTo>
                    <a:lnTo>
                      <a:pt x="96963" y="44624"/>
                    </a:lnTo>
                    <a:cubicBezTo>
                      <a:pt x="118178" y="17462"/>
                      <a:pt x="151236" y="0"/>
                      <a:pt x="188372" y="0"/>
                    </a:cubicBezTo>
                    <a:lnTo>
                      <a:pt x="5071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66"/>
                  </a:gs>
                  <a:gs pos="100000">
                    <a:srgbClr val="FF3300"/>
                  </a:gs>
                </a:gsLst>
                <a:lin ang="2700000" scaled="1"/>
                <a:tileRect/>
              </a:gradFill>
              <a:ln w="289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D2D81F5-AC06-F466-962F-85CA50BA775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6401" y="2916376"/>
                <a:ext cx="940865" cy="275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zh-CN" altLang="en-US" sz="280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“死狗”</a:t>
                </a: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B5E1D57-D8DD-03CE-3763-323052558C8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18731" y="3175374"/>
                <a:ext cx="729318" cy="210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bg1">
                        <a:alpha val="80000"/>
                      </a:scheme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专业黑屏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8611D68-1BB7-3450-9534-6E2FF3AA848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39096" y="258368"/>
              <a:ext cx="4204252" cy="3611845"/>
              <a:chOff x="5570708" y="-111173"/>
              <a:chExt cx="6890425" cy="6068876"/>
            </a:xfrm>
            <a:noFill/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4B8E10FA-408E-F251-9877-4C73254E27A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70708" y="690664"/>
                <a:ext cx="6115130" cy="5267039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0">
                      <a:srgbClr val="FF0066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7D7B3C54-98D8-1FCC-469D-74BBDCAD87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723108" y="843064"/>
                <a:ext cx="5804169" cy="4955853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0">
                      <a:srgbClr val="FF0066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267DFD02-050C-D59B-AF87-3B81F2002B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875509" y="994850"/>
                <a:ext cx="5503692" cy="4645282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0">
                      <a:srgbClr val="FF0066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4DF028C-0F05-F4AC-0E60-2DB035436A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27909" y="1147250"/>
                <a:ext cx="5198428" cy="4374825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0">
                      <a:srgbClr val="FF0066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D2B9BB7E-E71B-33FB-6898-58B9DE2B4A6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80309" y="1299651"/>
                <a:ext cx="4894091" cy="4085150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0">
                      <a:srgbClr val="FF0066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B649972D-79ED-0010-C7E0-578A745D1D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2709" y="1452051"/>
                <a:ext cx="4599451" cy="3760029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0">
                      <a:srgbClr val="FF0066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413C25C-D01A-77C0-2C83-F9A163C485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25142" y="-111173"/>
                <a:ext cx="5835991" cy="4995828"/>
              </a:xfrm>
              <a:custGeom>
                <a:avLst/>
                <a:gdLst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7 h 4995828"/>
                  <a:gd name="connsiteX1" fmla="*/ 4546989 w 5835991"/>
                  <a:gd name="connsiteY1" fmla="*/ 7 h 4995828"/>
                  <a:gd name="connsiteX2" fmla="*/ 5835991 w 5835991"/>
                  <a:gd name="connsiteY2" fmla="*/ 1289009 h 4995828"/>
                  <a:gd name="connsiteX3" fmla="*/ 5835991 w 5835991"/>
                  <a:gd name="connsiteY3" fmla="*/ 3978044 h 4995828"/>
                  <a:gd name="connsiteX4" fmla="*/ 5366914 w 5835991"/>
                  <a:gd name="connsiteY4" fmla="*/ 4972701 h 4995828"/>
                  <a:gd name="connsiteX5" fmla="*/ 5335987 w 5835991"/>
                  <a:gd name="connsiteY5" fmla="*/ 4995828 h 4995828"/>
                  <a:gd name="connsiteX6" fmla="*/ 5335987 w 5835991"/>
                  <a:gd name="connsiteY6" fmla="*/ 1605260 h 4995828"/>
                  <a:gd name="connsiteX7" fmla="*/ 4218701 w 5835991"/>
                  <a:gd name="connsiteY7" fmla="*/ 487974 h 4995828"/>
                  <a:gd name="connsiteX8" fmla="*/ 28594 w 5835991"/>
                  <a:gd name="connsiteY8" fmla="*/ 487974 h 4995828"/>
                  <a:gd name="connsiteX9" fmla="*/ 0 w 5835991"/>
                  <a:gd name="connsiteY9" fmla="*/ 489418 h 4995828"/>
                  <a:gd name="connsiteX10" fmla="*/ 15205 w 5835991"/>
                  <a:gd name="connsiteY10" fmla="*/ 469084 h 4995828"/>
                  <a:gd name="connsiteX11" fmla="*/ 1009862 w 5835991"/>
                  <a:gd name="connsiteY11" fmla="*/ 7 h 4995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5991" h="4995828">
                    <a:moveTo>
                      <a:pt x="1009862" y="7"/>
                    </a:moveTo>
                    <a:lnTo>
                      <a:pt x="4546989" y="7"/>
                    </a:lnTo>
                    <a:cubicBezTo>
                      <a:pt x="5180145" y="-2533"/>
                      <a:pt x="5835991" y="686333"/>
                      <a:pt x="5835991" y="1289009"/>
                    </a:cubicBezTo>
                    <a:lnTo>
                      <a:pt x="5835991" y="3978044"/>
                    </a:lnTo>
                    <a:cubicBezTo>
                      <a:pt x="5835991" y="4378486"/>
                      <a:pt x="5653391" y="4736279"/>
                      <a:pt x="5366914" y="4972701"/>
                    </a:cubicBezTo>
                    <a:lnTo>
                      <a:pt x="5335987" y="4995828"/>
                    </a:lnTo>
                    <a:lnTo>
                      <a:pt x="5335987" y="1605260"/>
                    </a:lnTo>
                    <a:cubicBezTo>
                      <a:pt x="5335987" y="988200"/>
                      <a:pt x="4835761" y="487974"/>
                      <a:pt x="4218701" y="487974"/>
                    </a:cubicBezTo>
                    <a:lnTo>
                      <a:pt x="28594" y="487974"/>
                    </a:lnTo>
                    <a:lnTo>
                      <a:pt x="0" y="489418"/>
                    </a:lnTo>
                    <a:lnTo>
                      <a:pt x="15205" y="469084"/>
                    </a:lnTo>
                    <a:cubicBezTo>
                      <a:pt x="251628" y="182607"/>
                      <a:pt x="609421" y="7"/>
                      <a:pt x="1009862" y="7"/>
                    </a:cubicBezTo>
                    <a:close/>
                  </a:path>
                </a:pathLst>
              </a:custGeom>
              <a:grpFill/>
              <a:ln w="25400">
                <a:gradFill flip="none" rotWithShape="1">
                  <a:gsLst>
                    <a:gs pos="0">
                      <a:srgbClr val="FF0066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C7B3903A-ED79-6E4C-A27A-D25E68E4DA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58490" y="20481"/>
                <a:ext cx="5352908" cy="4555618"/>
              </a:xfrm>
              <a:custGeom>
                <a:avLst/>
                <a:gdLst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7 h 4995828"/>
                  <a:gd name="connsiteX1" fmla="*/ 4546989 w 5835991"/>
                  <a:gd name="connsiteY1" fmla="*/ 7 h 4995828"/>
                  <a:gd name="connsiteX2" fmla="*/ 5835991 w 5835991"/>
                  <a:gd name="connsiteY2" fmla="*/ 1289009 h 4995828"/>
                  <a:gd name="connsiteX3" fmla="*/ 5835991 w 5835991"/>
                  <a:gd name="connsiteY3" fmla="*/ 3978044 h 4995828"/>
                  <a:gd name="connsiteX4" fmla="*/ 5366914 w 5835991"/>
                  <a:gd name="connsiteY4" fmla="*/ 4972701 h 4995828"/>
                  <a:gd name="connsiteX5" fmla="*/ 5335987 w 5835991"/>
                  <a:gd name="connsiteY5" fmla="*/ 4995828 h 4995828"/>
                  <a:gd name="connsiteX6" fmla="*/ 5335987 w 5835991"/>
                  <a:gd name="connsiteY6" fmla="*/ 1605260 h 4995828"/>
                  <a:gd name="connsiteX7" fmla="*/ 4218701 w 5835991"/>
                  <a:gd name="connsiteY7" fmla="*/ 487974 h 4995828"/>
                  <a:gd name="connsiteX8" fmla="*/ 28594 w 5835991"/>
                  <a:gd name="connsiteY8" fmla="*/ 487974 h 4995828"/>
                  <a:gd name="connsiteX9" fmla="*/ 0 w 5835991"/>
                  <a:gd name="connsiteY9" fmla="*/ 489418 h 4995828"/>
                  <a:gd name="connsiteX10" fmla="*/ 15205 w 5835991"/>
                  <a:gd name="connsiteY10" fmla="*/ 469084 h 4995828"/>
                  <a:gd name="connsiteX11" fmla="*/ 1009862 w 5835991"/>
                  <a:gd name="connsiteY11" fmla="*/ 7 h 4995828"/>
                  <a:gd name="connsiteX0" fmla="*/ 42153 w 7816487"/>
                  <a:gd name="connsiteY0" fmla="*/ 0 h 5000004"/>
                  <a:gd name="connsiteX1" fmla="*/ 6527485 w 7816487"/>
                  <a:gd name="connsiteY1" fmla="*/ 4183 h 5000004"/>
                  <a:gd name="connsiteX2" fmla="*/ 7816487 w 7816487"/>
                  <a:gd name="connsiteY2" fmla="*/ 1293185 h 5000004"/>
                  <a:gd name="connsiteX3" fmla="*/ 7816487 w 7816487"/>
                  <a:gd name="connsiteY3" fmla="*/ 3982220 h 5000004"/>
                  <a:gd name="connsiteX4" fmla="*/ 7347410 w 7816487"/>
                  <a:gd name="connsiteY4" fmla="*/ 4976877 h 5000004"/>
                  <a:gd name="connsiteX5" fmla="*/ 7316483 w 7816487"/>
                  <a:gd name="connsiteY5" fmla="*/ 5000004 h 5000004"/>
                  <a:gd name="connsiteX6" fmla="*/ 7316483 w 7816487"/>
                  <a:gd name="connsiteY6" fmla="*/ 1609436 h 5000004"/>
                  <a:gd name="connsiteX7" fmla="*/ 6199197 w 7816487"/>
                  <a:gd name="connsiteY7" fmla="*/ 492150 h 5000004"/>
                  <a:gd name="connsiteX8" fmla="*/ 2009090 w 7816487"/>
                  <a:gd name="connsiteY8" fmla="*/ 492150 h 5000004"/>
                  <a:gd name="connsiteX9" fmla="*/ 1980496 w 7816487"/>
                  <a:gd name="connsiteY9" fmla="*/ 493594 h 5000004"/>
                  <a:gd name="connsiteX10" fmla="*/ 1995701 w 7816487"/>
                  <a:gd name="connsiteY10" fmla="*/ 473260 h 5000004"/>
                  <a:gd name="connsiteX11" fmla="*/ 42153 w 7816487"/>
                  <a:gd name="connsiteY11" fmla="*/ 0 h 5000004"/>
                  <a:gd name="connsiteX0" fmla="*/ 1293210 w 9067544"/>
                  <a:gd name="connsiteY0" fmla="*/ 0 h 5000004"/>
                  <a:gd name="connsiteX1" fmla="*/ 7778542 w 9067544"/>
                  <a:gd name="connsiteY1" fmla="*/ 4183 h 5000004"/>
                  <a:gd name="connsiteX2" fmla="*/ 9067544 w 9067544"/>
                  <a:gd name="connsiteY2" fmla="*/ 1293185 h 5000004"/>
                  <a:gd name="connsiteX3" fmla="*/ 9067544 w 9067544"/>
                  <a:gd name="connsiteY3" fmla="*/ 3982220 h 5000004"/>
                  <a:gd name="connsiteX4" fmla="*/ 8598467 w 9067544"/>
                  <a:gd name="connsiteY4" fmla="*/ 4976877 h 5000004"/>
                  <a:gd name="connsiteX5" fmla="*/ 8567540 w 9067544"/>
                  <a:gd name="connsiteY5" fmla="*/ 5000004 h 5000004"/>
                  <a:gd name="connsiteX6" fmla="*/ 8567540 w 9067544"/>
                  <a:gd name="connsiteY6" fmla="*/ 1609436 h 5000004"/>
                  <a:gd name="connsiteX7" fmla="*/ 7450254 w 9067544"/>
                  <a:gd name="connsiteY7" fmla="*/ 492150 h 5000004"/>
                  <a:gd name="connsiteX8" fmla="*/ 3260147 w 9067544"/>
                  <a:gd name="connsiteY8" fmla="*/ 492150 h 5000004"/>
                  <a:gd name="connsiteX9" fmla="*/ 3231553 w 9067544"/>
                  <a:gd name="connsiteY9" fmla="*/ 493594 h 5000004"/>
                  <a:gd name="connsiteX10" fmla="*/ 0 w 9067544"/>
                  <a:gd name="connsiteY10" fmla="*/ 494171 h 5000004"/>
                  <a:gd name="connsiteX11" fmla="*/ 1293210 w 9067544"/>
                  <a:gd name="connsiteY11" fmla="*/ 0 h 5000004"/>
                  <a:gd name="connsiteX0" fmla="*/ 1177106 w 8951440"/>
                  <a:gd name="connsiteY0" fmla="*/ 0 h 5000004"/>
                  <a:gd name="connsiteX1" fmla="*/ 7662438 w 8951440"/>
                  <a:gd name="connsiteY1" fmla="*/ 4183 h 5000004"/>
                  <a:gd name="connsiteX2" fmla="*/ 8951440 w 8951440"/>
                  <a:gd name="connsiteY2" fmla="*/ 1293185 h 5000004"/>
                  <a:gd name="connsiteX3" fmla="*/ 8951440 w 8951440"/>
                  <a:gd name="connsiteY3" fmla="*/ 3982220 h 5000004"/>
                  <a:gd name="connsiteX4" fmla="*/ 8482363 w 8951440"/>
                  <a:gd name="connsiteY4" fmla="*/ 4976877 h 5000004"/>
                  <a:gd name="connsiteX5" fmla="*/ 8451436 w 8951440"/>
                  <a:gd name="connsiteY5" fmla="*/ 5000004 h 5000004"/>
                  <a:gd name="connsiteX6" fmla="*/ 8451436 w 8951440"/>
                  <a:gd name="connsiteY6" fmla="*/ 1609436 h 5000004"/>
                  <a:gd name="connsiteX7" fmla="*/ 7334150 w 8951440"/>
                  <a:gd name="connsiteY7" fmla="*/ 492150 h 5000004"/>
                  <a:gd name="connsiteX8" fmla="*/ 3144043 w 8951440"/>
                  <a:gd name="connsiteY8" fmla="*/ 492150 h 5000004"/>
                  <a:gd name="connsiteX9" fmla="*/ 3115449 w 8951440"/>
                  <a:gd name="connsiteY9" fmla="*/ 493594 h 5000004"/>
                  <a:gd name="connsiteX10" fmla="*/ 0 w 8951440"/>
                  <a:gd name="connsiteY10" fmla="*/ 489989 h 5000004"/>
                  <a:gd name="connsiteX11" fmla="*/ 1177106 w 8951440"/>
                  <a:gd name="connsiteY11" fmla="*/ 0 h 5000004"/>
                  <a:gd name="connsiteX0" fmla="*/ 1156373 w 8930707"/>
                  <a:gd name="connsiteY0" fmla="*/ 0 h 5000004"/>
                  <a:gd name="connsiteX1" fmla="*/ 7641705 w 8930707"/>
                  <a:gd name="connsiteY1" fmla="*/ 4183 h 5000004"/>
                  <a:gd name="connsiteX2" fmla="*/ 8930707 w 8930707"/>
                  <a:gd name="connsiteY2" fmla="*/ 1293185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30707 w 8930707"/>
                  <a:gd name="connsiteY2" fmla="*/ 1293185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30707 w 8930707"/>
                  <a:gd name="connsiteY2" fmla="*/ 1933063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30707 w 8930707"/>
                  <a:gd name="connsiteY2" fmla="*/ 1933063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828"/>
                  <a:gd name="connsiteY0" fmla="*/ 0 h 5000004"/>
                  <a:gd name="connsiteX1" fmla="*/ 6876665 w 8930828"/>
                  <a:gd name="connsiteY1" fmla="*/ 4182 h 5000004"/>
                  <a:gd name="connsiteX2" fmla="*/ 8930707 w 8930828"/>
                  <a:gd name="connsiteY2" fmla="*/ 1933063 h 5000004"/>
                  <a:gd name="connsiteX3" fmla="*/ 8930707 w 8930828"/>
                  <a:gd name="connsiteY3" fmla="*/ 3982220 h 5000004"/>
                  <a:gd name="connsiteX4" fmla="*/ 8461630 w 8930828"/>
                  <a:gd name="connsiteY4" fmla="*/ 4976877 h 5000004"/>
                  <a:gd name="connsiteX5" fmla="*/ 8430703 w 8930828"/>
                  <a:gd name="connsiteY5" fmla="*/ 5000004 h 5000004"/>
                  <a:gd name="connsiteX6" fmla="*/ 8430703 w 8930828"/>
                  <a:gd name="connsiteY6" fmla="*/ 1609436 h 5000004"/>
                  <a:gd name="connsiteX7" fmla="*/ 7313417 w 8930828"/>
                  <a:gd name="connsiteY7" fmla="*/ 492150 h 5000004"/>
                  <a:gd name="connsiteX8" fmla="*/ 3123310 w 8930828"/>
                  <a:gd name="connsiteY8" fmla="*/ 492150 h 5000004"/>
                  <a:gd name="connsiteX9" fmla="*/ 3094716 w 8930828"/>
                  <a:gd name="connsiteY9" fmla="*/ 493594 h 5000004"/>
                  <a:gd name="connsiteX10" fmla="*/ 0 w 8930828"/>
                  <a:gd name="connsiteY10" fmla="*/ 494171 h 5000004"/>
                  <a:gd name="connsiteX11" fmla="*/ 1156373 w 8930828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24487 w 8930707"/>
                  <a:gd name="connsiteY2" fmla="*/ 2089896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24487 w 8930707"/>
                  <a:gd name="connsiteY2" fmla="*/ 2089896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24487 w 8930707"/>
                  <a:gd name="connsiteY2" fmla="*/ 2089896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24487 w 8930707"/>
                  <a:gd name="connsiteY2" fmla="*/ 2089896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893388 w 8930707"/>
                  <a:gd name="connsiteY2" fmla="*/ 2083623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12047"/>
                  <a:gd name="connsiteY0" fmla="*/ 0 h 5000004"/>
                  <a:gd name="connsiteX1" fmla="*/ 6876665 w 8912047"/>
                  <a:gd name="connsiteY1" fmla="*/ 4182 h 5000004"/>
                  <a:gd name="connsiteX2" fmla="*/ 8893388 w 8912047"/>
                  <a:gd name="connsiteY2" fmla="*/ 2083623 h 5000004"/>
                  <a:gd name="connsiteX3" fmla="*/ 8912047 w 8912047"/>
                  <a:gd name="connsiteY3" fmla="*/ 3957127 h 5000004"/>
                  <a:gd name="connsiteX4" fmla="*/ 8461630 w 8912047"/>
                  <a:gd name="connsiteY4" fmla="*/ 4976877 h 5000004"/>
                  <a:gd name="connsiteX5" fmla="*/ 8430703 w 8912047"/>
                  <a:gd name="connsiteY5" fmla="*/ 5000004 h 5000004"/>
                  <a:gd name="connsiteX6" fmla="*/ 8430703 w 8912047"/>
                  <a:gd name="connsiteY6" fmla="*/ 1609436 h 5000004"/>
                  <a:gd name="connsiteX7" fmla="*/ 7313417 w 8912047"/>
                  <a:gd name="connsiteY7" fmla="*/ 492150 h 5000004"/>
                  <a:gd name="connsiteX8" fmla="*/ 3123310 w 8912047"/>
                  <a:gd name="connsiteY8" fmla="*/ 492150 h 5000004"/>
                  <a:gd name="connsiteX9" fmla="*/ 3094716 w 8912047"/>
                  <a:gd name="connsiteY9" fmla="*/ 493594 h 5000004"/>
                  <a:gd name="connsiteX10" fmla="*/ 0 w 8912047"/>
                  <a:gd name="connsiteY10" fmla="*/ 494171 h 5000004"/>
                  <a:gd name="connsiteX11" fmla="*/ 1156373 w 891204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924486"/>
                  <a:gd name="connsiteY0" fmla="*/ 0 h 6522952"/>
                  <a:gd name="connsiteX1" fmla="*/ 6876665 w 8924486"/>
                  <a:gd name="connsiteY1" fmla="*/ 4182 h 6522952"/>
                  <a:gd name="connsiteX2" fmla="*/ 8893388 w 8924486"/>
                  <a:gd name="connsiteY2" fmla="*/ 2083623 h 6522952"/>
                  <a:gd name="connsiteX3" fmla="*/ 8924486 w 8924486"/>
                  <a:gd name="connsiteY3" fmla="*/ 6472726 h 6522952"/>
                  <a:gd name="connsiteX4" fmla="*/ 8461630 w 8924486"/>
                  <a:gd name="connsiteY4" fmla="*/ 4976877 h 6522952"/>
                  <a:gd name="connsiteX5" fmla="*/ 8430703 w 8924486"/>
                  <a:gd name="connsiteY5" fmla="*/ 5000004 h 6522952"/>
                  <a:gd name="connsiteX6" fmla="*/ 8430703 w 8924486"/>
                  <a:gd name="connsiteY6" fmla="*/ 1609436 h 6522952"/>
                  <a:gd name="connsiteX7" fmla="*/ 7313417 w 8924486"/>
                  <a:gd name="connsiteY7" fmla="*/ 492150 h 6522952"/>
                  <a:gd name="connsiteX8" fmla="*/ 3123310 w 8924486"/>
                  <a:gd name="connsiteY8" fmla="*/ 492150 h 6522952"/>
                  <a:gd name="connsiteX9" fmla="*/ 3094716 w 8924486"/>
                  <a:gd name="connsiteY9" fmla="*/ 493594 h 6522952"/>
                  <a:gd name="connsiteX10" fmla="*/ 0 w 8924486"/>
                  <a:gd name="connsiteY10" fmla="*/ 494171 h 6522952"/>
                  <a:gd name="connsiteX11" fmla="*/ 1156373 w 8924486"/>
                  <a:gd name="connsiteY11" fmla="*/ 0 h 6522952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30703 w 8924486"/>
                  <a:gd name="connsiteY6" fmla="*/ 1609436 h 7737135"/>
                  <a:gd name="connsiteX7" fmla="*/ 7313417 w 8924486"/>
                  <a:gd name="connsiteY7" fmla="*/ 492150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30703 w 8924486"/>
                  <a:gd name="connsiteY6" fmla="*/ 1609436 h 7737135"/>
                  <a:gd name="connsiteX7" fmla="*/ 6442640 w 8924486"/>
                  <a:gd name="connsiteY7" fmla="*/ 492151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24484 w 8924486"/>
                  <a:gd name="connsiteY6" fmla="*/ 2462607 h 7737135"/>
                  <a:gd name="connsiteX7" fmla="*/ 6442640 w 8924486"/>
                  <a:gd name="connsiteY7" fmla="*/ 492151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24484 w 8924486"/>
                  <a:gd name="connsiteY6" fmla="*/ 2462607 h 7737135"/>
                  <a:gd name="connsiteX7" fmla="*/ 6442640 w 8924486"/>
                  <a:gd name="connsiteY7" fmla="*/ 492151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24484 w 8924486"/>
                  <a:gd name="connsiteY6" fmla="*/ 2462607 h 7737135"/>
                  <a:gd name="connsiteX7" fmla="*/ 6442640 w 8924486"/>
                  <a:gd name="connsiteY7" fmla="*/ 492151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24484 w 8924486"/>
                  <a:gd name="connsiteY6" fmla="*/ 2462607 h 7737135"/>
                  <a:gd name="connsiteX7" fmla="*/ 6442640 w 8924486"/>
                  <a:gd name="connsiteY7" fmla="*/ 492151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43933 w 8924486"/>
                  <a:gd name="connsiteY0" fmla="*/ 39731 h 7732953"/>
                  <a:gd name="connsiteX1" fmla="*/ 6876665 w 8924486"/>
                  <a:gd name="connsiteY1" fmla="*/ 0 h 7732953"/>
                  <a:gd name="connsiteX2" fmla="*/ 8893388 w 8924486"/>
                  <a:gd name="connsiteY2" fmla="*/ 2079441 h 7732953"/>
                  <a:gd name="connsiteX3" fmla="*/ 8924486 w 8924486"/>
                  <a:gd name="connsiteY3" fmla="*/ 6468544 h 7732953"/>
                  <a:gd name="connsiteX4" fmla="*/ 8405652 w 8924486"/>
                  <a:gd name="connsiteY4" fmla="*/ 7732953 h 7732953"/>
                  <a:gd name="connsiteX5" fmla="*/ 8430703 w 8924486"/>
                  <a:gd name="connsiteY5" fmla="*/ 4995822 h 7732953"/>
                  <a:gd name="connsiteX6" fmla="*/ 8424484 w 8924486"/>
                  <a:gd name="connsiteY6" fmla="*/ 2458425 h 7732953"/>
                  <a:gd name="connsiteX7" fmla="*/ 6442640 w 8924486"/>
                  <a:gd name="connsiteY7" fmla="*/ 487969 h 7732953"/>
                  <a:gd name="connsiteX8" fmla="*/ 3123310 w 8924486"/>
                  <a:gd name="connsiteY8" fmla="*/ 487968 h 7732953"/>
                  <a:gd name="connsiteX9" fmla="*/ 3094716 w 8924486"/>
                  <a:gd name="connsiteY9" fmla="*/ 489412 h 7732953"/>
                  <a:gd name="connsiteX10" fmla="*/ 0 w 8924486"/>
                  <a:gd name="connsiteY10" fmla="*/ 489989 h 7732953"/>
                  <a:gd name="connsiteX11" fmla="*/ 1143933 w 8924486"/>
                  <a:gd name="connsiteY11" fmla="*/ 39731 h 7732953"/>
                  <a:gd name="connsiteX0" fmla="*/ 1143933 w 8924486"/>
                  <a:gd name="connsiteY0" fmla="*/ 0 h 7693222"/>
                  <a:gd name="connsiteX1" fmla="*/ 6882886 w 8924486"/>
                  <a:gd name="connsiteY1" fmla="*/ 4182 h 7693222"/>
                  <a:gd name="connsiteX2" fmla="*/ 8893388 w 8924486"/>
                  <a:gd name="connsiteY2" fmla="*/ 2039710 h 7693222"/>
                  <a:gd name="connsiteX3" fmla="*/ 8924486 w 8924486"/>
                  <a:gd name="connsiteY3" fmla="*/ 6428813 h 7693222"/>
                  <a:gd name="connsiteX4" fmla="*/ 8405652 w 8924486"/>
                  <a:gd name="connsiteY4" fmla="*/ 7693222 h 7693222"/>
                  <a:gd name="connsiteX5" fmla="*/ 8430703 w 8924486"/>
                  <a:gd name="connsiteY5" fmla="*/ 4956091 h 7693222"/>
                  <a:gd name="connsiteX6" fmla="*/ 8424484 w 8924486"/>
                  <a:gd name="connsiteY6" fmla="*/ 2418694 h 7693222"/>
                  <a:gd name="connsiteX7" fmla="*/ 6442640 w 8924486"/>
                  <a:gd name="connsiteY7" fmla="*/ 448238 h 7693222"/>
                  <a:gd name="connsiteX8" fmla="*/ 3123310 w 8924486"/>
                  <a:gd name="connsiteY8" fmla="*/ 448237 h 7693222"/>
                  <a:gd name="connsiteX9" fmla="*/ 3094716 w 8924486"/>
                  <a:gd name="connsiteY9" fmla="*/ 449681 h 7693222"/>
                  <a:gd name="connsiteX10" fmla="*/ 0 w 8924486"/>
                  <a:gd name="connsiteY10" fmla="*/ 450258 h 7693222"/>
                  <a:gd name="connsiteX11" fmla="*/ 1143933 w 8924486"/>
                  <a:gd name="connsiteY11" fmla="*/ 0 h 7693222"/>
                  <a:gd name="connsiteX0" fmla="*/ 1143933 w 8924486"/>
                  <a:gd name="connsiteY0" fmla="*/ 0 h 7693222"/>
                  <a:gd name="connsiteX1" fmla="*/ 6882886 w 8924486"/>
                  <a:gd name="connsiteY1" fmla="*/ 4182 h 7693222"/>
                  <a:gd name="connsiteX2" fmla="*/ 8843630 w 8924486"/>
                  <a:gd name="connsiteY2" fmla="*/ 2029672 h 7693222"/>
                  <a:gd name="connsiteX3" fmla="*/ 8924486 w 8924486"/>
                  <a:gd name="connsiteY3" fmla="*/ 6428813 h 7693222"/>
                  <a:gd name="connsiteX4" fmla="*/ 8405652 w 8924486"/>
                  <a:gd name="connsiteY4" fmla="*/ 7693222 h 7693222"/>
                  <a:gd name="connsiteX5" fmla="*/ 8430703 w 8924486"/>
                  <a:gd name="connsiteY5" fmla="*/ 4956091 h 7693222"/>
                  <a:gd name="connsiteX6" fmla="*/ 8424484 w 8924486"/>
                  <a:gd name="connsiteY6" fmla="*/ 2418694 h 7693222"/>
                  <a:gd name="connsiteX7" fmla="*/ 6442640 w 8924486"/>
                  <a:gd name="connsiteY7" fmla="*/ 448238 h 7693222"/>
                  <a:gd name="connsiteX8" fmla="*/ 3123310 w 8924486"/>
                  <a:gd name="connsiteY8" fmla="*/ 448237 h 7693222"/>
                  <a:gd name="connsiteX9" fmla="*/ 3094716 w 8924486"/>
                  <a:gd name="connsiteY9" fmla="*/ 449681 h 7693222"/>
                  <a:gd name="connsiteX10" fmla="*/ 0 w 8924486"/>
                  <a:gd name="connsiteY10" fmla="*/ 450258 h 7693222"/>
                  <a:gd name="connsiteX11" fmla="*/ 1143933 w 8924486"/>
                  <a:gd name="connsiteY11" fmla="*/ 0 h 7693222"/>
                  <a:gd name="connsiteX0" fmla="*/ 1143933 w 8843919"/>
                  <a:gd name="connsiteY0" fmla="*/ 0 h 7693222"/>
                  <a:gd name="connsiteX1" fmla="*/ 6882886 w 8843919"/>
                  <a:gd name="connsiteY1" fmla="*/ 4182 h 7693222"/>
                  <a:gd name="connsiteX2" fmla="*/ 8843630 w 8843919"/>
                  <a:gd name="connsiteY2" fmla="*/ 2029672 h 7693222"/>
                  <a:gd name="connsiteX3" fmla="*/ 8824969 w 8843919"/>
                  <a:gd name="connsiteY3" fmla="*/ 6398701 h 7693222"/>
                  <a:gd name="connsiteX4" fmla="*/ 8405652 w 8843919"/>
                  <a:gd name="connsiteY4" fmla="*/ 7693222 h 7693222"/>
                  <a:gd name="connsiteX5" fmla="*/ 8430703 w 8843919"/>
                  <a:gd name="connsiteY5" fmla="*/ 4956091 h 7693222"/>
                  <a:gd name="connsiteX6" fmla="*/ 8424484 w 8843919"/>
                  <a:gd name="connsiteY6" fmla="*/ 2418694 h 7693222"/>
                  <a:gd name="connsiteX7" fmla="*/ 6442640 w 8843919"/>
                  <a:gd name="connsiteY7" fmla="*/ 448238 h 7693222"/>
                  <a:gd name="connsiteX8" fmla="*/ 3123310 w 8843919"/>
                  <a:gd name="connsiteY8" fmla="*/ 448237 h 7693222"/>
                  <a:gd name="connsiteX9" fmla="*/ 3094716 w 8843919"/>
                  <a:gd name="connsiteY9" fmla="*/ 449681 h 7693222"/>
                  <a:gd name="connsiteX10" fmla="*/ 0 w 8843919"/>
                  <a:gd name="connsiteY10" fmla="*/ 450258 h 7693222"/>
                  <a:gd name="connsiteX11" fmla="*/ 1143933 w 8843919"/>
                  <a:gd name="connsiteY11" fmla="*/ 0 h 7693222"/>
                  <a:gd name="connsiteX0" fmla="*/ 1143933 w 8855875"/>
                  <a:gd name="connsiteY0" fmla="*/ 0 h 7693222"/>
                  <a:gd name="connsiteX1" fmla="*/ 6882886 w 8855875"/>
                  <a:gd name="connsiteY1" fmla="*/ 4182 h 7693222"/>
                  <a:gd name="connsiteX2" fmla="*/ 8843630 w 8855875"/>
                  <a:gd name="connsiteY2" fmla="*/ 2029672 h 7693222"/>
                  <a:gd name="connsiteX3" fmla="*/ 8854824 w 8855875"/>
                  <a:gd name="connsiteY3" fmla="*/ 6388664 h 7693222"/>
                  <a:gd name="connsiteX4" fmla="*/ 8405652 w 8855875"/>
                  <a:gd name="connsiteY4" fmla="*/ 7693222 h 7693222"/>
                  <a:gd name="connsiteX5" fmla="*/ 8430703 w 8855875"/>
                  <a:gd name="connsiteY5" fmla="*/ 4956091 h 7693222"/>
                  <a:gd name="connsiteX6" fmla="*/ 8424484 w 8855875"/>
                  <a:gd name="connsiteY6" fmla="*/ 2418694 h 7693222"/>
                  <a:gd name="connsiteX7" fmla="*/ 6442640 w 8855875"/>
                  <a:gd name="connsiteY7" fmla="*/ 448238 h 7693222"/>
                  <a:gd name="connsiteX8" fmla="*/ 3123310 w 8855875"/>
                  <a:gd name="connsiteY8" fmla="*/ 448237 h 7693222"/>
                  <a:gd name="connsiteX9" fmla="*/ 3094716 w 8855875"/>
                  <a:gd name="connsiteY9" fmla="*/ 449681 h 7693222"/>
                  <a:gd name="connsiteX10" fmla="*/ 0 w 8855875"/>
                  <a:gd name="connsiteY10" fmla="*/ 450258 h 7693222"/>
                  <a:gd name="connsiteX11" fmla="*/ 1143933 w 8855875"/>
                  <a:gd name="connsiteY11" fmla="*/ 0 h 7693222"/>
                  <a:gd name="connsiteX0" fmla="*/ 1143933 w 8855877"/>
                  <a:gd name="connsiteY0" fmla="*/ 0 h 7552700"/>
                  <a:gd name="connsiteX1" fmla="*/ 6882886 w 8855877"/>
                  <a:gd name="connsiteY1" fmla="*/ 4182 h 7552700"/>
                  <a:gd name="connsiteX2" fmla="*/ 8843630 w 8855877"/>
                  <a:gd name="connsiteY2" fmla="*/ 2029672 h 7552700"/>
                  <a:gd name="connsiteX3" fmla="*/ 8854824 w 8855877"/>
                  <a:gd name="connsiteY3" fmla="*/ 6388664 h 7552700"/>
                  <a:gd name="connsiteX4" fmla="*/ 8405653 w 8855877"/>
                  <a:gd name="connsiteY4" fmla="*/ 7552700 h 7552700"/>
                  <a:gd name="connsiteX5" fmla="*/ 8430703 w 8855877"/>
                  <a:gd name="connsiteY5" fmla="*/ 4956091 h 7552700"/>
                  <a:gd name="connsiteX6" fmla="*/ 8424484 w 8855877"/>
                  <a:gd name="connsiteY6" fmla="*/ 2418694 h 7552700"/>
                  <a:gd name="connsiteX7" fmla="*/ 6442640 w 8855877"/>
                  <a:gd name="connsiteY7" fmla="*/ 448238 h 7552700"/>
                  <a:gd name="connsiteX8" fmla="*/ 3123310 w 8855877"/>
                  <a:gd name="connsiteY8" fmla="*/ 448237 h 7552700"/>
                  <a:gd name="connsiteX9" fmla="*/ 3094716 w 8855877"/>
                  <a:gd name="connsiteY9" fmla="*/ 449681 h 7552700"/>
                  <a:gd name="connsiteX10" fmla="*/ 0 w 8855877"/>
                  <a:gd name="connsiteY10" fmla="*/ 450258 h 7552700"/>
                  <a:gd name="connsiteX11" fmla="*/ 1143933 w 8855877"/>
                  <a:gd name="connsiteY11" fmla="*/ 0 h 7552700"/>
                  <a:gd name="connsiteX0" fmla="*/ 1143933 w 8855875"/>
                  <a:gd name="connsiteY0" fmla="*/ 0 h 7532625"/>
                  <a:gd name="connsiteX1" fmla="*/ 6882886 w 8855875"/>
                  <a:gd name="connsiteY1" fmla="*/ 4182 h 7532625"/>
                  <a:gd name="connsiteX2" fmla="*/ 8843630 w 8855875"/>
                  <a:gd name="connsiteY2" fmla="*/ 2029672 h 7532625"/>
                  <a:gd name="connsiteX3" fmla="*/ 8854824 w 8855875"/>
                  <a:gd name="connsiteY3" fmla="*/ 6388664 h 7532625"/>
                  <a:gd name="connsiteX4" fmla="*/ 8465364 w 8855875"/>
                  <a:gd name="connsiteY4" fmla="*/ 7532625 h 7532625"/>
                  <a:gd name="connsiteX5" fmla="*/ 8430703 w 8855875"/>
                  <a:gd name="connsiteY5" fmla="*/ 4956091 h 7532625"/>
                  <a:gd name="connsiteX6" fmla="*/ 8424484 w 8855875"/>
                  <a:gd name="connsiteY6" fmla="*/ 2418694 h 7532625"/>
                  <a:gd name="connsiteX7" fmla="*/ 6442640 w 8855875"/>
                  <a:gd name="connsiteY7" fmla="*/ 448238 h 7532625"/>
                  <a:gd name="connsiteX8" fmla="*/ 3123310 w 8855875"/>
                  <a:gd name="connsiteY8" fmla="*/ 448237 h 7532625"/>
                  <a:gd name="connsiteX9" fmla="*/ 3094716 w 8855875"/>
                  <a:gd name="connsiteY9" fmla="*/ 449681 h 7532625"/>
                  <a:gd name="connsiteX10" fmla="*/ 0 w 8855875"/>
                  <a:gd name="connsiteY10" fmla="*/ 450258 h 7532625"/>
                  <a:gd name="connsiteX11" fmla="*/ 1143933 w 8855875"/>
                  <a:gd name="connsiteY11" fmla="*/ 0 h 7532625"/>
                  <a:gd name="connsiteX0" fmla="*/ 1143933 w 8855877"/>
                  <a:gd name="connsiteY0" fmla="*/ 0 h 7532625"/>
                  <a:gd name="connsiteX1" fmla="*/ 6882886 w 8855877"/>
                  <a:gd name="connsiteY1" fmla="*/ 4182 h 7532625"/>
                  <a:gd name="connsiteX2" fmla="*/ 8843630 w 8855877"/>
                  <a:gd name="connsiteY2" fmla="*/ 2029672 h 7532625"/>
                  <a:gd name="connsiteX3" fmla="*/ 8854824 w 8855877"/>
                  <a:gd name="connsiteY3" fmla="*/ 6388664 h 7532625"/>
                  <a:gd name="connsiteX4" fmla="*/ 8465364 w 8855877"/>
                  <a:gd name="connsiteY4" fmla="*/ 7532625 h 7532625"/>
                  <a:gd name="connsiteX5" fmla="*/ 8480463 w 8855877"/>
                  <a:gd name="connsiteY5" fmla="*/ 4976166 h 7532625"/>
                  <a:gd name="connsiteX6" fmla="*/ 8424484 w 8855877"/>
                  <a:gd name="connsiteY6" fmla="*/ 2418694 h 7532625"/>
                  <a:gd name="connsiteX7" fmla="*/ 6442640 w 8855877"/>
                  <a:gd name="connsiteY7" fmla="*/ 448238 h 7532625"/>
                  <a:gd name="connsiteX8" fmla="*/ 3123310 w 8855877"/>
                  <a:gd name="connsiteY8" fmla="*/ 448237 h 7532625"/>
                  <a:gd name="connsiteX9" fmla="*/ 3094716 w 8855877"/>
                  <a:gd name="connsiteY9" fmla="*/ 449681 h 7532625"/>
                  <a:gd name="connsiteX10" fmla="*/ 0 w 8855877"/>
                  <a:gd name="connsiteY10" fmla="*/ 450258 h 7532625"/>
                  <a:gd name="connsiteX11" fmla="*/ 1143933 w 8855877"/>
                  <a:gd name="connsiteY11" fmla="*/ 0 h 7532625"/>
                  <a:gd name="connsiteX0" fmla="*/ 1143933 w 8855875"/>
                  <a:gd name="connsiteY0" fmla="*/ 0 h 7532625"/>
                  <a:gd name="connsiteX1" fmla="*/ 6882886 w 8855875"/>
                  <a:gd name="connsiteY1" fmla="*/ 4182 h 7532625"/>
                  <a:gd name="connsiteX2" fmla="*/ 8843630 w 8855875"/>
                  <a:gd name="connsiteY2" fmla="*/ 2029672 h 7532625"/>
                  <a:gd name="connsiteX3" fmla="*/ 8854824 w 8855875"/>
                  <a:gd name="connsiteY3" fmla="*/ 6388664 h 7532625"/>
                  <a:gd name="connsiteX4" fmla="*/ 8465364 w 8855875"/>
                  <a:gd name="connsiteY4" fmla="*/ 7532625 h 7532625"/>
                  <a:gd name="connsiteX5" fmla="*/ 8480463 w 8855875"/>
                  <a:gd name="connsiteY5" fmla="*/ 4976166 h 7532625"/>
                  <a:gd name="connsiteX6" fmla="*/ 8484195 w 8855875"/>
                  <a:gd name="connsiteY6" fmla="*/ 2408656 h 7532625"/>
                  <a:gd name="connsiteX7" fmla="*/ 6442640 w 8855875"/>
                  <a:gd name="connsiteY7" fmla="*/ 448238 h 7532625"/>
                  <a:gd name="connsiteX8" fmla="*/ 3123310 w 8855875"/>
                  <a:gd name="connsiteY8" fmla="*/ 448237 h 7532625"/>
                  <a:gd name="connsiteX9" fmla="*/ 3094716 w 8855875"/>
                  <a:gd name="connsiteY9" fmla="*/ 449681 h 7532625"/>
                  <a:gd name="connsiteX10" fmla="*/ 0 w 8855875"/>
                  <a:gd name="connsiteY10" fmla="*/ 450258 h 7532625"/>
                  <a:gd name="connsiteX11" fmla="*/ 1143933 w 885587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0 w 8774325"/>
                  <a:gd name="connsiteY8" fmla="*/ 448237 h 7532625"/>
                  <a:gd name="connsiteX9" fmla="*/ 3013166 w 8774325"/>
                  <a:gd name="connsiteY9" fmla="*/ 449681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0 w 8774325"/>
                  <a:gd name="connsiteY8" fmla="*/ 448237 h 7532625"/>
                  <a:gd name="connsiteX9" fmla="*/ 3033553 w 8774325"/>
                  <a:gd name="connsiteY9" fmla="*/ 375894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0 w 8774325"/>
                  <a:gd name="connsiteY8" fmla="*/ 448237 h 7532625"/>
                  <a:gd name="connsiteX9" fmla="*/ 3023359 w 8774325"/>
                  <a:gd name="connsiteY9" fmla="*/ 418057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0 w 8774325"/>
                  <a:gd name="connsiteY8" fmla="*/ 448237 h 7532625"/>
                  <a:gd name="connsiteX9" fmla="*/ 3043747 w 8774325"/>
                  <a:gd name="connsiteY9" fmla="*/ 396976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0 w 8774325"/>
                  <a:gd name="connsiteY8" fmla="*/ 448237 h 7532625"/>
                  <a:gd name="connsiteX9" fmla="*/ 3023359 w 8774325"/>
                  <a:gd name="connsiteY9" fmla="*/ 412787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1 w 8774325"/>
                  <a:gd name="connsiteY8" fmla="*/ 406072 h 7532625"/>
                  <a:gd name="connsiteX9" fmla="*/ 3023359 w 8774325"/>
                  <a:gd name="connsiteY9" fmla="*/ 412787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23359 w 8774325"/>
                  <a:gd name="connsiteY8" fmla="*/ 412787 h 7532625"/>
                  <a:gd name="connsiteX9" fmla="*/ 0 w 8774325"/>
                  <a:gd name="connsiteY9" fmla="*/ 408095 h 7532625"/>
                  <a:gd name="connsiteX10" fmla="*/ 1062383 w 8774325"/>
                  <a:gd name="connsiteY10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86576 w 8774325"/>
                  <a:gd name="connsiteY7" fmla="*/ 363912 h 7532625"/>
                  <a:gd name="connsiteX8" fmla="*/ 3023359 w 8774325"/>
                  <a:gd name="connsiteY8" fmla="*/ 412787 h 7532625"/>
                  <a:gd name="connsiteX9" fmla="*/ 0 w 8774325"/>
                  <a:gd name="connsiteY9" fmla="*/ 408095 h 7532625"/>
                  <a:gd name="connsiteX10" fmla="*/ 1062383 w 8774325"/>
                  <a:gd name="connsiteY10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86576 w 8774325"/>
                  <a:gd name="connsiteY7" fmla="*/ 363912 h 7532625"/>
                  <a:gd name="connsiteX8" fmla="*/ 3048843 w 8774325"/>
                  <a:gd name="connsiteY8" fmla="*/ 407516 h 7532625"/>
                  <a:gd name="connsiteX9" fmla="*/ 0 w 8774325"/>
                  <a:gd name="connsiteY9" fmla="*/ 408095 h 7532625"/>
                  <a:gd name="connsiteX10" fmla="*/ 1062383 w 8774325"/>
                  <a:gd name="connsiteY10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91673 w 8774325"/>
                  <a:gd name="connsiteY7" fmla="*/ 416616 h 7532625"/>
                  <a:gd name="connsiteX8" fmla="*/ 3048843 w 8774325"/>
                  <a:gd name="connsiteY8" fmla="*/ 407516 h 7532625"/>
                  <a:gd name="connsiteX9" fmla="*/ 0 w 8774325"/>
                  <a:gd name="connsiteY9" fmla="*/ 408095 h 7532625"/>
                  <a:gd name="connsiteX10" fmla="*/ 1062383 w 8774325"/>
                  <a:gd name="connsiteY10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91673 w 8774325"/>
                  <a:gd name="connsiteY7" fmla="*/ 416616 h 7532625"/>
                  <a:gd name="connsiteX8" fmla="*/ 0 w 8774325"/>
                  <a:gd name="connsiteY8" fmla="*/ 408095 h 7532625"/>
                  <a:gd name="connsiteX9" fmla="*/ 1062383 w 8774325"/>
                  <a:gd name="connsiteY9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457932 w 8774325"/>
                  <a:gd name="connsiteY7" fmla="*/ 390264 h 7532625"/>
                  <a:gd name="connsiteX8" fmla="*/ 0 w 8774325"/>
                  <a:gd name="connsiteY8" fmla="*/ 408095 h 7532625"/>
                  <a:gd name="connsiteX9" fmla="*/ 1062383 w 8774325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63235 w 8738647"/>
                  <a:gd name="connsiteY5" fmla="*/ 4976166 h 7532625"/>
                  <a:gd name="connsiteX6" fmla="*/ 8366967 w 8738647"/>
                  <a:gd name="connsiteY6" fmla="*/ 2408656 h 7532625"/>
                  <a:gd name="connsiteX7" fmla="*/ 6422254 w 8738647"/>
                  <a:gd name="connsiteY7" fmla="*/ 390264 h 7532625"/>
                  <a:gd name="connsiteX8" fmla="*/ 0 w 8738647"/>
                  <a:gd name="connsiteY8" fmla="*/ 387013 h 7532625"/>
                  <a:gd name="connsiteX9" fmla="*/ 1026705 w 8738647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63235 w 8738647"/>
                  <a:gd name="connsiteY5" fmla="*/ 4976166 h 7532625"/>
                  <a:gd name="connsiteX6" fmla="*/ 8366967 w 8738647"/>
                  <a:gd name="connsiteY6" fmla="*/ 2408656 h 7532625"/>
                  <a:gd name="connsiteX7" fmla="*/ 6422254 w 8738647"/>
                  <a:gd name="connsiteY7" fmla="*/ 342830 h 7532625"/>
                  <a:gd name="connsiteX8" fmla="*/ 0 w 8738647"/>
                  <a:gd name="connsiteY8" fmla="*/ 387013 h 7532625"/>
                  <a:gd name="connsiteX9" fmla="*/ 1026705 w 8738647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63235 w 8738647"/>
                  <a:gd name="connsiteY5" fmla="*/ 4976166 h 7532625"/>
                  <a:gd name="connsiteX6" fmla="*/ 8366967 w 8738647"/>
                  <a:gd name="connsiteY6" fmla="*/ 2408656 h 7532625"/>
                  <a:gd name="connsiteX7" fmla="*/ 6412060 w 8738647"/>
                  <a:gd name="connsiteY7" fmla="*/ 390264 h 7532625"/>
                  <a:gd name="connsiteX8" fmla="*/ 0 w 8738647"/>
                  <a:gd name="connsiteY8" fmla="*/ 387013 h 7532625"/>
                  <a:gd name="connsiteX9" fmla="*/ 1026705 w 8738647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63235 w 8738647"/>
                  <a:gd name="connsiteY5" fmla="*/ 4976166 h 7532625"/>
                  <a:gd name="connsiteX6" fmla="*/ 8366967 w 8738647"/>
                  <a:gd name="connsiteY6" fmla="*/ 2408656 h 7532625"/>
                  <a:gd name="connsiteX7" fmla="*/ 6401867 w 8738647"/>
                  <a:gd name="connsiteY7" fmla="*/ 369182 h 7532625"/>
                  <a:gd name="connsiteX8" fmla="*/ 0 w 8738647"/>
                  <a:gd name="connsiteY8" fmla="*/ 387013 h 7532625"/>
                  <a:gd name="connsiteX9" fmla="*/ 1026705 w 8738647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63235 w 8738647"/>
                  <a:gd name="connsiteY5" fmla="*/ 4976166 h 7532625"/>
                  <a:gd name="connsiteX6" fmla="*/ 8397548 w 8738647"/>
                  <a:gd name="connsiteY6" fmla="*/ 2408656 h 7532625"/>
                  <a:gd name="connsiteX7" fmla="*/ 6401867 w 8738647"/>
                  <a:gd name="connsiteY7" fmla="*/ 369182 h 7532625"/>
                  <a:gd name="connsiteX8" fmla="*/ 0 w 8738647"/>
                  <a:gd name="connsiteY8" fmla="*/ 387013 h 7532625"/>
                  <a:gd name="connsiteX9" fmla="*/ 1026705 w 8738647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97548 w 8738647"/>
                  <a:gd name="connsiteY5" fmla="*/ 2408656 h 7532625"/>
                  <a:gd name="connsiteX6" fmla="*/ 6401867 w 8738647"/>
                  <a:gd name="connsiteY6" fmla="*/ 369182 h 7532625"/>
                  <a:gd name="connsiteX7" fmla="*/ 0 w 8738647"/>
                  <a:gd name="connsiteY7" fmla="*/ 387013 h 7532625"/>
                  <a:gd name="connsiteX8" fmla="*/ 1026705 w 8738647"/>
                  <a:gd name="connsiteY8" fmla="*/ 0 h 7532625"/>
                  <a:gd name="connsiteX0" fmla="*/ 1026705 w 8738647"/>
                  <a:gd name="connsiteY0" fmla="*/ 0 h 7490462"/>
                  <a:gd name="connsiteX1" fmla="*/ 6765658 w 8738647"/>
                  <a:gd name="connsiteY1" fmla="*/ 4182 h 7490462"/>
                  <a:gd name="connsiteX2" fmla="*/ 8726402 w 8738647"/>
                  <a:gd name="connsiteY2" fmla="*/ 2029672 h 7490462"/>
                  <a:gd name="connsiteX3" fmla="*/ 8737596 w 8738647"/>
                  <a:gd name="connsiteY3" fmla="*/ 6388664 h 7490462"/>
                  <a:gd name="connsiteX4" fmla="*/ 8383814 w 8738647"/>
                  <a:gd name="connsiteY4" fmla="*/ 7490462 h 7490462"/>
                  <a:gd name="connsiteX5" fmla="*/ 8397548 w 8738647"/>
                  <a:gd name="connsiteY5" fmla="*/ 2408656 h 7490462"/>
                  <a:gd name="connsiteX6" fmla="*/ 6401867 w 8738647"/>
                  <a:gd name="connsiteY6" fmla="*/ 369182 h 7490462"/>
                  <a:gd name="connsiteX7" fmla="*/ 0 w 8738647"/>
                  <a:gd name="connsiteY7" fmla="*/ 387013 h 7490462"/>
                  <a:gd name="connsiteX8" fmla="*/ 1026705 w 8738647"/>
                  <a:gd name="connsiteY8" fmla="*/ 0 h 7490462"/>
                  <a:gd name="connsiteX0" fmla="*/ 1026705 w 8738647"/>
                  <a:gd name="connsiteY0" fmla="*/ 0 h 7479921"/>
                  <a:gd name="connsiteX1" fmla="*/ 6765658 w 8738647"/>
                  <a:gd name="connsiteY1" fmla="*/ 4182 h 7479921"/>
                  <a:gd name="connsiteX2" fmla="*/ 8726402 w 8738647"/>
                  <a:gd name="connsiteY2" fmla="*/ 2029672 h 7479921"/>
                  <a:gd name="connsiteX3" fmla="*/ 8737596 w 8738647"/>
                  <a:gd name="connsiteY3" fmla="*/ 6388664 h 7479921"/>
                  <a:gd name="connsiteX4" fmla="*/ 8419492 w 8738647"/>
                  <a:gd name="connsiteY4" fmla="*/ 7479921 h 7479921"/>
                  <a:gd name="connsiteX5" fmla="*/ 8397548 w 8738647"/>
                  <a:gd name="connsiteY5" fmla="*/ 2408656 h 7479921"/>
                  <a:gd name="connsiteX6" fmla="*/ 6401867 w 8738647"/>
                  <a:gd name="connsiteY6" fmla="*/ 369182 h 7479921"/>
                  <a:gd name="connsiteX7" fmla="*/ 0 w 8738647"/>
                  <a:gd name="connsiteY7" fmla="*/ 387013 h 7479921"/>
                  <a:gd name="connsiteX8" fmla="*/ 1026705 w 8738647"/>
                  <a:gd name="connsiteY8" fmla="*/ 0 h 7479921"/>
                  <a:gd name="connsiteX0" fmla="*/ 1026705 w 8738647"/>
                  <a:gd name="connsiteY0" fmla="*/ 0 h 7464110"/>
                  <a:gd name="connsiteX1" fmla="*/ 6765658 w 8738647"/>
                  <a:gd name="connsiteY1" fmla="*/ 4182 h 7464110"/>
                  <a:gd name="connsiteX2" fmla="*/ 8726402 w 8738647"/>
                  <a:gd name="connsiteY2" fmla="*/ 2029672 h 7464110"/>
                  <a:gd name="connsiteX3" fmla="*/ 8737596 w 8738647"/>
                  <a:gd name="connsiteY3" fmla="*/ 6388664 h 7464110"/>
                  <a:gd name="connsiteX4" fmla="*/ 8404202 w 8738647"/>
                  <a:gd name="connsiteY4" fmla="*/ 7464110 h 7464110"/>
                  <a:gd name="connsiteX5" fmla="*/ 8397548 w 8738647"/>
                  <a:gd name="connsiteY5" fmla="*/ 2408656 h 7464110"/>
                  <a:gd name="connsiteX6" fmla="*/ 6401867 w 8738647"/>
                  <a:gd name="connsiteY6" fmla="*/ 369182 h 7464110"/>
                  <a:gd name="connsiteX7" fmla="*/ 0 w 8738647"/>
                  <a:gd name="connsiteY7" fmla="*/ 387013 h 7464110"/>
                  <a:gd name="connsiteX8" fmla="*/ 1026705 w 8738647"/>
                  <a:gd name="connsiteY8" fmla="*/ 0 h 7464110"/>
                  <a:gd name="connsiteX0" fmla="*/ 1026705 w 8738647"/>
                  <a:gd name="connsiteY0" fmla="*/ 0 h 7453569"/>
                  <a:gd name="connsiteX1" fmla="*/ 6765658 w 8738647"/>
                  <a:gd name="connsiteY1" fmla="*/ 4182 h 7453569"/>
                  <a:gd name="connsiteX2" fmla="*/ 8726402 w 8738647"/>
                  <a:gd name="connsiteY2" fmla="*/ 2029672 h 7453569"/>
                  <a:gd name="connsiteX3" fmla="*/ 8737596 w 8738647"/>
                  <a:gd name="connsiteY3" fmla="*/ 6388664 h 7453569"/>
                  <a:gd name="connsiteX4" fmla="*/ 8419492 w 8738647"/>
                  <a:gd name="connsiteY4" fmla="*/ 7453569 h 7453569"/>
                  <a:gd name="connsiteX5" fmla="*/ 8397548 w 8738647"/>
                  <a:gd name="connsiteY5" fmla="*/ 2408656 h 7453569"/>
                  <a:gd name="connsiteX6" fmla="*/ 6401867 w 8738647"/>
                  <a:gd name="connsiteY6" fmla="*/ 369182 h 7453569"/>
                  <a:gd name="connsiteX7" fmla="*/ 0 w 8738647"/>
                  <a:gd name="connsiteY7" fmla="*/ 387013 h 7453569"/>
                  <a:gd name="connsiteX8" fmla="*/ 1026705 w 8738647"/>
                  <a:gd name="connsiteY8" fmla="*/ 0 h 7453569"/>
                  <a:gd name="connsiteX0" fmla="*/ 1026705 w 8738647"/>
                  <a:gd name="connsiteY0" fmla="*/ 0 h 7501003"/>
                  <a:gd name="connsiteX1" fmla="*/ 6765658 w 8738647"/>
                  <a:gd name="connsiteY1" fmla="*/ 4182 h 7501003"/>
                  <a:gd name="connsiteX2" fmla="*/ 8726402 w 8738647"/>
                  <a:gd name="connsiteY2" fmla="*/ 2029672 h 7501003"/>
                  <a:gd name="connsiteX3" fmla="*/ 8737596 w 8738647"/>
                  <a:gd name="connsiteY3" fmla="*/ 6388664 h 7501003"/>
                  <a:gd name="connsiteX4" fmla="*/ 8409299 w 8738647"/>
                  <a:gd name="connsiteY4" fmla="*/ 7501003 h 7501003"/>
                  <a:gd name="connsiteX5" fmla="*/ 8397548 w 8738647"/>
                  <a:gd name="connsiteY5" fmla="*/ 2408656 h 7501003"/>
                  <a:gd name="connsiteX6" fmla="*/ 6401867 w 8738647"/>
                  <a:gd name="connsiteY6" fmla="*/ 369182 h 7501003"/>
                  <a:gd name="connsiteX7" fmla="*/ 0 w 8738647"/>
                  <a:gd name="connsiteY7" fmla="*/ 387013 h 7501003"/>
                  <a:gd name="connsiteX8" fmla="*/ 1026705 w 8738647"/>
                  <a:gd name="connsiteY8" fmla="*/ 0 h 7501003"/>
                  <a:gd name="connsiteX0" fmla="*/ 1026705 w 8738647"/>
                  <a:gd name="connsiteY0" fmla="*/ 0 h 7501003"/>
                  <a:gd name="connsiteX1" fmla="*/ 6765658 w 8738647"/>
                  <a:gd name="connsiteY1" fmla="*/ 4182 h 7501003"/>
                  <a:gd name="connsiteX2" fmla="*/ 8726402 w 8738647"/>
                  <a:gd name="connsiteY2" fmla="*/ 2029672 h 7501003"/>
                  <a:gd name="connsiteX3" fmla="*/ 8737596 w 8738647"/>
                  <a:gd name="connsiteY3" fmla="*/ 6388664 h 7501003"/>
                  <a:gd name="connsiteX4" fmla="*/ 8409299 w 8738647"/>
                  <a:gd name="connsiteY4" fmla="*/ 7501003 h 7501003"/>
                  <a:gd name="connsiteX5" fmla="*/ 8397548 w 8738647"/>
                  <a:gd name="connsiteY5" fmla="*/ 2408656 h 7501003"/>
                  <a:gd name="connsiteX6" fmla="*/ 6401867 w 8738647"/>
                  <a:gd name="connsiteY6" fmla="*/ 369182 h 7501003"/>
                  <a:gd name="connsiteX7" fmla="*/ 0 w 8738647"/>
                  <a:gd name="connsiteY7" fmla="*/ 387013 h 7501003"/>
                  <a:gd name="connsiteX8" fmla="*/ 1026705 w 8738647"/>
                  <a:gd name="connsiteY8" fmla="*/ 0 h 7501003"/>
                  <a:gd name="connsiteX0" fmla="*/ 1026705 w 8767738"/>
                  <a:gd name="connsiteY0" fmla="*/ 0 h 7501003"/>
                  <a:gd name="connsiteX1" fmla="*/ 6765658 w 8767738"/>
                  <a:gd name="connsiteY1" fmla="*/ 4182 h 7501003"/>
                  <a:gd name="connsiteX2" fmla="*/ 8726402 w 8767738"/>
                  <a:gd name="connsiteY2" fmla="*/ 2029672 h 7501003"/>
                  <a:gd name="connsiteX3" fmla="*/ 8737596 w 8767738"/>
                  <a:gd name="connsiteY3" fmla="*/ 6388664 h 7501003"/>
                  <a:gd name="connsiteX4" fmla="*/ 8409299 w 8767738"/>
                  <a:gd name="connsiteY4" fmla="*/ 7501003 h 7501003"/>
                  <a:gd name="connsiteX5" fmla="*/ 8397548 w 8767738"/>
                  <a:gd name="connsiteY5" fmla="*/ 2408656 h 7501003"/>
                  <a:gd name="connsiteX6" fmla="*/ 6401867 w 8767738"/>
                  <a:gd name="connsiteY6" fmla="*/ 369182 h 7501003"/>
                  <a:gd name="connsiteX7" fmla="*/ 0 w 8767738"/>
                  <a:gd name="connsiteY7" fmla="*/ 387013 h 7501003"/>
                  <a:gd name="connsiteX8" fmla="*/ 1026705 w 8767738"/>
                  <a:gd name="connsiteY8" fmla="*/ 0 h 7501003"/>
                  <a:gd name="connsiteX0" fmla="*/ 1026705 w 8738647"/>
                  <a:gd name="connsiteY0" fmla="*/ 0 h 7501003"/>
                  <a:gd name="connsiteX1" fmla="*/ 6765658 w 8738647"/>
                  <a:gd name="connsiteY1" fmla="*/ 4182 h 7501003"/>
                  <a:gd name="connsiteX2" fmla="*/ 8726402 w 8738647"/>
                  <a:gd name="connsiteY2" fmla="*/ 2029672 h 7501003"/>
                  <a:gd name="connsiteX3" fmla="*/ 8737596 w 8738647"/>
                  <a:gd name="connsiteY3" fmla="*/ 6388664 h 7501003"/>
                  <a:gd name="connsiteX4" fmla="*/ 8409299 w 8738647"/>
                  <a:gd name="connsiteY4" fmla="*/ 7501003 h 7501003"/>
                  <a:gd name="connsiteX5" fmla="*/ 8397548 w 8738647"/>
                  <a:gd name="connsiteY5" fmla="*/ 2408656 h 7501003"/>
                  <a:gd name="connsiteX6" fmla="*/ 6401867 w 8738647"/>
                  <a:gd name="connsiteY6" fmla="*/ 369182 h 7501003"/>
                  <a:gd name="connsiteX7" fmla="*/ 0 w 8738647"/>
                  <a:gd name="connsiteY7" fmla="*/ 387013 h 7501003"/>
                  <a:gd name="connsiteX8" fmla="*/ 1026705 w 8738647"/>
                  <a:gd name="connsiteY8" fmla="*/ 0 h 750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38647" h="7501003">
                    <a:moveTo>
                      <a:pt x="1026705" y="0"/>
                    </a:moveTo>
                    <a:lnTo>
                      <a:pt x="6765658" y="4182"/>
                    </a:lnTo>
                    <a:cubicBezTo>
                      <a:pt x="7859083" y="14188"/>
                      <a:pt x="8745062" y="1038050"/>
                      <a:pt x="8726402" y="2029672"/>
                    </a:cubicBezTo>
                    <a:cubicBezTo>
                      <a:pt x="8720182" y="3486015"/>
                      <a:pt x="8743816" y="4932321"/>
                      <a:pt x="8737596" y="6388664"/>
                    </a:cubicBezTo>
                    <a:cubicBezTo>
                      <a:pt x="8737596" y="6789106"/>
                      <a:pt x="8751843" y="7011600"/>
                      <a:pt x="8409299" y="7501003"/>
                    </a:cubicBezTo>
                    <a:cubicBezTo>
                      <a:pt x="8401984" y="5810581"/>
                      <a:pt x="8404863" y="4099078"/>
                      <a:pt x="8397548" y="2408656"/>
                    </a:cubicBezTo>
                    <a:cubicBezTo>
                      <a:pt x="8378889" y="969791"/>
                      <a:pt x="7199303" y="362908"/>
                      <a:pt x="6401867" y="369182"/>
                    </a:cubicBezTo>
                    <a:lnTo>
                      <a:pt x="0" y="387013"/>
                    </a:lnTo>
                    <a:cubicBezTo>
                      <a:pt x="236423" y="100536"/>
                      <a:pt x="626264" y="0"/>
                      <a:pt x="1026705" y="0"/>
                    </a:cubicBezTo>
                    <a:close/>
                  </a:path>
                </a:pathLst>
              </a:custGeom>
              <a:grpFill/>
              <a:ln w="25400">
                <a:gradFill flip="none" rotWithShape="1">
                  <a:gsLst>
                    <a:gs pos="0">
                      <a:srgbClr val="FF0066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7F84AF84-3478-460F-5E2D-BB433B4F6D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5682" y="239266"/>
            <a:ext cx="139688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400" spc="-2400" dirty="0">
                <a:solidFill>
                  <a:schemeClr val="bg1"/>
                </a:solidFill>
                <a:latin typeface="DIN1451" panose="020B0503020202040203" pitchFamily="34" charset="0"/>
              </a:rPr>
              <a:t>2.0.0.3</a:t>
            </a:r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38290"/>
      </p:ext>
    </p:extLst>
  </p:cSld>
  <p:clrMapOvr>
    <a:masterClrMapping/>
  </p:clrMapOvr>
  <p:transition spd="slow" advTm="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5CBFC72-F4B1-1CDE-7E7C-14646A52B3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2"/>
            <a:ext cx="14400212" cy="64801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0735034-93E3-2766-8EF3-A38C16033E7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6614" y="-2247478"/>
            <a:ext cx="14807873" cy="7193529"/>
            <a:chOff x="1316531" y="258368"/>
            <a:chExt cx="7626817" cy="3611845"/>
          </a:xfrm>
          <a:scene3d>
            <a:camera prst="isometricOffAxis2Top">
              <a:rot lat="19800000" lon="1800000" rev="19800000"/>
            </a:camera>
            <a:lightRig rig="threePt" dir="t"/>
          </a:scene3d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A702F47-0CD1-E321-EDE9-55E200F2973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16531" y="2150326"/>
              <a:ext cx="896718" cy="1177040"/>
              <a:chOff x="1306401" y="2150322"/>
              <a:chExt cx="941648" cy="1236011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5406646D-C36E-5433-9F6C-C117788923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46699" y="2150322"/>
                <a:ext cx="700391" cy="700391"/>
              </a:xfrm>
              <a:prstGeom prst="roundRect">
                <a:avLst>
                  <a:gd name="adj" fmla="val 218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图形 7">
                <a:extLst>
                  <a:ext uri="{FF2B5EF4-FFF2-40B4-BE49-F238E27FC236}">
                    <a16:creationId xmlns:a16="http://schemas.microsoft.com/office/drawing/2014/main" id="{8275479D-2C39-332A-C1F1-6D1F0493477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57806" y="2294031"/>
                <a:ext cx="478175" cy="412970"/>
              </a:xfrm>
              <a:custGeom>
                <a:avLst/>
                <a:gdLst>
                  <a:gd name="connsiteX0" fmla="*/ 463685 w 637567"/>
                  <a:gd name="connsiteY0" fmla="*/ 74409 h 550626"/>
                  <a:gd name="connsiteX1" fmla="*/ 565117 w 637567"/>
                  <a:gd name="connsiteY1" fmla="*/ 178581 h 550626"/>
                  <a:gd name="connsiteX2" fmla="*/ 565117 w 637567"/>
                  <a:gd name="connsiteY2" fmla="*/ 446454 h 550626"/>
                  <a:gd name="connsiteX3" fmla="*/ 463685 w 637567"/>
                  <a:gd name="connsiteY3" fmla="*/ 550626 h 550626"/>
                  <a:gd name="connsiteX4" fmla="*/ 101431 w 637567"/>
                  <a:gd name="connsiteY4" fmla="*/ 550626 h 550626"/>
                  <a:gd name="connsiteX5" fmla="*/ 0 w 637567"/>
                  <a:gd name="connsiteY5" fmla="*/ 446454 h 550626"/>
                  <a:gd name="connsiteX6" fmla="*/ 0 w 637567"/>
                  <a:gd name="connsiteY6" fmla="*/ 178581 h 550626"/>
                  <a:gd name="connsiteX7" fmla="*/ 101431 w 637567"/>
                  <a:gd name="connsiteY7" fmla="*/ 74409 h 550626"/>
                  <a:gd name="connsiteX8" fmla="*/ 463685 w 637567"/>
                  <a:gd name="connsiteY8" fmla="*/ 74409 h 550626"/>
                  <a:gd name="connsiteX9" fmla="*/ 507156 w 637567"/>
                  <a:gd name="connsiteY9" fmla="*/ 0 h 550626"/>
                  <a:gd name="connsiteX10" fmla="*/ 637567 w 637567"/>
                  <a:gd name="connsiteY10" fmla="*/ 130412 h 550626"/>
                  <a:gd name="connsiteX11" fmla="*/ 637567 w 637567"/>
                  <a:gd name="connsiteY11" fmla="*/ 360295 h 550626"/>
                  <a:gd name="connsiteX12" fmla="*/ 594106 w 637567"/>
                  <a:gd name="connsiteY12" fmla="*/ 450783 h 550626"/>
                  <a:gd name="connsiteX13" fmla="*/ 594097 w 637567"/>
                  <a:gd name="connsiteY13" fmla="*/ 146077 h 550626"/>
                  <a:gd name="connsiteX14" fmla="*/ 498230 w 637567"/>
                  <a:gd name="connsiteY14" fmla="*/ 44795 h 550626"/>
                  <a:gd name="connsiteX15" fmla="*/ 492666 w 637567"/>
                  <a:gd name="connsiteY15" fmla="*/ 44645 h 550626"/>
                  <a:gd name="connsiteX16" fmla="*/ 96963 w 637567"/>
                  <a:gd name="connsiteY16" fmla="*/ 44624 h 550626"/>
                  <a:gd name="connsiteX17" fmla="*/ 188372 w 637567"/>
                  <a:gd name="connsiteY17" fmla="*/ 0 h 550626"/>
                  <a:gd name="connsiteX18" fmla="*/ 507156 w 637567"/>
                  <a:gd name="connsiteY18" fmla="*/ 0 h 550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7567" h="550626">
                    <a:moveTo>
                      <a:pt x="463685" y="74409"/>
                    </a:moveTo>
                    <a:cubicBezTo>
                      <a:pt x="519704" y="74409"/>
                      <a:pt x="565117" y="121049"/>
                      <a:pt x="565117" y="178581"/>
                    </a:cubicBezTo>
                    <a:lnTo>
                      <a:pt x="565117" y="446454"/>
                    </a:lnTo>
                    <a:cubicBezTo>
                      <a:pt x="565117" y="503985"/>
                      <a:pt x="519704" y="550626"/>
                      <a:pt x="463685" y="550626"/>
                    </a:cubicBezTo>
                    <a:lnTo>
                      <a:pt x="101431" y="550626"/>
                    </a:lnTo>
                    <a:cubicBezTo>
                      <a:pt x="45412" y="550626"/>
                      <a:pt x="0" y="503985"/>
                      <a:pt x="0" y="446454"/>
                    </a:cubicBezTo>
                    <a:lnTo>
                      <a:pt x="0" y="178581"/>
                    </a:lnTo>
                    <a:cubicBezTo>
                      <a:pt x="0" y="121049"/>
                      <a:pt x="45412" y="74409"/>
                      <a:pt x="101431" y="74409"/>
                    </a:cubicBezTo>
                    <a:lnTo>
                      <a:pt x="463685" y="74409"/>
                    </a:lnTo>
                    <a:close/>
                    <a:moveTo>
                      <a:pt x="507156" y="0"/>
                    </a:moveTo>
                    <a:cubicBezTo>
                      <a:pt x="579181" y="0"/>
                      <a:pt x="637567" y="58387"/>
                      <a:pt x="637567" y="130412"/>
                    </a:cubicBezTo>
                    <a:lnTo>
                      <a:pt x="637567" y="360295"/>
                    </a:lnTo>
                    <a:cubicBezTo>
                      <a:pt x="637567" y="396900"/>
                      <a:pt x="620602" y="429541"/>
                      <a:pt x="594106" y="450783"/>
                    </a:cubicBezTo>
                    <a:lnTo>
                      <a:pt x="594097" y="146077"/>
                    </a:lnTo>
                    <a:cubicBezTo>
                      <a:pt x="594097" y="91925"/>
                      <a:pt x="551661" y="47685"/>
                      <a:pt x="498230" y="44795"/>
                    </a:cubicBezTo>
                    <a:lnTo>
                      <a:pt x="492666" y="44645"/>
                    </a:lnTo>
                    <a:lnTo>
                      <a:pt x="96963" y="44624"/>
                    </a:lnTo>
                    <a:cubicBezTo>
                      <a:pt x="118178" y="17462"/>
                      <a:pt x="151236" y="0"/>
                      <a:pt x="188372" y="0"/>
                    </a:cubicBezTo>
                    <a:lnTo>
                      <a:pt x="5071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66"/>
                  </a:gs>
                  <a:gs pos="100000">
                    <a:srgbClr val="FF3300"/>
                  </a:gs>
                </a:gsLst>
                <a:lin ang="2700000" scaled="1"/>
                <a:tileRect/>
              </a:gradFill>
              <a:ln w="289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9F4933F-C4A9-0C27-BC7E-DF6EC21851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6401" y="2916376"/>
                <a:ext cx="940865" cy="275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zh-CN" altLang="en-US" sz="280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“死狗”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AEEC2E4-746F-7301-89CB-7949B30B1FA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18731" y="3175374"/>
                <a:ext cx="729318" cy="210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bg1">
                        <a:alpha val="80000"/>
                      </a:scheme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专业黑屏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902C915-9124-C5AE-1D28-8ACC59E5700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39096" y="258368"/>
              <a:ext cx="4204252" cy="3611845"/>
              <a:chOff x="5570708" y="-111173"/>
              <a:chExt cx="6890425" cy="6068876"/>
            </a:xfrm>
            <a:noFill/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C7AD8061-BFB3-BF5C-B0CE-E2D5AC20F0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70708" y="690664"/>
                <a:ext cx="6115130" cy="5267039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52000">
                      <a:srgbClr val="FF0066"/>
                    </a:gs>
                    <a:gs pos="0">
                      <a:srgbClr val="FF00FF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261A724-8AB9-2EE5-FC99-4472F62B6B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723108" y="843064"/>
                <a:ext cx="5804169" cy="4955853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52000">
                      <a:srgbClr val="FF0066"/>
                    </a:gs>
                    <a:gs pos="0">
                      <a:srgbClr val="FF00FF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CDA580C3-30D2-8B13-0207-406F675EB7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875509" y="994850"/>
                <a:ext cx="5503692" cy="4645282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52000">
                      <a:srgbClr val="FF0066"/>
                    </a:gs>
                    <a:gs pos="0">
                      <a:srgbClr val="FF00FF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3CDB7A97-3784-3D8D-75C5-CAB1650395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27909" y="1147250"/>
                <a:ext cx="5198428" cy="4374825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52000">
                      <a:srgbClr val="FF0066"/>
                    </a:gs>
                    <a:gs pos="0">
                      <a:srgbClr val="FF00FF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F310FA52-5214-5908-0A4B-C1C2A107E3A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80309" y="1299651"/>
                <a:ext cx="4894091" cy="4085150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52000">
                      <a:srgbClr val="FF0066"/>
                    </a:gs>
                    <a:gs pos="0">
                      <a:srgbClr val="FF00FF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A9619A28-1546-3B5F-8F80-B231AA70F3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2709" y="1452051"/>
                <a:ext cx="4599451" cy="3760029"/>
              </a:xfrm>
              <a:prstGeom prst="roundRect">
                <a:avLst>
                  <a:gd name="adj" fmla="val 21100"/>
                </a:avLst>
              </a:prstGeom>
              <a:grpFill/>
              <a:ln w="25400">
                <a:gradFill flip="none" rotWithShape="1">
                  <a:gsLst>
                    <a:gs pos="52000">
                      <a:srgbClr val="FF0066"/>
                    </a:gs>
                    <a:gs pos="0">
                      <a:srgbClr val="FF00FF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1EED29B3-FC58-263E-F7E5-738E5DC08C2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25142" y="-111173"/>
                <a:ext cx="5835991" cy="4995828"/>
              </a:xfrm>
              <a:custGeom>
                <a:avLst/>
                <a:gdLst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7 h 4995828"/>
                  <a:gd name="connsiteX1" fmla="*/ 4546989 w 5835991"/>
                  <a:gd name="connsiteY1" fmla="*/ 7 h 4995828"/>
                  <a:gd name="connsiteX2" fmla="*/ 5835991 w 5835991"/>
                  <a:gd name="connsiteY2" fmla="*/ 1289009 h 4995828"/>
                  <a:gd name="connsiteX3" fmla="*/ 5835991 w 5835991"/>
                  <a:gd name="connsiteY3" fmla="*/ 3978044 h 4995828"/>
                  <a:gd name="connsiteX4" fmla="*/ 5366914 w 5835991"/>
                  <a:gd name="connsiteY4" fmla="*/ 4972701 h 4995828"/>
                  <a:gd name="connsiteX5" fmla="*/ 5335987 w 5835991"/>
                  <a:gd name="connsiteY5" fmla="*/ 4995828 h 4995828"/>
                  <a:gd name="connsiteX6" fmla="*/ 5335987 w 5835991"/>
                  <a:gd name="connsiteY6" fmla="*/ 1605260 h 4995828"/>
                  <a:gd name="connsiteX7" fmla="*/ 4218701 w 5835991"/>
                  <a:gd name="connsiteY7" fmla="*/ 487974 h 4995828"/>
                  <a:gd name="connsiteX8" fmla="*/ 28594 w 5835991"/>
                  <a:gd name="connsiteY8" fmla="*/ 487974 h 4995828"/>
                  <a:gd name="connsiteX9" fmla="*/ 0 w 5835991"/>
                  <a:gd name="connsiteY9" fmla="*/ 489418 h 4995828"/>
                  <a:gd name="connsiteX10" fmla="*/ 15205 w 5835991"/>
                  <a:gd name="connsiteY10" fmla="*/ 469084 h 4995828"/>
                  <a:gd name="connsiteX11" fmla="*/ 1009862 w 5835991"/>
                  <a:gd name="connsiteY11" fmla="*/ 7 h 4995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5991" h="4995828">
                    <a:moveTo>
                      <a:pt x="1009862" y="7"/>
                    </a:moveTo>
                    <a:lnTo>
                      <a:pt x="4546989" y="7"/>
                    </a:lnTo>
                    <a:cubicBezTo>
                      <a:pt x="5180145" y="-2533"/>
                      <a:pt x="5835991" y="686333"/>
                      <a:pt x="5835991" y="1289009"/>
                    </a:cubicBezTo>
                    <a:lnTo>
                      <a:pt x="5835991" y="3978044"/>
                    </a:lnTo>
                    <a:cubicBezTo>
                      <a:pt x="5835991" y="4378486"/>
                      <a:pt x="5653391" y="4736279"/>
                      <a:pt x="5366914" y="4972701"/>
                    </a:cubicBezTo>
                    <a:lnTo>
                      <a:pt x="5335987" y="4995828"/>
                    </a:lnTo>
                    <a:lnTo>
                      <a:pt x="5335987" y="1605260"/>
                    </a:lnTo>
                    <a:cubicBezTo>
                      <a:pt x="5335987" y="988200"/>
                      <a:pt x="4835761" y="487974"/>
                      <a:pt x="4218701" y="487974"/>
                    </a:cubicBezTo>
                    <a:lnTo>
                      <a:pt x="28594" y="487974"/>
                    </a:lnTo>
                    <a:lnTo>
                      <a:pt x="0" y="489418"/>
                    </a:lnTo>
                    <a:lnTo>
                      <a:pt x="15205" y="469084"/>
                    </a:lnTo>
                    <a:cubicBezTo>
                      <a:pt x="251628" y="182607"/>
                      <a:pt x="609421" y="7"/>
                      <a:pt x="1009862" y="7"/>
                    </a:cubicBezTo>
                    <a:close/>
                  </a:path>
                </a:pathLst>
              </a:custGeom>
              <a:grpFill/>
              <a:ln w="25400">
                <a:gradFill flip="none" rotWithShape="1">
                  <a:gsLst>
                    <a:gs pos="52000">
                      <a:srgbClr val="FF0066"/>
                    </a:gs>
                    <a:gs pos="0">
                      <a:srgbClr val="FF00FF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6116224-0641-6C95-9955-82C0704DBA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58490" y="20481"/>
                <a:ext cx="5352908" cy="4555618"/>
              </a:xfrm>
              <a:custGeom>
                <a:avLst/>
                <a:gdLst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0 h 4995821"/>
                  <a:gd name="connsiteX1" fmla="*/ 4546989 w 5835991"/>
                  <a:gd name="connsiteY1" fmla="*/ 0 h 4995821"/>
                  <a:gd name="connsiteX2" fmla="*/ 5835991 w 5835991"/>
                  <a:gd name="connsiteY2" fmla="*/ 1289002 h 4995821"/>
                  <a:gd name="connsiteX3" fmla="*/ 5835991 w 5835991"/>
                  <a:gd name="connsiteY3" fmla="*/ 3978037 h 4995821"/>
                  <a:gd name="connsiteX4" fmla="*/ 5366914 w 5835991"/>
                  <a:gd name="connsiteY4" fmla="*/ 4972694 h 4995821"/>
                  <a:gd name="connsiteX5" fmla="*/ 5335987 w 5835991"/>
                  <a:gd name="connsiteY5" fmla="*/ 4995821 h 4995821"/>
                  <a:gd name="connsiteX6" fmla="*/ 5335987 w 5835991"/>
                  <a:gd name="connsiteY6" fmla="*/ 1605253 h 4995821"/>
                  <a:gd name="connsiteX7" fmla="*/ 4218701 w 5835991"/>
                  <a:gd name="connsiteY7" fmla="*/ 487967 h 4995821"/>
                  <a:gd name="connsiteX8" fmla="*/ 28594 w 5835991"/>
                  <a:gd name="connsiteY8" fmla="*/ 487967 h 4995821"/>
                  <a:gd name="connsiteX9" fmla="*/ 0 w 5835991"/>
                  <a:gd name="connsiteY9" fmla="*/ 489411 h 4995821"/>
                  <a:gd name="connsiteX10" fmla="*/ 15205 w 5835991"/>
                  <a:gd name="connsiteY10" fmla="*/ 469077 h 4995821"/>
                  <a:gd name="connsiteX11" fmla="*/ 1009862 w 5835991"/>
                  <a:gd name="connsiteY11" fmla="*/ 0 h 4995821"/>
                  <a:gd name="connsiteX0" fmla="*/ 1009862 w 5835991"/>
                  <a:gd name="connsiteY0" fmla="*/ 7 h 4995828"/>
                  <a:gd name="connsiteX1" fmla="*/ 4546989 w 5835991"/>
                  <a:gd name="connsiteY1" fmla="*/ 7 h 4995828"/>
                  <a:gd name="connsiteX2" fmla="*/ 5835991 w 5835991"/>
                  <a:gd name="connsiteY2" fmla="*/ 1289009 h 4995828"/>
                  <a:gd name="connsiteX3" fmla="*/ 5835991 w 5835991"/>
                  <a:gd name="connsiteY3" fmla="*/ 3978044 h 4995828"/>
                  <a:gd name="connsiteX4" fmla="*/ 5366914 w 5835991"/>
                  <a:gd name="connsiteY4" fmla="*/ 4972701 h 4995828"/>
                  <a:gd name="connsiteX5" fmla="*/ 5335987 w 5835991"/>
                  <a:gd name="connsiteY5" fmla="*/ 4995828 h 4995828"/>
                  <a:gd name="connsiteX6" fmla="*/ 5335987 w 5835991"/>
                  <a:gd name="connsiteY6" fmla="*/ 1605260 h 4995828"/>
                  <a:gd name="connsiteX7" fmla="*/ 4218701 w 5835991"/>
                  <a:gd name="connsiteY7" fmla="*/ 487974 h 4995828"/>
                  <a:gd name="connsiteX8" fmla="*/ 28594 w 5835991"/>
                  <a:gd name="connsiteY8" fmla="*/ 487974 h 4995828"/>
                  <a:gd name="connsiteX9" fmla="*/ 0 w 5835991"/>
                  <a:gd name="connsiteY9" fmla="*/ 489418 h 4995828"/>
                  <a:gd name="connsiteX10" fmla="*/ 15205 w 5835991"/>
                  <a:gd name="connsiteY10" fmla="*/ 469084 h 4995828"/>
                  <a:gd name="connsiteX11" fmla="*/ 1009862 w 5835991"/>
                  <a:gd name="connsiteY11" fmla="*/ 7 h 4995828"/>
                  <a:gd name="connsiteX0" fmla="*/ 42153 w 7816487"/>
                  <a:gd name="connsiteY0" fmla="*/ 0 h 5000004"/>
                  <a:gd name="connsiteX1" fmla="*/ 6527485 w 7816487"/>
                  <a:gd name="connsiteY1" fmla="*/ 4183 h 5000004"/>
                  <a:gd name="connsiteX2" fmla="*/ 7816487 w 7816487"/>
                  <a:gd name="connsiteY2" fmla="*/ 1293185 h 5000004"/>
                  <a:gd name="connsiteX3" fmla="*/ 7816487 w 7816487"/>
                  <a:gd name="connsiteY3" fmla="*/ 3982220 h 5000004"/>
                  <a:gd name="connsiteX4" fmla="*/ 7347410 w 7816487"/>
                  <a:gd name="connsiteY4" fmla="*/ 4976877 h 5000004"/>
                  <a:gd name="connsiteX5" fmla="*/ 7316483 w 7816487"/>
                  <a:gd name="connsiteY5" fmla="*/ 5000004 h 5000004"/>
                  <a:gd name="connsiteX6" fmla="*/ 7316483 w 7816487"/>
                  <a:gd name="connsiteY6" fmla="*/ 1609436 h 5000004"/>
                  <a:gd name="connsiteX7" fmla="*/ 6199197 w 7816487"/>
                  <a:gd name="connsiteY7" fmla="*/ 492150 h 5000004"/>
                  <a:gd name="connsiteX8" fmla="*/ 2009090 w 7816487"/>
                  <a:gd name="connsiteY8" fmla="*/ 492150 h 5000004"/>
                  <a:gd name="connsiteX9" fmla="*/ 1980496 w 7816487"/>
                  <a:gd name="connsiteY9" fmla="*/ 493594 h 5000004"/>
                  <a:gd name="connsiteX10" fmla="*/ 1995701 w 7816487"/>
                  <a:gd name="connsiteY10" fmla="*/ 473260 h 5000004"/>
                  <a:gd name="connsiteX11" fmla="*/ 42153 w 7816487"/>
                  <a:gd name="connsiteY11" fmla="*/ 0 h 5000004"/>
                  <a:gd name="connsiteX0" fmla="*/ 1293210 w 9067544"/>
                  <a:gd name="connsiteY0" fmla="*/ 0 h 5000004"/>
                  <a:gd name="connsiteX1" fmla="*/ 7778542 w 9067544"/>
                  <a:gd name="connsiteY1" fmla="*/ 4183 h 5000004"/>
                  <a:gd name="connsiteX2" fmla="*/ 9067544 w 9067544"/>
                  <a:gd name="connsiteY2" fmla="*/ 1293185 h 5000004"/>
                  <a:gd name="connsiteX3" fmla="*/ 9067544 w 9067544"/>
                  <a:gd name="connsiteY3" fmla="*/ 3982220 h 5000004"/>
                  <a:gd name="connsiteX4" fmla="*/ 8598467 w 9067544"/>
                  <a:gd name="connsiteY4" fmla="*/ 4976877 h 5000004"/>
                  <a:gd name="connsiteX5" fmla="*/ 8567540 w 9067544"/>
                  <a:gd name="connsiteY5" fmla="*/ 5000004 h 5000004"/>
                  <a:gd name="connsiteX6" fmla="*/ 8567540 w 9067544"/>
                  <a:gd name="connsiteY6" fmla="*/ 1609436 h 5000004"/>
                  <a:gd name="connsiteX7" fmla="*/ 7450254 w 9067544"/>
                  <a:gd name="connsiteY7" fmla="*/ 492150 h 5000004"/>
                  <a:gd name="connsiteX8" fmla="*/ 3260147 w 9067544"/>
                  <a:gd name="connsiteY8" fmla="*/ 492150 h 5000004"/>
                  <a:gd name="connsiteX9" fmla="*/ 3231553 w 9067544"/>
                  <a:gd name="connsiteY9" fmla="*/ 493594 h 5000004"/>
                  <a:gd name="connsiteX10" fmla="*/ 0 w 9067544"/>
                  <a:gd name="connsiteY10" fmla="*/ 494171 h 5000004"/>
                  <a:gd name="connsiteX11" fmla="*/ 1293210 w 9067544"/>
                  <a:gd name="connsiteY11" fmla="*/ 0 h 5000004"/>
                  <a:gd name="connsiteX0" fmla="*/ 1177106 w 8951440"/>
                  <a:gd name="connsiteY0" fmla="*/ 0 h 5000004"/>
                  <a:gd name="connsiteX1" fmla="*/ 7662438 w 8951440"/>
                  <a:gd name="connsiteY1" fmla="*/ 4183 h 5000004"/>
                  <a:gd name="connsiteX2" fmla="*/ 8951440 w 8951440"/>
                  <a:gd name="connsiteY2" fmla="*/ 1293185 h 5000004"/>
                  <a:gd name="connsiteX3" fmla="*/ 8951440 w 8951440"/>
                  <a:gd name="connsiteY3" fmla="*/ 3982220 h 5000004"/>
                  <a:gd name="connsiteX4" fmla="*/ 8482363 w 8951440"/>
                  <a:gd name="connsiteY4" fmla="*/ 4976877 h 5000004"/>
                  <a:gd name="connsiteX5" fmla="*/ 8451436 w 8951440"/>
                  <a:gd name="connsiteY5" fmla="*/ 5000004 h 5000004"/>
                  <a:gd name="connsiteX6" fmla="*/ 8451436 w 8951440"/>
                  <a:gd name="connsiteY6" fmla="*/ 1609436 h 5000004"/>
                  <a:gd name="connsiteX7" fmla="*/ 7334150 w 8951440"/>
                  <a:gd name="connsiteY7" fmla="*/ 492150 h 5000004"/>
                  <a:gd name="connsiteX8" fmla="*/ 3144043 w 8951440"/>
                  <a:gd name="connsiteY8" fmla="*/ 492150 h 5000004"/>
                  <a:gd name="connsiteX9" fmla="*/ 3115449 w 8951440"/>
                  <a:gd name="connsiteY9" fmla="*/ 493594 h 5000004"/>
                  <a:gd name="connsiteX10" fmla="*/ 0 w 8951440"/>
                  <a:gd name="connsiteY10" fmla="*/ 489989 h 5000004"/>
                  <a:gd name="connsiteX11" fmla="*/ 1177106 w 8951440"/>
                  <a:gd name="connsiteY11" fmla="*/ 0 h 5000004"/>
                  <a:gd name="connsiteX0" fmla="*/ 1156373 w 8930707"/>
                  <a:gd name="connsiteY0" fmla="*/ 0 h 5000004"/>
                  <a:gd name="connsiteX1" fmla="*/ 7641705 w 8930707"/>
                  <a:gd name="connsiteY1" fmla="*/ 4183 h 5000004"/>
                  <a:gd name="connsiteX2" fmla="*/ 8930707 w 8930707"/>
                  <a:gd name="connsiteY2" fmla="*/ 1293185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30707 w 8930707"/>
                  <a:gd name="connsiteY2" fmla="*/ 1293185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30707 w 8930707"/>
                  <a:gd name="connsiteY2" fmla="*/ 1933063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30707 w 8930707"/>
                  <a:gd name="connsiteY2" fmla="*/ 1933063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828"/>
                  <a:gd name="connsiteY0" fmla="*/ 0 h 5000004"/>
                  <a:gd name="connsiteX1" fmla="*/ 6876665 w 8930828"/>
                  <a:gd name="connsiteY1" fmla="*/ 4182 h 5000004"/>
                  <a:gd name="connsiteX2" fmla="*/ 8930707 w 8930828"/>
                  <a:gd name="connsiteY2" fmla="*/ 1933063 h 5000004"/>
                  <a:gd name="connsiteX3" fmla="*/ 8930707 w 8930828"/>
                  <a:gd name="connsiteY3" fmla="*/ 3982220 h 5000004"/>
                  <a:gd name="connsiteX4" fmla="*/ 8461630 w 8930828"/>
                  <a:gd name="connsiteY4" fmla="*/ 4976877 h 5000004"/>
                  <a:gd name="connsiteX5" fmla="*/ 8430703 w 8930828"/>
                  <a:gd name="connsiteY5" fmla="*/ 5000004 h 5000004"/>
                  <a:gd name="connsiteX6" fmla="*/ 8430703 w 8930828"/>
                  <a:gd name="connsiteY6" fmla="*/ 1609436 h 5000004"/>
                  <a:gd name="connsiteX7" fmla="*/ 7313417 w 8930828"/>
                  <a:gd name="connsiteY7" fmla="*/ 492150 h 5000004"/>
                  <a:gd name="connsiteX8" fmla="*/ 3123310 w 8930828"/>
                  <a:gd name="connsiteY8" fmla="*/ 492150 h 5000004"/>
                  <a:gd name="connsiteX9" fmla="*/ 3094716 w 8930828"/>
                  <a:gd name="connsiteY9" fmla="*/ 493594 h 5000004"/>
                  <a:gd name="connsiteX10" fmla="*/ 0 w 8930828"/>
                  <a:gd name="connsiteY10" fmla="*/ 494171 h 5000004"/>
                  <a:gd name="connsiteX11" fmla="*/ 1156373 w 8930828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24487 w 8930707"/>
                  <a:gd name="connsiteY2" fmla="*/ 2089896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24487 w 8930707"/>
                  <a:gd name="connsiteY2" fmla="*/ 2089896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24487 w 8930707"/>
                  <a:gd name="connsiteY2" fmla="*/ 2089896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924487 w 8930707"/>
                  <a:gd name="connsiteY2" fmla="*/ 2089896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30707"/>
                  <a:gd name="connsiteY0" fmla="*/ 0 h 5000004"/>
                  <a:gd name="connsiteX1" fmla="*/ 6876665 w 8930707"/>
                  <a:gd name="connsiteY1" fmla="*/ 4182 h 5000004"/>
                  <a:gd name="connsiteX2" fmla="*/ 8893388 w 8930707"/>
                  <a:gd name="connsiteY2" fmla="*/ 2083623 h 5000004"/>
                  <a:gd name="connsiteX3" fmla="*/ 8930707 w 8930707"/>
                  <a:gd name="connsiteY3" fmla="*/ 3982220 h 5000004"/>
                  <a:gd name="connsiteX4" fmla="*/ 8461630 w 8930707"/>
                  <a:gd name="connsiteY4" fmla="*/ 4976877 h 5000004"/>
                  <a:gd name="connsiteX5" fmla="*/ 8430703 w 8930707"/>
                  <a:gd name="connsiteY5" fmla="*/ 5000004 h 5000004"/>
                  <a:gd name="connsiteX6" fmla="*/ 8430703 w 8930707"/>
                  <a:gd name="connsiteY6" fmla="*/ 1609436 h 5000004"/>
                  <a:gd name="connsiteX7" fmla="*/ 7313417 w 8930707"/>
                  <a:gd name="connsiteY7" fmla="*/ 492150 h 5000004"/>
                  <a:gd name="connsiteX8" fmla="*/ 3123310 w 8930707"/>
                  <a:gd name="connsiteY8" fmla="*/ 492150 h 5000004"/>
                  <a:gd name="connsiteX9" fmla="*/ 3094716 w 8930707"/>
                  <a:gd name="connsiteY9" fmla="*/ 493594 h 5000004"/>
                  <a:gd name="connsiteX10" fmla="*/ 0 w 8930707"/>
                  <a:gd name="connsiteY10" fmla="*/ 494171 h 5000004"/>
                  <a:gd name="connsiteX11" fmla="*/ 1156373 w 8930707"/>
                  <a:gd name="connsiteY11" fmla="*/ 0 h 5000004"/>
                  <a:gd name="connsiteX0" fmla="*/ 1156373 w 8912047"/>
                  <a:gd name="connsiteY0" fmla="*/ 0 h 5000004"/>
                  <a:gd name="connsiteX1" fmla="*/ 6876665 w 8912047"/>
                  <a:gd name="connsiteY1" fmla="*/ 4182 h 5000004"/>
                  <a:gd name="connsiteX2" fmla="*/ 8893388 w 8912047"/>
                  <a:gd name="connsiteY2" fmla="*/ 2083623 h 5000004"/>
                  <a:gd name="connsiteX3" fmla="*/ 8912047 w 8912047"/>
                  <a:gd name="connsiteY3" fmla="*/ 3957127 h 5000004"/>
                  <a:gd name="connsiteX4" fmla="*/ 8461630 w 8912047"/>
                  <a:gd name="connsiteY4" fmla="*/ 4976877 h 5000004"/>
                  <a:gd name="connsiteX5" fmla="*/ 8430703 w 8912047"/>
                  <a:gd name="connsiteY5" fmla="*/ 5000004 h 5000004"/>
                  <a:gd name="connsiteX6" fmla="*/ 8430703 w 8912047"/>
                  <a:gd name="connsiteY6" fmla="*/ 1609436 h 5000004"/>
                  <a:gd name="connsiteX7" fmla="*/ 7313417 w 8912047"/>
                  <a:gd name="connsiteY7" fmla="*/ 492150 h 5000004"/>
                  <a:gd name="connsiteX8" fmla="*/ 3123310 w 8912047"/>
                  <a:gd name="connsiteY8" fmla="*/ 492150 h 5000004"/>
                  <a:gd name="connsiteX9" fmla="*/ 3094716 w 8912047"/>
                  <a:gd name="connsiteY9" fmla="*/ 493594 h 5000004"/>
                  <a:gd name="connsiteX10" fmla="*/ 0 w 8912047"/>
                  <a:gd name="connsiteY10" fmla="*/ 494171 h 5000004"/>
                  <a:gd name="connsiteX11" fmla="*/ 1156373 w 891204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899607"/>
                  <a:gd name="connsiteY0" fmla="*/ 0 h 5000004"/>
                  <a:gd name="connsiteX1" fmla="*/ 6876665 w 8899607"/>
                  <a:gd name="connsiteY1" fmla="*/ 4182 h 5000004"/>
                  <a:gd name="connsiteX2" fmla="*/ 8893388 w 8899607"/>
                  <a:gd name="connsiteY2" fmla="*/ 2083623 h 5000004"/>
                  <a:gd name="connsiteX3" fmla="*/ 8899607 w 8899607"/>
                  <a:gd name="connsiteY3" fmla="*/ 3975947 h 5000004"/>
                  <a:gd name="connsiteX4" fmla="*/ 8461630 w 8899607"/>
                  <a:gd name="connsiteY4" fmla="*/ 4976877 h 5000004"/>
                  <a:gd name="connsiteX5" fmla="*/ 8430703 w 8899607"/>
                  <a:gd name="connsiteY5" fmla="*/ 5000004 h 5000004"/>
                  <a:gd name="connsiteX6" fmla="*/ 8430703 w 8899607"/>
                  <a:gd name="connsiteY6" fmla="*/ 1609436 h 5000004"/>
                  <a:gd name="connsiteX7" fmla="*/ 7313417 w 8899607"/>
                  <a:gd name="connsiteY7" fmla="*/ 492150 h 5000004"/>
                  <a:gd name="connsiteX8" fmla="*/ 3123310 w 8899607"/>
                  <a:gd name="connsiteY8" fmla="*/ 492150 h 5000004"/>
                  <a:gd name="connsiteX9" fmla="*/ 3094716 w 8899607"/>
                  <a:gd name="connsiteY9" fmla="*/ 493594 h 5000004"/>
                  <a:gd name="connsiteX10" fmla="*/ 0 w 8899607"/>
                  <a:gd name="connsiteY10" fmla="*/ 494171 h 5000004"/>
                  <a:gd name="connsiteX11" fmla="*/ 1156373 w 8899607"/>
                  <a:gd name="connsiteY11" fmla="*/ 0 h 5000004"/>
                  <a:gd name="connsiteX0" fmla="*/ 1156373 w 8924486"/>
                  <a:gd name="connsiteY0" fmla="*/ 0 h 6522952"/>
                  <a:gd name="connsiteX1" fmla="*/ 6876665 w 8924486"/>
                  <a:gd name="connsiteY1" fmla="*/ 4182 h 6522952"/>
                  <a:gd name="connsiteX2" fmla="*/ 8893388 w 8924486"/>
                  <a:gd name="connsiteY2" fmla="*/ 2083623 h 6522952"/>
                  <a:gd name="connsiteX3" fmla="*/ 8924486 w 8924486"/>
                  <a:gd name="connsiteY3" fmla="*/ 6472726 h 6522952"/>
                  <a:gd name="connsiteX4" fmla="*/ 8461630 w 8924486"/>
                  <a:gd name="connsiteY4" fmla="*/ 4976877 h 6522952"/>
                  <a:gd name="connsiteX5" fmla="*/ 8430703 w 8924486"/>
                  <a:gd name="connsiteY5" fmla="*/ 5000004 h 6522952"/>
                  <a:gd name="connsiteX6" fmla="*/ 8430703 w 8924486"/>
                  <a:gd name="connsiteY6" fmla="*/ 1609436 h 6522952"/>
                  <a:gd name="connsiteX7" fmla="*/ 7313417 w 8924486"/>
                  <a:gd name="connsiteY7" fmla="*/ 492150 h 6522952"/>
                  <a:gd name="connsiteX8" fmla="*/ 3123310 w 8924486"/>
                  <a:gd name="connsiteY8" fmla="*/ 492150 h 6522952"/>
                  <a:gd name="connsiteX9" fmla="*/ 3094716 w 8924486"/>
                  <a:gd name="connsiteY9" fmla="*/ 493594 h 6522952"/>
                  <a:gd name="connsiteX10" fmla="*/ 0 w 8924486"/>
                  <a:gd name="connsiteY10" fmla="*/ 494171 h 6522952"/>
                  <a:gd name="connsiteX11" fmla="*/ 1156373 w 8924486"/>
                  <a:gd name="connsiteY11" fmla="*/ 0 h 6522952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30703 w 8924486"/>
                  <a:gd name="connsiteY6" fmla="*/ 1609436 h 7737135"/>
                  <a:gd name="connsiteX7" fmla="*/ 7313417 w 8924486"/>
                  <a:gd name="connsiteY7" fmla="*/ 492150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30703 w 8924486"/>
                  <a:gd name="connsiteY6" fmla="*/ 1609436 h 7737135"/>
                  <a:gd name="connsiteX7" fmla="*/ 6442640 w 8924486"/>
                  <a:gd name="connsiteY7" fmla="*/ 492151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24484 w 8924486"/>
                  <a:gd name="connsiteY6" fmla="*/ 2462607 h 7737135"/>
                  <a:gd name="connsiteX7" fmla="*/ 6442640 w 8924486"/>
                  <a:gd name="connsiteY7" fmla="*/ 492151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24484 w 8924486"/>
                  <a:gd name="connsiteY6" fmla="*/ 2462607 h 7737135"/>
                  <a:gd name="connsiteX7" fmla="*/ 6442640 w 8924486"/>
                  <a:gd name="connsiteY7" fmla="*/ 492151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24484 w 8924486"/>
                  <a:gd name="connsiteY6" fmla="*/ 2462607 h 7737135"/>
                  <a:gd name="connsiteX7" fmla="*/ 6442640 w 8924486"/>
                  <a:gd name="connsiteY7" fmla="*/ 492151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56373 w 8924486"/>
                  <a:gd name="connsiteY0" fmla="*/ 0 h 7737135"/>
                  <a:gd name="connsiteX1" fmla="*/ 6876665 w 8924486"/>
                  <a:gd name="connsiteY1" fmla="*/ 4182 h 7737135"/>
                  <a:gd name="connsiteX2" fmla="*/ 8893388 w 8924486"/>
                  <a:gd name="connsiteY2" fmla="*/ 2083623 h 7737135"/>
                  <a:gd name="connsiteX3" fmla="*/ 8924486 w 8924486"/>
                  <a:gd name="connsiteY3" fmla="*/ 6472726 h 7737135"/>
                  <a:gd name="connsiteX4" fmla="*/ 8405652 w 8924486"/>
                  <a:gd name="connsiteY4" fmla="*/ 7737135 h 7737135"/>
                  <a:gd name="connsiteX5" fmla="*/ 8430703 w 8924486"/>
                  <a:gd name="connsiteY5" fmla="*/ 5000004 h 7737135"/>
                  <a:gd name="connsiteX6" fmla="*/ 8424484 w 8924486"/>
                  <a:gd name="connsiteY6" fmla="*/ 2462607 h 7737135"/>
                  <a:gd name="connsiteX7" fmla="*/ 6442640 w 8924486"/>
                  <a:gd name="connsiteY7" fmla="*/ 492151 h 7737135"/>
                  <a:gd name="connsiteX8" fmla="*/ 3123310 w 8924486"/>
                  <a:gd name="connsiteY8" fmla="*/ 492150 h 7737135"/>
                  <a:gd name="connsiteX9" fmla="*/ 3094716 w 8924486"/>
                  <a:gd name="connsiteY9" fmla="*/ 493594 h 7737135"/>
                  <a:gd name="connsiteX10" fmla="*/ 0 w 8924486"/>
                  <a:gd name="connsiteY10" fmla="*/ 494171 h 7737135"/>
                  <a:gd name="connsiteX11" fmla="*/ 1156373 w 8924486"/>
                  <a:gd name="connsiteY11" fmla="*/ 0 h 7737135"/>
                  <a:gd name="connsiteX0" fmla="*/ 1143933 w 8924486"/>
                  <a:gd name="connsiteY0" fmla="*/ 39731 h 7732953"/>
                  <a:gd name="connsiteX1" fmla="*/ 6876665 w 8924486"/>
                  <a:gd name="connsiteY1" fmla="*/ 0 h 7732953"/>
                  <a:gd name="connsiteX2" fmla="*/ 8893388 w 8924486"/>
                  <a:gd name="connsiteY2" fmla="*/ 2079441 h 7732953"/>
                  <a:gd name="connsiteX3" fmla="*/ 8924486 w 8924486"/>
                  <a:gd name="connsiteY3" fmla="*/ 6468544 h 7732953"/>
                  <a:gd name="connsiteX4" fmla="*/ 8405652 w 8924486"/>
                  <a:gd name="connsiteY4" fmla="*/ 7732953 h 7732953"/>
                  <a:gd name="connsiteX5" fmla="*/ 8430703 w 8924486"/>
                  <a:gd name="connsiteY5" fmla="*/ 4995822 h 7732953"/>
                  <a:gd name="connsiteX6" fmla="*/ 8424484 w 8924486"/>
                  <a:gd name="connsiteY6" fmla="*/ 2458425 h 7732953"/>
                  <a:gd name="connsiteX7" fmla="*/ 6442640 w 8924486"/>
                  <a:gd name="connsiteY7" fmla="*/ 487969 h 7732953"/>
                  <a:gd name="connsiteX8" fmla="*/ 3123310 w 8924486"/>
                  <a:gd name="connsiteY8" fmla="*/ 487968 h 7732953"/>
                  <a:gd name="connsiteX9" fmla="*/ 3094716 w 8924486"/>
                  <a:gd name="connsiteY9" fmla="*/ 489412 h 7732953"/>
                  <a:gd name="connsiteX10" fmla="*/ 0 w 8924486"/>
                  <a:gd name="connsiteY10" fmla="*/ 489989 h 7732953"/>
                  <a:gd name="connsiteX11" fmla="*/ 1143933 w 8924486"/>
                  <a:gd name="connsiteY11" fmla="*/ 39731 h 7732953"/>
                  <a:gd name="connsiteX0" fmla="*/ 1143933 w 8924486"/>
                  <a:gd name="connsiteY0" fmla="*/ 0 h 7693222"/>
                  <a:gd name="connsiteX1" fmla="*/ 6882886 w 8924486"/>
                  <a:gd name="connsiteY1" fmla="*/ 4182 h 7693222"/>
                  <a:gd name="connsiteX2" fmla="*/ 8893388 w 8924486"/>
                  <a:gd name="connsiteY2" fmla="*/ 2039710 h 7693222"/>
                  <a:gd name="connsiteX3" fmla="*/ 8924486 w 8924486"/>
                  <a:gd name="connsiteY3" fmla="*/ 6428813 h 7693222"/>
                  <a:gd name="connsiteX4" fmla="*/ 8405652 w 8924486"/>
                  <a:gd name="connsiteY4" fmla="*/ 7693222 h 7693222"/>
                  <a:gd name="connsiteX5" fmla="*/ 8430703 w 8924486"/>
                  <a:gd name="connsiteY5" fmla="*/ 4956091 h 7693222"/>
                  <a:gd name="connsiteX6" fmla="*/ 8424484 w 8924486"/>
                  <a:gd name="connsiteY6" fmla="*/ 2418694 h 7693222"/>
                  <a:gd name="connsiteX7" fmla="*/ 6442640 w 8924486"/>
                  <a:gd name="connsiteY7" fmla="*/ 448238 h 7693222"/>
                  <a:gd name="connsiteX8" fmla="*/ 3123310 w 8924486"/>
                  <a:gd name="connsiteY8" fmla="*/ 448237 h 7693222"/>
                  <a:gd name="connsiteX9" fmla="*/ 3094716 w 8924486"/>
                  <a:gd name="connsiteY9" fmla="*/ 449681 h 7693222"/>
                  <a:gd name="connsiteX10" fmla="*/ 0 w 8924486"/>
                  <a:gd name="connsiteY10" fmla="*/ 450258 h 7693222"/>
                  <a:gd name="connsiteX11" fmla="*/ 1143933 w 8924486"/>
                  <a:gd name="connsiteY11" fmla="*/ 0 h 7693222"/>
                  <a:gd name="connsiteX0" fmla="*/ 1143933 w 8924486"/>
                  <a:gd name="connsiteY0" fmla="*/ 0 h 7693222"/>
                  <a:gd name="connsiteX1" fmla="*/ 6882886 w 8924486"/>
                  <a:gd name="connsiteY1" fmla="*/ 4182 h 7693222"/>
                  <a:gd name="connsiteX2" fmla="*/ 8843630 w 8924486"/>
                  <a:gd name="connsiteY2" fmla="*/ 2029672 h 7693222"/>
                  <a:gd name="connsiteX3" fmla="*/ 8924486 w 8924486"/>
                  <a:gd name="connsiteY3" fmla="*/ 6428813 h 7693222"/>
                  <a:gd name="connsiteX4" fmla="*/ 8405652 w 8924486"/>
                  <a:gd name="connsiteY4" fmla="*/ 7693222 h 7693222"/>
                  <a:gd name="connsiteX5" fmla="*/ 8430703 w 8924486"/>
                  <a:gd name="connsiteY5" fmla="*/ 4956091 h 7693222"/>
                  <a:gd name="connsiteX6" fmla="*/ 8424484 w 8924486"/>
                  <a:gd name="connsiteY6" fmla="*/ 2418694 h 7693222"/>
                  <a:gd name="connsiteX7" fmla="*/ 6442640 w 8924486"/>
                  <a:gd name="connsiteY7" fmla="*/ 448238 h 7693222"/>
                  <a:gd name="connsiteX8" fmla="*/ 3123310 w 8924486"/>
                  <a:gd name="connsiteY8" fmla="*/ 448237 h 7693222"/>
                  <a:gd name="connsiteX9" fmla="*/ 3094716 w 8924486"/>
                  <a:gd name="connsiteY9" fmla="*/ 449681 h 7693222"/>
                  <a:gd name="connsiteX10" fmla="*/ 0 w 8924486"/>
                  <a:gd name="connsiteY10" fmla="*/ 450258 h 7693222"/>
                  <a:gd name="connsiteX11" fmla="*/ 1143933 w 8924486"/>
                  <a:gd name="connsiteY11" fmla="*/ 0 h 7693222"/>
                  <a:gd name="connsiteX0" fmla="*/ 1143933 w 8843919"/>
                  <a:gd name="connsiteY0" fmla="*/ 0 h 7693222"/>
                  <a:gd name="connsiteX1" fmla="*/ 6882886 w 8843919"/>
                  <a:gd name="connsiteY1" fmla="*/ 4182 h 7693222"/>
                  <a:gd name="connsiteX2" fmla="*/ 8843630 w 8843919"/>
                  <a:gd name="connsiteY2" fmla="*/ 2029672 h 7693222"/>
                  <a:gd name="connsiteX3" fmla="*/ 8824969 w 8843919"/>
                  <a:gd name="connsiteY3" fmla="*/ 6398701 h 7693222"/>
                  <a:gd name="connsiteX4" fmla="*/ 8405652 w 8843919"/>
                  <a:gd name="connsiteY4" fmla="*/ 7693222 h 7693222"/>
                  <a:gd name="connsiteX5" fmla="*/ 8430703 w 8843919"/>
                  <a:gd name="connsiteY5" fmla="*/ 4956091 h 7693222"/>
                  <a:gd name="connsiteX6" fmla="*/ 8424484 w 8843919"/>
                  <a:gd name="connsiteY6" fmla="*/ 2418694 h 7693222"/>
                  <a:gd name="connsiteX7" fmla="*/ 6442640 w 8843919"/>
                  <a:gd name="connsiteY7" fmla="*/ 448238 h 7693222"/>
                  <a:gd name="connsiteX8" fmla="*/ 3123310 w 8843919"/>
                  <a:gd name="connsiteY8" fmla="*/ 448237 h 7693222"/>
                  <a:gd name="connsiteX9" fmla="*/ 3094716 w 8843919"/>
                  <a:gd name="connsiteY9" fmla="*/ 449681 h 7693222"/>
                  <a:gd name="connsiteX10" fmla="*/ 0 w 8843919"/>
                  <a:gd name="connsiteY10" fmla="*/ 450258 h 7693222"/>
                  <a:gd name="connsiteX11" fmla="*/ 1143933 w 8843919"/>
                  <a:gd name="connsiteY11" fmla="*/ 0 h 7693222"/>
                  <a:gd name="connsiteX0" fmla="*/ 1143933 w 8855875"/>
                  <a:gd name="connsiteY0" fmla="*/ 0 h 7693222"/>
                  <a:gd name="connsiteX1" fmla="*/ 6882886 w 8855875"/>
                  <a:gd name="connsiteY1" fmla="*/ 4182 h 7693222"/>
                  <a:gd name="connsiteX2" fmla="*/ 8843630 w 8855875"/>
                  <a:gd name="connsiteY2" fmla="*/ 2029672 h 7693222"/>
                  <a:gd name="connsiteX3" fmla="*/ 8854824 w 8855875"/>
                  <a:gd name="connsiteY3" fmla="*/ 6388664 h 7693222"/>
                  <a:gd name="connsiteX4" fmla="*/ 8405652 w 8855875"/>
                  <a:gd name="connsiteY4" fmla="*/ 7693222 h 7693222"/>
                  <a:gd name="connsiteX5" fmla="*/ 8430703 w 8855875"/>
                  <a:gd name="connsiteY5" fmla="*/ 4956091 h 7693222"/>
                  <a:gd name="connsiteX6" fmla="*/ 8424484 w 8855875"/>
                  <a:gd name="connsiteY6" fmla="*/ 2418694 h 7693222"/>
                  <a:gd name="connsiteX7" fmla="*/ 6442640 w 8855875"/>
                  <a:gd name="connsiteY7" fmla="*/ 448238 h 7693222"/>
                  <a:gd name="connsiteX8" fmla="*/ 3123310 w 8855875"/>
                  <a:gd name="connsiteY8" fmla="*/ 448237 h 7693222"/>
                  <a:gd name="connsiteX9" fmla="*/ 3094716 w 8855875"/>
                  <a:gd name="connsiteY9" fmla="*/ 449681 h 7693222"/>
                  <a:gd name="connsiteX10" fmla="*/ 0 w 8855875"/>
                  <a:gd name="connsiteY10" fmla="*/ 450258 h 7693222"/>
                  <a:gd name="connsiteX11" fmla="*/ 1143933 w 8855875"/>
                  <a:gd name="connsiteY11" fmla="*/ 0 h 7693222"/>
                  <a:gd name="connsiteX0" fmla="*/ 1143933 w 8855877"/>
                  <a:gd name="connsiteY0" fmla="*/ 0 h 7552700"/>
                  <a:gd name="connsiteX1" fmla="*/ 6882886 w 8855877"/>
                  <a:gd name="connsiteY1" fmla="*/ 4182 h 7552700"/>
                  <a:gd name="connsiteX2" fmla="*/ 8843630 w 8855877"/>
                  <a:gd name="connsiteY2" fmla="*/ 2029672 h 7552700"/>
                  <a:gd name="connsiteX3" fmla="*/ 8854824 w 8855877"/>
                  <a:gd name="connsiteY3" fmla="*/ 6388664 h 7552700"/>
                  <a:gd name="connsiteX4" fmla="*/ 8405653 w 8855877"/>
                  <a:gd name="connsiteY4" fmla="*/ 7552700 h 7552700"/>
                  <a:gd name="connsiteX5" fmla="*/ 8430703 w 8855877"/>
                  <a:gd name="connsiteY5" fmla="*/ 4956091 h 7552700"/>
                  <a:gd name="connsiteX6" fmla="*/ 8424484 w 8855877"/>
                  <a:gd name="connsiteY6" fmla="*/ 2418694 h 7552700"/>
                  <a:gd name="connsiteX7" fmla="*/ 6442640 w 8855877"/>
                  <a:gd name="connsiteY7" fmla="*/ 448238 h 7552700"/>
                  <a:gd name="connsiteX8" fmla="*/ 3123310 w 8855877"/>
                  <a:gd name="connsiteY8" fmla="*/ 448237 h 7552700"/>
                  <a:gd name="connsiteX9" fmla="*/ 3094716 w 8855877"/>
                  <a:gd name="connsiteY9" fmla="*/ 449681 h 7552700"/>
                  <a:gd name="connsiteX10" fmla="*/ 0 w 8855877"/>
                  <a:gd name="connsiteY10" fmla="*/ 450258 h 7552700"/>
                  <a:gd name="connsiteX11" fmla="*/ 1143933 w 8855877"/>
                  <a:gd name="connsiteY11" fmla="*/ 0 h 7552700"/>
                  <a:gd name="connsiteX0" fmla="*/ 1143933 w 8855875"/>
                  <a:gd name="connsiteY0" fmla="*/ 0 h 7532625"/>
                  <a:gd name="connsiteX1" fmla="*/ 6882886 w 8855875"/>
                  <a:gd name="connsiteY1" fmla="*/ 4182 h 7532625"/>
                  <a:gd name="connsiteX2" fmla="*/ 8843630 w 8855875"/>
                  <a:gd name="connsiteY2" fmla="*/ 2029672 h 7532625"/>
                  <a:gd name="connsiteX3" fmla="*/ 8854824 w 8855875"/>
                  <a:gd name="connsiteY3" fmla="*/ 6388664 h 7532625"/>
                  <a:gd name="connsiteX4" fmla="*/ 8465364 w 8855875"/>
                  <a:gd name="connsiteY4" fmla="*/ 7532625 h 7532625"/>
                  <a:gd name="connsiteX5" fmla="*/ 8430703 w 8855875"/>
                  <a:gd name="connsiteY5" fmla="*/ 4956091 h 7532625"/>
                  <a:gd name="connsiteX6" fmla="*/ 8424484 w 8855875"/>
                  <a:gd name="connsiteY6" fmla="*/ 2418694 h 7532625"/>
                  <a:gd name="connsiteX7" fmla="*/ 6442640 w 8855875"/>
                  <a:gd name="connsiteY7" fmla="*/ 448238 h 7532625"/>
                  <a:gd name="connsiteX8" fmla="*/ 3123310 w 8855875"/>
                  <a:gd name="connsiteY8" fmla="*/ 448237 h 7532625"/>
                  <a:gd name="connsiteX9" fmla="*/ 3094716 w 8855875"/>
                  <a:gd name="connsiteY9" fmla="*/ 449681 h 7532625"/>
                  <a:gd name="connsiteX10" fmla="*/ 0 w 8855875"/>
                  <a:gd name="connsiteY10" fmla="*/ 450258 h 7532625"/>
                  <a:gd name="connsiteX11" fmla="*/ 1143933 w 8855875"/>
                  <a:gd name="connsiteY11" fmla="*/ 0 h 7532625"/>
                  <a:gd name="connsiteX0" fmla="*/ 1143933 w 8855877"/>
                  <a:gd name="connsiteY0" fmla="*/ 0 h 7532625"/>
                  <a:gd name="connsiteX1" fmla="*/ 6882886 w 8855877"/>
                  <a:gd name="connsiteY1" fmla="*/ 4182 h 7532625"/>
                  <a:gd name="connsiteX2" fmla="*/ 8843630 w 8855877"/>
                  <a:gd name="connsiteY2" fmla="*/ 2029672 h 7532625"/>
                  <a:gd name="connsiteX3" fmla="*/ 8854824 w 8855877"/>
                  <a:gd name="connsiteY3" fmla="*/ 6388664 h 7532625"/>
                  <a:gd name="connsiteX4" fmla="*/ 8465364 w 8855877"/>
                  <a:gd name="connsiteY4" fmla="*/ 7532625 h 7532625"/>
                  <a:gd name="connsiteX5" fmla="*/ 8480463 w 8855877"/>
                  <a:gd name="connsiteY5" fmla="*/ 4976166 h 7532625"/>
                  <a:gd name="connsiteX6" fmla="*/ 8424484 w 8855877"/>
                  <a:gd name="connsiteY6" fmla="*/ 2418694 h 7532625"/>
                  <a:gd name="connsiteX7" fmla="*/ 6442640 w 8855877"/>
                  <a:gd name="connsiteY7" fmla="*/ 448238 h 7532625"/>
                  <a:gd name="connsiteX8" fmla="*/ 3123310 w 8855877"/>
                  <a:gd name="connsiteY8" fmla="*/ 448237 h 7532625"/>
                  <a:gd name="connsiteX9" fmla="*/ 3094716 w 8855877"/>
                  <a:gd name="connsiteY9" fmla="*/ 449681 h 7532625"/>
                  <a:gd name="connsiteX10" fmla="*/ 0 w 8855877"/>
                  <a:gd name="connsiteY10" fmla="*/ 450258 h 7532625"/>
                  <a:gd name="connsiteX11" fmla="*/ 1143933 w 8855877"/>
                  <a:gd name="connsiteY11" fmla="*/ 0 h 7532625"/>
                  <a:gd name="connsiteX0" fmla="*/ 1143933 w 8855875"/>
                  <a:gd name="connsiteY0" fmla="*/ 0 h 7532625"/>
                  <a:gd name="connsiteX1" fmla="*/ 6882886 w 8855875"/>
                  <a:gd name="connsiteY1" fmla="*/ 4182 h 7532625"/>
                  <a:gd name="connsiteX2" fmla="*/ 8843630 w 8855875"/>
                  <a:gd name="connsiteY2" fmla="*/ 2029672 h 7532625"/>
                  <a:gd name="connsiteX3" fmla="*/ 8854824 w 8855875"/>
                  <a:gd name="connsiteY3" fmla="*/ 6388664 h 7532625"/>
                  <a:gd name="connsiteX4" fmla="*/ 8465364 w 8855875"/>
                  <a:gd name="connsiteY4" fmla="*/ 7532625 h 7532625"/>
                  <a:gd name="connsiteX5" fmla="*/ 8480463 w 8855875"/>
                  <a:gd name="connsiteY5" fmla="*/ 4976166 h 7532625"/>
                  <a:gd name="connsiteX6" fmla="*/ 8484195 w 8855875"/>
                  <a:gd name="connsiteY6" fmla="*/ 2408656 h 7532625"/>
                  <a:gd name="connsiteX7" fmla="*/ 6442640 w 8855875"/>
                  <a:gd name="connsiteY7" fmla="*/ 448238 h 7532625"/>
                  <a:gd name="connsiteX8" fmla="*/ 3123310 w 8855875"/>
                  <a:gd name="connsiteY8" fmla="*/ 448237 h 7532625"/>
                  <a:gd name="connsiteX9" fmla="*/ 3094716 w 8855875"/>
                  <a:gd name="connsiteY9" fmla="*/ 449681 h 7532625"/>
                  <a:gd name="connsiteX10" fmla="*/ 0 w 8855875"/>
                  <a:gd name="connsiteY10" fmla="*/ 450258 h 7532625"/>
                  <a:gd name="connsiteX11" fmla="*/ 1143933 w 885587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0 w 8774325"/>
                  <a:gd name="connsiteY8" fmla="*/ 448237 h 7532625"/>
                  <a:gd name="connsiteX9" fmla="*/ 3013166 w 8774325"/>
                  <a:gd name="connsiteY9" fmla="*/ 449681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0 w 8774325"/>
                  <a:gd name="connsiteY8" fmla="*/ 448237 h 7532625"/>
                  <a:gd name="connsiteX9" fmla="*/ 3033553 w 8774325"/>
                  <a:gd name="connsiteY9" fmla="*/ 375894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0 w 8774325"/>
                  <a:gd name="connsiteY8" fmla="*/ 448237 h 7532625"/>
                  <a:gd name="connsiteX9" fmla="*/ 3023359 w 8774325"/>
                  <a:gd name="connsiteY9" fmla="*/ 418057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0 w 8774325"/>
                  <a:gd name="connsiteY8" fmla="*/ 448237 h 7532625"/>
                  <a:gd name="connsiteX9" fmla="*/ 3043747 w 8774325"/>
                  <a:gd name="connsiteY9" fmla="*/ 396976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0 w 8774325"/>
                  <a:gd name="connsiteY8" fmla="*/ 448237 h 7532625"/>
                  <a:gd name="connsiteX9" fmla="*/ 3023359 w 8774325"/>
                  <a:gd name="connsiteY9" fmla="*/ 412787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41761 w 8774325"/>
                  <a:gd name="connsiteY8" fmla="*/ 406072 h 7532625"/>
                  <a:gd name="connsiteX9" fmla="*/ 3023359 w 8774325"/>
                  <a:gd name="connsiteY9" fmla="*/ 412787 h 7532625"/>
                  <a:gd name="connsiteX10" fmla="*/ 0 w 8774325"/>
                  <a:gd name="connsiteY10" fmla="*/ 408095 h 7532625"/>
                  <a:gd name="connsiteX11" fmla="*/ 1062383 w 8774325"/>
                  <a:gd name="connsiteY11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61090 w 8774325"/>
                  <a:gd name="connsiteY7" fmla="*/ 448238 h 7532625"/>
                  <a:gd name="connsiteX8" fmla="*/ 3023359 w 8774325"/>
                  <a:gd name="connsiteY8" fmla="*/ 412787 h 7532625"/>
                  <a:gd name="connsiteX9" fmla="*/ 0 w 8774325"/>
                  <a:gd name="connsiteY9" fmla="*/ 408095 h 7532625"/>
                  <a:gd name="connsiteX10" fmla="*/ 1062383 w 8774325"/>
                  <a:gd name="connsiteY10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86576 w 8774325"/>
                  <a:gd name="connsiteY7" fmla="*/ 363912 h 7532625"/>
                  <a:gd name="connsiteX8" fmla="*/ 3023359 w 8774325"/>
                  <a:gd name="connsiteY8" fmla="*/ 412787 h 7532625"/>
                  <a:gd name="connsiteX9" fmla="*/ 0 w 8774325"/>
                  <a:gd name="connsiteY9" fmla="*/ 408095 h 7532625"/>
                  <a:gd name="connsiteX10" fmla="*/ 1062383 w 8774325"/>
                  <a:gd name="connsiteY10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86576 w 8774325"/>
                  <a:gd name="connsiteY7" fmla="*/ 363912 h 7532625"/>
                  <a:gd name="connsiteX8" fmla="*/ 3048843 w 8774325"/>
                  <a:gd name="connsiteY8" fmla="*/ 407516 h 7532625"/>
                  <a:gd name="connsiteX9" fmla="*/ 0 w 8774325"/>
                  <a:gd name="connsiteY9" fmla="*/ 408095 h 7532625"/>
                  <a:gd name="connsiteX10" fmla="*/ 1062383 w 8774325"/>
                  <a:gd name="connsiteY10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91673 w 8774325"/>
                  <a:gd name="connsiteY7" fmla="*/ 416616 h 7532625"/>
                  <a:gd name="connsiteX8" fmla="*/ 3048843 w 8774325"/>
                  <a:gd name="connsiteY8" fmla="*/ 407516 h 7532625"/>
                  <a:gd name="connsiteX9" fmla="*/ 0 w 8774325"/>
                  <a:gd name="connsiteY9" fmla="*/ 408095 h 7532625"/>
                  <a:gd name="connsiteX10" fmla="*/ 1062383 w 8774325"/>
                  <a:gd name="connsiteY10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391673 w 8774325"/>
                  <a:gd name="connsiteY7" fmla="*/ 416616 h 7532625"/>
                  <a:gd name="connsiteX8" fmla="*/ 0 w 8774325"/>
                  <a:gd name="connsiteY8" fmla="*/ 408095 h 7532625"/>
                  <a:gd name="connsiteX9" fmla="*/ 1062383 w 8774325"/>
                  <a:gd name="connsiteY9" fmla="*/ 0 h 7532625"/>
                  <a:gd name="connsiteX0" fmla="*/ 1062383 w 8774325"/>
                  <a:gd name="connsiteY0" fmla="*/ 0 h 7532625"/>
                  <a:gd name="connsiteX1" fmla="*/ 6801336 w 8774325"/>
                  <a:gd name="connsiteY1" fmla="*/ 4182 h 7532625"/>
                  <a:gd name="connsiteX2" fmla="*/ 8762080 w 8774325"/>
                  <a:gd name="connsiteY2" fmla="*/ 2029672 h 7532625"/>
                  <a:gd name="connsiteX3" fmla="*/ 8773274 w 8774325"/>
                  <a:gd name="connsiteY3" fmla="*/ 6388664 h 7532625"/>
                  <a:gd name="connsiteX4" fmla="*/ 8383814 w 8774325"/>
                  <a:gd name="connsiteY4" fmla="*/ 7532625 h 7532625"/>
                  <a:gd name="connsiteX5" fmla="*/ 8398913 w 8774325"/>
                  <a:gd name="connsiteY5" fmla="*/ 4976166 h 7532625"/>
                  <a:gd name="connsiteX6" fmla="*/ 8402645 w 8774325"/>
                  <a:gd name="connsiteY6" fmla="*/ 2408656 h 7532625"/>
                  <a:gd name="connsiteX7" fmla="*/ 6457932 w 8774325"/>
                  <a:gd name="connsiteY7" fmla="*/ 390264 h 7532625"/>
                  <a:gd name="connsiteX8" fmla="*/ 0 w 8774325"/>
                  <a:gd name="connsiteY8" fmla="*/ 408095 h 7532625"/>
                  <a:gd name="connsiteX9" fmla="*/ 1062383 w 8774325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63235 w 8738647"/>
                  <a:gd name="connsiteY5" fmla="*/ 4976166 h 7532625"/>
                  <a:gd name="connsiteX6" fmla="*/ 8366967 w 8738647"/>
                  <a:gd name="connsiteY6" fmla="*/ 2408656 h 7532625"/>
                  <a:gd name="connsiteX7" fmla="*/ 6422254 w 8738647"/>
                  <a:gd name="connsiteY7" fmla="*/ 390264 h 7532625"/>
                  <a:gd name="connsiteX8" fmla="*/ 0 w 8738647"/>
                  <a:gd name="connsiteY8" fmla="*/ 387013 h 7532625"/>
                  <a:gd name="connsiteX9" fmla="*/ 1026705 w 8738647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63235 w 8738647"/>
                  <a:gd name="connsiteY5" fmla="*/ 4976166 h 7532625"/>
                  <a:gd name="connsiteX6" fmla="*/ 8366967 w 8738647"/>
                  <a:gd name="connsiteY6" fmla="*/ 2408656 h 7532625"/>
                  <a:gd name="connsiteX7" fmla="*/ 6422254 w 8738647"/>
                  <a:gd name="connsiteY7" fmla="*/ 342830 h 7532625"/>
                  <a:gd name="connsiteX8" fmla="*/ 0 w 8738647"/>
                  <a:gd name="connsiteY8" fmla="*/ 387013 h 7532625"/>
                  <a:gd name="connsiteX9" fmla="*/ 1026705 w 8738647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63235 w 8738647"/>
                  <a:gd name="connsiteY5" fmla="*/ 4976166 h 7532625"/>
                  <a:gd name="connsiteX6" fmla="*/ 8366967 w 8738647"/>
                  <a:gd name="connsiteY6" fmla="*/ 2408656 h 7532625"/>
                  <a:gd name="connsiteX7" fmla="*/ 6412060 w 8738647"/>
                  <a:gd name="connsiteY7" fmla="*/ 390264 h 7532625"/>
                  <a:gd name="connsiteX8" fmla="*/ 0 w 8738647"/>
                  <a:gd name="connsiteY8" fmla="*/ 387013 h 7532625"/>
                  <a:gd name="connsiteX9" fmla="*/ 1026705 w 8738647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63235 w 8738647"/>
                  <a:gd name="connsiteY5" fmla="*/ 4976166 h 7532625"/>
                  <a:gd name="connsiteX6" fmla="*/ 8366967 w 8738647"/>
                  <a:gd name="connsiteY6" fmla="*/ 2408656 h 7532625"/>
                  <a:gd name="connsiteX7" fmla="*/ 6401867 w 8738647"/>
                  <a:gd name="connsiteY7" fmla="*/ 369182 h 7532625"/>
                  <a:gd name="connsiteX8" fmla="*/ 0 w 8738647"/>
                  <a:gd name="connsiteY8" fmla="*/ 387013 h 7532625"/>
                  <a:gd name="connsiteX9" fmla="*/ 1026705 w 8738647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63235 w 8738647"/>
                  <a:gd name="connsiteY5" fmla="*/ 4976166 h 7532625"/>
                  <a:gd name="connsiteX6" fmla="*/ 8397548 w 8738647"/>
                  <a:gd name="connsiteY6" fmla="*/ 2408656 h 7532625"/>
                  <a:gd name="connsiteX7" fmla="*/ 6401867 w 8738647"/>
                  <a:gd name="connsiteY7" fmla="*/ 369182 h 7532625"/>
                  <a:gd name="connsiteX8" fmla="*/ 0 w 8738647"/>
                  <a:gd name="connsiteY8" fmla="*/ 387013 h 7532625"/>
                  <a:gd name="connsiteX9" fmla="*/ 1026705 w 8738647"/>
                  <a:gd name="connsiteY9" fmla="*/ 0 h 7532625"/>
                  <a:gd name="connsiteX0" fmla="*/ 1026705 w 8738647"/>
                  <a:gd name="connsiteY0" fmla="*/ 0 h 7532625"/>
                  <a:gd name="connsiteX1" fmla="*/ 6765658 w 8738647"/>
                  <a:gd name="connsiteY1" fmla="*/ 4182 h 7532625"/>
                  <a:gd name="connsiteX2" fmla="*/ 8726402 w 8738647"/>
                  <a:gd name="connsiteY2" fmla="*/ 2029672 h 7532625"/>
                  <a:gd name="connsiteX3" fmla="*/ 8737596 w 8738647"/>
                  <a:gd name="connsiteY3" fmla="*/ 6388664 h 7532625"/>
                  <a:gd name="connsiteX4" fmla="*/ 8348136 w 8738647"/>
                  <a:gd name="connsiteY4" fmla="*/ 7532625 h 7532625"/>
                  <a:gd name="connsiteX5" fmla="*/ 8397548 w 8738647"/>
                  <a:gd name="connsiteY5" fmla="*/ 2408656 h 7532625"/>
                  <a:gd name="connsiteX6" fmla="*/ 6401867 w 8738647"/>
                  <a:gd name="connsiteY6" fmla="*/ 369182 h 7532625"/>
                  <a:gd name="connsiteX7" fmla="*/ 0 w 8738647"/>
                  <a:gd name="connsiteY7" fmla="*/ 387013 h 7532625"/>
                  <a:gd name="connsiteX8" fmla="*/ 1026705 w 8738647"/>
                  <a:gd name="connsiteY8" fmla="*/ 0 h 7532625"/>
                  <a:gd name="connsiteX0" fmla="*/ 1026705 w 8738647"/>
                  <a:gd name="connsiteY0" fmla="*/ 0 h 7490462"/>
                  <a:gd name="connsiteX1" fmla="*/ 6765658 w 8738647"/>
                  <a:gd name="connsiteY1" fmla="*/ 4182 h 7490462"/>
                  <a:gd name="connsiteX2" fmla="*/ 8726402 w 8738647"/>
                  <a:gd name="connsiteY2" fmla="*/ 2029672 h 7490462"/>
                  <a:gd name="connsiteX3" fmla="*/ 8737596 w 8738647"/>
                  <a:gd name="connsiteY3" fmla="*/ 6388664 h 7490462"/>
                  <a:gd name="connsiteX4" fmla="*/ 8383814 w 8738647"/>
                  <a:gd name="connsiteY4" fmla="*/ 7490462 h 7490462"/>
                  <a:gd name="connsiteX5" fmla="*/ 8397548 w 8738647"/>
                  <a:gd name="connsiteY5" fmla="*/ 2408656 h 7490462"/>
                  <a:gd name="connsiteX6" fmla="*/ 6401867 w 8738647"/>
                  <a:gd name="connsiteY6" fmla="*/ 369182 h 7490462"/>
                  <a:gd name="connsiteX7" fmla="*/ 0 w 8738647"/>
                  <a:gd name="connsiteY7" fmla="*/ 387013 h 7490462"/>
                  <a:gd name="connsiteX8" fmla="*/ 1026705 w 8738647"/>
                  <a:gd name="connsiteY8" fmla="*/ 0 h 7490462"/>
                  <a:gd name="connsiteX0" fmla="*/ 1026705 w 8738647"/>
                  <a:gd name="connsiteY0" fmla="*/ 0 h 7479921"/>
                  <a:gd name="connsiteX1" fmla="*/ 6765658 w 8738647"/>
                  <a:gd name="connsiteY1" fmla="*/ 4182 h 7479921"/>
                  <a:gd name="connsiteX2" fmla="*/ 8726402 w 8738647"/>
                  <a:gd name="connsiteY2" fmla="*/ 2029672 h 7479921"/>
                  <a:gd name="connsiteX3" fmla="*/ 8737596 w 8738647"/>
                  <a:gd name="connsiteY3" fmla="*/ 6388664 h 7479921"/>
                  <a:gd name="connsiteX4" fmla="*/ 8419492 w 8738647"/>
                  <a:gd name="connsiteY4" fmla="*/ 7479921 h 7479921"/>
                  <a:gd name="connsiteX5" fmla="*/ 8397548 w 8738647"/>
                  <a:gd name="connsiteY5" fmla="*/ 2408656 h 7479921"/>
                  <a:gd name="connsiteX6" fmla="*/ 6401867 w 8738647"/>
                  <a:gd name="connsiteY6" fmla="*/ 369182 h 7479921"/>
                  <a:gd name="connsiteX7" fmla="*/ 0 w 8738647"/>
                  <a:gd name="connsiteY7" fmla="*/ 387013 h 7479921"/>
                  <a:gd name="connsiteX8" fmla="*/ 1026705 w 8738647"/>
                  <a:gd name="connsiteY8" fmla="*/ 0 h 7479921"/>
                  <a:gd name="connsiteX0" fmla="*/ 1026705 w 8738647"/>
                  <a:gd name="connsiteY0" fmla="*/ 0 h 7464110"/>
                  <a:gd name="connsiteX1" fmla="*/ 6765658 w 8738647"/>
                  <a:gd name="connsiteY1" fmla="*/ 4182 h 7464110"/>
                  <a:gd name="connsiteX2" fmla="*/ 8726402 w 8738647"/>
                  <a:gd name="connsiteY2" fmla="*/ 2029672 h 7464110"/>
                  <a:gd name="connsiteX3" fmla="*/ 8737596 w 8738647"/>
                  <a:gd name="connsiteY3" fmla="*/ 6388664 h 7464110"/>
                  <a:gd name="connsiteX4" fmla="*/ 8404202 w 8738647"/>
                  <a:gd name="connsiteY4" fmla="*/ 7464110 h 7464110"/>
                  <a:gd name="connsiteX5" fmla="*/ 8397548 w 8738647"/>
                  <a:gd name="connsiteY5" fmla="*/ 2408656 h 7464110"/>
                  <a:gd name="connsiteX6" fmla="*/ 6401867 w 8738647"/>
                  <a:gd name="connsiteY6" fmla="*/ 369182 h 7464110"/>
                  <a:gd name="connsiteX7" fmla="*/ 0 w 8738647"/>
                  <a:gd name="connsiteY7" fmla="*/ 387013 h 7464110"/>
                  <a:gd name="connsiteX8" fmla="*/ 1026705 w 8738647"/>
                  <a:gd name="connsiteY8" fmla="*/ 0 h 7464110"/>
                  <a:gd name="connsiteX0" fmla="*/ 1026705 w 8738647"/>
                  <a:gd name="connsiteY0" fmla="*/ 0 h 7453569"/>
                  <a:gd name="connsiteX1" fmla="*/ 6765658 w 8738647"/>
                  <a:gd name="connsiteY1" fmla="*/ 4182 h 7453569"/>
                  <a:gd name="connsiteX2" fmla="*/ 8726402 w 8738647"/>
                  <a:gd name="connsiteY2" fmla="*/ 2029672 h 7453569"/>
                  <a:gd name="connsiteX3" fmla="*/ 8737596 w 8738647"/>
                  <a:gd name="connsiteY3" fmla="*/ 6388664 h 7453569"/>
                  <a:gd name="connsiteX4" fmla="*/ 8419492 w 8738647"/>
                  <a:gd name="connsiteY4" fmla="*/ 7453569 h 7453569"/>
                  <a:gd name="connsiteX5" fmla="*/ 8397548 w 8738647"/>
                  <a:gd name="connsiteY5" fmla="*/ 2408656 h 7453569"/>
                  <a:gd name="connsiteX6" fmla="*/ 6401867 w 8738647"/>
                  <a:gd name="connsiteY6" fmla="*/ 369182 h 7453569"/>
                  <a:gd name="connsiteX7" fmla="*/ 0 w 8738647"/>
                  <a:gd name="connsiteY7" fmla="*/ 387013 h 7453569"/>
                  <a:gd name="connsiteX8" fmla="*/ 1026705 w 8738647"/>
                  <a:gd name="connsiteY8" fmla="*/ 0 h 7453569"/>
                  <a:gd name="connsiteX0" fmla="*/ 1026705 w 8738647"/>
                  <a:gd name="connsiteY0" fmla="*/ 0 h 7501003"/>
                  <a:gd name="connsiteX1" fmla="*/ 6765658 w 8738647"/>
                  <a:gd name="connsiteY1" fmla="*/ 4182 h 7501003"/>
                  <a:gd name="connsiteX2" fmla="*/ 8726402 w 8738647"/>
                  <a:gd name="connsiteY2" fmla="*/ 2029672 h 7501003"/>
                  <a:gd name="connsiteX3" fmla="*/ 8737596 w 8738647"/>
                  <a:gd name="connsiteY3" fmla="*/ 6388664 h 7501003"/>
                  <a:gd name="connsiteX4" fmla="*/ 8409299 w 8738647"/>
                  <a:gd name="connsiteY4" fmla="*/ 7501003 h 7501003"/>
                  <a:gd name="connsiteX5" fmla="*/ 8397548 w 8738647"/>
                  <a:gd name="connsiteY5" fmla="*/ 2408656 h 7501003"/>
                  <a:gd name="connsiteX6" fmla="*/ 6401867 w 8738647"/>
                  <a:gd name="connsiteY6" fmla="*/ 369182 h 7501003"/>
                  <a:gd name="connsiteX7" fmla="*/ 0 w 8738647"/>
                  <a:gd name="connsiteY7" fmla="*/ 387013 h 7501003"/>
                  <a:gd name="connsiteX8" fmla="*/ 1026705 w 8738647"/>
                  <a:gd name="connsiteY8" fmla="*/ 0 h 7501003"/>
                  <a:gd name="connsiteX0" fmla="*/ 1026705 w 8738647"/>
                  <a:gd name="connsiteY0" fmla="*/ 0 h 7501003"/>
                  <a:gd name="connsiteX1" fmla="*/ 6765658 w 8738647"/>
                  <a:gd name="connsiteY1" fmla="*/ 4182 h 7501003"/>
                  <a:gd name="connsiteX2" fmla="*/ 8726402 w 8738647"/>
                  <a:gd name="connsiteY2" fmla="*/ 2029672 h 7501003"/>
                  <a:gd name="connsiteX3" fmla="*/ 8737596 w 8738647"/>
                  <a:gd name="connsiteY3" fmla="*/ 6388664 h 7501003"/>
                  <a:gd name="connsiteX4" fmla="*/ 8409299 w 8738647"/>
                  <a:gd name="connsiteY4" fmla="*/ 7501003 h 7501003"/>
                  <a:gd name="connsiteX5" fmla="*/ 8397548 w 8738647"/>
                  <a:gd name="connsiteY5" fmla="*/ 2408656 h 7501003"/>
                  <a:gd name="connsiteX6" fmla="*/ 6401867 w 8738647"/>
                  <a:gd name="connsiteY6" fmla="*/ 369182 h 7501003"/>
                  <a:gd name="connsiteX7" fmla="*/ 0 w 8738647"/>
                  <a:gd name="connsiteY7" fmla="*/ 387013 h 7501003"/>
                  <a:gd name="connsiteX8" fmla="*/ 1026705 w 8738647"/>
                  <a:gd name="connsiteY8" fmla="*/ 0 h 7501003"/>
                  <a:gd name="connsiteX0" fmla="*/ 1026705 w 8767738"/>
                  <a:gd name="connsiteY0" fmla="*/ 0 h 7501003"/>
                  <a:gd name="connsiteX1" fmla="*/ 6765658 w 8767738"/>
                  <a:gd name="connsiteY1" fmla="*/ 4182 h 7501003"/>
                  <a:gd name="connsiteX2" fmla="*/ 8726402 w 8767738"/>
                  <a:gd name="connsiteY2" fmla="*/ 2029672 h 7501003"/>
                  <a:gd name="connsiteX3" fmla="*/ 8737596 w 8767738"/>
                  <a:gd name="connsiteY3" fmla="*/ 6388664 h 7501003"/>
                  <a:gd name="connsiteX4" fmla="*/ 8409299 w 8767738"/>
                  <a:gd name="connsiteY4" fmla="*/ 7501003 h 7501003"/>
                  <a:gd name="connsiteX5" fmla="*/ 8397548 w 8767738"/>
                  <a:gd name="connsiteY5" fmla="*/ 2408656 h 7501003"/>
                  <a:gd name="connsiteX6" fmla="*/ 6401867 w 8767738"/>
                  <a:gd name="connsiteY6" fmla="*/ 369182 h 7501003"/>
                  <a:gd name="connsiteX7" fmla="*/ 0 w 8767738"/>
                  <a:gd name="connsiteY7" fmla="*/ 387013 h 7501003"/>
                  <a:gd name="connsiteX8" fmla="*/ 1026705 w 8767738"/>
                  <a:gd name="connsiteY8" fmla="*/ 0 h 7501003"/>
                  <a:gd name="connsiteX0" fmla="*/ 1026705 w 8738647"/>
                  <a:gd name="connsiteY0" fmla="*/ 0 h 7501003"/>
                  <a:gd name="connsiteX1" fmla="*/ 6765658 w 8738647"/>
                  <a:gd name="connsiteY1" fmla="*/ 4182 h 7501003"/>
                  <a:gd name="connsiteX2" fmla="*/ 8726402 w 8738647"/>
                  <a:gd name="connsiteY2" fmla="*/ 2029672 h 7501003"/>
                  <a:gd name="connsiteX3" fmla="*/ 8737596 w 8738647"/>
                  <a:gd name="connsiteY3" fmla="*/ 6388664 h 7501003"/>
                  <a:gd name="connsiteX4" fmla="*/ 8409299 w 8738647"/>
                  <a:gd name="connsiteY4" fmla="*/ 7501003 h 7501003"/>
                  <a:gd name="connsiteX5" fmla="*/ 8397548 w 8738647"/>
                  <a:gd name="connsiteY5" fmla="*/ 2408656 h 7501003"/>
                  <a:gd name="connsiteX6" fmla="*/ 6401867 w 8738647"/>
                  <a:gd name="connsiteY6" fmla="*/ 369182 h 7501003"/>
                  <a:gd name="connsiteX7" fmla="*/ 0 w 8738647"/>
                  <a:gd name="connsiteY7" fmla="*/ 387013 h 7501003"/>
                  <a:gd name="connsiteX8" fmla="*/ 1026705 w 8738647"/>
                  <a:gd name="connsiteY8" fmla="*/ 0 h 750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38647" h="7501003">
                    <a:moveTo>
                      <a:pt x="1026705" y="0"/>
                    </a:moveTo>
                    <a:lnTo>
                      <a:pt x="6765658" y="4182"/>
                    </a:lnTo>
                    <a:cubicBezTo>
                      <a:pt x="7859083" y="14188"/>
                      <a:pt x="8745062" y="1038050"/>
                      <a:pt x="8726402" y="2029672"/>
                    </a:cubicBezTo>
                    <a:cubicBezTo>
                      <a:pt x="8720182" y="3486015"/>
                      <a:pt x="8743816" y="4932321"/>
                      <a:pt x="8737596" y="6388664"/>
                    </a:cubicBezTo>
                    <a:cubicBezTo>
                      <a:pt x="8737596" y="6789106"/>
                      <a:pt x="8751843" y="7011600"/>
                      <a:pt x="8409299" y="7501003"/>
                    </a:cubicBezTo>
                    <a:cubicBezTo>
                      <a:pt x="8401984" y="5810581"/>
                      <a:pt x="8404863" y="4099078"/>
                      <a:pt x="8397548" y="2408656"/>
                    </a:cubicBezTo>
                    <a:cubicBezTo>
                      <a:pt x="8378889" y="969791"/>
                      <a:pt x="7199303" y="362908"/>
                      <a:pt x="6401867" y="369182"/>
                    </a:cubicBezTo>
                    <a:lnTo>
                      <a:pt x="0" y="387013"/>
                    </a:lnTo>
                    <a:cubicBezTo>
                      <a:pt x="236423" y="100536"/>
                      <a:pt x="626264" y="0"/>
                      <a:pt x="1026705" y="0"/>
                    </a:cubicBezTo>
                    <a:close/>
                  </a:path>
                </a:pathLst>
              </a:custGeom>
              <a:grpFill/>
              <a:ln w="25400">
                <a:gradFill flip="none" rotWithShape="1">
                  <a:gsLst>
                    <a:gs pos="52000">
                      <a:srgbClr val="FF0066"/>
                    </a:gs>
                    <a:gs pos="0">
                      <a:srgbClr val="FF00FF"/>
                    </a:gs>
                    <a:gs pos="100000">
                      <a:srgbClr val="FF0066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7F84AF84-3478-460F-5E2D-BB433B4F6D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5682" y="239266"/>
            <a:ext cx="139688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400" spc="-2400" dirty="0">
                <a:solidFill>
                  <a:schemeClr val="bg1"/>
                </a:solidFill>
                <a:latin typeface="DIN1451" panose="020B0503020202040203" pitchFamily="34" charset="0"/>
              </a:rPr>
              <a:t>2.0.0.3</a:t>
            </a:r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3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合 8">
            <a:extLst>
              <a:ext uri="{FF2B5EF4-FFF2-40B4-BE49-F238E27FC236}">
                <a16:creationId xmlns:a16="http://schemas.microsoft.com/office/drawing/2014/main" id="{6A4A3892-9A3B-5976-CE34-AB2E5B01E1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7528" y="1432259"/>
            <a:ext cx="2044660" cy="1013001"/>
            <a:chOff x="928617" y="1183701"/>
            <a:chExt cx="2434058" cy="120592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9BB596F-7CE8-F2DC-354E-D5B3FE0BA9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E745CA9-5462-1907-4A52-A2AD654038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40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6107448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769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66%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63161" y="1263324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2-1610.pptx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5129" y="2652196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5894" y="256273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3109" y="4005054"/>
            <a:ext cx="2048509" cy="1316246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3649" y="404411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395465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9FA140E-C4DB-C414-FD1D-97B1B0E4E3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59351" y="2796202"/>
            <a:ext cx="180307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1DBBA2C-F85E-A88F-D217-EC1B424C8E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859156" y="3070483"/>
            <a:ext cx="140346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380">
              <a:defRPr/>
            </a:pPr>
            <a:r>
              <a:rPr lang="zh-CN" altLang="en-US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2.0.0.3</a:t>
            </a:r>
            <a:endParaRPr lang="zh-CN" altLang="en-US" sz="1050">
              <a:solidFill>
                <a:schemeClr val="bg1">
                  <a:alpha val="40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2B49087-A276-9A59-FB6F-688549D5D0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8115" y="5425992"/>
            <a:ext cx="3905547" cy="425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specification</a:t>
            </a:r>
          </a:p>
          <a:p>
            <a:pPr algn="ctr" defTabSz="914380">
              <a:defRPr/>
            </a:pP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914380">
              <a:defRPr/>
            </a:pP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sp>
        <p:nvSpPr>
          <p:cNvPr id="73" name="矩形: 圆角 72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5402A8B-0020-8C8A-508E-F3FB6836E3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05407" y="4946869"/>
            <a:ext cx="2715366" cy="425735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r>
              <a:rPr lang="zh-CN" altLang="en-US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退出放映</a:t>
            </a:r>
          </a:p>
        </p:txBody>
      </p:sp>
      <p:sp>
        <p:nvSpPr>
          <p:cNvPr id="74" name="矩形: 圆角 73">
            <a:hlinkClick r:id="rId16" action="ppaction://hlinksldjump" tooltip="回到上一层级"/>
            <a:extLst>
              <a:ext uri="{FF2B5EF4-FFF2-40B4-BE49-F238E27FC236}">
                <a16:creationId xmlns:a16="http://schemas.microsoft.com/office/drawing/2014/main" id="{53F8D4AD-36E7-59E6-70FE-6A4E436648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84659" y="1348826"/>
            <a:ext cx="353463" cy="353443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endParaRPr lang="zh-CN" altLang="en-US" sz="120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75" name="图形 74">
            <a:hlinkClick r:id="rId16" action="ppaction://hlinksldjump"/>
            <a:extLst>
              <a:ext uri="{FF2B5EF4-FFF2-40B4-BE49-F238E27FC236}">
                <a16:creationId xmlns:a16="http://schemas.microsoft.com/office/drawing/2014/main" id="{A135ADD1-7B30-AA1E-910E-04631748C1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4552" b="4552"/>
          <a:stretch/>
        </p:blipFill>
        <p:spPr>
          <a:xfrm>
            <a:off x="5062341" y="1429889"/>
            <a:ext cx="211359" cy="192120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167AC35F-D2DF-39C5-C8E5-8273771B12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97700" y="1368167"/>
            <a:ext cx="42721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80">
              <a:defRPr/>
            </a:pPr>
            <a:r>
              <a:rPr lang="zh-CN" altLang="en-US" sz="16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16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6A339773-947F-607D-51C8-E7C0D8025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47736" y="2118189"/>
            <a:ext cx="636699" cy="636699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8" name="图形 7">
            <a:extLst>
              <a:ext uri="{FF2B5EF4-FFF2-40B4-BE49-F238E27FC236}">
                <a16:creationId xmlns:a16="http://schemas.microsoft.com/office/drawing/2014/main" id="{106006E7-1E17-6275-50DF-5CAAAE01A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48740" y="2248830"/>
            <a:ext cx="434691" cy="375415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E18116C3-6824-560B-F2BE-6D9D144F34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63818" y="3557394"/>
            <a:ext cx="3198540" cy="1076581"/>
          </a:xfrm>
          <a:prstGeom prst="roundRect">
            <a:avLst>
              <a:gd name="adj" fmla="val 9842"/>
            </a:avLst>
          </a:prstGeom>
          <a:solidFill>
            <a:srgbClr val="26262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endParaRPr lang="zh-CN" altLang="en-US" sz="120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739C16B-6507-FD00-4B9D-6E2436B7AD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95204" y="3585601"/>
            <a:ext cx="3131371" cy="502930"/>
            <a:chOff x="3799586" y="3476297"/>
            <a:chExt cx="4592826" cy="737654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0CA32AEE-6076-5F48-F6D7-6CF40457E3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altLang="zh-CN" sz="140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40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“死狗”的故事</a:t>
              </a:r>
            </a:p>
          </p:txBody>
        </p:sp>
        <p:sp>
          <p:nvSpPr>
            <p:cNvPr id="82" name="图形 2">
              <a:extLst>
                <a:ext uri="{FF2B5EF4-FFF2-40B4-BE49-F238E27FC236}">
                  <a16:creationId xmlns:a16="http://schemas.microsoft.com/office/drawing/2014/main" id="{A90F75D4-0DCB-88E4-FF4A-A3A1195030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83" name="图形 14">
              <a:extLst>
                <a:ext uri="{FF2B5EF4-FFF2-40B4-BE49-F238E27FC236}">
                  <a16:creationId xmlns:a16="http://schemas.microsoft.com/office/drawing/2014/main" id="{2341D39E-50DB-F0CB-D9AF-482C1863FA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11624C6-2EA1-5F36-CC14-E12012C9DC0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93471" y="4098588"/>
            <a:ext cx="3131371" cy="502930"/>
            <a:chOff x="3797046" y="4228700"/>
            <a:chExt cx="4592826" cy="737654"/>
          </a:xfrm>
        </p:grpSpPr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BF261289-5722-FF61-A169-2D12D90894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7046" y="4228700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altLang="zh-CN" sz="140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40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设置</a:t>
              </a:r>
            </a:p>
          </p:txBody>
        </p:sp>
        <p:sp>
          <p:nvSpPr>
            <p:cNvPr id="86" name="图形 2">
              <a:extLst>
                <a:ext uri="{FF2B5EF4-FFF2-40B4-BE49-F238E27FC236}">
                  <a16:creationId xmlns:a16="http://schemas.microsoft.com/office/drawing/2014/main" id="{79AF2CD9-2C29-4481-B9DD-F35135EE99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88019" y="4496267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87" name="图形 21">
              <a:extLst>
                <a:ext uri="{FF2B5EF4-FFF2-40B4-BE49-F238E27FC236}">
                  <a16:creationId xmlns:a16="http://schemas.microsoft.com/office/drawing/2014/main" id="{1517BB3A-F42A-DE8B-6F1E-959A9AD5FB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4050" y="4410051"/>
              <a:ext cx="354813" cy="370201"/>
            </a:xfrm>
            <a:custGeom>
              <a:avLst/>
              <a:gdLst>
                <a:gd name="connsiteX0" fmla="*/ 196569 w 343481"/>
                <a:gd name="connsiteY0" fmla="*/ 0 h 358378"/>
                <a:gd name="connsiteX1" fmla="*/ 223390 w 343481"/>
                <a:gd name="connsiteY1" fmla="*/ 17703 h 358378"/>
                <a:gd name="connsiteX2" fmla="*/ 223390 w 343481"/>
                <a:gd name="connsiteY2" fmla="*/ 17703 h 358378"/>
                <a:gd name="connsiteX3" fmla="*/ 237104 w 343481"/>
                <a:gd name="connsiteY3" fmla="*/ 49777 h 358378"/>
                <a:gd name="connsiteX4" fmla="*/ 251279 w 343481"/>
                <a:gd name="connsiteY4" fmla="*/ 57961 h 358378"/>
                <a:gd name="connsiteX5" fmla="*/ 286015 w 343481"/>
                <a:gd name="connsiteY5" fmla="*/ 53775 h 358378"/>
                <a:gd name="connsiteX6" fmla="*/ 314177 w 343481"/>
                <a:gd name="connsiteY6" fmla="*/ 67167 h 358378"/>
                <a:gd name="connsiteX7" fmla="*/ 314177 w 343481"/>
                <a:gd name="connsiteY7" fmla="*/ 67167 h 358378"/>
                <a:gd name="connsiteX8" fmla="*/ 314758 w 343481"/>
                <a:gd name="connsiteY8" fmla="*/ 68131 h 358378"/>
                <a:gd name="connsiteX9" fmla="*/ 339561 w 343481"/>
                <a:gd name="connsiteY9" fmla="*/ 111016 h 358378"/>
                <a:gd name="connsiteX10" fmla="*/ 337628 w 343481"/>
                <a:gd name="connsiteY10" fmla="*/ 143148 h 358378"/>
                <a:gd name="connsiteX11" fmla="*/ 337628 w 343481"/>
                <a:gd name="connsiteY11" fmla="*/ 143148 h 358378"/>
                <a:gd name="connsiteX12" fmla="*/ 316655 w 343481"/>
                <a:gd name="connsiteY12" fmla="*/ 171041 h 358378"/>
                <a:gd name="connsiteX13" fmla="*/ 316655 w 343481"/>
                <a:gd name="connsiteY13" fmla="*/ 187332 h 358378"/>
                <a:gd name="connsiteX14" fmla="*/ 337628 w 343481"/>
                <a:gd name="connsiteY14" fmla="*/ 215230 h 358378"/>
                <a:gd name="connsiteX15" fmla="*/ 340125 w 343481"/>
                <a:gd name="connsiteY15" fmla="*/ 246341 h 358378"/>
                <a:gd name="connsiteX16" fmla="*/ 340125 w 343481"/>
                <a:gd name="connsiteY16" fmla="*/ 246341 h 358378"/>
                <a:gd name="connsiteX17" fmla="*/ 339561 w 343481"/>
                <a:gd name="connsiteY17" fmla="*/ 247363 h 358378"/>
                <a:gd name="connsiteX18" fmla="*/ 314758 w 343481"/>
                <a:gd name="connsiteY18" fmla="*/ 290246 h 358378"/>
                <a:gd name="connsiteX19" fmla="*/ 286015 w 343481"/>
                <a:gd name="connsiteY19" fmla="*/ 304603 h 358378"/>
                <a:gd name="connsiteX20" fmla="*/ 286015 w 343481"/>
                <a:gd name="connsiteY20" fmla="*/ 304603 h 358378"/>
                <a:gd name="connsiteX21" fmla="*/ 251279 w 343481"/>
                <a:gd name="connsiteY21" fmla="*/ 300413 h 358378"/>
                <a:gd name="connsiteX22" fmla="*/ 237104 w 343481"/>
                <a:gd name="connsiteY22" fmla="*/ 308597 h 358378"/>
                <a:gd name="connsiteX23" fmla="*/ 223390 w 343481"/>
                <a:gd name="connsiteY23" fmla="*/ 340674 h 358378"/>
                <a:gd name="connsiteX24" fmla="*/ 197695 w 343481"/>
                <a:gd name="connsiteY24" fmla="*/ 358356 h 358378"/>
                <a:gd name="connsiteX25" fmla="*/ 197695 w 343481"/>
                <a:gd name="connsiteY25" fmla="*/ 358356 h 358378"/>
                <a:gd name="connsiteX26" fmla="*/ 196569 w 343481"/>
                <a:gd name="connsiteY26" fmla="*/ 358378 h 358378"/>
                <a:gd name="connsiteX27" fmla="*/ 146912 w 343481"/>
                <a:gd name="connsiteY27" fmla="*/ 358378 h 358378"/>
                <a:gd name="connsiteX28" fmla="*/ 120091 w 343481"/>
                <a:gd name="connsiteY28" fmla="*/ 340674 h 358378"/>
                <a:gd name="connsiteX29" fmla="*/ 120091 w 343481"/>
                <a:gd name="connsiteY29" fmla="*/ 340674 h 358378"/>
                <a:gd name="connsiteX30" fmla="*/ 106374 w 343481"/>
                <a:gd name="connsiteY30" fmla="*/ 308597 h 358378"/>
                <a:gd name="connsiteX31" fmla="*/ 92197 w 343481"/>
                <a:gd name="connsiteY31" fmla="*/ 300413 h 358378"/>
                <a:gd name="connsiteX32" fmla="*/ 57466 w 343481"/>
                <a:gd name="connsiteY32" fmla="*/ 304603 h 358378"/>
                <a:gd name="connsiteX33" fmla="*/ 29304 w 343481"/>
                <a:gd name="connsiteY33" fmla="*/ 291211 h 358378"/>
                <a:gd name="connsiteX34" fmla="*/ 29304 w 343481"/>
                <a:gd name="connsiteY34" fmla="*/ 291211 h 358378"/>
                <a:gd name="connsiteX35" fmla="*/ 28722 w 343481"/>
                <a:gd name="connsiteY35" fmla="*/ 290246 h 358378"/>
                <a:gd name="connsiteX36" fmla="*/ 3919 w 343481"/>
                <a:gd name="connsiteY36" fmla="*/ 247363 h 358378"/>
                <a:gd name="connsiteX37" fmla="*/ 5853 w 343481"/>
                <a:gd name="connsiteY37" fmla="*/ 215230 h 358378"/>
                <a:gd name="connsiteX38" fmla="*/ 5853 w 343481"/>
                <a:gd name="connsiteY38" fmla="*/ 215230 h 358378"/>
                <a:gd name="connsiteX39" fmla="*/ 26822 w 343481"/>
                <a:gd name="connsiteY39" fmla="*/ 187332 h 358378"/>
                <a:gd name="connsiteX40" fmla="*/ 26822 w 343481"/>
                <a:gd name="connsiteY40" fmla="*/ 171041 h 358378"/>
                <a:gd name="connsiteX41" fmla="*/ 5854 w 343481"/>
                <a:gd name="connsiteY41" fmla="*/ 143148 h 358378"/>
                <a:gd name="connsiteX42" fmla="*/ 3355 w 343481"/>
                <a:gd name="connsiteY42" fmla="*/ 112037 h 358378"/>
                <a:gd name="connsiteX43" fmla="*/ 3355 w 343481"/>
                <a:gd name="connsiteY43" fmla="*/ 112037 h 358378"/>
                <a:gd name="connsiteX44" fmla="*/ 3919 w 343481"/>
                <a:gd name="connsiteY44" fmla="*/ 111016 h 358378"/>
                <a:gd name="connsiteX45" fmla="*/ 28722 w 343481"/>
                <a:gd name="connsiteY45" fmla="*/ 68131 h 358378"/>
                <a:gd name="connsiteX46" fmla="*/ 57466 w 343481"/>
                <a:gd name="connsiteY46" fmla="*/ 53775 h 358378"/>
                <a:gd name="connsiteX47" fmla="*/ 57466 w 343481"/>
                <a:gd name="connsiteY47" fmla="*/ 53775 h 358378"/>
                <a:gd name="connsiteX48" fmla="*/ 92197 w 343481"/>
                <a:gd name="connsiteY48" fmla="*/ 57961 h 358378"/>
                <a:gd name="connsiteX49" fmla="*/ 106374 w 343481"/>
                <a:gd name="connsiteY49" fmla="*/ 49777 h 358378"/>
                <a:gd name="connsiteX50" fmla="*/ 120091 w 343481"/>
                <a:gd name="connsiteY50" fmla="*/ 17705 h 358378"/>
                <a:gd name="connsiteX51" fmla="*/ 145787 w 343481"/>
                <a:gd name="connsiteY51" fmla="*/ 22 h 358378"/>
                <a:gd name="connsiteX52" fmla="*/ 145787 w 343481"/>
                <a:gd name="connsiteY52" fmla="*/ 22 h 358378"/>
                <a:gd name="connsiteX53" fmla="*/ 146912 w 343481"/>
                <a:gd name="connsiteY53" fmla="*/ 0 h 358378"/>
                <a:gd name="connsiteX54" fmla="*/ 196569 w 343481"/>
                <a:gd name="connsiteY54" fmla="*/ 25003 h 358378"/>
                <a:gd name="connsiteX55" fmla="*/ 146912 w 343481"/>
                <a:gd name="connsiteY55" fmla="*/ 25003 h 358378"/>
                <a:gd name="connsiteX56" fmla="*/ 143082 w 343481"/>
                <a:gd name="connsiteY56" fmla="*/ 27532 h 358378"/>
                <a:gd name="connsiteX57" fmla="*/ 143082 w 343481"/>
                <a:gd name="connsiteY57" fmla="*/ 27532 h 358378"/>
                <a:gd name="connsiteX58" fmla="*/ 128826 w 343481"/>
                <a:gd name="connsiteY58" fmla="*/ 60880 h 358378"/>
                <a:gd name="connsiteX59" fmla="*/ 120086 w 343481"/>
                <a:gd name="connsiteY59" fmla="*/ 70734 h 358378"/>
                <a:gd name="connsiteX60" fmla="*/ 120086 w 343481"/>
                <a:gd name="connsiteY60" fmla="*/ 70734 h 358378"/>
                <a:gd name="connsiteX61" fmla="*/ 103498 w 343481"/>
                <a:gd name="connsiteY61" fmla="*/ 80312 h 358378"/>
                <a:gd name="connsiteX62" fmla="*/ 90585 w 343481"/>
                <a:gd name="connsiteY62" fmla="*/ 82954 h 358378"/>
                <a:gd name="connsiteX63" fmla="*/ 90585 w 343481"/>
                <a:gd name="connsiteY63" fmla="*/ 82954 h 358378"/>
                <a:gd name="connsiteX64" fmla="*/ 54472 w 343481"/>
                <a:gd name="connsiteY64" fmla="*/ 78598 h 358378"/>
                <a:gd name="connsiteX65" fmla="*/ 50366 w 343481"/>
                <a:gd name="connsiteY65" fmla="*/ 80649 h 358378"/>
                <a:gd name="connsiteX66" fmla="*/ 50366 w 343481"/>
                <a:gd name="connsiteY66" fmla="*/ 80649 h 358378"/>
                <a:gd name="connsiteX67" fmla="*/ 25563 w 343481"/>
                <a:gd name="connsiteY67" fmla="*/ 123534 h 358378"/>
                <a:gd name="connsiteX68" fmla="*/ 25840 w 343481"/>
                <a:gd name="connsiteY68" fmla="*/ 128124 h 358378"/>
                <a:gd name="connsiteX69" fmla="*/ 25840 w 343481"/>
                <a:gd name="connsiteY69" fmla="*/ 128124 h 358378"/>
                <a:gd name="connsiteX70" fmla="*/ 47647 w 343481"/>
                <a:gd name="connsiteY70" fmla="*/ 157133 h 358378"/>
                <a:gd name="connsiteX71" fmla="*/ 51828 w 343481"/>
                <a:gd name="connsiteY71" fmla="*/ 169653 h 358378"/>
                <a:gd name="connsiteX72" fmla="*/ 51828 w 343481"/>
                <a:gd name="connsiteY72" fmla="*/ 169653 h 358378"/>
                <a:gd name="connsiteX73" fmla="*/ 51828 w 343481"/>
                <a:gd name="connsiteY73" fmla="*/ 188724 h 358378"/>
                <a:gd name="connsiteX74" fmla="*/ 47647 w 343481"/>
                <a:gd name="connsiteY74" fmla="*/ 201243 h 358378"/>
                <a:gd name="connsiteX75" fmla="*/ 47647 w 343481"/>
                <a:gd name="connsiteY75" fmla="*/ 201243 h 358378"/>
                <a:gd name="connsiteX76" fmla="*/ 25839 w 343481"/>
                <a:gd name="connsiteY76" fmla="*/ 230254 h 358378"/>
                <a:gd name="connsiteX77" fmla="*/ 25563 w 343481"/>
                <a:gd name="connsiteY77" fmla="*/ 234844 h 358378"/>
                <a:gd name="connsiteX78" fmla="*/ 25563 w 343481"/>
                <a:gd name="connsiteY78" fmla="*/ 234844 h 358378"/>
                <a:gd name="connsiteX79" fmla="*/ 50366 w 343481"/>
                <a:gd name="connsiteY79" fmla="*/ 277730 h 358378"/>
                <a:gd name="connsiteX80" fmla="*/ 54472 w 343481"/>
                <a:gd name="connsiteY80" fmla="*/ 279780 h 358378"/>
                <a:gd name="connsiteX81" fmla="*/ 54472 w 343481"/>
                <a:gd name="connsiteY81" fmla="*/ 279780 h 358378"/>
                <a:gd name="connsiteX82" fmla="*/ 90585 w 343481"/>
                <a:gd name="connsiteY82" fmla="*/ 275424 h 358378"/>
                <a:gd name="connsiteX83" fmla="*/ 103498 w 343481"/>
                <a:gd name="connsiteY83" fmla="*/ 278066 h 358378"/>
                <a:gd name="connsiteX84" fmla="*/ 103498 w 343481"/>
                <a:gd name="connsiteY84" fmla="*/ 278066 h 358378"/>
                <a:gd name="connsiteX85" fmla="*/ 120086 w 343481"/>
                <a:gd name="connsiteY85" fmla="*/ 287644 h 358378"/>
                <a:gd name="connsiteX86" fmla="*/ 128826 w 343481"/>
                <a:gd name="connsiteY86" fmla="*/ 297499 h 358378"/>
                <a:gd name="connsiteX87" fmla="*/ 128826 w 343481"/>
                <a:gd name="connsiteY87" fmla="*/ 297499 h 358378"/>
                <a:gd name="connsiteX88" fmla="*/ 143082 w 343481"/>
                <a:gd name="connsiteY88" fmla="*/ 330846 h 358378"/>
                <a:gd name="connsiteX89" fmla="*/ 146912 w 343481"/>
                <a:gd name="connsiteY89" fmla="*/ 333375 h 358378"/>
                <a:gd name="connsiteX90" fmla="*/ 146912 w 343481"/>
                <a:gd name="connsiteY90" fmla="*/ 333375 h 358378"/>
                <a:gd name="connsiteX91" fmla="*/ 196569 w 343481"/>
                <a:gd name="connsiteY91" fmla="*/ 333375 h 358378"/>
                <a:gd name="connsiteX92" fmla="*/ 200401 w 343481"/>
                <a:gd name="connsiteY92" fmla="*/ 330846 h 358378"/>
                <a:gd name="connsiteX93" fmla="*/ 200401 w 343481"/>
                <a:gd name="connsiteY93" fmla="*/ 330846 h 358378"/>
                <a:gd name="connsiteX94" fmla="*/ 214659 w 343481"/>
                <a:gd name="connsiteY94" fmla="*/ 297496 h 358378"/>
                <a:gd name="connsiteX95" fmla="*/ 223399 w 343481"/>
                <a:gd name="connsiteY95" fmla="*/ 287643 h 358378"/>
                <a:gd name="connsiteX96" fmla="*/ 223399 w 343481"/>
                <a:gd name="connsiteY96" fmla="*/ 287643 h 358378"/>
                <a:gd name="connsiteX97" fmla="*/ 239982 w 343481"/>
                <a:gd name="connsiteY97" fmla="*/ 278066 h 358378"/>
                <a:gd name="connsiteX98" fmla="*/ 252896 w 343481"/>
                <a:gd name="connsiteY98" fmla="*/ 275424 h 358378"/>
                <a:gd name="connsiteX99" fmla="*/ 252896 w 343481"/>
                <a:gd name="connsiteY99" fmla="*/ 275424 h 358378"/>
                <a:gd name="connsiteX100" fmla="*/ 289008 w 343481"/>
                <a:gd name="connsiteY100" fmla="*/ 279780 h 358378"/>
                <a:gd name="connsiteX101" fmla="*/ 293116 w 343481"/>
                <a:gd name="connsiteY101" fmla="*/ 277730 h 358378"/>
                <a:gd name="connsiteX102" fmla="*/ 293116 w 343481"/>
                <a:gd name="connsiteY102" fmla="*/ 277730 h 358378"/>
                <a:gd name="connsiteX103" fmla="*/ 317917 w 343481"/>
                <a:gd name="connsiteY103" fmla="*/ 234844 h 358378"/>
                <a:gd name="connsiteX104" fmla="*/ 317642 w 343481"/>
                <a:gd name="connsiteY104" fmla="*/ 230254 h 358378"/>
                <a:gd name="connsiteX105" fmla="*/ 317642 w 343481"/>
                <a:gd name="connsiteY105" fmla="*/ 230254 h 358378"/>
                <a:gd name="connsiteX106" fmla="*/ 295834 w 343481"/>
                <a:gd name="connsiteY106" fmla="*/ 201243 h 358378"/>
                <a:gd name="connsiteX107" fmla="*/ 291652 w 343481"/>
                <a:gd name="connsiteY107" fmla="*/ 188724 h 358378"/>
                <a:gd name="connsiteX108" fmla="*/ 291652 w 343481"/>
                <a:gd name="connsiteY108" fmla="*/ 188724 h 358378"/>
                <a:gd name="connsiteX109" fmla="*/ 291652 w 343481"/>
                <a:gd name="connsiteY109" fmla="*/ 169653 h 358378"/>
                <a:gd name="connsiteX110" fmla="*/ 295834 w 343481"/>
                <a:gd name="connsiteY110" fmla="*/ 157133 h 358378"/>
                <a:gd name="connsiteX111" fmla="*/ 295834 w 343481"/>
                <a:gd name="connsiteY111" fmla="*/ 157133 h 358378"/>
                <a:gd name="connsiteX112" fmla="*/ 317642 w 343481"/>
                <a:gd name="connsiteY112" fmla="*/ 128124 h 358378"/>
                <a:gd name="connsiteX113" fmla="*/ 317917 w 343481"/>
                <a:gd name="connsiteY113" fmla="*/ 123534 h 358378"/>
                <a:gd name="connsiteX114" fmla="*/ 317917 w 343481"/>
                <a:gd name="connsiteY114" fmla="*/ 123534 h 358378"/>
                <a:gd name="connsiteX115" fmla="*/ 293116 w 343481"/>
                <a:gd name="connsiteY115" fmla="*/ 80649 h 358378"/>
                <a:gd name="connsiteX116" fmla="*/ 289008 w 343481"/>
                <a:gd name="connsiteY116" fmla="*/ 78598 h 358378"/>
                <a:gd name="connsiteX117" fmla="*/ 289008 w 343481"/>
                <a:gd name="connsiteY117" fmla="*/ 78598 h 358378"/>
                <a:gd name="connsiteX118" fmla="*/ 252896 w 343481"/>
                <a:gd name="connsiteY118" fmla="*/ 82954 h 358378"/>
                <a:gd name="connsiteX119" fmla="*/ 239982 w 343481"/>
                <a:gd name="connsiteY119" fmla="*/ 80312 h 358378"/>
                <a:gd name="connsiteX120" fmla="*/ 239982 w 343481"/>
                <a:gd name="connsiteY120" fmla="*/ 80312 h 358378"/>
                <a:gd name="connsiteX121" fmla="*/ 223399 w 343481"/>
                <a:gd name="connsiteY121" fmla="*/ 70736 h 358378"/>
                <a:gd name="connsiteX122" fmla="*/ 214659 w 343481"/>
                <a:gd name="connsiteY122" fmla="*/ 60883 h 358378"/>
                <a:gd name="connsiteX123" fmla="*/ 214659 w 343481"/>
                <a:gd name="connsiteY123" fmla="*/ 60883 h 358378"/>
                <a:gd name="connsiteX124" fmla="*/ 200401 w 343481"/>
                <a:gd name="connsiteY124" fmla="*/ 27532 h 358378"/>
                <a:gd name="connsiteX125" fmla="*/ 196569 w 343481"/>
                <a:gd name="connsiteY125" fmla="*/ 25003 h 358378"/>
                <a:gd name="connsiteX126" fmla="*/ 196569 w 343481"/>
                <a:gd name="connsiteY126" fmla="*/ 25003 h 358378"/>
                <a:gd name="connsiteX127" fmla="*/ 171740 w 343481"/>
                <a:gd name="connsiteY127" fmla="*/ 104180 h 358378"/>
                <a:gd name="connsiteX128" fmla="*/ 246750 w 343481"/>
                <a:gd name="connsiteY128" fmla="*/ 179189 h 358378"/>
                <a:gd name="connsiteX129" fmla="*/ 171740 w 343481"/>
                <a:gd name="connsiteY129" fmla="*/ 254198 h 358378"/>
                <a:gd name="connsiteX130" fmla="*/ 96731 w 343481"/>
                <a:gd name="connsiteY130" fmla="*/ 179189 h 358378"/>
                <a:gd name="connsiteX131" fmla="*/ 171740 w 343481"/>
                <a:gd name="connsiteY131" fmla="*/ 104180 h 358378"/>
                <a:gd name="connsiteX132" fmla="*/ 171740 w 343481"/>
                <a:gd name="connsiteY132" fmla="*/ 129183 h 358378"/>
                <a:gd name="connsiteX133" fmla="*/ 121734 w 343481"/>
                <a:gd name="connsiteY133" fmla="*/ 179189 h 358378"/>
                <a:gd name="connsiteX134" fmla="*/ 171740 w 343481"/>
                <a:gd name="connsiteY134" fmla="*/ 229195 h 358378"/>
                <a:gd name="connsiteX135" fmla="*/ 221747 w 343481"/>
                <a:gd name="connsiteY135" fmla="*/ 179189 h 358378"/>
                <a:gd name="connsiteX136" fmla="*/ 171740 w 343481"/>
                <a:gd name="connsiteY136" fmla="*/ 129183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343481" h="358378">
                  <a:moveTo>
                    <a:pt x="196569" y="0"/>
                  </a:moveTo>
                  <a:cubicBezTo>
                    <a:pt x="208247" y="0"/>
                    <a:pt x="218800" y="6965"/>
                    <a:pt x="223390" y="17703"/>
                  </a:cubicBezTo>
                  <a:lnTo>
                    <a:pt x="223390" y="17703"/>
                  </a:lnTo>
                  <a:lnTo>
                    <a:pt x="237104" y="49777"/>
                  </a:lnTo>
                  <a:lnTo>
                    <a:pt x="251279" y="57961"/>
                  </a:lnTo>
                  <a:lnTo>
                    <a:pt x="286015" y="53775"/>
                  </a:lnTo>
                  <a:cubicBezTo>
                    <a:pt x="297233" y="52422"/>
                    <a:pt x="308184" y="57668"/>
                    <a:pt x="314177" y="67167"/>
                  </a:cubicBezTo>
                  <a:lnTo>
                    <a:pt x="314177" y="67167"/>
                  </a:lnTo>
                  <a:lnTo>
                    <a:pt x="314758" y="68131"/>
                  </a:lnTo>
                  <a:lnTo>
                    <a:pt x="339561" y="111016"/>
                  </a:lnTo>
                  <a:cubicBezTo>
                    <a:pt x="345420" y="121145"/>
                    <a:pt x="344659" y="133795"/>
                    <a:pt x="337628" y="143148"/>
                  </a:cubicBezTo>
                  <a:lnTo>
                    <a:pt x="337628" y="143148"/>
                  </a:lnTo>
                  <a:lnTo>
                    <a:pt x="316655" y="171041"/>
                  </a:lnTo>
                  <a:lnTo>
                    <a:pt x="316655" y="187332"/>
                  </a:lnTo>
                  <a:lnTo>
                    <a:pt x="337628" y="215230"/>
                  </a:lnTo>
                  <a:cubicBezTo>
                    <a:pt x="344424" y="224271"/>
                    <a:pt x="345362" y="236393"/>
                    <a:pt x="340125" y="246341"/>
                  </a:cubicBezTo>
                  <a:lnTo>
                    <a:pt x="340125" y="246341"/>
                  </a:lnTo>
                  <a:lnTo>
                    <a:pt x="339561" y="247363"/>
                  </a:lnTo>
                  <a:lnTo>
                    <a:pt x="314758" y="290246"/>
                  </a:lnTo>
                  <a:cubicBezTo>
                    <a:pt x="308914" y="300354"/>
                    <a:pt x="297606" y="306002"/>
                    <a:pt x="286015" y="304603"/>
                  </a:cubicBezTo>
                  <a:lnTo>
                    <a:pt x="286015" y="304603"/>
                  </a:lnTo>
                  <a:lnTo>
                    <a:pt x="251279" y="300413"/>
                  </a:lnTo>
                  <a:lnTo>
                    <a:pt x="237104" y="308597"/>
                  </a:lnTo>
                  <a:lnTo>
                    <a:pt x="223390" y="340674"/>
                  </a:lnTo>
                  <a:cubicBezTo>
                    <a:pt x="218948" y="351067"/>
                    <a:pt x="208922" y="357925"/>
                    <a:pt x="197695" y="358356"/>
                  </a:cubicBezTo>
                  <a:lnTo>
                    <a:pt x="197695" y="358356"/>
                  </a:lnTo>
                  <a:lnTo>
                    <a:pt x="196569" y="358378"/>
                  </a:lnTo>
                  <a:lnTo>
                    <a:pt x="146912" y="358378"/>
                  </a:lnTo>
                  <a:cubicBezTo>
                    <a:pt x="135234" y="358378"/>
                    <a:pt x="124681" y="351412"/>
                    <a:pt x="120091" y="340674"/>
                  </a:cubicBezTo>
                  <a:lnTo>
                    <a:pt x="120091" y="340674"/>
                  </a:lnTo>
                  <a:lnTo>
                    <a:pt x="106374" y="308597"/>
                  </a:lnTo>
                  <a:lnTo>
                    <a:pt x="92197" y="300413"/>
                  </a:lnTo>
                  <a:lnTo>
                    <a:pt x="57466" y="304603"/>
                  </a:lnTo>
                  <a:cubicBezTo>
                    <a:pt x="46249" y="305957"/>
                    <a:pt x="35297" y="300711"/>
                    <a:pt x="29304" y="291211"/>
                  </a:cubicBezTo>
                  <a:lnTo>
                    <a:pt x="29304" y="291211"/>
                  </a:lnTo>
                  <a:lnTo>
                    <a:pt x="28722" y="290246"/>
                  </a:lnTo>
                  <a:lnTo>
                    <a:pt x="3919" y="247363"/>
                  </a:lnTo>
                  <a:cubicBezTo>
                    <a:pt x="-1939" y="237233"/>
                    <a:pt x="-1178" y="224583"/>
                    <a:pt x="5853" y="215230"/>
                  </a:cubicBezTo>
                  <a:lnTo>
                    <a:pt x="5853" y="215230"/>
                  </a:lnTo>
                  <a:lnTo>
                    <a:pt x="26822" y="187332"/>
                  </a:lnTo>
                  <a:lnTo>
                    <a:pt x="26822" y="171041"/>
                  </a:lnTo>
                  <a:lnTo>
                    <a:pt x="5854" y="143148"/>
                  </a:lnTo>
                  <a:cubicBezTo>
                    <a:pt x="-943" y="134107"/>
                    <a:pt x="-1881" y="121985"/>
                    <a:pt x="3355" y="112037"/>
                  </a:cubicBezTo>
                  <a:lnTo>
                    <a:pt x="3355" y="112037"/>
                  </a:lnTo>
                  <a:lnTo>
                    <a:pt x="3919" y="111016"/>
                  </a:lnTo>
                  <a:lnTo>
                    <a:pt x="28722" y="68131"/>
                  </a:lnTo>
                  <a:cubicBezTo>
                    <a:pt x="34567" y="58025"/>
                    <a:pt x="45875" y="52377"/>
                    <a:pt x="57466" y="53775"/>
                  </a:cubicBezTo>
                  <a:lnTo>
                    <a:pt x="57466" y="53775"/>
                  </a:lnTo>
                  <a:lnTo>
                    <a:pt x="92197" y="57961"/>
                  </a:lnTo>
                  <a:lnTo>
                    <a:pt x="106374" y="49777"/>
                  </a:lnTo>
                  <a:lnTo>
                    <a:pt x="120091" y="17705"/>
                  </a:lnTo>
                  <a:cubicBezTo>
                    <a:pt x="124533" y="7312"/>
                    <a:pt x="134560" y="453"/>
                    <a:pt x="145787" y="22"/>
                  </a:cubicBezTo>
                  <a:lnTo>
                    <a:pt x="145787" y="22"/>
                  </a:lnTo>
                  <a:lnTo>
                    <a:pt x="146912" y="0"/>
                  </a:lnTo>
                  <a:close/>
                  <a:moveTo>
                    <a:pt x="196569" y="25003"/>
                  </a:moveTo>
                  <a:lnTo>
                    <a:pt x="146912" y="25003"/>
                  </a:lnTo>
                  <a:cubicBezTo>
                    <a:pt x="145245" y="25003"/>
                    <a:pt x="143737" y="25998"/>
                    <a:pt x="143082" y="27532"/>
                  </a:cubicBezTo>
                  <a:lnTo>
                    <a:pt x="143082" y="27532"/>
                  </a:lnTo>
                  <a:lnTo>
                    <a:pt x="128826" y="60880"/>
                  </a:lnTo>
                  <a:cubicBezTo>
                    <a:pt x="127055" y="65023"/>
                    <a:pt x="123988" y="68481"/>
                    <a:pt x="120086" y="70734"/>
                  </a:cubicBezTo>
                  <a:lnTo>
                    <a:pt x="120086" y="70734"/>
                  </a:lnTo>
                  <a:lnTo>
                    <a:pt x="103498" y="80312"/>
                  </a:lnTo>
                  <a:cubicBezTo>
                    <a:pt x="99593" y="82566"/>
                    <a:pt x="95062" y="83493"/>
                    <a:pt x="90585" y="82954"/>
                  </a:cubicBezTo>
                  <a:lnTo>
                    <a:pt x="90585" y="82954"/>
                  </a:lnTo>
                  <a:lnTo>
                    <a:pt x="54472" y="78598"/>
                  </a:lnTo>
                  <a:cubicBezTo>
                    <a:pt x="52816" y="78398"/>
                    <a:pt x="51201" y="79205"/>
                    <a:pt x="50366" y="80649"/>
                  </a:cubicBezTo>
                  <a:lnTo>
                    <a:pt x="50366" y="80649"/>
                  </a:lnTo>
                  <a:lnTo>
                    <a:pt x="25563" y="123534"/>
                  </a:lnTo>
                  <a:cubicBezTo>
                    <a:pt x="24726" y="124981"/>
                    <a:pt x="24835" y="126788"/>
                    <a:pt x="25840" y="128124"/>
                  </a:cubicBezTo>
                  <a:lnTo>
                    <a:pt x="25840" y="128124"/>
                  </a:lnTo>
                  <a:lnTo>
                    <a:pt x="47647" y="157133"/>
                  </a:lnTo>
                  <a:cubicBezTo>
                    <a:pt x="50361" y="160743"/>
                    <a:pt x="51828" y="165137"/>
                    <a:pt x="51828" y="169653"/>
                  </a:cubicBezTo>
                  <a:lnTo>
                    <a:pt x="51828" y="169653"/>
                  </a:lnTo>
                  <a:lnTo>
                    <a:pt x="51828" y="188724"/>
                  </a:lnTo>
                  <a:cubicBezTo>
                    <a:pt x="51828" y="193239"/>
                    <a:pt x="50361" y="197633"/>
                    <a:pt x="47647" y="201243"/>
                  </a:cubicBezTo>
                  <a:lnTo>
                    <a:pt x="47647" y="201243"/>
                  </a:lnTo>
                  <a:lnTo>
                    <a:pt x="25839" y="230254"/>
                  </a:lnTo>
                  <a:cubicBezTo>
                    <a:pt x="24835" y="231591"/>
                    <a:pt x="24726" y="233398"/>
                    <a:pt x="25563" y="234844"/>
                  </a:cubicBezTo>
                  <a:lnTo>
                    <a:pt x="25563" y="234844"/>
                  </a:lnTo>
                  <a:lnTo>
                    <a:pt x="50366" y="277730"/>
                  </a:lnTo>
                  <a:cubicBezTo>
                    <a:pt x="51201" y="279173"/>
                    <a:pt x="52816" y="279980"/>
                    <a:pt x="54472" y="279780"/>
                  </a:cubicBezTo>
                  <a:lnTo>
                    <a:pt x="54472" y="279780"/>
                  </a:lnTo>
                  <a:lnTo>
                    <a:pt x="90585" y="275424"/>
                  </a:lnTo>
                  <a:cubicBezTo>
                    <a:pt x="95062" y="274884"/>
                    <a:pt x="99593" y="275811"/>
                    <a:pt x="103498" y="278066"/>
                  </a:cubicBezTo>
                  <a:lnTo>
                    <a:pt x="103498" y="278066"/>
                  </a:lnTo>
                  <a:lnTo>
                    <a:pt x="120086" y="287644"/>
                  </a:lnTo>
                  <a:cubicBezTo>
                    <a:pt x="123988" y="289896"/>
                    <a:pt x="127055" y="293355"/>
                    <a:pt x="128826" y="297499"/>
                  </a:cubicBezTo>
                  <a:lnTo>
                    <a:pt x="128826" y="297499"/>
                  </a:lnTo>
                  <a:lnTo>
                    <a:pt x="143082" y="330846"/>
                  </a:lnTo>
                  <a:cubicBezTo>
                    <a:pt x="143737" y="332380"/>
                    <a:pt x="145245" y="333375"/>
                    <a:pt x="146912" y="333375"/>
                  </a:cubicBezTo>
                  <a:lnTo>
                    <a:pt x="146912" y="333375"/>
                  </a:lnTo>
                  <a:lnTo>
                    <a:pt x="196569" y="333375"/>
                  </a:lnTo>
                  <a:cubicBezTo>
                    <a:pt x="198237" y="333375"/>
                    <a:pt x="199744" y="332380"/>
                    <a:pt x="200401" y="330846"/>
                  </a:cubicBezTo>
                  <a:lnTo>
                    <a:pt x="200401" y="330846"/>
                  </a:lnTo>
                  <a:lnTo>
                    <a:pt x="214659" y="297496"/>
                  </a:lnTo>
                  <a:cubicBezTo>
                    <a:pt x="216429" y="293352"/>
                    <a:pt x="219496" y="289895"/>
                    <a:pt x="223399" y="287643"/>
                  </a:cubicBezTo>
                  <a:lnTo>
                    <a:pt x="223399" y="287643"/>
                  </a:lnTo>
                  <a:lnTo>
                    <a:pt x="239982" y="278066"/>
                  </a:lnTo>
                  <a:cubicBezTo>
                    <a:pt x="243888" y="275811"/>
                    <a:pt x="248418" y="274884"/>
                    <a:pt x="252896" y="275424"/>
                  </a:cubicBezTo>
                  <a:lnTo>
                    <a:pt x="252896" y="275424"/>
                  </a:lnTo>
                  <a:lnTo>
                    <a:pt x="289008" y="279780"/>
                  </a:lnTo>
                  <a:cubicBezTo>
                    <a:pt x="290665" y="279980"/>
                    <a:pt x="292281" y="279173"/>
                    <a:pt x="293116" y="277730"/>
                  </a:cubicBezTo>
                  <a:lnTo>
                    <a:pt x="293116" y="277730"/>
                  </a:lnTo>
                  <a:lnTo>
                    <a:pt x="317917" y="234844"/>
                  </a:lnTo>
                  <a:cubicBezTo>
                    <a:pt x="318754" y="233398"/>
                    <a:pt x="318645" y="231591"/>
                    <a:pt x="317642" y="230254"/>
                  </a:cubicBezTo>
                  <a:lnTo>
                    <a:pt x="317642" y="230254"/>
                  </a:lnTo>
                  <a:lnTo>
                    <a:pt x="295834" y="201243"/>
                  </a:lnTo>
                  <a:cubicBezTo>
                    <a:pt x="293121" y="197633"/>
                    <a:pt x="291654" y="193239"/>
                    <a:pt x="291652" y="188724"/>
                  </a:cubicBezTo>
                  <a:lnTo>
                    <a:pt x="291652" y="188724"/>
                  </a:lnTo>
                  <a:lnTo>
                    <a:pt x="291652" y="169653"/>
                  </a:lnTo>
                  <a:cubicBezTo>
                    <a:pt x="291652" y="165137"/>
                    <a:pt x="293121" y="160743"/>
                    <a:pt x="295834" y="157133"/>
                  </a:cubicBezTo>
                  <a:lnTo>
                    <a:pt x="295834" y="157133"/>
                  </a:lnTo>
                  <a:lnTo>
                    <a:pt x="317642" y="128124"/>
                  </a:lnTo>
                  <a:cubicBezTo>
                    <a:pt x="318645" y="126788"/>
                    <a:pt x="318754" y="124981"/>
                    <a:pt x="317917" y="123534"/>
                  </a:cubicBezTo>
                  <a:lnTo>
                    <a:pt x="317917" y="123534"/>
                  </a:lnTo>
                  <a:lnTo>
                    <a:pt x="293116" y="80649"/>
                  </a:lnTo>
                  <a:cubicBezTo>
                    <a:pt x="292281" y="79205"/>
                    <a:pt x="290665" y="78398"/>
                    <a:pt x="289008" y="78598"/>
                  </a:cubicBezTo>
                  <a:lnTo>
                    <a:pt x="289008" y="78598"/>
                  </a:lnTo>
                  <a:lnTo>
                    <a:pt x="252896" y="82954"/>
                  </a:lnTo>
                  <a:cubicBezTo>
                    <a:pt x="248418" y="83493"/>
                    <a:pt x="243888" y="82566"/>
                    <a:pt x="239982" y="80312"/>
                  </a:cubicBezTo>
                  <a:lnTo>
                    <a:pt x="239982" y="80312"/>
                  </a:lnTo>
                  <a:lnTo>
                    <a:pt x="223399" y="70736"/>
                  </a:lnTo>
                  <a:cubicBezTo>
                    <a:pt x="219496" y="68483"/>
                    <a:pt x="216429" y="65026"/>
                    <a:pt x="214659" y="60883"/>
                  </a:cubicBezTo>
                  <a:lnTo>
                    <a:pt x="214659" y="60883"/>
                  </a:lnTo>
                  <a:lnTo>
                    <a:pt x="200401" y="27532"/>
                  </a:lnTo>
                  <a:cubicBezTo>
                    <a:pt x="199744" y="25998"/>
                    <a:pt x="198237" y="25003"/>
                    <a:pt x="196569" y="25003"/>
                  </a:cubicBezTo>
                  <a:lnTo>
                    <a:pt x="196569" y="25003"/>
                  </a:lnTo>
                  <a:close/>
                  <a:moveTo>
                    <a:pt x="171740" y="104180"/>
                  </a:moveTo>
                  <a:cubicBezTo>
                    <a:pt x="213167" y="104180"/>
                    <a:pt x="246750" y="137763"/>
                    <a:pt x="246750" y="179189"/>
                  </a:cubicBezTo>
                  <a:cubicBezTo>
                    <a:pt x="246750" y="220616"/>
                    <a:pt x="213167" y="254198"/>
                    <a:pt x="171740" y="254198"/>
                  </a:cubicBezTo>
                  <a:cubicBezTo>
                    <a:pt x="130314" y="254198"/>
                    <a:pt x="96731" y="220616"/>
                    <a:pt x="96731" y="179189"/>
                  </a:cubicBezTo>
                  <a:cubicBezTo>
                    <a:pt x="96731" y="137763"/>
                    <a:pt x="130314" y="104180"/>
                    <a:pt x="171740" y="104180"/>
                  </a:cubicBezTo>
                  <a:close/>
                  <a:moveTo>
                    <a:pt x="171740" y="129183"/>
                  </a:moveTo>
                  <a:cubicBezTo>
                    <a:pt x="144122" y="129183"/>
                    <a:pt x="121734" y="151571"/>
                    <a:pt x="121734" y="179189"/>
                  </a:cubicBezTo>
                  <a:cubicBezTo>
                    <a:pt x="121734" y="206808"/>
                    <a:pt x="144122" y="229195"/>
                    <a:pt x="171740" y="229195"/>
                  </a:cubicBezTo>
                  <a:cubicBezTo>
                    <a:pt x="199359" y="229195"/>
                    <a:pt x="221747" y="206808"/>
                    <a:pt x="221747" y="179189"/>
                  </a:cubicBezTo>
                  <a:cubicBezTo>
                    <a:pt x="221747" y="151571"/>
                    <a:pt x="199359" y="129183"/>
                    <a:pt x="171740" y="129183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C484E19-1167-5592-27C3-CB304A0994C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80889" y="5422181"/>
            <a:ext cx="702462" cy="130522"/>
            <a:chOff x="4396748" y="5226980"/>
            <a:chExt cx="702462" cy="130522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FF82D4A7-7F1A-0390-3B31-834659B58B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4">
                <a:defRPr/>
              </a:pPr>
              <a:endParaRPr lang="zh-CN" altLang="en-US" sz="135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D7EDC85-D2C8-F44B-6214-A8B471A35E5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04933C1B-44FD-FF5E-1F39-59C0C7D4A6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BC2EE00-48B6-9F50-1357-E3DEA8F496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34D66E32-45D6-0B93-4801-919C9497BD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B5840BC-E5F0-9D83-4C4D-8285B7F419A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DB4395CF-E78B-0B3A-CB9D-488FFAFEEF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7F8FB8B3-3CA8-4B1E-0898-EC35D9532B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CEB9B18A-4BF7-98F7-1C08-6AA0206B1E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B9577269-9535-427E-34AA-CBA435AE1C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CAD06193-029E-37C4-F4A5-6B184A6BF5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54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">
        <p:fade/>
      </p:transition>
    </mc:Choice>
    <mc:Fallback xmlns="">
      <p:transition spd="med" advTm="25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合 8">
            <a:extLst>
              <a:ext uri="{FF2B5EF4-FFF2-40B4-BE49-F238E27FC236}">
                <a16:creationId xmlns:a16="http://schemas.microsoft.com/office/drawing/2014/main" id="{6A4A3892-9A3B-5976-CE34-AB2E5B01E1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7528" y="1432259"/>
            <a:ext cx="2044660" cy="1013001"/>
            <a:chOff x="928617" y="1183701"/>
            <a:chExt cx="2434058" cy="120592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9BB596F-7CE8-F2DC-354E-D5B3FE0BA9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E745CA9-5462-1907-4A52-A2AD654038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40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6107448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769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66%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2-1610.pptx</a:t>
            </a:r>
            <a:endParaRPr lang="zh-CN" altLang="en-US" sz="160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5129" y="2652196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5894" y="256273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3109" y="4005055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3649" y="404411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5AFE191-3F60-5B24-BA4B-02BB6D1EE0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63161" y="1263324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0" name="矩形: 圆角 89">
            <a:hlinkClick r:id="rId16" action="ppaction://hlinksldjump" tooltip="回到上一层级"/>
            <a:extLst>
              <a:ext uri="{FF2B5EF4-FFF2-40B4-BE49-F238E27FC236}">
                <a16:creationId xmlns:a16="http://schemas.microsoft.com/office/drawing/2014/main" id="{007C23B3-EF45-7516-B35D-B8EC1FDC19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84659" y="1348826"/>
            <a:ext cx="353463" cy="353443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endParaRPr lang="zh-CN" altLang="en-US" sz="120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91" name="图形 90">
            <a:hlinkClick r:id="rId16" action="ppaction://hlinksldjump"/>
            <a:extLst>
              <a:ext uri="{FF2B5EF4-FFF2-40B4-BE49-F238E27FC236}">
                <a16:creationId xmlns:a16="http://schemas.microsoft.com/office/drawing/2014/main" id="{9BD84E5B-40E6-9094-99F1-277DE16DF5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4552" b="4552"/>
          <a:stretch/>
        </p:blipFill>
        <p:spPr>
          <a:xfrm>
            <a:off x="5062341" y="1429889"/>
            <a:ext cx="211359" cy="192120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EEE4382C-8CA1-8D03-214D-7DA70910CA7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97700" y="1368167"/>
            <a:ext cx="42721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80">
              <a:defRPr/>
            </a:pPr>
            <a:r>
              <a:rPr lang="zh-CN" altLang="en-US" sz="16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16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395465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9FA140E-C4DB-C414-FD1D-97B1B0E4E3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59351" y="2796202"/>
            <a:ext cx="180307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1DBBA2C-F85E-A88F-D217-EC1B424C8E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859156" y="3070483"/>
            <a:ext cx="140346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380">
              <a:defRPr/>
            </a:pPr>
            <a:r>
              <a:rPr lang="zh-CN" altLang="en-US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2.0.0.3</a:t>
            </a:r>
            <a:endParaRPr lang="zh-CN" altLang="en-US" sz="1050">
              <a:solidFill>
                <a:schemeClr val="bg1">
                  <a:alpha val="40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2B49087-A276-9A59-FB6F-688549D5D0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8115" y="5425992"/>
            <a:ext cx="3905547" cy="425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specification</a:t>
            </a:r>
          </a:p>
          <a:p>
            <a:pPr algn="ctr" defTabSz="914380">
              <a:defRPr/>
            </a:pP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914380">
              <a:defRPr/>
            </a:pP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sp>
        <p:nvSpPr>
          <p:cNvPr id="73" name="矩形: 圆角 72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5402A8B-0020-8C8A-508E-F3FB6836E3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05407" y="4946869"/>
            <a:ext cx="2715366" cy="425735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r>
              <a:rPr lang="zh-CN" altLang="en-US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退出放映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6A339773-947F-607D-51C8-E7C0D8025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47736" y="2118189"/>
            <a:ext cx="636699" cy="636699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8" name="图形 7">
            <a:extLst>
              <a:ext uri="{FF2B5EF4-FFF2-40B4-BE49-F238E27FC236}">
                <a16:creationId xmlns:a16="http://schemas.microsoft.com/office/drawing/2014/main" id="{106006E7-1E17-6275-50DF-5CAAAE01A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48740" y="2248830"/>
            <a:ext cx="434691" cy="375415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E18116C3-6824-560B-F2BE-6D9D144F34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63818" y="3557394"/>
            <a:ext cx="3198540" cy="1076581"/>
          </a:xfrm>
          <a:prstGeom prst="roundRect">
            <a:avLst>
              <a:gd name="adj" fmla="val 9842"/>
            </a:avLst>
          </a:prstGeom>
          <a:solidFill>
            <a:srgbClr val="26262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endParaRPr lang="zh-CN" altLang="en-US" sz="120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739C16B-6507-FD00-4B9D-6E2436B7AD44}"/>
              </a:ext>
            </a:extLst>
          </p:cNvPr>
          <p:cNvGrpSpPr>
            <a:grpSpLocks/>
          </p:cNvGrpSpPr>
          <p:nvPr/>
        </p:nvGrpSpPr>
        <p:grpSpPr>
          <a:xfrm>
            <a:off x="6983772" y="3585601"/>
            <a:ext cx="3131371" cy="502930"/>
            <a:chOff x="3799586" y="3476297"/>
            <a:chExt cx="4592826" cy="737654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0CA32AEE-6076-5F48-F6D7-6CF40457E317}"/>
                </a:ext>
              </a:extLst>
            </p:cNvPr>
            <p:cNvSpPr>
              <a:spLocks/>
            </p:cNvSpPr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altLang="zh-CN" sz="140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40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“死狗”的故事</a:t>
              </a:r>
            </a:p>
          </p:txBody>
        </p:sp>
        <p:sp>
          <p:nvSpPr>
            <p:cNvPr id="82" name="图形 2">
              <a:extLst>
                <a:ext uri="{FF2B5EF4-FFF2-40B4-BE49-F238E27FC236}">
                  <a16:creationId xmlns:a16="http://schemas.microsoft.com/office/drawing/2014/main" id="{A90F75D4-0DCB-88E4-FF4A-A3A11950303B}"/>
                </a:ext>
              </a:extLst>
            </p:cNvPr>
            <p:cNvSpPr>
              <a:spLocks/>
            </p:cNvSpPr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83" name="图形 14">
              <a:extLst>
                <a:ext uri="{FF2B5EF4-FFF2-40B4-BE49-F238E27FC236}">
                  <a16:creationId xmlns:a16="http://schemas.microsoft.com/office/drawing/2014/main" id="{2341D39E-50DB-F0CB-D9AF-482C1863FA3F}"/>
                </a:ext>
              </a:extLst>
            </p:cNvPr>
            <p:cNvSpPr>
              <a:spLocks/>
            </p:cNvSpPr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11624C6-2EA1-5F36-CC14-E12012C9DC0A}"/>
              </a:ext>
            </a:extLst>
          </p:cNvPr>
          <p:cNvGrpSpPr>
            <a:grpSpLocks/>
          </p:cNvGrpSpPr>
          <p:nvPr/>
        </p:nvGrpSpPr>
        <p:grpSpPr>
          <a:xfrm>
            <a:off x="6982042" y="4098588"/>
            <a:ext cx="3131371" cy="502930"/>
            <a:chOff x="3797046" y="4228700"/>
            <a:chExt cx="4592826" cy="737654"/>
          </a:xfrm>
        </p:grpSpPr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BF261289-5722-FF61-A169-2D12D908943F}"/>
                </a:ext>
              </a:extLst>
            </p:cNvPr>
            <p:cNvSpPr>
              <a:spLocks/>
            </p:cNvSpPr>
            <p:nvPr/>
          </p:nvSpPr>
          <p:spPr>
            <a:xfrm>
              <a:off x="3797046" y="4228700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GitHub </a:t>
              </a:r>
              <a:r>
                <a:rPr lang="zh-CN" altLang="en-US" sz="14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开源地址</a:t>
              </a:r>
            </a:p>
          </p:txBody>
        </p:sp>
        <p:sp>
          <p:nvSpPr>
            <p:cNvPr id="86" name="图形 2">
              <a:extLst>
                <a:ext uri="{FF2B5EF4-FFF2-40B4-BE49-F238E27FC236}">
                  <a16:creationId xmlns:a16="http://schemas.microsoft.com/office/drawing/2014/main" id="{79AF2CD9-2C29-4481-B9DD-F35135EE99D9}"/>
                </a:ext>
              </a:extLst>
            </p:cNvPr>
            <p:cNvSpPr>
              <a:spLocks/>
            </p:cNvSpPr>
            <p:nvPr/>
          </p:nvSpPr>
          <p:spPr>
            <a:xfrm>
              <a:off x="8088019" y="4496267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C484E19-1167-5592-27C3-CB304A0994C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80889" y="5422181"/>
            <a:ext cx="702462" cy="130522"/>
            <a:chOff x="4396748" y="5226980"/>
            <a:chExt cx="702462" cy="130522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FF82D4A7-7F1A-0390-3B31-834659B58B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4">
                <a:defRPr/>
              </a:pPr>
              <a:endParaRPr lang="zh-CN" altLang="en-US" sz="135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D7EDC85-D2C8-F44B-6214-A8B471A35E5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04933C1B-44FD-FF5E-1F39-59C0C7D4A6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BC2EE00-48B6-9F50-1357-E3DEA8F496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34D66E32-45D6-0B93-4801-919C9497BD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B5840BC-E5F0-9D83-4C4D-8285B7F419A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DB4395CF-E78B-0B3A-CB9D-488FFAFEEF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7F8FB8B3-3CA8-4B1E-0898-EC35D9532B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CEB9B18A-4BF7-98F7-1C08-6AA0206B1E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B9577269-9535-427E-34AA-CBA435AE1C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CAD06193-029E-37C4-F4A5-6B184A6BF5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65" name="图形 4">
            <a:hlinkClick r:id="rId19"/>
            <a:extLst>
              <a:ext uri="{FF2B5EF4-FFF2-40B4-BE49-F238E27FC236}">
                <a16:creationId xmlns:a16="http://schemas.microsoft.com/office/drawing/2014/main" id="{812A41A3-28D0-640B-ACB2-111A44E5339A}"/>
              </a:ext>
            </a:extLst>
          </p:cNvPr>
          <p:cNvSpPr>
            <a:spLocks/>
          </p:cNvSpPr>
          <p:nvPr/>
        </p:nvSpPr>
        <p:spPr>
          <a:xfrm>
            <a:off x="7130448" y="4240683"/>
            <a:ext cx="214584" cy="214584"/>
          </a:xfrm>
          <a:custGeom>
            <a:avLst/>
            <a:gdLst>
              <a:gd name="connsiteX0" fmla="*/ 73819 w 185737"/>
              <a:gd name="connsiteY0" fmla="*/ 0 h 185737"/>
              <a:gd name="connsiteX1" fmla="*/ 80963 w 185737"/>
              <a:gd name="connsiteY1" fmla="*/ 7144 h 185737"/>
              <a:gd name="connsiteX2" fmla="*/ 74788 w 185737"/>
              <a:gd name="connsiteY2" fmla="*/ 14222 h 185737"/>
              <a:gd name="connsiteX3" fmla="*/ 73819 w 185737"/>
              <a:gd name="connsiteY3" fmla="*/ 14288 h 185737"/>
              <a:gd name="connsiteX4" fmla="*/ 35719 w 185737"/>
              <a:gd name="connsiteY4" fmla="*/ 14288 h 185737"/>
              <a:gd name="connsiteX5" fmla="*/ 14337 w 185737"/>
              <a:gd name="connsiteY5" fmla="*/ 34251 h 185737"/>
              <a:gd name="connsiteX6" fmla="*/ 14288 w 185737"/>
              <a:gd name="connsiteY6" fmla="*/ 35719 h 185737"/>
              <a:gd name="connsiteX7" fmla="*/ 14288 w 185737"/>
              <a:gd name="connsiteY7" fmla="*/ 150019 h 185737"/>
              <a:gd name="connsiteX8" fmla="*/ 34251 w 185737"/>
              <a:gd name="connsiteY8" fmla="*/ 171400 h 185737"/>
              <a:gd name="connsiteX9" fmla="*/ 35719 w 185737"/>
              <a:gd name="connsiteY9" fmla="*/ 171450 h 185737"/>
              <a:gd name="connsiteX10" fmla="*/ 150019 w 185737"/>
              <a:gd name="connsiteY10" fmla="*/ 171450 h 185737"/>
              <a:gd name="connsiteX11" fmla="*/ 171400 w 185737"/>
              <a:gd name="connsiteY11" fmla="*/ 151486 h 185737"/>
              <a:gd name="connsiteX12" fmla="*/ 171450 w 185737"/>
              <a:gd name="connsiteY12" fmla="*/ 150019 h 185737"/>
              <a:gd name="connsiteX13" fmla="*/ 171450 w 185737"/>
              <a:gd name="connsiteY13" fmla="*/ 111919 h 185737"/>
              <a:gd name="connsiteX14" fmla="*/ 178594 w 185737"/>
              <a:gd name="connsiteY14" fmla="*/ 104775 h 185737"/>
              <a:gd name="connsiteX15" fmla="*/ 185673 w 185737"/>
              <a:gd name="connsiteY15" fmla="*/ 110949 h 185737"/>
              <a:gd name="connsiteX16" fmla="*/ 185738 w 185737"/>
              <a:gd name="connsiteY16" fmla="*/ 111919 h 185737"/>
              <a:gd name="connsiteX17" fmla="*/ 185738 w 185737"/>
              <a:gd name="connsiteY17" fmla="*/ 150019 h 185737"/>
              <a:gd name="connsiteX18" fmla="*/ 151916 w 185737"/>
              <a:gd name="connsiteY18" fmla="*/ 185688 h 185737"/>
              <a:gd name="connsiteX19" fmla="*/ 150019 w 185737"/>
              <a:gd name="connsiteY19" fmla="*/ 185738 h 185737"/>
              <a:gd name="connsiteX20" fmla="*/ 35719 w 185737"/>
              <a:gd name="connsiteY20" fmla="*/ 185738 h 185737"/>
              <a:gd name="connsiteX21" fmla="*/ 50 w 185737"/>
              <a:gd name="connsiteY21" fmla="*/ 151916 h 185737"/>
              <a:gd name="connsiteX22" fmla="*/ 0 w 185737"/>
              <a:gd name="connsiteY22" fmla="*/ 150019 h 185737"/>
              <a:gd name="connsiteX23" fmla="*/ 0 w 185737"/>
              <a:gd name="connsiteY23" fmla="*/ 35719 h 185737"/>
              <a:gd name="connsiteX24" fmla="*/ 33822 w 185737"/>
              <a:gd name="connsiteY24" fmla="*/ 50 h 185737"/>
              <a:gd name="connsiteX25" fmla="*/ 35719 w 185737"/>
              <a:gd name="connsiteY25" fmla="*/ 0 h 185737"/>
              <a:gd name="connsiteX26" fmla="*/ 73819 w 185737"/>
              <a:gd name="connsiteY26" fmla="*/ 0 h 185737"/>
              <a:gd name="connsiteX27" fmla="*/ 169069 w 185737"/>
              <a:gd name="connsiteY27" fmla="*/ 0 h 185737"/>
              <a:gd name="connsiteX28" fmla="*/ 185682 w 185737"/>
              <a:gd name="connsiteY28" fmla="*/ 15302 h 185737"/>
              <a:gd name="connsiteX29" fmla="*/ 185738 w 185737"/>
              <a:gd name="connsiteY29" fmla="*/ 16669 h 185737"/>
              <a:gd name="connsiteX30" fmla="*/ 185738 w 185737"/>
              <a:gd name="connsiteY30" fmla="*/ 64294 h 185737"/>
              <a:gd name="connsiteX31" fmla="*/ 178594 w 185737"/>
              <a:gd name="connsiteY31" fmla="*/ 71438 h 185737"/>
              <a:gd name="connsiteX32" fmla="*/ 171515 w 185737"/>
              <a:gd name="connsiteY32" fmla="*/ 65263 h 185737"/>
              <a:gd name="connsiteX33" fmla="*/ 171450 w 185737"/>
              <a:gd name="connsiteY33" fmla="*/ 64294 h 185737"/>
              <a:gd name="connsiteX34" fmla="*/ 171450 w 185737"/>
              <a:gd name="connsiteY34" fmla="*/ 24384 h 185737"/>
              <a:gd name="connsiteX35" fmla="*/ 88395 w 185737"/>
              <a:gd name="connsiteY35" fmla="*/ 107445 h 185737"/>
              <a:gd name="connsiteX36" fmla="*/ 78293 w 185737"/>
              <a:gd name="connsiteY36" fmla="*/ 107445 h 185737"/>
              <a:gd name="connsiteX37" fmla="*/ 77601 w 185737"/>
              <a:gd name="connsiteY37" fmla="*/ 98144 h 185737"/>
              <a:gd name="connsiteX38" fmla="*/ 78293 w 185737"/>
              <a:gd name="connsiteY38" fmla="*/ 97343 h 185737"/>
              <a:gd name="connsiteX39" fmla="*/ 161334 w 185737"/>
              <a:gd name="connsiteY39" fmla="*/ 14288 h 185737"/>
              <a:gd name="connsiteX40" fmla="*/ 121444 w 185737"/>
              <a:gd name="connsiteY40" fmla="*/ 14288 h 185737"/>
              <a:gd name="connsiteX41" fmla="*/ 114300 w 185737"/>
              <a:gd name="connsiteY41" fmla="*/ 7144 h 185737"/>
              <a:gd name="connsiteX42" fmla="*/ 120474 w 185737"/>
              <a:gd name="connsiteY42" fmla="*/ 65 h 185737"/>
              <a:gd name="connsiteX43" fmla="*/ 121444 w 185737"/>
              <a:gd name="connsiteY43" fmla="*/ 0 h 185737"/>
              <a:gd name="connsiteX44" fmla="*/ 169069 w 185737"/>
              <a:gd name="connsiteY44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5737" h="185737">
                <a:moveTo>
                  <a:pt x="73819" y="0"/>
                </a:moveTo>
                <a:cubicBezTo>
                  <a:pt x="77764" y="0"/>
                  <a:pt x="80963" y="3198"/>
                  <a:pt x="80963" y="7144"/>
                </a:cubicBezTo>
                <a:cubicBezTo>
                  <a:pt x="80963" y="10760"/>
                  <a:pt x="78275" y="13749"/>
                  <a:pt x="74788" y="14222"/>
                </a:cubicBezTo>
                <a:lnTo>
                  <a:pt x="73819" y="14288"/>
                </a:lnTo>
                <a:lnTo>
                  <a:pt x="35719" y="14288"/>
                </a:lnTo>
                <a:cubicBezTo>
                  <a:pt x="24376" y="14288"/>
                  <a:pt x="15091" y="23100"/>
                  <a:pt x="14337" y="34251"/>
                </a:cubicBezTo>
                <a:lnTo>
                  <a:pt x="14288" y="35719"/>
                </a:lnTo>
                <a:lnTo>
                  <a:pt x="14288" y="150019"/>
                </a:lnTo>
                <a:cubicBezTo>
                  <a:pt x="14288" y="161362"/>
                  <a:pt x="23100" y="170646"/>
                  <a:pt x="34251" y="171400"/>
                </a:cubicBezTo>
                <a:lnTo>
                  <a:pt x="35719" y="171450"/>
                </a:lnTo>
                <a:lnTo>
                  <a:pt x="150019" y="171450"/>
                </a:lnTo>
                <a:cubicBezTo>
                  <a:pt x="161362" y="171450"/>
                  <a:pt x="170646" y="162637"/>
                  <a:pt x="171400" y="151486"/>
                </a:cubicBezTo>
                <a:lnTo>
                  <a:pt x="171450" y="150019"/>
                </a:lnTo>
                <a:lnTo>
                  <a:pt x="171450" y="111919"/>
                </a:lnTo>
                <a:cubicBezTo>
                  <a:pt x="171450" y="107974"/>
                  <a:pt x="174649" y="104775"/>
                  <a:pt x="178594" y="104775"/>
                </a:cubicBezTo>
                <a:cubicBezTo>
                  <a:pt x="182210" y="104775"/>
                  <a:pt x="185199" y="107463"/>
                  <a:pt x="185673" y="110949"/>
                </a:cubicBezTo>
                <a:lnTo>
                  <a:pt x="185738" y="111919"/>
                </a:lnTo>
                <a:lnTo>
                  <a:pt x="185738" y="150019"/>
                </a:lnTo>
                <a:cubicBezTo>
                  <a:pt x="185738" y="169110"/>
                  <a:pt x="170760" y="184702"/>
                  <a:pt x="151916" y="185688"/>
                </a:cubicBezTo>
                <a:lnTo>
                  <a:pt x="150019" y="185738"/>
                </a:lnTo>
                <a:lnTo>
                  <a:pt x="35719" y="185738"/>
                </a:lnTo>
                <a:cubicBezTo>
                  <a:pt x="16628" y="185738"/>
                  <a:pt x="1036" y="170760"/>
                  <a:pt x="50" y="151916"/>
                </a:cubicBezTo>
                <a:lnTo>
                  <a:pt x="0" y="150019"/>
                </a:lnTo>
                <a:lnTo>
                  <a:pt x="0" y="35719"/>
                </a:lnTo>
                <a:cubicBezTo>
                  <a:pt x="0" y="16628"/>
                  <a:pt x="14977" y="1036"/>
                  <a:pt x="33822" y="50"/>
                </a:cubicBezTo>
                <a:lnTo>
                  <a:pt x="35719" y="0"/>
                </a:lnTo>
                <a:lnTo>
                  <a:pt x="73819" y="0"/>
                </a:lnTo>
                <a:close/>
                <a:moveTo>
                  <a:pt x="169069" y="0"/>
                </a:moveTo>
                <a:cubicBezTo>
                  <a:pt x="177815" y="0"/>
                  <a:pt x="184987" y="6735"/>
                  <a:pt x="185682" y="15302"/>
                </a:cubicBezTo>
                <a:lnTo>
                  <a:pt x="185738" y="16669"/>
                </a:lnTo>
                <a:lnTo>
                  <a:pt x="185738" y="64294"/>
                </a:lnTo>
                <a:cubicBezTo>
                  <a:pt x="185738" y="68239"/>
                  <a:pt x="182539" y="71438"/>
                  <a:pt x="178594" y="71438"/>
                </a:cubicBezTo>
                <a:cubicBezTo>
                  <a:pt x="174977" y="71438"/>
                  <a:pt x="171988" y="68750"/>
                  <a:pt x="171515" y="65263"/>
                </a:cubicBezTo>
                <a:lnTo>
                  <a:pt x="171450" y="64294"/>
                </a:lnTo>
                <a:lnTo>
                  <a:pt x="171450" y="24384"/>
                </a:lnTo>
                <a:lnTo>
                  <a:pt x="88395" y="107445"/>
                </a:lnTo>
                <a:cubicBezTo>
                  <a:pt x="85605" y="110235"/>
                  <a:pt x="81083" y="110235"/>
                  <a:pt x="78293" y="107445"/>
                </a:cubicBezTo>
                <a:cubicBezTo>
                  <a:pt x="75756" y="104909"/>
                  <a:pt x="75526" y="100940"/>
                  <a:pt x="77601" y="98144"/>
                </a:cubicBezTo>
                <a:lnTo>
                  <a:pt x="78293" y="97343"/>
                </a:lnTo>
                <a:lnTo>
                  <a:pt x="161334" y="14288"/>
                </a:lnTo>
                <a:lnTo>
                  <a:pt x="121444" y="14288"/>
                </a:lnTo>
                <a:cubicBezTo>
                  <a:pt x="117499" y="14288"/>
                  <a:pt x="114300" y="11089"/>
                  <a:pt x="114300" y="7144"/>
                </a:cubicBezTo>
                <a:cubicBezTo>
                  <a:pt x="114300" y="3527"/>
                  <a:pt x="116988" y="538"/>
                  <a:pt x="120474" y="65"/>
                </a:cubicBezTo>
                <a:lnTo>
                  <a:pt x="121444" y="0"/>
                </a:lnTo>
                <a:lnTo>
                  <a:pt x="169069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400">
              <a:latin typeface="HarmonyOS Sans SC" panose="00000500000000000000" pitchFamily="2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EE2851C-D23E-9A66-FEAF-E95449A24E6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32407" y="6925225"/>
            <a:ext cx="3131371" cy="502930"/>
            <a:chOff x="3797046" y="4228700"/>
            <a:chExt cx="4592826" cy="737654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868BFF1C-4359-C8A2-4592-A379F827FF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7046" y="4228700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altLang="zh-CN" sz="140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40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设置</a:t>
              </a:r>
            </a:p>
          </p:txBody>
        </p:sp>
        <p:sp>
          <p:nvSpPr>
            <p:cNvPr id="68" name="图形 2">
              <a:extLst>
                <a:ext uri="{FF2B5EF4-FFF2-40B4-BE49-F238E27FC236}">
                  <a16:creationId xmlns:a16="http://schemas.microsoft.com/office/drawing/2014/main" id="{8FA79479-76EE-3B7B-3502-1A5892C430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88019" y="4496267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9" name="图形 21">
              <a:extLst>
                <a:ext uri="{FF2B5EF4-FFF2-40B4-BE49-F238E27FC236}">
                  <a16:creationId xmlns:a16="http://schemas.microsoft.com/office/drawing/2014/main" id="{FDD3B5C9-375B-1844-2DE1-6B7D303327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04050" y="4410051"/>
              <a:ext cx="354813" cy="370201"/>
            </a:xfrm>
            <a:custGeom>
              <a:avLst/>
              <a:gdLst>
                <a:gd name="connsiteX0" fmla="*/ 196569 w 343481"/>
                <a:gd name="connsiteY0" fmla="*/ 0 h 358378"/>
                <a:gd name="connsiteX1" fmla="*/ 223390 w 343481"/>
                <a:gd name="connsiteY1" fmla="*/ 17703 h 358378"/>
                <a:gd name="connsiteX2" fmla="*/ 223390 w 343481"/>
                <a:gd name="connsiteY2" fmla="*/ 17703 h 358378"/>
                <a:gd name="connsiteX3" fmla="*/ 237104 w 343481"/>
                <a:gd name="connsiteY3" fmla="*/ 49777 h 358378"/>
                <a:gd name="connsiteX4" fmla="*/ 251279 w 343481"/>
                <a:gd name="connsiteY4" fmla="*/ 57961 h 358378"/>
                <a:gd name="connsiteX5" fmla="*/ 286015 w 343481"/>
                <a:gd name="connsiteY5" fmla="*/ 53775 h 358378"/>
                <a:gd name="connsiteX6" fmla="*/ 314177 w 343481"/>
                <a:gd name="connsiteY6" fmla="*/ 67167 h 358378"/>
                <a:gd name="connsiteX7" fmla="*/ 314177 w 343481"/>
                <a:gd name="connsiteY7" fmla="*/ 67167 h 358378"/>
                <a:gd name="connsiteX8" fmla="*/ 314758 w 343481"/>
                <a:gd name="connsiteY8" fmla="*/ 68131 h 358378"/>
                <a:gd name="connsiteX9" fmla="*/ 339561 w 343481"/>
                <a:gd name="connsiteY9" fmla="*/ 111016 h 358378"/>
                <a:gd name="connsiteX10" fmla="*/ 337628 w 343481"/>
                <a:gd name="connsiteY10" fmla="*/ 143148 h 358378"/>
                <a:gd name="connsiteX11" fmla="*/ 337628 w 343481"/>
                <a:gd name="connsiteY11" fmla="*/ 143148 h 358378"/>
                <a:gd name="connsiteX12" fmla="*/ 316655 w 343481"/>
                <a:gd name="connsiteY12" fmla="*/ 171041 h 358378"/>
                <a:gd name="connsiteX13" fmla="*/ 316655 w 343481"/>
                <a:gd name="connsiteY13" fmla="*/ 187332 h 358378"/>
                <a:gd name="connsiteX14" fmla="*/ 337628 w 343481"/>
                <a:gd name="connsiteY14" fmla="*/ 215230 h 358378"/>
                <a:gd name="connsiteX15" fmla="*/ 340125 w 343481"/>
                <a:gd name="connsiteY15" fmla="*/ 246341 h 358378"/>
                <a:gd name="connsiteX16" fmla="*/ 340125 w 343481"/>
                <a:gd name="connsiteY16" fmla="*/ 246341 h 358378"/>
                <a:gd name="connsiteX17" fmla="*/ 339561 w 343481"/>
                <a:gd name="connsiteY17" fmla="*/ 247363 h 358378"/>
                <a:gd name="connsiteX18" fmla="*/ 314758 w 343481"/>
                <a:gd name="connsiteY18" fmla="*/ 290246 h 358378"/>
                <a:gd name="connsiteX19" fmla="*/ 286015 w 343481"/>
                <a:gd name="connsiteY19" fmla="*/ 304603 h 358378"/>
                <a:gd name="connsiteX20" fmla="*/ 286015 w 343481"/>
                <a:gd name="connsiteY20" fmla="*/ 304603 h 358378"/>
                <a:gd name="connsiteX21" fmla="*/ 251279 w 343481"/>
                <a:gd name="connsiteY21" fmla="*/ 300413 h 358378"/>
                <a:gd name="connsiteX22" fmla="*/ 237104 w 343481"/>
                <a:gd name="connsiteY22" fmla="*/ 308597 h 358378"/>
                <a:gd name="connsiteX23" fmla="*/ 223390 w 343481"/>
                <a:gd name="connsiteY23" fmla="*/ 340674 h 358378"/>
                <a:gd name="connsiteX24" fmla="*/ 197695 w 343481"/>
                <a:gd name="connsiteY24" fmla="*/ 358356 h 358378"/>
                <a:gd name="connsiteX25" fmla="*/ 197695 w 343481"/>
                <a:gd name="connsiteY25" fmla="*/ 358356 h 358378"/>
                <a:gd name="connsiteX26" fmla="*/ 196569 w 343481"/>
                <a:gd name="connsiteY26" fmla="*/ 358378 h 358378"/>
                <a:gd name="connsiteX27" fmla="*/ 146912 w 343481"/>
                <a:gd name="connsiteY27" fmla="*/ 358378 h 358378"/>
                <a:gd name="connsiteX28" fmla="*/ 120091 w 343481"/>
                <a:gd name="connsiteY28" fmla="*/ 340674 h 358378"/>
                <a:gd name="connsiteX29" fmla="*/ 120091 w 343481"/>
                <a:gd name="connsiteY29" fmla="*/ 340674 h 358378"/>
                <a:gd name="connsiteX30" fmla="*/ 106374 w 343481"/>
                <a:gd name="connsiteY30" fmla="*/ 308597 h 358378"/>
                <a:gd name="connsiteX31" fmla="*/ 92197 w 343481"/>
                <a:gd name="connsiteY31" fmla="*/ 300413 h 358378"/>
                <a:gd name="connsiteX32" fmla="*/ 57466 w 343481"/>
                <a:gd name="connsiteY32" fmla="*/ 304603 h 358378"/>
                <a:gd name="connsiteX33" fmla="*/ 29304 w 343481"/>
                <a:gd name="connsiteY33" fmla="*/ 291211 h 358378"/>
                <a:gd name="connsiteX34" fmla="*/ 29304 w 343481"/>
                <a:gd name="connsiteY34" fmla="*/ 291211 h 358378"/>
                <a:gd name="connsiteX35" fmla="*/ 28722 w 343481"/>
                <a:gd name="connsiteY35" fmla="*/ 290246 h 358378"/>
                <a:gd name="connsiteX36" fmla="*/ 3919 w 343481"/>
                <a:gd name="connsiteY36" fmla="*/ 247363 h 358378"/>
                <a:gd name="connsiteX37" fmla="*/ 5853 w 343481"/>
                <a:gd name="connsiteY37" fmla="*/ 215230 h 358378"/>
                <a:gd name="connsiteX38" fmla="*/ 5853 w 343481"/>
                <a:gd name="connsiteY38" fmla="*/ 215230 h 358378"/>
                <a:gd name="connsiteX39" fmla="*/ 26822 w 343481"/>
                <a:gd name="connsiteY39" fmla="*/ 187332 h 358378"/>
                <a:gd name="connsiteX40" fmla="*/ 26822 w 343481"/>
                <a:gd name="connsiteY40" fmla="*/ 171041 h 358378"/>
                <a:gd name="connsiteX41" fmla="*/ 5854 w 343481"/>
                <a:gd name="connsiteY41" fmla="*/ 143148 h 358378"/>
                <a:gd name="connsiteX42" fmla="*/ 3355 w 343481"/>
                <a:gd name="connsiteY42" fmla="*/ 112037 h 358378"/>
                <a:gd name="connsiteX43" fmla="*/ 3355 w 343481"/>
                <a:gd name="connsiteY43" fmla="*/ 112037 h 358378"/>
                <a:gd name="connsiteX44" fmla="*/ 3919 w 343481"/>
                <a:gd name="connsiteY44" fmla="*/ 111016 h 358378"/>
                <a:gd name="connsiteX45" fmla="*/ 28722 w 343481"/>
                <a:gd name="connsiteY45" fmla="*/ 68131 h 358378"/>
                <a:gd name="connsiteX46" fmla="*/ 57466 w 343481"/>
                <a:gd name="connsiteY46" fmla="*/ 53775 h 358378"/>
                <a:gd name="connsiteX47" fmla="*/ 57466 w 343481"/>
                <a:gd name="connsiteY47" fmla="*/ 53775 h 358378"/>
                <a:gd name="connsiteX48" fmla="*/ 92197 w 343481"/>
                <a:gd name="connsiteY48" fmla="*/ 57961 h 358378"/>
                <a:gd name="connsiteX49" fmla="*/ 106374 w 343481"/>
                <a:gd name="connsiteY49" fmla="*/ 49777 h 358378"/>
                <a:gd name="connsiteX50" fmla="*/ 120091 w 343481"/>
                <a:gd name="connsiteY50" fmla="*/ 17705 h 358378"/>
                <a:gd name="connsiteX51" fmla="*/ 145787 w 343481"/>
                <a:gd name="connsiteY51" fmla="*/ 22 h 358378"/>
                <a:gd name="connsiteX52" fmla="*/ 145787 w 343481"/>
                <a:gd name="connsiteY52" fmla="*/ 22 h 358378"/>
                <a:gd name="connsiteX53" fmla="*/ 146912 w 343481"/>
                <a:gd name="connsiteY53" fmla="*/ 0 h 358378"/>
                <a:gd name="connsiteX54" fmla="*/ 196569 w 343481"/>
                <a:gd name="connsiteY54" fmla="*/ 25003 h 358378"/>
                <a:gd name="connsiteX55" fmla="*/ 146912 w 343481"/>
                <a:gd name="connsiteY55" fmla="*/ 25003 h 358378"/>
                <a:gd name="connsiteX56" fmla="*/ 143082 w 343481"/>
                <a:gd name="connsiteY56" fmla="*/ 27532 h 358378"/>
                <a:gd name="connsiteX57" fmla="*/ 143082 w 343481"/>
                <a:gd name="connsiteY57" fmla="*/ 27532 h 358378"/>
                <a:gd name="connsiteX58" fmla="*/ 128826 w 343481"/>
                <a:gd name="connsiteY58" fmla="*/ 60880 h 358378"/>
                <a:gd name="connsiteX59" fmla="*/ 120086 w 343481"/>
                <a:gd name="connsiteY59" fmla="*/ 70734 h 358378"/>
                <a:gd name="connsiteX60" fmla="*/ 120086 w 343481"/>
                <a:gd name="connsiteY60" fmla="*/ 70734 h 358378"/>
                <a:gd name="connsiteX61" fmla="*/ 103498 w 343481"/>
                <a:gd name="connsiteY61" fmla="*/ 80312 h 358378"/>
                <a:gd name="connsiteX62" fmla="*/ 90585 w 343481"/>
                <a:gd name="connsiteY62" fmla="*/ 82954 h 358378"/>
                <a:gd name="connsiteX63" fmla="*/ 90585 w 343481"/>
                <a:gd name="connsiteY63" fmla="*/ 82954 h 358378"/>
                <a:gd name="connsiteX64" fmla="*/ 54472 w 343481"/>
                <a:gd name="connsiteY64" fmla="*/ 78598 h 358378"/>
                <a:gd name="connsiteX65" fmla="*/ 50366 w 343481"/>
                <a:gd name="connsiteY65" fmla="*/ 80649 h 358378"/>
                <a:gd name="connsiteX66" fmla="*/ 50366 w 343481"/>
                <a:gd name="connsiteY66" fmla="*/ 80649 h 358378"/>
                <a:gd name="connsiteX67" fmla="*/ 25563 w 343481"/>
                <a:gd name="connsiteY67" fmla="*/ 123534 h 358378"/>
                <a:gd name="connsiteX68" fmla="*/ 25840 w 343481"/>
                <a:gd name="connsiteY68" fmla="*/ 128124 h 358378"/>
                <a:gd name="connsiteX69" fmla="*/ 25840 w 343481"/>
                <a:gd name="connsiteY69" fmla="*/ 128124 h 358378"/>
                <a:gd name="connsiteX70" fmla="*/ 47647 w 343481"/>
                <a:gd name="connsiteY70" fmla="*/ 157133 h 358378"/>
                <a:gd name="connsiteX71" fmla="*/ 51828 w 343481"/>
                <a:gd name="connsiteY71" fmla="*/ 169653 h 358378"/>
                <a:gd name="connsiteX72" fmla="*/ 51828 w 343481"/>
                <a:gd name="connsiteY72" fmla="*/ 169653 h 358378"/>
                <a:gd name="connsiteX73" fmla="*/ 51828 w 343481"/>
                <a:gd name="connsiteY73" fmla="*/ 188724 h 358378"/>
                <a:gd name="connsiteX74" fmla="*/ 47647 w 343481"/>
                <a:gd name="connsiteY74" fmla="*/ 201243 h 358378"/>
                <a:gd name="connsiteX75" fmla="*/ 47647 w 343481"/>
                <a:gd name="connsiteY75" fmla="*/ 201243 h 358378"/>
                <a:gd name="connsiteX76" fmla="*/ 25839 w 343481"/>
                <a:gd name="connsiteY76" fmla="*/ 230254 h 358378"/>
                <a:gd name="connsiteX77" fmla="*/ 25563 w 343481"/>
                <a:gd name="connsiteY77" fmla="*/ 234844 h 358378"/>
                <a:gd name="connsiteX78" fmla="*/ 25563 w 343481"/>
                <a:gd name="connsiteY78" fmla="*/ 234844 h 358378"/>
                <a:gd name="connsiteX79" fmla="*/ 50366 w 343481"/>
                <a:gd name="connsiteY79" fmla="*/ 277730 h 358378"/>
                <a:gd name="connsiteX80" fmla="*/ 54472 w 343481"/>
                <a:gd name="connsiteY80" fmla="*/ 279780 h 358378"/>
                <a:gd name="connsiteX81" fmla="*/ 54472 w 343481"/>
                <a:gd name="connsiteY81" fmla="*/ 279780 h 358378"/>
                <a:gd name="connsiteX82" fmla="*/ 90585 w 343481"/>
                <a:gd name="connsiteY82" fmla="*/ 275424 h 358378"/>
                <a:gd name="connsiteX83" fmla="*/ 103498 w 343481"/>
                <a:gd name="connsiteY83" fmla="*/ 278066 h 358378"/>
                <a:gd name="connsiteX84" fmla="*/ 103498 w 343481"/>
                <a:gd name="connsiteY84" fmla="*/ 278066 h 358378"/>
                <a:gd name="connsiteX85" fmla="*/ 120086 w 343481"/>
                <a:gd name="connsiteY85" fmla="*/ 287644 h 358378"/>
                <a:gd name="connsiteX86" fmla="*/ 128826 w 343481"/>
                <a:gd name="connsiteY86" fmla="*/ 297499 h 358378"/>
                <a:gd name="connsiteX87" fmla="*/ 128826 w 343481"/>
                <a:gd name="connsiteY87" fmla="*/ 297499 h 358378"/>
                <a:gd name="connsiteX88" fmla="*/ 143082 w 343481"/>
                <a:gd name="connsiteY88" fmla="*/ 330846 h 358378"/>
                <a:gd name="connsiteX89" fmla="*/ 146912 w 343481"/>
                <a:gd name="connsiteY89" fmla="*/ 333375 h 358378"/>
                <a:gd name="connsiteX90" fmla="*/ 146912 w 343481"/>
                <a:gd name="connsiteY90" fmla="*/ 333375 h 358378"/>
                <a:gd name="connsiteX91" fmla="*/ 196569 w 343481"/>
                <a:gd name="connsiteY91" fmla="*/ 333375 h 358378"/>
                <a:gd name="connsiteX92" fmla="*/ 200401 w 343481"/>
                <a:gd name="connsiteY92" fmla="*/ 330846 h 358378"/>
                <a:gd name="connsiteX93" fmla="*/ 200401 w 343481"/>
                <a:gd name="connsiteY93" fmla="*/ 330846 h 358378"/>
                <a:gd name="connsiteX94" fmla="*/ 214659 w 343481"/>
                <a:gd name="connsiteY94" fmla="*/ 297496 h 358378"/>
                <a:gd name="connsiteX95" fmla="*/ 223399 w 343481"/>
                <a:gd name="connsiteY95" fmla="*/ 287643 h 358378"/>
                <a:gd name="connsiteX96" fmla="*/ 223399 w 343481"/>
                <a:gd name="connsiteY96" fmla="*/ 287643 h 358378"/>
                <a:gd name="connsiteX97" fmla="*/ 239982 w 343481"/>
                <a:gd name="connsiteY97" fmla="*/ 278066 h 358378"/>
                <a:gd name="connsiteX98" fmla="*/ 252896 w 343481"/>
                <a:gd name="connsiteY98" fmla="*/ 275424 h 358378"/>
                <a:gd name="connsiteX99" fmla="*/ 252896 w 343481"/>
                <a:gd name="connsiteY99" fmla="*/ 275424 h 358378"/>
                <a:gd name="connsiteX100" fmla="*/ 289008 w 343481"/>
                <a:gd name="connsiteY100" fmla="*/ 279780 h 358378"/>
                <a:gd name="connsiteX101" fmla="*/ 293116 w 343481"/>
                <a:gd name="connsiteY101" fmla="*/ 277730 h 358378"/>
                <a:gd name="connsiteX102" fmla="*/ 293116 w 343481"/>
                <a:gd name="connsiteY102" fmla="*/ 277730 h 358378"/>
                <a:gd name="connsiteX103" fmla="*/ 317917 w 343481"/>
                <a:gd name="connsiteY103" fmla="*/ 234844 h 358378"/>
                <a:gd name="connsiteX104" fmla="*/ 317642 w 343481"/>
                <a:gd name="connsiteY104" fmla="*/ 230254 h 358378"/>
                <a:gd name="connsiteX105" fmla="*/ 317642 w 343481"/>
                <a:gd name="connsiteY105" fmla="*/ 230254 h 358378"/>
                <a:gd name="connsiteX106" fmla="*/ 295834 w 343481"/>
                <a:gd name="connsiteY106" fmla="*/ 201243 h 358378"/>
                <a:gd name="connsiteX107" fmla="*/ 291652 w 343481"/>
                <a:gd name="connsiteY107" fmla="*/ 188724 h 358378"/>
                <a:gd name="connsiteX108" fmla="*/ 291652 w 343481"/>
                <a:gd name="connsiteY108" fmla="*/ 188724 h 358378"/>
                <a:gd name="connsiteX109" fmla="*/ 291652 w 343481"/>
                <a:gd name="connsiteY109" fmla="*/ 169653 h 358378"/>
                <a:gd name="connsiteX110" fmla="*/ 295834 w 343481"/>
                <a:gd name="connsiteY110" fmla="*/ 157133 h 358378"/>
                <a:gd name="connsiteX111" fmla="*/ 295834 w 343481"/>
                <a:gd name="connsiteY111" fmla="*/ 157133 h 358378"/>
                <a:gd name="connsiteX112" fmla="*/ 317642 w 343481"/>
                <a:gd name="connsiteY112" fmla="*/ 128124 h 358378"/>
                <a:gd name="connsiteX113" fmla="*/ 317917 w 343481"/>
                <a:gd name="connsiteY113" fmla="*/ 123534 h 358378"/>
                <a:gd name="connsiteX114" fmla="*/ 317917 w 343481"/>
                <a:gd name="connsiteY114" fmla="*/ 123534 h 358378"/>
                <a:gd name="connsiteX115" fmla="*/ 293116 w 343481"/>
                <a:gd name="connsiteY115" fmla="*/ 80649 h 358378"/>
                <a:gd name="connsiteX116" fmla="*/ 289008 w 343481"/>
                <a:gd name="connsiteY116" fmla="*/ 78598 h 358378"/>
                <a:gd name="connsiteX117" fmla="*/ 289008 w 343481"/>
                <a:gd name="connsiteY117" fmla="*/ 78598 h 358378"/>
                <a:gd name="connsiteX118" fmla="*/ 252896 w 343481"/>
                <a:gd name="connsiteY118" fmla="*/ 82954 h 358378"/>
                <a:gd name="connsiteX119" fmla="*/ 239982 w 343481"/>
                <a:gd name="connsiteY119" fmla="*/ 80312 h 358378"/>
                <a:gd name="connsiteX120" fmla="*/ 239982 w 343481"/>
                <a:gd name="connsiteY120" fmla="*/ 80312 h 358378"/>
                <a:gd name="connsiteX121" fmla="*/ 223399 w 343481"/>
                <a:gd name="connsiteY121" fmla="*/ 70736 h 358378"/>
                <a:gd name="connsiteX122" fmla="*/ 214659 w 343481"/>
                <a:gd name="connsiteY122" fmla="*/ 60883 h 358378"/>
                <a:gd name="connsiteX123" fmla="*/ 214659 w 343481"/>
                <a:gd name="connsiteY123" fmla="*/ 60883 h 358378"/>
                <a:gd name="connsiteX124" fmla="*/ 200401 w 343481"/>
                <a:gd name="connsiteY124" fmla="*/ 27532 h 358378"/>
                <a:gd name="connsiteX125" fmla="*/ 196569 w 343481"/>
                <a:gd name="connsiteY125" fmla="*/ 25003 h 358378"/>
                <a:gd name="connsiteX126" fmla="*/ 196569 w 343481"/>
                <a:gd name="connsiteY126" fmla="*/ 25003 h 358378"/>
                <a:gd name="connsiteX127" fmla="*/ 171740 w 343481"/>
                <a:gd name="connsiteY127" fmla="*/ 104180 h 358378"/>
                <a:gd name="connsiteX128" fmla="*/ 246750 w 343481"/>
                <a:gd name="connsiteY128" fmla="*/ 179189 h 358378"/>
                <a:gd name="connsiteX129" fmla="*/ 171740 w 343481"/>
                <a:gd name="connsiteY129" fmla="*/ 254198 h 358378"/>
                <a:gd name="connsiteX130" fmla="*/ 96731 w 343481"/>
                <a:gd name="connsiteY130" fmla="*/ 179189 h 358378"/>
                <a:gd name="connsiteX131" fmla="*/ 171740 w 343481"/>
                <a:gd name="connsiteY131" fmla="*/ 104180 h 358378"/>
                <a:gd name="connsiteX132" fmla="*/ 171740 w 343481"/>
                <a:gd name="connsiteY132" fmla="*/ 129183 h 358378"/>
                <a:gd name="connsiteX133" fmla="*/ 121734 w 343481"/>
                <a:gd name="connsiteY133" fmla="*/ 179189 h 358378"/>
                <a:gd name="connsiteX134" fmla="*/ 171740 w 343481"/>
                <a:gd name="connsiteY134" fmla="*/ 229195 h 358378"/>
                <a:gd name="connsiteX135" fmla="*/ 221747 w 343481"/>
                <a:gd name="connsiteY135" fmla="*/ 179189 h 358378"/>
                <a:gd name="connsiteX136" fmla="*/ 171740 w 343481"/>
                <a:gd name="connsiteY136" fmla="*/ 129183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343481" h="358378">
                  <a:moveTo>
                    <a:pt x="196569" y="0"/>
                  </a:moveTo>
                  <a:cubicBezTo>
                    <a:pt x="208247" y="0"/>
                    <a:pt x="218800" y="6965"/>
                    <a:pt x="223390" y="17703"/>
                  </a:cubicBezTo>
                  <a:lnTo>
                    <a:pt x="223390" y="17703"/>
                  </a:lnTo>
                  <a:lnTo>
                    <a:pt x="237104" y="49777"/>
                  </a:lnTo>
                  <a:lnTo>
                    <a:pt x="251279" y="57961"/>
                  </a:lnTo>
                  <a:lnTo>
                    <a:pt x="286015" y="53775"/>
                  </a:lnTo>
                  <a:cubicBezTo>
                    <a:pt x="297233" y="52422"/>
                    <a:pt x="308184" y="57668"/>
                    <a:pt x="314177" y="67167"/>
                  </a:cubicBezTo>
                  <a:lnTo>
                    <a:pt x="314177" y="67167"/>
                  </a:lnTo>
                  <a:lnTo>
                    <a:pt x="314758" y="68131"/>
                  </a:lnTo>
                  <a:lnTo>
                    <a:pt x="339561" y="111016"/>
                  </a:lnTo>
                  <a:cubicBezTo>
                    <a:pt x="345420" y="121145"/>
                    <a:pt x="344659" y="133795"/>
                    <a:pt x="337628" y="143148"/>
                  </a:cubicBezTo>
                  <a:lnTo>
                    <a:pt x="337628" y="143148"/>
                  </a:lnTo>
                  <a:lnTo>
                    <a:pt x="316655" y="171041"/>
                  </a:lnTo>
                  <a:lnTo>
                    <a:pt x="316655" y="187332"/>
                  </a:lnTo>
                  <a:lnTo>
                    <a:pt x="337628" y="215230"/>
                  </a:lnTo>
                  <a:cubicBezTo>
                    <a:pt x="344424" y="224271"/>
                    <a:pt x="345362" y="236393"/>
                    <a:pt x="340125" y="246341"/>
                  </a:cubicBezTo>
                  <a:lnTo>
                    <a:pt x="340125" y="246341"/>
                  </a:lnTo>
                  <a:lnTo>
                    <a:pt x="339561" y="247363"/>
                  </a:lnTo>
                  <a:lnTo>
                    <a:pt x="314758" y="290246"/>
                  </a:lnTo>
                  <a:cubicBezTo>
                    <a:pt x="308914" y="300354"/>
                    <a:pt x="297606" y="306002"/>
                    <a:pt x="286015" y="304603"/>
                  </a:cubicBezTo>
                  <a:lnTo>
                    <a:pt x="286015" y="304603"/>
                  </a:lnTo>
                  <a:lnTo>
                    <a:pt x="251279" y="300413"/>
                  </a:lnTo>
                  <a:lnTo>
                    <a:pt x="237104" y="308597"/>
                  </a:lnTo>
                  <a:lnTo>
                    <a:pt x="223390" y="340674"/>
                  </a:lnTo>
                  <a:cubicBezTo>
                    <a:pt x="218948" y="351067"/>
                    <a:pt x="208922" y="357925"/>
                    <a:pt x="197695" y="358356"/>
                  </a:cubicBezTo>
                  <a:lnTo>
                    <a:pt x="197695" y="358356"/>
                  </a:lnTo>
                  <a:lnTo>
                    <a:pt x="196569" y="358378"/>
                  </a:lnTo>
                  <a:lnTo>
                    <a:pt x="146912" y="358378"/>
                  </a:lnTo>
                  <a:cubicBezTo>
                    <a:pt x="135234" y="358378"/>
                    <a:pt x="124681" y="351412"/>
                    <a:pt x="120091" y="340674"/>
                  </a:cubicBezTo>
                  <a:lnTo>
                    <a:pt x="120091" y="340674"/>
                  </a:lnTo>
                  <a:lnTo>
                    <a:pt x="106374" y="308597"/>
                  </a:lnTo>
                  <a:lnTo>
                    <a:pt x="92197" y="300413"/>
                  </a:lnTo>
                  <a:lnTo>
                    <a:pt x="57466" y="304603"/>
                  </a:lnTo>
                  <a:cubicBezTo>
                    <a:pt x="46249" y="305957"/>
                    <a:pt x="35297" y="300711"/>
                    <a:pt x="29304" y="291211"/>
                  </a:cubicBezTo>
                  <a:lnTo>
                    <a:pt x="29304" y="291211"/>
                  </a:lnTo>
                  <a:lnTo>
                    <a:pt x="28722" y="290246"/>
                  </a:lnTo>
                  <a:lnTo>
                    <a:pt x="3919" y="247363"/>
                  </a:lnTo>
                  <a:cubicBezTo>
                    <a:pt x="-1939" y="237233"/>
                    <a:pt x="-1178" y="224583"/>
                    <a:pt x="5853" y="215230"/>
                  </a:cubicBezTo>
                  <a:lnTo>
                    <a:pt x="5853" y="215230"/>
                  </a:lnTo>
                  <a:lnTo>
                    <a:pt x="26822" y="187332"/>
                  </a:lnTo>
                  <a:lnTo>
                    <a:pt x="26822" y="171041"/>
                  </a:lnTo>
                  <a:lnTo>
                    <a:pt x="5854" y="143148"/>
                  </a:lnTo>
                  <a:cubicBezTo>
                    <a:pt x="-943" y="134107"/>
                    <a:pt x="-1881" y="121985"/>
                    <a:pt x="3355" y="112037"/>
                  </a:cubicBezTo>
                  <a:lnTo>
                    <a:pt x="3355" y="112037"/>
                  </a:lnTo>
                  <a:lnTo>
                    <a:pt x="3919" y="111016"/>
                  </a:lnTo>
                  <a:lnTo>
                    <a:pt x="28722" y="68131"/>
                  </a:lnTo>
                  <a:cubicBezTo>
                    <a:pt x="34567" y="58025"/>
                    <a:pt x="45875" y="52377"/>
                    <a:pt x="57466" y="53775"/>
                  </a:cubicBezTo>
                  <a:lnTo>
                    <a:pt x="57466" y="53775"/>
                  </a:lnTo>
                  <a:lnTo>
                    <a:pt x="92197" y="57961"/>
                  </a:lnTo>
                  <a:lnTo>
                    <a:pt x="106374" y="49777"/>
                  </a:lnTo>
                  <a:lnTo>
                    <a:pt x="120091" y="17705"/>
                  </a:lnTo>
                  <a:cubicBezTo>
                    <a:pt x="124533" y="7312"/>
                    <a:pt x="134560" y="453"/>
                    <a:pt x="145787" y="22"/>
                  </a:cubicBezTo>
                  <a:lnTo>
                    <a:pt x="145787" y="22"/>
                  </a:lnTo>
                  <a:lnTo>
                    <a:pt x="146912" y="0"/>
                  </a:lnTo>
                  <a:close/>
                  <a:moveTo>
                    <a:pt x="196569" y="25003"/>
                  </a:moveTo>
                  <a:lnTo>
                    <a:pt x="146912" y="25003"/>
                  </a:lnTo>
                  <a:cubicBezTo>
                    <a:pt x="145245" y="25003"/>
                    <a:pt x="143737" y="25998"/>
                    <a:pt x="143082" y="27532"/>
                  </a:cubicBezTo>
                  <a:lnTo>
                    <a:pt x="143082" y="27532"/>
                  </a:lnTo>
                  <a:lnTo>
                    <a:pt x="128826" y="60880"/>
                  </a:lnTo>
                  <a:cubicBezTo>
                    <a:pt x="127055" y="65023"/>
                    <a:pt x="123988" y="68481"/>
                    <a:pt x="120086" y="70734"/>
                  </a:cubicBezTo>
                  <a:lnTo>
                    <a:pt x="120086" y="70734"/>
                  </a:lnTo>
                  <a:lnTo>
                    <a:pt x="103498" y="80312"/>
                  </a:lnTo>
                  <a:cubicBezTo>
                    <a:pt x="99593" y="82566"/>
                    <a:pt x="95062" y="83493"/>
                    <a:pt x="90585" y="82954"/>
                  </a:cubicBezTo>
                  <a:lnTo>
                    <a:pt x="90585" y="82954"/>
                  </a:lnTo>
                  <a:lnTo>
                    <a:pt x="54472" y="78598"/>
                  </a:lnTo>
                  <a:cubicBezTo>
                    <a:pt x="52816" y="78398"/>
                    <a:pt x="51201" y="79205"/>
                    <a:pt x="50366" y="80649"/>
                  </a:cubicBezTo>
                  <a:lnTo>
                    <a:pt x="50366" y="80649"/>
                  </a:lnTo>
                  <a:lnTo>
                    <a:pt x="25563" y="123534"/>
                  </a:lnTo>
                  <a:cubicBezTo>
                    <a:pt x="24726" y="124981"/>
                    <a:pt x="24835" y="126788"/>
                    <a:pt x="25840" y="128124"/>
                  </a:cubicBezTo>
                  <a:lnTo>
                    <a:pt x="25840" y="128124"/>
                  </a:lnTo>
                  <a:lnTo>
                    <a:pt x="47647" y="157133"/>
                  </a:lnTo>
                  <a:cubicBezTo>
                    <a:pt x="50361" y="160743"/>
                    <a:pt x="51828" y="165137"/>
                    <a:pt x="51828" y="169653"/>
                  </a:cubicBezTo>
                  <a:lnTo>
                    <a:pt x="51828" y="169653"/>
                  </a:lnTo>
                  <a:lnTo>
                    <a:pt x="51828" y="188724"/>
                  </a:lnTo>
                  <a:cubicBezTo>
                    <a:pt x="51828" y="193239"/>
                    <a:pt x="50361" y="197633"/>
                    <a:pt x="47647" y="201243"/>
                  </a:cubicBezTo>
                  <a:lnTo>
                    <a:pt x="47647" y="201243"/>
                  </a:lnTo>
                  <a:lnTo>
                    <a:pt x="25839" y="230254"/>
                  </a:lnTo>
                  <a:cubicBezTo>
                    <a:pt x="24835" y="231591"/>
                    <a:pt x="24726" y="233398"/>
                    <a:pt x="25563" y="234844"/>
                  </a:cubicBezTo>
                  <a:lnTo>
                    <a:pt x="25563" y="234844"/>
                  </a:lnTo>
                  <a:lnTo>
                    <a:pt x="50366" y="277730"/>
                  </a:lnTo>
                  <a:cubicBezTo>
                    <a:pt x="51201" y="279173"/>
                    <a:pt x="52816" y="279980"/>
                    <a:pt x="54472" y="279780"/>
                  </a:cubicBezTo>
                  <a:lnTo>
                    <a:pt x="54472" y="279780"/>
                  </a:lnTo>
                  <a:lnTo>
                    <a:pt x="90585" y="275424"/>
                  </a:lnTo>
                  <a:cubicBezTo>
                    <a:pt x="95062" y="274884"/>
                    <a:pt x="99593" y="275811"/>
                    <a:pt x="103498" y="278066"/>
                  </a:cubicBezTo>
                  <a:lnTo>
                    <a:pt x="103498" y="278066"/>
                  </a:lnTo>
                  <a:lnTo>
                    <a:pt x="120086" y="287644"/>
                  </a:lnTo>
                  <a:cubicBezTo>
                    <a:pt x="123988" y="289896"/>
                    <a:pt x="127055" y="293355"/>
                    <a:pt x="128826" y="297499"/>
                  </a:cubicBezTo>
                  <a:lnTo>
                    <a:pt x="128826" y="297499"/>
                  </a:lnTo>
                  <a:lnTo>
                    <a:pt x="143082" y="330846"/>
                  </a:lnTo>
                  <a:cubicBezTo>
                    <a:pt x="143737" y="332380"/>
                    <a:pt x="145245" y="333375"/>
                    <a:pt x="146912" y="333375"/>
                  </a:cubicBezTo>
                  <a:lnTo>
                    <a:pt x="146912" y="333375"/>
                  </a:lnTo>
                  <a:lnTo>
                    <a:pt x="196569" y="333375"/>
                  </a:lnTo>
                  <a:cubicBezTo>
                    <a:pt x="198237" y="333375"/>
                    <a:pt x="199744" y="332380"/>
                    <a:pt x="200401" y="330846"/>
                  </a:cubicBezTo>
                  <a:lnTo>
                    <a:pt x="200401" y="330846"/>
                  </a:lnTo>
                  <a:lnTo>
                    <a:pt x="214659" y="297496"/>
                  </a:lnTo>
                  <a:cubicBezTo>
                    <a:pt x="216429" y="293352"/>
                    <a:pt x="219496" y="289895"/>
                    <a:pt x="223399" y="287643"/>
                  </a:cubicBezTo>
                  <a:lnTo>
                    <a:pt x="223399" y="287643"/>
                  </a:lnTo>
                  <a:lnTo>
                    <a:pt x="239982" y="278066"/>
                  </a:lnTo>
                  <a:cubicBezTo>
                    <a:pt x="243888" y="275811"/>
                    <a:pt x="248418" y="274884"/>
                    <a:pt x="252896" y="275424"/>
                  </a:cubicBezTo>
                  <a:lnTo>
                    <a:pt x="252896" y="275424"/>
                  </a:lnTo>
                  <a:lnTo>
                    <a:pt x="289008" y="279780"/>
                  </a:lnTo>
                  <a:cubicBezTo>
                    <a:pt x="290665" y="279980"/>
                    <a:pt x="292281" y="279173"/>
                    <a:pt x="293116" y="277730"/>
                  </a:cubicBezTo>
                  <a:lnTo>
                    <a:pt x="293116" y="277730"/>
                  </a:lnTo>
                  <a:lnTo>
                    <a:pt x="317917" y="234844"/>
                  </a:lnTo>
                  <a:cubicBezTo>
                    <a:pt x="318754" y="233398"/>
                    <a:pt x="318645" y="231591"/>
                    <a:pt x="317642" y="230254"/>
                  </a:cubicBezTo>
                  <a:lnTo>
                    <a:pt x="317642" y="230254"/>
                  </a:lnTo>
                  <a:lnTo>
                    <a:pt x="295834" y="201243"/>
                  </a:lnTo>
                  <a:cubicBezTo>
                    <a:pt x="293121" y="197633"/>
                    <a:pt x="291654" y="193239"/>
                    <a:pt x="291652" y="188724"/>
                  </a:cubicBezTo>
                  <a:lnTo>
                    <a:pt x="291652" y="188724"/>
                  </a:lnTo>
                  <a:lnTo>
                    <a:pt x="291652" y="169653"/>
                  </a:lnTo>
                  <a:cubicBezTo>
                    <a:pt x="291652" y="165137"/>
                    <a:pt x="293121" y="160743"/>
                    <a:pt x="295834" y="157133"/>
                  </a:cubicBezTo>
                  <a:lnTo>
                    <a:pt x="295834" y="157133"/>
                  </a:lnTo>
                  <a:lnTo>
                    <a:pt x="317642" y="128124"/>
                  </a:lnTo>
                  <a:cubicBezTo>
                    <a:pt x="318645" y="126788"/>
                    <a:pt x="318754" y="124981"/>
                    <a:pt x="317917" y="123534"/>
                  </a:cubicBezTo>
                  <a:lnTo>
                    <a:pt x="317917" y="123534"/>
                  </a:lnTo>
                  <a:lnTo>
                    <a:pt x="293116" y="80649"/>
                  </a:lnTo>
                  <a:cubicBezTo>
                    <a:pt x="292281" y="79205"/>
                    <a:pt x="290665" y="78398"/>
                    <a:pt x="289008" y="78598"/>
                  </a:cubicBezTo>
                  <a:lnTo>
                    <a:pt x="289008" y="78598"/>
                  </a:lnTo>
                  <a:lnTo>
                    <a:pt x="252896" y="82954"/>
                  </a:lnTo>
                  <a:cubicBezTo>
                    <a:pt x="248418" y="83493"/>
                    <a:pt x="243888" y="82566"/>
                    <a:pt x="239982" y="80312"/>
                  </a:cubicBezTo>
                  <a:lnTo>
                    <a:pt x="239982" y="80312"/>
                  </a:lnTo>
                  <a:lnTo>
                    <a:pt x="223399" y="70736"/>
                  </a:lnTo>
                  <a:cubicBezTo>
                    <a:pt x="219496" y="68483"/>
                    <a:pt x="216429" y="65026"/>
                    <a:pt x="214659" y="60883"/>
                  </a:cubicBezTo>
                  <a:lnTo>
                    <a:pt x="214659" y="60883"/>
                  </a:lnTo>
                  <a:lnTo>
                    <a:pt x="200401" y="27532"/>
                  </a:lnTo>
                  <a:cubicBezTo>
                    <a:pt x="199744" y="25998"/>
                    <a:pt x="198237" y="25003"/>
                    <a:pt x="196569" y="25003"/>
                  </a:cubicBezTo>
                  <a:lnTo>
                    <a:pt x="196569" y="25003"/>
                  </a:lnTo>
                  <a:close/>
                  <a:moveTo>
                    <a:pt x="171740" y="104180"/>
                  </a:moveTo>
                  <a:cubicBezTo>
                    <a:pt x="213167" y="104180"/>
                    <a:pt x="246750" y="137763"/>
                    <a:pt x="246750" y="179189"/>
                  </a:cubicBezTo>
                  <a:cubicBezTo>
                    <a:pt x="246750" y="220616"/>
                    <a:pt x="213167" y="254198"/>
                    <a:pt x="171740" y="254198"/>
                  </a:cubicBezTo>
                  <a:cubicBezTo>
                    <a:pt x="130314" y="254198"/>
                    <a:pt x="96731" y="220616"/>
                    <a:pt x="96731" y="179189"/>
                  </a:cubicBezTo>
                  <a:cubicBezTo>
                    <a:pt x="96731" y="137763"/>
                    <a:pt x="130314" y="104180"/>
                    <a:pt x="171740" y="104180"/>
                  </a:cubicBezTo>
                  <a:close/>
                  <a:moveTo>
                    <a:pt x="171740" y="129183"/>
                  </a:moveTo>
                  <a:cubicBezTo>
                    <a:pt x="144122" y="129183"/>
                    <a:pt x="121734" y="151571"/>
                    <a:pt x="121734" y="179189"/>
                  </a:cubicBezTo>
                  <a:cubicBezTo>
                    <a:pt x="121734" y="206808"/>
                    <a:pt x="144122" y="229195"/>
                    <a:pt x="171740" y="229195"/>
                  </a:cubicBezTo>
                  <a:cubicBezTo>
                    <a:pt x="199359" y="229195"/>
                    <a:pt x="221747" y="206808"/>
                    <a:pt x="221747" y="179189"/>
                  </a:cubicBezTo>
                  <a:cubicBezTo>
                    <a:pt x="221747" y="151571"/>
                    <a:pt x="199359" y="129183"/>
                    <a:pt x="171740" y="129183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2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29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形 4">
            <a:hlinkClick r:id="rId2"/>
            <a:extLst>
              <a:ext uri="{FF2B5EF4-FFF2-40B4-BE49-F238E27FC236}">
                <a16:creationId xmlns:a16="http://schemas.microsoft.com/office/drawing/2014/main" id="{B88312A6-F537-A81A-A68E-DCB90A04BD4C}"/>
              </a:ext>
            </a:extLst>
          </p:cNvPr>
          <p:cNvSpPr/>
          <p:nvPr/>
        </p:nvSpPr>
        <p:spPr>
          <a:xfrm>
            <a:off x="7123534" y="4238204"/>
            <a:ext cx="214584" cy="214584"/>
          </a:xfrm>
          <a:custGeom>
            <a:avLst/>
            <a:gdLst>
              <a:gd name="connsiteX0" fmla="*/ 73819 w 185737"/>
              <a:gd name="connsiteY0" fmla="*/ 0 h 185737"/>
              <a:gd name="connsiteX1" fmla="*/ 80963 w 185737"/>
              <a:gd name="connsiteY1" fmla="*/ 7144 h 185737"/>
              <a:gd name="connsiteX2" fmla="*/ 74788 w 185737"/>
              <a:gd name="connsiteY2" fmla="*/ 14222 h 185737"/>
              <a:gd name="connsiteX3" fmla="*/ 73819 w 185737"/>
              <a:gd name="connsiteY3" fmla="*/ 14288 h 185737"/>
              <a:gd name="connsiteX4" fmla="*/ 35719 w 185737"/>
              <a:gd name="connsiteY4" fmla="*/ 14288 h 185737"/>
              <a:gd name="connsiteX5" fmla="*/ 14337 w 185737"/>
              <a:gd name="connsiteY5" fmla="*/ 34251 h 185737"/>
              <a:gd name="connsiteX6" fmla="*/ 14288 w 185737"/>
              <a:gd name="connsiteY6" fmla="*/ 35719 h 185737"/>
              <a:gd name="connsiteX7" fmla="*/ 14288 w 185737"/>
              <a:gd name="connsiteY7" fmla="*/ 150019 h 185737"/>
              <a:gd name="connsiteX8" fmla="*/ 34251 w 185737"/>
              <a:gd name="connsiteY8" fmla="*/ 171400 h 185737"/>
              <a:gd name="connsiteX9" fmla="*/ 35719 w 185737"/>
              <a:gd name="connsiteY9" fmla="*/ 171450 h 185737"/>
              <a:gd name="connsiteX10" fmla="*/ 150019 w 185737"/>
              <a:gd name="connsiteY10" fmla="*/ 171450 h 185737"/>
              <a:gd name="connsiteX11" fmla="*/ 171400 w 185737"/>
              <a:gd name="connsiteY11" fmla="*/ 151486 h 185737"/>
              <a:gd name="connsiteX12" fmla="*/ 171450 w 185737"/>
              <a:gd name="connsiteY12" fmla="*/ 150019 h 185737"/>
              <a:gd name="connsiteX13" fmla="*/ 171450 w 185737"/>
              <a:gd name="connsiteY13" fmla="*/ 111919 h 185737"/>
              <a:gd name="connsiteX14" fmla="*/ 178594 w 185737"/>
              <a:gd name="connsiteY14" fmla="*/ 104775 h 185737"/>
              <a:gd name="connsiteX15" fmla="*/ 185673 w 185737"/>
              <a:gd name="connsiteY15" fmla="*/ 110949 h 185737"/>
              <a:gd name="connsiteX16" fmla="*/ 185738 w 185737"/>
              <a:gd name="connsiteY16" fmla="*/ 111919 h 185737"/>
              <a:gd name="connsiteX17" fmla="*/ 185738 w 185737"/>
              <a:gd name="connsiteY17" fmla="*/ 150019 h 185737"/>
              <a:gd name="connsiteX18" fmla="*/ 151916 w 185737"/>
              <a:gd name="connsiteY18" fmla="*/ 185688 h 185737"/>
              <a:gd name="connsiteX19" fmla="*/ 150019 w 185737"/>
              <a:gd name="connsiteY19" fmla="*/ 185738 h 185737"/>
              <a:gd name="connsiteX20" fmla="*/ 35719 w 185737"/>
              <a:gd name="connsiteY20" fmla="*/ 185738 h 185737"/>
              <a:gd name="connsiteX21" fmla="*/ 50 w 185737"/>
              <a:gd name="connsiteY21" fmla="*/ 151916 h 185737"/>
              <a:gd name="connsiteX22" fmla="*/ 0 w 185737"/>
              <a:gd name="connsiteY22" fmla="*/ 150019 h 185737"/>
              <a:gd name="connsiteX23" fmla="*/ 0 w 185737"/>
              <a:gd name="connsiteY23" fmla="*/ 35719 h 185737"/>
              <a:gd name="connsiteX24" fmla="*/ 33822 w 185737"/>
              <a:gd name="connsiteY24" fmla="*/ 50 h 185737"/>
              <a:gd name="connsiteX25" fmla="*/ 35719 w 185737"/>
              <a:gd name="connsiteY25" fmla="*/ 0 h 185737"/>
              <a:gd name="connsiteX26" fmla="*/ 73819 w 185737"/>
              <a:gd name="connsiteY26" fmla="*/ 0 h 185737"/>
              <a:gd name="connsiteX27" fmla="*/ 169069 w 185737"/>
              <a:gd name="connsiteY27" fmla="*/ 0 h 185737"/>
              <a:gd name="connsiteX28" fmla="*/ 185682 w 185737"/>
              <a:gd name="connsiteY28" fmla="*/ 15302 h 185737"/>
              <a:gd name="connsiteX29" fmla="*/ 185738 w 185737"/>
              <a:gd name="connsiteY29" fmla="*/ 16669 h 185737"/>
              <a:gd name="connsiteX30" fmla="*/ 185738 w 185737"/>
              <a:gd name="connsiteY30" fmla="*/ 64294 h 185737"/>
              <a:gd name="connsiteX31" fmla="*/ 178594 w 185737"/>
              <a:gd name="connsiteY31" fmla="*/ 71438 h 185737"/>
              <a:gd name="connsiteX32" fmla="*/ 171515 w 185737"/>
              <a:gd name="connsiteY32" fmla="*/ 65263 h 185737"/>
              <a:gd name="connsiteX33" fmla="*/ 171450 w 185737"/>
              <a:gd name="connsiteY33" fmla="*/ 64294 h 185737"/>
              <a:gd name="connsiteX34" fmla="*/ 171450 w 185737"/>
              <a:gd name="connsiteY34" fmla="*/ 24384 h 185737"/>
              <a:gd name="connsiteX35" fmla="*/ 88395 w 185737"/>
              <a:gd name="connsiteY35" fmla="*/ 107445 h 185737"/>
              <a:gd name="connsiteX36" fmla="*/ 78293 w 185737"/>
              <a:gd name="connsiteY36" fmla="*/ 107445 h 185737"/>
              <a:gd name="connsiteX37" fmla="*/ 77601 w 185737"/>
              <a:gd name="connsiteY37" fmla="*/ 98144 h 185737"/>
              <a:gd name="connsiteX38" fmla="*/ 78293 w 185737"/>
              <a:gd name="connsiteY38" fmla="*/ 97343 h 185737"/>
              <a:gd name="connsiteX39" fmla="*/ 161334 w 185737"/>
              <a:gd name="connsiteY39" fmla="*/ 14288 h 185737"/>
              <a:gd name="connsiteX40" fmla="*/ 121444 w 185737"/>
              <a:gd name="connsiteY40" fmla="*/ 14288 h 185737"/>
              <a:gd name="connsiteX41" fmla="*/ 114300 w 185737"/>
              <a:gd name="connsiteY41" fmla="*/ 7144 h 185737"/>
              <a:gd name="connsiteX42" fmla="*/ 120474 w 185737"/>
              <a:gd name="connsiteY42" fmla="*/ 65 h 185737"/>
              <a:gd name="connsiteX43" fmla="*/ 121444 w 185737"/>
              <a:gd name="connsiteY43" fmla="*/ 0 h 185737"/>
              <a:gd name="connsiteX44" fmla="*/ 169069 w 185737"/>
              <a:gd name="connsiteY44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5737" h="185737">
                <a:moveTo>
                  <a:pt x="73819" y="0"/>
                </a:moveTo>
                <a:cubicBezTo>
                  <a:pt x="77764" y="0"/>
                  <a:pt x="80963" y="3198"/>
                  <a:pt x="80963" y="7144"/>
                </a:cubicBezTo>
                <a:cubicBezTo>
                  <a:pt x="80963" y="10760"/>
                  <a:pt x="78275" y="13749"/>
                  <a:pt x="74788" y="14222"/>
                </a:cubicBezTo>
                <a:lnTo>
                  <a:pt x="73819" y="14288"/>
                </a:lnTo>
                <a:lnTo>
                  <a:pt x="35719" y="14288"/>
                </a:lnTo>
                <a:cubicBezTo>
                  <a:pt x="24376" y="14288"/>
                  <a:pt x="15091" y="23100"/>
                  <a:pt x="14337" y="34251"/>
                </a:cubicBezTo>
                <a:lnTo>
                  <a:pt x="14288" y="35719"/>
                </a:lnTo>
                <a:lnTo>
                  <a:pt x="14288" y="150019"/>
                </a:lnTo>
                <a:cubicBezTo>
                  <a:pt x="14288" y="161362"/>
                  <a:pt x="23100" y="170646"/>
                  <a:pt x="34251" y="171400"/>
                </a:cubicBezTo>
                <a:lnTo>
                  <a:pt x="35719" y="171450"/>
                </a:lnTo>
                <a:lnTo>
                  <a:pt x="150019" y="171450"/>
                </a:lnTo>
                <a:cubicBezTo>
                  <a:pt x="161362" y="171450"/>
                  <a:pt x="170646" y="162637"/>
                  <a:pt x="171400" y="151486"/>
                </a:cubicBezTo>
                <a:lnTo>
                  <a:pt x="171450" y="150019"/>
                </a:lnTo>
                <a:lnTo>
                  <a:pt x="171450" y="111919"/>
                </a:lnTo>
                <a:cubicBezTo>
                  <a:pt x="171450" y="107974"/>
                  <a:pt x="174649" y="104775"/>
                  <a:pt x="178594" y="104775"/>
                </a:cubicBezTo>
                <a:cubicBezTo>
                  <a:pt x="182210" y="104775"/>
                  <a:pt x="185199" y="107463"/>
                  <a:pt x="185673" y="110949"/>
                </a:cubicBezTo>
                <a:lnTo>
                  <a:pt x="185738" y="111919"/>
                </a:lnTo>
                <a:lnTo>
                  <a:pt x="185738" y="150019"/>
                </a:lnTo>
                <a:cubicBezTo>
                  <a:pt x="185738" y="169110"/>
                  <a:pt x="170760" y="184702"/>
                  <a:pt x="151916" y="185688"/>
                </a:cubicBezTo>
                <a:lnTo>
                  <a:pt x="150019" y="185738"/>
                </a:lnTo>
                <a:lnTo>
                  <a:pt x="35719" y="185738"/>
                </a:lnTo>
                <a:cubicBezTo>
                  <a:pt x="16628" y="185738"/>
                  <a:pt x="1036" y="170760"/>
                  <a:pt x="50" y="151916"/>
                </a:cubicBezTo>
                <a:lnTo>
                  <a:pt x="0" y="150019"/>
                </a:lnTo>
                <a:lnTo>
                  <a:pt x="0" y="35719"/>
                </a:lnTo>
                <a:cubicBezTo>
                  <a:pt x="0" y="16628"/>
                  <a:pt x="14977" y="1036"/>
                  <a:pt x="33822" y="50"/>
                </a:cubicBezTo>
                <a:lnTo>
                  <a:pt x="35719" y="0"/>
                </a:lnTo>
                <a:lnTo>
                  <a:pt x="73819" y="0"/>
                </a:lnTo>
                <a:close/>
                <a:moveTo>
                  <a:pt x="169069" y="0"/>
                </a:moveTo>
                <a:cubicBezTo>
                  <a:pt x="177815" y="0"/>
                  <a:pt x="184987" y="6735"/>
                  <a:pt x="185682" y="15302"/>
                </a:cubicBezTo>
                <a:lnTo>
                  <a:pt x="185738" y="16669"/>
                </a:lnTo>
                <a:lnTo>
                  <a:pt x="185738" y="64294"/>
                </a:lnTo>
                <a:cubicBezTo>
                  <a:pt x="185738" y="68239"/>
                  <a:pt x="182539" y="71438"/>
                  <a:pt x="178594" y="71438"/>
                </a:cubicBezTo>
                <a:cubicBezTo>
                  <a:pt x="174977" y="71438"/>
                  <a:pt x="171988" y="68750"/>
                  <a:pt x="171515" y="65263"/>
                </a:cubicBezTo>
                <a:lnTo>
                  <a:pt x="171450" y="64294"/>
                </a:lnTo>
                <a:lnTo>
                  <a:pt x="171450" y="24384"/>
                </a:lnTo>
                <a:lnTo>
                  <a:pt x="88395" y="107445"/>
                </a:lnTo>
                <a:cubicBezTo>
                  <a:pt x="85605" y="110235"/>
                  <a:pt x="81083" y="110235"/>
                  <a:pt x="78293" y="107445"/>
                </a:cubicBezTo>
                <a:cubicBezTo>
                  <a:pt x="75756" y="104909"/>
                  <a:pt x="75526" y="100940"/>
                  <a:pt x="77601" y="98144"/>
                </a:cubicBezTo>
                <a:lnTo>
                  <a:pt x="78293" y="97343"/>
                </a:lnTo>
                <a:lnTo>
                  <a:pt x="161334" y="14288"/>
                </a:lnTo>
                <a:lnTo>
                  <a:pt x="121444" y="14288"/>
                </a:lnTo>
                <a:cubicBezTo>
                  <a:pt x="117499" y="14288"/>
                  <a:pt x="114300" y="11089"/>
                  <a:pt x="114300" y="7144"/>
                </a:cubicBezTo>
                <a:cubicBezTo>
                  <a:pt x="114300" y="3527"/>
                  <a:pt x="116988" y="538"/>
                  <a:pt x="120474" y="65"/>
                </a:cubicBezTo>
                <a:lnTo>
                  <a:pt x="121444" y="0"/>
                </a:lnTo>
                <a:lnTo>
                  <a:pt x="169069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400">
              <a:latin typeface="HarmonyOS Sans SC" panose="00000500000000000000" pitchFamily="2" charset="-122"/>
            </a:endParaRPr>
          </a:p>
        </p:txBody>
      </p:sp>
      <p:grpSp>
        <p:nvGrpSpPr>
          <p:cNvPr id="9" name="合 8">
            <a:extLst>
              <a:ext uri="{FF2B5EF4-FFF2-40B4-BE49-F238E27FC236}">
                <a16:creationId xmlns:a16="http://schemas.microsoft.com/office/drawing/2014/main" id="{6A4A3892-9A3B-5976-CE34-AB2E5B01E1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7528" y="1432259"/>
            <a:ext cx="2044660" cy="1013001"/>
            <a:chOff x="928617" y="1183701"/>
            <a:chExt cx="2434058" cy="120592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9BB596F-7CE8-F2DC-354E-D5B3FE0BA9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E745CA9-5462-1907-4A52-A2AD654038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40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E4BD288B-F23E-B46C-480C-51BC3E61AE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63161" y="1263324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1" name="矩形: 圆角 100">
            <a:hlinkClick r:id="rId6" action="ppaction://hlinksldjump" tooltip="回到上一层级"/>
            <a:extLst>
              <a:ext uri="{FF2B5EF4-FFF2-40B4-BE49-F238E27FC236}">
                <a16:creationId xmlns:a16="http://schemas.microsoft.com/office/drawing/2014/main" id="{7AF9DC4B-F051-78A5-11FD-A8DDE98E6F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84659" y="1348826"/>
            <a:ext cx="353463" cy="353443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endParaRPr lang="zh-CN" altLang="en-US" sz="120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102" name="图形 101">
            <a:hlinkClick r:id="rId6" action="ppaction://hlinksldjump"/>
            <a:extLst>
              <a:ext uri="{FF2B5EF4-FFF2-40B4-BE49-F238E27FC236}">
                <a16:creationId xmlns:a16="http://schemas.microsoft.com/office/drawing/2014/main" id="{F71CB999-F34D-46CB-25CA-6419374E84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552" b="4552"/>
          <a:stretch/>
        </p:blipFill>
        <p:spPr>
          <a:xfrm>
            <a:off x="5062341" y="1429889"/>
            <a:ext cx="211359" cy="192120"/>
          </a:xfrm>
          <a:prstGeom prst="rect">
            <a:avLst/>
          </a:prstGeom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AB5F503F-CF5F-B335-28DA-DBF00936F1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97700" y="1368167"/>
            <a:ext cx="42721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380">
              <a:defRPr/>
            </a:pPr>
            <a:r>
              <a:rPr lang="zh-CN" altLang="en-US" sz="16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16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2-1610.pptx</a:t>
            </a:r>
            <a:endParaRPr lang="zh-CN" altLang="en-US" sz="160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5129" y="2652196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5894" y="256273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3109" y="4005055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3649" y="404411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395465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9FA140E-C4DB-C414-FD1D-97B1B0E4E3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59351" y="2796202"/>
            <a:ext cx="180307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1DBBA2C-F85E-A88F-D217-EC1B424C8E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859156" y="3070483"/>
            <a:ext cx="140346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380">
              <a:defRPr/>
            </a:pPr>
            <a:r>
              <a:rPr lang="zh-CN" altLang="en-US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2.0.0.3</a:t>
            </a:r>
            <a:endParaRPr lang="zh-CN" altLang="en-US" sz="1050">
              <a:solidFill>
                <a:schemeClr val="bg1">
                  <a:alpha val="40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2B49087-A276-9A59-FB6F-688549D5D0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08115" y="5425992"/>
            <a:ext cx="3905547" cy="425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specification</a:t>
            </a:r>
          </a:p>
          <a:p>
            <a:pPr algn="ctr" defTabSz="914380">
              <a:defRPr/>
            </a:pP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914380">
              <a:defRPr/>
            </a:pPr>
            <a:r>
              <a:rPr lang="en-US" altLang="zh-CN" sz="105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sp>
        <p:nvSpPr>
          <p:cNvPr id="73" name="矩形: 圆角 72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5402A8B-0020-8C8A-508E-F3FB6836E3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05407" y="4946869"/>
            <a:ext cx="2715366" cy="425735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r>
              <a:rPr lang="zh-CN" altLang="en-US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退出放映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6A339773-947F-607D-51C8-E7C0D8025B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47736" y="2118189"/>
            <a:ext cx="636699" cy="636699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8" name="图形 7">
            <a:extLst>
              <a:ext uri="{FF2B5EF4-FFF2-40B4-BE49-F238E27FC236}">
                <a16:creationId xmlns:a16="http://schemas.microsoft.com/office/drawing/2014/main" id="{106006E7-1E17-6275-50DF-5CAAAE01A7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48740" y="2248830"/>
            <a:ext cx="434691" cy="375415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C484E19-1167-5592-27C3-CB304A0994C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80889" y="5422181"/>
            <a:ext cx="702462" cy="130522"/>
            <a:chOff x="4396748" y="5226980"/>
            <a:chExt cx="702462" cy="130522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FF82D4A7-7F1A-0390-3B31-834659B58B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4">
                <a:defRPr/>
              </a:pPr>
              <a:endParaRPr lang="zh-CN" altLang="en-US" sz="135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D7EDC85-D2C8-F44B-6214-A8B471A35E5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04933C1B-44FD-FF5E-1F39-59C0C7D4A6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BC2EE00-48B6-9F50-1357-E3DEA8F496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34D66E32-45D6-0B93-4801-919C9497BD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B5840BC-E5F0-9D83-4C4D-8285B7F419A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DB4395CF-E78B-0B3A-CB9D-488FFAFEEF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7F8FB8B3-3CA8-4B1E-0898-EC35D9532B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CEB9B18A-4BF7-98F7-1C08-6AA0206B1E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B9577269-9535-427E-34AA-CBA435AE1C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CAD06193-029E-37C4-F4A5-6B184A6BF5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68581" tIns="34290" rIns="68581" bIns="34290" numCol="1" spcCol="0" rtlCol="0" fromWordArt="0" anchor="ctr" anchorCtr="0" forceAA="0" compatLnSpc="1">
                <a:noAutofit/>
              </a:bodyPr>
              <a:lstStyle/>
              <a:p>
                <a:pPr defTabSz="685784">
                  <a:defRPr/>
                </a:pPr>
                <a:endParaRPr lang="zh-CN" altLang="en-US" sz="135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CD205B6-0105-5CF5-8D4A-36E09B8AD55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39162" y="3557393"/>
            <a:ext cx="3198535" cy="1076580"/>
            <a:chOff x="2815166" y="2861940"/>
            <a:chExt cx="3518508" cy="1184277"/>
          </a:xfrm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18C38872-1296-232B-2F97-428933E6D8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15166" y="2861940"/>
              <a:ext cx="3518508" cy="1184277"/>
            </a:xfrm>
            <a:prstGeom prst="roundRect">
              <a:avLst>
                <a:gd name="adj" fmla="val 9842"/>
              </a:avLst>
            </a:prstGeom>
            <a:solidFill>
              <a:srgbClr val="262626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4">
                <a:defRPr/>
              </a:pPr>
              <a:endParaRPr lang="zh-CN" altLang="en-US" sz="140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502CEC1-41F6-B295-0D61-91263B1B5B4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9690" y="2892971"/>
              <a:ext cx="3444621" cy="553241"/>
              <a:chOff x="3799586" y="3476297"/>
              <a:chExt cx="4592826" cy="737654"/>
            </a:xfrm>
          </p:grpSpPr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1B13C1C5-4014-0784-3C7A-1DFAAB23C0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9586" y="3476297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30303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altLang="zh-CN" sz="14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40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“死狗”的故事</a:t>
                </a:r>
              </a:p>
            </p:txBody>
          </p:sp>
          <p:sp>
            <p:nvSpPr>
              <p:cNvPr id="92" name="图形 2">
                <a:extLst>
                  <a:ext uri="{FF2B5EF4-FFF2-40B4-BE49-F238E27FC236}">
                    <a16:creationId xmlns:a16="http://schemas.microsoft.com/office/drawing/2014/main" id="{5D3DD5C1-C8A7-A491-6341-D380ACBB73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90559" y="3743864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4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93" name="图形 14">
                <a:extLst>
                  <a:ext uri="{FF2B5EF4-FFF2-40B4-BE49-F238E27FC236}">
                    <a16:creationId xmlns:a16="http://schemas.microsoft.com/office/drawing/2014/main" id="{074E4450-9CD8-9BFE-32C0-EDAC28DCBE7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04050" y="3659393"/>
                <a:ext cx="354590" cy="354590"/>
              </a:xfrm>
              <a:custGeom>
                <a:avLst/>
                <a:gdLst>
                  <a:gd name="connsiteX0" fmla="*/ 183356 w 366712"/>
                  <a:gd name="connsiteY0" fmla="*/ 0 h 366712"/>
                  <a:gd name="connsiteX1" fmla="*/ 366713 w 366712"/>
                  <a:gd name="connsiteY1" fmla="*/ 183356 h 366712"/>
                  <a:gd name="connsiteX2" fmla="*/ 183356 w 366712"/>
                  <a:gd name="connsiteY2" fmla="*/ 366713 h 366712"/>
                  <a:gd name="connsiteX3" fmla="*/ 0 w 366712"/>
                  <a:gd name="connsiteY3" fmla="*/ 183356 h 366712"/>
                  <a:gd name="connsiteX4" fmla="*/ 183356 w 366712"/>
                  <a:gd name="connsiteY4" fmla="*/ 0 h 366712"/>
                  <a:gd name="connsiteX5" fmla="*/ 183356 w 366712"/>
                  <a:gd name="connsiteY5" fmla="*/ 25003 h 366712"/>
                  <a:gd name="connsiteX6" fmla="*/ 25003 w 366712"/>
                  <a:gd name="connsiteY6" fmla="*/ 183356 h 366712"/>
                  <a:gd name="connsiteX7" fmla="*/ 183356 w 366712"/>
                  <a:gd name="connsiteY7" fmla="*/ 341709 h 366712"/>
                  <a:gd name="connsiteX8" fmla="*/ 341709 w 366712"/>
                  <a:gd name="connsiteY8" fmla="*/ 183356 h 366712"/>
                  <a:gd name="connsiteX9" fmla="*/ 183356 w 366712"/>
                  <a:gd name="connsiteY9" fmla="*/ 25003 h 366712"/>
                  <a:gd name="connsiteX10" fmla="*/ 183356 w 366712"/>
                  <a:gd name="connsiteY10" fmla="*/ 145852 h 366712"/>
                  <a:gd name="connsiteX11" fmla="*/ 195858 w 366712"/>
                  <a:gd name="connsiteY11" fmla="*/ 158353 h 366712"/>
                  <a:gd name="connsiteX12" fmla="*/ 195858 w 366712"/>
                  <a:gd name="connsiteY12" fmla="*/ 270867 h 366712"/>
                  <a:gd name="connsiteX13" fmla="*/ 183356 w 366712"/>
                  <a:gd name="connsiteY13" fmla="*/ 283369 h 366712"/>
                  <a:gd name="connsiteX14" fmla="*/ 170855 w 366712"/>
                  <a:gd name="connsiteY14" fmla="*/ 270867 h 366712"/>
                  <a:gd name="connsiteX15" fmla="*/ 170855 w 366712"/>
                  <a:gd name="connsiteY15" fmla="*/ 158353 h 366712"/>
                  <a:gd name="connsiteX16" fmla="*/ 183356 w 366712"/>
                  <a:gd name="connsiteY16" fmla="*/ 145852 h 366712"/>
                  <a:gd name="connsiteX17" fmla="*/ 183356 w 366712"/>
                  <a:gd name="connsiteY17" fmla="*/ 83344 h 366712"/>
                  <a:gd name="connsiteX18" fmla="*/ 204192 w 366712"/>
                  <a:gd name="connsiteY18" fmla="*/ 104180 h 366712"/>
                  <a:gd name="connsiteX19" fmla="*/ 183356 w 366712"/>
                  <a:gd name="connsiteY19" fmla="*/ 125016 h 366712"/>
                  <a:gd name="connsiteX20" fmla="*/ 162520 w 366712"/>
                  <a:gd name="connsiteY20" fmla="*/ 104180 h 366712"/>
                  <a:gd name="connsiteX21" fmla="*/ 183356 w 366712"/>
                  <a:gd name="connsiteY21" fmla="*/ 83344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6712" h="366712">
                    <a:moveTo>
                      <a:pt x="183356" y="0"/>
                    </a:moveTo>
                    <a:cubicBezTo>
                      <a:pt x="284621" y="0"/>
                      <a:pt x="366713" y="82091"/>
                      <a:pt x="366713" y="183356"/>
                    </a:cubicBezTo>
                    <a:cubicBezTo>
                      <a:pt x="366713" y="284621"/>
                      <a:pt x="284621" y="366713"/>
                      <a:pt x="183356" y="366713"/>
                    </a:cubicBezTo>
                    <a:cubicBezTo>
                      <a:pt x="82091" y="366713"/>
                      <a:pt x="0" y="284621"/>
                      <a:pt x="0" y="183356"/>
                    </a:cubicBezTo>
                    <a:cubicBezTo>
                      <a:pt x="0" y="82091"/>
                      <a:pt x="82091" y="0"/>
                      <a:pt x="183356" y="0"/>
                    </a:cubicBezTo>
                    <a:close/>
                    <a:moveTo>
                      <a:pt x="183356" y="25003"/>
                    </a:moveTo>
                    <a:cubicBezTo>
                      <a:pt x="95900" y="25003"/>
                      <a:pt x="25003" y="95900"/>
                      <a:pt x="25003" y="183356"/>
                    </a:cubicBezTo>
                    <a:cubicBezTo>
                      <a:pt x="25003" y="270812"/>
                      <a:pt x="95900" y="341709"/>
                      <a:pt x="183356" y="341709"/>
                    </a:cubicBezTo>
                    <a:cubicBezTo>
                      <a:pt x="270812" y="341709"/>
                      <a:pt x="341709" y="270812"/>
                      <a:pt x="341709" y="183356"/>
                    </a:cubicBezTo>
                    <a:cubicBezTo>
                      <a:pt x="341709" y="95900"/>
                      <a:pt x="270812" y="25003"/>
                      <a:pt x="183356" y="25003"/>
                    </a:cubicBezTo>
                    <a:close/>
                    <a:moveTo>
                      <a:pt x="183356" y="145852"/>
                    </a:moveTo>
                    <a:cubicBezTo>
                      <a:pt x="190260" y="145852"/>
                      <a:pt x="195858" y="151449"/>
                      <a:pt x="195858" y="158353"/>
                    </a:cubicBezTo>
                    <a:lnTo>
                      <a:pt x="195858" y="270867"/>
                    </a:lnTo>
                    <a:cubicBezTo>
                      <a:pt x="195858" y="277771"/>
                      <a:pt x="190260" y="283369"/>
                      <a:pt x="183356" y="283369"/>
                    </a:cubicBezTo>
                    <a:cubicBezTo>
                      <a:pt x="176452" y="283369"/>
                      <a:pt x="170855" y="277771"/>
                      <a:pt x="170855" y="270867"/>
                    </a:cubicBezTo>
                    <a:lnTo>
                      <a:pt x="170855" y="158353"/>
                    </a:lnTo>
                    <a:cubicBezTo>
                      <a:pt x="170855" y="151449"/>
                      <a:pt x="176452" y="145852"/>
                      <a:pt x="183356" y="145852"/>
                    </a:cubicBezTo>
                    <a:close/>
                    <a:moveTo>
                      <a:pt x="183356" y="83344"/>
                    </a:moveTo>
                    <a:cubicBezTo>
                      <a:pt x="194864" y="83344"/>
                      <a:pt x="204192" y="92672"/>
                      <a:pt x="204192" y="104180"/>
                    </a:cubicBezTo>
                    <a:cubicBezTo>
                      <a:pt x="204192" y="115687"/>
                      <a:pt x="194864" y="125016"/>
                      <a:pt x="183356" y="125016"/>
                    </a:cubicBezTo>
                    <a:cubicBezTo>
                      <a:pt x="171848" y="125016"/>
                      <a:pt x="162520" y="115687"/>
                      <a:pt x="162520" y="104180"/>
                    </a:cubicBezTo>
                    <a:cubicBezTo>
                      <a:pt x="162520" y="92672"/>
                      <a:pt x="171848" y="83344"/>
                      <a:pt x="183356" y="83344"/>
                    </a:cubicBezTo>
                    <a:close/>
                  </a:path>
                </a:pathLst>
              </a:custGeom>
              <a:solidFill>
                <a:schemeClr val="bg1"/>
              </a:solidFill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4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830F63D4-2B87-0158-ACFA-1703CEAFB5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29025" y="3426636"/>
              <a:ext cx="3256218" cy="18000"/>
            </a:xfrm>
            <a:custGeom>
              <a:avLst/>
              <a:gdLst>
                <a:gd name="connsiteX0" fmla="*/ 16 w 2307864"/>
                <a:gd name="connsiteY0" fmla="*/ 53 h 9305"/>
                <a:gd name="connsiteX1" fmla="*/ 2307880 w 2307864"/>
                <a:gd name="connsiteY1" fmla="*/ 53 h 9305"/>
                <a:gd name="connsiteX2" fmla="*/ 2307880 w 2307864"/>
                <a:gd name="connsiteY2" fmla="*/ 9358 h 9305"/>
                <a:gd name="connsiteX3" fmla="*/ 16 w 2307864"/>
                <a:gd name="connsiteY3" fmla="*/ 9358 h 9305"/>
                <a:gd name="connsiteX4" fmla="*/ 16 w 2307864"/>
                <a:gd name="connsiteY4" fmla="*/ 53 h 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864" h="9305">
                  <a:moveTo>
                    <a:pt x="16" y="53"/>
                  </a:moveTo>
                  <a:lnTo>
                    <a:pt x="2307880" y="53"/>
                  </a:lnTo>
                  <a:lnTo>
                    <a:pt x="2307880" y="9358"/>
                  </a:lnTo>
                  <a:lnTo>
                    <a:pt x="16" y="9358"/>
                  </a:lnTo>
                  <a:lnTo>
                    <a:pt x="16" y="5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185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84">
                <a:defRPr/>
              </a:pPr>
              <a:endParaRPr lang="zh-CN" altLang="en-US" sz="140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BA94B47A-83DC-27A0-3716-2E295A23D60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7785" y="3457275"/>
              <a:ext cx="3444621" cy="553241"/>
              <a:chOff x="2847784" y="3457275"/>
              <a:chExt cx="3444620" cy="553241"/>
            </a:xfrm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EFFB5F40-5C57-679C-14E3-BAA0F508B69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7784" y="3457275"/>
                <a:ext cx="3444620" cy="553241"/>
                <a:chOff x="3797046" y="4228700"/>
                <a:chExt cx="4592826" cy="737654"/>
              </a:xfrm>
            </p:grpSpPr>
            <p:sp>
              <p:nvSpPr>
                <p:cNvPr id="89" name="矩形: 圆角 88">
                  <a:hlinkClick r:id="rId2"/>
                  <a:extLst>
                    <a:ext uri="{FF2B5EF4-FFF2-40B4-BE49-F238E27FC236}">
                      <a16:creationId xmlns:a16="http://schemas.microsoft.com/office/drawing/2014/main" id="{FA0F250B-0563-5077-1722-AE794E16812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797046" y="4228700"/>
                  <a:ext cx="4592826" cy="737654"/>
                </a:xfrm>
                <a:prstGeom prst="roundRect">
                  <a:avLst>
                    <a:gd name="adj" fmla="val 23831"/>
                  </a:avLst>
                </a:prstGeom>
                <a:solidFill>
                  <a:srgbClr val="000000">
                    <a:alpha val="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>
                    <a:defRPr/>
                  </a:pPr>
                  <a:r>
                    <a:rPr lang="en-US" altLang="zh-CN" sz="14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       GitHub </a:t>
                  </a:r>
                  <a:r>
                    <a:rPr lang="zh-CN" altLang="en-US" sz="14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开源地址</a:t>
                  </a:r>
                </a:p>
              </p:txBody>
            </p:sp>
            <p:sp>
              <p:nvSpPr>
                <p:cNvPr id="90" name="图形 2">
                  <a:extLst>
                    <a:ext uri="{FF2B5EF4-FFF2-40B4-BE49-F238E27FC236}">
                      <a16:creationId xmlns:a16="http://schemas.microsoft.com/office/drawing/2014/main" id="{B012DDE2-9AD0-9152-E887-FA261906CA6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088019" y="4496267"/>
                  <a:ext cx="108320" cy="197770"/>
                </a:xfrm>
                <a:custGeom>
                  <a:avLst/>
                  <a:gdLst>
                    <a:gd name="connsiteX0" fmla="*/ 32520 w 136000"/>
                    <a:gd name="connsiteY0" fmla="*/ 124024 h 126813"/>
                    <a:gd name="connsiteX1" fmla="*/ 20025 w 136000"/>
                    <a:gd name="connsiteY1" fmla="*/ 126801 h 126813"/>
                    <a:gd name="connsiteX2" fmla="*/ 19050 w 136000"/>
                    <a:gd name="connsiteY2" fmla="*/ 126814 h 126813"/>
                    <a:gd name="connsiteX3" fmla="*/ 5580 w 136000"/>
                    <a:gd name="connsiteY3" fmla="*/ 124024 h 126813"/>
                    <a:gd name="connsiteX4" fmla="*/ 4924 w 136000"/>
                    <a:gd name="connsiteY4" fmla="*/ 110897 h 126813"/>
                    <a:gd name="connsiteX5" fmla="*/ 5580 w 136000"/>
                    <a:gd name="connsiteY5" fmla="*/ 110552 h 126813"/>
                    <a:gd name="connsiteX6" fmla="*/ 89770 w 136000"/>
                    <a:gd name="connsiteY6" fmla="*/ 68458 h 126813"/>
                    <a:gd name="connsiteX7" fmla="*/ 90346 w 136000"/>
                    <a:gd name="connsiteY7" fmla="*/ 58660 h 126813"/>
                    <a:gd name="connsiteX8" fmla="*/ 89770 w 136000"/>
                    <a:gd name="connsiteY8" fmla="*/ 58355 h 126813"/>
                    <a:gd name="connsiteX9" fmla="*/ 5580 w 136000"/>
                    <a:gd name="connsiteY9" fmla="*/ 16260 h 126813"/>
                    <a:gd name="connsiteX10" fmla="*/ 5580 w 136000"/>
                    <a:gd name="connsiteY10" fmla="*/ 2790 h 126813"/>
                    <a:gd name="connsiteX11" fmla="*/ 19096 w 136000"/>
                    <a:gd name="connsiteY11" fmla="*/ 0 h 126813"/>
                    <a:gd name="connsiteX12" fmla="*/ 20074 w 136000"/>
                    <a:gd name="connsiteY12" fmla="*/ 14 h 126813"/>
                    <a:gd name="connsiteX13" fmla="*/ 31832 w 136000"/>
                    <a:gd name="connsiteY13" fmla="*/ 2462 h 126813"/>
                    <a:gd name="connsiteX14" fmla="*/ 32520 w 136000"/>
                    <a:gd name="connsiteY14" fmla="*/ 2790 h 126813"/>
                    <a:gd name="connsiteX15" fmla="*/ 123446 w 136000"/>
                    <a:gd name="connsiteY15" fmla="*/ 48252 h 126813"/>
                    <a:gd name="connsiteX16" fmla="*/ 124326 w 136000"/>
                    <a:gd name="connsiteY16" fmla="*/ 78107 h 126813"/>
                    <a:gd name="connsiteX17" fmla="*/ 123446 w 136000"/>
                    <a:gd name="connsiteY17" fmla="*/ 78561 h 126813"/>
                    <a:gd name="connsiteX18" fmla="*/ 32520 w 136000"/>
                    <a:gd name="connsiteY18" fmla="*/ 124024 h 126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36000" h="126813">
                      <a:moveTo>
                        <a:pt x="32520" y="124024"/>
                      </a:moveTo>
                      <a:cubicBezTo>
                        <a:pt x="29049" y="125759"/>
                        <a:pt x="24570" y="126685"/>
                        <a:pt x="20025" y="126801"/>
                      </a:cubicBezTo>
                      <a:lnTo>
                        <a:pt x="19050" y="126814"/>
                      </a:lnTo>
                      <a:cubicBezTo>
                        <a:pt x="14175" y="126814"/>
                        <a:pt x="9299" y="125883"/>
                        <a:pt x="5580" y="124024"/>
                      </a:cubicBezTo>
                      <a:cubicBezTo>
                        <a:pt x="-1634" y="120417"/>
                        <a:pt x="-1853" y="114636"/>
                        <a:pt x="4924" y="110897"/>
                      </a:cubicBezTo>
                      <a:lnTo>
                        <a:pt x="5580" y="110552"/>
                      </a:lnTo>
                      <a:lnTo>
                        <a:pt x="89770" y="68458"/>
                      </a:lnTo>
                      <a:cubicBezTo>
                        <a:pt x="95150" y="65768"/>
                        <a:pt x="95342" y="61466"/>
                        <a:pt x="90346" y="58660"/>
                      </a:cubicBezTo>
                      <a:lnTo>
                        <a:pt x="89770" y="58355"/>
                      </a:lnTo>
                      <a:lnTo>
                        <a:pt x="5580" y="16260"/>
                      </a:lnTo>
                      <a:cubicBezTo>
                        <a:pt x="-1860" y="12540"/>
                        <a:pt x="-1860" y="6510"/>
                        <a:pt x="5580" y="2790"/>
                      </a:cubicBezTo>
                      <a:cubicBezTo>
                        <a:pt x="9311" y="924"/>
                        <a:pt x="14205" y="-6"/>
                        <a:pt x="19096" y="0"/>
                      </a:cubicBezTo>
                      <a:lnTo>
                        <a:pt x="20074" y="14"/>
                      </a:lnTo>
                      <a:cubicBezTo>
                        <a:pt x="24307" y="127"/>
                        <a:pt x="28480" y="943"/>
                        <a:pt x="31832" y="2462"/>
                      </a:cubicBezTo>
                      <a:lnTo>
                        <a:pt x="32520" y="2790"/>
                      </a:lnTo>
                      <a:lnTo>
                        <a:pt x="123446" y="48252"/>
                      </a:lnTo>
                      <a:cubicBezTo>
                        <a:pt x="139886" y="56472"/>
                        <a:pt x="140179" y="69708"/>
                        <a:pt x="124326" y="78107"/>
                      </a:cubicBezTo>
                      <a:lnTo>
                        <a:pt x="123446" y="78561"/>
                      </a:lnTo>
                      <a:lnTo>
                        <a:pt x="32520" y="124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40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  <p:sp>
            <p:nvSpPr>
              <p:cNvPr id="88" name="图形 4">
                <a:hlinkClick r:id="rId2"/>
                <a:extLst>
                  <a:ext uri="{FF2B5EF4-FFF2-40B4-BE49-F238E27FC236}">
                    <a16:creationId xmlns:a16="http://schemas.microsoft.com/office/drawing/2014/main" id="{CD2BC0FD-B641-5536-A15D-38B9C5CC02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20230" y="3610856"/>
                <a:ext cx="236050" cy="236050"/>
              </a:xfrm>
              <a:custGeom>
                <a:avLst/>
                <a:gdLst>
                  <a:gd name="connsiteX0" fmla="*/ 73819 w 185737"/>
                  <a:gd name="connsiteY0" fmla="*/ 0 h 185737"/>
                  <a:gd name="connsiteX1" fmla="*/ 80963 w 185737"/>
                  <a:gd name="connsiteY1" fmla="*/ 7144 h 185737"/>
                  <a:gd name="connsiteX2" fmla="*/ 74788 w 185737"/>
                  <a:gd name="connsiteY2" fmla="*/ 14222 h 185737"/>
                  <a:gd name="connsiteX3" fmla="*/ 73819 w 185737"/>
                  <a:gd name="connsiteY3" fmla="*/ 14288 h 185737"/>
                  <a:gd name="connsiteX4" fmla="*/ 35719 w 185737"/>
                  <a:gd name="connsiteY4" fmla="*/ 14288 h 185737"/>
                  <a:gd name="connsiteX5" fmla="*/ 14337 w 185737"/>
                  <a:gd name="connsiteY5" fmla="*/ 34251 h 185737"/>
                  <a:gd name="connsiteX6" fmla="*/ 14288 w 185737"/>
                  <a:gd name="connsiteY6" fmla="*/ 35719 h 185737"/>
                  <a:gd name="connsiteX7" fmla="*/ 14288 w 185737"/>
                  <a:gd name="connsiteY7" fmla="*/ 150019 h 185737"/>
                  <a:gd name="connsiteX8" fmla="*/ 34251 w 185737"/>
                  <a:gd name="connsiteY8" fmla="*/ 171400 h 185737"/>
                  <a:gd name="connsiteX9" fmla="*/ 35719 w 185737"/>
                  <a:gd name="connsiteY9" fmla="*/ 171450 h 185737"/>
                  <a:gd name="connsiteX10" fmla="*/ 150019 w 185737"/>
                  <a:gd name="connsiteY10" fmla="*/ 171450 h 185737"/>
                  <a:gd name="connsiteX11" fmla="*/ 171400 w 185737"/>
                  <a:gd name="connsiteY11" fmla="*/ 151486 h 185737"/>
                  <a:gd name="connsiteX12" fmla="*/ 171450 w 185737"/>
                  <a:gd name="connsiteY12" fmla="*/ 150019 h 185737"/>
                  <a:gd name="connsiteX13" fmla="*/ 171450 w 185737"/>
                  <a:gd name="connsiteY13" fmla="*/ 111919 h 185737"/>
                  <a:gd name="connsiteX14" fmla="*/ 178594 w 185737"/>
                  <a:gd name="connsiteY14" fmla="*/ 104775 h 185737"/>
                  <a:gd name="connsiteX15" fmla="*/ 185673 w 185737"/>
                  <a:gd name="connsiteY15" fmla="*/ 110949 h 185737"/>
                  <a:gd name="connsiteX16" fmla="*/ 185738 w 185737"/>
                  <a:gd name="connsiteY16" fmla="*/ 111919 h 185737"/>
                  <a:gd name="connsiteX17" fmla="*/ 185738 w 185737"/>
                  <a:gd name="connsiteY17" fmla="*/ 150019 h 185737"/>
                  <a:gd name="connsiteX18" fmla="*/ 151916 w 185737"/>
                  <a:gd name="connsiteY18" fmla="*/ 185688 h 185737"/>
                  <a:gd name="connsiteX19" fmla="*/ 150019 w 185737"/>
                  <a:gd name="connsiteY19" fmla="*/ 185738 h 185737"/>
                  <a:gd name="connsiteX20" fmla="*/ 35719 w 185737"/>
                  <a:gd name="connsiteY20" fmla="*/ 185738 h 185737"/>
                  <a:gd name="connsiteX21" fmla="*/ 50 w 185737"/>
                  <a:gd name="connsiteY21" fmla="*/ 151916 h 185737"/>
                  <a:gd name="connsiteX22" fmla="*/ 0 w 185737"/>
                  <a:gd name="connsiteY22" fmla="*/ 150019 h 185737"/>
                  <a:gd name="connsiteX23" fmla="*/ 0 w 185737"/>
                  <a:gd name="connsiteY23" fmla="*/ 35719 h 185737"/>
                  <a:gd name="connsiteX24" fmla="*/ 33822 w 185737"/>
                  <a:gd name="connsiteY24" fmla="*/ 50 h 185737"/>
                  <a:gd name="connsiteX25" fmla="*/ 35719 w 185737"/>
                  <a:gd name="connsiteY25" fmla="*/ 0 h 185737"/>
                  <a:gd name="connsiteX26" fmla="*/ 73819 w 185737"/>
                  <a:gd name="connsiteY26" fmla="*/ 0 h 185737"/>
                  <a:gd name="connsiteX27" fmla="*/ 169069 w 185737"/>
                  <a:gd name="connsiteY27" fmla="*/ 0 h 185737"/>
                  <a:gd name="connsiteX28" fmla="*/ 185682 w 185737"/>
                  <a:gd name="connsiteY28" fmla="*/ 15302 h 185737"/>
                  <a:gd name="connsiteX29" fmla="*/ 185738 w 185737"/>
                  <a:gd name="connsiteY29" fmla="*/ 16669 h 185737"/>
                  <a:gd name="connsiteX30" fmla="*/ 185738 w 185737"/>
                  <a:gd name="connsiteY30" fmla="*/ 64294 h 185737"/>
                  <a:gd name="connsiteX31" fmla="*/ 178594 w 185737"/>
                  <a:gd name="connsiteY31" fmla="*/ 71438 h 185737"/>
                  <a:gd name="connsiteX32" fmla="*/ 171515 w 185737"/>
                  <a:gd name="connsiteY32" fmla="*/ 65263 h 185737"/>
                  <a:gd name="connsiteX33" fmla="*/ 171450 w 185737"/>
                  <a:gd name="connsiteY33" fmla="*/ 64294 h 185737"/>
                  <a:gd name="connsiteX34" fmla="*/ 171450 w 185737"/>
                  <a:gd name="connsiteY34" fmla="*/ 24384 h 185737"/>
                  <a:gd name="connsiteX35" fmla="*/ 88395 w 185737"/>
                  <a:gd name="connsiteY35" fmla="*/ 107445 h 185737"/>
                  <a:gd name="connsiteX36" fmla="*/ 78293 w 185737"/>
                  <a:gd name="connsiteY36" fmla="*/ 107445 h 185737"/>
                  <a:gd name="connsiteX37" fmla="*/ 77601 w 185737"/>
                  <a:gd name="connsiteY37" fmla="*/ 98144 h 185737"/>
                  <a:gd name="connsiteX38" fmla="*/ 78293 w 185737"/>
                  <a:gd name="connsiteY38" fmla="*/ 97343 h 185737"/>
                  <a:gd name="connsiteX39" fmla="*/ 161334 w 185737"/>
                  <a:gd name="connsiteY39" fmla="*/ 14288 h 185737"/>
                  <a:gd name="connsiteX40" fmla="*/ 121444 w 185737"/>
                  <a:gd name="connsiteY40" fmla="*/ 14288 h 185737"/>
                  <a:gd name="connsiteX41" fmla="*/ 114300 w 185737"/>
                  <a:gd name="connsiteY41" fmla="*/ 7144 h 185737"/>
                  <a:gd name="connsiteX42" fmla="*/ 120474 w 185737"/>
                  <a:gd name="connsiteY42" fmla="*/ 65 h 185737"/>
                  <a:gd name="connsiteX43" fmla="*/ 121444 w 185737"/>
                  <a:gd name="connsiteY43" fmla="*/ 0 h 185737"/>
                  <a:gd name="connsiteX44" fmla="*/ 169069 w 185737"/>
                  <a:gd name="connsiteY4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5737" h="185737">
                    <a:moveTo>
                      <a:pt x="73819" y="0"/>
                    </a:moveTo>
                    <a:cubicBezTo>
                      <a:pt x="77764" y="0"/>
                      <a:pt x="80963" y="3198"/>
                      <a:pt x="80963" y="7144"/>
                    </a:cubicBezTo>
                    <a:cubicBezTo>
                      <a:pt x="80963" y="10760"/>
                      <a:pt x="78275" y="13749"/>
                      <a:pt x="74788" y="14222"/>
                    </a:cubicBezTo>
                    <a:lnTo>
                      <a:pt x="73819" y="14288"/>
                    </a:lnTo>
                    <a:lnTo>
                      <a:pt x="35719" y="14288"/>
                    </a:lnTo>
                    <a:cubicBezTo>
                      <a:pt x="24376" y="14288"/>
                      <a:pt x="15091" y="23100"/>
                      <a:pt x="14337" y="34251"/>
                    </a:cubicBezTo>
                    <a:lnTo>
                      <a:pt x="14288" y="35719"/>
                    </a:lnTo>
                    <a:lnTo>
                      <a:pt x="14288" y="150019"/>
                    </a:lnTo>
                    <a:cubicBezTo>
                      <a:pt x="14288" y="161362"/>
                      <a:pt x="23100" y="170646"/>
                      <a:pt x="34251" y="171400"/>
                    </a:cubicBezTo>
                    <a:lnTo>
                      <a:pt x="35719" y="171450"/>
                    </a:lnTo>
                    <a:lnTo>
                      <a:pt x="150019" y="171450"/>
                    </a:lnTo>
                    <a:cubicBezTo>
                      <a:pt x="161362" y="171450"/>
                      <a:pt x="170646" y="162637"/>
                      <a:pt x="171400" y="151486"/>
                    </a:cubicBezTo>
                    <a:lnTo>
                      <a:pt x="171450" y="150019"/>
                    </a:lnTo>
                    <a:lnTo>
                      <a:pt x="171450" y="111919"/>
                    </a:lnTo>
                    <a:cubicBezTo>
                      <a:pt x="171450" y="107974"/>
                      <a:pt x="174649" y="104775"/>
                      <a:pt x="178594" y="104775"/>
                    </a:cubicBezTo>
                    <a:cubicBezTo>
                      <a:pt x="182210" y="104775"/>
                      <a:pt x="185199" y="107463"/>
                      <a:pt x="185673" y="110949"/>
                    </a:cubicBezTo>
                    <a:lnTo>
                      <a:pt x="185738" y="111919"/>
                    </a:lnTo>
                    <a:lnTo>
                      <a:pt x="185738" y="150019"/>
                    </a:lnTo>
                    <a:cubicBezTo>
                      <a:pt x="185738" y="169110"/>
                      <a:pt x="170760" y="184702"/>
                      <a:pt x="151916" y="185688"/>
                    </a:cubicBezTo>
                    <a:lnTo>
                      <a:pt x="150019" y="185738"/>
                    </a:lnTo>
                    <a:lnTo>
                      <a:pt x="35719" y="185738"/>
                    </a:lnTo>
                    <a:cubicBezTo>
                      <a:pt x="16628" y="185738"/>
                      <a:pt x="1036" y="170760"/>
                      <a:pt x="50" y="151916"/>
                    </a:cubicBezTo>
                    <a:lnTo>
                      <a:pt x="0" y="150019"/>
                    </a:lnTo>
                    <a:lnTo>
                      <a:pt x="0" y="35719"/>
                    </a:lnTo>
                    <a:cubicBezTo>
                      <a:pt x="0" y="16628"/>
                      <a:pt x="14977" y="1036"/>
                      <a:pt x="33822" y="50"/>
                    </a:cubicBezTo>
                    <a:lnTo>
                      <a:pt x="35719" y="0"/>
                    </a:lnTo>
                    <a:lnTo>
                      <a:pt x="73819" y="0"/>
                    </a:lnTo>
                    <a:close/>
                    <a:moveTo>
                      <a:pt x="169069" y="0"/>
                    </a:moveTo>
                    <a:cubicBezTo>
                      <a:pt x="177815" y="0"/>
                      <a:pt x="184987" y="6735"/>
                      <a:pt x="185682" y="15302"/>
                    </a:cubicBezTo>
                    <a:lnTo>
                      <a:pt x="185738" y="16669"/>
                    </a:lnTo>
                    <a:lnTo>
                      <a:pt x="185738" y="64294"/>
                    </a:lnTo>
                    <a:cubicBezTo>
                      <a:pt x="185738" y="68239"/>
                      <a:pt x="182539" y="71438"/>
                      <a:pt x="178594" y="71438"/>
                    </a:cubicBezTo>
                    <a:cubicBezTo>
                      <a:pt x="174977" y="71438"/>
                      <a:pt x="171988" y="68750"/>
                      <a:pt x="171515" y="65263"/>
                    </a:cubicBezTo>
                    <a:lnTo>
                      <a:pt x="171450" y="64294"/>
                    </a:lnTo>
                    <a:lnTo>
                      <a:pt x="171450" y="24384"/>
                    </a:lnTo>
                    <a:lnTo>
                      <a:pt x="88395" y="107445"/>
                    </a:lnTo>
                    <a:cubicBezTo>
                      <a:pt x="85605" y="110235"/>
                      <a:pt x="81083" y="110235"/>
                      <a:pt x="78293" y="107445"/>
                    </a:cubicBezTo>
                    <a:cubicBezTo>
                      <a:pt x="75756" y="104909"/>
                      <a:pt x="75526" y="100940"/>
                      <a:pt x="77601" y="98144"/>
                    </a:cubicBezTo>
                    <a:lnTo>
                      <a:pt x="78293" y="97343"/>
                    </a:lnTo>
                    <a:lnTo>
                      <a:pt x="161334" y="14288"/>
                    </a:lnTo>
                    <a:lnTo>
                      <a:pt x="121444" y="14288"/>
                    </a:lnTo>
                    <a:cubicBezTo>
                      <a:pt x="117499" y="14288"/>
                      <a:pt x="114300" y="11089"/>
                      <a:pt x="114300" y="7144"/>
                    </a:cubicBezTo>
                    <a:cubicBezTo>
                      <a:pt x="114300" y="3527"/>
                      <a:pt x="116988" y="538"/>
                      <a:pt x="120474" y="65"/>
                    </a:cubicBezTo>
                    <a:lnTo>
                      <a:pt x="121444" y="0"/>
                    </a:lnTo>
                    <a:lnTo>
                      <a:pt x="169069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400">
                  <a:latin typeface="HarmonyOS Sans SC" panose="00000500000000000000" pitchFamily="2" charset="-122"/>
                </a:endParaRPr>
              </a:p>
            </p:txBody>
          </p:sp>
        </p:grp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B67B054A-41DE-5FFE-28C4-E6BAD25A004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92779" y="6946387"/>
            <a:ext cx="37392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784">
              <a:defRPr/>
            </a:pPr>
            <a:r>
              <a:rPr lang="zh-CN" altLang="en-US" sz="14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14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99" name="图形 21">
            <a:extLst>
              <a:ext uri="{FF2B5EF4-FFF2-40B4-BE49-F238E27FC236}">
                <a16:creationId xmlns:a16="http://schemas.microsoft.com/office/drawing/2014/main" id="{C6616E64-6694-D134-DA62-B1AB689F42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82698" y="7098752"/>
            <a:ext cx="842545" cy="878979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6107448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769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66%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19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合 8">
            <a:extLst>
              <a:ext uri="{FF2B5EF4-FFF2-40B4-BE49-F238E27FC236}">
                <a16:creationId xmlns:a16="http://schemas.microsoft.com/office/drawing/2014/main" id="{6A4A3892-9A3B-5976-CE34-AB2E5B01E1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7528" y="1432259"/>
            <a:ext cx="2044660" cy="1013001"/>
            <a:chOff x="928617" y="1183701"/>
            <a:chExt cx="2434058" cy="120592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9BB596F-7CE8-F2DC-354E-D5B3FE0BA9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E745CA9-5462-1907-4A52-A2AD654038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40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61702" y="12615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2-1610.pptx</a:t>
            </a:r>
            <a:endParaRPr lang="zh-CN" altLang="en-US" sz="160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5129" y="2652196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5894" y="256273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3649" y="5433077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5343616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6107448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769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66%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3649" y="4035780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3946321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38E583A-9661-264A-0EE4-B8530D771D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26948" y="3038835"/>
            <a:ext cx="5999523" cy="1818928"/>
          </a:xfrm>
          <a:prstGeom prst="roundRect">
            <a:avLst>
              <a:gd name="adj" fmla="val 5652"/>
            </a:avLst>
          </a:prstGeom>
          <a:solidFill>
            <a:srgbClr val="26262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4">
              <a:defRPr/>
            </a:pPr>
            <a:endParaRPr lang="zh-CN" altLang="en-US" sz="110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36D131C-FBD7-F60D-F206-6602885944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76670" y="2256576"/>
            <a:ext cx="5949801" cy="2765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zh-CN" sz="9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2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200">
                <a:solidFill>
                  <a:schemeClr val="bg1">
                    <a:alpha val="66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提示：以下功能除第一项外正在开发中，暂不可用</a:t>
            </a:r>
            <a:endParaRPr lang="en-US" altLang="zh-CN" sz="1200">
              <a:solidFill>
                <a:schemeClr val="bg1">
                  <a:alpha val="66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endParaRPr lang="en-US" altLang="zh-CN" sz="12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/>
            <a:endParaRPr lang="en-US" altLang="zh-CN" sz="1200">
              <a:solidFill>
                <a:schemeClr val="bg1">
                  <a:alpha val="66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endParaRPr lang="en-US" altLang="zh-CN" sz="12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深色模式</a:t>
            </a: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	                                                                        </a:t>
            </a:r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开</a:t>
            </a:r>
            <a:endParaRPr lang="en-US" altLang="zh-CN" sz="14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en-US" altLang="zh-CN" sz="16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endParaRPr lang="en-US" altLang="zh-CN" sz="105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设计风格</a:t>
            </a: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	                                                  </a:t>
            </a:r>
            <a:r>
              <a:rPr lang="en-US" altLang="zh-CN" sz="1400" err="1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endParaRPr lang="en-US" altLang="zh-CN" sz="14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>
              <a:lnSpc>
                <a:spcPct val="220000"/>
              </a:lnSpc>
            </a:pP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                                                   </a:t>
            </a:r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 </a:t>
            </a: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Material Design</a:t>
            </a:r>
          </a:p>
          <a:p>
            <a:pPr algn="just">
              <a:lnSpc>
                <a:spcPct val="220000"/>
              </a:lnSpc>
            </a:pPr>
            <a:r>
              <a:rPr lang="en-US" altLang="zh-CN" sz="1400"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400">
                <a:latin typeface="HarmonyOS Sans SC" panose="00000500000000000000" pitchFamily="2" charset="-122"/>
                <a:ea typeface="HarmonyOS Sans SC" panose="00000500000000000000" pitchFamily="2" charset="-122"/>
              </a:rPr>
              <a:t>语言</a:t>
            </a:r>
            <a:endParaRPr lang="en-US" altLang="zh-CN" sz="14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8FC14D-B008-C6D2-F823-E431ACA55F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97236" y="1383758"/>
            <a:ext cx="37392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784">
              <a:defRPr/>
            </a:pPr>
            <a:r>
              <a:rPr lang="zh-CN" altLang="en-US" sz="16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16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3" name="图形 21">
            <a:extLst>
              <a:ext uri="{FF2B5EF4-FFF2-40B4-BE49-F238E27FC236}">
                <a16:creationId xmlns:a16="http://schemas.microsoft.com/office/drawing/2014/main" id="{6A00A3DD-CC18-BB85-9219-6BA84E1587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89526" y="1322309"/>
            <a:ext cx="1580114" cy="1648442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5" name="图形 88">
            <a:extLst>
              <a:ext uri="{FF2B5EF4-FFF2-40B4-BE49-F238E27FC236}">
                <a16:creationId xmlns:a16="http://schemas.microsoft.com/office/drawing/2014/main" id="{626FA9AE-0EE7-46D1-53CE-34AC998C89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47865" y="3168536"/>
            <a:ext cx="233760" cy="159156"/>
          </a:xfrm>
          <a:custGeom>
            <a:avLst/>
            <a:gdLst>
              <a:gd name="connsiteX0" fmla="*/ 133350 w 391715"/>
              <a:gd name="connsiteY0" fmla="*/ 0 h 266700"/>
              <a:gd name="connsiteX1" fmla="*/ 195861 w 391715"/>
              <a:gd name="connsiteY1" fmla="*/ 15530 h 266700"/>
              <a:gd name="connsiteX2" fmla="*/ 125016 w 391715"/>
              <a:gd name="connsiteY2" fmla="*/ 133350 h 266700"/>
              <a:gd name="connsiteX3" fmla="*/ 195858 w 391715"/>
              <a:gd name="connsiteY3" fmla="*/ 251173 h 266700"/>
              <a:gd name="connsiteX4" fmla="*/ 133350 w 391715"/>
              <a:gd name="connsiteY4" fmla="*/ 266700 h 266700"/>
              <a:gd name="connsiteX5" fmla="*/ 0 w 391715"/>
              <a:gd name="connsiteY5" fmla="*/ 133350 h 266700"/>
              <a:gd name="connsiteX6" fmla="*/ 133350 w 391715"/>
              <a:gd name="connsiteY6" fmla="*/ 0 h 266700"/>
              <a:gd name="connsiteX7" fmla="*/ 258366 w 391715"/>
              <a:gd name="connsiteY7" fmla="*/ 0 h 266700"/>
              <a:gd name="connsiteX8" fmla="*/ 391716 w 391715"/>
              <a:gd name="connsiteY8" fmla="*/ 133350 h 266700"/>
              <a:gd name="connsiteX9" fmla="*/ 258366 w 391715"/>
              <a:gd name="connsiteY9" fmla="*/ 266700 h 266700"/>
              <a:gd name="connsiteX10" fmla="*/ 195858 w 391715"/>
              <a:gd name="connsiteY10" fmla="*/ 251173 h 266700"/>
              <a:gd name="connsiteX11" fmla="*/ 233343 w 391715"/>
              <a:gd name="connsiteY11" fmla="*/ 221578 h 266700"/>
              <a:gd name="connsiteX12" fmla="*/ 166681 w 391715"/>
              <a:gd name="connsiteY12" fmla="*/ 133350 h 266700"/>
              <a:gd name="connsiteX13" fmla="*/ 233343 w 391715"/>
              <a:gd name="connsiteY13" fmla="*/ 45121 h 266700"/>
              <a:gd name="connsiteX14" fmla="*/ 195861 w 391715"/>
              <a:gd name="connsiteY14" fmla="*/ 15530 h 266700"/>
              <a:gd name="connsiteX15" fmla="*/ 258366 w 391715"/>
              <a:gd name="connsiteY15" fmla="*/ 0 h 266700"/>
              <a:gd name="connsiteX16" fmla="*/ 258366 w 391715"/>
              <a:gd name="connsiteY16" fmla="*/ 41665 h 266700"/>
              <a:gd name="connsiteX17" fmla="*/ 233343 w 391715"/>
              <a:gd name="connsiteY17" fmla="*/ 45121 h 266700"/>
              <a:gd name="connsiteX18" fmla="*/ 266700 w 391715"/>
              <a:gd name="connsiteY18" fmla="*/ 133350 h 266700"/>
              <a:gd name="connsiteX19" fmla="*/ 233343 w 391715"/>
              <a:gd name="connsiteY19" fmla="*/ 221578 h 266700"/>
              <a:gd name="connsiteX20" fmla="*/ 258366 w 391715"/>
              <a:gd name="connsiteY20" fmla="*/ 225035 h 266700"/>
              <a:gd name="connsiteX21" fmla="*/ 350050 w 391715"/>
              <a:gd name="connsiteY21" fmla="*/ 133350 h 266700"/>
              <a:gd name="connsiteX22" fmla="*/ 258366 w 391715"/>
              <a:gd name="connsiteY22" fmla="*/ 4166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1715" h="266700">
                <a:moveTo>
                  <a:pt x="133350" y="0"/>
                </a:moveTo>
                <a:cubicBezTo>
                  <a:pt x="155939" y="0"/>
                  <a:pt x="177215" y="5617"/>
                  <a:pt x="195861" y="15530"/>
                </a:cubicBezTo>
                <a:cubicBezTo>
                  <a:pt x="153713" y="37933"/>
                  <a:pt x="125016" y="82290"/>
                  <a:pt x="125016" y="133350"/>
                </a:cubicBezTo>
                <a:cubicBezTo>
                  <a:pt x="125016" y="184410"/>
                  <a:pt x="153713" y="228767"/>
                  <a:pt x="195858" y="251173"/>
                </a:cubicBezTo>
                <a:cubicBezTo>
                  <a:pt x="177215" y="261083"/>
                  <a:pt x="155939" y="266700"/>
                  <a:pt x="133350" y="266700"/>
                </a:cubicBezTo>
                <a:cubicBezTo>
                  <a:pt x="59703" y="266700"/>
                  <a:pt x="0" y="206998"/>
                  <a:pt x="0" y="133350"/>
                </a:cubicBezTo>
                <a:cubicBezTo>
                  <a:pt x="0" y="59703"/>
                  <a:pt x="59703" y="0"/>
                  <a:pt x="133350" y="0"/>
                </a:cubicBezTo>
                <a:close/>
                <a:moveTo>
                  <a:pt x="258366" y="0"/>
                </a:moveTo>
                <a:cubicBezTo>
                  <a:pt x="332013" y="0"/>
                  <a:pt x="391716" y="59703"/>
                  <a:pt x="391716" y="133350"/>
                </a:cubicBezTo>
                <a:cubicBezTo>
                  <a:pt x="391716" y="206998"/>
                  <a:pt x="332013" y="266700"/>
                  <a:pt x="258366" y="266700"/>
                </a:cubicBezTo>
                <a:cubicBezTo>
                  <a:pt x="235778" y="266700"/>
                  <a:pt x="214502" y="261084"/>
                  <a:pt x="195858" y="251173"/>
                </a:cubicBezTo>
                <a:cubicBezTo>
                  <a:pt x="210081" y="243610"/>
                  <a:pt x="222771" y="233551"/>
                  <a:pt x="233343" y="221578"/>
                </a:cubicBezTo>
                <a:cubicBezTo>
                  <a:pt x="194869" y="210688"/>
                  <a:pt x="166681" y="175312"/>
                  <a:pt x="166681" y="133350"/>
                </a:cubicBezTo>
                <a:cubicBezTo>
                  <a:pt x="166681" y="91389"/>
                  <a:pt x="194869" y="56012"/>
                  <a:pt x="233343" y="45121"/>
                </a:cubicBezTo>
                <a:cubicBezTo>
                  <a:pt x="222771" y="33149"/>
                  <a:pt x="210081" y="23090"/>
                  <a:pt x="195861" y="15530"/>
                </a:cubicBezTo>
                <a:cubicBezTo>
                  <a:pt x="214502" y="5616"/>
                  <a:pt x="235778" y="0"/>
                  <a:pt x="258366" y="0"/>
                </a:cubicBezTo>
                <a:close/>
                <a:moveTo>
                  <a:pt x="258366" y="41665"/>
                </a:moveTo>
                <a:cubicBezTo>
                  <a:pt x="249691" y="41665"/>
                  <a:pt x="241297" y="42870"/>
                  <a:pt x="233343" y="45121"/>
                </a:cubicBezTo>
                <a:cubicBezTo>
                  <a:pt x="254102" y="68632"/>
                  <a:pt x="266700" y="99520"/>
                  <a:pt x="266700" y="133350"/>
                </a:cubicBezTo>
                <a:cubicBezTo>
                  <a:pt x="266700" y="167179"/>
                  <a:pt x="254102" y="198068"/>
                  <a:pt x="233343" y="221578"/>
                </a:cubicBezTo>
                <a:cubicBezTo>
                  <a:pt x="241297" y="223830"/>
                  <a:pt x="249691" y="225035"/>
                  <a:pt x="258366" y="225035"/>
                </a:cubicBezTo>
                <a:cubicBezTo>
                  <a:pt x="309002" y="225035"/>
                  <a:pt x="350050" y="183986"/>
                  <a:pt x="350050" y="133350"/>
                </a:cubicBezTo>
                <a:cubicBezTo>
                  <a:pt x="350050" y="82714"/>
                  <a:pt x="309002" y="41665"/>
                  <a:pt x="258366" y="41665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2" name="图形 41">
            <a:extLst>
              <a:ext uri="{FF2B5EF4-FFF2-40B4-BE49-F238E27FC236}">
                <a16:creationId xmlns:a16="http://schemas.microsoft.com/office/drawing/2014/main" id="{39E670AA-0F09-A296-7675-AF0B8CA66B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16736" y="3634488"/>
            <a:ext cx="211606" cy="211606"/>
          </a:xfrm>
          <a:prstGeom prst="rect">
            <a:avLst/>
          </a:prstGeom>
        </p:spPr>
      </p:pic>
      <p:grpSp>
        <p:nvGrpSpPr>
          <p:cNvPr id="43" name="图形 94">
            <a:extLst>
              <a:ext uri="{FF2B5EF4-FFF2-40B4-BE49-F238E27FC236}">
                <a16:creationId xmlns:a16="http://schemas.microsoft.com/office/drawing/2014/main" id="{DA922D3F-31E0-5AA7-ED69-2085FF55FE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916734" y="4051028"/>
            <a:ext cx="211605" cy="211605"/>
            <a:chOff x="4748555" y="4279092"/>
            <a:chExt cx="590550" cy="590550"/>
          </a:xfrm>
          <a:noFill/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DECAB8E-D483-26FA-CF6A-0C447316F7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48555" y="4279092"/>
              <a:ext cx="590550" cy="590550"/>
            </a:xfrm>
            <a:custGeom>
              <a:avLst/>
              <a:gdLst>
                <a:gd name="connsiteX0" fmla="*/ 590550 w 590550"/>
                <a:gd name="connsiteY0" fmla="*/ 295275 h 590550"/>
                <a:gd name="connsiteX1" fmla="*/ 295275 w 590550"/>
                <a:gd name="connsiteY1" fmla="*/ 590550 h 590550"/>
                <a:gd name="connsiteX2" fmla="*/ 0 w 590550"/>
                <a:gd name="connsiteY2" fmla="*/ 295275 h 590550"/>
                <a:gd name="connsiteX3" fmla="*/ 295275 w 590550"/>
                <a:gd name="connsiteY3" fmla="*/ 0 h 590550"/>
                <a:gd name="connsiteX4" fmla="*/ 590550 w 590550"/>
                <a:gd name="connsiteY4" fmla="*/ 295275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90550" y="295275"/>
                  </a:moveTo>
                  <a:cubicBezTo>
                    <a:pt x="590550" y="458351"/>
                    <a:pt x="458351" y="590550"/>
                    <a:pt x="295275" y="590550"/>
                  </a:cubicBezTo>
                  <a:cubicBezTo>
                    <a:pt x="132199" y="590550"/>
                    <a:pt x="0" y="458351"/>
                    <a:pt x="0" y="295275"/>
                  </a:cubicBezTo>
                  <a:cubicBezTo>
                    <a:pt x="0" y="132199"/>
                    <a:pt x="132199" y="0"/>
                    <a:pt x="295275" y="0"/>
                  </a:cubicBezTo>
                  <a:cubicBezTo>
                    <a:pt x="458351" y="0"/>
                    <a:pt x="590550" y="132199"/>
                    <a:pt x="590550" y="295275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89C6CC1-340E-84BC-5526-1CA1982137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39995" y="4370532"/>
              <a:ext cx="407670" cy="407670"/>
            </a:xfrm>
            <a:custGeom>
              <a:avLst/>
              <a:gdLst>
                <a:gd name="connsiteX0" fmla="*/ 0 w 407670"/>
                <a:gd name="connsiteY0" fmla="*/ 0 h 407670"/>
                <a:gd name="connsiteX1" fmla="*/ 407670 w 407670"/>
                <a:gd name="connsiteY1" fmla="*/ 0 h 407670"/>
                <a:gd name="connsiteX2" fmla="*/ 407670 w 407670"/>
                <a:gd name="connsiteY2" fmla="*/ 407670 h 407670"/>
                <a:gd name="connsiteX3" fmla="*/ 0 w 407670"/>
                <a:gd name="connsiteY3" fmla="*/ 407670 h 4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670" h="407670">
                  <a:moveTo>
                    <a:pt x="0" y="0"/>
                  </a:moveTo>
                  <a:lnTo>
                    <a:pt x="407670" y="0"/>
                  </a:lnTo>
                  <a:lnTo>
                    <a:pt x="407670" y="407670"/>
                  </a:lnTo>
                  <a:lnTo>
                    <a:pt x="0" y="40767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BD7CD4A0-6F28-CF3D-B9A2-FA429B27F6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45881" y="4370532"/>
              <a:ext cx="395897" cy="395897"/>
            </a:xfrm>
            <a:custGeom>
              <a:avLst/>
              <a:gdLst>
                <a:gd name="connsiteX0" fmla="*/ 395897 w 395897"/>
                <a:gd name="connsiteY0" fmla="*/ 0 h 395897"/>
                <a:gd name="connsiteX1" fmla="*/ 0 w 395897"/>
                <a:gd name="connsiteY1" fmla="*/ 0 h 395897"/>
                <a:gd name="connsiteX2" fmla="*/ 197949 w 395897"/>
                <a:gd name="connsiteY2" fmla="*/ 395897 h 395897"/>
                <a:gd name="connsiteX3" fmla="*/ 395897 w 395897"/>
                <a:gd name="connsiteY3" fmla="*/ 0 h 39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897" h="395897">
                  <a:moveTo>
                    <a:pt x="395897" y="0"/>
                  </a:moveTo>
                  <a:lnTo>
                    <a:pt x="0" y="0"/>
                  </a:lnTo>
                  <a:lnTo>
                    <a:pt x="197949" y="395897"/>
                  </a:lnTo>
                  <a:lnTo>
                    <a:pt x="395897" y="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65" name="图形 90">
            <a:extLst>
              <a:ext uri="{FF2B5EF4-FFF2-40B4-BE49-F238E27FC236}">
                <a16:creationId xmlns:a16="http://schemas.microsoft.com/office/drawing/2014/main" id="{80985FE5-96E4-410C-2F21-314BB1B2A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79309" y="3627255"/>
            <a:ext cx="176822" cy="218839"/>
          </a:xfrm>
          <a:custGeom>
            <a:avLst/>
            <a:gdLst>
              <a:gd name="connsiteX0" fmla="*/ 279633 w 296302"/>
              <a:gd name="connsiteY0" fmla="*/ 145852 h 366712"/>
              <a:gd name="connsiteX1" fmla="*/ 296302 w 296302"/>
              <a:gd name="connsiteY1" fmla="*/ 162520 h 366712"/>
              <a:gd name="connsiteX2" fmla="*/ 296302 w 296302"/>
              <a:gd name="connsiteY2" fmla="*/ 175855 h 366712"/>
              <a:gd name="connsiteX3" fmla="*/ 246296 w 296302"/>
              <a:gd name="connsiteY3" fmla="*/ 225862 h 366712"/>
              <a:gd name="connsiteX4" fmla="*/ 222488 w 296302"/>
              <a:gd name="connsiteY4" fmla="*/ 225862 h 366712"/>
              <a:gd name="connsiteX5" fmla="*/ 193318 w 296302"/>
              <a:gd name="connsiteY5" fmla="*/ 255032 h 366712"/>
              <a:gd name="connsiteX6" fmla="*/ 193544 w 296302"/>
              <a:gd name="connsiteY6" fmla="*/ 258669 h 366712"/>
              <a:gd name="connsiteX7" fmla="*/ 201095 w 296302"/>
              <a:gd name="connsiteY7" fmla="*/ 318750 h 366712"/>
              <a:gd name="connsiteX8" fmla="*/ 164102 w 296302"/>
              <a:gd name="connsiteY8" fmla="*/ 366379 h 366712"/>
              <a:gd name="connsiteX9" fmla="*/ 158785 w 296302"/>
              <a:gd name="connsiteY9" fmla="*/ 366713 h 366712"/>
              <a:gd name="connsiteX10" fmla="*/ 116141 w 296302"/>
              <a:gd name="connsiteY10" fmla="*/ 324069 h 366712"/>
              <a:gd name="connsiteX11" fmla="*/ 116474 w 296302"/>
              <a:gd name="connsiteY11" fmla="*/ 318750 h 366712"/>
              <a:gd name="connsiteX12" fmla="*/ 124025 w 296302"/>
              <a:gd name="connsiteY12" fmla="*/ 258669 h 366712"/>
              <a:gd name="connsiteX13" fmla="*/ 98720 w 296302"/>
              <a:gd name="connsiteY13" fmla="*/ 226090 h 366712"/>
              <a:gd name="connsiteX14" fmla="*/ 95083 w 296302"/>
              <a:gd name="connsiteY14" fmla="*/ 225862 h 366712"/>
              <a:gd name="connsiteX15" fmla="*/ 71274 w 296302"/>
              <a:gd name="connsiteY15" fmla="*/ 225862 h 366712"/>
              <a:gd name="connsiteX16" fmla="*/ 21268 w 296302"/>
              <a:gd name="connsiteY16" fmla="*/ 175855 h 366712"/>
              <a:gd name="connsiteX17" fmla="*/ 21268 w 296302"/>
              <a:gd name="connsiteY17" fmla="*/ 162520 h 366712"/>
              <a:gd name="connsiteX18" fmla="*/ 37937 w 296302"/>
              <a:gd name="connsiteY18" fmla="*/ 145852 h 366712"/>
              <a:gd name="connsiteX19" fmla="*/ 279633 w 296302"/>
              <a:gd name="connsiteY19" fmla="*/ 145852 h 366712"/>
              <a:gd name="connsiteX20" fmla="*/ 271299 w 296302"/>
              <a:gd name="connsiteY20" fmla="*/ 170855 h 366712"/>
              <a:gd name="connsiteX21" fmla="*/ 46271 w 296302"/>
              <a:gd name="connsiteY21" fmla="*/ 170855 h 366712"/>
              <a:gd name="connsiteX22" fmla="*/ 46271 w 296302"/>
              <a:gd name="connsiteY22" fmla="*/ 175855 h 366712"/>
              <a:gd name="connsiteX23" fmla="*/ 71274 w 296302"/>
              <a:gd name="connsiteY23" fmla="*/ 200858 h 366712"/>
              <a:gd name="connsiteX24" fmla="*/ 95083 w 296302"/>
              <a:gd name="connsiteY24" fmla="*/ 200858 h 366712"/>
              <a:gd name="connsiteX25" fmla="*/ 101839 w 296302"/>
              <a:gd name="connsiteY25" fmla="*/ 201282 h 366712"/>
              <a:gd name="connsiteX26" fmla="*/ 148834 w 296302"/>
              <a:gd name="connsiteY26" fmla="*/ 261788 h 366712"/>
              <a:gd name="connsiteX27" fmla="*/ 141281 w 296302"/>
              <a:gd name="connsiteY27" fmla="*/ 321869 h 366712"/>
              <a:gd name="connsiteX28" fmla="*/ 141144 w 296302"/>
              <a:gd name="connsiteY28" fmla="*/ 324069 h 366712"/>
              <a:gd name="connsiteX29" fmla="*/ 158785 w 296302"/>
              <a:gd name="connsiteY29" fmla="*/ 341709 h 366712"/>
              <a:gd name="connsiteX30" fmla="*/ 160985 w 296302"/>
              <a:gd name="connsiteY30" fmla="*/ 341571 h 366712"/>
              <a:gd name="connsiteX31" fmla="*/ 176289 w 296302"/>
              <a:gd name="connsiteY31" fmla="*/ 321869 h 366712"/>
              <a:gd name="connsiteX32" fmla="*/ 168736 w 296302"/>
              <a:gd name="connsiteY32" fmla="*/ 261788 h 366712"/>
              <a:gd name="connsiteX33" fmla="*/ 168314 w 296302"/>
              <a:gd name="connsiteY33" fmla="*/ 255032 h 366712"/>
              <a:gd name="connsiteX34" fmla="*/ 222488 w 296302"/>
              <a:gd name="connsiteY34" fmla="*/ 200858 h 366712"/>
              <a:gd name="connsiteX35" fmla="*/ 246296 w 296302"/>
              <a:gd name="connsiteY35" fmla="*/ 200858 h 366712"/>
              <a:gd name="connsiteX36" fmla="*/ 271299 w 296302"/>
              <a:gd name="connsiteY36" fmla="*/ 175855 h 366712"/>
              <a:gd name="connsiteX37" fmla="*/ 271299 w 296302"/>
              <a:gd name="connsiteY37" fmla="*/ 170855 h 366712"/>
              <a:gd name="connsiteX38" fmla="*/ 249743 w 296302"/>
              <a:gd name="connsiteY38" fmla="*/ 0 h 366712"/>
              <a:gd name="connsiteX39" fmla="*/ 291415 w 296302"/>
              <a:gd name="connsiteY39" fmla="*/ 41672 h 366712"/>
              <a:gd name="connsiteX40" fmla="*/ 291160 w 296302"/>
              <a:gd name="connsiteY40" fmla="*/ 46274 h 366712"/>
              <a:gd name="connsiteX41" fmla="*/ 279485 w 296302"/>
              <a:gd name="connsiteY41" fmla="*/ 129183 h 366712"/>
              <a:gd name="connsiteX42" fmla="*/ 253782 w 296302"/>
              <a:gd name="connsiteY42" fmla="*/ 129183 h 366712"/>
              <a:gd name="connsiteX43" fmla="*/ 266310 w 296302"/>
              <a:gd name="connsiteY43" fmla="*/ 43513 h 366712"/>
              <a:gd name="connsiteX44" fmla="*/ 266387 w 296302"/>
              <a:gd name="connsiteY44" fmla="*/ 42594 h 366712"/>
              <a:gd name="connsiteX45" fmla="*/ 266412 w 296302"/>
              <a:gd name="connsiteY45" fmla="*/ 41672 h 366712"/>
              <a:gd name="connsiteX46" fmla="*/ 250575 w 296302"/>
              <a:gd name="connsiteY46" fmla="*/ 25023 h 366712"/>
              <a:gd name="connsiteX47" fmla="*/ 249743 w 296302"/>
              <a:gd name="connsiteY47" fmla="*/ 25003 h 366712"/>
              <a:gd name="connsiteX48" fmla="*/ 31612 w 296302"/>
              <a:gd name="connsiteY48" fmla="*/ 25003 h 366712"/>
              <a:gd name="connsiteX49" fmla="*/ 32857 w 296302"/>
              <a:gd name="connsiteY49" fmla="*/ 27125 h 366712"/>
              <a:gd name="connsiteX50" fmla="*/ 41540 w 296302"/>
              <a:gd name="connsiteY50" fmla="*/ 43038 h 366712"/>
              <a:gd name="connsiteX51" fmla="*/ 43631 w 296302"/>
              <a:gd name="connsiteY51" fmla="*/ 47159 h 366712"/>
              <a:gd name="connsiteX52" fmla="*/ 67067 w 296302"/>
              <a:gd name="connsiteY52" fmla="*/ 129185 h 366712"/>
              <a:gd name="connsiteX53" fmla="*/ 41989 w 296302"/>
              <a:gd name="connsiteY53" fmla="*/ 129183 h 366712"/>
              <a:gd name="connsiteX54" fmla="*/ 41958 w 296302"/>
              <a:gd name="connsiteY54" fmla="*/ 127439 h 366712"/>
              <a:gd name="connsiteX55" fmla="*/ 21268 w 296302"/>
              <a:gd name="connsiteY55" fmla="*/ 58341 h 366712"/>
              <a:gd name="connsiteX56" fmla="*/ 2697 w 296302"/>
              <a:gd name="connsiteY56" fmla="*/ 25757 h 366712"/>
              <a:gd name="connsiteX57" fmla="*/ 7583 w 296302"/>
              <a:gd name="connsiteY57" fmla="*/ 2695 h 366712"/>
              <a:gd name="connsiteX58" fmla="*/ 16671 w 296302"/>
              <a:gd name="connsiteY58" fmla="*/ 0 h 366712"/>
              <a:gd name="connsiteX59" fmla="*/ 249743 w 296302"/>
              <a:gd name="connsiteY59" fmla="*/ 0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6302" h="366712">
                <a:moveTo>
                  <a:pt x="279633" y="145852"/>
                </a:moveTo>
                <a:cubicBezTo>
                  <a:pt x="288840" y="145852"/>
                  <a:pt x="296302" y="153314"/>
                  <a:pt x="296302" y="162520"/>
                </a:cubicBezTo>
                <a:lnTo>
                  <a:pt x="296302" y="175855"/>
                </a:lnTo>
                <a:cubicBezTo>
                  <a:pt x="296302" y="203474"/>
                  <a:pt x="273914" y="225862"/>
                  <a:pt x="246296" y="225862"/>
                </a:cubicBezTo>
                <a:lnTo>
                  <a:pt x="222488" y="225862"/>
                </a:lnTo>
                <a:cubicBezTo>
                  <a:pt x="206378" y="225862"/>
                  <a:pt x="193318" y="238922"/>
                  <a:pt x="193318" y="255032"/>
                </a:cubicBezTo>
                <a:cubicBezTo>
                  <a:pt x="193318" y="256249"/>
                  <a:pt x="193393" y="257462"/>
                  <a:pt x="193544" y="258669"/>
                </a:cubicBezTo>
                <a:lnTo>
                  <a:pt x="201095" y="318750"/>
                </a:lnTo>
                <a:cubicBezTo>
                  <a:pt x="204034" y="342118"/>
                  <a:pt x="187470" y="363442"/>
                  <a:pt x="164102" y="366379"/>
                </a:cubicBezTo>
                <a:cubicBezTo>
                  <a:pt x="162339" y="366601"/>
                  <a:pt x="160564" y="366713"/>
                  <a:pt x="158785" y="366713"/>
                </a:cubicBezTo>
                <a:cubicBezTo>
                  <a:pt x="135234" y="366713"/>
                  <a:pt x="116141" y="347620"/>
                  <a:pt x="116141" y="324069"/>
                </a:cubicBezTo>
                <a:cubicBezTo>
                  <a:pt x="116141" y="322290"/>
                  <a:pt x="116252" y="320515"/>
                  <a:pt x="116474" y="318750"/>
                </a:cubicBezTo>
                <a:lnTo>
                  <a:pt x="124025" y="258669"/>
                </a:lnTo>
                <a:cubicBezTo>
                  <a:pt x="126034" y="242685"/>
                  <a:pt x="114705" y="228099"/>
                  <a:pt x="98720" y="226090"/>
                </a:cubicBezTo>
                <a:cubicBezTo>
                  <a:pt x="97514" y="225938"/>
                  <a:pt x="96299" y="225862"/>
                  <a:pt x="95083" y="225862"/>
                </a:cubicBezTo>
                <a:lnTo>
                  <a:pt x="71274" y="225862"/>
                </a:lnTo>
                <a:cubicBezTo>
                  <a:pt x="43656" y="225862"/>
                  <a:pt x="21268" y="203474"/>
                  <a:pt x="21268" y="175855"/>
                </a:cubicBezTo>
                <a:lnTo>
                  <a:pt x="21268" y="162520"/>
                </a:lnTo>
                <a:cubicBezTo>
                  <a:pt x="21268" y="153314"/>
                  <a:pt x="28731" y="145852"/>
                  <a:pt x="37937" y="145852"/>
                </a:cubicBezTo>
                <a:lnTo>
                  <a:pt x="279633" y="145852"/>
                </a:lnTo>
                <a:close/>
                <a:moveTo>
                  <a:pt x="271299" y="170855"/>
                </a:moveTo>
                <a:lnTo>
                  <a:pt x="46271" y="170855"/>
                </a:lnTo>
                <a:lnTo>
                  <a:pt x="46271" y="175855"/>
                </a:lnTo>
                <a:cubicBezTo>
                  <a:pt x="46271" y="189664"/>
                  <a:pt x="57465" y="200858"/>
                  <a:pt x="71274" y="200858"/>
                </a:cubicBezTo>
                <a:lnTo>
                  <a:pt x="95083" y="200858"/>
                </a:lnTo>
                <a:cubicBezTo>
                  <a:pt x="97341" y="200858"/>
                  <a:pt x="99598" y="201000"/>
                  <a:pt x="101839" y="201282"/>
                </a:cubicBezTo>
                <a:cubicBezTo>
                  <a:pt x="131525" y="205012"/>
                  <a:pt x="152564" y="232102"/>
                  <a:pt x="148834" y="261788"/>
                </a:cubicBezTo>
                <a:lnTo>
                  <a:pt x="141281" y="321869"/>
                </a:lnTo>
                <a:cubicBezTo>
                  <a:pt x="141189" y="322599"/>
                  <a:pt x="141144" y="323334"/>
                  <a:pt x="141144" y="324069"/>
                </a:cubicBezTo>
                <a:cubicBezTo>
                  <a:pt x="141144" y="333812"/>
                  <a:pt x="149042" y="341709"/>
                  <a:pt x="158785" y="341709"/>
                </a:cubicBezTo>
                <a:cubicBezTo>
                  <a:pt x="159520" y="341709"/>
                  <a:pt x="160255" y="341663"/>
                  <a:pt x="160985" y="341571"/>
                </a:cubicBezTo>
                <a:cubicBezTo>
                  <a:pt x="170651" y="340356"/>
                  <a:pt x="177502" y="331535"/>
                  <a:pt x="176289" y="321869"/>
                </a:cubicBezTo>
                <a:lnTo>
                  <a:pt x="168736" y="261788"/>
                </a:lnTo>
                <a:cubicBezTo>
                  <a:pt x="168455" y="259547"/>
                  <a:pt x="168314" y="257290"/>
                  <a:pt x="168314" y="255032"/>
                </a:cubicBezTo>
                <a:cubicBezTo>
                  <a:pt x="168314" y="225113"/>
                  <a:pt x="192568" y="200858"/>
                  <a:pt x="222488" y="200858"/>
                </a:cubicBezTo>
                <a:lnTo>
                  <a:pt x="246296" y="200858"/>
                </a:lnTo>
                <a:cubicBezTo>
                  <a:pt x="260104" y="200858"/>
                  <a:pt x="271299" y="189664"/>
                  <a:pt x="271299" y="175855"/>
                </a:cubicBezTo>
                <a:lnTo>
                  <a:pt x="271299" y="170855"/>
                </a:lnTo>
                <a:close/>
                <a:moveTo>
                  <a:pt x="249743" y="0"/>
                </a:moveTo>
                <a:cubicBezTo>
                  <a:pt x="272758" y="0"/>
                  <a:pt x="291415" y="18657"/>
                  <a:pt x="291415" y="41672"/>
                </a:cubicBezTo>
                <a:cubicBezTo>
                  <a:pt x="291415" y="43209"/>
                  <a:pt x="291330" y="44746"/>
                  <a:pt x="291160" y="46274"/>
                </a:cubicBezTo>
                <a:lnTo>
                  <a:pt x="279485" y="129183"/>
                </a:lnTo>
                <a:lnTo>
                  <a:pt x="253782" y="129183"/>
                </a:lnTo>
                <a:lnTo>
                  <a:pt x="266310" y="43513"/>
                </a:lnTo>
                <a:cubicBezTo>
                  <a:pt x="266345" y="43207"/>
                  <a:pt x="266370" y="42901"/>
                  <a:pt x="266387" y="42594"/>
                </a:cubicBezTo>
                <a:lnTo>
                  <a:pt x="266412" y="41672"/>
                </a:lnTo>
                <a:cubicBezTo>
                  <a:pt x="266412" y="32745"/>
                  <a:pt x="259394" y="25457"/>
                  <a:pt x="250575" y="25023"/>
                </a:cubicBezTo>
                <a:lnTo>
                  <a:pt x="249743" y="25003"/>
                </a:lnTo>
                <a:lnTo>
                  <a:pt x="31612" y="25003"/>
                </a:lnTo>
                <a:lnTo>
                  <a:pt x="32857" y="27125"/>
                </a:lnTo>
                <a:cubicBezTo>
                  <a:pt x="35837" y="32277"/>
                  <a:pt x="38732" y="37582"/>
                  <a:pt x="41540" y="43038"/>
                </a:cubicBezTo>
                <a:lnTo>
                  <a:pt x="43631" y="47159"/>
                </a:lnTo>
                <a:cubicBezTo>
                  <a:pt x="55963" y="71822"/>
                  <a:pt x="66426" y="99252"/>
                  <a:pt x="67067" y="129185"/>
                </a:cubicBezTo>
                <a:lnTo>
                  <a:pt x="41989" y="129183"/>
                </a:lnTo>
                <a:lnTo>
                  <a:pt x="41958" y="127439"/>
                </a:lnTo>
                <a:cubicBezTo>
                  <a:pt x="40708" y="102011"/>
                  <a:pt x="31587" y="78978"/>
                  <a:pt x="21268" y="58341"/>
                </a:cubicBezTo>
                <a:cubicBezTo>
                  <a:pt x="15457" y="46720"/>
                  <a:pt x="9267" y="35858"/>
                  <a:pt x="2697" y="25757"/>
                </a:cubicBezTo>
                <a:cubicBezTo>
                  <a:pt x="-2322" y="18039"/>
                  <a:pt x="-135" y="7714"/>
                  <a:pt x="7583" y="2695"/>
                </a:cubicBezTo>
                <a:cubicBezTo>
                  <a:pt x="10287" y="936"/>
                  <a:pt x="13444" y="0"/>
                  <a:pt x="16671" y="0"/>
                </a:cubicBezTo>
                <a:lnTo>
                  <a:pt x="249743" y="0"/>
                </a:ln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B2AA0971-F9A2-856F-35D9-C144FA4C48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36648" y="3497089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179C434B-0111-83DE-BD9A-FE1A881960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36648" y="3935058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B19960D9-B9DF-C636-AEEB-9BE8CF3B3A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48303" y="4395022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2" name="图形 4">
            <a:extLst>
              <a:ext uri="{FF2B5EF4-FFF2-40B4-BE49-F238E27FC236}">
                <a16:creationId xmlns:a16="http://schemas.microsoft.com/office/drawing/2014/main" id="{F087A3C4-584F-E643-DAC6-85C582BFE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63795" y="4516532"/>
            <a:ext cx="211604" cy="211605"/>
          </a:xfrm>
          <a:custGeom>
            <a:avLst/>
            <a:gdLst>
              <a:gd name="connsiteX0" fmla="*/ 208223 w 209550"/>
              <a:gd name="connsiteY0" fmla="*/ 121495 h 209550"/>
              <a:gd name="connsiteX1" fmla="*/ 207789 w 209550"/>
              <a:gd name="connsiteY1" fmla="*/ 124033 h 209550"/>
              <a:gd name="connsiteX2" fmla="*/ 207463 w 209550"/>
              <a:gd name="connsiteY2" fmla="*/ 125708 h 209550"/>
              <a:gd name="connsiteX3" fmla="*/ 207784 w 209550"/>
              <a:gd name="connsiteY3" fmla="*/ 124030 h 209550"/>
              <a:gd name="connsiteX4" fmla="*/ 207256 w 209550"/>
              <a:gd name="connsiteY4" fmla="*/ 126683 h 209550"/>
              <a:gd name="connsiteX5" fmla="*/ 207463 w 209550"/>
              <a:gd name="connsiteY5" fmla="*/ 125708 h 209550"/>
              <a:gd name="connsiteX6" fmla="*/ 206802 w 209550"/>
              <a:gd name="connsiteY6" fmla="*/ 128734 h 209550"/>
              <a:gd name="connsiteX7" fmla="*/ 207256 w 209550"/>
              <a:gd name="connsiteY7" fmla="*/ 126683 h 209550"/>
              <a:gd name="connsiteX8" fmla="*/ 206431 w 209550"/>
              <a:gd name="connsiteY8" fmla="*/ 130253 h 209550"/>
              <a:gd name="connsiteX9" fmla="*/ 206433 w 209550"/>
              <a:gd name="connsiteY9" fmla="*/ 130253 h 209550"/>
              <a:gd name="connsiteX10" fmla="*/ 205304 w 209550"/>
              <a:gd name="connsiteY10" fmla="*/ 134398 h 209550"/>
              <a:gd name="connsiteX11" fmla="*/ 205601 w 209550"/>
              <a:gd name="connsiteY11" fmla="*/ 133379 h 209550"/>
              <a:gd name="connsiteX12" fmla="*/ 204834 w 209550"/>
              <a:gd name="connsiteY12" fmla="*/ 135957 h 209550"/>
              <a:gd name="connsiteX13" fmla="*/ 204832 w 209550"/>
              <a:gd name="connsiteY13" fmla="*/ 135955 h 209550"/>
              <a:gd name="connsiteX14" fmla="*/ 202330 w 209550"/>
              <a:gd name="connsiteY14" fmla="*/ 143076 h 209550"/>
              <a:gd name="connsiteX15" fmla="*/ 202902 w 209550"/>
              <a:gd name="connsiteY15" fmla="*/ 141584 h 209550"/>
              <a:gd name="connsiteX16" fmla="*/ 201689 w 209550"/>
              <a:gd name="connsiteY16" fmla="*/ 144666 h 209550"/>
              <a:gd name="connsiteX17" fmla="*/ 202330 w 209550"/>
              <a:gd name="connsiteY17" fmla="*/ 143076 h 209550"/>
              <a:gd name="connsiteX18" fmla="*/ 201170 w 209550"/>
              <a:gd name="connsiteY18" fmla="*/ 145905 h 209550"/>
              <a:gd name="connsiteX19" fmla="*/ 201689 w 209550"/>
              <a:gd name="connsiteY19" fmla="*/ 144666 h 209550"/>
              <a:gd name="connsiteX20" fmla="*/ 199930 w 209550"/>
              <a:gd name="connsiteY20" fmla="*/ 148691 h 209550"/>
              <a:gd name="connsiteX21" fmla="*/ 201170 w 209550"/>
              <a:gd name="connsiteY21" fmla="*/ 145905 h 209550"/>
              <a:gd name="connsiteX22" fmla="*/ 199451 w 209550"/>
              <a:gd name="connsiteY22" fmla="*/ 149715 h 209550"/>
              <a:gd name="connsiteX23" fmla="*/ 199930 w 209550"/>
              <a:gd name="connsiteY23" fmla="*/ 148691 h 209550"/>
              <a:gd name="connsiteX24" fmla="*/ 198839 w 209550"/>
              <a:gd name="connsiteY24" fmla="*/ 150977 h 209550"/>
              <a:gd name="connsiteX25" fmla="*/ 199451 w 209550"/>
              <a:gd name="connsiteY25" fmla="*/ 149715 h 209550"/>
              <a:gd name="connsiteX26" fmla="*/ 198009 w 209550"/>
              <a:gd name="connsiteY26" fmla="*/ 152629 h 209550"/>
              <a:gd name="connsiteX27" fmla="*/ 198839 w 209550"/>
              <a:gd name="connsiteY27" fmla="*/ 150977 h 209550"/>
              <a:gd name="connsiteX28" fmla="*/ 197128 w 209550"/>
              <a:gd name="connsiteY28" fmla="*/ 154302 h 209550"/>
              <a:gd name="connsiteX29" fmla="*/ 198009 w 209550"/>
              <a:gd name="connsiteY29" fmla="*/ 152629 h 209550"/>
              <a:gd name="connsiteX30" fmla="*/ 196639 w 209550"/>
              <a:gd name="connsiteY30" fmla="*/ 155203 h 209550"/>
              <a:gd name="connsiteX31" fmla="*/ 196638 w 209550"/>
              <a:gd name="connsiteY31" fmla="*/ 155204 h 209550"/>
              <a:gd name="connsiteX32" fmla="*/ 194878 w 209550"/>
              <a:gd name="connsiteY32" fmla="*/ 158280 h 209550"/>
              <a:gd name="connsiteX33" fmla="*/ 194872 w 209550"/>
              <a:gd name="connsiteY33" fmla="*/ 158289 h 209550"/>
              <a:gd name="connsiteX34" fmla="*/ 192875 w 209550"/>
              <a:gd name="connsiteY34" fmla="*/ 161511 h 209550"/>
              <a:gd name="connsiteX35" fmla="*/ 192874 w 209550"/>
              <a:gd name="connsiteY35" fmla="*/ 161512 h 209550"/>
              <a:gd name="connsiteX36" fmla="*/ 188625 w 209550"/>
              <a:gd name="connsiteY36" fmla="*/ 167611 h 209550"/>
              <a:gd name="connsiteX37" fmla="*/ 189321 w 209550"/>
              <a:gd name="connsiteY37" fmla="*/ 166673 h 209550"/>
              <a:gd name="connsiteX38" fmla="*/ 187375 w 209550"/>
              <a:gd name="connsiteY38" fmla="*/ 169242 h 209550"/>
              <a:gd name="connsiteX39" fmla="*/ 187377 w 209550"/>
              <a:gd name="connsiteY39" fmla="*/ 169240 h 209550"/>
              <a:gd name="connsiteX40" fmla="*/ 177954 w 209550"/>
              <a:gd name="connsiteY40" fmla="*/ 179760 h 209550"/>
              <a:gd name="connsiteX41" fmla="*/ 177164 w 209550"/>
              <a:gd name="connsiteY41" fmla="*/ 180515 h 209550"/>
              <a:gd name="connsiteX42" fmla="*/ 177164 w 209550"/>
              <a:gd name="connsiteY42" fmla="*/ 180515 h 209550"/>
              <a:gd name="connsiteX43" fmla="*/ 176105 w 209550"/>
              <a:gd name="connsiteY43" fmla="*/ 181521 h 209550"/>
              <a:gd name="connsiteX44" fmla="*/ 173741 w 209550"/>
              <a:gd name="connsiteY44" fmla="*/ 183653 h 209550"/>
              <a:gd name="connsiteX45" fmla="*/ 171659 w 209550"/>
              <a:gd name="connsiteY45" fmla="*/ 185429 h 209550"/>
              <a:gd name="connsiteX46" fmla="*/ 173312 w 209550"/>
              <a:gd name="connsiteY46" fmla="*/ 184027 h 209550"/>
              <a:gd name="connsiteX47" fmla="*/ 170611 w 209550"/>
              <a:gd name="connsiteY47" fmla="*/ 186286 h 209550"/>
              <a:gd name="connsiteX48" fmla="*/ 171659 w 209550"/>
              <a:gd name="connsiteY48" fmla="*/ 185429 h 209550"/>
              <a:gd name="connsiteX49" fmla="*/ 169453 w 209550"/>
              <a:gd name="connsiteY49" fmla="*/ 187210 h 209550"/>
              <a:gd name="connsiteX50" fmla="*/ 169454 w 209550"/>
              <a:gd name="connsiteY50" fmla="*/ 187209 h 209550"/>
              <a:gd name="connsiteX51" fmla="*/ 165598 w 209550"/>
              <a:gd name="connsiteY51" fmla="*/ 190098 h 209550"/>
              <a:gd name="connsiteX52" fmla="*/ 167726 w 209550"/>
              <a:gd name="connsiteY52" fmla="*/ 188539 h 209550"/>
              <a:gd name="connsiteX53" fmla="*/ 165079 w 209550"/>
              <a:gd name="connsiteY53" fmla="*/ 190467 h 209550"/>
              <a:gd name="connsiteX54" fmla="*/ 165598 w 209550"/>
              <a:gd name="connsiteY54" fmla="*/ 190098 h 209550"/>
              <a:gd name="connsiteX55" fmla="*/ 162971 w 209550"/>
              <a:gd name="connsiteY55" fmla="*/ 191915 h 209550"/>
              <a:gd name="connsiteX56" fmla="*/ 165079 w 209550"/>
              <a:gd name="connsiteY56" fmla="*/ 190467 h 209550"/>
              <a:gd name="connsiteX57" fmla="*/ 162354 w 209550"/>
              <a:gd name="connsiteY57" fmla="*/ 192325 h 209550"/>
              <a:gd name="connsiteX58" fmla="*/ 162971 w 209550"/>
              <a:gd name="connsiteY58" fmla="*/ 191915 h 209550"/>
              <a:gd name="connsiteX59" fmla="*/ 159706 w 209550"/>
              <a:gd name="connsiteY59" fmla="*/ 194014 h 209550"/>
              <a:gd name="connsiteX60" fmla="*/ 162354 w 209550"/>
              <a:gd name="connsiteY60" fmla="*/ 192325 h 209550"/>
              <a:gd name="connsiteX61" fmla="*/ 159165 w 209550"/>
              <a:gd name="connsiteY61" fmla="*/ 194345 h 209550"/>
              <a:gd name="connsiteX62" fmla="*/ 159706 w 209550"/>
              <a:gd name="connsiteY62" fmla="*/ 194014 h 209550"/>
              <a:gd name="connsiteX63" fmla="*/ 157221 w 209550"/>
              <a:gd name="connsiteY63" fmla="*/ 195500 h 209550"/>
              <a:gd name="connsiteX64" fmla="*/ 159165 w 209550"/>
              <a:gd name="connsiteY64" fmla="*/ 194345 h 209550"/>
              <a:gd name="connsiteX65" fmla="*/ 155960 w 209550"/>
              <a:gd name="connsiteY65" fmla="*/ 196218 h 209550"/>
              <a:gd name="connsiteX66" fmla="*/ 155960 w 209550"/>
              <a:gd name="connsiteY66" fmla="*/ 196218 h 209550"/>
              <a:gd name="connsiteX67" fmla="*/ 151456 w 209550"/>
              <a:gd name="connsiteY67" fmla="*/ 198602 h 209550"/>
              <a:gd name="connsiteX68" fmla="*/ 147683 w 209550"/>
              <a:gd name="connsiteY68" fmla="*/ 200390 h 209550"/>
              <a:gd name="connsiteX69" fmla="*/ 149568 w 209550"/>
              <a:gd name="connsiteY69" fmla="*/ 199519 h 209550"/>
              <a:gd name="connsiteX70" fmla="*/ 146891 w 209550"/>
              <a:gd name="connsiteY70" fmla="*/ 200742 h 209550"/>
              <a:gd name="connsiteX71" fmla="*/ 147683 w 209550"/>
              <a:gd name="connsiteY71" fmla="*/ 200390 h 209550"/>
              <a:gd name="connsiteX72" fmla="*/ 144456 w 209550"/>
              <a:gd name="connsiteY72" fmla="*/ 201775 h 209550"/>
              <a:gd name="connsiteX73" fmla="*/ 146891 w 209550"/>
              <a:gd name="connsiteY73" fmla="*/ 200742 h 209550"/>
              <a:gd name="connsiteX74" fmla="*/ 143956 w 209550"/>
              <a:gd name="connsiteY74" fmla="*/ 201978 h 209550"/>
              <a:gd name="connsiteX75" fmla="*/ 144456 w 209550"/>
              <a:gd name="connsiteY75" fmla="*/ 201775 h 209550"/>
              <a:gd name="connsiteX76" fmla="*/ 141202 w 209550"/>
              <a:gd name="connsiteY76" fmla="*/ 203044 h 209550"/>
              <a:gd name="connsiteX77" fmla="*/ 143956 w 209550"/>
              <a:gd name="connsiteY77" fmla="*/ 201978 h 209550"/>
              <a:gd name="connsiteX78" fmla="*/ 140098 w 209550"/>
              <a:gd name="connsiteY78" fmla="*/ 203446 h 209550"/>
              <a:gd name="connsiteX79" fmla="*/ 141202 w 209550"/>
              <a:gd name="connsiteY79" fmla="*/ 203044 h 209550"/>
              <a:gd name="connsiteX80" fmla="*/ 137701 w 209550"/>
              <a:gd name="connsiteY80" fmla="*/ 204272 h 209550"/>
              <a:gd name="connsiteX81" fmla="*/ 140098 w 209550"/>
              <a:gd name="connsiteY81" fmla="*/ 203446 h 209550"/>
              <a:gd name="connsiteX82" fmla="*/ 137277 w 209550"/>
              <a:gd name="connsiteY82" fmla="*/ 204411 h 209550"/>
              <a:gd name="connsiteX83" fmla="*/ 137701 w 209550"/>
              <a:gd name="connsiteY83" fmla="*/ 204272 h 209550"/>
              <a:gd name="connsiteX84" fmla="*/ 134693 w 209550"/>
              <a:gd name="connsiteY84" fmla="*/ 205216 h 209550"/>
              <a:gd name="connsiteX85" fmla="*/ 134687 w 209550"/>
              <a:gd name="connsiteY85" fmla="*/ 205218 h 209550"/>
              <a:gd name="connsiteX86" fmla="*/ 131082 w 209550"/>
              <a:gd name="connsiteY86" fmla="*/ 206220 h 209550"/>
              <a:gd name="connsiteX87" fmla="*/ 133573 w 209550"/>
              <a:gd name="connsiteY87" fmla="*/ 205543 h 209550"/>
              <a:gd name="connsiteX88" fmla="*/ 129971 w 209550"/>
              <a:gd name="connsiteY88" fmla="*/ 206501 h 209550"/>
              <a:gd name="connsiteX89" fmla="*/ 131082 w 209550"/>
              <a:gd name="connsiteY89" fmla="*/ 206220 h 209550"/>
              <a:gd name="connsiteX90" fmla="*/ 127690 w 209550"/>
              <a:gd name="connsiteY90" fmla="*/ 207036 h 209550"/>
              <a:gd name="connsiteX91" fmla="*/ 129971 w 209550"/>
              <a:gd name="connsiteY91" fmla="*/ 206501 h 209550"/>
              <a:gd name="connsiteX92" fmla="*/ 126760 w 209550"/>
              <a:gd name="connsiteY92" fmla="*/ 207239 h 209550"/>
              <a:gd name="connsiteX93" fmla="*/ 127690 w 209550"/>
              <a:gd name="connsiteY93" fmla="*/ 207036 h 209550"/>
              <a:gd name="connsiteX94" fmla="*/ 124509 w 209550"/>
              <a:gd name="connsiteY94" fmla="*/ 207695 h 209550"/>
              <a:gd name="connsiteX95" fmla="*/ 124511 w 209550"/>
              <a:gd name="connsiteY95" fmla="*/ 207694 h 209550"/>
              <a:gd name="connsiteX96" fmla="*/ 120372 w 209550"/>
              <a:gd name="connsiteY96" fmla="*/ 208397 h 209550"/>
              <a:gd name="connsiteX97" fmla="*/ 122966 w 209550"/>
              <a:gd name="connsiteY97" fmla="*/ 207976 h 209550"/>
              <a:gd name="connsiteX98" fmla="*/ 119405 w 209550"/>
              <a:gd name="connsiteY98" fmla="*/ 208537 h 209550"/>
              <a:gd name="connsiteX99" fmla="*/ 120372 w 209550"/>
              <a:gd name="connsiteY99" fmla="*/ 208397 h 209550"/>
              <a:gd name="connsiteX100" fmla="*/ 117395 w 209550"/>
              <a:gd name="connsiteY100" fmla="*/ 208798 h 209550"/>
              <a:gd name="connsiteX101" fmla="*/ 117397 w 209550"/>
              <a:gd name="connsiteY101" fmla="*/ 208798 h 209550"/>
              <a:gd name="connsiteX102" fmla="*/ 104775 w 209550"/>
              <a:gd name="connsiteY102" fmla="*/ 209550 h 209550"/>
              <a:gd name="connsiteX103" fmla="*/ 93072 w 209550"/>
              <a:gd name="connsiteY103" fmla="*/ 208903 h 209550"/>
              <a:gd name="connsiteX104" fmla="*/ 93079 w 209550"/>
              <a:gd name="connsiteY104" fmla="*/ 208892 h 209550"/>
              <a:gd name="connsiteX105" fmla="*/ 89690 w 209550"/>
              <a:gd name="connsiteY105" fmla="*/ 208472 h 209550"/>
              <a:gd name="connsiteX106" fmla="*/ 89500 w 209550"/>
              <a:gd name="connsiteY106" fmla="*/ 208444 h 209550"/>
              <a:gd name="connsiteX107" fmla="*/ 79050 w 209550"/>
              <a:gd name="connsiteY107" fmla="*/ 206362 h 209550"/>
              <a:gd name="connsiteX108" fmla="*/ 79049 w 209550"/>
              <a:gd name="connsiteY108" fmla="*/ 206369 h 209550"/>
              <a:gd name="connsiteX109" fmla="*/ 69163 w 209550"/>
              <a:gd name="connsiteY109" fmla="*/ 203339 h 209550"/>
              <a:gd name="connsiteX110" fmla="*/ 69163 w 209550"/>
              <a:gd name="connsiteY110" fmla="*/ 203343 h 209550"/>
              <a:gd name="connsiteX111" fmla="*/ 62273 w 209550"/>
              <a:gd name="connsiteY111" fmla="*/ 200569 h 209550"/>
              <a:gd name="connsiteX112" fmla="*/ 63329 w 209550"/>
              <a:gd name="connsiteY112" fmla="*/ 201033 h 209550"/>
              <a:gd name="connsiteX113" fmla="*/ 60247 w 209550"/>
              <a:gd name="connsiteY113" fmla="*/ 199645 h 209550"/>
              <a:gd name="connsiteX114" fmla="*/ 62273 w 209550"/>
              <a:gd name="connsiteY114" fmla="*/ 200569 h 209550"/>
              <a:gd name="connsiteX115" fmla="*/ 59628 w 209550"/>
              <a:gd name="connsiteY115" fmla="*/ 199349 h 209550"/>
              <a:gd name="connsiteX116" fmla="*/ 60247 w 209550"/>
              <a:gd name="connsiteY116" fmla="*/ 199645 h 209550"/>
              <a:gd name="connsiteX117" fmla="*/ 57562 w 209550"/>
              <a:gd name="connsiteY117" fmla="*/ 198335 h 209550"/>
              <a:gd name="connsiteX118" fmla="*/ 59628 w 209550"/>
              <a:gd name="connsiteY118" fmla="*/ 199349 h 209550"/>
              <a:gd name="connsiteX119" fmla="*/ 56713 w 209550"/>
              <a:gd name="connsiteY119" fmla="*/ 197899 h 209550"/>
              <a:gd name="connsiteX120" fmla="*/ 56718 w 209550"/>
              <a:gd name="connsiteY120" fmla="*/ 197903 h 209550"/>
              <a:gd name="connsiteX121" fmla="*/ 54128 w 209550"/>
              <a:gd name="connsiteY121" fmla="*/ 196518 h 209550"/>
              <a:gd name="connsiteX122" fmla="*/ 53542 w 209550"/>
              <a:gd name="connsiteY122" fmla="*/ 196191 h 209550"/>
              <a:gd name="connsiteX123" fmla="*/ 47882 w 209550"/>
              <a:gd name="connsiteY123" fmla="*/ 192773 h 209550"/>
              <a:gd name="connsiteX124" fmla="*/ 47887 w 209550"/>
              <a:gd name="connsiteY124" fmla="*/ 192776 h 209550"/>
              <a:gd name="connsiteX125" fmla="*/ 42236 w 209550"/>
              <a:gd name="connsiteY125" fmla="*/ 188846 h 209550"/>
              <a:gd name="connsiteX126" fmla="*/ 42819 w 209550"/>
              <a:gd name="connsiteY126" fmla="*/ 189278 h 209550"/>
              <a:gd name="connsiteX127" fmla="*/ 40288 w 209550"/>
              <a:gd name="connsiteY127" fmla="*/ 187360 h 209550"/>
              <a:gd name="connsiteX128" fmla="*/ 42236 w 209550"/>
              <a:gd name="connsiteY128" fmla="*/ 188846 h 209550"/>
              <a:gd name="connsiteX129" fmla="*/ 39710 w 209550"/>
              <a:gd name="connsiteY129" fmla="*/ 186904 h 209550"/>
              <a:gd name="connsiteX130" fmla="*/ 40288 w 209550"/>
              <a:gd name="connsiteY130" fmla="*/ 187360 h 209550"/>
              <a:gd name="connsiteX131" fmla="*/ 38128 w 209550"/>
              <a:gd name="connsiteY131" fmla="*/ 185624 h 209550"/>
              <a:gd name="connsiteX132" fmla="*/ 38129 w 209550"/>
              <a:gd name="connsiteY132" fmla="*/ 185625 h 209550"/>
              <a:gd name="connsiteX133" fmla="*/ 36417 w 209550"/>
              <a:gd name="connsiteY133" fmla="*/ 184181 h 209550"/>
              <a:gd name="connsiteX134" fmla="*/ 32692 w 209550"/>
              <a:gd name="connsiteY134" fmla="*/ 180813 h 209550"/>
              <a:gd name="connsiteX135" fmla="*/ 22183 w 209550"/>
              <a:gd name="connsiteY135" fmla="*/ 169252 h 209550"/>
              <a:gd name="connsiteX136" fmla="*/ 22696 w 209550"/>
              <a:gd name="connsiteY136" fmla="*/ 169899 h 209550"/>
              <a:gd name="connsiteX137" fmla="*/ 20459 w 209550"/>
              <a:gd name="connsiteY137" fmla="*/ 166981 h 209550"/>
              <a:gd name="connsiteX138" fmla="*/ 20455 w 209550"/>
              <a:gd name="connsiteY138" fmla="*/ 166980 h 209550"/>
              <a:gd name="connsiteX139" fmla="*/ 14536 w 209550"/>
              <a:gd name="connsiteY139" fmla="*/ 158049 h 209550"/>
              <a:gd name="connsiteX140" fmla="*/ 14684 w 209550"/>
              <a:gd name="connsiteY140" fmla="*/ 158299 h 209550"/>
              <a:gd name="connsiteX141" fmla="*/ 12918 w 209550"/>
              <a:gd name="connsiteY141" fmla="*/ 155214 h 209550"/>
              <a:gd name="connsiteX142" fmla="*/ 14536 w 209550"/>
              <a:gd name="connsiteY142" fmla="*/ 158049 h 209550"/>
              <a:gd name="connsiteX143" fmla="*/ 12421 w 209550"/>
              <a:gd name="connsiteY143" fmla="*/ 154299 h 209550"/>
              <a:gd name="connsiteX144" fmla="*/ 12918 w 209550"/>
              <a:gd name="connsiteY144" fmla="*/ 155214 h 209550"/>
              <a:gd name="connsiteX145" fmla="*/ 11559 w 209550"/>
              <a:gd name="connsiteY145" fmla="*/ 152662 h 209550"/>
              <a:gd name="connsiteX146" fmla="*/ 12421 w 209550"/>
              <a:gd name="connsiteY146" fmla="*/ 154299 h 209550"/>
              <a:gd name="connsiteX147" fmla="*/ 10712 w 209550"/>
              <a:gd name="connsiteY147" fmla="*/ 150980 h 209550"/>
              <a:gd name="connsiteX148" fmla="*/ 11559 w 209550"/>
              <a:gd name="connsiteY148" fmla="*/ 152662 h 209550"/>
              <a:gd name="connsiteX149" fmla="*/ 10099 w 209550"/>
              <a:gd name="connsiteY149" fmla="*/ 149713 h 209550"/>
              <a:gd name="connsiteX150" fmla="*/ 10712 w 209550"/>
              <a:gd name="connsiteY150" fmla="*/ 150980 h 209550"/>
              <a:gd name="connsiteX151" fmla="*/ 9619 w 209550"/>
              <a:gd name="connsiteY151" fmla="*/ 148688 h 209550"/>
              <a:gd name="connsiteX152" fmla="*/ 10099 w 209550"/>
              <a:gd name="connsiteY152" fmla="*/ 149713 h 209550"/>
              <a:gd name="connsiteX153" fmla="*/ 8379 w 209550"/>
              <a:gd name="connsiteY153" fmla="*/ 145899 h 209550"/>
              <a:gd name="connsiteX154" fmla="*/ 9619 w 209550"/>
              <a:gd name="connsiteY154" fmla="*/ 148688 h 209550"/>
              <a:gd name="connsiteX155" fmla="*/ 7862 w 209550"/>
              <a:gd name="connsiteY155" fmla="*/ 144667 h 209550"/>
              <a:gd name="connsiteX156" fmla="*/ 8379 w 209550"/>
              <a:gd name="connsiteY156" fmla="*/ 145899 h 209550"/>
              <a:gd name="connsiteX157" fmla="*/ 7221 w 209550"/>
              <a:gd name="connsiteY157" fmla="*/ 143075 h 209550"/>
              <a:gd name="connsiteX158" fmla="*/ 7862 w 209550"/>
              <a:gd name="connsiteY158" fmla="*/ 144667 h 209550"/>
              <a:gd name="connsiteX159" fmla="*/ 6689 w 209550"/>
              <a:gd name="connsiteY159" fmla="*/ 141692 h 209550"/>
              <a:gd name="connsiteX160" fmla="*/ 6688 w 209550"/>
              <a:gd name="connsiteY160" fmla="*/ 141689 h 209550"/>
              <a:gd name="connsiteX161" fmla="*/ 3438 w 209550"/>
              <a:gd name="connsiteY161" fmla="*/ 131497 h 209550"/>
              <a:gd name="connsiteX162" fmla="*/ 3761 w 209550"/>
              <a:gd name="connsiteY162" fmla="*/ 132695 h 209550"/>
              <a:gd name="connsiteX163" fmla="*/ 2730 w 209550"/>
              <a:gd name="connsiteY163" fmla="*/ 128638 h 209550"/>
              <a:gd name="connsiteX164" fmla="*/ 3438 w 209550"/>
              <a:gd name="connsiteY164" fmla="*/ 131497 h 209550"/>
              <a:gd name="connsiteX165" fmla="*/ 2544 w 209550"/>
              <a:gd name="connsiteY165" fmla="*/ 127827 h 209550"/>
              <a:gd name="connsiteX166" fmla="*/ 2730 w 209550"/>
              <a:gd name="connsiteY166" fmla="*/ 128638 h 209550"/>
              <a:gd name="connsiteX167" fmla="*/ 2071 w 209550"/>
              <a:gd name="connsiteY167" fmla="*/ 125606 h 209550"/>
              <a:gd name="connsiteX168" fmla="*/ 2544 w 209550"/>
              <a:gd name="connsiteY168" fmla="*/ 127827 h 209550"/>
              <a:gd name="connsiteX169" fmla="*/ 1766 w 209550"/>
              <a:gd name="connsiteY169" fmla="*/ 124035 h 209550"/>
              <a:gd name="connsiteX170" fmla="*/ 2071 w 209550"/>
              <a:gd name="connsiteY170" fmla="*/ 125606 h 209550"/>
              <a:gd name="connsiteX171" fmla="*/ 1327 w 209550"/>
              <a:gd name="connsiteY171" fmla="*/ 121495 h 209550"/>
              <a:gd name="connsiteX172" fmla="*/ 1327 w 209550"/>
              <a:gd name="connsiteY172" fmla="*/ 121494 h 209550"/>
              <a:gd name="connsiteX173" fmla="*/ 788 w 209550"/>
              <a:gd name="connsiteY173" fmla="*/ 117690 h 209550"/>
              <a:gd name="connsiteX174" fmla="*/ 733 w 209550"/>
              <a:gd name="connsiteY174" fmla="*/ 117237 h 209550"/>
              <a:gd name="connsiteX175" fmla="*/ 788 w 209550"/>
              <a:gd name="connsiteY175" fmla="*/ 117690 h 209550"/>
              <a:gd name="connsiteX176" fmla="*/ 444 w 209550"/>
              <a:gd name="connsiteY176" fmla="*/ 114488 h 209550"/>
              <a:gd name="connsiteX177" fmla="*/ 733 w 209550"/>
              <a:gd name="connsiteY177" fmla="*/ 117237 h 209550"/>
              <a:gd name="connsiteX178" fmla="*/ 351 w 209550"/>
              <a:gd name="connsiteY178" fmla="*/ 113408 h 209550"/>
              <a:gd name="connsiteX179" fmla="*/ 351 w 209550"/>
              <a:gd name="connsiteY179" fmla="*/ 113411 h 209550"/>
              <a:gd name="connsiteX180" fmla="*/ 138 w 209550"/>
              <a:gd name="connsiteY180" fmla="*/ 110204 h 209550"/>
              <a:gd name="connsiteX181" fmla="*/ 138 w 209550"/>
              <a:gd name="connsiteY181" fmla="*/ 110204 h 209550"/>
              <a:gd name="connsiteX182" fmla="*/ 35 w 209550"/>
              <a:gd name="connsiteY182" fmla="*/ 107522 h 209550"/>
              <a:gd name="connsiteX183" fmla="*/ 35 w 209550"/>
              <a:gd name="connsiteY183" fmla="*/ 107522 h 209550"/>
              <a:gd name="connsiteX184" fmla="*/ 0 w 209550"/>
              <a:gd name="connsiteY184" fmla="*/ 104775 h 209550"/>
              <a:gd name="connsiteX185" fmla="*/ 693 w 209550"/>
              <a:gd name="connsiteY185" fmla="*/ 92661 h 209550"/>
              <a:gd name="connsiteX186" fmla="*/ 687 w 209550"/>
              <a:gd name="connsiteY186" fmla="*/ 92657 h 209550"/>
              <a:gd name="connsiteX187" fmla="*/ 1263 w 209550"/>
              <a:gd name="connsiteY187" fmla="*/ 88457 h 209550"/>
              <a:gd name="connsiteX188" fmla="*/ 1196 w 209550"/>
              <a:gd name="connsiteY188" fmla="*/ 88858 h 209550"/>
              <a:gd name="connsiteX189" fmla="*/ 1467 w 209550"/>
              <a:gd name="connsiteY189" fmla="*/ 87172 h 209550"/>
              <a:gd name="connsiteX190" fmla="*/ 1263 w 209550"/>
              <a:gd name="connsiteY190" fmla="*/ 88457 h 209550"/>
              <a:gd name="connsiteX191" fmla="*/ 1771 w 209550"/>
              <a:gd name="connsiteY191" fmla="*/ 85491 h 209550"/>
              <a:gd name="connsiteX192" fmla="*/ 1467 w 209550"/>
              <a:gd name="connsiteY192" fmla="*/ 87172 h 209550"/>
              <a:gd name="connsiteX193" fmla="*/ 2101 w 209550"/>
              <a:gd name="connsiteY193" fmla="*/ 83775 h 209550"/>
              <a:gd name="connsiteX194" fmla="*/ 1771 w 209550"/>
              <a:gd name="connsiteY194" fmla="*/ 85491 h 209550"/>
              <a:gd name="connsiteX195" fmla="*/ 2573 w 209550"/>
              <a:gd name="connsiteY195" fmla="*/ 81594 h 209550"/>
              <a:gd name="connsiteX196" fmla="*/ 2569 w 209550"/>
              <a:gd name="connsiteY196" fmla="*/ 81596 h 209550"/>
              <a:gd name="connsiteX197" fmla="*/ 4260 w 209550"/>
              <a:gd name="connsiteY197" fmla="*/ 75105 h 209550"/>
              <a:gd name="connsiteX198" fmla="*/ 3957 w 209550"/>
              <a:gd name="connsiteY198" fmla="*/ 76143 h 209550"/>
              <a:gd name="connsiteX199" fmla="*/ 4758 w 209550"/>
              <a:gd name="connsiteY199" fmla="*/ 73459 h 209550"/>
              <a:gd name="connsiteX200" fmla="*/ 4260 w 209550"/>
              <a:gd name="connsiteY200" fmla="*/ 75105 h 209550"/>
              <a:gd name="connsiteX201" fmla="*/ 5592 w 209550"/>
              <a:gd name="connsiteY201" fmla="*/ 70916 h 209550"/>
              <a:gd name="connsiteX202" fmla="*/ 5589 w 209550"/>
              <a:gd name="connsiteY202" fmla="*/ 70919 h 209550"/>
              <a:gd name="connsiteX203" fmla="*/ 6706 w 209550"/>
              <a:gd name="connsiteY203" fmla="*/ 67813 h 209550"/>
              <a:gd name="connsiteX204" fmla="*/ 6114 w 209550"/>
              <a:gd name="connsiteY204" fmla="*/ 69419 h 209550"/>
              <a:gd name="connsiteX205" fmla="*/ 7265 w 209550"/>
              <a:gd name="connsiteY205" fmla="*/ 66359 h 209550"/>
              <a:gd name="connsiteX206" fmla="*/ 6706 w 209550"/>
              <a:gd name="connsiteY206" fmla="*/ 67813 h 209550"/>
              <a:gd name="connsiteX207" fmla="*/ 8019 w 209550"/>
              <a:gd name="connsiteY207" fmla="*/ 64504 h 209550"/>
              <a:gd name="connsiteX208" fmla="*/ 7265 w 209550"/>
              <a:gd name="connsiteY208" fmla="*/ 66359 h 209550"/>
              <a:gd name="connsiteX209" fmla="*/ 8380 w 209550"/>
              <a:gd name="connsiteY209" fmla="*/ 63645 h 209550"/>
              <a:gd name="connsiteX210" fmla="*/ 8019 w 209550"/>
              <a:gd name="connsiteY210" fmla="*/ 64504 h 209550"/>
              <a:gd name="connsiteX211" fmla="*/ 9620 w 209550"/>
              <a:gd name="connsiteY211" fmla="*/ 60859 h 209550"/>
              <a:gd name="connsiteX212" fmla="*/ 8380 w 209550"/>
              <a:gd name="connsiteY212" fmla="*/ 63645 h 209550"/>
              <a:gd name="connsiteX213" fmla="*/ 10485 w 209550"/>
              <a:gd name="connsiteY213" fmla="*/ 59033 h 209550"/>
              <a:gd name="connsiteX214" fmla="*/ 9620 w 209550"/>
              <a:gd name="connsiteY214" fmla="*/ 60859 h 209550"/>
              <a:gd name="connsiteX215" fmla="*/ 10914 w 209550"/>
              <a:gd name="connsiteY215" fmla="*/ 58162 h 209550"/>
              <a:gd name="connsiteX216" fmla="*/ 10485 w 209550"/>
              <a:gd name="connsiteY216" fmla="*/ 59033 h 209550"/>
              <a:gd name="connsiteX217" fmla="*/ 11541 w 209550"/>
              <a:gd name="connsiteY217" fmla="*/ 56921 h 209550"/>
              <a:gd name="connsiteX218" fmla="*/ 10914 w 209550"/>
              <a:gd name="connsiteY218" fmla="*/ 58162 h 209550"/>
              <a:gd name="connsiteX219" fmla="*/ 12803 w 209550"/>
              <a:gd name="connsiteY219" fmla="*/ 54545 h 209550"/>
              <a:gd name="connsiteX220" fmla="*/ 11541 w 209550"/>
              <a:gd name="connsiteY220" fmla="*/ 56921 h 209550"/>
              <a:gd name="connsiteX221" fmla="*/ 12991 w 209550"/>
              <a:gd name="connsiteY221" fmla="*/ 54202 h 209550"/>
              <a:gd name="connsiteX222" fmla="*/ 12803 w 209550"/>
              <a:gd name="connsiteY222" fmla="*/ 54545 h 209550"/>
              <a:gd name="connsiteX223" fmla="*/ 14621 w 209550"/>
              <a:gd name="connsiteY223" fmla="*/ 51357 h 209550"/>
              <a:gd name="connsiteX224" fmla="*/ 12991 w 209550"/>
              <a:gd name="connsiteY224" fmla="*/ 54202 h 209550"/>
              <a:gd name="connsiteX225" fmla="*/ 14799 w 209550"/>
              <a:gd name="connsiteY225" fmla="*/ 51059 h 209550"/>
              <a:gd name="connsiteX226" fmla="*/ 14621 w 209550"/>
              <a:gd name="connsiteY226" fmla="*/ 51357 h 209550"/>
              <a:gd name="connsiteX227" fmla="*/ 16518 w 209550"/>
              <a:gd name="connsiteY227" fmla="*/ 48284 h 209550"/>
              <a:gd name="connsiteX228" fmla="*/ 14799 w 209550"/>
              <a:gd name="connsiteY228" fmla="*/ 51059 h 209550"/>
              <a:gd name="connsiteX229" fmla="*/ 16756 w 209550"/>
              <a:gd name="connsiteY229" fmla="*/ 47914 h 209550"/>
              <a:gd name="connsiteX230" fmla="*/ 16756 w 209550"/>
              <a:gd name="connsiteY230" fmla="*/ 47915 h 209550"/>
              <a:gd name="connsiteX231" fmla="*/ 21077 w 209550"/>
              <a:gd name="connsiteY231" fmla="*/ 41737 h 209550"/>
              <a:gd name="connsiteX232" fmla="*/ 20321 w 209550"/>
              <a:gd name="connsiteY232" fmla="*/ 42752 h 209550"/>
              <a:gd name="connsiteX233" fmla="*/ 22175 w 209550"/>
              <a:gd name="connsiteY233" fmla="*/ 40308 h 209550"/>
              <a:gd name="connsiteX234" fmla="*/ 22173 w 209550"/>
              <a:gd name="connsiteY234" fmla="*/ 40310 h 209550"/>
              <a:gd name="connsiteX235" fmla="*/ 31596 w 209550"/>
              <a:gd name="connsiteY235" fmla="*/ 29790 h 209550"/>
              <a:gd name="connsiteX236" fmla="*/ 32386 w 209550"/>
              <a:gd name="connsiteY236" fmla="*/ 29035 h 209550"/>
              <a:gd name="connsiteX237" fmla="*/ 32386 w 209550"/>
              <a:gd name="connsiteY237" fmla="*/ 29035 h 209550"/>
              <a:gd name="connsiteX238" fmla="*/ 40539 w 209550"/>
              <a:gd name="connsiteY238" fmla="*/ 21999 h 209550"/>
              <a:gd name="connsiteX239" fmla="*/ 39736 w 209550"/>
              <a:gd name="connsiteY239" fmla="*/ 22625 h 209550"/>
              <a:gd name="connsiteX240" fmla="*/ 42236 w 209550"/>
              <a:gd name="connsiteY240" fmla="*/ 20704 h 209550"/>
              <a:gd name="connsiteX241" fmla="*/ 40539 w 209550"/>
              <a:gd name="connsiteY241" fmla="*/ 21999 h 209550"/>
              <a:gd name="connsiteX242" fmla="*/ 42822 w 209550"/>
              <a:gd name="connsiteY242" fmla="*/ 20273 h 209550"/>
              <a:gd name="connsiteX243" fmla="*/ 42819 w 209550"/>
              <a:gd name="connsiteY243" fmla="*/ 20272 h 209550"/>
              <a:gd name="connsiteX244" fmla="*/ 48512 w 209550"/>
              <a:gd name="connsiteY244" fmla="*/ 16374 h 209550"/>
              <a:gd name="connsiteX245" fmla="*/ 48511 w 209550"/>
              <a:gd name="connsiteY245" fmla="*/ 16373 h 209550"/>
              <a:gd name="connsiteX246" fmla="*/ 53538 w 209550"/>
              <a:gd name="connsiteY246" fmla="*/ 13363 h 209550"/>
              <a:gd name="connsiteX247" fmla="*/ 56718 w 209550"/>
              <a:gd name="connsiteY247" fmla="*/ 11647 h 209550"/>
              <a:gd name="connsiteX248" fmla="*/ 54131 w 209550"/>
              <a:gd name="connsiteY248" fmla="*/ 13032 h 209550"/>
              <a:gd name="connsiteX249" fmla="*/ 57558 w 209550"/>
              <a:gd name="connsiteY249" fmla="*/ 11218 h 209550"/>
              <a:gd name="connsiteX250" fmla="*/ 56718 w 209550"/>
              <a:gd name="connsiteY250" fmla="*/ 11647 h 209550"/>
              <a:gd name="connsiteX251" fmla="*/ 59627 w 209550"/>
              <a:gd name="connsiteY251" fmla="*/ 10199 h 209550"/>
              <a:gd name="connsiteX252" fmla="*/ 57558 w 209550"/>
              <a:gd name="connsiteY252" fmla="*/ 11218 h 209550"/>
              <a:gd name="connsiteX253" fmla="*/ 60247 w 209550"/>
              <a:gd name="connsiteY253" fmla="*/ 9906 h 209550"/>
              <a:gd name="connsiteX254" fmla="*/ 59627 w 209550"/>
              <a:gd name="connsiteY254" fmla="*/ 10199 h 209550"/>
              <a:gd name="connsiteX255" fmla="*/ 62496 w 209550"/>
              <a:gd name="connsiteY255" fmla="*/ 8880 h 209550"/>
              <a:gd name="connsiteX256" fmla="*/ 62492 w 209550"/>
              <a:gd name="connsiteY256" fmla="*/ 8883 h 209550"/>
              <a:gd name="connsiteX257" fmla="*/ 65952 w 209550"/>
              <a:gd name="connsiteY257" fmla="*/ 7428 h 209550"/>
              <a:gd name="connsiteX258" fmla="*/ 67198 w 209550"/>
              <a:gd name="connsiteY258" fmla="*/ 6940 h 209550"/>
              <a:gd name="connsiteX259" fmla="*/ 65952 w 209550"/>
              <a:gd name="connsiteY259" fmla="*/ 7428 h 209550"/>
              <a:gd name="connsiteX260" fmla="*/ 69116 w 209550"/>
              <a:gd name="connsiteY260" fmla="*/ 6225 h 209550"/>
              <a:gd name="connsiteX261" fmla="*/ 67198 w 209550"/>
              <a:gd name="connsiteY261" fmla="*/ 6940 h 209550"/>
              <a:gd name="connsiteX262" fmla="*/ 69686 w 209550"/>
              <a:gd name="connsiteY262" fmla="*/ 6020 h 209550"/>
              <a:gd name="connsiteX263" fmla="*/ 69116 w 209550"/>
              <a:gd name="connsiteY263" fmla="*/ 6225 h 209550"/>
              <a:gd name="connsiteX264" fmla="*/ 72489 w 209550"/>
              <a:gd name="connsiteY264" fmla="*/ 5069 h 209550"/>
              <a:gd name="connsiteX265" fmla="*/ 69686 w 209550"/>
              <a:gd name="connsiteY265" fmla="*/ 6020 h 209550"/>
              <a:gd name="connsiteX266" fmla="*/ 72760 w 209550"/>
              <a:gd name="connsiteY266" fmla="*/ 4981 h 209550"/>
              <a:gd name="connsiteX267" fmla="*/ 72757 w 209550"/>
              <a:gd name="connsiteY267" fmla="*/ 4982 h 209550"/>
              <a:gd name="connsiteX268" fmla="*/ 75658 w 209550"/>
              <a:gd name="connsiteY268" fmla="*/ 4099 h 209550"/>
              <a:gd name="connsiteX269" fmla="*/ 78848 w 209550"/>
              <a:gd name="connsiteY269" fmla="*/ 3232 h 209550"/>
              <a:gd name="connsiteX270" fmla="*/ 77002 w 209550"/>
              <a:gd name="connsiteY270" fmla="*/ 3721 h 209550"/>
              <a:gd name="connsiteX271" fmla="*/ 79750 w 209550"/>
              <a:gd name="connsiteY271" fmla="*/ 3007 h 209550"/>
              <a:gd name="connsiteX272" fmla="*/ 78848 w 209550"/>
              <a:gd name="connsiteY272" fmla="*/ 3232 h 209550"/>
              <a:gd name="connsiteX273" fmla="*/ 81964 w 209550"/>
              <a:gd name="connsiteY273" fmla="*/ 2490 h 209550"/>
              <a:gd name="connsiteX274" fmla="*/ 79750 w 209550"/>
              <a:gd name="connsiteY274" fmla="*/ 3007 h 209550"/>
              <a:gd name="connsiteX275" fmla="*/ 83112 w 209550"/>
              <a:gd name="connsiteY275" fmla="*/ 2242 h 209550"/>
              <a:gd name="connsiteX276" fmla="*/ 81964 w 209550"/>
              <a:gd name="connsiteY276" fmla="*/ 2490 h 209550"/>
              <a:gd name="connsiteX277" fmla="*/ 84783 w 209550"/>
              <a:gd name="connsiteY277" fmla="*/ 1905 h 209550"/>
              <a:gd name="connsiteX278" fmla="*/ 84786 w 209550"/>
              <a:gd name="connsiteY278" fmla="*/ 1905 h 209550"/>
              <a:gd name="connsiteX279" fmla="*/ 89073 w 209550"/>
              <a:gd name="connsiteY279" fmla="*/ 1169 h 209550"/>
              <a:gd name="connsiteX280" fmla="*/ 87195 w 209550"/>
              <a:gd name="connsiteY280" fmla="*/ 1468 h 209550"/>
              <a:gd name="connsiteX281" fmla="*/ 90534 w 209550"/>
              <a:gd name="connsiteY281" fmla="*/ 960 h 209550"/>
              <a:gd name="connsiteX282" fmla="*/ 89073 w 209550"/>
              <a:gd name="connsiteY282" fmla="*/ 1169 h 209550"/>
              <a:gd name="connsiteX283" fmla="*/ 92012 w 209550"/>
              <a:gd name="connsiteY283" fmla="*/ 769 h 209550"/>
              <a:gd name="connsiteX284" fmla="*/ 92011 w 209550"/>
              <a:gd name="connsiteY284" fmla="*/ 770 h 209550"/>
              <a:gd name="connsiteX285" fmla="*/ 104775 w 209550"/>
              <a:gd name="connsiteY285" fmla="*/ 0 h 209550"/>
              <a:gd name="connsiteX286" fmla="*/ 116478 w 209550"/>
              <a:gd name="connsiteY286" fmla="*/ 646 h 209550"/>
              <a:gd name="connsiteX287" fmla="*/ 116471 w 209550"/>
              <a:gd name="connsiteY287" fmla="*/ 658 h 209550"/>
              <a:gd name="connsiteX288" fmla="*/ 119860 w 209550"/>
              <a:gd name="connsiteY288" fmla="*/ 1078 h 209550"/>
              <a:gd name="connsiteX289" fmla="*/ 120050 w 209550"/>
              <a:gd name="connsiteY289" fmla="*/ 1105 h 209550"/>
              <a:gd name="connsiteX290" fmla="*/ 130499 w 209550"/>
              <a:gd name="connsiteY290" fmla="*/ 3188 h 209550"/>
              <a:gd name="connsiteX291" fmla="*/ 130501 w 209550"/>
              <a:gd name="connsiteY291" fmla="*/ 3182 h 209550"/>
              <a:gd name="connsiteX292" fmla="*/ 140387 w 209550"/>
              <a:gd name="connsiteY292" fmla="*/ 6211 h 209550"/>
              <a:gd name="connsiteX293" fmla="*/ 140387 w 209550"/>
              <a:gd name="connsiteY293" fmla="*/ 6207 h 209550"/>
              <a:gd name="connsiteX294" fmla="*/ 147057 w 209550"/>
              <a:gd name="connsiteY294" fmla="*/ 8884 h 209550"/>
              <a:gd name="connsiteX295" fmla="*/ 146221 w 209550"/>
              <a:gd name="connsiteY295" fmla="*/ 8517 h 209550"/>
              <a:gd name="connsiteX296" fmla="*/ 149303 w 209550"/>
              <a:gd name="connsiteY296" fmla="*/ 9906 h 209550"/>
              <a:gd name="connsiteX297" fmla="*/ 147057 w 209550"/>
              <a:gd name="connsiteY297" fmla="*/ 8884 h 209550"/>
              <a:gd name="connsiteX298" fmla="*/ 149923 w 209550"/>
              <a:gd name="connsiteY298" fmla="*/ 10201 h 209550"/>
              <a:gd name="connsiteX299" fmla="*/ 149303 w 209550"/>
              <a:gd name="connsiteY299" fmla="*/ 9906 h 209550"/>
              <a:gd name="connsiteX300" fmla="*/ 151989 w 209550"/>
              <a:gd name="connsiteY300" fmla="*/ 11215 h 209550"/>
              <a:gd name="connsiteX301" fmla="*/ 149923 w 209550"/>
              <a:gd name="connsiteY301" fmla="*/ 10201 h 209550"/>
              <a:gd name="connsiteX302" fmla="*/ 152837 w 209550"/>
              <a:gd name="connsiteY302" fmla="*/ 11651 h 209550"/>
              <a:gd name="connsiteX303" fmla="*/ 151989 w 209550"/>
              <a:gd name="connsiteY303" fmla="*/ 11215 h 209550"/>
              <a:gd name="connsiteX304" fmla="*/ 155413 w 209550"/>
              <a:gd name="connsiteY304" fmla="*/ 13027 h 209550"/>
              <a:gd name="connsiteX305" fmla="*/ 155419 w 209550"/>
              <a:gd name="connsiteY305" fmla="*/ 13032 h 209550"/>
              <a:gd name="connsiteX306" fmla="*/ 156008 w 209550"/>
              <a:gd name="connsiteY306" fmla="*/ 13359 h 209550"/>
              <a:gd name="connsiteX307" fmla="*/ 161475 w 209550"/>
              <a:gd name="connsiteY307" fmla="*/ 16653 h 209550"/>
              <a:gd name="connsiteX308" fmla="*/ 161474 w 209550"/>
              <a:gd name="connsiteY308" fmla="*/ 16652 h 209550"/>
              <a:gd name="connsiteX309" fmla="*/ 167314 w 209550"/>
              <a:gd name="connsiteY309" fmla="*/ 20704 h 209550"/>
              <a:gd name="connsiteX310" fmla="*/ 166730 w 209550"/>
              <a:gd name="connsiteY310" fmla="*/ 20272 h 209550"/>
              <a:gd name="connsiteX311" fmla="*/ 169014 w 209550"/>
              <a:gd name="connsiteY311" fmla="*/ 21996 h 209550"/>
              <a:gd name="connsiteX312" fmla="*/ 167314 w 209550"/>
              <a:gd name="connsiteY312" fmla="*/ 20704 h 209550"/>
              <a:gd name="connsiteX313" fmla="*/ 169840 w 209550"/>
              <a:gd name="connsiteY313" fmla="*/ 22646 h 209550"/>
              <a:gd name="connsiteX314" fmla="*/ 169014 w 209550"/>
              <a:gd name="connsiteY314" fmla="*/ 21996 h 209550"/>
              <a:gd name="connsiteX315" fmla="*/ 171421 w 209550"/>
              <a:gd name="connsiteY315" fmla="*/ 23926 h 209550"/>
              <a:gd name="connsiteX316" fmla="*/ 171421 w 209550"/>
              <a:gd name="connsiteY316" fmla="*/ 23925 h 209550"/>
              <a:gd name="connsiteX317" fmla="*/ 172559 w 209550"/>
              <a:gd name="connsiteY317" fmla="*/ 24878 h 209550"/>
              <a:gd name="connsiteX318" fmla="*/ 176614 w 209550"/>
              <a:gd name="connsiteY318" fmla="*/ 28505 h 209550"/>
              <a:gd name="connsiteX319" fmla="*/ 189046 w 209550"/>
              <a:gd name="connsiteY319" fmla="*/ 42503 h 209550"/>
              <a:gd name="connsiteX320" fmla="*/ 195014 w 209550"/>
              <a:gd name="connsiteY320" fmla="*/ 51501 h 209550"/>
              <a:gd name="connsiteX321" fmla="*/ 194649 w 209550"/>
              <a:gd name="connsiteY321" fmla="*/ 50889 h 209550"/>
              <a:gd name="connsiteX322" fmla="*/ 196368 w 209550"/>
              <a:gd name="connsiteY322" fmla="*/ 53859 h 209550"/>
              <a:gd name="connsiteX323" fmla="*/ 196364 w 209550"/>
              <a:gd name="connsiteY323" fmla="*/ 53851 h 209550"/>
              <a:gd name="connsiteX324" fmla="*/ 197991 w 209550"/>
              <a:gd name="connsiteY324" fmla="*/ 56888 h 209550"/>
              <a:gd name="connsiteX325" fmla="*/ 197002 w 209550"/>
              <a:gd name="connsiteY325" fmla="*/ 55013 h 209550"/>
              <a:gd name="connsiteX326" fmla="*/ 198635 w 209550"/>
              <a:gd name="connsiteY326" fmla="*/ 58162 h 209550"/>
              <a:gd name="connsiteX327" fmla="*/ 197991 w 209550"/>
              <a:gd name="connsiteY327" fmla="*/ 56888 h 209550"/>
              <a:gd name="connsiteX328" fmla="*/ 199067 w 209550"/>
              <a:gd name="connsiteY328" fmla="*/ 59039 h 209550"/>
              <a:gd name="connsiteX329" fmla="*/ 198635 w 209550"/>
              <a:gd name="connsiteY329" fmla="*/ 58162 h 209550"/>
              <a:gd name="connsiteX330" fmla="*/ 199932 w 209550"/>
              <a:gd name="connsiteY330" fmla="*/ 60862 h 209550"/>
              <a:gd name="connsiteX331" fmla="*/ 199067 w 209550"/>
              <a:gd name="connsiteY331" fmla="*/ 59039 h 209550"/>
              <a:gd name="connsiteX332" fmla="*/ 201172 w 209550"/>
              <a:gd name="connsiteY332" fmla="*/ 63651 h 209550"/>
              <a:gd name="connsiteX333" fmla="*/ 199932 w 209550"/>
              <a:gd name="connsiteY333" fmla="*/ 60862 h 209550"/>
              <a:gd name="connsiteX334" fmla="*/ 201531 w 209550"/>
              <a:gd name="connsiteY334" fmla="*/ 64503 h 209550"/>
              <a:gd name="connsiteX335" fmla="*/ 201172 w 209550"/>
              <a:gd name="connsiteY335" fmla="*/ 63651 h 209550"/>
              <a:gd name="connsiteX336" fmla="*/ 202284 w 209550"/>
              <a:gd name="connsiteY336" fmla="*/ 66361 h 209550"/>
              <a:gd name="connsiteX337" fmla="*/ 201531 w 209550"/>
              <a:gd name="connsiteY337" fmla="*/ 64503 h 209550"/>
              <a:gd name="connsiteX338" fmla="*/ 202843 w 209550"/>
              <a:gd name="connsiteY338" fmla="*/ 67811 h 209550"/>
              <a:gd name="connsiteX339" fmla="*/ 202844 w 209550"/>
              <a:gd name="connsiteY339" fmla="*/ 67813 h 209550"/>
              <a:gd name="connsiteX340" fmla="*/ 205047 w 209550"/>
              <a:gd name="connsiteY340" fmla="*/ 74292 h 209550"/>
              <a:gd name="connsiteX341" fmla="*/ 204923 w 209550"/>
              <a:gd name="connsiteY341" fmla="*/ 73888 h 209550"/>
              <a:gd name="connsiteX342" fmla="*/ 205689 w 209550"/>
              <a:gd name="connsiteY342" fmla="*/ 76493 h 209550"/>
              <a:gd name="connsiteX343" fmla="*/ 205047 w 209550"/>
              <a:gd name="connsiteY343" fmla="*/ 74292 h 209550"/>
              <a:gd name="connsiteX344" fmla="*/ 206074 w 209550"/>
              <a:gd name="connsiteY344" fmla="*/ 77911 h 209550"/>
              <a:gd name="connsiteX345" fmla="*/ 205689 w 209550"/>
              <a:gd name="connsiteY345" fmla="*/ 76493 h 209550"/>
              <a:gd name="connsiteX346" fmla="*/ 206820 w 209550"/>
              <a:gd name="connsiteY346" fmla="*/ 80912 h 209550"/>
              <a:gd name="connsiteX347" fmla="*/ 206074 w 209550"/>
              <a:gd name="connsiteY347" fmla="*/ 77911 h 209550"/>
              <a:gd name="connsiteX348" fmla="*/ 206976 w 209550"/>
              <a:gd name="connsiteY348" fmla="*/ 81590 h 209550"/>
              <a:gd name="connsiteX349" fmla="*/ 206820 w 209550"/>
              <a:gd name="connsiteY349" fmla="*/ 80912 h 209550"/>
              <a:gd name="connsiteX350" fmla="*/ 207444 w 209550"/>
              <a:gd name="connsiteY350" fmla="*/ 83772 h 209550"/>
              <a:gd name="connsiteX351" fmla="*/ 206976 w 209550"/>
              <a:gd name="connsiteY351" fmla="*/ 81590 h 209550"/>
              <a:gd name="connsiteX352" fmla="*/ 207764 w 209550"/>
              <a:gd name="connsiteY352" fmla="*/ 85410 h 209550"/>
              <a:gd name="connsiteX353" fmla="*/ 207444 w 209550"/>
              <a:gd name="connsiteY353" fmla="*/ 83772 h 209550"/>
              <a:gd name="connsiteX354" fmla="*/ 208078 w 209550"/>
              <a:gd name="connsiteY354" fmla="*/ 87178 h 209550"/>
              <a:gd name="connsiteX355" fmla="*/ 207764 w 209550"/>
              <a:gd name="connsiteY355" fmla="*/ 85410 h 209550"/>
              <a:gd name="connsiteX356" fmla="*/ 208284 w 209550"/>
              <a:gd name="connsiteY356" fmla="*/ 88438 h 209550"/>
              <a:gd name="connsiteX357" fmla="*/ 208078 w 209550"/>
              <a:gd name="connsiteY357" fmla="*/ 87178 h 209550"/>
              <a:gd name="connsiteX358" fmla="*/ 208706 w 209550"/>
              <a:gd name="connsiteY358" fmla="*/ 91412 h 209550"/>
              <a:gd name="connsiteX359" fmla="*/ 208284 w 209550"/>
              <a:gd name="connsiteY359" fmla="*/ 88438 h 209550"/>
              <a:gd name="connsiteX360" fmla="*/ 208780 w 209550"/>
              <a:gd name="connsiteY360" fmla="*/ 92010 h 209550"/>
              <a:gd name="connsiteX361" fmla="*/ 208706 w 209550"/>
              <a:gd name="connsiteY361" fmla="*/ 91412 h 209550"/>
              <a:gd name="connsiteX362" fmla="*/ 209100 w 209550"/>
              <a:gd name="connsiteY362" fmla="*/ 95005 h 209550"/>
              <a:gd name="connsiteX363" fmla="*/ 208780 w 209550"/>
              <a:gd name="connsiteY363" fmla="*/ 92010 h 209550"/>
              <a:gd name="connsiteX364" fmla="*/ 209199 w 209550"/>
              <a:gd name="connsiteY364" fmla="*/ 96142 h 209550"/>
              <a:gd name="connsiteX365" fmla="*/ 209100 w 209550"/>
              <a:gd name="connsiteY365" fmla="*/ 95005 h 209550"/>
              <a:gd name="connsiteX366" fmla="*/ 209357 w 209550"/>
              <a:gd name="connsiteY366" fmla="*/ 98354 h 209550"/>
              <a:gd name="connsiteX367" fmla="*/ 209357 w 209550"/>
              <a:gd name="connsiteY367" fmla="*/ 98354 h 209550"/>
              <a:gd name="connsiteX368" fmla="*/ 209550 w 209550"/>
              <a:gd name="connsiteY368" fmla="*/ 104775 h 209550"/>
              <a:gd name="connsiteX369" fmla="*/ 208906 w 209550"/>
              <a:gd name="connsiteY369" fmla="*/ 116459 h 209550"/>
              <a:gd name="connsiteX370" fmla="*/ 209081 w 209550"/>
              <a:gd name="connsiteY370" fmla="*/ 114826 h 209550"/>
              <a:gd name="connsiteX371" fmla="*/ 208694 w 209550"/>
              <a:gd name="connsiteY371" fmla="*/ 118282 h 209550"/>
              <a:gd name="connsiteX372" fmla="*/ 208906 w 209550"/>
              <a:gd name="connsiteY372" fmla="*/ 116459 h 209550"/>
              <a:gd name="connsiteX373" fmla="*/ 208322 w 209550"/>
              <a:gd name="connsiteY373" fmla="*/ 120866 h 209550"/>
              <a:gd name="connsiteX374" fmla="*/ 208694 w 209550"/>
              <a:gd name="connsiteY374" fmla="*/ 118282 h 209550"/>
              <a:gd name="connsiteX375" fmla="*/ 208228 w 209550"/>
              <a:gd name="connsiteY375" fmla="*/ 121499 h 209550"/>
              <a:gd name="connsiteX376" fmla="*/ 208223 w 209550"/>
              <a:gd name="connsiteY376" fmla="*/ 121495 h 209550"/>
              <a:gd name="connsiteX377" fmla="*/ 104775 w 209550"/>
              <a:gd name="connsiteY377" fmla="*/ 157163 h 209550"/>
              <a:gd name="connsiteX378" fmla="*/ 82184 w 209550"/>
              <a:gd name="connsiteY378" fmla="*/ 159219 h 209550"/>
              <a:gd name="connsiteX379" fmla="*/ 103729 w 209550"/>
              <a:gd name="connsiteY379" fmla="*/ 195251 h 209550"/>
              <a:gd name="connsiteX380" fmla="*/ 104775 w 209550"/>
              <a:gd name="connsiteY380" fmla="*/ 195263 h 209550"/>
              <a:gd name="connsiteX381" fmla="*/ 104775 w 209550"/>
              <a:gd name="connsiteY381" fmla="*/ 195263 h 209550"/>
              <a:gd name="connsiteX382" fmla="*/ 105813 w 209550"/>
              <a:gd name="connsiteY382" fmla="*/ 195243 h 209550"/>
              <a:gd name="connsiteX383" fmla="*/ 106475 w 209550"/>
              <a:gd name="connsiteY383" fmla="*/ 194445 h 209550"/>
              <a:gd name="connsiteX384" fmla="*/ 127369 w 209550"/>
              <a:gd name="connsiteY384" fmla="*/ 159228 h 209550"/>
              <a:gd name="connsiteX385" fmla="*/ 104775 w 209550"/>
              <a:gd name="connsiteY385" fmla="*/ 157163 h 209550"/>
              <a:gd name="connsiteX386" fmla="*/ 68153 w 209550"/>
              <a:gd name="connsiteY386" fmla="*/ 162660 h 209550"/>
              <a:gd name="connsiteX387" fmla="*/ 65637 w 209550"/>
              <a:gd name="connsiteY387" fmla="*/ 163475 h 209550"/>
              <a:gd name="connsiteX388" fmla="*/ 44877 w 209550"/>
              <a:gd name="connsiteY388" fmla="*/ 172588 h 209550"/>
              <a:gd name="connsiteX389" fmla="*/ 84144 w 209550"/>
              <a:gd name="connsiteY389" fmla="*/ 192900 h 209550"/>
              <a:gd name="connsiteX390" fmla="*/ 68153 w 209550"/>
              <a:gd name="connsiteY390" fmla="*/ 162660 h 209550"/>
              <a:gd name="connsiteX391" fmla="*/ 141398 w 209550"/>
              <a:gd name="connsiteY391" fmla="*/ 162668 h 209550"/>
              <a:gd name="connsiteX392" fmla="*/ 140329 w 209550"/>
              <a:gd name="connsiteY392" fmla="*/ 165285 h 209550"/>
              <a:gd name="connsiteX393" fmla="*/ 125392 w 209550"/>
              <a:gd name="connsiteY393" fmla="*/ 192894 h 209550"/>
              <a:gd name="connsiteX394" fmla="*/ 164678 w 209550"/>
              <a:gd name="connsiteY394" fmla="*/ 172597 h 209550"/>
              <a:gd name="connsiteX395" fmla="*/ 141398 w 209550"/>
              <a:gd name="connsiteY395" fmla="*/ 162668 h 209550"/>
              <a:gd name="connsiteX396" fmla="*/ 57310 w 209550"/>
              <a:gd name="connsiteY396" fmla="*/ 111923 h 209550"/>
              <a:gd name="connsiteX397" fmla="*/ 14566 w 209550"/>
              <a:gd name="connsiteY397" fmla="*/ 111926 h 209550"/>
              <a:gd name="connsiteX398" fmla="*/ 34662 w 209550"/>
              <a:gd name="connsiteY398" fmla="*/ 161982 h 209550"/>
              <a:gd name="connsiteX399" fmla="*/ 63509 w 209550"/>
              <a:gd name="connsiteY399" fmla="*/ 149145 h 209550"/>
              <a:gd name="connsiteX400" fmla="*/ 57310 w 209550"/>
              <a:gd name="connsiteY400" fmla="*/ 111923 h 209550"/>
              <a:gd name="connsiteX401" fmla="*/ 194984 w 209550"/>
              <a:gd name="connsiteY401" fmla="*/ 111926 h 209550"/>
              <a:gd name="connsiteX402" fmla="*/ 152240 w 209550"/>
              <a:gd name="connsiteY402" fmla="*/ 111923 h 209550"/>
              <a:gd name="connsiteX403" fmla="*/ 146050 w 209550"/>
              <a:gd name="connsiteY403" fmla="*/ 149144 h 209550"/>
              <a:gd name="connsiteX404" fmla="*/ 174887 w 209550"/>
              <a:gd name="connsiteY404" fmla="*/ 161969 h 209550"/>
              <a:gd name="connsiteX405" fmla="*/ 194984 w 209550"/>
              <a:gd name="connsiteY405" fmla="*/ 111926 h 209550"/>
              <a:gd name="connsiteX406" fmla="*/ 137937 w 209550"/>
              <a:gd name="connsiteY406" fmla="*/ 111924 h 209550"/>
              <a:gd name="connsiteX407" fmla="*/ 71613 w 209550"/>
              <a:gd name="connsiteY407" fmla="*/ 111924 h 209550"/>
              <a:gd name="connsiteX408" fmla="*/ 77355 w 209550"/>
              <a:gd name="connsiteY408" fmla="*/ 145598 h 209550"/>
              <a:gd name="connsiteX409" fmla="*/ 104775 w 209550"/>
              <a:gd name="connsiteY409" fmla="*/ 142875 h 209550"/>
              <a:gd name="connsiteX410" fmla="*/ 132187 w 209550"/>
              <a:gd name="connsiteY410" fmla="*/ 145595 h 209550"/>
              <a:gd name="connsiteX411" fmla="*/ 137937 w 209550"/>
              <a:gd name="connsiteY411" fmla="*/ 111924 h 209550"/>
              <a:gd name="connsiteX412" fmla="*/ 34664 w 209550"/>
              <a:gd name="connsiteY412" fmla="*/ 47581 h 209550"/>
              <a:gd name="connsiteX413" fmla="*/ 34382 w 209550"/>
              <a:gd name="connsiteY413" fmla="*/ 47913 h 209550"/>
              <a:gd name="connsiteX414" fmla="*/ 14565 w 209550"/>
              <a:gd name="connsiteY414" fmla="*/ 97633 h 209550"/>
              <a:gd name="connsiteX415" fmla="*/ 57309 w 209550"/>
              <a:gd name="connsiteY415" fmla="*/ 97637 h 209550"/>
              <a:gd name="connsiteX416" fmla="*/ 63500 w 209550"/>
              <a:gd name="connsiteY416" fmla="*/ 60405 h 209550"/>
              <a:gd name="connsiteX417" fmla="*/ 34664 w 209550"/>
              <a:gd name="connsiteY417" fmla="*/ 47581 h 209550"/>
              <a:gd name="connsiteX418" fmla="*/ 132196 w 209550"/>
              <a:gd name="connsiteY418" fmla="*/ 63952 h 209550"/>
              <a:gd name="connsiteX419" fmla="*/ 131187 w 209550"/>
              <a:gd name="connsiteY419" fmla="*/ 64152 h 209550"/>
              <a:gd name="connsiteX420" fmla="*/ 104775 w 209550"/>
              <a:gd name="connsiteY420" fmla="*/ 66675 h 209550"/>
              <a:gd name="connsiteX421" fmla="*/ 77363 w 209550"/>
              <a:gd name="connsiteY421" fmla="*/ 63955 h 209550"/>
              <a:gd name="connsiteX422" fmla="*/ 71613 w 209550"/>
              <a:gd name="connsiteY422" fmla="*/ 97636 h 209550"/>
              <a:gd name="connsiteX423" fmla="*/ 137937 w 209550"/>
              <a:gd name="connsiteY423" fmla="*/ 97636 h 209550"/>
              <a:gd name="connsiteX424" fmla="*/ 132196 w 209550"/>
              <a:gd name="connsiteY424" fmla="*/ 63952 h 209550"/>
              <a:gd name="connsiteX425" fmla="*/ 174888 w 209550"/>
              <a:gd name="connsiteY425" fmla="*/ 47568 h 209550"/>
              <a:gd name="connsiteX426" fmla="*/ 173673 w 209550"/>
              <a:gd name="connsiteY426" fmla="*/ 48289 h 209550"/>
              <a:gd name="connsiteX427" fmla="*/ 146041 w 209550"/>
              <a:gd name="connsiteY427" fmla="*/ 60405 h 209550"/>
              <a:gd name="connsiteX428" fmla="*/ 152241 w 209550"/>
              <a:gd name="connsiteY428" fmla="*/ 97637 h 209550"/>
              <a:gd name="connsiteX429" fmla="*/ 194984 w 209550"/>
              <a:gd name="connsiteY429" fmla="*/ 97633 h 209550"/>
              <a:gd name="connsiteX430" fmla="*/ 174888 w 209550"/>
              <a:gd name="connsiteY430" fmla="*/ 47568 h 209550"/>
              <a:gd name="connsiteX431" fmla="*/ 104775 w 209550"/>
              <a:gd name="connsiteY431" fmla="*/ 14288 h 209550"/>
              <a:gd name="connsiteX432" fmla="*/ 103727 w 209550"/>
              <a:gd name="connsiteY432" fmla="*/ 14297 h 209550"/>
              <a:gd name="connsiteX433" fmla="*/ 103075 w 209550"/>
              <a:gd name="connsiteY433" fmla="*/ 15105 h 209550"/>
              <a:gd name="connsiteX434" fmla="*/ 82181 w 209550"/>
              <a:gd name="connsiteY434" fmla="*/ 50322 h 209550"/>
              <a:gd name="connsiteX435" fmla="*/ 104775 w 209550"/>
              <a:gd name="connsiteY435" fmla="*/ 52388 h 209550"/>
              <a:gd name="connsiteX436" fmla="*/ 127366 w 209550"/>
              <a:gd name="connsiteY436" fmla="*/ 50332 h 209550"/>
              <a:gd name="connsiteX437" fmla="*/ 105821 w 209550"/>
              <a:gd name="connsiteY437" fmla="*/ 14299 h 209550"/>
              <a:gd name="connsiteX438" fmla="*/ 104775 w 209550"/>
              <a:gd name="connsiteY438" fmla="*/ 14288 h 209550"/>
              <a:gd name="connsiteX439" fmla="*/ 84158 w 209550"/>
              <a:gd name="connsiteY439" fmla="*/ 16656 h 209550"/>
              <a:gd name="connsiteX440" fmla="*/ 82310 w 209550"/>
              <a:gd name="connsiteY440" fmla="*/ 17098 h 209550"/>
              <a:gd name="connsiteX441" fmla="*/ 44872 w 209550"/>
              <a:gd name="connsiteY441" fmla="*/ 36953 h 209550"/>
              <a:gd name="connsiteX442" fmla="*/ 68152 w 209550"/>
              <a:gd name="connsiteY442" fmla="*/ 46882 h 209550"/>
              <a:gd name="connsiteX443" fmla="*/ 84158 w 209550"/>
              <a:gd name="connsiteY443" fmla="*/ 16656 h 209550"/>
              <a:gd name="connsiteX444" fmla="*/ 125406 w 209550"/>
              <a:gd name="connsiteY444" fmla="*/ 16650 h 209550"/>
              <a:gd name="connsiteX445" fmla="*/ 126939 w 209550"/>
              <a:gd name="connsiteY445" fmla="*/ 18981 h 209550"/>
              <a:gd name="connsiteX446" fmla="*/ 141397 w 209550"/>
              <a:gd name="connsiteY446" fmla="*/ 46890 h 209550"/>
              <a:gd name="connsiteX447" fmla="*/ 164674 w 209550"/>
              <a:gd name="connsiteY447" fmla="*/ 36962 h 209550"/>
              <a:gd name="connsiteX448" fmla="*/ 125406 w 209550"/>
              <a:gd name="connsiteY448" fmla="*/ 166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</a:cxnLst>
            <a:rect l="l" t="t" r="r" b="b"/>
            <a:pathLst>
              <a:path w="209550" h="209550">
                <a:moveTo>
                  <a:pt x="208223" y="121495"/>
                </a:moveTo>
                <a:lnTo>
                  <a:pt x="207789" y="124033"/>
                </a:lnTo>
                <a:cubicBezTo>
                  <a:pt x="207684" y="124593"/>
                  <a:pt x="207575" y="125151"/>
                  <a:pt x="207463" y="125708"/>
                </a:cubicBezTo>
                <a:lnTo>
                  <a:pt x="207784" y="124030"/>
                </a:lnTo>
                <a:cubicBezTo>
                  <a:pt x="207619" y="124918"/>
                  <a:pt x="207443" y="125802"/>
                  <a:pt x="207256" y="126683"/>
                </a:cubicBezTo>
                <a:lnTo>
                  <a:pt x="207463" y="125708"/>
                </a:lnTo>
                <a:cubicBezTo>
                  <a:pt x="207257" y="126722"/>
                  <a:pt x="207036" y="127731"/>
                  <a:pt x="206802" y="128734"/>
                </a:cubicBezTo>
                <a:lnTo>
                  <a:pt x="207256" y="126683"/>
                </a:lnTo>
                <a:cubicBezTo>
                  <a:pt x="207001" y="127881"/>
                  <a:pt x="206726" y="129071"/>
                  <a:pt x="206431" y="130253"/>
                </a:cubicBezTo>
                <a:lnTo>
                  <a:pt x="206433" y="130253"/>
                </a:lnTo>
                <a:cubicBezTo>
                  <a:pt x="206083" y="131646"/>
                  <a:pt x="205707" y="133028"/>
                  <a:pt x="205304" y="134398"/>
                </a:cubicBezTo>
                <a:lnTo>
                  <a:pt x="205601" y="133379"/>
                </a:lnTo>
                <a:cubicBezTo>
                  <a:pt x="205356" y="134243"/>
                  <a:pt x="205100" y="135103"/>
                  <a:pt x="204834" y="135957"/>
                </a:cubicBezTo>
                <a:lnTo>
                  <a:pt x="204832" y="135955"/>
                </a:lnTo>
                <a:cubicBezTo>
                  <a:pt x="204083" y="138369"/>
                  <a:pt x="203247" y="140742"/>
                  <a:pt x="202330" y="143076"/>
                </a:cubicBezTo>
                <a:lnTo>
                  <a:pt x="202902" y="141584"/>
                </a:lnTo>
                <a:cubicBezTo>
                  <a:pt x="202513" y="142619"/>
                  <a:pt x="202109" y="143647"/>
                  <a:pt x="201689" y="144666"/>
                </a:cubicBezTo>
                <a:lnTo>
                  <a:pt x="202330" y="143076"/>
                </a:lnTo>
                <a:cubicBezTo>
                  <a:pt x="201957" y="144026"/>
                  <a:pt x="201570" y="144970"/>
                  <a:pt x="201170" y="145905"/>
                </a:cubicBezTo>
                <a:lnTo>
                  <a:pt x="201689" y="144666"/>
                </a:lnTo>
                <a:cubicBezTo>
                  <a:pt x="201130" y="146022"/>
                  <a:pt x="200543" y="147364"/>
                  <a:pt x="199930" y="148691"/>
                </a:cubicBezTo>
                <a:lnTo>
                  <a:pt x="201170" y="145905"/>
                </a:lnTo>
                <a:cubicBezTo>
                  <a:pt x="200621" y="147188"/>
                  <a:pt x="200048" y="148459"/>
                  <a:pt x="199451" y="149715"/>
                </a:cubicBezTo>
                <a:lnTo>
                  <a:pt x="199930" y="148691"/>
                </a:lnTo>
                <a:cubicBezTo>
                  <a:pt x="199575" y="149459"/>
                  <a:pt x="199212" y="150220"/>
                  <a:pt x="198839" y="150977"/>
                </a:cubicBezTo>
                <a:lnTo>
                  <a:pt x="199451" y="149715"/>
                </a:lnTo>
                <a:cubicBezTo>
                  <a:pt x="198985" y="150694"/>
                  <a:pt x="198504" y="151666"/>
                  <a:pt x="198009" y="152629"/>
                </a:cubicBezTo>
                <a:lnTo>
                  <a:pt x="198839" y="150977"/>
                </a:lnTo>
                <a:cubicBezTo>
                  <a:pt x="198289" y="152096"/>
                  <a:pt x="197718" y="153205"/>
                  <a:pt x="197128" y="154302"/>
                </a:cubicBezTo>
                <a:lnTo>
                  <a:pt x="198009" y="152629"/>
                </a:lnTo>
                <a:cubicBezTo>
                  <a:pt x="197564" y="153494"/>
                  <a:pt x="197107" y="154353"/>
                  <a:pt x="196639" y="155203"/>
                </a:cubicBezTo>
                <a:lnTo>
                  <a:pt x="196638" y="155204"/>
                </a:lnTo>
                <a:cubicBezTo>
                  <a:pt x="196068" y="156240"/>
                  <a:pt x="195482" y="157265"/>
                  <a:pt x="194878" y="158280"/>
                </a:cubicBezTo>
                <a:lnTo>
                  <a:pt x="194872" y="158289"/>
                </a:lnTo>
                <a:cubicBezTo>
                  <a:pt x="194229" y="159369"/>
                  <a:pt x="193561" y="160447"/>
                  <a:pt x="192875" y="161511"/>
                </a:cubicBezTo>
                <a:lnTo>
                  <a:pt x="192874" y="161512"/>
                </a:lnTo>
                <a:cubicBezTo>
                  <a:pt x="191529" y="163597"/>
                  <a:pt x="190110" y="165631"/>
                  <a:pt x="188625" y="167611"/>
                </a:cubicBezTo>
                <a:lnTo>
                  <a:pt x="189321" y="166673"/>
                </a:lnTo>
                <a:cubicBezTo>
                  <a:pt x="188685" y="167540"/>
                  <a:pt x="188036" y="168396"/>
                  <a:pt x="187375" y="169242"/>
                </a:cubicBezTo>
                <a:lnTo>
                  <a:pt x="187377" y="169240"/>
                </a:lnTo>
                <a:cubicBezTo>
                  <a:pt x="184472" y="172957"/>
                  <a:pt x="181323" y="176471"/>
                  <a:pt x="177954" y="179760"/>
                </a:cubicBezTo>
                <a:lnTo>
                  <a:pt x="177164" y="180515"/>
                </a:lnTo>
                <a:lnTo>
                  <a:pt x="177164" y="180515"/>
                </a:lnTo>
                <a:lnTo>
                  <a:pt x="176105" y="181521"/>
                </a:lnTo>
                <a:lnTo>
                  <a:pt x="173741" y="183653"/>
                </a:lnTo>
                <a:cubicBezTo>
                  <a:pt x="173055" y="184254"/>
                  <a:pt x="172361" y="184846"/>
                  <a:pt x="171659" y="185429"/>
                </a:cubicBezTo>
                <a:lnTo>
                  <a:pt x="173312" y="184027"/>
                </a:lnTo>
                <a:cubicBezTo>
                  <a:pt x="172424" y="184795"/>
                  <a:pt x="171524" y="185548"/>
                  <a:pt x="170611" y="186286"/>
                </a:cubicBezTo>
                <a:lnTo>
                  <a:pt x="171659" y="185429"/>
                </a:lnTo>
                <a:cubicBezTo>
                  <a:pt x="170931" y="186032"/>
                  <a:pt x="170196" y="186626"/>
                  <a:pt x="169453" y="187210"/>
                </a:cubicBezTo>
                <a:lnTo>
                  <a:pt x="169454" y="187209"/>
                </a:lnTo>
                <a:cubicBezTo>
                  <a:pt x="168191" y="188202"/>
                  <a:pt x="166906" y="189165"/>
                  <a:pt x="165598" y="190098"/>
                </a:cubicBezTo>
                <a:lnTo>
                  <a:pt x="167726" y="188539"/>
                </a:lnTo>
                <a:cubicBezTo>
                  <a:pt x="166853" y="189195"/>
                  <a:pt x="165971" y="189838"/>
                  <a:pt x="165079" y="190467"/>
                </a:cubicBezTo>
                <a:lnTo>
                  <a:pt x="165598" y="190098"/>
                </a:lnTo>
                <a:cubicBezTo>
                  <a:pt x="164732" y="190717"/>
                  <a:pt x="163856" y="191323"/>
                  <a:pt x="162971" y="191915"/>
                </a:cubicBezTo>
                <a:lnTo>
                  <a:pt x="165079" y="190467"/>
                </a:lnTo>
                <a:cubicBezTo>
                  <a:pt x="164181" y="191100"/>
                  <a:pt x="163272" y="191719"/>
                  <a:pt x="162354" y="192325"/>
                </a:cubicBezTo>
                <a:lnTo>
                  <a:pt x="162971" y="191915"/>
                </a:lnTo>
                <a:cubicBezTo>
                  <a:pt x="161896" y="192634"/>
                  <a:pt x="160808" y="193334"/>
                  <a:pt x="159706" y="194014"/>
                </a:cubicBezTo>
                <a:lnTo>
                  <a:pt x="162354" y="192325"/>
                </a:lnTo>
                <a:cubicBezTo>
                  <a:pt x="161304" y="193017"/>
                  <a:pt x="160240" y="193690"/>
                  <a:pt x="159165" y="194345"/>
                </a:cubicBezTo>
                <a:lnTo>
                  <a:pt x="159706" y="194014"/>
                </a:lnTo>
                <a:cubicBezTo>
                  <a:pt x="158885" y="194520"/>
                  <a:pt x="158056" y="195015"/>
                  <a:pt x="157221" y="195500"/>
                </a:cubicBezTo>
                <a:lnTo>
                  <a:pt x="159165" y="194345"/>
                </a:lnTo>
                <a:cubicBezTo>
                  <a:pt x="158108" y="194987"/>
                  <a:pt x="157041" y="195612"/>
                  <a:pt x="155960" y="196218"/>
                </a:cubicBezTo>
                <a:lnTo>
                  <a:pt x="155960" y="196218"/>
                </a:lnTo>
                <a:cubicBezTo>
                  <a:pt x="154481" y="197048"/>
                  <a:pt x="152979" y="197843"/>
                  <a:pt x="151456" y="198602"/>
                </a:cubicBezTo>
                <a:cubicBezTo>
                  <a:pt x="150211" y="199222"/>
                  <a:pt x="148954" y="199818"/>
                  <a:pt x="147683" y="200390"/>
                </a:cubicBezTo>
                <a:lnTo>
                  <a:pt x="149568" y="199519"/>
                </a:lnTo>
                <a:cubicBezTo>
                  <a:pt x="148682" y="199939"/>
                  <a:pt x="147790" y="200347"/>
                  <a:pt x="146891" y="200742"/>
                </a:cubicBezTo>
                <a:lnTo>
                  <a:pt x="147683" y="200390"/>
                </a:lnTo>
                <a:cubicBezTo>
                  <a:pt x="146616" y="200869"/>
                  <a:pt x="145541" y="201331"/>
                  <a:pt x="144456" y="201775"/>
                </a:cubicBezTo>
                <a:lnTo>
                  <a:pt x="146891" y="200742"/>
                </a:lnTo>
                <a:cubicBezTo>
                  <a:pt x="145920" y="201168"/>
                  <a:pt x="144942" y="201580"/>
                  <a:pt x="143956" y="201978"/>
                </a:cubicBezTo>
                <a:lnTo>
                  <a:pt x="144456" y="201775"/>
                </a:lnTo>
                <a:cubicBezTo>
                  <a:pt x="143380" y="202216"/>
                  <a:pt x="142295" y="202639"/>
                  <a:pt x="141202" y="203044"/>
                </a:cubicBezTo>
                <a:lnTo>
                  <a:pt x="143956" y="201978"/>
                </a:lnTo>
                <a:cubicBezTo>
                  <a:pt x="142683" y="202492"/>
                  <a:pt x="141397" y="202982"/>
                  <a:pt x="140098" y="203446"/>
                </a:cubicBezTo>
                <a:lnTo>
                  <a:pt x="141202" y="203044"/>
                </a:lnTo>
                <a:cubicBezTo>
                  <a:pt x="140044" y="203473"/>
                  <a:pt x="138877" y="203883"/>
                  <a:pt x="137701" y="204272"/>
                </a:cubicBezTo>
                <a:lnTo>
                  <a:pt x="140098" y="203446"/>
                </a:lnTo>
                <a:cubicBezTo>
                  <a:pt x="139164" y="203781"/>
                  <a:pt x="138223" y="204103"/>
                  <a:pt x="137277" y="204411"/>
                </a:cubicBezTo>
                <a:lnTo>
                  <a:pt x="137701" y="204272"/>
                </a:lnTo>
                <a:cubicBezTo>
                  <a:pt x="136705" y="204601"/>
                  <a:pt x="135703" y="204916"/>
                  <a:pt x="134693" y="205216"/>
                </a:cubicBezTo>
                <a:lnTo>
                  <a:pt x="134687" y="205218"/>
                </a:lnTo>
                <a:cubicBezTo>
                  <a:pt x="133499" y="205571"/>
                  <a:pt x="132295" y="205907"/>
                  <a:pt x="131082" y="206220"/>
                </a:cubicBezTo>
                <a:lnTo>
                  <a:pt x="133573" y="205543"/>
                </a:lnTo>
                <a:cubicBezTo>
                  <a:pt x="132381" y="205883"/>
                  <a:pt x="131180" y="206202"/>
                  <a:pt x="129971" y="206501"/>
                </a:cubicBezTo>
                <a:lnTo>
                  <a:pt x="131082" y="206220"/>
                </a:lnTo>
                <a:cubicBezTo>
                  <a:pt x="129959" y="206511"/>
                  <a:pt x="128828" y="206783"/>
                  <a:pt x="127690" y="207036"/>
                </a:cubicBezTo>
                <a:lnTo>
                  <a:pt x="129971" y="206501"/>
                </a:lnTo>
                <a:cubicBezTo>
                  <a:pt x="128907" y="206763"/>
                  <a:pt x="127837" y="207010"/>
                  <a:pt x="126760" y="207239"/>
                </a:cubicBezTo>
                <a:lnTo>
                  <a:pt x="127690" y="207036"/>
                </a:lnTo>
                <a:cubicBezTo>
                  <a:pt x="126636" y="207272"/>
                  <a:pt x="125575" y="207492"/>
                  <a:pt x="124509" y="207695"/>
                </a:cubicBezTo>
                <a:lnTo>
                  <a:pt x="124511" y="207694"/>
                </a:lnTo>
                <a:cubicBezTo>
                  <a:pt x="123139" y="207956"/>
                  <a:pt x="121760" y="208190"/>
                  <a:pt x="120372" y="208397"/>
                </a:cubicBezTo>
                <a:lnTo>
                  <a:pt x="122966" y="207976"/>
                </a:lnTo>
                <a:cubicBezTo>
                  <a:pt x="121786" y="208183"/>
                  <a:pt x="120599" y="208370"/>
                  <a:pt x="119405" y="208537"/>
                </a:cubicBezTo>
                <a:lnTo>
                  <a:pt x="120372" y="208397"/>
                </a:lnTo>
                <a:cubicBezTo>
                  <a:pt x="119384" y="208544"/>
                  <a:pt x="118392" y="208678"/>
                  <a:pt x="117395" y="208798"/>
                </a:cubicBezTo>
                <a:lnTo>
                  <a:pt x="117397" y="208798"/>
                </a:lnTo>
                <a:cubicBezTo>
                  <a:pt x="113257" y="209295"/>
                  <a:pt x="109046" y="209550"/>
                  <a:pt x="104775" y="209550"/>
                </a:cubicBezTo>
                <a:cubicBezTo>
                  <a:pt x="100819" y="209550"/>
                  <a:pt x="96914" y="209331"/>
                  <a:pt x="93072" y="208903"/>
                </a:cubicBezTo>
                <a:lnTo>
                  <a:pt x="93079" y="208892"/>
                </a:lnTo>
                <a:lnTo>
                  <a:pt x="89690" y="208472"/>
                </a:lnTo>
                <a:cubicBezTo>
                  <a:pt x="89626" y="208463"/>
                  <a:pt x="89564" y="208454"/>
                  <a:pt x="89500" y="208444"/>
                </a:cubicBezTo>
                <a:cubicBezTo>
                  <a:pt x="85959" y="207918"/>
                  <a:pt x="82471" y="207224"/>
                  <a:pt x="79050" y="206362"/>
                </a:cubicBezTo>
                <a:lnTo>
                  <a:pt x="79049" y="206369"/>
                </a:lnTo>
                <a:cubicBezTo>
                  <a:pt x="75687" y="205514"/>
                  <a:pt x="72388" y="204504"/>
                  <a:pt x="69163" y="203339"/>
                </a:cubicBezTo>
                <a:lnTo>
                  <a:pt x="69163" y="203343"/>
                </a:lnTo>
                <a:cubicBezTo>
                  <a:pt x="66826" y="202495"/>
                  <a:pt x="64528" y="201571"/>
                  <a:pt x="62273" y="200569"/>
                </a:cubicBezTo>
                <a:lnTo>
                  <a:pt x="63329" y="201033"/>
                </a:lnTo>
                <a:cubicBezTo>
                  <a:pt x="62293" y="200586"/>
                  <a:pt x="61265" y="200123"/>
                  <a:pt x="60247" y="199645"/>
                </a:cubicBezTo>
                <a:lnTo>
                  <a:pt x="62273" y="200569"/>
                </a:lnTo>
                <a:cubicBezTo>
                  <a:pt x="61384" y="200174"/>
                  <a:pt x="60503" y="199768"/>
                  <a:pt x="59628" y="199349"/>
                </a:cubicBezTo>
                <a:lnTo>
                  <a:pt x="60247" y="199645"/>
                </a:lnTo>
                <a:cubicBezTo>
                  <a:pt x="59345" y="199220"/>
                  <a:pt x="58450" y="198784"/>
                  <a:pt x="57562" y="198335"/>
                </a:cubicBezTo>
                <a:lnTo>
                  <a:pt x="59628" y="199349"/>
                </a:lnTo>
                <a:cubicBezTo>
                  <a:pt x="58647" y="198880"/>
                  <a:pt x="57676" y="198397"/>
                  <a:pt x="56713" y="197899"/>
                </a:cubicBezTo>
                <a:lnTo>
                  <a:pt x="56718" y="197903"/>
                </a:lnTo>
                <a:lnTo>
                  <a:pt x="54128" y="196518"/>
                </a:lnTo>
                <a:cubicBezTo>
                  <a:pt x="53932" y="196409"/>
                  <a:pt x="53737" y="196301"/>
                  <a:pt x="53542" y="196191"/>
                </a:cubicBezTo>
                <a:cubicBezTo>
                  <a:pt x="51614" y="195107"/>
                  <a:pt x="49728" y="193968"/>
                  <a:pt x="47882" y="192773"/>
                </a:cubicBezTo>
                <a:lnTo>
                  <a:pt x="47887" y="192776"/>
                </a:lnTo>
                <a:cubicBezTo>
                  <a:pt x="45956" y="191524"/>
                  <a:pt x="44073" y="190215"/>
                  <a:pt x="42236" y="188846"/>
                </a:cubicBezTo>
                <a:lnTo>
                  <a:pt x="42819" y="189278"/>
                </a:lnTo>
                <a:cubicBezTo>
                  <a:pt x="41966" y="188651"/>
                  <a:pt x="41122" y="188012"/>
                  <a:pt x="40288" y="187360"/>
                </a:cubicBezTo>
                <a:lnTo>
                  <a:pt x="42236" y="188846"/>
                </a:lnTo>
                <a:cubicBezTo>
                  <a:pt x="41384" y="188211"/>
                  <a:pt x="40542" y="187564"/>
                  <a:pt x="39710" y="186904"/>
                </a:cubicBezTo>
                <a:lnTo>
                  <a:pt x="40288" y="187360"/>
                </a:lnTo>
                <a:cubicBezTo>
                  <a:pt x="39561" y="186791"/>
                  <a:pt x="38841" y="186212"/>
                  <a:pt x="38128" y="185624"/>
                </a:cubicBezTo>
                <a:lnTo>
                  <a:pt x="38129" y="185625"/>
                </a:lnTo>
                <a:cubicBezTo>
                  <a:pt x="37553" y="185150"/>
                  <a:pt x="36982" y="184669"/>
                  <a:pt x="36417" y="184181"/>
                </a:cubicBezTo>
                <a:cubicBezTo>
                  <a:pt x="35145" y="183085"/>
                  <a:pt x="33905" y="181964"/>
                  <a:pt x="32692" y="180813"/>
                </a:cubicBezTo>
                <a:cubicBezTo>
                  <a:pt x="28908" y="177225"/>
                  <a:pt x="25395" y="173362"/>
                  <a:pt x="22183" y="169252"/>
                </a:cubicBezTo>
                <a:lnTo>
                  <a:pt x="22696" y="169899"/>
                </a:lnTo>
                <a:cubicBezTo>
                  <a:pt x="21934" y="168940"/>
                  <a:pt x="21188" y="167968"/>
                  <a:pt x="20459" y="166981"/>
                </a:cubicBezTo>
                <a:lnTo>
                  <a:pt x="20455" y="166980"/>
                </a:lnTo>
                <a:cubicBezTo>
                  <a:pt x="18338" y="164113"/>
                  <a:pt x="16361" y="161132"/>
                  <a:pt x="14536" y="158049"/>
                </a:cubicBezTo>
                <a:lnTo>
                  <a:pt x="14684" y="158299"/>
                </a:lnTo>
                <a:cubicBezTo>
                  <a:pt x="14078" y="157282"/>
                  <a:pt x="13489" y="156253"/>
                  <a:pt x="12918" y="155214"/>
                </a:cubicBezTo>
                <a:lnTo>
                  <a:pt x="14536" y="158049"/>
                </a:lnTo>
                <a:cubicBezTo>
                  <a:pt x="13806" y="156815"/>
                  <a:pt x="13101" y="155565"/>
                  <a:pt x="12421" y="154299"/>
                </a:cubicBezTo>
                <a:lnTo>
                  <a:pt x="12918" y="155214"/>
                </a:lnTo>
                <a:cubicBezTo>
                  <a:pt x="12453" y="154371"/>
                  <a:pt x="12000" y="153519"/>
                  <a:pt x="11559" y="152662"/>
                </a:cubicBezTo>
                <a:lnTo>
                  <a:pt x="12421" y="154299"/>
                </a:lnTo>
                <a:cubicBezTo>
                  <a:pt x="11832" y="153205"/>
                  <a:pt x="11263" y="152098"/>
                  <a:pt x="10712" y="150980"/>
                </a:cubicBezTo>
                <a:lnTo>
                  <a:pt x="11559" y="152662"/>
                </a:lnTo>
                <a:cubicBezTo>
                  <a:pt x="11057" y="151688"/>
                  <a:pt x="10571" y="150705"/>
                  <a:pt x="10099" y="149713"/>
                </a:cubicBezTo>
                <a:lnTo>
                  <a:pt x="10712" y="150980"/>
                </a:lnTo>
                <a:cubicBezTo>
                  <a:pt x="10339" y="150222"/>
                  <a:pt x="9974" y="149457"/>
                  <a:pt x="9619" y="148688"/>
                </a:cubicBezTo>
                <a:lnTo>
                  <a:pt x="10099" y="149713"/>
                </a:lnTo>
                <a:cubicBezTo>
                  <a:pt x="9501" y="148456"/>
                  <a:pt x="8927" y="147184"/>
                  <a:pt x="8379" y="145899"/>
                </a:cubicBezTo>
                <a:lnTo>
                  <a:pt x="9619" y="148688"/>
                </a:lnTo>
                <a:cubicBezTo>
                  <a:pt x="9006" y="147362"/>
                  <a:pt x="8420" y="146022"/>
                  <a:pt x="7862" y="144667"/>
                </a:cubicBezTo>
                <a:lnTo>
                  <a:pt x="8379" y="145899"/>
                </a:lnTo>
                <a:cubicBezTo>
                  <a:pt x="7979" y="144965"/>
                  <a:pt x="7593" y="144023"/>
                  <a:pt x="7221" y="143075"/>
                </a:cubicBezTo>
                <a:lnTo>
                  <a:pt x="7862" y="144667"/>
                </a:lnTo>
                <a:cubicBezTo>
                  <a:pt x="7456" y="143683"/>
                  <a:pt x="7065" y="142691"/>
                  <a:pt x="6689" y="141692"/>
                </a:cubicBezTo>
                <a:lnTo>
                  <a:pt x="6688" y="141689"/>
                </a:lnTo>
                <a:cubicBezTo>
                  <a:pt x="5438" y="138371"/>
                  <a:pt x="4351" y="134969"/>
                  <a:pt x="3438" y="131497"/>
                </a:cubicBezTo>
                <a:lnTo>
                  <a:pt x="3761" y="132695"/>
                </a:lnTo>
                <a:cubicBezTo>
                  <a:pt x="3391" y="131354"/>
                  <a:pt x="3047" y="130001"/>
                  <a:pt x="2730" y="128638"/>
                </a:cubicBezTo>
                <a:lnTo>
                  <a:pt x="3438" y="131497"/>
                </a:lnTo>
                <a:cubicBezTo>
                  <a:pt x="3119" y="130282"/>
                  <a:pt x="2821" y="129059"/>
                  <a:pt x="2544" y="127827"/>
                </a:cubicBezTo>
                <a:lnTo>
                  <a:pt x="2730" y="128638"/>
                </a:lnTo>
                <a:cubicBezTo>
                  <a:pt x="2495" y="127633"/>
                  <a:pt x="2276" y="126622"/>
                  <a:pt x="2071" y="125606"/>
                </a:cubicBezTo>
                <a:lnTo>
                  <a:pt x="2544" y="127827"/>
                </a:lnTo>
                <a:cubicBezTo>
                  <a:pt x="2262" y="126571"/>
                  <a:pt x="2003" y="125307"/>
                  <a:pt x="1766" y="124035"/>
                </a:cubicBezTo>
                <a:lnTo>
                  <a:pt x="2071" y="125606"/>
                </a:lnTo>
                <a:cubicBezTo>
                  <a:pt x="1796" y="124245"/>
                  <a:pt x="1548" y="122874"/>
                  <a:pt x="1327" y="121495"/>
                </a:cubicBezTo>
                <a:lnTo>
                  <a:pt x="1327" y="121494"/>
                </a:lnTo>
                <a:cubicBezTo>
                  <a:pt x="1125" y="120234"/>
                  <a:pt x="945" y="118965"/>
                  <a:pt x="788" y="117690"/>
                </a:cubicBezTo>
                <a:cubicBezTo>
                  <a:pt x="769" y="117535"/>
                  <a:pt x="751" y="117385"/>
                  <a:pt x="733" y="117237"/>
                </a:cubicBezTo>
                <a:lnTo>
                  <a:pt x="788" y="117690"/>
                </a:lnTo>
                <a:cubicBezTo>
                  <a:pt x="658" y="116627"/>
                  <a:pt x="543" y="115560"/>
                  <a:pt x="444" y="114488"/>
                </a:cubicBezTo>
                <a:lnTo>
                  <a:pt x="733" y="117237"/>
                </a:lnTo>
                <a:cubicBezTo>
                  <a:pt x="583" y="115968"/>
                  <a:pt x="455" y="114691"/>
                  <a:pt x="351" y="113408"/>
                </a:cubicBezTo>
                <a:lnTo>
                  <a:pt x="351" y="113411"/>
                </a:lnTo>
                <a:lnTo>
                  <a:pt x="138" y="110204"/>
                </a:lnTo>
                <a:lnTo>
                  <a:pt x="138" y="110204"/>
                </a:lnTo>
                <a:lnTo>
                  <a:pt x="35" y="107522"/>
                </a:lnTo>
                <a:lnTo>
                  <a:pt x="35" y="107522"/>
                </a:lnTo>
                <a:lnTo>
                  <a:pt x="0" y="104775"/>
                </a:lnTo>
                <a:cubicBezTo>
                  <a:pt x="0" y="100677"/>
                  <a:pt x="235" y="96636"/>
                  <a:pt x="693" y="92661"/>
                </a:cubicBezTo>
                <a:lnTo>
                  <a:pt x="687" y="92657"/>
                </a:lnTo>
                <a:cubicBezTo>
                  <a:pt x="855" y="91250"/>
                  <a:pt x="1045" y="89849"/>
                  <a:pt x="1263" y="88457"/>
                </a:cubicBezTo>
                <a:lnTo>
                  <a:pt x="1196" y="88858"/>
                </a:lnTo>
                <a:cubicBezTo>
                  <a:pt x="1282" y="88295"/>
                  <a:pt x="1372" y="87733"/>
                  <a:pt x="1467" y="87172"/>
                </a:cubicBezTo>
                <a:lnTo>
                  <a:pt x="1263" y="88457"/>
                </a:lnTo>
                <a:cubicBezTo>
                  <a:pt x="1419" y="87463"/>
                  <a:pt x="1588" y="86475"/>
                  <a:pt x="1771" y="85491"/>
                </a:cubicBezTo>
                <a:lnTo>
                  <a:pt x="1467" y="87172"/>
                </a:lnTo>
                <a:cubicBezTo>
                  <a:pt x="1660" y="86034"/>
                  <a:pt x="1871" y="84901"/>
                  <a:pt x="2101" y="83775"/>
                </a:cubicBezTo>
                <a:lnTo>
                  <a:pt x="1771" y="85491"/>
                </a:lnTo>
                <a:cubicBezTo>
                  <a:pt x="2014" y="84183"/>
                  <a:pt x="2282" y="82884"/>
                  <a:pt x="2573" y="81594"/>
                </a:cubicBezTo>
                <a:lnTo>
                  <a:pt x="2569" y="81596"/>
                </a:lnTo>
                <a:cubicBezTo>
                  <a:pt x="3068" y="79404"/>
                  <a:pt x="3631" y="77240"/>
                  <a:pt x="4260" y="75105"/>
                </a:cubicBezTo>
                <a:lnTo>
                  <a:pt x="3957" y="76143"/>
                </a:lnTo>
                <a:cubicBezTo>
                  <a:pt x="4213" y="75243"/>
                  <a:pt x="4480" y="74348"/>
                  <a:pt x="4758" y="73459"/>
                </a:cubicBezTo>
                <a:lnTo>
                  <a:pt x="4260" y="75105"/>
                </a:lnTo>
                <a:cubicBezTo>
                  <a:pt x="4676" y="73696"/>
                  <a:pt x="5119" y="72299"/>
                  <a:pt x="5592" y="70916"/>
                </a:cubicBezTo>
                <a:lnTo>
                  <a:pt x="5589" y="70919"/>
                </a:lnTo>
                <a:cubicBezTo>
                  <a:pt x="5947" y="69874"/>
                  <a:pt x="6319" y="68839"/>
                  <a:pt x="6706" y="67813"/>
                </a:cubicBezTo>
                <a:lnTo>
                  <a:pt x="6114" y="69419"/>
                </a:lnTo>
                <a:cubicBezTo>
                  <a:pt x="6482" y="68391"/>
                  <a:pt x="6866" y="67371"/>
                  <a:pt x="7265" y="66359"/>
                </a:cubicBezTo>
                <a:lnTo>
                  <a:pt x="6706" y="67813"/>
                </a:lnTo>
                <a:cubicBezTo>
                  <a:pt x="7125" y="66701"/>
                  <a:pt x="7563" y="65598"/>
                  <a:pt x="8019" y="64504"/>
                </a:cubicBezTo>
                <a:lnTo>
                  <a:pt x="7265" y="66359"/>
                </a:lnTo>
                <a:cubicBezTo>
                  <a:pt x="7625" y="65448"/>
                  <a:pt x="7996" y="64543"/>
                  <a:pt x="8380" y="63645"/>
                </a:cubicBezTo>
                <a:lnTo>
                  <a:pt x="8019" y="64504"/>
                </a:lnTo>
                <a:cubicBezTo>
                  <a:pt x="8530" y="63277"/>
                  <a:pt x="9064" y="62062"/>
                  <a:pt x="9620" y="60859"/>
                </a:cubicBezTo>
                <a:lnTo>
                  <a:pt x="8380" y="63645"/>
                </a:lnTo>
                <a:cubicBezTo>
                  <a:pt x="9046" y="62088"/>
                  <a:pt x="9748" y="60550"/>
                  <a:pt x="10485" y="59033"/>
                </a:cubicBezTo>
                <a:lnTo>
                  <a:pt x="9620" y="60859"/>
                </a:lnTo>
                <a:cubicBezTo>
                  <a:pt x="10039" y="59953"/>
                  <a:pt x="10470" y="59054"/>
                  <a:pt x="10914" y="58162"/>
                </a:cubicBezTo>
                <a:lnTo>
                  <a:pt x="10485" y="59033"/>
                </a:lnTo>
                <a:cubicBezTo>
                  <a:pt x="10829" y="58325"/>
                  <a:pt x="11182" y="57621"/>
                  <a:pt x="11541" y="56921"/>
                </a:cubicBezTo>
                <a:lnTo>
                  <a:pt x="10914" y="58162"/>
                </a:lnTo>
                <a:cubicBezTo>
                  <a:pt x="11521" y="56943"/>
                  <a:pt x="12151" y="55737"/>
                  <a:pt x="12803" y="54545"/>
                </a:cubicBezTo>
                <a:lnTo>
                  <a:pt x="11541" y="56921"/>
                </a:lnTo>
                <a:cubicBezTo>
                  <a:pt x="12012" y="56007"/>
                  <a:pt x="12495" y="55101"/>
                  <a:pt x="12991" y="54202"/>
                </a:cubicBezTo>
                <a:lnTo>
                  <a:pt x="12803" y="54545"/>
                </a:lnTo>
                <a:cubicBezTo>
                  <a:pt x="13391" y="53470"/>
                  <a:pt x="13997" y="52408"/>
                  <a:pt x="14621" y="51357"/>
                </a:cubicBezTo>
                <a:lnTo>
                  <a:pt x="12991" y="54202"/>
                </a:lnTo>
                <a:cubicBezTo>
                  <a:pt x="13576" y="53143"/>
                  <a:pt x="14179" y="52095"/>
                  <a:pt x="14799" y="51059"/>
                </a:cubicBezTo>
                <a:lnTo>
                  <a:pt x="14621" y="51357"/>
                </a:lnTo>
                <a:cubicBezTo>
                  <a:pt x="15236" y="50321"/>
                  <a:pt x="15869" y="49296"/>
                  <a:pt x="16518" y="48284"/>
                </a:cubicBezTo>
                <a:lnTo>
                  <a:pt x="14799" y="51059"/>
                </a:lnTo>
                <a:cubicBezTo>
                  <a:pt x="15433" y="49998"/>
                  <a:pt x="16086" y="48950"/>
                  <a:pt x="16756" y="47914"/>
                </a:cubicBezTo>
                <a:lnTo>
                  <a:pt x="16756" y="47915"/>
                </a:lnTo>
                <a:cubicBezTo>
                  <a:pt x="18124" y="45801"/>
                  <a:pt x="19566" y="43741"/>
                  <a:pt x="21077" y="41737"/>
                </a:cubicBezTo>
                <a:lnTo>
                  <a:pt x="20321" y="42752"/>
                </a:lnTo>
                <a:cubicBezTo>
                  <a:pt x="20927" y="41928"/>
                  <a:pt x="21546" y="41113"/>
                  <a:pt x="22175" y="40308"/>
                </a:cubicBezTo>
                <a:lnTo>
                  <a:pt x="22173" y="40310"/>
                </a:lnTo>
                <a:cubicBezTo>
                  <a:pt x="25079" y="36593"/>
                  <a:pt x="28227" y="33079"/>
                  <a:pt x="31596" y="29790"/>
                </a:cubicBezTo>
                <a:lnTo>
                  <a:pt x="32386" y="29035"/>
                </a:lnTo>
                <a:lnTo>
                  <a:pt x="32386" y="29035"/>
                </a:lnTo>
                <a:cubicBezTo>
                  <a:pt x="34980" y="26554"/>
                  <a:pt x="37701" y="24205"/>
                  <a:pt x="40539" y="21999"/>
                </a:cubicBezTo>
                <a:lnTo>
                  <a:pt x="39736" y="22625"/>
                </a:lnTo>
                <a:cubicBezTo>
                  <a:pt x="40559" y="21972"/>
                  <a:pt x="41393" y="21332"/>
                  <a:pt x="42236" y="20704"/>
                </a:cubicBezTo>
                <a:lnTo>
                  <a:pt x="40539" y="21999"/>
                </a:lnTo>
                <a:cubicBezTo>
                  <a:pt x="41292" y="21414"/>
                  <a:pt x="42053" y="20838"/>
                  <a:pt x="42822" y="20273"/>
                </a:cubicBezTo>
                <a:lnTo>
                  <a:pt x="42819" y="20272"/>
                </a:lnTo>
                <a:cubicBezTo>
                  <a:pt x="44673" y="18913"/>
                  <a:pt x="46571" y="17613"/>
                  <a:pt x="48512" y="16374"/>
                </a:cubicBezTo>
                <a:lnTo>
                  <a:pt x="48511" y="16373"/>
                </a:lnTo>
                <a:cubicBezTo>
                  <a:pt x="50156" y="15325"/>
                  <a:pt x="51832" y="14321"/>
                  <a:pt x="53538" y="13363"/>
                </a:cubicBezTo>
                <a:cubicBezTo>
                  <a:pt x="54589" y="12771"/>
                  <a:pt x="55648" y="12200"/>
                  <a:pt x="56718" y="11647"/>
                </a:cubicBezTo>
                <a:lnTo>
                  <a:pt x="54131" y="13032"/>
                </a:lnTo>
                <a:cubicBezTo>
                  <a:pt x="55261" y="12407"/>
                  <a:pt x="56403" y="11802"/>
                  <a:pt x="57558" y="11218"/>
                </a:cubicBezTo>
                <a:lnTo>
                  <a:pt x="56718" y="11647"/>
                </a:lnTo>
                <a:cubicBezTo>
                  <a:pt x="57679" y="11150"/>
                  <a:pt x="58649" y="10667"/>
                  <a:pt x="59627" y="10199"/>
                </a:cubicBezTo>
                <a:lnTo>
                  <a:pt x="57558" y="11218"/>
                </a:lnTo>
                <a:cubicBezTo>
                  <a:pt x="58447" y="10768"/>
                  <a:pt x="59344" y="10331"/>
                  <a:pt x="60247" y="9906"/>
                </a:cubicBezTo>
                <a:lnTo>
                  <a:pt x="59627" y="10199"/>
                </a:lnTo>
                <a:cubicBezTo>
                  <a:pt x="60576" y="9746"/>
                  <a:pt x="61532" y="9306"/>
                  <a:pt x="62496" y="8880"/>
                </a:cubicBezTo>
                <a:lnTo>
                  <a:pt x="62492" y="8883"/>
                </a:lnTo>
                <a:cubicBezTo>
                  <a:pt x="63638" y="8376"/>
                  <a:pt x="64790" y="7892"/>
                  <a:pt x="65952" y="7428"/>
                </a:cubicBezTo>
                <a:cubicBezTo>
                  <a:pt x="66367" y="7263"/>
                  <a:pt x="66782" y="7100"/>
                  <a:pt x="67198" y="6940"/>
                </a:cubicBezTo>
                <a:lnTo>
                  <a:pt x="65952" y="7428"/>
                </a:lnTo>
                <a:cubicBezTo>
                  <a:pt x="66999" y="7010"/>
                  <a:pt x="68053" y="6609"/>
                  <a:pt x="69116" y="6225"/>
                </a:cubicBezTo>
                <a:lnTo>
                  <a:pt x="67198" y="6940"/>
                </a:lnTo>
                <a:cubicBezTo>
                  <a:pt x="68022" y="6623"/>
                  <a:pt x="68851" y="6317"/>
                  <a:pt x="69686" y="6020"/>
                </a:cubicBezTo>
                <a:lnTo>
                  <a:pt x="69116" y="6225"/>
                </a:lnTo>
                <a:cubicBezTo>
                  <a:pt x="70231" y="5821"/>
                  <a:pt x="71356" y="5435"/>
                  <a:pt x="72489" y="5069"/>
                </a:cubicBezTo>
                <a:lnTo>
                  <a:pt x="69686" y="6020"/>
                </a:lnTo>
                <a:cubicBezTo>
                  <a:pt x="70703" y="5659"/>
                  <a:pt x="71728" y="5312"/>
                  <a:pt x="72760" y="4981"/>
                </a:cubicBezTo>
                <a:lnTo>
                  <a:pt x="72757" y="4982"/>
                </a:lnTo>
                <a:lnTo>
                  <a:pt x="75658" y="4099"/>
                </a:lnTo>
                <a:cubicBezTo>
                  <a:pt x="76715" y="3794"/>
                  <a:pt x="77778" y="3505"/>
                  <a:pt x="78848" y="3232"/>
                </a:cubicBezTo>
                <a:lnTo>
                  <a:pt x="77002" y="3721"/>
                </a:lnTo>
                <a:cubicBezTo>
                  <a:pt x="77913" y="3471"/>
                  <a:pt x="78829" y="3233"/>
                  <a:pt x="79750" y="3007"/>
                </a:cubicBezTo>
                <a:lnTo>
                  <a:pt x="78848" y="3232"/>
                </a:lnTo>
                <a:cubicBezTo>
                  <a:pt x="79881" y="2970"/>
                  <a:pt x="80919" y="2722"/>
                  <a:pt x="81964" y="2490"/>
                </a:cubicBezTo>
                <a:lnTo>
                  <a:pt x="79750" y="3007"/>
                </a:lnTo>
                <a:cubicBezTo>
                  <a:pt x="80864" y="2734"/>
                  <a:pt x="81984" y="2479"/>
                  <a:pt x="83112" y="2242"/>
                </a:cubicBezTo>
                <a:lnTo>
                  <a:pt x="81964" y="2490"/>
                </a:lnTo>
                <a:cubicBezTo>
                  <a:pt x="82899" y="2283"/>
                  <a:pt x="83839" y="2087"/>
                  <a:pt x="84783" y="1905"/>
                </a:cubicBezTo>
                <a:lnTo>
                  <a:pt x="84786" y="1905"/>
                </a:lnTo>
                <a:cubicBezTo>
                  <a:pt x="86203" y="1631"/>
                  <a:pt x="87634" y="1385"/>
                  <a:pt x="89073" y="1169"/>
                </a:cubicBezTo>
                <a:lnTo>
                  <a:pt x="87195" y="1468"/>
                </a:lnTo>
                <a:cubicBezTo>
                  <a:pt x="88302" y="1281"/>
                  <a:pt x="89415" y="1112"/>
                  <a:pt x="90534" y="960"/>
                </a:cubicBezTo>
                <a:lnTo>
                  <a:pt x="89073" y="1169"/>
                </a:lnTo>
                <a:cubicBezTo>
                  <a:pt x="90048" y="1022"/>
                  <a:pt x="91029" y="889"/>
                  <a:pt x="92012" y="769"/>
                </a:cubicBezTo>
                <a:lnTo>
                  <a:pt x="92011" y="770"/>
                </a:lnTo>
                <a:cubicBezTo>
                  <a:pt x="96196" y="261"/>
                  <a:pt x="100454" y="0"/>
                  <a:pt x="104775" y="0"/>
                </a:cubicBezTo>
                <a:cubicBezTo>
                  <a:pt x="108731" y="0"/>
                  <a:pt x="112636" y="219"/>
                  <a:pt x="116478" y="646"/>
                </a:cubicBezTo>
                <a:lnTo>
                  <a:pt x="116471" y="658"/>
                </a:lnTo>
                <a:lnTo>
                  <a:pt x="119860" y="1078"/>
                </a:lnTo>
                <a:cubicBezTo>
                  <a:pt x="119924" y="1087"/>
                  <a:pt x="119986" y="1096"/>
                  <a:pt x="120050" y="1105"/>
                </a:cubicBezTo>
                <a:cubicBezTo>
                  <a:pt x="123591" y="1632"/>
                  <a:pt x="127079" y="2326"/>
                  <a:pt x="130499" y="3188"/>
                </a:cubicBezTo>
                <a:lnTo>
                  <a:pt x="130501" y="3182"/>
                </a:lnTo>
                <a:cubicBezTo>
                  <a:pt x="133863" y="4036"/>
                  <a:pt x="137162" y="5047"/>
                  <a:pt x="140387" y="6211"/>
                </a:cubicBezTo>
                <a:lnTo>
                  <a:pt x="140387" y="6207"/>
                </a:lnTo>
                <a:cubicBezTo>
                  <a:pt x="142647" y="7028"/>
                  <a:pt x="144872" y="7920"/>
                  <a:pt x="147057" y="8884"/>
                </a:cubicBezTo>
                <a:lnTo>
                  <a:pt x="146221" y="8517"/>
                </a:lnTo>
                <a:cubicBezTo>
                  <a:pt x="147257" y="8964"/>
                  <a:pt x="148285" y="9427"/>
                  <a:pt x="149303" y="9906"/>
                </a:cubicBezTo>
                <a:lnTo>
                  <a:pt x="147057" y="8884"/>
                </a:lnTo>
                <a:cubicBezTo>
                  <a:pt x="148020" y="9309"/>
                  <a:pt x="148975" y="9748"/>
                  <a:pt x="149923" y="10201"/>
                </a:cubicBezTo>
                <a:lnTo>
                  <a:pt x="149303" y="9906"/>
                </a:lnTo>
                <a:cubicBezTo>
                  <a:pt x="150205" y="10330"/>
                  <a:pt x="151101" y="10766"/>
                  <a:pt x="151989" y="11215"/>
                </a:cubicBezTo>
                <a:lnTo>
                  <a:pt x="149923" y="10201"/>
                </a:lnTo>
                <a:cubicBezTo>
                  <a:pt x="150903" y="10669"/>
                  <a:pt x="151874" y="11153"/>
                  <a:pt x="152837" y="11651"/>
                </a:cubicBezTo>
                <a:lnTo>
                  <a:pt x="151989" y="11215"/>
                </a:lnTo>
                <a:cubicBezTo>
                  <a:pt x="153142" y="11799"/>
                  <a:pt x="154284" y="12403"/>
                  <a:pt x="155413" y="13027"/>
                </a:cubicBezTo>
                <a:lnTo>
                  <a:pt x="155419" y="13032"/>
                </a:lnTo>
                <a:cubicBezTo>
                  <a:pt x="155612" y="13137"/>
                  <a:pt x="155810" y="13248"/>
                  <a:pt x="156008" y="13359"/>
                </a:cubicBezTo>
                <a:cubicBezTo>
                  <a:pt x="157869" y="14405"/>
                  <a:pt x="159691" y="15503"/>
                  <a:pt x="161475" y="16653"/>
                </a:cubicBezTo>
                <a:lnTo>
                  <a:pt x="161474" y="16652"/>
                </a:lnTo>
                <a:cubicBezTo>
                  <a:pt x="163469" y="17939"/>
                  <a:pt x="165416" y="19290"/>
                  <a:pt x="167314" y="20704"/>
                </a:cubicBezTo>
                <a:lnTo>
                  <a:pt x="166730" y="20272"/>
                </a:lnTo>
                <a:cubicBezTo>
                  <a:pt x="167499" y="20837"/>
                  <a:pt x="168260" y="21411"/>
                  <a:pt x="169014" y="21996"/>
                </a:cubicBezTo>
                <a:lnTo>
                  <a:pt x="167314" y="20704"/>
                </a:lnTo>
                <a:cubicBezTo>
                  <a:pt x="168166" y="21338"/>
                  <a:pt x="169008" y="21986"/>
                  <a:pt x="169840" y="22646"/>
                </a:cubicBezTo>
                <a:lnTo>
                  <a:pt x="169014" y="21996"/>
                </a:lnTo>
                <a:cubicBezTo>
                  <a:pt x="169826" y="22628"/>
                  <a:pt x="170629" y="23271"/>
                  <a:pt x="171421" y="23926"/>
                </a:cubicBezTo>
                <a:lnTo>
                  <a:pt x="171421" y="23925"/>
                </a:lnTo>
                <a:cubicBezTo>
                  <a:pt x="171803" y="24240"/>
                  <a:pt x="172182" y="24558"/>
                  <a:pt x="172559" y="24878"/>
                </a:cubicBezTo>
                <a:cubicBezTo>
                  <a:pt x="173943" y="26053"/>
                  <a:pt x="175294" y="27262"/>
                  <a:pt x="176614" y="28505"/>
                </a:cubicBezTo>
                <a:cubicBezTo>
                  <a:pt x="181160" y="32789"/>
                  <a:pt x="185322" y="37473"/>
                  <a:pt x="189046" y="42503"/>
                </a:cubicBezTo>
                <a:cubicBezTo>
                  <a:pt x="191182" y="45392"/>
                  <a:pt x="193176" y="48395"/>
                  <a:pt x="195014" y="51501"/>
                </a:cubicBezTo>
                <a:lnTo>
                  <a:pt x="194649" y="50889"/>
                </a:lnTo>
                <a:cubicBezTo>
                  <a:pt x="195238" y="51868"/>
                  <a:pt x="195811" y="52858"/>
                  <a:pt x="196368" y="53859"/>
                </a:cubicBezTo>
                <a:lnTo>
                  <a:pt x="196364" y="53851"/>
                </a:lnTo>
                <a:cubicBezTo>
                  <a:pt x="196926" y="54858"/>
                  <a:pt x="197467" y="55868"/>
                  <a:pt x="197991" y="56888"/>
                </a:cubicBezTo>
                <a:lnTo>
                  <a:pt x="197002" y="55013"/>
                </a:lnTo>
                <a:cubicBezTo>
                  <a:pt x="197564" y="56052"/>
                  <a:pt x="198109" y="57102"/>
                  <a:pt x="198635" y="58162"/>
                </a:cubicBezTo>
                <a:lnTo>
                  <a:pt x="197991" y="56888"/>
                </a:lnTo>
                <a:cubicBezTo>
                  <a:pt x="198358" y="57600"/>
                  <a:pt x="198716" y="58317"/>
                  <a:pt x="199067" y="59039"/>
                </a:cubicBezTo>
                <a:lnTo>
                  <a:pt x="198635" y="58162"/>
                </a:lnTo>
                <a:cubicBezTo>
                  <a:pt x="199080" y="59055"/>
                  <a:pt x="199512" y="59955"/>
                  <a:pt x="199932" y="60862"/>
                </a:cubicBezTo>
                <a:lnTo>
                  <a:pt x="199067" y="59039"/>
                </a:lnTo>
                <a:cubicBezTo>
                  <a:pt x="199804" y="60556"/>
                  <a:pt x="200506" y="62094"/>
                  <a:pt x="201172" y="63651"/>
                </a:cubicBezTo>
                <a:lnTo>
                  <a:pt x="199932" y="60862"/>
                </a:lnTo>
                <a:cubicBezTo>
                  <a:pt x="200487" y="62063"/>
                  <a:pt x="201020" y="63277"/>
                  <a:pt x="201531" y="64503"/>
                </a:cubicBezTo>
                <a:lnTo>
                  <a:pt x="201172" y="63651"/>
                </a:lnTo>
                <a:cubicBezTo>
                  <a:pt x="201555" y="64548"/>
                  <a:pt x="201925" y="65451"/>
                  <a:pt x="202284" y="66361"/>
                </a:cubicBezTo>
                <a:lnTo>
                  <a:pt x="201531" y="64503"/>
                </a:lnTo>
                <a:cubicBezTo>
                  <a:pt x="201986" y="65597"/>
                  <a:pt x="202424" y="66699"/>
                  <a:pt x="202843" y="67811"/>
                </a:cubicBezTo>
                <a:lnTo>
                  <a:pt x="202844" y="67813"/>
                </a:lnTo>
                <a:cubicBezTo>
                  <a:pt x="203646" y="69939"/>
                  <a:pt x="204382" y="72100"/>
                  <a:pt x="205047" y="74292"/>
                </a:cubicBezTo>
                <a:lnTo>
                  <a:pt x="204923" y="73888"/>
                </a:lnTo>
                <a:cubicBezTo>
                  <a:pt x="205189" y="74752"/>
                  <a:pt x="205445" y="75620"/>
                  <a:pt x="205689" y="76493"/>
                </a:cubicBezTo>
                <a:lnTo>
                  <a:pt x="205047" y="74292"/>
                </a:lnTo>
                <a:cubicBezTo>
                  <a:pt x="205410" y="75490"/>
                  <a:pt x="205753" y="76696"/>
                  <a:pt x="206074" y="77911"/>
                </a:cubicBezTo>
                <a:lnTo>
                  <a:pt x="205689" y="76493"/>
                </a:lnTo>
                <a:cubicBezTo>
                  <a:pt x="206097" y="77954"/>
                  <a:pt x="206474" y="79427"/>
                  <a:pt x="206820" y="80912"/>
                </a:cubicBezTo>
                <a:lnTo>
                  <a:pt x="206074" y="77911"/>
                </a:lnTo>
                <a:cubicBezTo>
                  <a:pt x="206396" y="79129"/>
                  <a:pt x="206697" y="80355"/>
                  <a:pt x="206976" y="81590"/>
                </a:cubicBezTo>
                <a:lnTo>
                  <a:pt x="206820" y="80912"/>
                </a:lnTo>
                <a:cubicBezTo>
                  <a:pt x="207041" y="81860"/>
                  <a:pt x="207250" y="82814"/>
                  <a:pt x="207444" y="83772"/>
                </a:cubicBezTo>
                <a:lnTo>
                  <a:pt x="206976" y="81590"/>
                </a:lnTo>
                <a:cubicBezTo>
                  <a:pt x="207262" y="82855"/>
                  <a:pt x="207525" y="84129"/>
                  <a:pt x="207764" y="85410"/>
                </a:cubicBezTo>
                <a:lnTo>
                  <a:pt x="207444" y="83772"/>
                </a:lnTo>
                <a:cubicBezTo>
                  <a:pt x="207674" y="84901"/>
                  <a:pt x="207886" y="86036"/>
                  <a:pt x="208078" y="87178"/>
                </a:cubicBezTo>
                <a:lnTo>
                  <a:pt x="207764" y="85410"/>
                </a:lnTo>
                <a:cubicBezTo>
                  <a:pt x="207952" y="86415"/>
                  <a:pt x="208125" y="87423"/>
                  <a:pt x="208284" y="88438"/>
                </a:cubicBezTo>
                <a:lnTo>
                  <a:pt x="208078" y="87178"/>
                </a:lnTo>
                <a:cubicBezTo>
                  <a:pt x="208316" y="88580"/>
                  <a:pt x="208525" y="89992"/>
                  <a:pt x="208706" y="91412"/>
                </a:cubicBezTo>
                <a:lnTo>
                  <a:pt x="208284" y="88438"/>
                </a:lnTo>
                <a:cubicBezTo>
                  <a:pt x="208469" y="89622"/>
                  <a:pt x="208635" y="90812"/>
                  <a:pt x="208780" y="92010"/>
                </a:cubicBezTo>
                <a:lnTo>
                  <a:pt x="208706" y="91412"/>
                </a:lnTo>
                <a:cubicBezTo>
                  <a:pt x="208858" y="92604"/>
                  <a:pt x="208989" y="93802"/>
                  <a:pt x="209100" y="95005"/>
                </a:cubicBezTo>
                <a:lnTo>
                  <a:pt x="208780" y="92010"/>
                </a:lnTo>
                <a:cubicBezTo>
                  <a:pt x="208946" y="93379"/>
                  <a:pt x="209086" y="94757"/>
                  <a:pt x="209199" y="96142"/>
                </a:cubicBezTo>
                <a:lnTo>
                  <a:pt x="209100" y="95005"/>
                </a:lnTo>
                <a:cubicBezTo>
                  <a:pt x="209203" y="96117"/>
                  <a:pt x="209289" y="97233"/>
                  <a:pt x="209357" y="98354"/>
                </a:cubicBezTo>
                <a:lnTo>
                  <a:pt x="209357" y="98354"/>
                </a:lnTo>
                <a:cubicBezTo>
                  <a:pt x="209485" y="100478"/>
                  <a:pt x="209550" y="102619"/>
                  <a:pt x="209550" y="104775"/>
                </a:cubicBezTo>
                <a:cubicBezTo>
                  <a:pt x="209550" y="108725"/>
                  <a:pt x="209332" y="112623"/>
                  <a:pt x="208906" y="116459"/>
                </a:cubicBezTo>
                <a:lnTo>
                  <a:pt x="209081" y="114826"/>
                </a:lnTo>
                <a:cubicBezTo>
                  <a:pt x="208970" y="115984"/>
                  <a:pt x="208841" y="117137"/>
                  <a:pt x="208694" y="118282"/>
                </a:cubicBezTo>
                <a:lnTo>
                  <a:pt x="208906" y="116459"/>
                </a:lnTo>
                <a:cubicBezTo>
                  <a:pt x="208742" y="117938"/>
                  <a:pt x="208547" y="119406"/>
                  <a:pt x="208322" y="120866"/>
                </a:cubicBezTo>
                <a:lnTo>
                  <a:pt x="208694" y="118282"/>
                </a:lnTo>
                <a:cubicBezTo>
                  <a:pt x="208555" y="119360"/>
                  <a:pt x="208399" y="120432"/>
                  <a:pt x="208228" y="121499"/>
                </a:cubicBezTo>
                <a:lnTo>
                  <a:pt x="208223" y="121495"/>
                </a:lnTo>
                <a:close/>
                <a:moveTo>
                  <a:pt x="104775" y="157163"/>
                </a:moveTo>
                <a:cubicBezTo>
                  <a:pt x="97060" y="157163"/>
                  <a:pt x="89508" y="157868"/>
                  <a:pt x="82184" y="159219"/>
                </a:cubicBezTo>
                <a:cubicBezTo>
                  <a:pt x="87585" y="172328"/>
                  <a:pt x="94881" y="184450"/>
                  <a:pt x="103729" y="195251"/>
                </a:cubicBezTo>
                <a:lnTo>
                  <a:pt x="104775" y="195263"/>
                </a:lnTo>
                <a:lnTo>
                  <a:pt x="104775" y="195263"/>
                </a:lnTo>
                <a:lnTo>
                  <a:pt x="105813" y="195243"/>
                </a:lnTo>
                <a:lnTo>
                  <a:pt x="106475" y="194445"/>
                </a:lnTo>
                <a:cubicBezTo>
                  <a:pt x="115029" y="183849"/>
                  <a:pt x="122099" y="172003"/>
                  <a:pt x="127369" y="159228"/>
                </a:cubicBezTo>
                <a:cubicBezTo>
                  <a:pt x="120042" y="157868"/>
                  <a:pt x="112490" y="157163"/>
                  <a:pt x="104775" y="157163"/>
                </a:cubicBezTo>
                <a:close/>
                <a:moveTo>
                  <a:pt x="68153" y="162660"/>
                </a:moveTo>
                <a:lnTo>
                  <a:pt x="65637" y="163475"/>
                </a:lnTo>
                <a:cubicBezTo>
                  <a:pt x="58396" y="165886"/>
                  <a:pt x="51453" y="168946"/>
                  <a:pt x="44877" y="172588"/>
                </a:cubicBezTo>
                <a:cubicBezTo>
                  <a:pt x="55899" y="182344"/>
                  <a:pt x="69322" y="189444"/>
                  <a:pt x="84144" y="192900"/>
                </a:cubicBezTo>
                <a:cubicBezTo>
                  <a:pt x="77782" y="183493"/>
                  <a:pt x="72396" y="173365"/>
                  <a:pt x="68153" y="162660"/>
                </a:cubicBezTo>
                <a:close/>
                <a:moveTo>
                  <a:pt x="141398" y="162668"/>
                </a:moveTo>
                <a:lnTo>
                  <a:pt x="140329" y="165285"/>
                </a:lnTo>
                <a:cubicBezTo>
                  <a:pt x="136263" y="175024"/>
                  <a:pt x="131245" y="184265"/>
                  <a:pt x="125392" y="192894"/>
                </a:cubicBezTo>
                <a:cubicBezTo>
                  <a:pt x="140228" y="189444"/>
                  <a:pt x="153651" y="182344"/>
                  <a:pt x="164678" y="172597"/>
                </a:cubicBezTo>
                <a:cubicBezTo>
                  <a:pt x="157339" y="168527"/>
                  <a:pt x="149548" y="165187"/>
                  <a:pt x="141398" y="162668"/>
                </a:cubicBezTo>
                <a:close/>
                <a:moveTo>
                  <a:pt x="57310" y="111923"/>
                </a:moveTo>
                <a:lnTo>
                  <a:pt x="14566" y="111926"/>
                </a:lnTo>
                <a:cubicBezTo>
                  <a:pt x="16045" y="130840"/>
                  <a:pt x="23339" y="148121"/>
                  <a:pt x="34662" y="161982"/>
                </a:cubicBezTo>
                <a:cubicBezTo>
                  <a:pt x="43673" y="156650"/>
                  <a:pt x="53338" y="152326"/>
                  <a:pt x="63509" y="149145"/>
                </a:cubicBezTo>
                <a:cubicBezTo>
                  <a:pt x="60010" y="137261"/>
                  <a:pt x="57886" y="124794"/>
                  <a:pt x="57310" y="111923"/>
                </a:cubicBezTo>
                <a:close/>
                <a:moveTo>
                  <a:pt x="194984" y="111926"/>
                </a:moveTo>
                <a:lnTo>
                  <a:pt x="152240" y="111923"/>
                </a:lnTo>
                <a:cubicBezTo>
                  <a:pt x="151665" y="124794"/>
                  <a:pt x="149540" y="137261"/>
                  <a:pt x="146050" y="149144"/>
                </a:cubicBezTo>
                <a:cubicBezTo>
                  <a:pt x="156212" y="152326"/>
                  <a:pt x="165878" y="156650"/>
                  <a:pt x="174887" y="161969"/>
                </a:cubicBezTo>
                <a:cubicBezTo>
                  <a:pt x="186211" y="148121"/>
                  <a:pt x="193505" y="130840"/>
                  <a:pt x="194984" y="111926"/>
                </a:cubicBezTo>
                <a:close/>
                <a:moveTo>
                  <a:pt x="137937" y="111924"/>
                </a:moveTo>
                <a:lnTo>
                  <a:pt x="71613" y="111924"/>
                </a:lnTo>
                <a:cubicBezTo>
                  <a:pt x="72187" y="123570"/>
                  <a:pt x="74155" y="134849"/>
                  <a:pt x="77355" y="145598"/>
                </a:cubicBezTo>
                <a:cubicBezTo>
                  <a:pt x="86223" y="143811"/>
                  <a:pt x="95390" y="142875"/>
                  <a:pt x="104775" y="142875"/>
                </a:cubicBezTo>
                <a:cubicBezTo>
                  <a:pt x="114160" y="142875"/>
                  <a:pt x="123327" y="143811"/>
                  <a:pt x="132187" y="145595"/>
                </a:cubicBezTo>
                <a:cubicBezTo>
                  <a:pt x="135395" y="134849"/>
                  <a:pt x="137363" y="123570"/>
                  <a:pt x="137937" y="111924"/>
                </a:cubicBezTo>
                <a:close/>
                <a:moveTo>
                  <a:pt x="34664" y="47581"/>
                </a:moveTo>
                <a:lnTo>
                  <a:pt x="34382" y="47913"/>
                </a:lnTo>
                <a:cubicBezTo>
                  <a:pt x="23217" y="61717"/>
                  <a:pt x="16030" y="78872"/>
                  <a:pt x="14565" y="97633"/>
                </a:cubicBezTo>
                <a:lnTo>
                  <a:pt x="57309" y="97637"/>
                </a:lnTo>
                <a:cubicBezTo>
                  <a:pt x="57885" y="84763"/>
                  <a:pt x="60009" y="72292"/>
                  <a:pt x="63500" y="60405"/>
                </a:cubicBezTo>
                <a:cubicBezTo>
                  <a:pt x="53338" y="57224"/>
                  <a:pt x="43673" y="52900"/>
                  <a:pt x="34664" y="47581"/>
                </a:cubicBezTo>
                <a:close/>
                <a:moveTo>
                  <a:pt x="132196" y="63952"/>
                </a:moveTo>
                <a:lnTo>
                  <a:pt x="131187" y="64152"/>
                </a:lnTo>
                <a:cubicBezTo>
                  <a:pt x="122638" y="65808"/>
                  <a:pt x="113808" y="66675"/>
                  <a:pt x="104775" y="66675"/>
                </a:cubicBezTo>
                <a:cubicBezTo>
                  <a:pt x="95390" y="66675"/>
                  <a:pt x="86223" y="65739"/>
                  <a:pt x="77363" y="63955"/>
                </a:cubicBezTo>
                <a:cubicBezTo>
                  <a:pt x="74155" y="74704"/>
                  <a:pt x="72186" y="85986"/>
                  <a:pt x="71613" y="97636"/>
                </a:cubicBezTo>
                <a:lnTo>
                  <a:pt x="137937" y="97636"/>
                </a:lnTo>
                <a:cubicBezTo>
                  <a:pt x="137364" y="85986"/>
                  <a:pt x="135395" y="74704"/>
                  <a:pt x="132196" y="63952"/>
                </a:cubicBezTo>
                <a:close/>
                <a:moveTo>
                  <a:pt x="174888" y="47568"/>
                </a:moveTo>
                <a:lnTo>
                  <a:pt x="173673" y="48289"/>
                </a:lnTo>
                <a:cubicBezTo>
                  <a:pt x="165012" y="53284"/>
                  <a:pt x="155758" y="57367"/>
                  <a:pt x="146041" y="60405"/>
                </a:cubicBezTo>
                <a:cubicBezTo>
                  <a:pt x="149541" y="72292"/>
                  <a:pt x="151666" y="84763"/>
                  <a:pt x="152241" y="97637"/>
                </a:cubicBezTo>
                <a:lnTo>
                  <a:pt x="194984" y="97633"/>
                </a:lnTo>
                <a:cubicBezTo>
                  <a:pt x="193508" y="78715"/>
                  <a:pt x="186213" y="61431"/>
                  <a:pt x="174888" y="47568"/>
                </a:cubicBezTo>
                <a:close/>
                <a:moveTo>
                  <a:pt x="104775" y="14288"/>
                </a:moveTo>
                <a:lnTo>
                  <a:pt x="103727" y="14297"/>
                </a:lnTo>
                <a:lnTo>
                  <a:pt x="103075" y="15105"/>
                </a:lnTo>
                <a:cubicBezTo>
                  <a:pt x="94521" y="25702"/>
                  <a:pt x="87451" y="37546"/>
                  <a:pt x="82181" y="50322"/>
                </a:cubicBezTo>
                <a:cubicBezTo>
                  <a:pt x="89508" y="51682"/>
                  <a:pt x="97060" y="52388"/>
                  <a:pt x="104775" y="52388"/>
                </a:cubicBezTo>
                <a:cubicBezTo>
                  <a:pt x="112490" y="52388"/>
                  <a:pt x="120042" y="51682"/>
                  <a:pt x="127366" y="50332"/>
                </a:cubicBezTo>
                <a:cubicBezTo>
                  <a:pt x="121965" y="37222"/>
                  <a:pt x="114669" y="25101"/>
                  <a:pt x="105821" y="14299"/>
                </a:cubicBezTo>
                <a:cubicBezTo>
                  <a:pt x="105470" y="14290"/>
                  <a:pt x="105123" y="14288"/>
                  <a:pt x="104775" y="14288"/>
                </a:cubicBezTo>
                <a:close/>
                <a:moveTo>
                  <a:pt x="84158" y="16656"/>
                </a:moveTo>
                <a:lnTo>
                  <a:pt x="82310" y="17098"/>
                </a:lnTo>
                <a:cubicBezTo>
                  <a:pt x="68215" y="20699"/>
                  <a:pt x="55443" y="27609"/>
                  <a:pt x="44872" y="36953"/>
                </a:cubicBezTo>
                <a:cubicBezTo>
                  <a:pt x="52211" y="41024"/>
                  <a:pt x="60002" y="44362"/>
                  <a:pt x="68152" y="46882"/>
                </a:cubicBezTo>
                <a:cubicBezTo>
                  <a:pt x="72396" y="36185"/>
                  <a:pt x="77782" y="26057"/>
                  <a:pt x="84158" y="16656"/>
                </a:cubicBezTo>
                <a:close/>
                <a:moveTo>
                  <a:pt x="125406" y="16650"/>
                </a:moveTo>
                <a:lnTo>
                  <a:pt x="126939" y="18981"/>
                </a:lnTo>
                <a:cubicBezTo>
                  <a:pt x="132643" y="27720"/>
                  <a:pt x="137501" y="37062"/>
                  <a:pt x="141397" y="46890"/>
                </a:cubicBezTo>
                <a:cubicBezTo>
                  <a:pt x="149548" y="44362"/>
                  <a:pt x="157339" y="41024"/>
                  <a:pt x="164674" y="36962"/>
                </a:cubicBezTo>
                <a:cubicBezTo>
                  <a:pt x="153651" y="27206"/>
                  <a:pt x="140228" y="20106"/>
                  <a:pt x="125406" y="1665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400">
              <a:latin typeface="HarmonyOS Sans SC" panose="00000500000000000000" pitchFamily="2" charset="-122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B4691562-1648-198F-41C0-5326D1C010D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622660" y="4451219"/>
            <a:ext cx="1724659" cy="347729"/>
            <a:chOff x="5913120" y="3878180"/>
            <a:chExt cx="2167524" cy="437021"/>
          </a:xfrm>
        </p:grpSpPr>
        <p:sp>
          <p:nvSpPr>
            <p:cNvPr id="84" name="图形 4">
              <a:extLst>
                <a:ext uri="{FF2B5EF4-FFF2-40B4-BE49-F238E27FC236}">
                  <a16:creationId xmlns:a16="http://schemas.microsoft.com/office/drawing/2014/main" id="{4F1839FD-290C-D783-E03A-F3153AFE87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73729" y="4063117"/>
              <a:ext cx="145032" cy="89094"/>
            </a:xfrm>
            <a:custGeom>
              <a:avLst/>
              <a:gdLst>
                <a:gd name="connsiteX0" fmla="*/ 19053 w 190500"/>
                <a:gd name="connsiteY0" fmla="*/ 0 h 66675"/>
                <a:gd name="connsiteX1" fmla="*/ 171448 w 190500"/>
                <a:gd name="connsiteY1" fmla="*/ 0 h 66675"/>
                <a:gd name="connsiteX2" fmla="*/ 190500 w 190500"/>
                <a:gd name="connsiteY2" fmla="*/ 9526 h 66675"/>
                <a:gd name="connsiteX3" fmla="*/ 186324 w 190500"/>
                <a:gd name="connsiteY3" fmla="*/ 15477 h 66675"/>
                <a:gd name="connsiteX4" fmla="*/ 110128 w 190500"/>
                <a:gd name="connsiteY4" fmla="*/ 63099 h 66675"/>
                <a:gd name="connsiteX5" fmla="*/ 83349 w 190500"/>
                <a:gd name="connsiteY5" fmla="*/ 64587 h 66675"/>
                <a:gd name="connsiteX6" fmla="*/ 80373 w 190500"/>
                <a:gd name="connsiteY6" fmla="*/ 63099 h 66675"/>
                <a:gd name="connsiteX7" fmla="*/ 4176 w 190500"/>
                <a:gd name="connsiteY7" fmla="*/ 15477 h 66675"/>
                <a:gd name="connsiteX8" fmla="*/ 7151 w 190500"/>
                <a:gd name="connsiteY8" fmla="*/ 2087 h 66675"/>
                <a:gd name="connsiteX9" fmla="*/ 19053 w 190500"/>
                <a:gd name="connsiteY9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66675">
                  <a:moveTo>
                    <a:pt x="19053" y="0"/>
                  </a:moveTo>
                  <a:lnTo>
                    <a:pt x="171448" y="0"/>
                  </a:lnTo>
                  <a:cubicBezTo>
                    <a:pt x="181969" y="0"/>
                    <a:pt x="190500" y="4265"/>
                    <a:pt x="190500" y="9526"/>
                  </a:cubicBezTo>
                  <a:cubicBezTo>
                    <a:pt x="190500" y="11689"/>
                    <a:pt x="189027" y="13787"/>
                    <a:pt x="186324" y="15477"/>
                  </a:cubicBezTo>
                  <a:lnTo>
                    <a:pt x="110128" y="63099"/>
                  </a:lnTo>
                  <a:cubicBezTo>
                    <a:pt x="103554" y="67207"/>
                    <a:pt x="91565" y="67874"/>
                    <a:pt x="83349" y="64587"/>
                  </a:cubicBezTo>
                  <a:cubicBezTo>
                    <a:pt x="82250" y="64148"/>
                    <a:pt x="81252" y="63649"/>
                    <a:pt x="80373" y="63099"/>
                  </a:cubicBezTo>
                  <a:lnTo>
                    <a:pt x="4176" y="15477"/>
                  </a:lnTo>
                  <a:cubicBezTo>
                    <a:pt x="-2398" y="11369"/>
                    <a:pt x="-1065" y="5374"/>
                    <a:pt x="7151" y="2087"/>
                  </a:cubicBezTo>
                  <a:cubicBezTo>
                    <a:pt x="10529" y="736"/>
                    <a:pt x="14727" y="0"/>
                    <a:pt x="19053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latin typeface="HarmonyOS Sans SC" panose="00000500000000000000" pitchFamily="2" charset="-122"/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7A951792-B3C3-E1B9-E95E-BD6480D88B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13120" y="3878180"/>
              <a:ext cx="2167524" cy="437021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685784"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简体中文</a:t>
              </a:r>
            </a:p>
          </p:txBody>
        </p:sp>
      </p:grp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B7462CF4-D2CB-AFA8-E625-293FD66C5C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73189" y="4820184"/>
            <a:ext cx="1518177" cy="878224"/>
          </a:xfrm>
          <a:prstGeom prst="roundRect">
            <a:avLst>
              <a:gd name="adj" fmla="val 14901"/>
            </a:avLst>
          </a:prstGeom>
          <a:solidFill>
            <a:srgbClr val="303030"/>
          </a:solidFill>
          <a:ln>
            <a:noFill/>
          </a:ln>
          <a:effectLst>
            <a:outerShdw blurRad="635000" dist="127000" dir="5400000" algn="t" rotWithShape="0">
              <a:srgbClr val="00001E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endParaRPr lang="zh-CN" altLang="en-US" sz="1200">
              <a:solidFill>
                <a:srgbClr val="30303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9" name="矩形: 圆角 9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67273C9-C6FB-418A-B716-B9E563D50A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00994" y="4856386"/>
            <a:ext cx="1458464" cy="399950"/>
          </a:xfrm>
          <a:prstGeom prst="roundRect">
            <a:avLst>
              <a:gd name="adj" fmla="val 2344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Button 1</a:t>
            </a:r>
            <a:endParaRPr lang="zh-CN" altLang="en-US" sz="12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17ED47FB-87A0-5A29-4EB0-1F2B42B5EB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98438" y="5270496"/>
            <a:ext cx="1458464" cy="399950"/>
          </a:xfrm>
          <a:prstGeom prst="roundRect">
            <a:avLst>
              <a:gd name="adj" fmla="val 27053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Button 2</a:t>
            </a:r>
            <a:endParaRPr lang="zh-CN" altLang="en-US" sz="12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1" name="矩形: 圆角 100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2D00D69-AD67-4B12-7FFD-D7C1BDB2C3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03551" y="4856386"/>
            <a:ext cx="1458464" cy="399950"/>
          </a:xfrm>
          <a:prstGeom prst="roundRect">
            <a:avLst>
              <a:gd name="adj" fmla="val 27053"/>
            </a:avLst>
          </a:prstGeom>
          <a:solidFill>
            <a:srgbClr val="317AF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zh-CN" altLang="en-US" sz="120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简体中文</a:t>
            </a:r>
          </a:p>
        </p:txBody>
      </p:sp>
      <p:sp>
        <p:nvSpPr>
          <p:cNvPr id="102" name="矩形: 圆角 10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F3C909-A613-BE76-771D-7F006A1CAB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00994" y="5270496"/>
            <a:ext cx="1458464" cy="399950"/>
          </a:xfrm>
          <a:prstGeom prst="roundRect">
            <a:avLst>
              <a:gd name="adj" fmla="val 29602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English</a:t>
            </a:r>
            <a:endParaRPr lang="zh-CN" altLang="en-US" sz="120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B190DBFA-45FF-2615-7934-823AD41825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93987" y="5261527"/>
            <a:ext cx="1289004" cy="3779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6E3F77B7-D10A-9CD1-F813-AE3C65E57C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771343" y="3137883"/>
            <a:ext cx="556328" cy="277047"/>
            <a:chOff x="7097688" y="2227598"/>
            <a:chExt cx="699184" cy="348188"/>
          </a:xfrm>
        </p:grpSpPr>
        <p:sp>
          <p:nvSpPr>
            <p:cNvPr id="107" name="矩形: 圆角 106">
              <a:hlinkClick r:id="rId19" action="ppaction://hlinksldjump"/>
              <a:extLst>
                <a:ext uri="{FF2B5EF4-FFF2-40B4-BE49-F238E27FC236}">
                  <a16:creationId xmlns:a16="http://schemas.microsoft.com/office/drawing/2014/main" id="{E04ECE23-5DAC-3CBD-BE9E-8B53F1395E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97688" y="2227598"/>
              <a:ext cx="699184" cy="348188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rgbClr val="F1F3F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8" name="椭圆 107">
              <a:hlinkClick r:id="rId19" action="ppaction://hlinksldjump"/>
              <a:extLst>
                <a:ext uri="{FF2B5EF4-FFF2-40B4-BE49-F238E27FC236}">
                  <a16:creationId xmlns:a16="http://schemas.microsoft.com/office/drawing/2014/main" id="{8E797270-575C-2C72-703B-02A96BE209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78100" y="2266124"/>
              <a:ext cx="270000" cy="27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srgbClr val="00001E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0F53B8E-FF33-041C-57D2-CB3E60051AD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07451" y="3584895"/>
            <a:ext cx="281416" cy="712643"/>
            <a:chOff x="7394421" y="2789399"/>
            <a:chExt cx="353679" cy="895638"/>
          </a:xfrm>
        </p:grpSpPr>
        <p:grpSp>
          <p:nvGrpSpPr>
            <p:cNvPr id="110" name="图形 104">
              <a:extLst>
                <a:ext uri="{FF2B5EF4-FFF2-40B4-BE49-F238E27FC236}">
                  <a16:creationId xmlns:a16="http://schemas.microsoft.com/office/drawing/2014/main" id="{4346C225-1188-C5E6-2751-AC13957B32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94421" y="2789399"/>
              <a:ext cx="353679" cy="353679"/>
              <a:chOff x="4083031" y="2368230"/>
              <a:chExt cx="190500" cy="190500"/>
            </a:xfrm>
          </p:grpSpPr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275232B5-FFF0-B4A0-BC99-5CF2EF6D88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83031" y="2368230"/>
                <a:ext cx="190500" cy="190500"/>
              </a:xfrm>
              <a:custGeom>
                <a:avLst/>
                <a:gdLst>
                  <a:gd name="connsiteX0" fmla="*/ 95500 w 190500"/>
                  <a:gd name="connsiteY0" fmla="*/ 190502 h 190500"/>
                  <a:gd name="connsiteX1" fmla="*/ 190750 w 190500"/>
                  <a:gd name="connsiteY1" fmla="*/ 95252 h 190500"/>
                  <a:gd name="connsiteX2" fmla="*/ 95500 w 190500"/>
                  <a:gd name="connsiteY2" fmla="*/ 2 h 190500"/>
                  <a:gd name="connsiteX3" fmla="*/ 250 w 190500"/>
                  <a:gd name="connsiteY3" fmla="*/ 95252 h 190500"/>
                  <a:gd name="connsiteX4" fmla="*/ 95500 w 190500"/>
                  <a:gd name="connsiteY4" fmla="*/ 19050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500" y="190502"/>
                    </a:moveTo>
                    <a:cubicBezTo>
                      <a:pt x="148105" y="190502"/>
                      <a:pt x="190750" y="147857"/>
                      <a:pt x="190750" y="95252"/>
                    </a:cubicBezTo>
                    <a:cubicBezTo>
                      <a:pt x="190750" y="42647"/>
                      <a:pt x="148105" y="2"/>
                      <a:pt x="95500" y="2"/>
                    </a:cubicBezTo>
                    <a:cubicBezTo>
                      <a:pt x="42895" y="2"/>
                      <a:pt x="250" y="42647"/>
                      <a:pt x="250" y="95252"/>
                    </a:cubicBezTo>
                    <a:cubicBezTo>
                      <a:pt x="250" y="147857"/>
                      <a:pt x="42895" y="190502"/>
                      <a:pt x="95500" y="190502"/>
                    </a:cubicBezTo>
                    <a:close/>
                  </a:path>
                </a:pathLst>
              </a:custGeom>
              <a:solidFill>
                <a:srgbClr val="254F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8E08B8BF-89CE-9799-87EE-C324510318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30656" y="2415855"/>
                <a:ext cx="95250" cy="95250"/>
              </a:xfrm>
              <a:custGeom>
                <a:avLst/>
                <a:gdLst>
                  <a:gd name="connsiteX0" fmla="*/ 47880 w 95250"/>
                  <a:gd name="connsiteY0" fmla="*/ 95257 h 95250"/>
                  <a:gd name="connsiteX1" fmla="*/ 95505 w 95250"/>
                  <a:gd name="connsiteY1" fmla="*/ 47632 h 95250"/>
                  <a:gd name="connsiteX2" fmla="*/ 47880 w 95250"/>
                  <a:gd name="connsiteY2" fmla="*/ 7 h 95250"/>
                  <a:gd name="connsiteX3" fmla="*/ 255 w 95250"/>
                  <a:gd name="connsiteY3" fmla="*/ 47632 h 95250"/>
                  <a:gd name="connsiteX4" fmla="*/ 47880 w 95250"/>
                  <a:gd name="connsiteY4" fmla="*/ 9525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7880" y="95257"/>
                    </a:moveTo>
                    <a:cubicBezTo>
                      <a:pt x="74183" y="95257"/>
                      <a:pt x="95505" y="73935"/>
                      <a:pt x="95505" y="47632"/>
                    </a:cubicBezTo>
                    <a:cubicBezTo>
                      <a:pt x="95505" y="21329"/>
                      <a:pt x="74183" y="7"/>
                      <a:pt x="47880" y="7"/>
                    </a:cubicBezTo>
                    <a:cubicBezTo>
                      <a:pt x="21577" y="7"/>
                      <a:pt x="255" y="21329"/>
                      <a:pt x="255" y="47632"/>
                    </a:cubicBezTo>
                    <a:cubicBezTo>
                      <a:pt x="255" y="73935"/>
                      <a:pt x="21577" y="95257"/>
                      <a:pt x="47880" y="95257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00000">
                    <a:alpha val="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47B3F6C8-8CB2-ADBA-A8B2-BD54999B7E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30656" y="2415855"/>
                <a:ext cx="95250" cy="95250"/>
              </a:xfrm>
              <a:custGeom>
                <a:avLst/>
                <a:gdLst>
                  <a:gd name="connsiteX0" fmla="*/ 47880 w 95250"/>
                  <a:gd name="connsiteY0" fmla="*/ 95257 h 95250"/>
                  <a:gd name="connsiteX1" fmla="*/ 95505 w 95250"/>
                  <a:gd name="connsiteY1" fmla="*/ 47632 h 95250"/>
                  <a:gd name="connsiteX2" fmla="*/ 47880 w 95250"/>
                  <a:gd name="connsiteY2" fmla="*/ 7 h 95250"/>
                  <a:gd name="connsiteX3" fmla="*/ 255 w 95250"/>
                  <a:gd name="connsiteY3" fmla="*/ 47632 h 95250"/>
                  <a:gd name="connsiteX4" fmla="*/ 47880 w 95250"/>
                  <a:gd name="connsiteY4" fmla="*/ 9525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7880" y="95257"/>
                    </a:moveTo>
                    <a:cubicBezTo>
                      <a:pt x="74183" y="95257"/>
                      <a:pt x="95505" y="73935"/>
                      <a:pt x="95505" y="47632"/>
                    </a:cubicBezTo>
                    <a:cubicBezTo>
                      <a:pt x="95505" y="21329"/>
                      <a:pt x="74183" y="7"/>
                      <a:pt x="47880" y="7"/>
                    </a:cubicBezTo>
                    <a:cubicBezTo>
                      <a:pt x="21577" y="7"/>
                      <a:pt x="255" y="21329"/>
                      <a:pt x="255" y="47632"/>
                    </a:cubicBezTo>
                    <a:cubicBezTo>
                      <a:pt x="255" y="73935"/>
                      <a:pt x="21577" y="95257"/>
                      <a:pt x="47880" y="95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111" name="图形 108">
              <a:extLst>
                <a:ext uri="{FF2B5EF4-FFF2-40B4-BE49-F238E27FC236}">
                  <a16:creationId xmlns:a16="http://schemas.microsoft.com/office/drawing/2014/main" id="{65457C4D-84E7-40CF-90D3-F6B0EE979D1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94421" y="3331358"/>
              <a:ext cx="353679" cy="353679"/>
              <a:chOff x="4083031" y="2688437"/>
              <a:chExt cx="190500" cy="190500"/>
            </a:xfrm>
            <a:solidFill>
              <a:srgbClr val="303030"/>
            </a:solidFill>
          </p:grpSpPr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2AA6280C-0AE7-22EB-3CEE-AD9860F8C7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83031" y="2688437"/>
                <a:ext cx="190500" cy="190500"/>
              </a:xfrm>
              <a:custGeom>
                <a:avLst/>
                <a:gdLst>
                  <a:gd name="connsiteX0" fmla="*/ 95500 w 190500"/>
                  <a:gd name="connsiteY0" fmla="*/ 190502 h 190500"/>
                  <a:gd name="connsiteX1" fmla="*/ 190750 w 190500"/>
                  <a:gd name="connsiteY1" fmla="*/ 95252 h 190500"/>
                  <a:gd name="connsiteX2" fmla="*/ 95500 w 190500"/>
                  <a:gd name="connsiteY2" fmla="*/ 2 h 190500"/>
                  <a:gd name="connsiteX3" fmla="*/ 250 w 190500"/>
                  <a:gd name="connsiteY3" fmla="*/ 95252 h 190500"/>
                  <a:gd name="connsiteX4" fmla="*/ 95500 w 190500"/>
                  <a:gd name="connsiteY4" fmla="*/ 19050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500" y="190502"/>
                    </a:moveTo>
                    <a:cubicBezTo>
                      <a:pt x="148105" y="190502"/>
                      <a:pt x="190750" y="147857"/>
                      <a:pt x="190750" y="95252"/>
                    </a:cubicBezTo>
                    <a:cubicBezTo>
                      <a:pt x="190750" y="42647"/>
                      <a:pt x="148105" y="2"/>
                      <a:pt x="95500" y="2"/>
                    </a:cubicBezTo>
                    <a:cubicBezTo>
                      <a:pt x="42895" y="2"/>
                      <a:pt x="250" y="42647"/>
                      <a:pt x="250" y="95252"/>
                    </a:cubicBezTo>
                    <a:cubicBezTo>
                      <a:pt x="250" y="147857"/>
                      <a:pt x="42895" y="190502"/>
                      <a:pt x="95500" y="19050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E0C6D881-29B6-DCA8-B946-17954A60BE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83031" y="2688437"/>
                <a:ext cx="190500" cy="190500"/>
              </a:xfrm>
              <a:custGeom>
                <a:avLst/>
                <a:gdLst>
                  <a:gd name="connsiteX0" fmla="*/ 190750 w 190500"/>
                  <a:gd name="connsiteY0" fmla="*/ 95252 h 190500"/>
                  <a:gd name="connsiteX1" fmla="*/ 95500 w 190500"/>
                  <a:gd name="connsiteY1" fmla="*/ 190502 h 190500"/>
                  <a:gd name="connsiteX2" fmla="*/ 250 w 190500"/>
                  <a:gd name="connsiteY2" fmla="*/ 95252 h 190500"/>
                  <a:gd name="connsiteX3" fmla="*/ 95500 w 190500"/>
                  <a:gd name="connsiteY3" fmla="*/ 2 h 190500"/>
                  <a:gd name="connsiteX4" fmla="*/ 190750 w 190500"/>
                  <a:gd name="connsiteY4" fmla="*/ 95252 h 190500"/>
                  <a:gd name="connsiteX5" fmla="*/ 181225 w 190500"/>
                  <a:gd name="connsiteY5" fmla="*/ 95252 h 190500"/>
                  <a:gd name="connsiteX6" fmla="*/ 95500 w 190500"/>
                  <a:gd name="connsiteY6" fmla="*/ 180977 h 190500"/>
                  <a:gd name="connsiteX7" fmla="*/ 9775 w 190500"/>
                  <a:gd name="connsiteY7" fmla="*/ 95252 h 190500"/>
                  <a:gd name="connsiteX8" fmla="*/ 95500 w 190500"/>
                  <a:gd name="connsiteY8" fmla="*/ 9527 h 190500"/>
                  <a:gd name="connsiteX9" fmla="*/ 181225 w 190500"/>
                  <a:gd name="connsiteY9" fmla="*/ 9525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0" h="190500">
                    <a:moveTo>
                      <a:pt x="190750" y="95252"/>
                    </a:moveTo>
                    <a:cubicBezTo>
                      <a:pt x="190750" y="147857"/>
                      <a:pt x="148105" y="190502"/>
                      <a:pt x="95500" y="190502"/>
                    </a:cubicBezTo>
                    <a:cubicBezTo>
                      <a:pt x="42895" y="190502"/>
                      <a:pt x="250" y="147857"/>
                      <a:pt x="250" y="95252"/>
                    </a:cubicBezTo>
                    <a:cubicBezTo>
                      <a:pt x="250" y="42647"/>
                      <a:pt x="42895" y="2"/>
                      <a:pt x="95500" y="2"/>
                    </a:cubicBezTo>
                    <a:cubicBezTo>
                      <a:pt x="148105" y="2"/>
                      <a:pt x="190750" y="42647"/>
                      <a:pt x="190750" y="95252"/>
                    </a:cubicBezTo>
                    <a:close/>
                    <a:moveTo>
                      <a:pt x="181225" y="95252"/>
                    </a:moveTo>
                    <a:cubicBezTo>
                      <a:pt x="181225" y="142597"/>
                      <a:pt x="142845" y="180977"/>
                      <a:pt x="95500" y="180977"/>
                    </a:cubicBezTo>
                    <a:cubicBezTo>
                      <a:pt x="48155" y="180977"/>
                      <a:pt x="9775" y="142597"/>
                      <a:pt x="9775" y="95252"/>
                    </a:cubicBezTo>
                    <a:cubicBezTo>
                      <a:pt x="9775" y="47907"/>
                      <a:pt x="48155" y="9527"/>
                      <a:pt x="95500" y="9527"/>
                    </a:cubicBezTo>
                    <a:cubicBezTo>
                      <a:pt x="142845" y="9527"/>
                      <a:pt x="181225" y="47907"/>
                      <a:pt x="181225" y="9525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743C2F6F-6597-C5F0-30DB-ACA44B6467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241520" y="1579553"/>
            <a:ext cx="636699" cy="636699"/>
          </a:xfrm>
          <a:prstGeom prst="roundRect">
            <a:avLst>
              <a:gd name="adj" fmla="val 21875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9" name="图形 7">
            <a:extLst>
              <a:ext uri="{FF2B5EF4-FFF2-40B4-BE49-F238E27FC236}">
                <a16:creationId xmlns:a16="http://schemas.microsoft.com/office/drawing/2014/main" id="{3DFB1E22-74AD-8EBA-E510-9AF946FFD3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42524" y="1710195"/>
            <a:ext cx="434691" cy="375415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2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120" name="图形 119">
            <a:hlinkClick r:id="rId20" action="ppaction://hlinksldjump"/>
            <a:extLst>
              <a:ext uri="{FF2B5EF4-FFF2-40B4-BE49-F238E27FC236}">
                <a16:creationId xmlns:a16="http://schemas.microsoft.com/office/drawing/2014/main" id="{8C8C70DB-4603-04AF-49F2-3628894AC1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552" b="4552"/>
          <a:stretch/>
        </p:blipFill>
        <p:spPr>
          <a:xfrm>
            <a:off x="5062341" y="1445129"/>
            <a:ext cx="211359" cy="19212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33109" y="4005056"/>
            <a:ext cx="2048509" cy="1302275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54583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徽标&#10;&#10;描述已自动生成">
            <a:extLst>
              <a:ext uri="{FF2B5EF4-FFF2-40B4-BE49-F238E27FC236}">
                <a16:creationId xmlns:a16="http://schemas.microsoft.com/office/drawing/2014/main" id="{43FE134F-6B0A-F7F5-BCF8-A6918DC80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493" r="695" b="461"/>
          <a:stretch/>
        </p:blipFill>
        <p:spPr>
          <a:xfrm>
            <a:off x="7534277" y="1664969"/>
            <a:ext cx="4307202" cy="4320541"/>
          </a:xfrm>
          <a:prstGeom prst="roundRect">
            <a:avLst>
              <a:gd name="adj" fmla="val 10776"/>
            </a:avLst>
          </a:prstGeom>
          <a:ln w="38100"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3500000" scaled="1"/>
              <a:tileRect/>
            </a:gradFill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BDE13F9-3997-9E0B-7F0E-B8CF1011DE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9590" y="2593756"/>
            <a:ext cx="3620516" cy="646331"/>
            <a:chOff x="3693256" y="2593756"/>
            <a:chExt cx="3620516" cy="64633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7ABC765-2ECF-20C9-A7DF-7053695D84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93256" y="2593756"/>
              <a:ext cx="16129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rgbClr val="FF0000"/>
                  </a:solidFill>
                  <a:latin typeface="Rajdhani Medium" panose="02000000000000000000" pitchFamily="50" charset="0"/>
                  <a:ea typeface="字魂创粗黑(商用需授权)" panose="00000500000000000000" pitchFamily="2" charset="-122"/>
                  <a:cs typeface="Rajdhani Medium" panose="02000000000000000000" pitchFamily="50" charset="0"/>
                </a:rPr>
                <a:t>制作</a:t>
              </a:r>
              <a:endParaRPr lang="en-US" altLang="zh-CN" dirty="0">
                <a:solidFill>
                  <a:srgbClr val="FF0000"/>
                </a:solidFill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endParaRPr>
            </a:p>
            <a:p>
              <a:pPr algn="r"/>
              <a:r>
                <a:rPr lang="en-US" altLang="zh-CN" dirty="0">
                  <a:solidFill>
                    <a:srgbClr val="FF0000"/>
                  </a:solidFill>
                  <a:latin typeface="Rajdhani Medium" panose="02000000000000000000" pitchFamily="50" charset="0"/>
                  <a:ea typeface="字魂创粗黑(商用需授权)" panose="00000500000000000000" pitchFamily="2" charset="-122"/>
                  <a:cs typeface="Rajdhani Medium" panose="02000000000000000000" pitchFamily="50" charset="0"/>
                </a:rPr>
                <a:t>VIDEO MADE BY</a:t>
              </a:r>
              <a:endParaRPr lang="zh-CN" altLang="en-US" dirty="0">
                <a:solidFill>
                  <a:srgbClr val="FF0000"/>
                </a:solidFill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A76055D-7EE2-C283-D86A-1C8A43BCE08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5339356" y="2652284"/>
              <a:ext cx="0" cy="47847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6E713C9-D711-84BE-7F10-CD3B8DA8CA9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15871" y="2778422"/>
              <a:ext cx="1697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altLang="zh-CN" sz="3600" dirty="0">
                  <a:solidFill>
                    <a:schemeClr val="bg1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NICK_DL</a:t>
              </a:r>
              <a:endParaRPr lang="zh-CN" altLang="en-US" sz="3600" dirty="0">
                <a:solidFill>
                  <a:schemeClr val="bg1"/>
                </a:solidFill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816995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98000" y="9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合 8">
            <a:extLst>
              <a:ext uri="{FF2B5EF4-FFF2-40B4-BE49-F238E27FC236}">
                <a16:creationId xmlns:a16="http://schemas.microsoft.com/office/drawing/2014/main" id="{6A4A3892-9A3B-5976-CE34-AB2E5B01E1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7528" y="1432259"/>
            <a:ext cx="2044660" cy="1013001"/>
            <a:chOff x="928617" y="1183701"/>
            <a:chExt cx="2434058" cy="120592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9BB596F-7CE8-F2DC-354E-D5B3FE0BA9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E745CA9-5462-1907-4A52-A2AD654038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40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2-1610.pptx</a:t>
            </a:r>
            <a:endParaRPr lang="zh-CN" altLang="en-US" sz="160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5129" y="403395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5894" y="394449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3649" y="680467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4574" y="6715216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3649" y="540738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531792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E944A76-E728-07C6-C83B-9A65B28540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24" y="6107448"/>
            <a:ext cx="13058220" cy="215444"/>
            <a:chOff x="697224" y="6107460"/>
            <a:chExt cx="13058220" cy="2154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9C4BFF22-07E5-9AD4-BCB0-96DFB2ABF26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7224" y="6110663"/>
              <a:ext cx="13021933" cy="193033"/>
              <a:chOff x="697224" y="6110663"/>
              <a:chExt cx="13021933" cy="193033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872F53E-4038-7066-342E-6C33009969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7224" y="6110663"/>
                <a:ext cx="13021933" cy="193033"/>
              </a:xfrm>
              <a:custGeom>
                <a:avLst/>
                <a:gdLst>
                  <a:gd name="connsiteX0" fmla="*/ 0 w 13005753"/>
                  <a:gd name="connsiteY0" fmla="*/ 0 h 193033"/>
                  <a:gd name="connsiteX1" fmla="*/ 13005753 w 13005753"/>
                  <a:gd name="connsiteY1" fmla="*/ 0 h 193033"/>
                  <a:gd name="connsiteX2" fmla="*/ 13005753 w 13005753"/>
                  <a:gd name="connsiteY2" fmla="*/ 37035 h 193033"/>
                  <a:gd name="connsiteX3" fmla="*/ 12908502 w 13005753"/>
                  <a:gd name="connsiteY3" fmla="*/ 183753 h 193033"/>
                  <a:gd name="connsiteX4" fmla="*/ 12862536 w 13005753"/>
                  <a:gd name="connsiteY4" fmla="*/ 193033 h 193033"/>
                  <a:gd name="connsiteX5" fmla="*/ 127036 w 13005753"/>
                  <a:gd name="connsiteY5" fmla="*/ 193033 h 193033"/>
                  <a:gd name="connsiteX6" fmla="*/ 81070 w 13005753"/>
                  <a:gd name="connsiteY6" fmla="*/ 183753 h 193033"/>
                  <a:gd name="connsiteX7" fmla="*/ 30457 w 13005753"/>
                  <a:gd name="connsiteY7" fmla="*/ 149629 h 193033"/>
                  <a:gd name="connsiteX8" fmla="*/ 0 w 13005753"/>
                  <a:gd name="connsiteY8" fmla="*/ 104455 h 19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005753" h="193033">
                    <a:moveTo>
                      <a:pt x="0" y="0"/>
                    </a:moveTo>
                    <a:lnTo>
                      <a:pt x="13005753" y="0"/>
                    </a:lnTo>
                    <a:lnTo>
                      <a:pt x="13005753" y="37035"/>
                    </a:lnTo>
                    <a:cubicBezTo>
                      <a:pt x="13005753" y="102991"/>
                      <a:pt x="12965652" y="159581"/>
                      <a:pt x="12908502" y="183753"/>
                    </a:cubicBezTo>
                    <a:lnTo>
                      <a:pt x="12862536" y="193033"/>
                    </a:lnTo>
                    <a:lnTo>
                      <a:pt x="127036" y="193033"/>
                    </a:lnTo>
                    <a:lnTo>
                      <a:pt x="81070" y="183753"/>
                    </a:lnTo>
                    <a:cubicBezTo>
                      <a:pt x="62020" y="175696"/>
                      <a:pt x="44864" y="164036"/>
                      <a:pt x="30457" y="149629"/>
                    </a:cubicBezTo>
                    <a:lnTo>
                      <a:pt x="0" y="104455"/>
                    </a:lnTo>
                    <a:close/>
                  </a:path>
                </a:pathLst>
              </a:custGeom>
              <a:solidFill>
                <a:srgbClr val="F5F5F5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B35F9A14-89F8-6A55-AC2D-851AD02A0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16401" y="6117225"/>
                <a:ext cx="1499959" cy="179682"/>
              </a:xfrm>
              <a:prstGeom prst="rect">
                <a:avLst/>
              </a:prstGeom>
            </p:spPr>
          </p:pic>
        </p:grp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3160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7696" y="6185133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40722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343858" y="6107460"/>
              <a:ext cx="411586" cy="215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66%</a:t>
              </a:r>
              <a:endParaRPr lang="zh-CN" altLang="en-US" sz="8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ACC6ABE-78AA-B084-5EC2-EEE5487F2F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83948" y="2650856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4D7E5B-F34F-AEB3-DD76-E52A9C54F3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4713" y="256139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1ACE80D-506C-0727-9D25-474523C237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61702" y="12615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6E477C6-A24A-2310-4D01-A880D3C13B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82553" y="1764755"/>
            <a:ext cx="4949094" cy="3643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  </a:t>
            </a:r>
            <a:r>
              <a:rPr lang="zh-CN" altLang="en-US" sz="1600" dirty="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提示</a:t>
            </a:r>
            <a:endParaRPr lang="en-US" altLang="zh-CN" sz="16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2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</a:p>
          <a:p>
            <a:pPr algn="just"/>
            <a:endParaRPr lang="en-US" altLang="zh-CN" sz="12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endParaRPr lang="en-US" altLang="zh-CN" sz="1200" dirty="0">
              <a:solidFill>
                <a:schemeClr val="bg1">
                  <a:alpha val="66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68598" indent="1905"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现在是傍晚</a:t>
            </a:r>
            <a:r>
              <a:rPr lang="en-US" altLang="zh-CN" sz="14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时</a:t>
            </a:r>
            <a:r>
              <a:rPr lang="en-US" altLang="zh-CN" sz="14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37</a:t>
            </a:r>
            <a:r>
              <a:rPr lang="zh-CN" altLang="en-US" sz="14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分，系统即将自动黑屏。</a:t>
            </a:r>
            <a:endParaRPr lang="en-US" altLang="zh-CN" sz="1400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68598" indent="1905"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若带来了不便，可以点击“取消黑屏”退出黑屏，但切记用完电脑要关闭！</a:t>
            </a:r>
            <a:endParaRPr lang="en-US" altLang="zh-CN" sz="16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8" name="图形 14">
            <a:extLst>
              <a:ext uri="{FF2B5EF4-FFF2-40B4-BE49-F238E27FC236}">
                <a16:creationId xmlns:a16="http://schemas.microsoft.com/office/drawing/2014/main" id="{F7C8A0C3-ACD3-E2DE-EA0F-42613C1015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31107" y="1871458"/>
            <a:ext cx="297178" cy="297179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5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矩形: 圆角 4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96BA409-A009-054F-5A1F-8BDEFF9ABA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2241" y="4657875"/>
            <a:ext cx="2842517" cy="445670"/>
          </a:xfrm>
          <a:prstGeom prst="roundRect">
            <a:avLst>
              <a:gd name="adj" fmla="val 50000"/>
            </a:avLst>
          </a:prstGeom>
          <a:solidFill>
            <a:srgbClr val="0A5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4">
              <a:defRPr/>
            </a:pPr>
            <a:r>
              <a:rPr lang="zh-CN" altLang="en-US" sz="140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取消黑屏</a:t>
            </a:r>
          </a:p>
        </p:txBody>
      </p:sp>
      <p:sp>
        <p:nvSpPr>
          <p:cNvPr id="50" name="矩形: 圆角 49">
            <a:hlinkClick r:id="rId18" action="ppaction://hlinksldjump"/>
            <a:extLst>
              <a:ext uri="{FF2B5EF4-FFF2-40B4-BE49-F238E27FC236}">
                <a16:creationId xmlns:a16="http://schemas.microsoft.com/office/drawing/2014/main" id="{61A64359-049F-B601-F578-67415CA039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2241" y="4147470"/>
            <a:ext cx="2842517" cy="445670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4">
              <a:defRPr/>
            </a:pPr>
            <a:r>
              <a:rPr lang="zh-CN" altLang="en-US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继续黑屏（</a:t>
            </a:r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s</a:t>
            </a:r>
            <a:r>
              <a:rPr lang="zh-CN" altLang="en-US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）</a:t>
            </a:r>
          </a:p>
        </p:txBody>
      </p:sp>
      <p:sp>
        <p:nvSpPr>
          <p:cNvPr id="72" name="文本框 71">
            <a:hlinkClick r:id="rId18" action="ppaction://hlinksldjump"/>
            <a:extLst>
              <a:ext uri="{FF2B5EF4-FFF2-40B4-BE49-F238E27FC236}">
                <a16:creationId xmlns:a16="http://schemas.microsoft.com/office/drawing/2014/main" id="{3DAAE93A-0808-1CE1-6555-1478622BB8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24386" y="4216295"/>
            <a:ext cx="41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00</a:t>
            </a:r>
            <a:endParaRPr lang="zh-CN" altLang="en-US" sz="140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3" name="文本框 72">
            <a:hlinkClick r:id="rId18" action="ppaction://hlinksldjump"/>
            <a:extLst>
              <a:ext uri="{FF2B5EF4-FFF2-40B4-BE49-F238E27FC236}">
                <a16:creationId xmlns:a16="http://schemas.microsoft.com/office/drawing/2014/main" id="{D663429A-AB8D-F877-97BE-AC0AD58CC8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24386" y="4218185"/>
            <a:ext cx="41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01</a:t>
            </a:r>
            <a:endParaRPr lang="zh-CN" altLang="en-US" sz="140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5" name="文本框 74">
            <a:hlinkClick r:id="rId18" action="ppaction://hlinksldjump"/>
            <a:extLst>
              <a:ext uri="{FF2B5EF4-FFF2-40B4-BE49-F238E27FC236}">
                <a16:creationId xmlns:a16="http://schemas.microsoft.com/office/drawing/2014/main" id="{8DD1AC2C-1D8A-3181-F5C0-6061007308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24386" y="4218185"/>
            <a:ext cx="41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02</a:t>
            </a:r>
            <a:endParaRPr lang="zh-CN" altLang="en-US" sz="140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6" name="文本框 75">
            <a:hlinkClick r:id="rId18" action="ppaction://hlinksldjump"/>
            <a:extLst>
              <a:ext uri="{FF2B5EF4-FFF2-40B4-BE49-F238E27FC236}">
                <a16:creationId xmlns:a16="http://schemas.microsoft.com/office/drawing/2014/main" id="{06CE0257-C227-8D7F-FB2B-8741444805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24386" y="4218185"/>
            <a:ext cx="41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03</a:t>
            </a:r>
            <a:endParaRPr lang="zh-CN" altLang="en-US" sz="140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7" name="文本框 76">
            <a:hlinkClick r:id="rId18" action="ppaction://hlinksldjump"/>
            <a:extLst>
              <a:ext uri="{FF2B5EF4-FFF2-40B4-BE49-F238E27FC236}">
                <a16:creationId xmlns:a16="http://schemas.microsoft.com/office/drawing/2014/main" id="{FE643A06-B6E6-7C4B-FE09-C575AF2C89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24386" y="4218185"/>
            <a:ext cx="41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04</a:t>
            </a:r>
            <a:endParaRPr lang="zh-CN" altLang="en-US" sz="140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78" name="文本框 77">
            <a:hlinkClick r:id="rId18" action="ppaction://hlinksldjump"/>
            <a:extLst>
              <a:ext uri="{FF2B5EF4-FFF2-40B4-BE49-F238E27FC236}">
                <a16:creationId xmlns:a16="http://schemas.microsoft.com/office/drawing/2014/main" id="{18EFE0D3-4E4B-4A9A-CB76-72606DB030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24386" y="4218185"/>
            <a:ext cx="41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05</a:t>
            </a:r>
            <a:endParaRPr lang="zh-CN" altLang="en-US" sz="140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6" name="文本框 85">
            <a:hlinkClick r:id="rId18" action="ppaction://hlinksldjump"/>
            <a:extLst>
              <a:ext uri="{FF2B5EF4-FFF2-40B4-BE49-F238E27FC236}">
                <a16:creationId xmlns:a16="http://schemas.microsoft.com/office/drawing/2014/main" id="{1C5F1CDF-A622-BB95-ACC5-5BB23C106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24386" y="4218185"/>
            <a:ext cx="41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06</a:t>
            </a:r>
            <a:endParaRPr lang="zh-CN" altLang="en-US" sz="140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7" name="文本框 86">
            <a:hlinkClick r:id="rId18" action="ppaction://hlinksldjump"/>
            <a:extLst>
              <a:ext uri="{FF2B5EF4-FFF2-40B4-BE49-F238E27FC236}">
                <a16:creationId xmlns:a16="http://schemas.microsoft.com/office/drawing/2014/main" id="{B1653513-0B9F-3326-8239-3F175F757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24386" y="4218185"/>
            <a:ext cx="41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07</a:t>
            </a:r>
            <a:endParaRPr lang="zh-CN" altLang="en-US" sz="140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8" name="文本框 87">
            <a:hlinkClick r:id="rId18" action="ppaction://hlinksldjump"/>
            <a:extLst>
              <a:ext uri="{FF2B5EF4-FFF2-40B4-BE49-F238E27FC236}">
                <a16:creationId xmlns:a16="http://schemas.microsoft.com/office/drawing/2014/main" id="{1BCEBF91-FD04-5101-5726-DFCAA5334FC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24386" y="4218185"/>
            <a:ext cx="41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08</a:t>
            </a:r>
            <a:endParaRPr lang="zh-CN" altLang="en-US" sz="140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89" name="文本框 88">
            <a:hlinkClick r:id="rId18" action="ppaction://hlinksldjump"/>
            <a:extLst>
              <a:ext uri="{FF2B5EF4-FFF2-40B4-BE49-F238E27FC236}">
                <a16:creationId xmlns:a16="http://schemas.microsoft.com/office/drawing/2014/main" id="{56836639-81E0-D019-1E1D-BF5B946A05C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24386" y="4218185"/>
            <a:ext cx="41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09</a:t>
            </a:r>
            <a:endParaRPr lang="zh-CN" altLang="en-US" sz="140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90" name="文本框 89">
            <a:hlinkClick r:id="rId18" action="ppaction://hlinksldjump"/>
            <a:extLst>
              <a:ext uri="{FF2B5EF4-FFF2-40B4-BE49-F238E27FC236}">
                <a16:creationId xmlns:a16="http://schemas.microsoft.com/office/drawing/2014/main" id="{E6B834FE-A03E-A6B8-78E7-B67788C3C20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24386" y="4218185"/>
            <a:ext cx="418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10</a:t>
            </a:r>
            <a:endParaRPr lang="zh-CN" altLang="en-US" sz="140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3429" y="2609325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6850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250">
        <p159:morph option="byObject"/>
      </p:transition>
    </mc:Choice>
    <mc:Fallback xmlns="">
      <p:transition spd="med" advTm="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3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E08A1A1-EB0A-A15F-063E-E9FF7700DF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03EDB567-CDD9-5489-F0D6-C82161030B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2"/>
            <a:ext cx="14400212" cy="6480175"/>
          </a:xfrm>
          <a:custGeom>
            <a:avLst/>
            <a:gdLst/>
            <a:ahLst/>
            <a:cxnLst/>
            <a:rect l="l" t="t" r="r" b="b"/>
            <a:pathLst>
              <a:path w="14400213" h="6480175">
                <a:moveTo>
                  <a:pt x="10006787" y="4407176"/>
                </a:moveTo>
                <a:lnTo>
                  <a:pt x="10006787" y="4904610"/>
                </a:lnTo>
                <a:lnTo>
                  <a:pt x="10504220" y="4904610"/>
                </a:lnTo>
                <a:lnTo>
                  <a:pt x="10504220" y="4407176"/>
                </a:lnTo>
                <a:close/>
                <a:moveTo>
                  <a:pt x="7101662" y="4407176"/>
                </a:moveTo>
                <a:lnTo>
                  <a:pt x="7101662" y="4904610"/>
                </a:lnTo>
                <a:lnTo>
                  <a:pt x="7599096" y="4904610"/>
                </a:lnTo>
                <a:lnTo>
                  <a:pt x="7599096" y="4407176"/>
                </a:lnTo>
                <a:close/>
                <a:moveTo>
                  <a:pt x="4196538" y="4407176"/>
                </a:moveTo>
                <a:lnTo>
                  <a:pt x="4196538" y="4904610"/>
                </a:lnTo>
                <a:lnTo>
                  <a:pt x="4693971" y="4904610"/>
                </a:lnTo>
                <a:lnTo>
                  <a:pt x="4693971" y="4407176"/>
                </a:lnTo>
                <a:close/>
                <a:moveTo>
                  <a:pt x="8797493" y="1900501"/>
                </a:moveTo>
                <a:cubicBezTo>
                  <a:pt x="8953551" y="1901314"/>
                  <a:pt x="9075470" y="1948457"/>
                  <a:pt x="9163253" y="2041928"/>
                </a:cubicBezTo>
                <a:cubicBezTo>
                  <a:pt x="9246971" y="2135401"/>
                  <a:pt x="9289237" y="2260572"/>
                  <a:pt x="9290050" y="2417442"/>
                </a:cubicBezTo>
                <a:lnTo>
                  <a:pt x="9290050" y="3919497"/>
                </a:lnTo>
                <a:cubicBezTo>
                  <a:pt x="9290050" y="4076367"/>
                  <a:pt x="9246158" y="4201538"/>
                  <a:pt x="9158376" y="4295010"/>
                </a:cubicBezTo>
                <a:cubicBezTo>
                  <a:pt x="9071406" y="4388482"/>
                  <a:pt x="8952738" y="4435625"/>
                  <a:pt x="8802370" y="4436438"/>
                </a:cubicBezTo>
                <a:cubicBezTo>
                  <a:pt x="8652002" y="4435625"/>
                  <a:pt x="8533333" y="4388482"/>
                  <a:pt x="8446364" y="4295010"/>
                </a:cubicBezTo>
                <a:cubicBezTo>
                  <a:pt x="8358581" y="4201538"/>
                  <a:pt x="8314690" y="4076367"/>
                  <a:pt x="8314690" y="3919497"/>
                </a:cubicBezTo>
                <a:lnTo>
                  <a:pt x="8314690" y="2417442"/>
                </a:lnTo>
                <a:cubicBezTo>
                  <a:pt x="8314690" y="2260572"/>
                  <a:pt x="8358581" y="2135401"/>
                  <a:pt x="8446364" y="2041928"/>
                </a:cubicBezTo>
                <a:cubicBezTo>
                  <a:pt x="8534146" y="1948457"/>
                  <a:pt x="8651189" y="1901314"/>
                  <a:pt x="8797493" y="1900501"/>
                </a:cubicBezTo>
                <a:close/>
                <a:moveTo>
                  <a:pt x="5892368" y="1900501"/>
                </a:moveTo>
                <a:cubicBezTo>
                  <a:pt x="6048426" y="1901314"/>
                  <a:pt x="6170346" y="1948457"/>
                  <a:pt x="6258128" y="2041928"/>
                </a:cubicBezTo>
                <a:cubicBezTo>
                  <a:pt x="6341847" y="2135401"/>
                  <a:pt x="6384112" y="2260572"/>
                  <a:pt x="6384925" y="2417442"/>
                </a:cubicBezTo>
                <a:lnTo>
                  <a:pt x="6384925" y="3919497"/>
                </a:lnTo>
                <a:cubicBezTo>
                  <a:pt x="6384925" y="4076367"/>
                  <a:pt x="6341034" y="4201538"/>
                  <a:pt x="6253252" y="4295010"/>
                </a:cubicBezTo>
                <a:cubicBezTo>
                  <a:pt x="6166282" y="4388482"/>
                  <a:pt x="6047613" y="4435625"/>
                  <a:pt x="5897245" y="4436438"/>
                </a:cubicBezTo>
                <a:cubicBezTo>
                  <a:pt x="5746877" y="4435625"/>
                  <a:pt x="5628208" y="4388482"/>
                  <a:pt x="5541239" y="4295010"/>
                </a:cubicBezTo>
                <a:cubicBezTo>
                  <a:pt x="5453456" y="4201538"/>
                  <a:pt x="5409565" y="4076367"/>
                  <a:pt x="5409565" y="3919497"/>
                </a:cubicBezTo>
                <a:lnTo>
                  <a:pt x="5409565" y="2417442"/>
                </a:lnTo>
                <a:cubicBezTo>
                  <a:pt x="5409565" y="2260572"/>
                  <a:pt x="5453456" y="2135401"/>
                  <a:pt x="5541239" y="2041928"/>
                </a:cubicBezTo>
                <a:cubicBezTo>
                  <a:pt x="5629021" y="1948457"/>
                  <a:pt x="5746064" y="1901314"/>
                  <a:pt x="5892368" y="1900501"/>
                </a:cubicBezTo>
                <a:close/>
                <a:moveTo>
                  <a:pt x="11756263" y="1432329"/>
                </a:moveTo>
                <a:lnTo>
                  <a:pt x="10595583" y="3919497"/>
                </a:lnTo>
                <a:lnTo>
                  <a:pt x="10595583" y="4387669"/>
                </a:lnTo>
                <a:lnTo>
                  <a:pt x="12043994" y="4387669"/>
                </a:lnTo>
                <a:lnTo>
                  <a:pt x="12043994" y="4904610"/>
                </a:lnTo>
                <a:lnTo>
                  <a:pt x="12541427" y="4904610"/>
                </a:lnTo>
                <a:lnTo>
                  <a:pt x="12541427" y="4387669"/>
                </a:lnTo>
                <a:lnTo>
                  <a:pt x="12819405" y="4387669"/>
                </a:lnTo>
                <a:lnTo>
                  <a:pt x="12819405" y="3919497"/>
                </a:lnTo>
                <a:lnTo>
                  <a:pt x="12541427" y="3919497"/>
                </a:lnTo>
                <a:lnTo>
                  <a:pt x="12541427" y="2919753"/>
                </a:lnTo>
                <a:lnTo>
                  <a:pt x="12043994" y="2919753"/>
                </a:lnTo>
                <a:lnTo>
                  <a:pt x="12043994" y="3919497"/>
                </a:lnTo>
                <a:lnTo>
                  <a:pt x="11136909" y="3919497"/>
                </a:lnTo>
                <a:lnTo>
                  <a:pt x="12312218" y="1432329"/>
                </a:lnTo>
                <a:close/>
                <a:moveTo>
                  <a:pt x="8802370" y="1403068"/>
                </a:moveTo>
                <a:cubicBezTo>
                  <a:pt x="8660942" y="1403068"/>
                  <a:pt x="8529269" y="1427452"/>
                  <a:pt x="8407349" y="1476220"/>
                </a:cubicBezTo>
                <a:cubicBezTo>
                  <a:pt x="8286242" y="1529052"/>
                  <a:pt x="8182204" y="1598953"/>
                  <a:pt x="8095234" y="1685922"/>
                </a:cubicBezTo>
                <a:cubicBezTo>
                  <a:pt x="8007452" y="1777768"/>
                  <a:pt x="7939176" y="1881807"/>
                  <a:pt x="7890408" y="1998037"/>
                </a:cubicBezTo>
                <a:cubicBezTo>
                  <a:pt x="7841640" y="2119144"/>
                  <a:pt x="7817256" y="2247567"/>
                  <a:pt x="7817256" y="2383304"/>
                </a:cubicBezTo>
                <a:lnTo>
                  <a:pt x="7817256" y="3953634"/>
                </a:lnTo>
                <a:cubicBezTo>
                  <a:pt x="7816443" y="4095061"/>
                  <a:pt x="7842453" y="4226735"/>
                  <a:pt x="7895285" y="4348655"/>
                </a:cubicBezTo>
                <a:cubicBezTo>
                  <a:pt x="7943240" y="4470575"/>
                  <a:pt x="8013141" y="4572988"/>
                  <a:pt x="8104987" y="4655893"/>
                </a:cubicBezTo>
                <a:cubicBezTo>
                  <a:pt x="8191957" y="4743676"/>
                  <a:pt x="8295995" y="4811951"/>
                  <a:pt x="8417102" y="4860719"/>
                </a:cubicBezTo>
                <a:cubicBezTo>
                  <a:pt x="8538210" y="4909487"/>
                  <a:pt x="8666632" y="4933871"/>
                  <a:pt x="8802370" y="4933871"/>
                </a:cubicBezTo>
                <a:cubicBezTo>
                  <a:pt x="8872880" y="4933973"/>
                  <a:pt x="8940342" y="4927674"/>
                  <a:pt x="9004757" y="4914973"/>
                </a:cubicBezTo>
                <a:cubicBezTo>
                  <a:pt x="9069171" y="4902273"/>
                  <a:pt x="9131757" y="4882563"/>
                  <a:pt x="9192514" y="4855842"/>
                </a:cubicBezTo>
                <a:cubicBezTo>
                  <a:pt x="9313621" y="4807074"/>
                  <a:pt x="9417659" y="4738799"/>
                  <a:pt x="9504629" y="4651017"/>
                </a:cubicBezTo>
                <a:cubicBezTo>
                  <a:pt x="9591599" y="4564047"/>
                  <a:pt x="9661499" y="4460009"/>
                  <a:pt x="9714331" y="4338901"/>
                </a:cubicBezTo>
                <a:cubicBezTo>
                  <a:pt x="9763099" y="4222671"/>
                  <a:pt x="9787483" y="4094248"/>
                  <a:pt x="9787483" y="3953634"/>
                </a:cubicBezTo>
                <a:lnTo>
                  <a:pt x="9787483" y="2383304"/>
                </a:lnTo>
                <a:cubicBezTo>
                  <a:pt x="9787483" y="2312794"/>
                  <a:pt x="9781387" y="2245332"/>
                  <a:pt x="9769195" y="2180917"/>
                </a:cubicBezTo>
                <a:cubicBezTo>
                  <a:pt x="9757003" y="2116503"/>
                  <a:pt x="9738715" y="2053917"/>
                  <a:pt x="9714331" y="1993161"/>
                </a:cubicBezTo>
                <a:cubicBezTo>
                  <a:pt x="9661499" y="1872053"/>
                  <a:pt x="9591599" y="1768015"/>
                  <a:pt x="9504629" y="1681045"/>
                </a:cubicBezTo>
                <a:cubicBezTo>
                  <a:pt x="9417659" y="1593263"/>
                  <a:pt x="9313621" y="1524988"/>
                  <a:pt x="9192514" y="1476220"/>
                </a:cubicBezTo>
                <a:cubicBezTo>
                  <a:pt x="9131757" y="1451836"/>
                  <a:pt x="9069171" y="1433548"/>
                  <a:pt x="9004757" y="1421356"/>
                </a:cubicBezTo>
                <a:cubicBezTo>
                  <a:pt x="8940342" y="1409164"/>
                  <a:pt x="8872880" y="1403068"/>
                  <a:pt x="8802370" y="1403068"/>
                </a:cubicBezTo>
                <a:close/>
                <a:moveTo>
                  <a:pt x="5897245" y="1403068"/>
                </a:moveTo>
                <a:cubicBezTo>
                  <a:pt x="5755818" y="1403068"/>
                  <a:pt x="5624144" y="1427452"/>
                  <a:pt x="5502224" y="1476220"/>
                </a:cubicBezTo>
                <a:cubicBezTo>
                  <a:pt x="5381117" y="1529052"/>
                  <a:pt x="5277079" y="1598953"/>
                  <a:pt x="5190109" y="1685922"/>
                </a:cubicBezTo>
                <a:cubicBezTo>
                  <a:pt x="5102327" y="1777768"/>
                  <a:pt x="5034051" y="1881807"/>
                  <a:pt x="4985283" y="1998037"/>
                </a:cubicBezTo>
                <a:cubicBezTo>
                  <a:pt x="4936515" y="2119144"/>
                  <a:pt x="4912132" y="2247567"/>
                  <a:pt x="4912132" y="2383304"/>
                </a:cubicBezTo>
                <a:lnTo>
                  <a:pt x="4912132" y="3953634"/>
                </a:lnTo>
                <a:cubicBezTo>
                  <a:pt x="4911319" y="4095061"/>
                  <a:pt x="4937329" y="4226735"/>
                  <a:pt x="4990160" y="4348655"/>
                </a:cubicBezTo>
                <a:cubicBezTo>
                  <a:pt x="5038115" y="4470575"/>
                  <a:pt x="5108017" y="4572988"/>
                  <a:pt x="5199862" y="4655893"/>
                </a:cubicBezTo>
                <a:cubicBezTo>
                  <a:pt x="5286832" y="4743676"/>
                  <a:pt x="5390871" y="4811951"/>
                  <a:pt x="5511978" y="4860719"/>
                </a:cubicBezTo>
                <a:cubicBezTo>
                  <a:pt x="5633085" y="4909487"/>
                  <a:pt x="5761508" y="4933871"/>
                  <a:pt x="5897245" y="4933871"/>
                </a:cubicBezTo>
                <a:cubicBezTo>
                  <a:pt x="5967756" y="4933973"/>
                  <a:pt x="6035218" y="4927674"/>
                  <a:pt x="6099632" y="4914973"/>
                </a:cubicBezTo>
                <a:cubicBezTo>
                  <a:pt x="6164047" y="4902273"/>
                  <a:pt x="6226632" y="4882563"/>
                  <a:pt x="6287389" y="4855842"/>
                </a:cubicBezTo>
                <a:cubicBezTo>
                  <a:pt x="6408496" y="4807074"/>
                  <a:pt x="6512535" y="4738799"/>
                  <a:pt x="6599504" y="4651017"/>
                </a:cubicBezTo>
                <a:cubicBezTo>
                  <a:pt x="6686474" y="4564047"/>
                  <a:pt x="6756374" y="4460009"/>
                  <a:pt x="6809207" y="4338901"/>
                </a:cubicBezTo>
                <a:cubicBezTo>
                  <a:pt x="6857975" y="4222671"/>
                  <a:pt x="6882359" y="4094248"/>
                  <a:pt x="6882359" y="3953634"/>
                </a:cubicBezTo>
                <a:lnTo>
                  <a:pt x="6882359" y="2383304"/>
                </a:lnTo>
                <a:cubicBezTo>
                  <a:pt x="6882359" y="2312794"/>
                  <a:pt x="6876263" y="2245332"/>
                  <a:pt x="6864071" y="2180917"/>
                </a:cubicBezTo>
                <a:cubicBezTo>
                  <a:pt x="6851879" y="2116503"/>
                  <a:pt x="6833591" y="2053917"/>
                  <a:pt x="6809207" y="1993161"/>
                </a:cubicBezTo>
                <a:cubicBezTo>
                  <a:pt x="6756374" y="1872053"/>
                  <a:pt x="6686474" y="1768015"/>
                  <a:pt x="6599504" y="1681045"/>
                </a:cubicBezTo>
                <a:cubicBezTo>
                  <a:pt x="6512535" y="1593263"/>
                  <a:pt x="6408496" y="1524988"/>
                  <a:pt x="6287389" y="1476220"/>
                </a:cubicBezTo>
                <a:cubicBezTo>
                  <a:pt x="6226632" y="1451836"/>
                  <a:pt x="6164047" y="1433548"/>
                  <a:pt x="6099632" y="1421356"/>
                </a:cubicBezTo>
                <a:cubicBezTo>
                  <a:pt x="6035218" y="1409164"/>
                  <a:pt x="5967756" y="1403068"/>
                  <a:pt x="5897245" y="1403068"/>
                </a:cubicBezTo>
                <a:close/>
                <a:moveTo>
                  <a:pt x="2943352" y="1403068"/>
                </a:moveTo>
                <a:cubicBezTo>
                  <a:pt x="2812491" y="1403068"/>
                  <a:pt x="2688946" y="1427452"/>
                  <a:pt x="2572715" y="1476220"/>
                </a:cubicBezTo>
                <a:cubicBezTo>
                  <a:pt x="2455672" y="1529052"/>
                  <a:pt x="2353259" y="1598953"/>
                  <a:pt x="2265477" y="1685922"/>
                </a:cubicBezTo>
                <a:cubicBezTo>
                  <a:pt x="2221687" y="1732049"/>
                  <a:pt x="2182469" y="1781223"/>
                  <a:pt x="2147824" y="1833445"/>
                </a:cubicBezTo>
                <a:cubicBezTo>
                  <a:pt x="2113178" y="1885668"/>
                  <a:pt x="2082495" y="1942158"/>
                  <a:pt x="2055774" y="2002914"/>
                </a:cubicBezTo>
                <a:cubicBezTo>
                  <a:pt x="2029054" y="2064077"/>
                  <a:pt x="2009343" y="2128289"/>
                  <a:pt x="1996643" y="2195548"/>
                </a:cubicBezTo>
                <a:cubicBezTo>
                  <a:pt x="1983943" y="2262807"/>
                  <a:pt x="1977644" y="2331895"/>
                  <a:pt x="1977746" y="2402812"/>
                </a:cubicBezTo>
                <a:lnTo>
                  <a:pt x="2475179" y="2402812"/>
                </a:lnTo>
                <a:cubicBezTo>
                  <a:pt x="2489809" y="2247567"/>
                  <a:pt x="2543454" y="2124021"/>
                  <a:pt x="2636113" y="2032175"/>
                </a:cubicBezTo>
                <a:cubicBezTo>
                  <a:pt x="2729586" y="1944393"/>
                  <a:pt x="2845003" y="1900501"/>
                  <a:pt x="2982367" y="1900501"/>
                </a:cubicBezTo>
                <a:cubicBezTo>
                  <a:pt x="3055518" y="1900501"/>
                  <a:pt x="3123794" y="1915132"/>
                  <a:pt x="3187192" y="1944393"/>
                </a:cubicBezTo>
                <a:cubicBezTo>
                  <a:pt x="3244901" y="1974466"/>
                  <a:pt x="3295295" y="2011855"/>
                  <a:pt x="3338373" y="2056559"/>
                </a:cubicBezTo>
                <a:cubicBezTo>
                  <a:pt x="3376574" y="2105327"/>
                  <a:pt x="3407461" y="2158972"/>
                  <a:pt x="3431032" y="2217493"/>
                </a:cubicBezTo>
                <a:cubicBezTo>
                  <a:pt x="3450539" y="2276015"/>
                  <a:pt x="3460293" y="2334537"/>
                  <a:pt x="3460293" y="2393058"/>
                </a:cubicBezTo>
                <a:cubicBezTo>
                  <a:pt x="3460293" y="2439184"/>
                  <a:pt x="3456635" y="2479825"/>
                  <a:pt x="3449320" y="2514978"/>
                </a:cubicBezTo>
                <a:cubicBezTo>
                  <a:pt x="3442005" y="2550132"/>
                  <a:pt x="3431032" y="2581018"/>
                  <a:pt x="3416402" y="2607638"/>
                </a:cubicBezTo>
                <a:cubicBezTo>
                  <a:pt x="3382264" y="2661282"/>
                  <a:pt x="3338373" y="2724681"/>
                  <a:pt x="3284728" y="2797832"/>
                </a:cubicBezTo>
                <a:lnTo>
                  <a:pt x="1977746" y="4436438"/>
                </a:lnTo>
                <a:lnTo>
                  <a:pt x="1977746" y="4904610"/>
                </a:lnTo>
                <a:lnTo>
                  <a:pt x="3957727" y="4904610"/>
                </a:lnTo>
                <a:lnTo>
                  <a:pt x="3957727" y="4407176"/>
                </a:lnTo>
                <a:lnTo>
                  <a:pt x="2631237" y="4407176"/>
                </a:lnTo>
                <a:cubicBezTo>
                  <a:pt x="2817368" y="4173090"/>
                  <a:pt x="2976677" y="3973141"/>
                  <a:pt x="3109163" y="3807330"/>
                </a:cubicBezTo>
                <a:cubicBezTo>
                  <a:pt x="3240024" y="3645583"/>
                  <a:pt x="3348939" y="3510658"/>
                  <a:pt x="3435909" y="3402556"/>
                </a:cubicBezTo>
                <a:cubicBezTo>
                  <a:pt x="3519627" y="3294453"/>
                  <a:pt x="3586277" y="3208296"/>
                  <a:pt x="3635858" y="3144085"/>
                </a:cubicBezTo>
                <a:cubicBezTo>
                  <a:pt x="3660242" y="3112589"/>
                  <a:pt x="3682187" y="3085361"/>
                  <a:pt x="3701694" y="3062399"/>
                </a:cubicBezTo>
                <a:cubicBezTo>
                  <a:pt x="3721202" y="3039438"/>
                  <a:pt x="3738270" y="3019524"/>
                  <a:pt x="3752901" y="3002658"/>
                </a:cubicBezTo>
                <a:cubicBezTo>
                  <a:pt x="3778098" y="2968521"/>
                  <a:pt x="3795979" y="2944136"/>
                  <a:pt x="3806546" y="2929506"/>
                </a:cubicBezTo>
                <a:cubicBezTo>
                  <a:pt x="3809187" y="2922293"/>
                  <a:pt x="3812439" y="2915993"/>
                  <a:pt x="3816299" y="2910609"/>
                </a:cubicBezTo>
                <a:cubicBezTo>
                  <a:pt x="3820160" y="2905224"/>
                  <a:pt x="3823411" y="2900144"/>
                  <a:pt x="3826053" y="2895368"/>
                </a:cubicBezTo>
                <a:cubicBezTo>
                  <a:pt x="3853079" y="2846702"/>
                  <a:pt x="3875837" y="2800169"/>
                  <a:pt x="3894328" y="2755770"/>
                </a:cubicBezTo>
                <a:cubicBezTo>
                  <a:pt x="3912819" y="2711371"/>
                  <a:pt x="3925824" y="2668496"/>
                  <a:pt x="3933343" y="2627145"/>
                </a:cubicBezTo>
                <a:cubicBezTo>
                  <a:pt x="3940759" y="2585895"/>
                  <a:pt x="3946652" y="2546474"/>
                  <a:pt x="3951021" y="2508882"/>
                </a:cubicBezTo>
                <a:cubicBezTo>
                  <a:pt x="3955390" y="2471290"/>
                  <a:pt x="3957625" y="2434308"/>
                  <a:pt x="3957727" y="2397935"/>
                </a:cubicBezTo>
                <a:cubicBezTo>
                  <a:pt x="3958539" y="2260572"/>
                  <a:pt x="3932530" y="2130524"/>
                  <a:pt x="3879698" y="2007791"/>
                </a:cubicBezTo>
                <a:cubicBezTo>
                  <a:pt x="3853079" y="1947034"/>
                  <a:pt x="3822192" y="1890544"/>
                  <a:pt x="3787038" y="1838322"/>
                </a:cubicBezTo>
                <a:cubicBezTo>
                  <a:pt x="3751885" y="1786100"/>
                  <a:pt x="3711245" y="1736925"/>
                  <a:pt x="3665118" y="1690799"/>
                </a:cubicBezTo>
                <a:cubicBezTo>
                  <a:pt x="3572459" y="1603829"/>
                  <a:pt x="3465170" y="1533928"/>
                  <a:pt x="3343250" y="1481097"/>
                </a:cubicBezTo>
                <a:cubicBezTo>
                  <a:pt x="3282087" y="1454376"/>
                  <a:pt x="3217875" y="1434666"/>
                  <a:pt x="3150616" y="1421966"/>
                </a:cubicBezTo>
                <a:cubicBezTo>
                  <a:pt x="3083357" y="1409265"/>
                  <a:pt x="3014269" y="1402966"/>
                  <a:pt x="2943352" y="1403068"/>
                </a:cubicBezTo>
                <a:close/>
                <a:moveTo>
                  <a:pt x="0" y="0"/>
                </a:moveTo>
                <a:lnTo>
                  <a:pt x="14400213" y="0"/>
                </a:lnTo>
                <a:lnTo>
                  <a:pt x="14400213" y="6480175"/>
                </a:lnTo>
                <a:lnTo>
                  <a:pt x="0" y="6480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7295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合 8">
            <a:extLst>
              <a:ext uri="{FF2B5EF4-FFF2-40B4-BE49-F238E27FC236}">
                <a16:creationId xmlns:a16="http://schemas.microsoft.com/office/drawing/2014/main" id="{6A4A3892-9A3B-5976-CE34-AB2E5B01E1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7528" y="1432259"/>
            <a:ext cx="2044660" cy="1013001"/>
            <a:chOff x="928617" y="1183701"/>
            <a:chExt cx="2434058" cy="120592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9BB596F-7CE8-F2DC-354E-D5B3FE0BA9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E745CA9-5462-1907-4A52-A2AD654038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40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61702" y="12615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2-1610.pptx</a:t>
            </a:r>
            <a:endParaRPr lang="zh-CN" altLang="en-US" sz="160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7297" y="401612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5894" y="256273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25275" y="5368980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5817" y="6796999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5343616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5817" y="539970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8872F53E-4038-7066-342E-6C33009969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7226" y="6110665"/>
            <a:ext cx="13021933" cy="193033"/>
          </a:xfrm>
          <a:custGeom>
            <a:avLst/>
            <a:gdLst>
              <a:gd name="connsiteX0" fmla="*/ 0 w 13005753"/>
              <a:gd name="connsiteY0" fmla="*/ 0 h 193033"/>
              <a:gd name="connsiteX1" fmla="*/ 13005753 w 13005753"/>
              <a:gd name="connsiteY1" fmla="*/ 0 h 193033"/>
              <a:gd name="connsiteX2" fmla="*/ 13005753 w 13005753"/>
              <a:gd name="connsiteY2" fmla="*/ 37035 h 193033"/>
              <a:gd name="connsiteX3" fmla="*/ 12908502 w 13005753"/>
              <a:gd name="connsiteY3" fmla="*/ 183753 h 193033"/>
              <a:gd name="connsiteX4" fmla="*/ 12862536 w 13005753"/>
              <a:gd name="connsiteY4" fmla="*/ 193033 h 193033"/>
              <a:gd name="connsiteX5" fmla="*/ 127036 w 13005753"/>
              <a:gd name="connsiteY5" fmla="*/ 193033 h 193033"/>
              <a:gd name="connsiteX6" fmla="*/ 81070 w 13005753"/>
              <a:gd name="connsiteY6" fmla="*/ 183753 h 193033"/>
              <a:gd name="connsiteX7" fmla="*/ 30457 w 13005753"/>
              <a:gd name="connsiteY7" fmla="*/ 149629 h 193033"/>
              <a:gd name="connsiteX8" fmla="*/ 0 w 13005753"/>
              <a:gd name="connsiteY8" fmla="*/ 104455 h 19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05753" h="193033">
                <a:moveTo>
                  <a:pt x="0" y="0"/>
                </a:moveTo>
                <a:lnTo>
                  <a:pt x="13005753" y="0"/>
                </a:lnTo>
                <a:lnTo>
                  <a:pt x="13005753" y="37035"/>
                </a:lnTo>
                <a:cubicBezTo>
                  <a:pt x="13005753" y="102991"/>
                  <a:pt x="12965652" y="159581"/>
                  <a:pt x="12908502" y="183753"/>
                </a:cubicBezTo>
                <a:lnTo>
                  <a:pt x="12862536" y="193033"/>
                </a:lnTo>
                <a:lnTo>
                  <a:pt x="127036" y="193033"/>
                </a:lnTo>
                <a:lnTo>
                  <a:pt x="81070" y="183753"/>
                </a:lnTo>
                <a:cubicBezTo>
                  <a:pt x="62020" y="175696"/>
                  <a:pt x="44864" y="164036"/>
                  <a:pt x="30457" y="149629"/>
                </a:cubicBezTo>
                <a:lnTo>
                  <a:pt x="0" y="104455"/>
                </a:lnTo>
                <a:close/>
              </a:path>
            </a:pathLst>
          </a:custGeom>
          <a:solidFill>
            <a:srgbClr val="F5F5F5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B35F9A14-89F8-6A55-AC2D-851AD02A03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6403" y="6117225"/>
            <a:ext cx="1499959" cy="179682"/>
          </a:xfrm>
          <a:prstGeom prst="rect">
            <a:avLst/>
          </a:prstGeom>
        </p:spPr>
      </p:pic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5EC2AADC-23D8-1368-C2B3-5C6C881B88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31600" y="6174746"/>
            <a:ext cx="1848544" cy="8372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2ACF70E-B38C-A4EB-2FC3-2434F45342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78658" y="6185136"/>
            <a:ext cx="62865" cy="628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" dist="2540" dir="5400000" sx="97000" sy="97000" algn="t" rotWithShape="0">
              <a:schemeClr val="bg1">
                <a:lumMod val="6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972F2DA-1B6E-7E31-8512-5FCDF0D4E5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07227" y="6205808"/>
            <a:ext cx="21600" cy="21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DBD8B8E-FCD7-4F74-6AB4-63E44A0F22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343858" y="6107460"/>
            <a:ext cx="411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Rajdhani Semibold" panose="02000000000000000000" pitchFamily="2" charset="0"/>
                <a:cs typeface="Rajdhani Semibold" panose="02000000000000000000" pitchFamily="2" charset="0"/>
              </a:rPr>
              <a:t>74%</a:t>
            </a:r>
            <a:endParaRPr lang="zh-CN" altLang="en-US" sz="8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E0330-DC58-AC98-3D99-D0CF3F7EF78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4574" y="6715216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3946321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38E583A-9661-264A-0EE4-B8530D771D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26948" y="3038835"/>
            <a:ext cx="5999523" cy="1818928"/>
          </a:xfrm>
          <a:prstGeom prst="roundRect">
            <a:avLst>
              <a:gd name="adj" fmla="val 5652"/>
            </a:avLst>
          </a:prstGeom>
          <a:solidFill>
            <a:srgbClr val="26262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4">
              <a:defRPr/>
            </a:pPr>
            <a:endParaRPr lang="zh-CN" altLang="en-US" sz="110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36D131C-FBD7-F60D-F206-6602885944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76670" y="2256576"/>
            <a:ext cx="5949801" cy="2765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zh-CN" sz="9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2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200">
                <a:solidFill>
                  <a:schemeClr val="bg1">
                    <a:alpha val="66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提示：以下功能除第一项外正在开发中，暂不可用</a:t>
            </a:r>
            <a:endParaRPr lang="en-US" altLang="zh-CN" sz="1200">
              <a:solidFill>
                <a:schemeClr val="bg1">
                  <a:alpha val="66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endParaRPr lang="en-US" altLang="zh-CN" sz="12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/>
            <a:endParaRPr lang="en-US" altLang="zh-CN" sz="1200">
              <a:solidFill>
                <a:schemeClr val="bg1">
                  <a:alpha val="66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endParaRPr lang="en-US" altLang="zh-CN" sz="12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深色模式</a:t>
            </a: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	                                                                        </a:t>
            </a:r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开</a:t>
            </a:r>
            <a:endParaRPr lang="en-US" altLang="zh-CN" sz="14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en-US" altLang="zh-CN" sz="16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endParaRPr lang="en-US" altLang="zh-CN" sz="105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设计风格</a:t>
            </a: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	                                                  </a:t>
            </a:r>
            <a:r>
              <a:rPr lang="en-US" altLang="zh-CN" sz="1400" err="1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endParaRPr lang="en-US" altLang="zh-CN" sz="14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>
              <a:lnSpc>
                <a:spcPct val="220000"/>
              </a:lnSpc>
            </a:pP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                                                   </a:t>
            </a:r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 </a:t>
            </a: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Material Design</a:t>
            </a:r>
          </a:p>
          <a:p>
            <a:pPr algn="just">
              <a:lnSpc>
                <a:spcPct val="220000"/>
              </a:lnSpc>
            </a:pPr>
            <a:r>
              <a:rPr lang="en-US" altLang="zh-CN" sz="1400"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400">
                <a:latin typeface="HarmonyOS Sans SC" panose="00000500000000000000" pitchFamily="2" charset="-122"/>
                <a:ea typeface="HarmonyOS Sans SC" panose="00000500000000000000" pitchFamily="2" charset="-122"/>
              </a:rPr>
              <a:t>语言</a:t>
            </a:r>
            <a:endParaRPr lang="en-US" altLang="zh-CN" sz="14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8FC14D-B008-C6D2-F823-E431ACA55F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97236" y="1383758"/>
            <a:ext cx="37392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784">
              <a:defRPr/>
            </a:pPr>
            <a:r>
              <a:rPr lang="zh-CN" altLang="en-US" sz="16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16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3" name="图形 21">
            <a:extLst>
              <a:ext uri="{FF2B5EF4-FFF2-40B4-BE49-F238E27FC236}">
                <a16:creationId xmlns:a16="http://schemas.microsoft.com/office/drawing/2014/main" id="{6A00A3DD-CC18-BB85-9219-6BA84E1587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89526" y="1322309"/>
            <a:ext cx="1580114" cy="1648442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5" name="图形 88">
            <a:extLst>
              <a:ext uri="{FF2B5EF4-FFF2-40B4-BE49-F238E27FC236}">
                <a16:creationId xmlns:a16="http://schemas.microsoft.com/office/drawing/2014/main" id="{626FA9AE-0EE7-46D1-53CE-34AC998C89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47865" y="3168536"/>
            <a:ext cx="233760" cy="159156"/>
          </a:xfrm>
          <a:custGeom>
            <a:avLst/>
            <a:gdLst>
              <a:gd name="connsiteX0" fmla="*/ 133350 w 391715"/>
              <a:gd name="connsiteY0" fmla="*/ 0 h 266700"/>
              <a:gd name="connsiteX1" fmla="*/ 195861 w 391715"/>
              <a:gd name="connsiteY1" fmla="*/ 15530 h 266700"/>
              <a:gd name="connsiteX2" fmla="*/ 125016 w 391715"/>
              <a:gd name="connsiteY2" fmla="*/ 133350 h 266700"/>
              <a:gd name="connsiteX3" fmla="*/ 195858 w 391715"/>
              <a:gd name="connsiteY3" fmla="*/ 251173 h 266700"/>
              <a:gd name="connsiteX4" fmla="*/ 133350 w 391715"/>
              <a:gd name="connsiteY4" fmla="*/ 266700 h 266700"/>
              <a:gd name="connsiteX5" fmla="*/ 0 w 391715"/>
              <a:gd name="connsiteY5" fmla="*/ 133350 h 266700"/>
              <a:gd name="connsiteX6" fmla="*/ 133350 w 391715"/>
              <a:gd name="connsiteY6" fmla="*/ 0 h 266700"/>
              <a:gd name="connsiteX7" fmla="*/ 258366 w 391715"/>
              <a:gd name="connsiteY7" fmla="*/ 0 h 266700"/>
              <a:gd name="connsiteX8" fmla="*/ 391716 w 391715"/>
              <a:gd name="connsiteY8" fmla="*/ 133350 h 266700"/>
              <a:gd name="connsiteX9" fmla="*/ 258366 w 391715"/>
              <a:gd name="connsiteY9" fmla="*/ 266700 h 266700"/>
              <a:gd name="connsiteX10" fmla="*/ 195858 w 391715"/>
              <a:gd name="connsiteY10" fmla="*/ 251173 h 266700"/>
              <a:gd name="connsiteX11" fmla="*/ 233343 w 391715"/>
              <a:gd name="connsiteY11" fmla="*/ 221578 h 266700"/>
              <a:gd name="connsiteX12" fmla="*/ 166681 w 391715"/>
              <a:gd name="connsiteY12" fmla="*/ 133350 h 266700"/>
              <a:gd name="connsiteX13" fmla="*/ 233343 w 391715"/>
              <a:gd name="connsiteY13" fmla="*/ 45121 h 266700"/>
              <a:gd name="connsiteX14" fmla="*/ 195861 w 391715"/>
              <a:gd name="connsiteY14" fmla="*/ 15530 h 266700"/>
              <a:gd name="connsiteX15" fmla="*/ 258366 w 391715"/>
              <a:gd name="connsiteY15" fmla="*/ 0 h 266700"/>
              <a:gd name="connsiteX16" fmla="*/ 258366 w 391715"/>
              <a:gd name="connsiteY16" fmla="*/ 41665 h 266700"/>
              <a:gd name="connsiteX17" fmla="*/ 233343 w 391715"/>
              <a:gd name="connsiteY17" fmla="*/ 45121 h 266700"/>
              <a:gd name="connsiteX18" fmla="*/ 266700 w 391715"/>
              <a:gd name="connsiteY18" fmla="*/ 133350 h 266700"/>
              <a:gd name="connsiteX19" fmla="*/ 233343 w 391715"/>
              <a:gd name="connsiteY19" fmla="*/ 221578 h 266700"/>
              <a:gd name="connsiteX20" fmla="*/ 258366 w 391715"/>
              <a:gd name="connsiteY20" fmla="*/ 225035 h 266700"/>
              <a:gd name="connsiteX21" fmla="*/ 350050 w 391715"/>
              <a:gd name="connsiteY21" fmla="*/ 133350 h 266700"/>
              <a:gd name="connsiteX22" fmla="*/ 258366 w 391715"/>
              <a:gd name="connsiteY22" fmla="*/ 4166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1715" h="266700">
                <a:moveTo>
                  <a:pt x="133350" y="0"/>
                </a:moveTo>
                <a:cubicBezTo>
                  <a:pt x="155939" y="0"/>
                  <a:pt x="177215" y="5617"/>
                  <a:pt x="195861" y="15530"/>
                </a:cubicBezTo>
                <a:cubicBezTo>
                  <a:pt x="153713" y="37933"/>
                  <a:pt x="125016" y="82290"/>
                  <a:pt x="125016" y="133350"/>
                </a:cubicBezTo>
                <a:cubicBezTo>
                  <a:pt x="125016" y="184410"/>
                  <a:pt x="153713" y="228767"/>
                  <a:pt x="195858" y="251173"/>
                </a:cubicBezTo>
                <a:cubicBezTo>
                  <a:pt x="177215" y="261083"/>
                  <a:pt x="155939" y="266700"/>
                  <a:pt x="133350" y="266700"/>
                </a:cubicBezTo>
                <a:cubicBezTo>
                  <a:pt x="59703" y="266700"/>
                  <a:pt x="0" y="206998"/>
                  <a:pt x="0" y="133350"/>
                </a:cubicBezTo>
                <a:cubicBezTo>
                  <a:pt x="0" y="59703"/>
                  <a:pt x="59703" y="0"/>
                  <a:pt x="133350" y="0"/>
                </a:cubicBezTo>
                <a:close/>
                <a:moveTo>
                  <a:pt x="258366" y="0"/>
                </a:moveTo>
                <a:cubicBezTo>
                  <a:pt x="332013" y="0"/>
                  <a:pt x="391716" y="59703"/>
                  <a:pt x="391716" y="133350"/>
                </a:cubicBezTo>
                <a:cubicBezTo>
                  <a:pt x="391716" y="206998"/>
                  <a:pt x="332013" y="266700"/>
                  <a:pt x="258366" y="266700"/>
                </a:cubicBezTo>
                <a:cubicBezTo>
                  <a:pt x="235778" y="266700"/>
                  <a:pt x="214502" y="261084"/>
                  <a:pt x="195858" y="251173"/>
                </a:cubicBezTo>
                <a:cubicBezTo>
                  <a:pt x="210081" y="243610"/>
                  <a:pt x="222771" y="233551"/>
                  <a:pt x="233343" y="221578"/>
                </a:cubicBezTo>
                <a:cubicBezTo>
                  <a:pt x="194869" y="210688"/>
                  <a:pt x="166681" y="175312"/>
                  <a:pt x="166681" y="133350"/>
                </a:cubicBezTo>
                <a:cubicBezTo>
                  <a:pt x="166681" y="91389"/>
                  <a:pt x="194869" y="56012"/>
                  <a:pt x="233343" y="45121"/>
                </a:cubicBezTo>
                <a:cubicBezTo>
                  <a:pt x="222771" y="33149"/>
                  <a:pt x="210081" y="23090"/>
                  <a:pt x="195861" y="15530"/>
                </a:cubicBezTo>
                <a:cubicBezTo>
                  <a:pt x="214502" y="5616"/>
                  <a:pt x="235778" y="0"/>
                  <a:pt x="258366" y="0"/>
                </a:cubicBezTo>
                <a:close/>
                <a:moveTo>
                  <a:pt x="258366" y="41665"/>
                </a:moveTo>
                <a:cubicBezTo>
                  <a:pt x="249691" y="41665"/>
                  <a:pt x="241297" y="42870"/>
                  <a:pt x="233343" y="45121"/>
                </a:cubicBezTo>
                <a:cubicBezTo>
                  <a:pt x="254102" y="68632"/>
                  <a:pt x="266700" y="99520"/>
                  <a:pt x="266700" y="133350"/>
                </a:cubicBezTo>
                <a:cubicBezTo>
                  <a:pt x="266700" y="167179"/>
                  <a:pt x="254102" y="198068"/>
                  <a:pt x="233343" y="221578"/>
                </a:cubicBezTo>
                <a:cubicBezTo>
                  <a:pt x="241297" y="223830"/>
                  <a:pt x="249691" y="225035"/>
                  <a:pt x="258366" y="225035"/>
                </a:cubicBezTo>
                <a:cubicBezTo>
                  <a:pt x="309002" y="225035"/>
                  <a:pt x="350050" y="183986"/>
                  <a:pt x="350050" y="133350"/>
                </a:cubicBezTo>
                <a:cubicBezTo>
                  <a:pt x="350050" y="82714"/>
                  <a:pt x="309002" y="41665"/>
                  <a:pt x="258366" y="41665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2" name="图形 41">
            <a:extLst>
              <a:ext uri="{FF2B5EF4-FFF2-40B4-BE49-F238E27FC236}">
                <a16:creationId xmlns:a16="http://schemas.microsoft.com/office/drawing/2014/main" id="{39E670AA-0F09-A296-7675-AF0B8CA66B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16736" y="3634488"/>
            <a:ext cx="211606" cy="211606"/>
          </a:xfrm>
          <a:prstGeom prst="rect">
            <a:avLst/>
          </a:prstGeom>
        </p:spPr>
      </p:pic>
      <p:grpSp>
        <p:nvGrpSpPr>
          <p:cNvPr id="43" name="图形 94">
            <a:extLst>
              <a:ext uri="{FF2B5EF4-FFF2-40B4-BE49-F238E27FC236}">
                <a16:creationId xmlns:a16="http://schemas.microsoft.com/office/drawing/2014/main" id="{DA922D3F-31E0-5AA7-ED69-2085FF55FE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916734" y="4051028"/>
            <a:ext cx="211605" cy="211605"/>
            <a:chOff x="4748555" y="4279092"/>
            <a:chExt cx="590550" cy="590550"/>
          </a:xfrm>
          <a:noFill/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DECAB8E-D483-26FA-CF6A-0C447316F7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48555" y="4279092"/>
              <a:ext cx="590550" cy="590550"/>
            </a:xfrm>
            <a:custGeom>
              <a:avLst/>
              <a:gdLst>
                <a:gd name="connsiteX0" fmla="*/ 590550 w 590550"/>
                <a:gd name="connsiteY0" fmla="*/ 295275 h 590550"/>
                <a:gd name="connsiteX1" fmla="*/ 295275 w 590550"/>
                <a:gd name="connsiteY1" fmla="*/ 590550 h 590550"/>
                <a:gd name="connsiteX2" fmla="*/ 0 w 590550"/>
                <a:gd name="connsiteY2" fmla="*/ 295275 h 590550"/>
                <a:gd name="connsiteX3" fmla="*/ 295275 w 590550"/>
                <a:gd name="connsiteY3" fmla="*/ 0 h 590550"/>
                <a:gd name="connsiteX4" fmla="*/ 590550 w 590550"/>
                <a:gd name="connsiteY4" fmla="*/ 295275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90550" y="295275"/>
                  </a:moveTo>
                  <a:cubicBezTo>
                    <a:pt x="590550" y="458351"/>
                    <a:pt x="458351" y="590550"/>
                    <a:pt x="295275" y="590550"/>
                  </a:cubicBezTo>
                  <a:cubicBezTo>
                    <a:pt x="132199" y="590550"/>
                    <a:pt x="0" y="458351"/>
                    <a:pt x="0" y="295275"/>
                  </a:cubicBezTo>
                  <a:cubicBezTo>
                    <a:pt x="0" y="132199"/>
                    <a:pt x="132199" y="0"/>
                    <a:pt x="295275" y="0"/>
                  </a:cubicBezTo>
                  <a:cubicBezTo>
                    <a:pt x="458351" y="0"/>
                    <a:pt x="590550" y="132199"/>
                    <a:pt x="590550" y="295275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89C6CC1-340E-84BC-5526-1CA1982137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39995" y="4370532"/>
              <a:ext cx="407670" cy="407670"/>
            </a:xfrm>
            <a:custGeom>
              <a:avLst/>
              <a:gdLst>
                <a:gd name="connsiteX0" fmla="*/ 0 w 407670"/>
                <a:gd name="connsiteY0" fmla="*/ 0 h 407670"/>
                <a:gd name="connsiteX1" fmla="*/ 407670 w 407670"/>
                <a:gd name="connsiteY1" fmla="*/ 0 h 407670"/>
                <a:gd name="connsiteX2" fmla="*/ 407670 w 407670"/>
                <a:gd name="connsiteY2" fmla="*/ 407670 h 407670"/>
                <a:gd name="connsiteX3" fmla="*/ 0 w 407670"/>
                <a:gd name="connsiteY3" fmla="*/ 407670 h 4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670" h="407670">
                  <a:moveTo>
                    <a:pt x="0" y="0"/>
                  </a:moveTo>
                  <a:lnTo>
                    <a:pt x="407670" y="0"/>
                  </a:lnTo>
                  <a:lnTo>
                    <a:pt x="407670" y="407670"/>
                  </a:lnTo>
                  <a:lnTo>
                    <a:pt x="0" y="40767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BD7CD4A0-6F28-CF3D-B9A2-FA429B27F6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45881" y="4370532"/>
              <a:ext cx="395897" cy="395897"/>
            </a:xfrm>
            <a:custGeom>
              <a:avLst/>
              <a:gdLst>
                <a:gd name="connsiteX0" fmla="*/ 395897 w 395897"/>
                <a:gd name="connsiteY0" fmla="*/ 0 h 395897"/>
                <a:gd name="connsiteX1" fmla="*/ 0 w 395897"/>
                <a:gd name="connsiteY1" fmla="*/ 0 h 395897"/>
                <a:gd name="connsiteX2" fmla="*/ 197949 w 395897"/>
                <a:gd name="connsiteY2" fmla="*/ 395897 h 395897"/>
                <a:gd name="connsiteX3" fmla="*/ 395897 w 395897"/>
                <a:gd name="connsiteY3" fmla="*/ 0 h 39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897" h="395897">
                  <a:moveTo>
                    <a:pt x="395897" y="0"/>
                  </a:moveTo>
                  <a:lnTo>
                    <a:pt x="0" y="0"/>
                  </a:lnTo>
                  <a:lnTo>
                    <a:pt x="197949" y="395897"/>
                  </a:lnTo>
                  <a:lnTo>
                    <a:pt x="395897" y="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65" name="图形 90">
            <a:extLst>
              <a:ext uri="{FF2B5EF4-FFF2-40B4-BE49-F238E27FC236}">
                <a16:creationId xmlns:a16="http://schemas.microsoft.com/office/drawing/2014/main" id="{80985FE5-96E4-410C-2F21-314BB1B2A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79309" y="3627255"/>
            <a:ext cx="176822" cy="218839"/>
          </a:xfrm>
          <a:custGeom>
            <a:avLst/>
            <a:gdLst>
              <a:gd name="connsiteX0" fmla="*/ 279633 w 296302"/>
              <a:gd name="connsiteY0" fmla="*/ 145852 h 366712"/>
              <a:gd name="connsiteX1" fmla="*/ 296302 w 296302"/>
              <a:gd name="connsiteY1" fmla="*/ 162520 h 366712"/>
              <a:gd name="connsiteX2" fmla="*/ 296302 w 296302"/>
              <a:gd name="connsiteY2" fmla="*/ 175855 h 366712"/>
              <a:gd name="connsiteX3" fmla="*/ 246296 w 296302"/>
              <a:gd name="connsiteY3" fmla="*/ 225862 h 366712"/>
              <a:gd name="connsiteX4" fmla="*/ 222488 w 296302"/>
              <a:gd name="connsiteY4" fmla="*/ 225862 h 366712"/>
              <a:gd name="connsiteX5" fmla="*/ 193318 w 296302"/>
              <a:gd name="connsiteY5" fmla="*/ 255032 h 366712"/>
              <a:gd name="connsiteX6" fmla="*/ 193544 w 296302"/>
              <a:gd name="connsiteY6" fmla="*/ 258669 h 366712"/>
              <a:gd name="connsiteX7" fmla="*/ 201095 w 296302"/>
              <a:gd name="connsiteY7" fmla="*/ 318750 h 366712"/>
              <a:gd name="connsiteX8" fmla="*/ 164102 w 296302"/>
              <a:gd name="connsiteY8" fmla="*/ 366379 h 366712"/>
              <a:gd name="connsiteX9" fmla="*/ 158785 w 296302"/>
              <a:gd name="connsiteY9" fmla="*/ 366713 h 366712"/>
              <a:gd name="connsiteX10" fmla="*/ 116141 w 296302"/>
              <a:gd name="connsiteY10" fmla="*/ 324069 h 366712"/>
              <a:gd name="connsiteX11" fmla="*/ 116474 w 296302"/>
              <a:gd name="connsiteY11" fmla="*/ 318750 h 366712"/>
              <a:gd name="connsiteX12" fmla="*/ 124025 w 296302"/>
              <a:gd name="connsiteY12" fmla="*/ 258669 h 366712"/>
              <a:gd name="connsiteX13" fmla="*/ 98720 w 296302"/>
              <a:gd name="connsiteY13" fmla="*/ 226090 h 366712"/>
              <a:gd name="connsiteX14" fmla="*/ 95083 w 296302"/>
              <a:gd name="connsiteY14" fmla="*/ 225862 h 366712"/>
              <a:gd name="connsiteX15" fmla="*/ 71274 w 296302"/>
              <a:gd name="connsiteY15" fmla="*/ 225862 h 366712"/>
              <a:gd name="connsiteX16" fmla="*/ 21268 w 296302"/>
              <a:gd name="connsiteY16" fmla="*/ 175855 h 366712"/>
              <a:gd name="connsiteX17" fmla="*/ 21268 w 296302"/>
              <a:gd name="connsiteY17" fmla="*/ 162520 h 366712"/>
              <a:gd name="connsiteX18" fmla="*/ 37937 w 296302"/>
              <a:gd name="connsiteY18" fmla="*/ 145852 h 366712"/>
              <a:gd name="connsiteX19" fmla="*/ 279633 w 296302"/>
              <a:gd name="connsiteY19" fmla="*/ 145852 h 366712"/>
              <a:gd name="connsiteX20" fmla="*/ 271299 w 296302"/>
              <a:gd name="connsiteY20" fmla="*/ 170855 h 366712"/>
              <a:gd name="connsiteX21" fmla="*/ 46271 w 296302"/>
              <a:gd name="connsiteY21" fmla="*/ 170855 h 366712"/>
              <a:gd name="connsiteX22" fmla="*/ 46271 w 296302"/>
              <a:gd name="connsiteY22" fmla="*/ 175855 h 366712"/>
              <a:gd name="connsiteX23" fmla="*/ 71274 w 296302"/>
              <a:gd name="connsiteY23" fmla="*/ 200858 h 366712"/>
              <a:gd name="connsiteX24" fmla="*/ 95083 w 296302"/>
              <a:gd name="connsiteY24" fmla="*/ 200858 h 366712"/>
              <a:gd name="connsiteX25" fmla="*/ 101839 w 296302"/>
              <a:gd name="connsiteY25" fmla="*/ 201282 h 366712"/>
              <a:gd name="connsiteX26" fmla="*/ 148834 w 296302"/>
              <a:gd name="connsiteY26" fmla="*/ 261788 h 366712"/>
              <a:gd name="connsiteX27" fmla="*/ 141281 w 296302"/>
              <a:gd name="connsiteY27" fmla="*/ 321869 h 366712"/>
              <a:gd name="connsiteX28" fmla="*/ 141144 w 296302"/>
              <a:gd name="connsiteY28" fmla="*/ 324069 h 366712"/>
              <a:gd name="connsiteX29" fmla="*/ 158785 w 296302"/>
              <a:gd name="connsiteY29" fmla="*/ 341709 h 366712"/>
              <a:gd name="connsiteX30" fmla="*/ 160985 w 296302"/>
              <a:gd name="connsiteY30" fmla="*/ 341571 h 366712"/>
              <a:gd name="connsiteX31" fmla="*/ 176289 w 296302"/>
              <a:gd name="connsiteY31" fmla="*/ 321869 h 366712"/>
              <a:gd name="connsiteX32" fmla="*/ 168736 w 296302"/>
              <a:gd name="connsiteY32" fmla="*/ 261788 h 366712"/>
              <a:gd name="connsiteX33" fmla="*/ 168314 w 296302"/>
              <a:gd name="connsiteY33" fmla="*/ 255032 h 366712"/>
              <a:gd name="connsiteX34" fmla="*/ 222488 w 296302"/>
              <a:gd name="connsiteY34" fmla="*/ 200858 h 366712"/>
              <a:gd name="connsiteX35" fmla="*/ 246296 w 296302"/>
              <a:gd name="connsiteY35" fmla="*/ 200858 h 366712"/>
              <a:gd name="connsiteX36" fmla="*/ 271299 w 296302"/>
              <a:gd name="connsiteY36" fmla="*/ 175855 h 366712"/>
              <a:gd name="connsiteX37" fmla="*/ 271299 w 296302"/>
              <a:gd name="connsiteY37" fmla="*/ 170855 h 366712"/>
              <a:gd name="connsiteX38" fmla="*/ 249743 w 296302"/>
              <a:gd name="connsiteY38" fmla="*/ 0 h 366712"/>
              <a:gd name="connsiteX39" fmla="*/ 291415 w 296302"/>
              <a:gd name="connsiteY39" fmla="*/ 41672 h 366712"/>
              <a:gd name="connsiteX40" fmla="*/ 291160 w 296302"/>
              <a:gd name="connsiteY40" fmla="*/ 46274 h 366712"/>
              <a:gd name="connsiteX41" fmla="*/ 279485 w 296302"/>
              <a:gd name="connsiteY41" fmla="*/ 129183 h 366712"/>
              <a:gd name="connsiteX42" fmla="*/ 253782 w 296302"/>
              <a:gd name="connsiteY42" fmla="*/ 129183 h 366712"/>
              <a:gd name="connsiteX43" fmla="*/ 266310 w 296302"/>
              <a:gd name="connsiteY43" fmla="*/ 43513 h 366712"/>
              <a:gd name="connsiteX44" fmla="*/ 266387 w 296302"/>
              <a:gd name="connsiteY44" fmla="*/ 42594 h 366712"/>
              <a:gd name="connsiteX45" fmla="*/ 266412 w 296302"/>
              <a:gd name="connsiteY45" fmla="*/ 41672 h 366712"/>
              <a:gd name="connsiteX46" fmla="*/ 250575 w 296302"/>
              <a:gd name="connsiteY46" fmla="*/ 25023 h 366712"/>
              <a:gd name="connsiteX47" fmla="*/ 249743 w 296302"/>
              <a:gd name="connsiteY47" fmla="*/ 25003 h 366712"/>
              <a:gd name="connsiteX48" fmla="*/ 31612 w 296302"/>
              <a:gd name="connsiteY48" fmla="*/ 25003 h 366712"/>
              <a:gd name="connsiteX49" fmla="*/ 32857 w 296302"/>
              <a:gd name="connsiteY49" fmla="*/ 27125 h 366712"/>
              <a:gd name="connsiteX50" fmla="*/ 41540 w 296302"/>
              <a:gd name="connsiteY50" fmla="*/ 43038 h 366712"/>
              <a:gd name="connsiteX51" fmla="*/ 43631 w 296302"/>
              <a:gd name="connsiteY51" fmla="*/ 47159 h 366712"/>
              <a:gd name="connsiteX52" fmla="*/ 67067 w 296302"/>
              <a:gd name="connsiteY52" fmla="*/ 129185 h 366712"/>
              <a:gd name="connsiteX53" fmla="*/ 41989 w 296302"/>
              <a:gd name="connsiteY53" fmla="*/ 129183 h 366712"/>
              <a:gd name="connsiteX54" fmla="*/ 41958 w 296302"/>
              <a:gd name="connsiteY54" fmla="*/ 127439 h 366712"/>
              <a:gd name="connsiteX55" fmla="*/ 21268 w 296302"/>
              <a:gd name="connsiteY55" fmla="*/ 58341 h 366712"/>
              <a:gd name="connsiteX56" fmla="*/ 2697 w 296302"/>
              <a:gd name="connsiteY56" fmla="*/ 25757 h 366712"/>
              <a:gd name="connsiteX57" fmla="*/ 7583 w 296302"/>
              <a:gd name="connsiteY57" fmla="*/ 2695 h 366712"/>
              <a:gd name="connsiteX58" fmla="*/ 16671 w 296302"/>
              <a:gd name="connsiteY58" fmla="*/ 0 h 366712"/>
              <a:gd name="connsiteX59" fmla="*/ 249743 w 296302"/>
              <a:gd name="connsiteY59" fmla="*/ 0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6302" h="366712">
                <a:moveTo>
                  <a:pt x="279633" y="145852"/>
                </a:moveTo>
                <a:cubicBezTo>
                  <a:pt x="288840" y="145852"/>
                  <a:pt x="296302" y="153314"/>
                  <a:pt x="296302" y="162520"/>
                </a:cubicBezTo>
                <a:lnTo>
                  <a:pt x="296302" y="175855"/>
                </a:lnTo>
                <a:cubicBezTo>
                  <a:pt x="296302" y="203474"/>
                  <a:pt x="273914" y="225862"/>
                  <a:pt x="246296" y="225862"/>
                </a:cubicBezTo>
                <a:lnTo>
                  <a:pt x="222488" y="225862"/>
                </a:lnTo>
                <a:cubicBezTo>
                  <a:pt x="206378" y="225862"/>
                  <a:pt x="193318" y="238922"/>
                  <a:pt x="193318" y="255032"/>
                </a:cubicBezTo>
                <a:cubicBezTo>
                  <a:pt x="193318" y="256249"/>
                  <a:pt x="193393" y="257462"/>
                  <a:pt x="193544" y="258669"/>
                </a:cubicBezTo>
                <a:lnTo>
                  <a:pt x="201095" y="318750"/>
                </a:lnTo>
                <a:cubicBezTo>
                  <a:pt x="204034" y="342118"/>
                  <a:pt x="187470" y="363442"/>
                  <a:pt x="164102" y="366379"/>
                </a:cubicBezTo>
                <a:cubicBezTo>
                  <a:pt x="162339" y="366601"/>
                  <a:pt x="160564" y="366713"/>
                  <a:pt x="158785" y="366713"/>
                </a:cubicBezTo>
                <a:cubicBezTo>
                  <a:pt x="135234" y="366713"/>
                  <a:pt x="116141" y="347620"/>
                  <a:pt x="116141" y="324069"/>
                </a:cubicBezTo>
                <a:cubicBezTo>
                  <a:pt x="116141" y="322290"/>
                  <a:pt x="116252" y="320515"/>
                  <a:pt x="116474" y="318750"/>
                </a:cubicBezTo>
                <a:lnTo>
                  <a:pt x="124025" y="258669"/>
                </a:lnTo>
                <a:cubicBezTo>
                  <a:pt x="126034" y="242685"/>
                  <a:pt x="114705" y="228099"/>
                  <a:pt x="98720" y="226090"/>
                </a:cubicBezTo>
                <a:cubicBezTo>
                  <a:pt x="97514" y="225938"/>
                  <a:pt x="96299" y="225862"/>
                  <a:pt x="95083" y="225862"/>
                </a:cubicBezTo>
                <a:lnTo>
                  <a:pt x="71274" y="225862"/>
                </a:lnTo>
                <a:cubicBezTo>
                  <a:pt x="43656" y="225862"/>
                  <a:pt x="21268" y="203474"/>
                  <a:pt x="21268" y="175855"/>
                </a:cubicBezTo>
                <a:lnTo>
                  <a:pt x="21268" y="162520"/>
                </a:lnTo>
                <a:cubicBezTo>
                  <a:pt x="21268" y="153314"/>
                  <a:pt x="28731" y="145852"/>
                  <a:pt x="37937" y="145852"/>
                </a:cubicBezTo>
                <a:lnTo>
                  <a:pt x="279633" y="145852"/>
                </a:lnTo>
                <a:close/>
                <a:moveTo>
                  <a:pt x="271299" y="170855"/>
                </a:moveTo>
                <a:lnTo>
                  <a:pt x="46271" y="170855"/>
                </a:lnTo>
                <a:lnTo>
                  <a:pt x="46271" y="175855"/>
                </a:lnTo>
                <a:cubicBezTo>
                  <a:pt x="46271" y="189664"/>
                  <a:pt x="57465" y="200858"/>
                  <a:pt x="71274" y="200858"/>
                </a:cubicBezTo>
                <a:lnTo>
                  <a:pt x="95083" y="200858"/>
                </a:lnTo>
                <a:cubicBezTo>
                  <a:pt x="97341" y="200858"/>
                  <a:pt x="99598" y="201000"/>
                  <a:pt x="101839" y="201282"/>
                </a:cubicBezTo>
                <a:cubicBezTo>
                  <a:pt x="131525" y="205012"/>
                  <a:pt x="152564" y="232102"/>
                  <a:pt x="148834" y="261788"/>
                </a:cubicBezTo>
                <a:lnTo>
                  <a:pt x="141281" y="321869"/>
                </a:lnTo>
                <a:cubicBezTo>
                  <a:pt x="141189" y="322599"/>
                  <a:pt x="141144" y="323334"/>
                  <a:pt x="141144" y="324069"/>
                </a:cubicBezTo>
                <a:cubicBezTo>
                  <a:pt x="141144" y="333812"/>
                  <a:pt x="149042" y="341709"/>
                  <a:pt x="158785" y="341709"/>
                </a:cubicBezTo>
                <a:cubicBezTo>
                  <a:pt x="159520" y="341709"/>
                  <a:pt x="160255" y="341663"/>
                  <a:pt x="160985" y="341571"/>
                </a:cubicBezTo>
                <a:cubicBezTo>
                  <a:pt x="170651" y="340356"/>
                  <a:pt x="177502" y="331535"/>
                  <a:pt x="176289" y="321869"/>
                </a:cubicBezTo>
                <a:lnTo>
                  <a:pt x="168736" y="261788"/>
                </a:lnTo>
                <a:cubicBezTo>
                  <a:pt x="168455" y="259547"/>
                  <a:pt x="168314" y="257290"/>
                  <a:pt x="168314" y="255032"/>
                </a:cubicBezTo>
                <a:cubicBezTo>
                  <a:pt x="168314" y="225113"/>
                  <a:pt x="192568" y="200858"/>
                  <a:pt x="222488" y="200858"/>
                </a:cubicBezTo>
                <a:lnTo>
                  <a:pt x="246296" y="200858"/>
                </a:lnTo>
                <a:cubicBezTo>
                  <a:pt x="260104" y="200858"/>
                  <a:pt x="271299" y="189664"/>
                  <a:pt x="271299" y="175855"/>
                </a:cubicBezTo>
                <a:lnTo>
                  <a:pt x="271299" y="170855"/>
                </a:lnTo>
                <a:close/>
                <a:moveTo>
                  <a:pt x="249743" y="0"/>
                </a:moveTo>
                <a:cubicBezTo>
                  <a:pt x="272758" y="0"/>
                  <a:pt x="291415" y="18657"/>
                  <a:pt x="291415" y="41672"/>
                </a:cubicBezTo>
                <a:cubicBezTo>
                  <a:pt x="291415" y="43209"/>
                  <a:pt x="291330" y="44746"/>
                  <a:pt x="291160" y="46274"/>
                </a:cubicBezTo>
                <a:lnTo>
                  <a:pt x="279485" y="129183"/>
                </a:lnTo>
                <a:lnTo>
                  <a:pt x="253782" y="129183"/>
                </a:lnTo>
                <a:lnTo>
                  <a:pt x="266310" y="43513"/>
                </a:lnTo>
                <a:cubicBezTo>
                  <a:pt x="266345" y="43207"/>
                  <a:pt x="266370" y="42901"/>
                  <a:pt x="266387" y="42594"/>
                </a:cubicBezTo>
                <a:lnTo>
                  <a:pt x="266412" y="41672"/>
                </a:lnTo>
                <a:cubicBezTo>
                  <a:pt x="266412" y="32745"/>
                  <a:pt x="259394" y="25457"/>
                  <a:pt x="250575" y="25023"/>
                </a:cubicBezTo>
                <a:lnTo>
                  <a:pt x="249743" y="25003"/>
                </a:lnTo>
                <a:lnTo>
                  <a:pt x="31612" y="25003"/>
                </a:lnTo>
                <a:lnTo>
                  <a:pt x="32857" y="27125"/>
                </a:lnTo>
                <a:cubicBezTo>
                  <a:pt x="35837" y="32277"/>
                  <a:pt x="38732" y="37582"/>
                  <a:pt x="41540" y="43038"/>
                </a:cubicBezTo>
                <a:lnTo>
                  <a:pt x="43631" y="47159"/>
                </a:lnTo>
                <a:cubicBezTo>
                  <a:pt x="55963" y="71822"/>
                  <a:pt x="66426" y="99252"/>
                  <a:pt x="67067" y="129185"/>
                </a:cubicBezTo>
                <a:lnTo>
                  <a:pt x="41989" y="129183"/>
                </a:lnTo>
                <a:lnTo>
                  <a:pt x="41958" y="127439"/>
                </a:lnTo>
                <a:cubicBezTo>
                  <a:pt x="40708" y="102011"/>
                  <a:pt x="31587" y="78978"/>
                  <a:pt x="21268" y="58341"/>
                </a:cubicBezTo>
                <a:cubicBezTo>
                  <a:pt x="15457" y="46720"/>
                  <a:pt x="9267" y="35858"/>
                  <a:pt x="2697" y="25757"/>
                </a:cubicBezTo>
                <a:cubicBezTo>
                  <a:pt x="-2322" y="18039"/>
                  <a:pt x="-135" y="7714"/>
                  <a:pt x="7583" y="2695"/>
                </a:cubicBezTo>
                <a:cubicBezTo>
                  <a:pt x="10287" y="936"/>
                  <a:pt x="13444" y="0"/>
                  <a:pt x="16671" y="0"/>
                </a:cubicBezTo>
                <a:lnTo>
                  <a:pt x="249743" y="0"/>
                </a:ln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B2AA0971-F9A2-856F-35D9-C144FA4C48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36648" y="3497089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179C434B-0111-83DE-BD9A-FE1A881960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36648" y="3935058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B19960D9-B9DF-C636-AEEB-9BE8CF3B3A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48303" y="4395022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2" name="图形 4">
            <a:extLst>
              <a:ext uri="{FF2B5EF4-FFF2-40B4-BE49-F238E27FC236}">
                <a16:creationId xmlns:a16="http://schemas.microsoft.com/office/drawing/2014/main" id="{F087A3C4-584F-E643-DAC6-85C582BFE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63795" y="4516532"/>
            <a:ext cx="211604" cy="211605"/>
          </a:xfrm>
          <a:custGeom>
            <a:avLst/>
            <a:gdLst>
              <a:gd name="connsiteX0" fmla="*/ 208223 w 209550"/>
              <a:gd name="connsiteY0" fmla="*/ 121495 h 209550"/>
              <a:gd name="connsiteX1" fmla="*/ 207789 w 209550"/>
              <a:gd name="connsiteY1" fmla="*/ 124033 h 209550"/>
              <a:gd name="connsiteX2" fmla="*/ 207463 w 209550"/>
              <a:gd name="connsiteY2" fmla="*/ 125708 h 209550"/>
              <a:gd name="connsiteX3" fmla="*/ 207784 w 209550"/>
              <a:gd name="connsiteY3" fmla="*/ 124030 h 209550"/>
              <a:gd name="connsiteX4" fmla="*/ 207256 w 209550"/>
              <a:gd name="connsiteY4" fmla="*/ 126683 h 209550"/>
              <a:gd name="connsiteX5" fmla="*/ 207463 w 209550"/>
              <a:gd name="connsiteY5" fmla="*/ 125708 h 209550"/>
              <a:gd name="connsiteX6" fmla="*/ 206802 w 209550"/>
              <a:gd name="connsiteY6" fmla="*/ 128734 h 209550"/>
              <a:gd name="connsiteX7" fmla="*/ 207256 w 209550"/>
              <a:gd name="connsiteY7" fmla="*/ 126683 h 209550"/>
              <a:gd name="connsiteX8" fmla="*/ 206431 w 209550"/>
              <a:gd name="connsiteY8" fmla="*/ 130253 h 209550"/>
              <a:gd name="connsiteX9" fmla="*/ 206433 w 209550"/>
              <a:gd name="connsiteY9" fmla="*/ 130253 h 209550"/>
              <a:gd name="connsiteX10" fmla="*/ 205304 w 209550"/>
              <a:gd name="connsiteY10" fmla="*/ 134398 h 209550"/>
              <a:gd name="connsiteX11" fmla="*/ 205601 w 209550"/>
              <a:gd name="connsiteY11" fmla="*/ 133379 h 209550"/>
              <a:gd name="connsiteX12" fmla="*/ 204834 w 209550"/>
              <a:gd name="connsiteY12" fmla="*/ 135957 h 209550"/>
              <a:gd name="connsiteX13" fmla="*/ 204832 w 209550"/>
              <a:gd name="connsiteY13" fmla="*/ 135955 h 209550"/>
              <a:gd name="connsiteX14" fmla="*/ 202330 w 209550"/>
              <a:gd name="connsiteY14" fmla="*/ 143076 h 209550"/>
              <a:gd name="connsiteX15" fmla="*/ 202902 w 209550"/>
              <a:gd name="connsiteY15" fmla="*/ 141584 h 209550"/>
              <a:gd name="connsiteX16" fmla="*/ 201689 w 209550"/>
              <a:gd name="connsiteY16" fmla="*/ 144666 h 209550"/>
              <a:gd name="connsiteX17" fmla="*/ 202330 w 209550"/>
              <a:gd name="connsiteY17" fmla="*/ 143076 h 209550"/>
              <a:gd name="connsiteX18" fmla="*/ 201170 w 209550"/>
              <a:gd name="connsiteY18" fmla="*/ 145905 h 209550"/>
              <a:gd name="connsiteX19" fmla="*/ 201689 w 209550"/>
              <a:gd name="connsiteY19" fmla="*/ 144666 h 209550"/>
              <a:gd name="connsiteX20" fmla="*/ 199930 w 209550"/>
              <a:gd name="connsiteY20" fmla="*/ 148691 h 209550"/>
              <a:gd name="connsiteX21" fmla="*/ 201170 w 209550"/>
              <a:gd name="connsiteY21" fmla="*/ 145905 h 209550"/>
              <a:gd name="connsiteX22" fmla="*/ 199451 w 209550"/>
              <a:gd name="connsiteY22" fmla="*/ 149715 h 209550"/>
              <a:gd name="connsiteX23" fmla="*/ 199930 w 209550"/>
              <a:gd name="connsiteY23" fmla="*/ 148691 h 209550"/>
              <a:gd name="connsiteX24" fmla="*/ 198839 w 209550"/>
              <a:gd name="connsiteY24" fmla="*/ 150977 h 209550"/>
              <a:gd name="connsiteX25" fmla="*/ 199451 w 209550"/>
              <a:gd name="connsiteY25" fmla="*/ 149715 h 209550"/>
              <a:gd name="connsiteX26" fmla="*/ 198009 w 209550"/>
              <a:gd name="connsiteY26" fmla="*/ 152629 h 209550"/>
              <a:gd name="connsiteX27" fmla="*/ 198839 w 209550"/>
              <a:gd name="connsiteY27" fmla="*/ 150977 h 209550"/>
              <a:gd name="connsiteX28" fmla="*/ 197128 w 209550"/>
              <a:gd name="connsiteY28" fmla="*/ 154302 h 209550"/>
              <a:gd name="connsiteX29" fmla="*/ 198009 w 209550"/>
              <a:gd name="connsiteY29" fmla="*/ 152629 h 209550"/>
              <a:gd name="connsiteX30" fmla="*/ 196639 w 209550"/>
              <a:gd name="connsiteY30" fmla="*/ 155203 h 209550"/>
              <a:gd name="connsiteX31" fmla="*/ 196638 w 209550"/>
              <a:gd name="connsiteY31" fmla="*/ 155204 h 209550"/>
              <a:gd name="connsiteX32" fmla="*/ 194878 w 209550"/>
              <a:gd name="connsiteY32" fmla="*/ 158280 h 209550"/>
              <a:gd name="connsiteX33" fmla="*/ 194872 w 209550"/>
              <a:gd name="connsiteY33" fmla="*/ 158289 h 209550"/>
              <a:gd name="connsiteX34" fmla="*/ 192875 w 209550"/>
              <a:gd name="connsiteY34" fmla="*/ 161511 h 209550"/>
              <a:gd name="connsiteX35" fmla="*/ 192874 w 209550"/>
              <a:gd name="connsiteY35" fmla="*/ 161512 h 209550"/>
              <a:gd name="connsiteX36" fmla="*/ 188625 w 209550"/>
              <a:gd name="connsiteY36" fmla="*/ 167611 h 209550"/>
              <a:gd name="connsiteX37" fmla="*/ 189321 w 209550"/>
              <a:gd name="connsiteY37" fmla="*/ 166673 h 209550"/>
              <a:gd name="connsiteX38" fmla="*/ 187375 w 209550"/>
              <a:gd name="connsiteY38" fmla="*/ 169242 h 209550"/>
              <a:gd name="connsiteX39" fmla="*/ 187377 w 209550"/>
              <a:gd name="connsiteY39" fmla="*/ 169240 h 209550"/>
              <a:gd name="connsiteX40" fmla="*/ 177954 w 209550"/>
              <a:gd name="connsiteY40" fmla="*/ 179760 h 209550"/>
              <a:gd name="connsiteX41" fmla="*/ 177164 w 209550"/>
              <a:gd name="connsiteY41" fmla="*/ 180515 h 209550"/>
              <a:gd name="connsiteX42" fmla="*/ 177164 w 209550"/>
              <a:gd name="connsiteY42" fmla="*/ 180515 h 209550"/>
              <a:gd name="connsiteX43" fmla="*/ 176105 w 209550"/>
              <a:gd name="connsiteY43" fmla="*/ 181521 h 209550"/>
              <a:gd name="connsiteX44" fmla="*/ 173741 w 209550"/>
              <a:gd name="connsiteY44" fmla="*/ 183653 h 209550"/>
              <a:gd name="connsiteX45" fmla="*/ 171659 w 209550"/>
              <a:gd name="connsiteY45" fmla="*/ 185429 h 209550"/>
              <a:gd name="connsiteX46" fmla="*/ 173312 w 209550"/>
              <a:gd name="connsiteY46" fmla="*/ 184027 h 209550"/>
              <a:gd name="connsiteX47" fmla="*/ 170611 w 209550"/>
              <a:gd name="connsiteY47" fmla="*/ 186286 h 209550"/>
              <a:gd name="connsiteX48" fmla="*/ 171659 w 209550"/>
              <a:gd name="connsiteY48" fmla="*/ 185429 h 209550"/>
              <a:gd name="connsiteX49" fmla="*/ 169453 w 209550"/>
              <a:gd name="connsiteY49" fmla="*/ 187210 h 209550"/>
              <a:gd name="connsiteX50" fmla="*/ 169454 w 209550"/>
              <a:gd name="connsiteY50" fmla="*/ 187209 h 209550"/>
              <a:gd name="connsiteX51" fmla="*/ 165598 w 209550"/>
              <a:gd name="connsiteY51" fmla="*/ 190098 h 209550"/>
              <a:gd name="connsiteX52" fmla="*/ 167726 w 209550"/>
              <a:gd name="connsiteY52" fmla="*/ 188539 h 209550"/>
              <a:gd name="connsiteX53" fmla="*/ 165079 w 209550"/>
              <a:gd name="connsiteY53" fmla="*/ 190467 h 209550"/>
              <a:gd name="connsiteX54" fmla="*/ 165598 w 209550"/>
              <a:gd name="connsiteY54" fmla="*/ 190098 h 209550"/>
              <a:gd name="connsiteX55" fmla="*/ 162971 w 209550"/>
              <a:gd name="connsiteY55" fmla="*/ 191915 h 209550"/>
              <a:gd name="connsiteX56" fmla="*/ 165079 w 209550"/>
              <a:gd name="connsiteY56" fmla="*/ 190467 h 209550"/>
              <a:gd name="connsiteX57" fmla="*/ 162354 w 209550"/>
              <a:gd name="connsiteY57" fmla="*/ 192325 h 209550"/>
              <a:gd name="connsiteX58" fmla="*/ 162971 w 209550"/>
              <a:gd name="connsiteY58" fmla="*/ 191915 h 209550"/>
              <a:gd name="connsiteX59" fmla="*/ 159706 w 209550"/>
              <a:gd name="connsiteY59" fmla="*/ 194014 h 209550"/>
              <a:gd name="connsiteX60" fmla="*/ 162354 w 209550"/>
              <a:gd name="connsiteY60" fmla="*/ 192325 h 209550"/>
              <a:gd name="connsiteX61" fmla="*/ 159165 w 209550"/>
              <a:gd name="connsiteY61" fmla="*/ 194345 h 209550"/>
              <a:gd name="connsiteX62" fmla="*/ 159706 w 209550"/>
              <a:gd name="connsiteY62" fmla="*/ 194014 h 209550"/>
              <a:gd name="connsiteX63" fmla="*/ 157221 w 209550"/>
              <a:gd name="connsiteY63" fmla="*/ 195500 h 209550"/>
              <a:gd name="connsiteX64" fmla="*/ 159165 w 209550"/>
              <a:gd name="connsiteY64" fmla="*/ 194345 h 209550"/>
              <a:gd name="connsiteX65" fmla="*/ 155960 w 209550"/>
              <a:gd name="connsiteY65" fmla="*/ 196218 h 209550"/>
              <a:gd name="connsiteX66" fmla="*/ 155960 w 209550"/>
              <a:gd name="connsiteY66" fmla="*/ 196218 h 209550"/>
              <a:gd name="connsiteX67" fmla="*/ 151456 w 209550"/>
              <a:gd name="connsiteY67" fmla="*/ 198602 h 209550"/>
              <a:gd name="connsiteX68" fmla="*/ 147683 w 209550"/>
              <a:gd name="connsiteY68" fmla="*/ 200390 h 209550"/>
              <a:gd name="connsiteX69" fmla="*/ 149568 w 209550"/>
              <a:gd name="connsiteY69" fmla="*/ 199519 h 209550"/>
              <a:gd name="connsiteX70" fmla="*/ 146891 w 209550"/>
              <a:gd name="connsiteY70" fmla="*/ 200742 h 209550"/>
              <a:gd name="connsiteX71" fmla="*/ 147683 w 209550"/>
              <a:gd name="connsiteY71" fmla="*/ 200390 h 209550"/>
              <a:gd name="connsiteX72" fmla="*/ 144456 w 209550"/>
              <a:gd name="connsiteY72" fmla="*/ 201775 h 209550"/>
              <a:gd name="connsiteX73" fmla="*/ 146891 w 209550"/>
              <a:gd name="connsiteY73" fmla="*/ 200742 h 209550"/>
              <a:gd name="connsiteX74" fmla="*/ 143956 w 209550"/>
              <a:gd name="connsiteY74" fmla="*/ 201978 h 209550"/>
              <a:gd name="connsiteX75" fmla="*/ 144456 w 209550"/>
              <a:gd name="connsiteY75" fmla="*/ 201775 h 209550"/>
              <a:gd name="connsiteX76" fmla="*/ 141202 w 209550"/>
              <a:gd name="connsiteY76" fmla="*/ 203044 h 209550"/>
              <a:gd name="connsiteX77" fmla="*/ 143956 w 209550"/>
              <a:gd name="connsiteY77" fmla="*/ 201978 h 209550"/>
              <a:gd name="connsiteX78" fmla="*/ 140098 w 209550"/>
              <a:gd name="connsiteY78" fmla="*/ 203446 h 209550"/>
              <a:gd name="connsiteX79" fmla="*/ 141202 w 209550"/>
              <a:gd name="connsiteY79" fmla="*/ 203044 h 209550"/>
              <a:gd name="connsiteX80" fmla="*/ 137701 w 209550"/>
              <a:gd name="connsiteY80" fmla="*/ 204272 h 209550"/>
              <a:gd name="connsiteX81" fmla="*/ 140098 w 209550"/>
              <a:gd name="connsiteY81" fmla="*/ 203446 h 209550"/>
              <a:gd name="connsiteX82" fmla="*/ 137277 w 209550"/>
              <a:gd name="connsiteY82" fmla="*/ 204411 h 209550"/>
              <a:gd name="connsiteX83" fmla="*/ 137701 w 209550"/>
              <a:gd name="connsiteY83" fmla="*/ 204272 h 209550"/>
              <a:gd name="connsiteX84" fmla="*/ 134693 w 209550"/>
              <a:gd name="connsiteY84" fmla="*/ 205216 h 209550"/>
              <a:gd name="connsiteX85" fmla="*/ 134687 w 209550"/>
              <a:gd name="connsiteY85" fmla="*/ 205218 h 209550"/>
              <a:gd name="connsiteX86" fmla="*/ 131082 w 209550"/>
              <a:gd name="connsiteY86" fmla="*/ 206220 h 209550"/>
              <a:gd name="connsiteX87" fmla="*/ 133573 w 209550"/>
              <a:gd name="connsiteY87" fmla="*/ 205543 h 209550"/>
              <a:gd name="connsiteX88" fmla="*/ 129971 w 209550"/>
              <a:gd name="connsiteY88" fmla="*/ 206501 h 209550"/>
              <a:gd name="connsiteX89" fmla="*/ 131082 w 209550"/>
              <a:gd name="connsiteY89" fmla="*/ 206220 h 209550"/>
              <a:gd name="connsiteX90" fmla="*/ 127690 w 209550"/>
              <a:gd name="connsiteY90" fmla="*/ 207036 h 209550"/>
              <a:gd name="connsiteX91" fmla="*/ 129971 w 209550"/>
              <a:gd name="connsiteY91" fmla="*/ 206501 h 209550"/>
              <a:gd name="connsiteX92" fmla="*/ 126760 w 209550"/>
              <a:gd name="connsiteY92" fmla="*/ 207239 h 209550"/>
              <a:gd name="connsiteX93" fmla="*/ 127690 w 209550"/>
              <a:gd name="connsiteY93" fmla="*/ 207036 h 209550"/>
              <a:gd name="connsiteX94" fmla="*/ 124509 w 209550"/>
              <a:gd name="connsiteY94" fmla="*/ 207695 h 209550"/>
              <a:gd name="connsiteX95" fmla="*/ 124511 w 209550"/>
              <a:gd name="connsiteY95" fmla="*/ 207694 h 209550"/>
              <a:gd name="connsiteX96" fmla="*/ 120372 w 209550"/>
              <a:gd name="connsiteY96" fmla="*/ 208397 h 209550"/>
              <a:gd name="connsiteX97" fmla="*/ 122966 w 209550"/>
              <a:gd name="connsiteY97" fmla="*/ 207976 h 209550"/>
              <a:gd name="connsiteX98" fmla="*/ 119405 w 209550"/>
              <a:gd name="connsiteY98" fmla="*/ 208537 h 209550"/>
              <a:gd name="connsiteX99" fmla="*/ 120372 w 209550"/>
              <a:gd name="connsiteY99" fmla="*/ 208397 h 209550"/>
              <a:gd name="connsiteX100" fmla="*/ 117395 w 209550"/>
              <a:gd name="connsiteY100" fmla="*/ 208798 h 209550"/>
              <a:gd name="connsiteX101" fmla="*/ 117397 w 209550"/>
              <a:gd name="connsiteY101" fmla="*/ 208798 h 209550"/>
              <a:gd name="connsiteX102" fmla="*/ 104775 w 209550"/>
              <a:gd name="connsiteY102" fmla="*/ 209550 h 209550"/>
              <a:gd name="connsiteX103" fmla="*/ 93072 w 209550"/>
              <a:gd name="connsiteY103" fmla="*/ 208903 h 209550"/>
              <a:gd name="connsiteX104" fmla="*/ 93079 w 209550"/>
              <a:gd name="connsiteY104" fmla="*/ 208892 h 209550"/>
              <a:gd name="connsiteX105" fmla="*/ 89690 w 209550"/>
              <a:gd name="connsiteY105" fmla="*/ 208472 h 209550"/>
              <a:gd name="connsiteX106" fmla="*/ 89500 w 209550"/>
              <a:gd name="connsiteY106" fmla="*/ 208444 h 209550"/>
              <a:gd name="connsiteX107" fmla="*/ 79050 w 209550"/>
              <a:gd name="connsiteY107" fmla="*/ 206362 h 209550"/>
              <a:gd name="connsiteX108" fmla="*/ 79049 w 209550"/>
              <a:gd name="connsiteY108" fmla="*/ 206369 h 209550"/>
              <a:gd name="connsiteX109" fmla="*/ 69163 w 209550"/>
              <a:gd name="connsiteY109" fmla="*/ 203339 h 209550"/>
              <a:gd name="connsiteX110" fmla="*/ 69163 w 209550"/>
              <a:gd name="connsiteY110" fmla="*/ 203343 h 209550"/>
              <a:gd name="connsiteX111" fmla="*/ 62273 w 209550"/>
              <a:gd name="connsiteY111" fmla="*/ 200569 h 209550"/>
              <a:gd name="connsiteX112" fmla="*/ 63329 w 209550"/>
              <a:gd name="connsiteY112" fmla="*/ 201033 h 209550"/>
              <a:gd name="connsiteX113" fmla="*/ 60247 w 209550"/>
              <a:gd name="connsiteY113" fmla="*/ 199645 h 209550"/>
              <a:gd name="connsiteX114" fmla="*/ 62273 w 209550"/>
              <a:gd name="connsiteY114" fmla="*/ 200569 h 209550"/>
              <a:gd name="connsiteX115" fmla="*/ 59628 w 209550"/>
              <a:gd name="connsiteY115" fmla="*/ 199349 h 209550"/>
              <a:gd name="connsiteX116" fmla="*/ 60247 w 209550"/>
              <a:gd name="connsiteY116" fmla="*/ 199645 h 209550"/>
              <a:gd name="connsiteX117" fmla="*/ 57562 w 209550"/>
              <a:gd name="connsiteY117" fmla="*/ 198335 h 209550"/>
              <a:gd name="connsiteX118" fmla="*/ 59628 w 209550"/>
              <a:gd name="connsiteY118" fmla="*/ 199349 h 209550"/>
              <a:gd name="connsiteX119" fmla="*/ 56713 w 209550"/>
              <a:gd name="connsiteY119" fmla="*/ 197899 h 209550"/>
              <a:gd name="connsiteX120" fmla="*/ 56718 w 209550"/>
              <a:gd name="connsiteY120" fmla="*/ 197903 h 209550"/>
              <a:gd name="connsiteX121" fmla="*/ 54128 w 209550"/>
              <a:gd name="connsiteY121" fmla="*/ 196518 h 209550"/>
              <a:gd name="connsiteX122" fmla="*/ 53542 w 209550"/>
              <a:gd name="connsiteY122" fmla="*/ 196191 h 209550"/>
              <a:gd name="connsiteX123" fmla="*/ 47882 w 209550"/>
              <a:gd name="connsiteY123" fmla="*/ 192773 h 209550"/>
              <a:gd name="connsiteX124" fmla="*/ 47887 w 209550"/>
              <a:gd name="connsiteY124" fmla="*/ 192776 h 209550"/>
              <a:gd name="connsiteX125" fmla="*/ 42236 w 209550"/>
              <a:gd name="connsiteY125" fmla="*/ 188846 h 209550"/>
              <a:gd name="connsiteX126" fmla="*/ 42819 w 209550"/>
              <a:gd name="connsiteY126" fmla="*/ 189278 h 209550"/>
              <a:gd name="connsiteX127" fmla="*/ 40288 w 209550"/>
              <a:gd name="connsiteY127" fmla="*/ 187360 h 209550"/>
              <a:gd name="connsiteX128" fmla="*/ 42236 w 209550"/>
              <a:gd name="connsiteY128" fmla="*/ 188846 h 209550"/>
              <a:gd name="connsiteX129" fmla="*/ 39710 w 209550"/>
              <a:gd name="connsiteY129" fmla="*/ 186904 h 209550"/>
              <a:gd name="connsiteX130" fmla="*/ 40288 w 209550"/>
              <a:gd name="connsiteY130" fmla="*/ 187360 h 209550"/>
              <a:gd name="connsiteX131" fmla="*/ 38128 w 209550"/>
              <a:gd name="connsiteY131" fmla="*/ 185624 h 209550"/>
              <a:gd name="connsiteX132" fmla="*/ 38129 w 209550"/>
              <a:gd name="connsiteY132" fmla="*/ 185625 h 209550"/>
              <a:gd name="connsiteX133" fmla="*/ 36417 w 209550"/>
              <a:gd name="connsiteY133" fmla="*/ 184181 h 209550"/>
              <a:gd name="connsiteX134" fmla="*/ 32692 w 209550"/>
              <a:gd name="connsiteY134" fmla="*/ 180813 h 209550"/>
              <a:gd name="connsiteX135" fmla="*/ 22183 w 209550"/>
              <a:gd name="connsiteY135" fmla="*/ 169252 h 209550"/>
              <a:gd name="connsiteX136" fmla="*/ 22696 w 209550"/>
              <a:gd name="connsiteY136" fmla="*/ 169899 h 209550"/>
              <a:gd name="connsiteX137" fmla="*/ 20459 w 209550"/>
              <a:gd name="connsiteY137" fmla="*/ 166981 h 209550"/>
              <a:gd name="connsiteX138" fmla="*/ 20455 w 209550"/>
              <a:gd name="connsiteY138" fmla="*/ 166980 h 209550"/>
              <a:gd name="connsiteX139" fmla="*/ 14536 w 209550"/>
              <a:gd name="connsiteY139" fmla="*/ 158049 h 209550"/>
              <a:gd name="connsiteX140" fmla="*/ 14684 w 209550"/>
              <a:gd name="connsiteY140" fmla="*/ 158299 h 209550"/>
              <a:gd name="connsiteX141" fmla="*/ 12918 w 209550"/>
              <a:gd name="connsiteY141" fmla="*/ 155214 h 209550"/>
              <a:gd name="connsiteX142" fmla="*/ 14536 w 209550"/>
              <a:gd name="connsiteY142" fmla="*/ 158049 h 209550"/>
              <a:gd name="connsiteX143" fmla="*/ 12421 w 209550"/>
              <a:gd name="connsiteY143" fmla="*/ 154299 h 209550"/>
              <a:gd name="connsiteX144" fmla="*/ 12918 w 209550"/>
              <a:gd name="connsiteY144" fmla="*/ 155214 h 209550"/>
              <a:gd name="connsiteX145" fmla="*/ 11559 w 209550"/>
              <a:gd name="connsiteY145" fmla="*/ 152662 h 209550"/>
              <a:gd name="connsiteX146" fmla="*/ 12421 w 209550"/>
              <a:gd name="connsiteY146" fmla="*/ 154299 h 209550"/>
              <a:gd name="connsiteX147" fmla="*/ 10712 w 209550"/>
              <a:gd name="connsiteY147" fmla="*/ 150980 h 209550"/>
              <a:gd name="connsiteX148" fmla="*/ 11559 w 209550"/>
              <a:gd name="connsiteY148" fmla="*/ 152662 h 209550"/>
              <a:gd name="connsiteX149" fmla="*/ 10099 w 209550"/>
              <a:gd name="connsiteY149" fmla="*/ 149713 h 209550"/>
              <a:gd name="connsiteX150" fmla="*/ 10712 w 209550"/>
              <a:gd name="connsiteY150" fmla="*/ 150980 h 209550"/>
              <a:gd name="connsiteX151" fmla="*/ 9619 w 209550"/>
              <a:gd name="connsiteY151" fmla="*/ 148688 h 209550"/>
              <a:gd name="connsiteX152" fmla="*/ 10099 w 209550"/>
              <a:gd name="connsiteY152" fmla="*/ 149713 h 209550"/>
              <a:gd name="connsiteX153" fmla="*/ 8379 w 209550"/>
              <a:gd name="connsiteY153" fmla="*/ 145899 h 209550"/>
              <a:gd name="connsiteX154" fmla="*/ 9619 w 209550"/>
              <a:gd name="connsiteY154" fmla="*/ 148688 h 209550"/>
              <a:gd name="connsiteX155" fmla="*/ 7862 w 209550"/>
              <a:gd name="connsiteY155" fmla="*/ 144667 h 209550"/>
              <a:gd name="connsiteX156" fmla="*/ 8379 w 209550"/>
              <a:gd name="connsiteY156" fmla="*/ 145899 h 209550"/>
              <a:gd name="connsiteX157" fmla="*/ 7221 w 209550"/>
              <a:gd name="connsiteY157" fmla="*/ 143075 h 209550"/>
              <a:gd name="connsiteX158" fmla="*/ 7862 w 209550"/>
              <a:gd name="connsiteY158" fmla="*/ 144667 h 209550"/>
              <a:gd name="connsiteX159" fmla="*/ 6689 w 209550"/>
              <a:gd name="connsiteY159" fmla="*/ 141692 h 209550"/>
              <a:gd name="connsiteX160" fmla="*/ 6688 w 209550"/>
              <a:gd name="connsiteY160" fmla="*/ 141689 h 209550"/>
              <a:gd name="connsiteX161" fmla="*/ 3438 w 209550"/>
              <a:gd name="connsiteY161" fmla="*/ 131497 h 209550"/>
              <a:gd name="connsiteX162" fmla="*/ 3761 w 209550"/>
              <a:gd name="connsiteY162" fmla="*/ 132695 h 209550"/>
              <a:gd name="connsiteX163" fmla="*/ 2730 w 209550"/>
              <a:gd name="connsiteY163" fmla="*/ 128638 h 209550"/>
              <a:gd name="connsiteX164" fmla="*/ 3438 w 209550"/>
              <a:gd name="connsiteY164" fmla="*/ 131497 h 209550"/>
              <a:gd name="connsiteX165" fmla="*/ 2544 w 209550"/>
              <a:gd name="connsiteY165" fmla="*/ 127827 h 209550"/>
              <a:gd name="connsiteX166" fmla="*/ 2730 w 209550"/>
              <a:gd name="connsiteY166" fmla="*/ 128638 h 209550"/>
              <a:gd name="connsiteX167" fmla="*/ 2071 w 209550"/>
              <a:gd name="connsiteY167" fmla="*/ 125606 h 209550"/>
              <a:gd name="connsiteX168" fmla="*/ 2544 w 209550"/>
              <a:gd name="connsiteY168" fmla="*/ 127827 h 209550"/>
              <a:gd name="connsiteX169" fmla="*/ 1766 w 209550"/>
              <a:gd name="connsiteY169" fmla="*/ 124035 h 209550"/>
              <a:gd name="connsiteX170" fmla="*/ 2071 w 209550"/>
              <a:gd name="connsiteY170" fmla="*/ 125606 h 209550"/>
              <a:gd name="connsiteX171" fmla="*/ 1327 w 209550"/>
              <a:gd name="connsiteY171" fmla="*/ 121495 h 209550"/>
              <a:gd name="connsiteX172" fmla="*/ 1327 w 209550"/>
              <a:gd name="connsiteY172" fmla="*/ 121494 h 209550"/>
              <a:gd name="connsiteX173" fmla="*/ 788 w 209550"/>
              <a:gd name="connsiteY173" fmla="*/ 117690 h 209550"/>
              <a:gd name="connsiteX174" fmla="*/ 733 w 209550"/>
              <a:gd name="connsiteY174" fmla="*/ 117237 h 209550"/>
              <a:gd name="connsiteX175" fmla="*/ 788 w 209550"/>
              <a:gd name="connsiteY175" fmla="*/ 117690 h 209550"/>
              <a:gd name="connsiteX176" fmla="*/ 444 w 209550"/>
              <a:gd name="connsiteY176" fmla="*/ 114488 h 209550"/>
              <a:gd name="connsiteX177" fmla="*/ 733 w 209550"/>
              <a:gd name="connsiteY177" fmla="*/ 117237 h 209550"/>
              <a:gd name="connsiteX178" fmla="*/ 351 w 209550"/>
              <a:gd name="connsiteY178" fmla="*/ 113408 h 209550"/>
              <a:gd name="connsiteX179" fmla="*/ 351 w 209550"/>
              <a:gd name="connsiteY179" fmla="*/ 113411 h 209550"/>
              <a:gd name="connsiteX180" fmla="*/ 138 w 209550"/>
              <a:gd name="connsiteY180" fmla="*/ 110204 h 209550"/>
              <a:gd name="connsiteX181" fmla="*/ 138 w 209550"/>
              <a:gd name="connsiteY181" fmla="*/ 110204 h 209550"/>
              <a:gd name="connsiteX182" fmla="*/ 35 w 209550"/>
              <a:gd name="connsiteY182" fmla="*/ 107522 h 209550"/>
              <a:gd name="connsiteX183" fmla="*/ 35 w 209550"/>
              <a:gd name="connsiteY183" fmla="*/ 107522 h 209550"/>
              <a:gd name="connsiteX184" fmla="*/ 0 w 209550"/>
              <a:gd name="connsiteY184" fmla="*/ 104775 h 209550"/>
              <a:gd name="connsiteX185" fmla="*/ 693 w 209550"/>
              <a:gd name="connsiteY185" fmla="*/ 92661 h 209550"/>
              <a:gd name="connsiteX186" fmla="*/ 687 w 209550"/>
              <a:gd name="connsiteY186" fmla="*/ 92657 h 209550"/>
              <a:gd name="connsiteX187" fmla="*/ 1263 w 209550"/>
              <a:gd name="connsiteY187" fmla="*/ 88457 h 209550"/>
              <a:gd name="connsiteX188" fmla="*/ 1196 w 209550"/>
              <a:gd name="connsiteY188" fmla="*/ 88858 h 209550"/>
              <a:gd name="connsiteX189" fmla="*/ 1467 w 209550"/>
              <a:gd name="connsiteY189" fmla="*/ 87172 h 209550"/>
              <a:gd name="connsiteX190" fmla="*/ 1263 w 209550"/>
              <a:gd name="connsiteY190" fmla="*/ 88457 h 209550"/>
              <a:gd name="connsiteX191" fmla="*/ 1771 w 209550"/>
              <a:gd name="connsiteY191" fmla="*/ 85491 h 209550"/>
              <a:gd name="connsiteX192" fmla="*/ 1467 w 209550"/>
              <a:gd name="connsiteY192" fmla="*/ 87172 h 209550"/>
              <a:gd name="connsiteX193" fmla="*/ 2101 w 209550"/>
              <a:gd name="connsiteY193" fmla="*/ 83775 h 209550"/>
              <a:gd name="connsiteX194" fmla="*/ 1771 w 209550"/>
              <a:gd name="connsiteY194" fmla="*/ 85491 h 209550"/>
              <a:gd name="connsiteX195" fmla="*/ 2573 w 209550"/>
              <a:gd name="connsiteY195" fmla="*/ 81594 h 209550"/>
              <a:gd name="connsiteX196" fmla="*/ 2569 w 209550"/>
              <a:gd name="connsiteY196" fmla="*/ 81596 h 209550"/>
              <a:gd name="connsiteX197" fmla="*/ 4260 w 209550"/>
              <a:gd name="connsiteY197" fmla="*/ 75105 h 209550"/>
              <a:gd name="connsiteX198" fmla="*/ 3957 w 209550"/>
              <a:gd name="connsiteY198" fmla="*/ 76143 h 209550"/>
              <a:gd name="connsiteX199" fmla="*/ 4758 w 209550"/>
              <a:gd name="connsiteY199" fmla="*/ 73459 h 209550"/>
              <a:gd name="connsiteX200" fmla="*/ 4260 w 209550"/>
              <a:gd name="connsiteY200" fmla="*/ 75105 h 209550"/>
              <a:gd name="connsiteX201" fmla="*/ 5592 w 209550"/>
              <a:gd name="connsiteY201" fmla="*/ 70916 h 209550"/>
              <a:gd name="connsiteX202" fmla="*/ 5589 w 209550"/>
              <a:gd name="connsiteY202" fmla="*/ 70919 h 209550"/>
              <a:gd name="connsiteX203" fmla="*/ 6706 w 209550"/>
              <a:gd name="connsiteY203" fmla="*/ 67813 h 209550"/>
              <a:gd name="connsiteX204" fmla="*/ 6114 w 209550"/>
              <a:gd name="connsiteY204" fmla="*/ 69419 h 209550"/>
              <a:gd name="connsiteX205" fmla="*/ 7265 w 209550"/>
              <a:gd name="connsiteY205" fmla="*/ 66359 h 209550"/>
              <a:gd name="connsiteX206" fmla="*/ 6706 w 209550"/>
              <a:gd name="connsiteY206" fmla="*/ 67813 h 209550"/>
              <a:gd name="connsiteX207" fmla="*/ 8019 w 209550"/>
              <a:gd name="connsiteY207" fmla="*/ 64504 h 209550"/>
              <a:gd name="connsiteX208" fmla="*/ 7265 w 209550"/>
              <a:gd name="connsiteY208" fmla="*/ 66359 h 209550"/>
              <a:gd name="connsiteX209" fmla="*/ 8380 w 209550"/>
              <a:gd name="connsiteY209" fmla="*/ 63645 h 209550"/>
              <a:gd name="connsiteX210" fmla="*/ 8019 w 209550"/>
              <a:gd name="connsiteY210" fmla="*/ 64504 h 209550"/>
              <a:gd name="connsiteX211" fmla="*/ 9620 w 209550"/>
              <a:gd name="connsiteY211" fmla="*/ 60859 h 209550"/>
              <a:gd name="connsiteX212" fmla="*/ 8380 w 209550"/>
              <a:gd name="connsiteY212" fmla="*/ 63645 h 209550"/>
              <a:gd name="connsiteX213" fmla="*/ 10485 w 209550"/>
              <a:gd name="connsiteY213" fmla="*/ 59033 h 209550"/>
              <a:gd name="connsiteX214" fmla="*/ 9620 w 209550"/>
              <a:gd name="connsiteY214" fmla="*/ 60859 h 209550"/>
              <a:gd name="connsiteX215" fmla="*/ 10914 w 209550"/>
              <a:gd name="connsiteY215" fmla="*/ 58162 h 209550"/>
              <a:gd name="connsiteX216" fmla="*/ 10485 w 209550"/>
              <a:gd name="connsiteY216" fmla="*/ 59033 h 209550"/>
              <a:gd name="connsiteX217" fmla="*/ 11541 w 209550"/>
              <a:gd name="connsiteY217" fmla="*/ 56921 h 209550"/>
              <a:gd name="connsiteX218" fmla="*/ 10914 w 209550"/>
              <a:gd name="connsiteY218" fmla="*/ 58162 h 209550"/>
              <a:gd name="connsiteX219" fmla="*/ 12803 w 209550"/>
              <a:gd name="connsiteY219" fmla="*/ 54545 h 209550"/>
              <a:gd name="connsiteX220" fmla="*/ 11541 w 209550"/>
              <a:gd name="connsiteY220" fmla="*/ 56921 h 209550"/>
              <a:gd name="connsiteX221" fmla="*/ 12991 w 209550"/>
              <a:gd name="connsiteY221" fmla="*/ 54202 h 209550"/>
              <a:gd name="connsiteX222" fmla="*/ 12803 w 209550"/>
              <a:gd name="connsiteY222" fmla="*/ 54545 h 209550"/>
              <a:gd name="connsiteX223" fmla="*/ 14621 w 209550"/>
              <a:gd name="connsiteY223" fmla="*/ 51357 h 209550"/>
              <a:gd name="connsiteX224" fmla="*/ 12991 w 209550"/>
              <a:gd name="connsiteY224" fmla="*/ 54202 h 209550"/>
              <a:gd name="connsiteX225" fmla="*/ 14799 w 209550"/>
              <a:gd name="connsiteY225" fmla="*/ 51059 h 209550"/>
              <a:gd name="connsiteX226" fmla="*/ 14621 w 209550"/>
              <a:gd name="connsiteY226" fmla="*/ 51357 h 209550"/>
              <a:gd name="connsiteX227" fmla="*/ 16518 w 209550"/>
              <a:gd name="connsiteY227" fmla="*/ 48284 h 209550"/>
              <a:gd name="connsiteX228" fmla="*/ 14799 w 209550"/>
              <a:gd name="connsiteY228" fmla="*/ 51059 h 209550"/>
              <a:gd name="connsiteX229" fmla="*/ 16756 w 209550"/>
              <a:gd name="connsiteY229" fmla="*/ 47914 h 209550"/>
              <a:gd name="connsiteX230" fmla="*/ 16756 w 209550"/>
              <a:gd name="connsiteY230" fmla="*/ 47915 h 209550"/>
              <a:gd name="connsiteX231" fmla="*/ 21077 w 209550"/>
              <a:gd name="connsiteY231" fmla="*/ 41737 h 209550"/>
              <a:gd name="connsiteX232" fmla="*/ 20321 w 209550"/>
              <a:gd name="connsiteY232" fmla="*/ 42752 h 209550"/>
              <a:gd name="connsiteX233" fmla="*/ 22175 w 209550"/>
              <a:gd name="connsiteY233" fmla="*/ 40308 h 209550"/>
              <a:gd name="connsiteX234" fmla="*/ 22173 w 209550"/>
              <a:gd name="connsiteY234" fmla="*/ 40310 h 209550"/>
              <a:gd name="connsiteX235" fmla="*/ 31596 w 209550"/>
              <a:gd name="connsiteY235" fmla="*/ 29790 h 209550"/>
              <a:gd name="connsiteX236" fmla="*/ 32386 w 209550"/>
              <a:gd name="connsiteY236" fmla="*/ 29035 h 209550"/>
              <a:gd name="connsiteX237" fmla="*/ 32386 w 209550"/>
              <a:gd name="connsiteY237" fmla="*/ 29035 h 209550"/>
              <a:gd name="connsiteX238" fmla="*/ 40539 w 209550"/>
              <a:gd name="connsiteY238" fmla="*/ 21999 h 209550"/>
              <a:gd name="connsiteX239" fmla="*/ 39736 w 209550"/>
              <a:gd name="connsiteY239" fmla="*/ 22625 h 209550"/>
              <a:gd name="connsiteX240" fmla="*/ 42236 w 209550"/>
              <a:gd name="connsiteY240" fmla="*/ 20704 h 209550"/>
              <a:gd name="connsiteX241" fmla="*/ 40539 w 209550"/>
              <a:gd name="connsiteY241" fmla="*/ 21999 h 209550"/>
              <a:gd name="connsiteX242" fmla="*/ 42822 w 209550"/>
              <a:gd name="connsiteY242" fmla="*/ 20273 h 209550"/>
              <a:gd name="connsiteX243" fmla="*/ 42819 w 209550"/>
              <a:gd name="connsiteY243" fmla="*/ 20272 h 209550"/>
              <a:gd name="connsiteX244" fmla="*/ 48512 w 209550"/>
              <a:gd name="connsiteY244" fmla="*/ 16374 h 209550"/>
              <a:gd name="connsiteX245" fmla="*/ 48511 w 209550"/>
              <a:gd name="connsiteY245" fmla="*/ 16373 h 209550"/>
              <a:gd name="connsiteX246" fmla="*/ 53538 w 209550"/>
              <a:gd name="connsiteY246" fmla="*/ 13363 h 209550"/>
              <a:gd name="connsiteX247" fmla="*/ 56718 w 209550"/>
              <a:gd name="connsiteY247" fmla="*/ 11647 h 209550"/>
              <a:gd name="connsiteX248" fmla="*/ 54131 w 209550"/>
              <a:gd name="connsiteY248" fmla="*/ 13032 h 209550"/>
              <a:gd name="connsiteX249" fmla="*/ 57558 w 209550"/>
              <a:gd name="connsiteY249" fmla="*/ 11218 h 209550"/>
              <a:gd name="connsiteX250" fmla="*/ 56718 w 209550"/>
              <a:gd name="connsiteY250" fmla="*/ 11647 h 209550"/>
              <a:gd name="connsiteX251" fmla="*/ 59627 w 209550"/>
              <a:gd name="connsiteY251" fmla="*/ 10199 h 209550"/>
              <a:gd name="connsiteX252" fmla="*/ 57558 w 209550"/>
              <a:gd name="connsiteY252" fmla="*/ 11218 h 209550"/>
              <a:gd name="connsiteX253" fmla="*/ 60247 w 209550"/>
              <a:gd name="connsiteY253" fmla="*/ 9906 h 209550"/>
              <a:gd name="connsiteX254" fmla="*/ 59627 w 209550"/>
              <a:gd name="connsiteY254" fmla="*/ 10199 h 209550"/>
              <a:gd name="connsiteX255" fmla="*/ 62496 w 209550"/>
              <a:gd name="connsiteY255" fmla="*/ 8880 h 209550"/>
              <a:gd name="connsiteX256" fmla="*/ 62492 w 209550"/>
              <a:gd name="connsiteY256" fmla="*/ 8883 h 209550"/>
              <a:gd name="connsiteX257" fmla="*/ 65952 w 209550"/>
              <a:gd name="connsiteY257" fmla="*/ 7428 h 209550"/>
              <a:gd name="connsiteX258" fmla="*/ 67198 w 209550"/>
              <a:gd name="connsiteY258" fmla="*/ 6940 h 209550"/>
              <a:gd name="connsiteX259" fmla="*/ 65952 w 209550"/>
              <a:gd name="connsiteY259" fmla="*/ 7428 h 209550"/>
              <a:gd name="connsiteX260" fmla="*/ 69116 w 209550"/>
              <a:gd name="connsiteY260" fmla="*/ 6225 h 209550"/>
              <a:gd name="connsiteX261" fmla="*/ 67198 w 209550"/>
              <a:gd name="connsiteY261" fmla="*/ 6940 h 209550"/>
              <a:gd name="connsiteX262" fmla="*/ 69686 w 209550"/>
              <a:gd name="connsiteY262" fmla="*/ 6020 h 209550"/>
              <a:gd name="connsiteX263" fmla="*/ 69116 w 209550"/>
              <a:gd name="connsiteY263" fmla="*/ 6225 h 209550"/>
              <a:gd name="connsiteX264" fmla="*/ 72489 w 209550"/>
              <a:gd name="connsiteY264" fmla="*/ 5069 h 209550"/>
              <a:gd name="connsiteX265" fmla="*/ 69686 w 209550"/>
              <a:gd name="connsiteY265" fmla="*/ 6020 h 209550"/>
              <a:gd name="connsiteX266" fmla="*/ 72760 w 209550"/>
              <a:gd name="connsiteY266" fmla="*/ 4981 h 209550"/>
              <a:gd name="connsiteX267" fmla="*/ 72757 w 209550"/>
              <a:gd name="connsiteY267" fmla="*/ 4982 h 209550"/>
              <a:gd name="connsiteX268" fmla="*/ 75658 w 209550"/>
              <a:gd name="connsiteY268" fmla="*/ 4099 h 209550"/>
              <a:gd name="connsiteX269" fmla="*/ 78848 w 209550"/>
              <a:gd name="connsiteY269" fmla="*/ 3232 h 209550"/>
              <a:gd name="connsiteX270" fmla="*/ 77002 w 209550"/>
              <a:gd name="connsiteY270" fmla="*/ 3721 h 209550"/>
              <a:gd name="connsiteX271" fmla="*/ 79750 w 209550"/>
              <a:gd name="connsiteY271" fmla="*/ 3007 h 209550"/>
              <a:gd name="connsiteX272" fmla="*/ 78848 w 209550"/>
              <a:gd name="connsiteY272" fmla="*/ 3232 h 209550"/>
              <a:gd name="connsiteX273" fmla="*/ 81964 w 209550"/>
              <a:gd name="connsiteY273" fmla="*/ 2490 h 209550"/>
              <a:gd name="connsiteX274" fmla="*/ 79750 w 209550"/>
              <a:gd name="connsiteY274" fmla="*/ 3007 h 209550"/>
              <a:gd name="connsiteX275" fmla="*/ 83112 w 209550"/>
              <a:gd name="connsiteY275" fmla="*/ 2242 h 209550"/>
              <a:gd name="connsiteX276" fmla="*/ 81964 w 209550"/>
              <a:gd name="connsiteY276" fmla="*/ 2490 h 209550"/>
              <a:gd name="connsiteX277" fmla="*/ 84783 w 209550"/>
              <a:gd name="connsiteY277" fmla="*/ 1905 h 209550"/>
              <a:gd name="connsiteX278" fmla="*/ 84786 w 209550"/>
              <a:gd name="connsiteY278" fmla="*/ 1905 h 209550"/>
              <a:gd name="connsiteX279" fmla="*/ 89073 w 209550"/>
              <a:gd name="connsiteY279" fmla="*/ 1169 h 209550"/>
              <a:gd name="connsiteX280" fmla="*/ 87195 w 209550"/>
              <a:gd name="connsiteY280" fmla="*/ 1468 h 209550"/>
              <a:gd name="connsiteX281" fmla="*/ 90534 w 209550"/>
              <a:gd name="connsiteY281" fmla="*/ 960 h 209550"/>
              <a:gd name="connsiteX282" fmla="*/ 89073 w 209550"/>
              <a:gd name="connsiteY282" fmla="*/ 1169 h 209550"/>
              <a:gd name="connsiteX283" fmla="*/ 92012 w 209550"/>
              <a:gd name="connsiteY283" fmla="*/ 769 h 209550"/>
              <a:gd name="connsiteX284" fmla="*/ 92011 w 209550"/>
              <a:gd name="connsiteY284" fmla="*/ 770 h 209550"/>
              <a:gd name="connsiteX285" fmla="*/ 104775 w 209550"/>
              <a:gd name="connsiteY285" fmla="*/ 0 h 209550"/>
              <a:gd name="connsiteX286" fmla="*/ 116478 w 209550"/>
              <a:gd name="connsiteY286" fmla="*/ 646 h 209550"/>
              <a:gd name="connsiteX287" fmla="*/ 116471 w 209550"/>
              <a:gd name="connsiteY287" fmla="*/ 658 h 209550"/>
              <a:gd name="connsiteX288" fmla="*/ 119860 w 209550"/>
              <a:gd name="connsiteY288" fmla="*/ 1078 h 209550"/>
              <a:gd name="connsiteX289" fmla="*/ 120050 w 209550"/>
              <a:gd name="connsiteY289" fmla="*/ 1105 h 209550"/>
              <a:gd name="connsiteX290" fmla="*/ 130499 w 209550"/>
              <a:gd name="connsiteY290" fmla="*/ 3188 h 209550"/>
              <a:gd name="connsiteX291" fmla="*/ 130501 w 209550"/>
              <a:gd name="connsiteY291" fmla="*/ 3182 h 209550"/>
              <a:gd name="connsiteX292" fmla="*/ 140387 w 209550"/>
              <a:gd name="connsiteY292" fmla="*/ 6211 h 209550"/>
              <a:gd name="connsiteX293" fmla="*/ 140387 w 209550"/>
              <a:gd name="connsiteY293" fmla="*/ 6207 h 209550"/>
              <a:gd name="connsiteX294" fmla="*/ 147057 w 209550"/>
              <a:gd name="connsiteY294" fmla="*/ 8884 h 209550"/>
              <a:gd name="connsiteX295" fmla="*/ 146221 w 209550"/>
              <a:gd name="connsiteY295" fmla="*/ 8517 h 209550"/>
              <a:gd name="connsiteX296" fmla="*/ 149303 w 209550"/>
              <a:gd name="connsiteY296" fmla="*/ 9906 h 209550"/>
              <a:gd name="connsiteX297" fmla="*/ 147057 w 209550"/>
              <a:gd name="connsiteY297" fmla="*/ 8884 h 209550"/>
              <a:gd name="connsiteX298" fmla="*/ 149923 w 209550"/>
              <a:gd name="connsiteY298" fmla="*/ 10201 h 209550"/>
              <a:gd name="connsiteX299" fmla="*/ 149303 w 209550"/>
              <a:gd name="connsiteY299" fmla="*/ 9906 h 209550"/>
              <a:gd name="connsiteX300" fmla="*/ 151989 w 209550"/>
              <a:gd name="connsiteY300" fmla="*/ 11215 h 209550"/>
              <a:gd name="connsiteX301" fmla="*/ 149923 w 209550"/>
              <a:gd name="connsiteY301" fmla="*/ 10201 h 209550"/>
              <a:gd name="connsiteX302" fmla="*/ 152837 w 209550"/>
              <a:gd name="connsiteY302" fmla="*/ 11651 h 209550"/>
              <a:gd name="connsiteX303" fmla="*/ 151989 w 209550"/>
              <a:gd name="connsiteY303" fmla="*/ 11215 h 209550"/>
              <a:gd name="connsiteX304" fmla="*/ 155413 w 209550"/>
              <a:gd name="connsiteY304" fmla="*/ 13027 h 209550"/>
              <a:gd name="connsiteX305" fmla="*/ 155419 w 209550"/>
              <a:gd name="connsiteY305" fmla="*/ 13032 h 209550"/>
              <a:gd name="connsiteX306" fmla="*/ 156008 w 209550"/>
              <a:gd name="connsiteY306" fmla="*/ 13359 h 209550"/>
              <a:gd name="connsiteX307" fmla="*/ 161475 w 209550"/>
              <a:gd name="connsiteY307" fmla="*/ 16653 h 209550"/>
              <a:gd name="connsiteX308" fmla="*/ 161474 w 209550"/>
              <a:gd name="connsiteY308" fmla="*/ 16652 h 209550"/>
              <a:gd name="connsiteX309" fmla="*/ 167314 w 209550"/>
              <a:gd name="connsiteY309" fmla="*/ 20704 h 209550"/>
              <a:gd name="connsiteX310" fmla="*/ 166730 w 209550"/>
              <a:gd name="connsiteY310" fmla="*/ 20272 h 209550"/>
              <a:gd name="connsiteX311" fmla="*/ 169014 w 209550"/>
              <a:gd name="connsiteY311" fmla="*/ 21996 h 209550"/>
              <a:gd name="connsiteX312" fmla="*/ 167314 w 209550"/>
              <a:gd name="connsiteY312" fmla="*/ 20704 h 209550"/>
              <a:gd name="connsiteX313" fmla="*/ 169840 w 209550"/>
              <a:gd name="connsiteY313" fmla="*/ 22646 h 209550"/>
              <a:gd name="connsiteX314" fmla="*/ 169014 w 209550"/>
              <a:gd name="connsiteY314" fmla="*/ 21996 h 209550"/>
              <a:gd name="connsiteX315" fmla="*/ 171421 w 209550"/>
              <a:gd name="connsiteY315" fmla="*/ 23926 h 209550"/>
              <a:gd name="connsiteX316" fmla="*/ 171421 w 209550"/>
              <a:gd name="connsiteY316" fmla="*/ 23925 h 209550"/>
              <a:gd name="connsiteX317" fmla="*/ 172559 w 209550"/>
              <a:gd name="connsiteY317" fmla="*/ 24878 h 209550"/>
              <a:gd name="connsiteX318" fmla="*/ 176614 w 209550"/>
              <a:gd name="connsiteY318" fmla="*/ 28505 h 209550"/>
              <a:gd name="connsiteX319" fmla="*/ 189046 w 209550"/>
              <a:gd name="connsiteY319" fmla="*/ 42503 h 209550"/>
              <a:gd name="connsiteX320" fmla="*/ 195014 w 209550"/>
              <a:gd name="connsiteY320" fmla="*/ 51501 h 209550"/>
              <a:gd name="connsiteX321" fmla="*/ 194649 w 209550"/>
              <a:gd name="connsiteY321" fmla="*/ 50889 h 209550"/>
              <a:gd name="connsiteX322" fmla="*/ 196368 w 209550"/>
              <a:gd name="connsiteY322" fmla="*/ 53859 h 209550"/>
              <a:gd name="connsiteX323" fmla="*/ 196364 w 209550"/>
              <a:gd name="connsiteY323" fmla="*/ 53851 h 209550"/>
              <a:gd name="connsiteX324" fmla="*/ 197991 w 209550"/>
              <a:gd name="connsiteY324" fmla="*/ 56888 h 209550"/>
              <a:gd name="connsiteX325" fmla="*/ 197002 w 209550"/>
              <a:gd name="connsiteY325" fmla="*/ 55013 h 209550"/>
              <a:gd name="connsiteX326" fmla="*/ 198635 w 209550"/>
              <a:gd name="connsiteY326" fmla="*/ 58162 h 209550"/>
              <a:gd name="connsiteX327" fmla="*/ 197991 w 209550"/>
              <a:gd name="connsiteY327" fmla="*/ 56888 h 209550"/>
              <a:gd name="connsiteX328" fmla="*/ 199067 w 209550"/>
              <a:gd name="connsiteY328" fmla="*/ 59039 h 209550"/>
              <a:gd name="connsiteX329" fmla="*/ 198635 w 209550"/>
              <a:gd name="connsiteY329" fmla="*/ 58162 h 209550"/>
              <a:gd name="connsiteX330" fmla="*/ 199932 w 209550"/>
              <a:gd name="connsiteY330" fmla="*/ 60862 h 209550"/>
              <a:gd name="connsiteX331" fmla="*/ 199067 w 209550"/>
              <a:gd name="connsiteY331" fmla="*/ 59039 h 209550"/>
              <a:gd name="connsiteX332" fmla="*/ 201172 w 209550"/>
              <a:gd name="connsiteY332" fmla="*/ 63651 h 209550"/>
              <a:gd name="connsiteX333" fmla="*/ 199932 w 209550"/>
              <a:gd name="connsiteY333" fmla="*/ 60862 h 209550"/>
              <a:gd name="connsiteX334" fmla="*/ 201531 w 209550"/>
              <a:gd name="connsiteY334" fmla="*/ 64503 h 209550"/>
              <a:gd name="connsiteX335" fmla="*/ 201172 w 209550"/>
              <a:gd name="connsiteY335" fmla="*/ 63651 h 209550"/>
              <a:gd name="connsiteX336" fmla="*/ 202284 w 209550"/>
              <a:gd name="connsiteY336" fmla="*/ 66361 h 209550"/>
              <a:gd name="connsiteX337" fmla="*/ 201531 w 209550"/>
              <a:gd name="connsiteY337" fmla="*/ 64503 h 209550"/>
              <a:gd name="connsiteX338" fmla="*/ 202843 w 209550"/>
              <a:gd name="connsiteY338" fmla="*/ 67811 h 209550"/>
              <a:gd name="connsiteX339" fmla="*/ 202844 w 209550"/>
              <a:gd name="connsiteY339" fmla="*/ 67813 h 209550"/>
              <a:gd name="connsiteX340" fmla="*/ 205047 w 209550"/>
              <a:gd name="connsiteY340" fmla="*/ 74292 h 209550"/>
              <a:gd name="connsiteX341" fmla="*/ 204923 w 209550"/>
              <a:gd name="connsiteY341" fmla="*/ 73888 h 209550"/>
              <a:gd name="connsiteX342" fmla="*/ 205689 w 209550"/>
              <a:gd name="connsiteY342" fmla="*/ 76493 h 209550"/>
              <a:gd name="connsiteX343" fmla="*/ 205047 w 209550"/>
              <a:gd name="connsiteY343" fmla="*/ 74292 h 209550"/>
              <a:gd name="connsiteX344" fmla="*/ 206074 w 209550"/>
              <a:gd name="connsiteY344" fmla="*/ 77911 h 209550"/>
              <a:gd name="connsiteX345" fmla="*/ 205689 w 209550"/>
              <a:gd name="connsiteY345" fmla="*/ 76493 h 209550"/>
              <a:gd name="connsiteX346" fmla="*/ 206820 w 209550"/>
              <a:gd name="connsiteY346" fmla="*/ 80912 h 209550"/>
              <a:gd name="connsiteX347" fmla="*/ 206074 w 209550"/>
              <a:gd name="connsiteY347" fmla="*/ 77911 h 209550"/>
              <a:gd name="connsiteX348" fmla="*/ 206976 w 209550"/>
              <a:gd name="connsiteY348" fmla="*/ 81590 h 209550"/>
              <a:gd name="connsiteX349" fmla="*/ 206820 w 209550"/>
              <a:gd name="connsiteY349" fmla="*/ 80912 h 209550"/>
              <a:gd name="connsiteX350" fmla="*/ 207444 w 209550"/>
              <a:gd name="connsiteY350" fmla="*/ 83772 h 209550"/>
              <a:gd name="connsiteX351" fmla="*/ 206976 w 209550"/>
              <a:gd name="connsiteY351" fmla="*/ 81590 h 209550"/>
              <a:gd name="connsiteX352" fmla="*/ 207764 w 209550"/>
              <a:gd name="connsiteY352" fmla="*/ 85410 h 209550"/>
              <a:gd name="connsiteX353" fmla="*/ 207444 w 209550"/>
              <a:gd name="connsiteY353" fmla="*/ 83772 h 209550"/>
              <a:gd name="connsiteX354" fmla="*/ 208078 w 209550"/>
              <a:gd name="connsiteY354" fmla="*/ 87178 h 209550"/>
              <a:gd name="connsiteX355" fmla="*/ 207764 w 209550"/>
              <a:gd name="connsiteY355" fmla="*/ 85410 h 209550"/>
              <a:gd name="connsiteX356" fmla="*/ 208284 w 209550"/>
              <a:gd name="connsiteY356" fmla="*/ 88438 h 209550"/>
              <a:gd name="connsiteX357" fmla="*/ 208078 w 209550"/>
              <a:gd name="connsiteY357" fmla="*/ 87178 h 209550"/>
              <a:gd name="connsiteX358" fmla="*/ 208706 w 209550"/>
              <a:gd name="connsiteY358" fmla="*/ 91412 h 209550"/>
              <a:gd name="connsiteX359" fmla="*/ 208284 w 209550"/>
              <a:gd name="connsiteY359" fmla="*/ 88438 h 209550"/>
              <a:gd name="connsiteX360" fmla="*/ 208780 w 209550"/>
              <a:gd name="connsiteY360" fmla="*/ 92010 h 209550"/>
              <a:gd name="connsiteX361" fmla="*/ 208706 w 209550"/>
              <a:gd name="connsiteY361" fmla="*/ 91412 h 209550"/>
              <a:gd name="connsiteX362" fmla="*/ 209100 w 209550"/>
              <a:gd name="connsiteY362" fmla="*/ 95005 h 209550"/>
              <a:gd name="connsiteX363" fmla="*/ 208780 w 209550"/>
              <a:gd name="connsiteY363" fmla="*/ 92010 h 209550"/>
              <a:gd name="connsiteX364" fmla="*/ 209199 w 209550"/>
              <a:gd name="connsiteY364" fmla="*/ 96142 h 209550"/>
              <a:gd name="connsiteX365" fmla="*/ 209100 w 209550"/>
              <a:gd name="connsiteY365" fmla="*/ 95005 h 209550"/>
              <a:gd name="connsiteX366" fmla="*/ 209357 w 209550"/>
              <a:gd name="connsiteY366" fmla="*/ 98354 h 209550"/>
              <a:gd name="connsiteX367" fmla="*/ 209357 w 209550"/>
              <a:gd name="connsiteY367" fmla="*/ 98354 h 209550"/>
              <a:gd name="connsiteX368" fmla="*/ 209550 w 209550"/>
              <a:gd name="connsiteY368" fmla="*/ 104775 h 209550"/>
              <a:gd name="connsiteX369" fmla="*/ 208906 w 209550"/>
              <a:gd name="connsiteY369" fmla="*/ 116459 h 209550"/>
              <a:gd name="connsiteX370" fmla="*/ 209081 w 209550"/>
              <a:gd name="connsiteY370" fmla="*/ 114826 h 209550"/>
              <a:gd name="connsiteX371" fmla="*/ 208694 w 209550"/>
              <a:gd name="connsiteY371" fmla="*/ 118282 h 209550"/>
              <a:gd name="connsiteX372" fmla="*/ 208906 w 209550"/>
              <a:gd name="connsiteY372" fmla="*/ 116459 h 209550"/>
              <a:gd name="connsiteX373" fmla="*/ 208322 w 209550"/>
              <a:gd name="connsiteY373" fmla="*/ 120866 h 209550"/>
              <a:gd name="connsiteX374" fmla="*/ 208694 w 209550"/>
              <a:gd name="connsiteY374" fmla="*/ 118282 h 209550"/>
              <a:gd name="connsiteX375" fmla="*/ 208228 w 209550"/>
              <a:gd name="connsiteY375" fmla="*/ 121499 h 209550"/>
              <a:gd name="connsiteX376" fmla="*/ 208223 w 209550"/>
              <a:gd name="connsiteY376" fmla="*/ 121495 h 209550"/>
              <a:gd name="connsiteX377" fmla="*/ 104775 w 209550"/>
              <a:gd name="connsiteY377" fmla="*/ 157163 h 209550"/>
              <a:gd name="connsiteX378" fmla="*/ 82184 w 209550"/>
              <a:gd name="connsiteY378" fmla="*/ 159219 h 209550"/>
              <a:gd name="connsiteX379" fmla="*/ 103729 w 209550"/>
              <a:gd name="connsiteY379" fmla="*/ 195251 h 209550"/>
              <a:gd name="connsiteX380" fmla="*/ 104775 w 209550"/>
              <a:gd name="connsiteY380" fmla="*/ 195263 h 209550"/>
              <a:gd name="connsiteX381" fmla="*/ 104775 w 209550"/>
              <a:gd name="connsiteY381" fmla="*/ 195263 h 209550"/>
              <a:gd name="connsiteX382" fmla="*/ 105813 w 209550"/>
              <a:gd name="connsiteY382" fmla="*/ 195243 h 209550"/>
              <a:gd name="connsiteX383" fmla="*/ 106475 w 209550"/>
              <a:gd name="connsiteY383" fmla="*/ 194445 h 209550"/>
              <a:gd name="connsiteX384" fmla="*/ 127369 w 209550"/>
              <a:gd name="connsiteY384" fmla="*/ 159228 h 209550"/>
              <a:gd name="connsiteX385" fmla="*/ 104775 w 209550"/>
              <a:gd name="connsiteY385" fmla="*/ 157163 h 209550"/>
              <a:gd name="connsiteX386" fmla="*/ 68153 w 209550"/>
              <a:gd name="connsiteY386" fmla="*/ 162660 h 209550"/>
              <a:gd name="connsiteX387" fmla="*/ 65637 w 209550"/>
              <a:gd name="connsiteY387" fmla="*/ 163475 h 209550"/>
              <a:gd name="connsiteX388" fmla="*/ 44877 w 209550"/>
              <a:gd name="connsiteY388" fmla="*/ 172588 h 209550"/>
              <a:gd name="connsiteX389" fmla="*/ 84144 w 209550"/>
              <a:gd name="connsiteY389" fmla="*/ 192900 h 209550"/>
              <a:gd name="connsiteX390" fmla="*/ 68153 w 209550"/>
              <a:gd name="connsiteY390" fmla="*/ 162660 h 209550"/>
              <a:gd name="connsiteX391" fmla="*/ 141398 w 209550"/>
              <a:gd name="connsiteY391" fmla="*/ 162668 h 209550"/>
              <a:gd name="connsiteX392" fmla="*/ 140329 w 209550"/>
              <a:gd name="connsiteY392" fmla="*/ 165285 h 209550"/>
              <a:gd name="connsiteX393" fmla="*/ 125392 w 209550"/>
              <a:gd name="connsiteY393" fmla="*/ 192894 h 209550"/>
              <a:gd name="connsiteX394" fmla="*/ 164678 w 209550"/>
              <a:gd name="connsiteY394" fmla="*/ 172597 h 209550"/>
              <a:gd name="connsiteX395" fmla="*/ 141398 w 209550"/>
              <a:gd name="connsiteY395" fmla="*/ 162668 h 209550"/>
              <a:gd name="connsiteX396" fmla="*/ 57310 w 209550"/>
              <a:gd name="connsiteY396" fmla="*/ 111923 h 209550"/>
              <a:gd name="connsiteX397" fmla="*/ 14566 w 209550"/>
              <a:gd name="connsiteY397" fmla="*/ 111926 h 209550"/>
              <a:gd name="connsiteX398" fmla="*/ 34662 w 209550"/>
              <a:gd name="connsiteY398" fmla="*/ 161982 h 209550"/>
              <a:gd name="connsiteX399" fmla="*/ 63509 w 209550"/>
              <a:gd name="connsiteY399" fmla="*/ 149145 h 209550"/>
              <a:gd name="connsiteX400" fmla="*/ 57310 w 209550"/>
              <a:gd name="connsiteY400" fmla="*/ 111923 h 209550"/>
              <a:gd name="connsiteX401" fmla="*/ 194984 w 209550"/>
              <a:gd name="connsiteY401" fmla="*/ 111926 h 209550"/>
              <a:gd name="connsiteX402" fmla="*/ 152240 w 209550"/>
              <a:gd name="connsiteY402" fmla="*/ 111923 h 209550"/>
              <a:gd name="connsiteX403" fmla="*/ 146050 w 209550"/>
              <a:gd name="connsiteY403" fmla="*/ 149144 h 209550"/>
              <a:gd name="connsiteX404" fmla="*/ 174887 w 209550"/>
              <a:gd name="connsiteY404" fmla="*/ 161969 h 209550"/>
              <a:gd name="connsiteX405" fmla="*/ 194984 w 209550"/>
              <a:gd name="connsiteY405" fmla="*/ 111926 h 209550"/>
              <a:gd name="connsiteX406" fmla="*/ 137937 w 209550"/>
              <a:gd name="connsiteY406" fmla="*/ 111924 h 209550"/>
              <a:gd name="connsiteX407" fmla="*/ 71613 w 209550"/>
              <a:gd name="connsiteY407" fmla="*/ 111924 h 209550"/>
              <a:gd name="connsiteX408" fmla="*/ 77355 w 209550"/>
              <a:gd name="connsiteY408" fmla="*/ 145598 h 209550"/>
              <a:gd name="connsiteX409" fmla="*/ 104775 w 209550"/>
              <a:gd name="connsiteY409" fmla="*/ 142875 h 209550"/>
              <a:gd name="connsiteX410" fmla="*/ 132187 w 209550"/>
              <a:gd name="connsiteY410" fmla="*/ 145595 h 209550"/>
              <a:gd name="connsiteX411" fmla="*/ 137937 w 209550"/>
              <a:gd name="connsiteY411" fmla="*/ 111924 h 209550"/>
              <a:gd name="connsiteX412" fmla="*/ 34664 w 209550"/>
              <a:gd name="connsiteY412" fmla="*/ 47581 h 209550"/>
              <a:gd name="connsiteX413" fmla="*/ 34382 w 209550"/>
              <a:gd name="connsiteY413" fmla="*/ 47913 h 209550"/>
              <a:gd name="connsiteX414" fmla="*/ 14565 w 209550"/>
              <a:gd name="connsiteY414" fmla="*/ 97633 h 209550"/>
              <a:gd name="connsiteX415" fmla="*/ 57309 w 209550"/>
              <a:gd name="connsiteY415" fmla="*/ 97637 h 209550"/>
              <a:gd name="connsiteX416" fmla="*/ 63500 w 209550"/>
              <a:gd name="connsiteY416" fmla="*/ 60405 h 209550"/>
              <a:gd name="connsiteX417" fmla="*/ 34664 w 209550"/>
              <a:gd name="connsiteY417" fmla="*/ 47581 h 209550"/>
              <a:gd name="connsiteX418" fmla="*/ 132196 w 209550"/>
              <a:gd name="connsiteY418" fmla="*/ 63952 h 209550"/>
              <a:gd name="connsiteX419" fmla="*/ 131187 w 209550"/>
              <a:gd name="connsiteY419" fmla="*/ 64152 h 209550"/>
              <a:gd name="connsiteX420" fmla="*/ 104775 w 209550"/>
              <a:gd name="connsiteY420" fmla="*/ 66675 h 209550"/>
              <a:gd name="connsiteX421" fmla="*/ 77363 w 209550"/>
              <a:gd name="connsiteY421" fmla="*/ 63955 h 209550"/>
              <a:gd name="connsiteX422" fmla="*/ 71613 w 209550"/>
              <a:gd name="connsiteY422" fmla="*/ 97636 h 209550"/>
              <a:gd name="connsiteX423" fmla="*/ 137937 w 209550"/>
              <a:gd name="connsiteY423" fmla="*/ 97636 h 209550"/>
              <a:gd name="connsiteX424" fmla="*/ 132196 w 209550"/>
              <a:gd name="connsiteY424" fmla="*/ 63952 h 209550"/>
              <a:gd name="connsiteX425" fmla="*/ 174888 w 209550"/>
              <a:gd name="connsiteY425" fmla="*/ 47568 h 209550"/>
              <a:gd name="connsiteX426" fmla="*/ 173673 w 209550"/>
              <a:gd name="connsiteY426" fmla="*/ 48289 h 209550"/>
              <a:gd name="connsiteX427" fmla="*/ 146041 w 209550"/>
              <a:gd name="connsiteY427" fmla="*/ 60405 h 209550"/>
              <a:gd name="connsiteX428" fmla="*/ 152241 w 209550"/>
              <a:gd name="connsiteY428" fmla="*/ 97637 h 209550"/>
              <a:gd name="connsiteX429" fmla="*/ 194984 w 209550"/>
              <a:gd name="connsiteY429" fmla="*/ 97633 h 209550"/>
              <a:gd name="connsiteX430" fmla="*/ 174888 w 209550"/>
              <a:gd name="connsiteY430" fmla="*/ 47568 h 209550"/>
              <a:gd name="connsiteX431" fmla="*/ 104775 w 209550"/>
              <a:gd name="connsiteY431" fmla="*/ 14288 h 209550"/>
              <a:gd name="connsiteX432" fmla="*/ 103727 w 209550"/>
              <a:gd name="connsiteY432" fmla="*/ 14297 h 209550"/>
              <a:gd name="connsiteX433" fmla="*/ 103075 w 209550"/>
              <a:gd name="connsiteY433" fmla="*/ 15105 h 209550"/>
              <a:gd name="connsiteX434" fmla="*/ 82181 w 209550"/>
              <a:gd name="connsiteY434" fmla="*/ 50322 h 209550"/>
              <a:gd name="connsiteX435" fmla="*/ 104775 w 209550"/>
              <a:gd name="connsiteY435" fmla="*/ 52388 h 209550"/>
              <a:gd name="connsiteX436" fmla="*/ 127366 w 209550"/>
              <a:gd name="connsiteY436" fmla="*/ 50332 h 209550"/>
              <a:gd name="connsiteX437" fmla="*/ 105821 w 209550"/>
              <a:gd name="connsiteY437" fmla="*/ 14299 h 209550"/>
              <a:gd name="connsiteX438" fmla="*/ 104775 w 209550"/>
              <a:gd name="connsiteY438" fmla="*/ 14288 h 209550"/>
              <a:gd name="connsiteX439" fmla="*/ 84158 w 209550"/>
              <a:gd name="connsiteY439" fmla="*/ 16656 h 209550"/>
              <a:gd name="connsiteX440" fmla="*/ 82310 w 209550"/>
              <a:gd name="connsiteY440" fmla="*/ 17098 h 209550"/>
              <a:gd name="connsiteX441" fmla="*/ 44872 w 209550"/>
              <a:gd name="connsiteY441" fmla="*/ 36953 h 209550"/>
              <a:gd name="connsiteX442" fmla="*/ 68152 w 209550"/>
              <a:gd name="connsiteY442" fmla="*/ 46882 h 209550"/>
              <a:gd name="connsiteX443" fmla="*/ 84158 w 209550"/>
              <a:gd name="connsiteY443" fmla="*/ 16656 h 209550"/>
              <a:gd name="connsiteX444" fmla="*/ 125406 w 209550"/>
              <a:gd name="connsiteY444" fmla="*/ 16650 h 209550"/>
              <a:gd name="connsiteX445" fmla="*/ 126939 w 209550"/>
              <a:gd name="connsiteY445" fmla="*/ 18981 h 209550"/>
              <a:gd name="connsiteX446" fmla="*/ 141397 w 209550"/>
              <a:gd name="connsiteY446" fmla="*/ 46890 h 209550"/>
              <a:gd name="connsiteX447" fmla="*/ 164674 w 209550"/>
              <a:gd name="connsiteY447" fmla="*/ 36962 h 209550"/>
              <a:gd name="connsiteX448" fmla="*/ 125406 w 209550"/>
              <a:gd name="connsiteY448" fmla="*/ 166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</a:cxnLst>
            <a:rect l="l" t="t" r="r" b="b"/>
            <a:pathLst>
              <a:path w="209550" h="209550">
                <a:moveTo>
                  <a:pt x="208223" y="121495"/>
                </a:moveTo>
                <a:lnTo>
                  <a:pt x="207789" y="124033"/>
                </a:lnTo>
                <a:cubicBezTo>
                  <a:pt x="207684" y="124593"/>
                  <a:pt x="207575" y="125151"/>
                  <a:pt x="207463" y="125708"/>
                </a:cubicBezTo>
                <a:lnTo>
                  <a:pt x="207784" y="124030"/>
                </a:lnTo>
                <a:cubicBezTo>
                  <a:pt x="207619" y="124918"/>
                  <a:pt x="207443" y="125802"/>
                  <a:pt x="207256" y="126683"/>
                </a:cubicBezTo>
                <a:lnTo>
                  <a:pt x="207463" y="125708"/>
                </a:lnTo>
                <a:cubicBezTo>
                  <a:pt x="207257" y="126722"/>
                  <a:pt x="207036" y="127731"/>
                  <a:pt x="206802" y="128734"/>
                </a:cubicBezTo>
                <a:lnTo>
                  <a:pt x="207256" y="126683"/>
                </a:lnTo>
                <a:cubicBezTo>
                  <a:pt x="207001" y="127881"/>
                  <a:pt x="206726" y="129071"/>
                  <a:pt x="206431" y="130253"/>
                </a:cubicBezTo>
                <a:lnTo>
                  <a:pt x="206433" y="130253"/>
                </a:lnTo>
                <a:cubicBezTo>
                  <a:pt x="206083" y="131646"/>
                  <a:pt x="205707" y="133028"/>
                  <a:pt x="205304" y="134398"/>
                </a:cubicBezTo>
                <a:lnTo>
                  <a:pt x="205601" y="133379"/>
                </a:lnTo>
                <a:cubicBezTo>
                  <a:pt x="205356" y="134243"/>
                  <a:pt x="205100" y="135103"/>
                  <a:pt x="204834" y="135957"/>
                </a:cubicBezTo>
                <a:lnTo>
                  <a:pt x="204832" y="135955"/>
                </a:lnTo>
                <a:cubicBezTo>
                  <a:pt x="204083" y="138369"/>
                  <a:pt x="203247" y="140742"/>
                  <a:pt x="202330" y="143076"/>
                </a:cubicBezTo>
                <a:lnTo>
                  <a:pt x="202902" y="141584"/>
                </a:lnTo>
                <a:cubicBezTo>
                  <a:pt x="202513" y="142619"/>
                  <a:pt x="202109" y="143647"/>
                  <a:pt x="201689" y="144666"/>
                </a:cubicBezTo>
                <a:lnTo>
                  <a:pt x="202330" y="143076"/>
                </a:lnTo>
                <a:cubicBezTo>
                  <a:pt x="201957" y="144026"/>
                  <a:pt x="201570" y="144970"/>
                  <a:pt x="201170" y="145905"/>
                </a:cubicBezTo>
                <a:lnTo>
                  <a:pt x="201689" y="144666"/>
                </a:lnTo>
                <a:cubicBezTo>
                  <a:pt x="201130" y="146022"/>
                  <a:pt x="200543" y="147364"/>
                  <a:pt x="199930" y="148691"/>
                </a:cubicBezTo>
                <a:lnTo>
                  <a:pt x="201170" y="145905"/>
                </a:lnTo>
                <a:cubicBezTo>
                  <a:pt x="200621" y="147188"/>
                  <a:pt x="200048" y="148459"/>
                  <a:pt x="199451" y="149715"/>
                </a:cubicBezTo>
                <a:lnTo>
                  <a:pt x="199930" y="148691"/>
                </a:lnTo>
                <a:cubicBezTo>
                  <a:pt x="199575" y="149459"/>
                  <a:pt x="199212" y="150220"/>
                  <a:pt x="198839" y="150977"/>
                </a:cubicBezTo>
                <a:lnTo>
                  <a:pt x="199451" y="149715"/>
                </a:lnTo>
                <a:cubicBezTo>
                  <a:pt x="198985" y="150694"/>
                  <a:pt x="198504" y="151666"/>
                  <a:pt x="198009" y="152629"/>
                </a:cubicBezTo>
                <a:lnTo>
                  <a:pt x="198839" y="150977"/>
                </a:lnTo>
                <a:cubicBezTo>
                  <a:pt x="198289" y="152096"/>
                  <a:pt x="197718" y="153205"/>
                  <a:pt x="197128" y="154302"/>
                </a:cubicBezTo>
                <a:lnTo>
                  <a:pt x="198009" y="152629"/>
                </a:lnTo>
                <a:cubicBezTo>
                  <a:pt x="197564" y="153494"/>
                  <a:pt x="197107" y="154353"/>
                  <a:pt x="196639" y="155203"/>
                </a:cubicBezTo>
                <a:lnTo>
                  <a:pt x="196638" y="155204"/>
                </a:lnTo>
                <a:cubicBezTo>
                  <a:pt x="196068" y="156240"/>
                  <a:pt x="195482" y="157265"/>
                  <a:pt x="194878" y="158280"/>
                </a:cubicBezTo>
                <a:lnTo>
                  <a:pt x="194872" y="158289"/>
                </a:lnTo>
                <a:cubicBezTo>
                  <a:pt x="194229" y="159369"/>
                  <a:pt x="193561" y="160447"/>
                  <a:pt x="192875" y="161511"/>
                </a:cubicBezTo>
                <a:lnTo>
                  <a:pt x="192874" y="161512"/>
                </a:lnTo>
                <a:cubicBezTo>
                  <a:pt x="191529" y="163597"/>
                  <a:pt x="190110" y="165631"/>
                  <a:pt x="188625" y="167611"/>
                </a:cubicBezTo>
                <a:lnTo>
                  <a:pt x="189321" y="166673"/>
                </a:lnTo>
                <a:cubicBezTo>
                  <a:pt x="188685" y="167540"/>
                  <a:pt x="188036" y="168396"/>
                  <a:pt x="187375" y="169242"/>
                </a:cubicBezTo>
                <a:lnTo>
                  <a:pt x="187377" y="169240"/>
                </a:lnTo>
                <a:cubicBezTo>
                  <a:pt x="184472" y="172957"/>
                  <a:pt x="181323" y="176471"/>
                  <a:pt x="177954" y="179760"/>
                </a:cubicBezTo>
                <a:lnTo>
                  <a:pt x="177164" y="180515"/>
                </a:lnTo>
                <a:lnTo>
                  <a:pt x="177164" y="180515"/>
                </a:lnTo>
                <a:lnTo>
                  <a:pt x="176105" y="181521"/>
                </a:lnTo>
                <a:lnTo>
                  <a:pt x="173741" y="183653"/>
                </a:lnTo>
                <a:cubicBezTo>
                  <a:pt x="173055" y="184254"/>
                  <a:pt x="172361" y="184846"/>
                  <a:pt x="171659" y="185429"/>
                </a:cubicBezTo>
                <a:lnTo>
                  <a:pt x="173312" y="184027"/>
                </a:lnTo>
                <a:cubicBezTo>
                  <a:pt x="172424" y="184795"/>
                  <a:pt x="171524" y="185548"/>
                  <a:pt x="170611" y="186286"/>
                </a:cubicBezTo>
                <a:lnTo>
                  <a:pt x="171659" y="185429"/>
                </a:lnTo>
                <a:cubicBezTo>
                  <a:pt x="170931" y="186032"/>
                  <a:pt x="170196" y="186626"/>
                  <a:pt x="169453" y="187210"/>
                </a:cubicBezTo>
                <a:lnTo>
                  <a:pt x="169454" y="187209"/>
                </a:lnTo>
                <a:cubicBezTo>
                  <a:pt x="168191" y="188202"/>
                  <a:pt x="166906" y="189165"/>
                  <a:pt x="165598" y="190098"/>
                </a:cubicBezTo>
                <a:lnTo>
                  <a:pt x="167726" y="188539"/>
                </a:lnTo>
                <a:cubicBezTo>
                  <a:pt x="166853" y="189195"/>
                  <a:pt x="165971" y="189838"/>
                  <a:pt x="165079" y="190467"/>
                </a:cubicBezTo>
                <a:lnTo>
                  <a:pt x="165598" y="190098"/>
                </a:lnTo>
                <a:cubicBezTo>
                  <a:pt x="164732" y="190717"/>
                  <a:pt x="163856" y="191323"/>
                  <a:pt x="162971" y="191915"/>
                </a:cubicBezTo>
                <a:lnTo>
                  <a:pt x="165079" y="190467"/>
                </a:lnTo>
                <a:cubicBezTo>
                  <a:pt x="164181" y="191100"/>
                  <a:pt x="163272" y="191719"/>
                  <a:pt x="162354" y="192325"/>
                </a:cubicBezTo>
                <a:lnTo>
                  <a:pt x="162971" y="191915"/>
                </a:lnTo>
                <a:cubicBezTo>
                  <a:pt x="161896" y="192634"/>
                  <a:pt x="160808" y="193334"/>
                  <a:pt x="159706" y="194014"/>
                </a:cubicBezTo>
                <a:lnTo>
                  <a:pt x="162354" y="192325"/>
                </a:lnTo>
                <a:cubicBezTo>
                  <a:pt x="161304" y="193017"/>
                  <a:pt x="160240" y="193690"/>
                  <a:pt x="159165" y="194345"/>
                </a:cubicBezTo>
                <a:lnTo>
                  <a:pt x="159706" y="194014"/>
                </a:lnTo>
                <a:cubicBezTo>
                  <a:pt x="158885" y="194520"/>
                  <a:pt x="158056" y="195015"/>
                  <a:pt x="157221" y="195500"/>
                </a:cubicBezTo>
                <a:lnTo>
                  <a:pt x="159165" y="194345"/>
                </a:lnTo>
                <a:cubicBezTo>
                  <a:pt x="158108" y="194987"/>
                  <a:pt x="157041" y="195612"/>
                  <a:pt x="155960" y="196218"/>
                </a:cubicBezTo>
                <a:lnTo>
                  <a:pt x="155960" y="196218"/>
                </a:lnTo>
                <a:cubicBezTo>
                  <a:pt x="154481" y="197048"/>
                  <a:pt x="152979" y="197843"/>
                  <a:pt x="151456" y="198602"/>
                </a:cubicBezTo>
                <a:cubicBezTo>
                  <a:pt x="150211" y="199222"/>
                  <a:pt x="148954" y="199818"/>
                  <a:pt x="147683" y="200390"/>
                </a:cubicBezTo>
                <a:lnTo>
                  <a:pt x="149568" y="199519"/>
                </a:lnTo>
                <a:cubicBezTo>
                  <a:pt x="148682" y="199939"/>
                  <a:pt x="147790" y="200347"/>
                  <a:pt x="146891" y="200742"/>
                </a:cubicBezTo>
                <a:lnTo>
                  <a:pt x="147683" y="200390"/>
                </a:lnTo>
                <a:cubicBezTo>
                  <a:pt x="146616" y="200869"/>
                  <a:pt x="145541" y="201331"/>
                  <a:pt x="144456" y="201775"/>
                </a:cubicBezTo>
                <a:lnTo>
                  <a:pt x="146891" y="200742"/>
                </a:lnTo>
                <a:cubicBezTo>
                  <a:pt x="145920" y="201168"/>
                  <a:pt x="144942" y="201580"/>
                  <a:pt x="143956" y="201978"/>
                </a:cubicBezTo>
                <a:lnTo>
                  <a:pt x="144456" y="201775"/>
                </a:lnTo>
                <a:cubicBezTo>
                  <a:pt x="143380" y="202216"/>
                  <a:pt x="142295" y="202639"/>
                  <a:pt x="141202" y="203044"/>
                </a:cubicBezTo>
                <a:lnTo>
                  <a:pt x="143956" y="201978"/>
                </a:lnTo>
                <a:cubicBezTo>
                  <a:pt x="142683" y="202492"/>
                  <a:pt x="141397" y="202982"/>
                  <a:pt x="140098" y="203446"/>
                </a:cubicBezTo>
                <a:lnTo>
                  <a:pt x="141202" y="203044"/>
                </a:lnTo>
                <a:cubicBezTo>
                  <a:pt x="140044" y="203473"/>
                  <a:pt x="138877" y="203883"/>
                  <a:pt x="137701" y="204272"/>
                </a:cubicBezTo>
                <a:lnTo>
                  <a:pt x="140098" y="203446"/>
                </a:lnTo>
                <a:cubicBezTo>
                  <a:pt x="139164" y="203781"/>
                  <a:pt x="138223" y="204103"/>
                  <a:pt x="137277" y="204411"/>
                </a:cubicBezTo>
                <a:lnTo>
                  <a:pt x="137701" y="204272"/>
                </a:lnTo>
                <a:cubicBezTo>
                  <a:pt x="136705" y="204601"/>
                  <a:pt x="135703" y="204916"/>
                  <a:pt x="134693" y="205216"/>
                </a:cubicBezTo>
                <a:lnTo>
                  <a:pt x="134687" y="205218"/>
                </a:lnTo>
                <a:cubicBezTo>
                  <a:pt x="133499" y="205571"/>
                  <a:pt x="132295" y="205907"/>
                  <a:pt x="131082" y="206220"/>
                </a:cubicBezTo>
                <a:lnTo>
                  <a:pt x="133573" y="205543"/>
                </a:lnTo>
                <a:cubicBezTo>
                  <a:pt x="132381" y="205883"/>
                  <a:pt x="131180" y="206202"/>
                  <a:pt x="129971" y="206501"/>
                </a:cubicBezTo>
                <a:lnTo>
                  <a:pt x="131082" y="206220"/>
                </a:lnTo>
                <a:cubicBezTo>
                  <a:pt x="129959" y="206511"/>
                  <a:pt x="128828" y="206783"/>
                  <a:pt x="127690" y="207036"/>
                </a:cubicBezTo>
                <a:lnTo>
                  <a:pt x="129971" y="206501"/>
                </a:lnTo>
                <a:cubicBezTo>
                  <a:pt x="128907" y="206763"/>
                  <a:pt x="127837" y="207010"/>
                  <a:pt x="126760" y="207239"/>
                </a:cubicBezTo>
                <a:lnTo>
                  <a:pt x="127690" y="207036"/>
                </a:lnTo>
                <a:cubicBezTo>
                  <a:pt x="126636" y="207272"/>
                  <a:pt x="125575" y="207492"/>
                  <a:pt x="124509" y="207695"/>
                </a:cubicBezTo>
                <a:lnTo>
                  <a:pt x="124511" y="207694"/>
                </a:lnTo>
                <a:cubicBezTo>
                  <a:pt x="123139" y="207956"/>
                  <a:pt x="121760" y="208190"/>
                  <a:pt x="120372" y="208397"/>
                </a:cubicBezTo>
                <a:lnTo>
                  <a:pt x="122966" y="207976"/>
                </a:lnTo>
                <a:cubicBezTo>
                  <a:pt x="121786" y="208183"/>
                  <a:pt x="120599" y="208370"/>
                  <a:pt x="119405" y="208537"/>
                </a:cubicBezTo>
                <a:lnTo>
                  <a:pt x="120372" y="208397"/>
                </a:lnTo>
                <a:cubicBezTo>
                  <a:pt x="119384" y="208544"/>
                  <a:pt x="118392" y="208678"/>
                  <a:pt x="117395" y="208798"/>
                </a:cubicBezTo>
                <a:lnTo>
                  <a:pt x="117397" y="208798"/>
                </a:lnTo>
                <a:cubicBezTo>
                  <a:pt x="113257" y="209295"/>
                  <a:pt x="109046" y="209550"/>
                  <a:pt x="104775" y="209550"/>
                </a:cubicBezTo>
                <a:cubicBezTo>
                  <a:pt x="100819" y="209550"/>
                  <a:pt x="96914" y="209331"/>
                  <a:pt x="93072" y="208903"/>
                </a:cubicBezTo>
                <a:lnTo>
                  <a:pt x="93079" y="208892"/>
                </a:lnTo>
                <a:lnTo>
                  <a:pt x="89690" y="208472"/>
                </a:lnTo>
                <a:cubicBezTo>
                  <a:pt x="89626" y="208463"/>
                  <a:pt x="89564" y="208454"/>
                  <a:pt x="89500" y="208444"/>
                </a:cubicBezTo>
                <a:cubicBezTo>
                  <a:pt x="85959" y="207918"/>
                  <a:pt x="82471" y="207224"/>
                  <a:pt x="79050" y="206362"/>
                </a:cubicBezTo>
                <a:lnTo>
                  <a:pt x="79049" y="206369"/>
                </a:lnTo>
                <a:cubicBezTo>
                  <a:pt x="75687" y="205514"/>
                  <a:pt x="72388" y="204504"/>
                  <a:pt x="69163" y="203339"/>
                </a:cubicBezTo>
                <a:lnTo>
                  <a:pt x="69163" y="203343"/>
                </a:lnTo>
                <a:cubicBezTo>
                  <a:pt x="66826" y="202495"/>
                  <a:pt x="64528" y="201571"/>
                  <a:pt x="62273" y="200569"/>
                </a:cubicBezTo>
                <a:lnTo>
                  <a:pt x="63329" y="201033"/>
                </a:lnTo>
                <a:cubicBezTo>
                  <a:pt x="62293" y="200586"/>
                  <a:pt x="61265" y="200123"/>
                  <a:pt x="60247" y="199645"/>
                </a:cubicBezTo>
                <a:lnTo>
                  <a:pt x="62273" y="200569"/>
                </a:lnTo>
                <a:cubicBezTo>
                  <a:pt x="61384" y="200174"/>
                  <a:pt x="60503" y="199768"/>
                  <a:pt x="59628" y="199349"/>
                </a:cubicBezTo>
                <a:lnTo>
                  <a:pt x="60247" y="199645"/>
                </a:lnTo>
                <a:cubicBezTo>
                  <a:pt x="59345" y="199220"/>
                  <a:pt x="58450" y="198784"/>
                  <a:pt x="57562" y="198335"/>
                </a:cubicBezTo>
                <a:lnTo>
                  <a:pt x="59628" y="199349"/>
                </a:lnTo>
                <a:cubicBezTo>
                  <a:pt x="58647" y="198880"/>
                  <a:pt x="57676" y="198397"/>
                  <a:pt x="56713" y="197899"/>
                </a:cubicBezTo>
                <a:lnTo>
                  <a:pt x="56718" y="197903"/>
                </a:lnTo>
                <a:lnTo>
                  <a:pt x="54128" y="196518"/>
                </a:lnTo>
                <a:cubicBezTo>
                  <a:pt x="53932" y="196409"/>
                  <a:pt x="53737" y="196301"/>
                  <a:pt x="53542" y="196191"/>
                </a:cubicBezTo>
                <a:cubicBezTo>
                  <a:pt x="51614" y="195107"/>
                  <a:pt x="49728" y="193968"/>
                  <a:pt x="47882" y="192773"/>
                </a:cubicBezTo>
                <a:lnTo>
                  <a:pt x="47887" y="192776"/>
                </a:lnTo>
                <a:cubicBezTo>
                  <a:pt x="45956" y="191524"/>
                  <a:pt x="44073" y="190215"/>
                  <a:pt x="42236" y="188846"/>
                </a:cubicBezTo>
                <a:lnTo>
                  <a:pt x="42819" y="189278"/>
                </a:lnTo>
                <a:cubicBezTo>
                  <a:pt x="41966" y="188651"/>
                  <a:pt x="41122" y="188012"/>
                  <a:pt x="40288" y="187360"/>
                </a:cubicBezTo>
                <a:lnTo>
                  <a:pt x="42236" y="188846"/>
                </a:lnTo>
                <a:cubicBezTo>
                  <a:pt x="41384" y="188211"/>
                  <a:pt x="40542" y="187564"/>
                  <a:pt x="39710" y="186904"/>
                </a:cubicBezTo>
                <a:lnTo>
                  <a:pt x="40288" y="187360"/>
                </a:lnTo>
                <a:cubicBezTo>
                  <a:pt x="39561" y="186791"/>
                  <a:pt x="38841" y="186212"/>
                  <a:pt x="38128" y="185624"/>
                </a:cubicBezTo>
                <a:lnTo>
                  <a:pt x="38129" y="185625"/>
                </a:lnTo>
                <a:cubicBezTo>
                  <a:pt x="37553" y="185150"/>
                  <a:pt x="36982" y="184669"/>
                  <a:pt x="36417" y="184181"/>
                </a:cubicBezTo>
                <a:cubicBezTo>
                  <a:pt x="35145" y="183085"/>
                  <a:pt x="33905" y="181964"/>
                  <a:pt x="32692" y="180813"/>
                </a:cubicBezTo>
                <a:cubicBezTo>
                  <a:pt x="28908" y="177225"/>
                  <a:pt x="25395" y="173362"/>
                  <a:pt x="22183" y="169252"/>
                </a:cubicBezTo>
                <a:lnTo>
                  <a:pt x="22696" y="169899"/>
                </a:lnTo>
                <a:cubicBezTo>
                  <a:pt x="21934" y="168940"/>
                  <a:pt x="21188" y="167968"/>
                  <a:pt x="20459" y="166981"/>
                </a:cubicBezTo>
                <a:lnTo>
                  <a:pt x="20455" y="166980"/>
                </a:lnTo>
                <a:cubicBezTo>
                  <a:pt x="18338" y="164113"/>
                  <a:pt x="16361" y="161132"/>
                  <a:pt x="14536" y="158049"/>
                </a:cubicBezTo>
                <a:lnTo>
                  <a:pt x="14684" y="158299"/>
                </a:lnTo>
                <a:cubicBezTo>
                  <a:pt x="14078" y="157282"/>
                  <a:pt x="13489" y="156253"/>
                  <a:pt x="12918" y="155214"/>
                </a:cubicBezTo>
                <a:lnTo>
                  <a:pt x="14536" y="158049"/>
                </a:lnTo>
                <a:cubicBezTo>
                  <a:pt x="13806" y="156815"/>
                  <a:pt x="13101" y="155565"/>
                  <a:pt x="12421" y="154299"/>
                </a:cubicBezTo>
                <a:lnTo>
                  <a:pt x="12918" y="155214"/>
                </a:lnTo>
                <a:cubicBezTo>
                  <a:pt x="12453" y="154371"/>
                  <a:pt x="12000" y="153519"/>
                  <a:pt x="11559" y="152662"/>
                </a:cubicBezTo>
                <a:lnTo>
                  <a:pt x="12421" y="154299"/>
                </a:lnTo>
                <a:cubicBezTo>
                  <a:pt x="11832" y="153205"/>
                  <a:pt x="11263" y="152098"/>
                  <a:pt x="10712" y="150980"/>
                </a:cubicBezTo>
                <a:lnTo>
                  <a:pt x="11559" y="152662"/>
                </a:lnTo>
                <a:cubicBezTo>
                  <a:pt x="11057" y="151688"/>
                  <a:pt x="10571" y="150705"/>
                  <a:pt x="10099" y="149713"/>
                </a:cubicBezTo>
                <a:lnTo>
                  <a:pt x="10712" y="150980"/>
                </a:lnTo>
                <a:cubicBezTo>
                  <a:pt x="10339" y="150222"/>
                  <a:pt x="9974" y="149457"/>
                  <a:pt x="9619" y="148688"/>
                </a:cubicBezTo>
                <a:lnTo>
                  <a:pt x="10099" y="149713"/>
                </a:lnTo>
                <a:cubicBezTo>
                  <a:pt x="9501" y="148456"/>
                  <a:pt x="8927" y="147184"/>
                  <a:pt x="8379" y="145899"/>
                </a:cubicBezTo>
                <a:lnTo>
                  <a:pt x="9619" y="148688"/>
                </a:lnTo>
                <a:cubicBezTo>
                  <a:pt x="9006" y="147362"/>
                  <a:pt x="8420" y="146022"/>
                  <a:pt x="7862" y="144667"/>
                </a:cubicBezTo>
                <a:lnTo>
                  <a:pt x="8379" y="145899"/>
                </a:lnTo>
                <a:cubicBezTo>
                  <a:pt x="7979" y="144965"/>
                  <a:pt x="7593" y="144023"/>
                  <a:pt x="7221" y="143075"/>
                </a:cubicBezTo>
                <a:lnTo>
                  <a:pt x="7862" y="144667"/>
                </a:lnTo>
                <a:cubicBezTo>
                  <a:pt x="7456" y="143683"/>
                  <a:pt x="7065" y="142691"/>
                  <a:pt x="6689" y="141692"/>
                </a:cubicBezTo>
                <a:lnTo>
                  <a:pt x="6688" y="141689"/>
                </a:lnTo>
                <a:cubicBezTo>
                  <a:pt x="5438" y="138371"/>
                  <a:pt x="4351" y="134969"/>
                  <a:pt x="3438" y="131497"/>
                </a:cubicBezTo>
                <a:lnTo>
                  <a:pt x="3761" y="132695"/>
                </a:lnTo>
                <a:cubicBezTo>
                  <a:pt x="3391" y="131354"/>
                  <a:pt x="3047" y="130001"/>
                  <a:pt x="2730" y="128638"/>
                </a:cubicBezTo>
                <a:lnTo>
                  <a:pt x="3438" y="131497"/>
                </a:lnTo>
                <a:cubicBezTo>
                  <a:pt x="3119" y="130282"/>
                  <a:pt x="2821" y="129059"/>
                  <a:pt x="2544" y="127827"/>
                </a:cubicBezTo>
                <a:lnTo>
                  <a:pt x="2730" y="128638"/>
                </a:lnTo>
                <a:cubicBezTo>
                  <a:pt x="2495" y="127633"/>
                  <a:pt x="2276" y="126622"/>
                  <a:pt x="2071" y="125606"/>
                </a:cubicBezTo>
                <a:lnTo>
                  <a:pt x="2544" y="127827"/>
                </a:lnTo>
                <a:cubicBezTo>
                  <a:pt x="2262" y="126571"/>
                  <a:pt x="2003" y="125307"/>
                  <a:pt x="1766" y="124035"/>
                </a:cubicBezTo>
                <a:lnTo>
                  <a:pt x="2071" y="125606"/>
                </a:lnTo>
                <a:cubicBezTo>
                  <a:pt x="1796" y="124245"/>
                  <a:pt x="1548" y="122874"/>
                  <a:pt x="1327" y="121495"/>
                </a:cubicBezTo>
                <a:lnTo>
                  <a:pt x="1327" y="121494"/>
                </a:lnTo>
                <a:cubicBezTo>
                  <a:pt x="1125" y="120234"/>
                  <a:pt x="945" y="118965"/>
                  <a:pt x="788" y="117690"/>
                </a:cubicBezTo>
                <a:cubicBezTo>
                  <a:pt x="769" y="117535"/>
                  <a:pt x="751" y="117385"/>
                  <a:pt x="733" y="117237"/>
                </a:cubicBezTo>
                <a:lnTo>
                  <a:pt x="788" y="117690"/>
                </a:lnTo>
                <a:cubicBezTo>
                  <a:pt x="658" y="116627"/>
                  <a:pt x="543" y="115560"/>
                  <a:pt x="444" y="114488"/>
                </a:cubicBezTo>
                <a:lnTo>
                  <a:pt x="733" y="117237"/>
                </a:lnTo>
                <a:cubicBezTo>
                  <a:pt x="583" y="115968"/>
                  <a:pt x="455" y="114691"/>
                  <a:pt x="351" y="113408"/>
                </a:cubicBezTo>
                <a:lnTo>
                  <a:pt x="351" y="113411"/>
                </a:lnTo>
                <a:lnTo>
                  <a:pt x="138" y="110204"/>
                </a:lnTo>
                <a:lnTo>
                  <a:pt x="138" y="110204"/>
                </a:lnTo>
                <a:lnTo>
                  <a:pt x="35" y="107522"/>
                </a:lnTo>
                <a:lnTo>
                  <a:pt x="35" y="107522"/>
                </a:lnTo>
                <a:lnTo>
                  <a:pt x="0" y="104775"/>
                </a:lnTo>
                <a:cubicBezTo>
                  <a:pt x="0" y="100677"/>
                  <a:pt x="235" y="96636"/>
                  <a:pt x="693" y="92661"/>
                </a:cubicBezTo>
                <a:lnTo>
                  <a:pt x="687" y="92657"/>
                </a:lnTo>
                <a:cubicBezTo>
                  <a:pt x="855" y="91250"/>
                  <a:pt x="1045" y="89849"/>
                  <a:pt x="1263" y="88457"/>
                </a:cubicBezTo>
                <a:lnTo>
                  <a:pt x="1196" y="88858"/>
                </a:lnTo>
                <a:cubicBezTo>
                  <a:pt x="1282" y="88295"/>
                  <a:pt x="1372" y="87733"/>
                  <a:pt x="1467" y="87172"/>
                </a:cubicBezTo>
                <a:lnTo>
                  <a:pt x="1263" y="88457"/>
                </a:lnTo>
                <a:cubicBezTo>
                  <a:pt x="1419" y="87463"/>
                  <a:pt x="1588" y="86475"/>
                  <a:pt x="1771" y="85491"/>
                </a:cubicBezTo>
                <a:lnTo>
                  <a:pt x="1467" y="87172"/>
                </a:lnTo>
                <a:cubicBezTo>
                  <a:pt x="1660" y="86034"/>
                  <a:pt x="1871" y="84901"/>
                  <a:pt x="2101" y="83775"/>
                </a:cubicBezTo>
                <a:lnTo>
                  <a:pt x="1771" y="85491"/>
                </a:lnTo>
                <a:cubicBezTo>
                  <a:pt x="2014" y="84183"/>
                  <a:pt x="2282" y="82884"/>
                  <a:pt x="2573" y="81594"/>
                </a:cubicBezTo>
                <a:lnTo>
                  <a:pt x="2569" y="81596"/>
                </a:lnTo>
                <a:cubicBezTo>
                  <a:pt x="3068" y="79404"/>
                  <a:pt x="3631" y="77240"/>
                  <a:pt x="4260" y="75105"/>
                </a:cubicBezTo>
                <a:lnTo>
                  <a:pt x="3957" y="76143"/>
                </a:lnTo>
                <a:cubicBezTo>
                  <a:pt x="4213" y="75243"/>
                  <a:pt x="4480" y="74348"/>
                  <a:pt x="4758" y="73459"/>
                </a:cubicBezTo>
                <a:lnTo>
                  <a:pt x="4260" y="75105"/>
                </a:lnTo>
                <a:cubicBezTo>
                  <a:pt x="4676" y="73696"/>
                  <a:pt x="5119" y="72299"/>
                  <a:pt x="5592" y="70916"/>
                </a:cubicBezTo>
                <a:lnTo>
                  <a:pt x="5589" y="70919"/>
                </a:lnTo>
                <a:cubicBezTo>
                  <a:pt x="5947" y="69874"/>
                  <a:pt x="6319" y="68839"/>
                  <a:pt x="6706" y="67813"/>
                </a:cubicBezTo>
                <a:lnTo>
                  <a:pt x="6114" y="69419"/>
                </a:lnTo>
                <a:cubicBezTo>
                  <a:pt x="6482" y="68391"/>
                  <a:pt x="6866" y="67371"/>
                  <a:pt x="7265" y="66359"/>
                </a:cubicBezTo>
                <a:lnTo>
                  <a:pt x="6706" y="67813"/>
                </a:lnTo>
                <a:cubicBezTo>
                  <a:pt x="7125" y="66701"/>
                  <a:pt x="7563" y="65598"/>
                  <a:pt x="8019" y="64504"/>
                </a:cubicBezTo>
                <a:lnTo>
                  <a:pt x="7265" y="66359"/>
                </a:lnTo>
                <a:cubicBezTo>
                  <a:pt x="7625" y="65448"/>
                  <a:pt x="7996" y="64543"/>
                  <a:pt x="8380" y="63645"/>
                </a:cubicBezTo>
                <a:lnTo>
                  <a:pt x="8019" y="64504"/>
                </a:lnTo>
                <a:cubicBezTo>
                  <a:pt x="8530" y="63277"/>
                  <a:pt x="9064" y="62062"/>
                  <a:pt x="9620" y="60859"/>
                </a:cubicBezTo>
                <a:lnTo>
                  <a:pt x="8380" y="63645"/>
                </a:lnTo>
                <a:cubicBezTo>
                  <a:pt x="9046" y="62088"/>
                  <a:pt x="9748" y="60550"/>
                  <a:pt x="10485" y="59033"/>
                </a:cubicBezTo>
                <a:lnTo>
                  <a:pt x="9620" y="60859"/>
                </a:lnTo>
                <a:cubicBezTo>
                  <a:pt x="10039" y="59953"/>
                  <a:pt x="10470" y="59054"/>
                  <a:pt x="10914" y="58162"/>
                </a:cubicBezTo>
                <a:lnTo>
                  <a:pt x="10485" y="59033"/>
                </a:lnTo>
                <a:cubicBezTo>
                  <a:pt x="10829" y="58325"/>
                  <a:pt x="11182" y="57621"/>
                  <a:pt x="11541" y="56921"/>
                </a:cubicBezTo>
                <a:lnTo>
                  <a:pt x="10914" y="58162"/>
                </a:lnTo>
                <a:cubicBezTo>
                  <a:pt x="11521" y="56943"/>
                  <a:pt x="12151" y="55737"/>
                  <a:pt x="12803" y="54545"/>
                </a:cubicBezTo>
                <a:lnTo>
                  <a:pt x="11541" y="56921"/>
                </a:lnTo>
                <a:cubicBezTo>
                  <a:pt x="12012" y="56007"/>
                  <a:pt x="12495" y="55101"/>
                  <a:pt x="12991" y="54202"/>
                </a:cubicBezTo>
                <a:lnTo>
                  <a:pt x="12803" y="54545"/>
                </a:lnTo>
                <a:cubicBezTo>
                  <a:pt x="13391" y="53470"/>
                  <a:pt x="13997" y="52408"/>
                  <a:pt x="14621" y="51357"/>
                </a:cubicBezTo>
                <a:lnTo>
                  <a:pt x="12991" y="54202"/>
                </a:lnTo>
                <a:cubicBezTo>
                  <a:pt x="13576" y="53143"/>
                  <a:pt x="14179" y="52095"/>
                  <a:pt x="14799" y="51059"/>
                </a:cubicBezTo>
                <a:lnTo>
                  <a:pt x="14621" y="51357"/>
                </a:lnTo>
                <a:cubicBezTo>
                  <a:pt x="15236" y="50321"/>
                  <a:pt x="15869" y="49296"/>
                  <a:pt x="16518" y="48284"/>
                </a:cubicBezTo>
                <a:lnTo>
                  <a:pt x="14799" y="51059"/>
                </a:lnTo>
                <a:cubicBezTo>
                  <a:pt x="15433" y="49998"/>
                  <a:pt x="16086" y="48950"/>
                  <a:pt x="16756" y="47914"/>
                </a:cubicBezTo>
                <a:lnTo>
                  <a:pt x="16756" y="47915"/>
                </a:lnTo>
                <a:cubicBezTo>
                  <a:pt x="18124" y="45801"/>
                  <a:pt x="19566" y="43741"/>
                  <a:pt x="21077" y="41737"/>
                </a:cubicBezTo>
                <a:lnTo>
                  <a:pt x="20321" y="42752"/>
                </a:lnTo>
                <a:cubicBezTo>
                  <a:pt x="20927" y="41928"/>
                  <a:pt x="21546" y="41113"/>
                  <a:pt x="22175" y="40308"/>
                </a:cubicBezTo>
                <a:lnTo>
                  <a:pt x="22173" y="40310"/>
                </a:lnTo>
                <a:cubicBezTo>
                  <a:pt x="25079" y="36593"/>
                  <a:pt x="28227" y="33079"/>
                  <a:pt x="31596" y="29790"/>
                </a:cubicBezTo>
                <a:lnTo>
                  <a:pt x="32386" y="29035"/>
                </a:lnTo>
                <a:lnTo>
                  <a:pt x="32386" y="29035"/>
                </a:lnTo>
                <a:cubicBezTo>
                  <a:pt x="34980" y="26554"/>
                  <a:pt x="37701" y="24205"/>
                  <a:pt x="40539" y="21999"/>
                </a:cubicBezTo>
                <a:lnTo>
                  <a:pt x="39736" y="22625"/>
                </a:lnTo>
                <a:cubicBezTo>
                  <a:pt x="40559" y="21972"/>
                  <a:pt x="41393" y="21332"/>
                  <a:pt x="42236" y="20704"/>
                </a:cubicBezTo>
                <a:lnTo>
                  <a:pt x="40539" y="21999"/>
                </a:lnTo>
                <a:cubicBezTo>
                  <a:pt x="41292" y="21414"/>
                  <a:pt x="42053" y="20838"/>
                  <a:pt x="42822" y="20273"/>
                </a:cubicBezTo>
                <a:lnTo>
                  <a:pt x="42819" y="20272"/>
                </a:lnTo>
                <a:cubicBezTo>
                  <a:pt x="44673" y="18913"/>
                  <a:pt x="46571" y="17613"/>
                  <a:pt x="48512" y="16374"/>
                </a:cubicBezTo>
                <a:lnTo>
                  <a:pt x="48511" y="16373"/>
                </a:lnTo>
                <a:cubicBezTo>
                  <a:pt x="50156" y="15325"/>
                  <a:pt x="51832" y="14321"/>
                  <a:pt x="53538" y="13363"/>
                </a:cubicBezTo>
                <a:cubicBezTo>
                  <a:pt x="54589" y="12771"/>
                  <a:pt x="55648" y="12200"/>
                  <a:pt x="56718" y="11647"/>
                </a:cubicBezTo>
                <a:lnTo>
                  <a:pt x="54131" y="13032"/>
                </a:lnTo>
                <a:cubicBezTo>
                  <a:pt x="55261" y="12407"/>
                  <a:pt x="56403" y="11802"/>
                  <a:pt x="57558" y="11218"/>
                </a:cubicBezTo>
                <a:lnTo>
                  <a:pt x="56718" y="11647"/>
                </a:lnTo>
                <a:cubicBezTo>
                  <a:pt x="57679" y="11150"/>
                  <a:pt x="58649" y="10667"/>
                  <a:pt x="59627" y="10199"/>
                </a:cubicBezTo>
                <a:lnTo>
                  <a:pt x="57558" y="11218"/>
                </a:lnTo>
                <a:cubicBezTo>
                  <a:pt x="58447" y="10768"/>
                  <a:pt x="59344" y="10331"/>
                  <a:pt x="60247" y="9906"/>
                </a:cubicBezTo>
                <a:lnTo>
                  <a:pt x="59627" y="10199"/>
                </a:lnTo>
                <a:cubicBezTo>
                  <a:pt x="60576" y="9746"/>
                  <a:pt x="61532" y="9306"/>
                  <a:pt x="62496" y="8880"/>
                </a:cubicBezTo>
                <a:lnTo>
                  <a:pt x="62492" y="8883"/>
                </a:lnTo>
                <a:cubicBezTo>
                  <a:pt x="63638" y="8376"/>
                  <a:pt x="64790" y="7892"/>
                  <a:pt x="65952" y="7428"/>
                </a:cubicBezTo>
                <a:cubicBezTo>
                  <a:pt x="66367" y="7263"/>
                  <a:pt x="66782" y="7100"/>
                  <a:pt x="67198" y="6940"/>
                </a:cubicBezTo>
                <a:lnTo>
                  <a:pt x="65952" y="7428"/>
                </a:lnTo>
                <a:cubicBezTo>
                  <a:pt x="66999" y="7010"/>
                  <a:pt x="68053" y="6609"/>
                  <a:pt x="69116" y="6225"/>
                </a:cubicBezTo>
                <a:lnTo>
                  <a:pt x="67198" y="6940"/>
                </a:lnTo>
                <a:cubicBezTo>
                  <a:pt x="68022" y="6623"/>
                  <a:pt x="68851" y="6317"/>
                  <a:pt x="69686" y="6020"/>
                </a:cubicBezTo>
                <a:lnTo>
                  <a:pt x="69116" y="6225"/>
                </a:lnTo>
                <a:cubicBezTo>
                  <a:pt x="70231" y="5821"/>
                  <a:pt x="71356" y="5435"/>
                  <a:pt x="72489" y="5069"/>
                </a:cubicBezTo>
                <a:lnTo>
                  <a:pt x="69686" y="6020"/>
                </a:lnTo>
                <a:cubicBezTo>
                  <a:pt x="70703" y="5659"/>
                  <a:pt x="71728" y="5312"/>
                  <a:pt x="72760" y="4981"/>
                </a:cubicBezTo>
                <a:lnTo>
                  <a:pt x="72757" y="4982"/>
                </a:lnTo>
                <a:lnTo>
                  <a:pt x="75658" y="4099"/>
                </a:lnTo>
                <a:cubicBezTo>
                  <a:pt x="76715" y="3794"/>
                  <a:pt x="77778" y="3505"/>
                  <a:pt x="78848" y="3232"/>
                </a:cubicBezTo>
                <a:lnTo>
                  <a:pt x="77002" y="3721"/>
                </a:lnTo>
                <a:cubicBezTo>
                  <a:pt x="77913" y="3471"/>
                  <a:pt x="78829" y="3233"/>
                  <a:pt x="79750" y="3007"/>
                </a:cubicBezTo>
                <a:lnTo>
                  <a:pt x="78848" y="3232"/>
                </a:lnTo>
                <a:cubicBezTo>
                  <a:pt x="79881" y="2970"/>
                  <a:pt x="80919" y="2722"/>
                  <a:pt x="81964" y="2490"/>
                </a:cubicBezTo>
                <a:lnTo>
                  <a:pt x="79750" y="3007"/>
                </a:lnTo>
                <a:cubicBezTo>
                  <a:pt x="80864" y="2734"/>
                  <a:pt x="81984" y="2479"/>
                  <a:pt x="83112" y="2242"/>
                </a:cubicBezTo>
                <a:lnTo>
                  <a:pt x="81964" y="2490"/>
                </a:lnTo>
                <a:cubicBezTo>
                  <a:pt x="82899" y="2283"/>
                  <a:pt x="83839" y="2087"/>
                  <a:pt x="84783" y="1905"/>
                </a:cubicBezTo>
                <a:lnTo>
                  <a:pt x="84786" y="1905"/>
                </a:lnTo>
                <a:cubicBezTo>
                  <a:pt x="86203" y="1631"/>
                  <a:pt x="87634" y="1385"/>
                  <a:pt x="89073" y="1169"/>
                </a:cubicBezTo>
                <a:lnTo>
                  <a:pt x="87195" y="1468"/>
                </a:lnTo>
                <a:cubicBezTo>
                  <a:pt x="88302" y="1281"/>
                  <a:pt x="89415" y="1112"/>
                  <a:pt x="90534" y="960"/>
                </a:cubicBezTo>
                <a:lnTo>
                  <a:pt x="89073" y="1169"/>
                </a:lnTo>
                <a:cubicBezTo>
                  <a:pt x="90048" y="1022"/>
                  <a:pt x="91029" y="889"/>
                  <a:pt x="92012" y="769"/>
                </a:cubicBezTo>
                <a:lnTo>
                  <a:pt x="92011" y="770"/>
                </a:lnTo>
                <a:cubicBezTo>
                  <a:pt x="96196" y="261"/>
                  <a:pt x="100454" y="0"/>
                  <a:pt x="104775" y="0"/>
                </a:cubicBezTo>
                <a:cubicBezTo>
                  <a:pt x="108731" y="0"/>
                  <a:pt x="112636" y="219"/>
                  <a:pt x="116478" y="646"/>
                </a:cubicBezTo>
                <a:lnTo>
                  <a:pt x="116471" y="658"/>
                </a:lnTo>
                <a:lnTo>
                  <a:pt x="119860" y="1078"/>
                </a:lnTo>
                <a:cubicBezTo>
                  <a:pt x="119924" y="1087"/>
                  <a:pt x="119986" y="1096"/>
                  <a:pt x="120050" y="1105"/>
                </a:cubicBezTo>
                <a:cubicBezTo>
                  <a:pt x="123591" y="1632"/>
                  <a:pt x="127079" y="2326"/>
                  <a:pt x="130499" y="3188"/>
                </a:cubicBezTo>
                <a:lnTo>
                  <a:pt x="130501" y="3182"/>
                </a:lnTo>
                <a:cubicBezTo>
                  <a:pt x="133863" y="4036"/>
                  <a:pt x="137162" y="5047"/>
                  <a:pt x="140387" y="6211"/>
                </a:cubicBezTo>
                <a:lnTo>
                  <a:pt x="140387" y="6207"/>
                </a:lnTo>
                <a:cubicBezTo>
                  <a:pt x="142647" y="7028"/>
                  <a:pt x="144872" y="7920"/>
                  <a:pt x="147057" y="8884"/>
                </a:cubicBezTo>
                <a:lnTo>
                  <a:pt x="146221" y="8517"/>
                </a:lnTo>
                <a:cubicBezTo>
                  <a:pt x="147257" y="8964"/>
                  <a:pt x="148285" y="9427"/>
                  <a:pt x="149303" y="9906"/>
                </a:cubicBezTo>
                <a:lnTo>
                  <a:pt x="147057" y="8884"/>
                </a:lnTo>
                <a:cubicBezTo>
                  <a:pt x="148020" y="9309"/>
                  <a:pt x="148975" y="9748"/>
                  <a:pt x="149923" y="10201"/>
                </a:cubicBezTo>
                <a:lnTo>
                  <a:pt x="149303" y="9906"/>
                </a:lnTo>
                <a:cubicBezTo>
                  <a:pt x="150205" y="10330"/>
                  <a:pt x="151101" y="10766"/>
                  <a:pt x="151989" y="11215"/>
                </a:cubicBezTo>
                <a:lnTo>
                  <a:pt x="149923" y="10201"/>
                </a:lnTo>
                <a:cubicBezTo>
                  <a:pt x="150903" y="10669"/>
                  <a:pt x="151874" y="11153"/>
                  <a:pt x="152837" y="11651"/>
                </a:cubicBezTo>
                <a:lnTo>
                  <a:pt x="151989" y="11215"/>
                </a:lnTo>
                <a:cubicBezTo>
                  <a:pt x="153142" y="11799"/>
                  <a:pt x="154284" y="12403"/>
                  <a:pt x="155413" y="13027"/>
                </a:cubicBezTo>
                <a:lnTo>
                  <a:pt x="155419" y="13032"/>
                </a:lnTo>
                <a:cubicBezTo>
                  <a:pt x="155612" y="13137"/>
                  <a:pt x="155810" y="13248"/>
                  <a:pt x="156008" y="13359"/>
                </a:cubicBezTo>
                <a:cubicBezTo>
                  <a:pt x="157869" y="14405"/>
                  <a:pt x="159691" y="15503"/>
                  <a:pt x="161475" y="16653"/>
                </a:cubicBezTo>
                <a:lnTo>
                  <a:pt x="161474" y="16652"/>
                </a:lnTo>
                <a:cubicBezTo>
                  <a:pt x="163469" y="17939"/>
                  <a:pt x="165416" y="19290"/>
                  <a:pt x="167314" y="20704"/>
                </a:cubicBezTo>
                <a:lnTo>
                  <a:pt x="166730" y="20272"/>
                </a:lnTo>
                <a:cubicBezTo>
                  <a:pt x="167499" y="20837"/>
                  <a:pt x="168260" y="21411"/>
                  <a:pt x="169014" y="21996"/>
                </a:cubicBezTo>
                <a:lnTo>
                  <a:pt x="167314" y="20704"/>
                </a:lnTo>
                <a:cubicBezTo>
                  <a:pt x="168166" y="21338"/>
                  <a:pt x="169008" y="21986"/>
                  <a:pt x="169840" y="22646"/>
                </a:cubicBezTo>
                <a:lnTo>
                  <a:pt x="169014" y="21996"/>
                </a:lnTo>
                <a:cubicBezTo>
                  <a:pt x="169826" y="22628"/>
                  <a:pt x="170629" y="23271"/>
                  <a:pt x="171421" y="23926"/>
                </a:cubicBezTo>
                <a:lnTo>
                  <a:pt x="171421" y="23925"/>
                </a:lnTo>
                <a:cubicBezTo>
                  <a:pt x="171803" y="24240"/>
                  <a:pt x="172182" y="24558"/>
                  <a:pt x="172559" y="24878"/>
                </a:cubicBezTo>
                <a:cubicBezTo>
                  <a:pt x="173943" y="26053"/>
                  <a:pt x="175294" y="27262"/>
                  <a:pt x="176614" y="28505"/>
                </a:cubicBezTo>
                <a:cubicBezTo>
                  <a:pt x="181160" y="32789"/>
                  <a:pt x="185322" y="37473"/>
                  <a:pt x="189046" y="42503"/>
                </a:cubicBezTo>
                <a:cubicBezTo>
                  <a:pt x="191182" y="45392"/>
                  <a:pt x="193176" y="48395"/>
                  <a:pt x="195014" y="51501"/>
                </a:cubicBezTo>
                <a:lnTo>
                  <a:pt x="194649" y="50889"/>
                </a:lnTo>
                <a:cubicBezTo>
                  <a:pt x="195238" y="51868"/>
                  <a:pt x="195811" y="52858"/>
                  <a:pt x="196368" y="53859"/>
                </a:cubicBezTo>
                <a:lnTo>
                  <a:pt x="196364" y="53851"/>
                </a:lnTo>
                <a:cubicBezTo>
                  <a:pt x="196926" y="54858"/>
                  <a:pt x="197467" y="55868"/>
                  <a:pt x="197991" y="56888"/>
                </a:cubicBezTo>
                <a:lnTo>
                  <a:pt x="197002" y="55013"/>
                </a:lnTo>
                <a:cubicBezTo>
                  <a:pt x="197564" y="56052"/>
                  <a:pt x="198109" y="57102"/>
                  <a:pt x="198635" y="58162"/>
                </a:cubicBezTo>
                <a:lnTo>
                  <a:pt x="197991" y="56888"/>
                </a:lnTo>
                <a:cubicBezTo>
                  <a:pt x="198358" y="57600"/>
                  <a:pt x="198716" y="58317"/>
                  <a:pt x="199067" y="59039"/>
                </a:cubicBezTo>
                <a:lnTo>
                  <a:pt x="198635" y="58162"/>
                </a:lnTo>
                <a:cubicBezTo>
                  <a:pt x="199080" y="59055"/>
                  <a:pt x="199512" y="59955"/>
                  <a:pt x="199932" y="60862"/>
                </a:cubicBezTo>
                <a:lnTo>
                  <a:pt x="199067" y="59039"/>
                </a:lnTo>
                <a:cubicBezTo>
                  <a:pt x="199804" y="60556"/>
                  <a:pt x="200506" y="62094"/>
                  <a:pt x="201172" y="63651"/>
                </a:cubicBezTo>
                <a:lnTo>
                  <a:pt x="199932" y="60862"/>
                </a:lnTo>
                <a:cubicBezTo>
                  <a:pt x="200487" y="62063"/>
                  <a:pt x="201020" y="63277"/>
                  <a:pt x="201531" y="64503"/>
                </a:cubicBezTo>
                <a:lnTo>
                  <a:pt x="201172" y="63651"/>
                </a:lnTo>
                <a:cubicBezTo>
                  <a:pt x="201555" y="64548"/>
                  <a:pt x="201925" y="65451"/>
                  <a:pt x="202284" y="66361"/>
                </a:cubicBezTo>
                <a:lnTo>
                  <a:pt x="201531" y="64503"/>
                </a:lnTo>
                <a:cubicBezTo>
                  <a:pt x="201986" y="65597"/>
                  <a:pt x="202424" y="66699"/>
                  <a:pt x="202843" y="67811"/>
                </a:cubicBezTo>
                <a:lnTo>
                  <a:pt x="202844" y="67813"/>
                </a:lnTo>
                <a:cubicBezTo>
                  <a:pt x="203646" y="69939"/>
                  <a:pt x="204382" y="72100"/>
                  <a:pt x="205047" y="74292"/>
                </a:cubicBezTo>
                <a:lnTo>
                  <a:pt x="204923" y="73888"/>
                </a:lnTo>
                <a:cubicBezTo>
                  <a:pt x="205189" y="74752"/>
                  <a:pt x="205445" y="75620"/>
                  <a:pt x="205689" y="76493"/>
                </a:cubicBezTo>
                <a:lnTo>
                  <a:pt x="205047" y="74292"/>
                </a:lnTo>
                <a:cubicBezTo>
                  <a:pt x="205410" y="75490"/>
                  <a:pt x="205753" y="76696"/>
                  <a:pt x="206074" y="77911"/>
                </a:cubicBezTo>
                <a:lnTo>
                  <a:pt x="205689" y="76493"/>
                </a:lnTo>
                <a:cubicBezTo>
                  <a:pt x="206097" y="77954"/>
                  <a:pt x="206474" y="79427"/>
                  <a:pt x="206820" y="80912"/>
                </a:cubicBezTo>
                <a:lnTo>
                  <a:pt x="206074" y="77911"/>
                </a:lnTo>
                <a:cubicBezTo>
                  <a:pt x="206396" y="79129"/>
                  <a:pt x="206697" y="80355"/>
                  <a:pt x="206976" y="81590"/>
                </a:cubicBezTo>
                <a:lnTo>
                  <a:pt x="206820" y="80912"/>
                </a:lnTo>
                <a:cubicBezTo>
                  <a:pt x="207041" y="81860"/>
                  <a:pt x="207250" y="82814"/>
                  <a:pt x="207444" y="83772"/>
                </a:cubicBezTo>
                <a:lnTo>
                  <a:pt x="206976" y="81590"/>
                </a:lnTo>
                <a:cubicBezTo>
                  <a:pt x="207262" y="82855"/>
                  <a:pt x="207525" y="84129"/>
                  <a:pt x="207764" y="85410"/>
                </a:cubicBezTo>
                <a:lnTo>
                  <a:pt x="207444" y="83772"/>
                </a:lnTo>
                <a:cubicBezTo>
                  <a:pt x="207674" y="84901"/>
                  <a:pt x="207886" y="86036"/>
                  <a:pt x="208078" y="87178"/>
                </a:cubicBezTo>
                <a:lnTo>
                  <a:pt x="207764" y="85410"/>
                </a:lnTo>
                <a:cubicBezTo>
                  <a:pt x="207952" y="86415"/>
                  <a:pt x="208125" y="87423"/>
                  <a:pt x="208284" y="88438"/>
                </a:cubicBezTo>
                <a:lnTo>
                  <a:pt x="208078" y="87178"/>
                </a:lnTo>
                <a:cubicBezTo>
                  <a:pt x="208316" y="88580"/>
                  <a:pt x="208525" y="89992"/>
                  <a:pt x="208706" y="91412"/>
                </a:cubicBezTo>
                <a:lnTo>
                  <a:pt x="208284" y="88438"/>
                </a:lnTo>
                <a:cubicBezTo>
                  <a:pt x="208469" y="89622"/>
                  <a:pt x="208635" y="90812"/>
                  <a:pt x="208780" y="92010"/>
                </a:cubicBezTo>
                <a:lnTo>
                  <a:pt x="208706" y="91412"/>
                </a:lnTo>
                <a:cubicBezTo>
                  <a:pt x="208858" y="92604"/>
                  <a:pt x="208989" y="93802"/>
                  <a:pt x="209100" y="95005"/>
                </a:cubicBezTo>
                <a:lnTo>
                  <a:pt x="208780" y="92010"/>
                </a:lnTo>
                <a:cubicBezTo>
                  <a:pt x="208946" y="93379"/>
                  <a:pt x="209086" y="94757"/>
                  <a:pt x="209199" y="96142"/>
                </a:cubicBezTo>
                <a:lnTo>
                  <a:pt x="209100" y="95005"/>
                </a:lnTo>
                <a:cubicBezTo>
                  <a:pt x="209203" y="96117"/>
                  <a:pt x="209289" y="97233"/>
                  <a:pt x="209357" y="98354"/>
                </a:cubicBezTo>
                <a:lnTo>
                  <a:pt x="209357" y="98354"/>
                </a:lnTo>
                <a:cubicBezTo>
                  <a:pt x="209485" y="100478"/>
                  <a:pt x="209550" y="102619"/>
                  <a:pt x="209550" y="104775"/>
                </a:cubicBezTo>
                <a:cubicBezTo>
                  <a:pt x="209550" y="108725"/>
                  <a:pt x="209332" y="112623"/>
                  <a:pt x="208906" y="116459"/>
                </a:cubicBezTo>
                <a:lnTo>
                  <a:pt x="209081" y="114826"/>
                </a:lnTo>
                <a:cubicBezTo>
                  <a:pt x="208970" y="115984"/>
                  <a:pt x="208841" y="117137"/>
                  <a:pt x="208694" y="118282"/>
                </a:cubicBezTo>
                <a:lnTo>
                  <a:pt x="208906" y="116459"/>
                </a:lnTo>
                <a:cubicBezTo>
                  <a:pt x="208742" y="117938"/>
                  <a:pt x="208547" y="119406"/>
                  <a:pt x="208322" y="120866"/>
                </a:cubicBezTo>
                <a:lnTo>
                  <a:pt x="208694" y="118282"/>
                </a:lnTo>
                <a:cubicBezTo>
                  <a:pt x="208555" y="119360"/>
                  <a:pt x="208399" y="120432"/>
                  <a:pt x="208228" y="121499"/>
                </a:cubicBezTo>
                <a:lnTo>
                  <a:pt x="208223" y="121495"/>
                </a:lnTo>
                <a:close/>
                <a:moveTo>
                  <a:pt x="104775" y="157163"/>
                </a:moveTo>
                <a:cubicBezTo>
                  <a:pt x="97060" y="157163"/>
                  <a:pt x="89508" y="157868"/>
                  <a:pt x="82184" y="159219"/>
                </a:cubicBezTo>
                <a:cubicBezTo>
                  <a:pt x="87585" y="172328"/>
                  <a:pt x="94881" y="184450"/>
                  <a:pt x="103729" y="195251"/>
                </a:cubicBezTo>
                <a:lnTo>
                  <a:pt x="104775" y="195263"/>
                </a:lnTo>
                <a:lnTo>
                  <a:pt x="104775" y="195263"/>
                </a:lnTo>
                <a:lnTo>
                  <a:pt x="105813" y="195243"/>
                </a:lnTo>
                <a:lnTo>
                  <a:pt x="106475" y="194445"/>
                </a:lnTo>
                <a:cubicBezTo>
                  <a:pt x="115029" y="183849"/>
                  <a:pt x="122099" y="172003"/>
                  <a:pt x="127369" y="159228"/>
                </a:cubicBezTo>
                <a:cubicBezTo>
                  <a:pt x="120042" y="157868"/>
                  <a:pt x="112490" y="157163"/>
                  <a:pt x="104775" y="157163"/>
                </a:cubicBezTo>
                <a:close/>
                <a:moveTo>
                  <a:pt x="68153" y="162660"/>
                </a:moveTo>
                <a:lnTo>
                  <a:pt x="65637" y="163475"/>
                </a:lnTo>
                <a:cubicBezTo>
                  <a:pt x="58396" y="165886"/>
                  <a:pt x="51453" y="168946"/>
                  <a:pt x="44877" y="172588"/>
                </a:cubicBezTo>
                <a:cubicBezTo>
                  <a:pt x="55899" y="182344"/>
                  <a:pt x="69322" y="189444"/>
                  <a:pt x="84144" y="192900"/>
                </a:cubicBezTo>
                <a:cubicBezTo>
                  <a:pt x="77782" y="183493"/>
                  <a:pt x="72396" y="173365"/>
                  <a:pt x="68153" y="162660"/>
                </a:cubicBezTo>
                <a:close/>
                <a:moveTo>
                  <a:pt x="141398" y="162668"/>
                </a:moveTo>
                <a:lnTo>
                  <a:pt x="140329" y="165285"/>
                </a:lnTo>
                <a:cubicBezTo>
                  <a:pt x="136263" y="175024"/>
                  <a:pt x="131245" y="184265"/>
                  <a:pt x="125392" y="192894"/>
                </a:cubicBezTo>
                <a:cubicBezTo>
                  <a:pt x="140228" y="189444"/>
                  <a:pt x="153651" y="182344"/>
                  <a:pt x="164678" y="172597"/>
                </a:cubicBezTo>
                <a:cubicBezTo>
                  <a:pt x="157339" y="168527"/>
                  <a:pt x="149548" y="165187"/>
                  <a:pt x="141398" y="162668"/>
                </a:cubicBezTo>
                <a:close/>
                <a:moveTo>
                  <a:pt x="57310" y="111923"/>
                </a:moveTo>
                <a:lnTo>
                  <a:pt x="14566" y="111926"/>
                </a:lnTo>
                <a:cubicBezTo>
                  <a:pt x="16045" y="130840"/>
                  <a:pt x="23339" y="148121"/>
                  <a:pt x="34662" y="161982"/>
                </a:cubicBezTo>
                <a:cubicBezTo>
                  <a:pt x="43673" y="156650"/>
                  <a:pt x="53338" y="152326"/>
                  <a:pt x="63509" y="149145"/>
                </a:cubicBezTo>
                <a:cubicBezTo>
                  <a:pt x="60010" y="137261"/>
                  <a:pt x="57886" y="124794"/>
                  <a:pt x="57310" y="111923"/>
                </a:cubicBezTo>
                <a:close/>
                <a:moveTo>
                  <a:pt x="194984" y="111926"/>
                </a:moveTo>
                <a:lnTo>
                  <a:pt x="152240" y="111923"/>
                </a:lnTo>
                <a:cubicBezTo>
                  <a:pt x="151665" y="124794"/>
                  <a:pt x="149540" y="137261"/>
                  <a:pt x="146050" y="149144"/>
                </a:cubicBezTo>
                <a:cubicBezTo>
                  <a:pt x="156212" y="152326"/>
                  <a:pt x="165878" y="156650"/>
                  <a:pt x="174887" y="161969"/>
                </a:cubicBezTo>
                <a:cubicBezTo>
                  <a:pt x="186211" y="148121"/>
                  <a:pt x="193505" y="130840"/>
                  <a:pt x="194984" y="111926"/>
                </a:cubicBezTo>
                <a:close/>
                <a:moveTo>
                  <a:pt x="137937" y="111924"/>
                </a:moveTo>
                <a:lnTo>
                  <a:pt x="71613" y="111924"/>
                </a:lnTo>
                <a:cubicBezTo>
                  <a:pt x="72187" y="123570"/>
                  <a:pt x="74155" y="134849"/>
                  <a:pt x="77355" y="145598"/>
                </a:cubicBezTo>
                <a:cubicBezTo>
                  <a:pt x="86223" y="143811"/>
                  <a:pt x="95390" y="142875"/>
                  <a:pt x="104775" y="142875"/>
                </a:cubicBezTo>
                <a:cubicBezTo>
                  <a:pt x="114160" y="142875"/>
                  <a:pt x="123327" y="143811"/>
                  <a:pt x="132187" y="145595"/>
                </a:cubicBezTo>
                <a:cubicBezTo>
                  <a:pt x="135395" y="134849"/>
                  <a:pt x="137363" y="123570"/>
                  <a:pt x="137937" y="111924"/>
                </a:cubicBezTo>
                <a:close/>
                <a:moveTo>
                  <a:pt x="34664" y="47581"/>
                </a:moveTo>
                <a:lnTo>
                  <a:pt x="34382" y="47913"/>
                </a:lnTo>
                <a:cubicBezTo>
                  <a:pt x="23217" y="61717"/>
                  <a:pt x="16030" y="78872"/>
                  <a:pt x="14565" y="97633"/>
                </a:cubicBezTo>
                <a:lnTo>
                  <a:pt x="57309" y="97637"/>
                </a:lnTo>
                <a:cubicBezTo>
                  <a:pt x="57885" y="84763"/>
                  <a:pt x="60009" y="72292"/>
                  <a:pt x="63500" y="60405"/>
                </a:cubicBezTo>
                <a:cubicBezTo>
                  <a:pt x="53338" y="57224"/>
                  <a:pt x="43673" y="52900"/>
                  <a:pt x="34664" y="47581"/>
                </a:cubicBezTo>
                <a:close/>
                <a:moveTo>
                  <a:pt x="132196" y="63952"/>
                </a:moveTo>
                <a:lnTo>
                  <a:pt x="131187" y="64152"/>
                </a:lnTo>
                <a:cubicBezTo>
                  <a:pt x="122638" y="65808"/>
                  <a:pt x="113808" y="66675"/>
                  <a:pt x="104775" y="66675"/>
                </a:cubicBezTo>
                <a:cubicBezTo>
                  <a:pt x="95390" y="66675"/>
                  <a:pt x="86223" y="65739"/>
                  <a:pt x="77363" y="63955"/>
                </a:cubicBezTo>
                <a:cubicBezTo>
                  <a:pt x="74155" y="74704"/>
                  <a:pt x="72186" y="85986"/>
                  <a:pt x="71613" y="97636"/>
                </a:cubicBezTo>
                <a:lnTo>
                  <a:pt x="137937" y="97636"/>
                </a:lnTo>
                <a:cubicBezTo>
                  <a:pt x="137364" y="85986"/>
                  <a:pt x="135395" y="74704"/>
                  <a:pt x="132196" y="63952"/>
                </a:cubicBezTo>
                <a:close/>
                <a:moveTo>
                  <a:pt x="174888" y="47568"/>
                </a:moveTo>
                <a:lnTo>
                  <a:pt x="173673" y="48289"/>
                </a:lnTo>
                <a:cubicBezTo>
                  <a:pt x="165012" y="53284"/>
                  <a:pt x="155758" y="57367"/>
                  <a:pt x="146041" y="60405"/>
                </a:cubicBezTo>
                <a:cubicBezTo>
                  <a:pt x="149541" y="72292"/>
                  <a:pt x="151666" y="84763"/>
                  <a:pt x="152241" y="97637"/>
                </a:cubicBezTo>
                <a:lnTo>
                  <a:pt x="194984" y="97633"/>
                </a:lnTo>
                <a:cubicBezTo>
                  <a:pt x="193508" y="78715"/>
                  <a:pt x="186213" y="61431"/>
                  <a:pt x="174888" y="47568"/>
                </a:cubicBezTo>
                <a:close/>
                <a:moveTo>
                  <a:pt x="104775" y="14288"/>
                </a:moveTo>
                <a:lnTo>
                  <a:pt x="103727" y="14297"/>
                </a:lnTo>
                <a:lnTo>
                  <a:pt x="103075" y="15105"/>
                </a:lnTo>
                <a:cubicBezTo>
                  <a:pt x="94521" y="25702"/>
                  <a:pt x="87451" y="37546"/>
                  <a:pt x="82181" y="50322"/>
                </a:cubicBezTo>
                <a:cubicBezTo>
                  <a:pt x="89508" y="51682"/>
                  <a:pt x="97060" y="52388"/>
                  <a:pt x="104775" y="52388"/>
                </a:cubicBezTo>
                <a:cubicBezTo>
                  <a:pt x="112490" y="52388"/>
                  <a:pt x="120042" y="51682"/>
                  <a:pt x="127366" y="50332"/>
                </a:cubicBezTo>
                <a:cubicBezTo>
                  <a:pt x="121965" y="37222"/>
                  <a:pt x="114669" y="25101"/>
                  <a:pt x="105821" y="14299"/>
                </a:cubicBezTo>
                <a:cubicBezTo>
                  <a:pt x="105470" y="14290"/>
                  <a:pt x="105123" y="14288"/>
                  <a:pt x="104775" y="14288"/>
                </a:cubicBezTo>
                <a:close/>
                <a:moveTo>
                  <a:pt x="84158" y="16656"/>
                </a:moveTo>
                <a:lnTo>
                  <a:pt x="82310" y="17098"/>
                </a:lnTo>
                <a:cubicBezTo>
                  <a:pt x="68215" y="20699"/>
                  <a:pt x="55443" y="27609"/>
                  <a:pt x="44872" y="36953"/>
                </a:cubicBezTo>
                <a:cubicBezTo>
                  <a:pt x="52211" y="41024"/>
                  <a:pt x="60002" y="44362"/>
                  <a:pt x="68152" y="46882"/>
                </a:cubicBezTo>
                <a:cubicBezTo>
                  <a:pt x="72396" y="36185"/>
                  <a:pt x="77782" y="26057"/>
                  <a:pt x="84158" y="16656"/>
                </a:cubicBezTo>
                <a:close/>
                <a:moveTo>
                  <a:pt x="125406" y="16650"/>
                </a:moveTo>
                <a:lnTo>
                  <a:pt x="126939" y="18981"/>
                </a:lnTo>
                <a:cubicBezTo>
                  <a:pt x="132643" y="27720"/>
                  <a:pt x="137501" y="37062"/>
                  <a:pt x="141397" y="46890"/>
                </a:cubicBezTo>
                <a:cubicBezTo>
                  <a:pt x="149548" y="44362"/>
                  <a:pt x="157339" y="41024"/>
                  <a:pt x="164674" y="36962"/>
                </a:cubicBezTo>
                <a:cubicBezTo>
                  <a:pt x="153651" y="27206"/>
                  <a:pt x="140228" y="20106"/>
                  <a:pt x="125406" y="1665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400">
              <a:latin typeface="HarmonyOS Sans SC" panose="00000500000000000000" pitchFamily="2" charset="-122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B4691562-1648-198F-41C0-5326D1C010D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622660" y="4451219"/>
            <a:ext cx="1724659" cy="347729"/>
            <a:chOff x="5913120" y="3878180"/>
            <a:chExt cx="2167524" cy="437021"/>
          </a:xfrm>
        </p:grpSpPr>
        <p:sp>
          <p:nvSpPr>
            <p:cNvPr id="84" name="图形 4">
              <a:extLst>
                <a:ext uri="{FF2B5EF4-FFF2-40B4-BE49-F238E27FC236}">
                  <a16:creationId xmlns:a16="http://schemas.microsoft.com/office/drawing/2014/main" id="{4F1839FD-290C-D783-E03A-F3153AFE87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73729" y="4063117"/>
              <a:ext cx="145032" cy="89094"/>
            </a:xfrm>
            <a:custGeom>
              <a:avLst/>
              <a:gdLst>
                <a:gd name="connsiteX0" fmla="*/ 19053 w 190500"/>
                <a:gd name="connsiteY0" fmla="*/ 0 h 66675"/>
                <a:gd name="connsiteX1" fmla="*/ 171448 w 190500"/>
                <a:gd name="connsiteY1" fmla="*/ 0 h 66675"/>
                <a:gd name="connsiteX2" fmla="*/ 190500 w 190500"/>
                <a:gd name="connsiteY2" fmla="*/ 9526 h 66675"/>
                <a:gd name="connsiteX3" fmla="*/ 186324 w 190500"/>
                <a:gd name="connsiteY3" fmla="*/ 15477 h 66675"/>
                <a:gd name="connsiteX4" fmla="*/ 110128 w 190500"/>
                <a:gd name="connsiteY4" fmla="*/ 63099 h 66675"/>
                <a:gd name="connsiteX5" fmla="*/ 83349 w 190500"/>
                <a:gd name="connsiteY5" fmla="*/ 64587 h 66675"/>
                <a:gd name="connsiteX6" fmla="*/ 80373 w 190500"/>
                <a:gd name="connsiteY6" fmla="*/ 63099 h 66675"/>
                <a:gd name="connsiteX7" fmla="*/ 4176 w 190500"/>
                <a:gd name="connsiteY7" fmla="*/ 15477 h 66675"/>
                <a:gd name="connsiteX8" fmla="*/ 7151 w 190500"/>
                <a:gd name="connsiteY8" fmla="*/ 2087 h 66675"/>
                <a:gd name="connsiteX9" fmla="*/ 19053 w 190500"/>
                <a:gd name="connsiteY9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66675">
                  <a:moveTo>
                    <a:pt x="19053" y="0"/>
                  </a:moveTo>
                  <a:lnTo>
                    <a:pt x="171448" y="0"/>
                  </a:lnTo>
                  <a:cubicBezTo>
                    <a:pt x="181969" y="0"/>
                    <a:pt x="190500" y="4265"/>
                    <a:pt x="190500" y="9526"/>
                  </a:cubicBezTo>
                  <a:cubicBezTo>
                    <a:pt x="190500" y="11689"/>
                    <a:pt x="189027" y="13787"/>
                    <a:pt x="186324" y="15477"/>
                  </a:cubicBezTo>
                  <a:lnTo>
                    <a:pt x="110128" y="63099"/>
                  </a:lnTo>
                  <a:cubicBezTo>
                    <a:pt x="103554" y="67207"/>
                    <a:pt x="91565" y="67874"/>
                    <a:pt x="83349" y="64587"/>
                  </a:cubicBezTo>
                  <a:cubicBezTo>
                    <a:pt x="82250" y="64148"/>
                    <a:pt x="81252" y="63649"/>
                    <a:pt x="80373" y="63099"/>
                  </a:cubicBezTo>
                  <a:lnTo>
                    <a:pt x="4176" y="15477"/>
                  </a:lnTo>
                  <a:cubicBezTo>
                    <a:pt x="-2398" y="11369"/>
                    <a:pt x="-1065" y="5374"/>
                    <a:pt x="7151" y="2087"/>
                  </a:cubicBezTo>
                  <a:cubicBezTo>
                    <a:pt x="10529" y="736"/>
                    <a:pt x="14727" y="0"/>
                    <a:pt x="19053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latin typeface="HarmonyOS Sans SC" panose="00000500000000000000" pitchFamily="2" charset="-122"/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7A951792-B3C3-E1B9-E95E-BD6480D88B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13120" y="3878180"/>
              <a:ext cx="2167524" cy="437021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685784"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简体中文</a:t>
              </a:r>
            </a:p>
          </p:txBody>
        </p:sp>
      </p:grp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B7462CF4-D2CB-AFA8-E625-293FD66C5C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73189" y="4820184"/>
            <a:ext cx="1518177" cy="878224"/>
          </a:xfrm>
          <a:prstGeom prst="roundRect">
            <a:avLst>
              <a:gd name="adj" fmla="val 14901"/>
            </a:avLst>
          </a:prstGeom>
          <a:solidFill>
            <a:srgbClr val="303030"/>
          </a:solidFill>
          <a:ln>
            <a:noFill/>
          </a:ln>
          <a:effectLst>
            <a:outerShdw blurRad="635000" dist="127000" dir="5400000" algn="t" rotWithShape="0">
              <a:srgbClr val="00001E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endParaRPr lang="zh-CN" altLang="en-US" sz="1200">
              <a:solidFill>
                <a:srgbClr val="30303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9" name="矩形: 圆角 9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67273C9-C6FB-418A-B716-B9E563D50A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00994" y="4856386"/>
            <a:ext cx="1458464" cy="399950"/>
          </a:xfrm>
          <a:prstGeom prst="roundRect">
            <a:avLst>
              <a:gd name="adj" fmla="val 2344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Button 1</a:t>
            </a:r>
            <a:endParaRPr lang="zh-CN" altLang="en-US" sz="12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17ED47FB-87A0-5A29-4EB0-1F2B42B5EB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98438" y="5270496"/>
            <a:ext cx="1458464" cy="399950"/>
          </a:xfrm>
          <a:prstGeom prst="roundRect">
            <a:avLst>
              <a:gd name="adj" fmla="val 27053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Button 2</a:t>
            </a:r>
            <a:endParaRPr lang="zh-CN" altLang="en-US" sz="12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1" name="矩形: 圆角 100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2D00D69-AD67-4B12-7FFD-D7C1BDB2C3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03551" y="4856386"/>
            <a:ext cx="1458464" cy="399950"/>
          </a:xfrm>
          <a:prstGeom prst="roundRect">
            <a:avLst>
              <a:gd name="adj" fmla="val 27053"/>
            </a:avLst>
          </a:prstGeom>
          <a:solidFill>
            <a:srgbClr val="317AF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zh-CN" altLang="en-US" sz="120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简体中文</a:t>
            </a:r>
          </a:p>
        </p:txBody>
      </p:sp>
      <p:sp>
        <p:nvSpPr>
          <p:cNvPr id="102" name="矩形: 圆角 10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F3C909-A613-BE76-771D-7F006A1CAB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00994" y="5270496"/>
            <a:ext cx="1458464" cy="399950"/>
          </a:xfrm>
          <a:prstGeom prst="roundRect">
            <a:avLst>
              <a:gd name="adj" fmla="val 29602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English</a:t>
            </a:r>
            <a:endParaRPr lang="zh-CN" altLang="en-US" sz="120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B190DBFA-45FF-2615-7934-823AD41825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93987" y="5261527"/>
            <a:ext cx="1289004" cy="3779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6E3F77B7-D10A-9CD1-F813-AE3C65E57C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771343" y="3137883"/>
            <a:ext cx="556328" cy="277047"/>
            <a:chOff x="7097688" y="2227598"/>
            <a:chExt cx="699184" cy="348188"/>
          </a:xfrm>
        </p:grpSpPr>
        <p:sp>
          <p:nvSpPr>
            <p:cNvPr id="107" name="矩形: 圆角 106">
              <a:hlinkClick r:id="rId19" action="ppaction://hlinksldjump"/>
              <a:extLst>
                <a:ext uri="{FF2B5EF4-FFF2-40B4-BE49-F238E27FC236}">
                  <a16:creationId xmlns:a16="http://schemas.microsoft.com/office/drawing/2014/main" id="{E04ECE23-5DAC-3CBD-BE9E-8B53F1395E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97688" y="2227598"/>
              <a:ext cx="699184" cy="348188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rgbClr val="F1F3F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8" name="椭圆 107">
              <a:hlinkClick r:id="rId19" action="ppaction://hlinksldjump"/>
              <a:extLst>
                <a:ext uri="{FF2B5EF4-FFF2-40B4-BE49-F238E27FC236}">
                  <a16:creationId xmlns:a16="http://schemas.microsoft.com/office/drawing/2014/main" id="{8E797270-575C-2C72-703B-02A96BE209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78100" y="2266124"/>
              <a:ext cx="270000" cy="27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srgbClr val="00001E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0F53B8E-FF33-041C-57D2-CB3E60051AD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07451" y="3584895"/>
            <a:ext cx="281416" cy="712643"/>
            <a:chOff x="7394421" y="2789399"/>
            <a:chExt cx="353679" cy="895638"/>
          </a:xfrm>
        </p:grpSpPr>
        <p:grpSp>
          <p:nvGrpSpPr>
            <p:cNvPr id="110" name="图形 104">
              <a:extLst>
                <a:ext uri="{FF2B5EF4-FFF2-40B4-BE49-F238E27FC236}">
                  <a16:creationId xmlns:a16="http://schemas.microsoft.com/office/drawing/2014/main" id="{4346C225-1188-C5E6-2751-AC13957B32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94421" y="2789399"/>
              <a:ext cx="353679" cy="353679"/>
              <a:chOff x="4083031" y="2368230"/>
              <a:chExt cx="190500" cy="190500"/>
            </a:xfrm>
          </p:grpSpPr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275232B5-FFF0-B4A0-BC99-5CF2EF6D88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83031" y="2368230"/>
                <a:ext cx="190500" cy="190500"/>
              </a:xfrm>
              <a:custGeom>
                <a:avLst/>
                <a:gdLst>
                  <a:gd name="connsiteX0" fmla="*/ 95500 w 190500"/>
                  <a:gd name="connsiteY0" fmla="*/ 190502 h 190500"/>
                  <a:gd name="connsiteX1" fmla="*/ 190750 w 190500"/>
                  <a:gd name="connsiteY1" fmla="*/ 95252 h 190500"/>
                  <a:gd name="connsiteX2" fmla="*/ 95500 w 190500"/>
                  <a:gd name="connsiteY2" fmla="*/ 2 h 190500"/>
                  <a:gd name="connsiteX3" fmla="*/ 250 w 190500"/>
                  <a:gd name="connsiteY3" fmla="*/ 95252 h 190500"/>
                  <a:gd name="connsiteX4" fmla="*/ 95500 w 190500"/>
                  <a:gd name="connsiteY4" fmla="*/ 19050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500" y="190502"/>
                    </a:moveTo>
                    <a:cubicBezTo>
                      <a:pt x="148105" y="190502"/>
                      <a:pt x="190750" y="147857"/>
                      <a:pt x="190750" y="95252"/>
                    </a:cubicBezTo>
                    <a:cubicBezTo>
                      <a:pt x="190750" y="42647"/>
                      <a:pt x="148105" y="2"/>
                      <a:pt x="95500" y="2"/>
                    </a:cubicBezTo>
                    <a:cubicBezTo>
                      <a:pt x="42895" y="2"/>
                      <a:pt x="250" y="42647"/>
                      <a:pt x="250" y="95252"/>
                    </a:cubicBezTo>
                    <a:cubicBezTo>
                      <a:pt x="250" y="147857"/>
                      <a:pt x="42895" y="190502"/>
                      <a:pt x="95500" y="190502"/>
                    </a:cubicBezTo>
                    <a:close/>
                  </a:path>
                </a:pathLst>
              </a:custGeom>
              <a:solidFill>
                <a:srgbClr val="254F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8E08B8BF-89CE-9799-87EE-C324510318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30656" y="2415855"/>
                <a:ext cx="95250" cy="95250"/>
              </a:xfrm>
              <a:custGeom>
                <a:avLst/>
                <a:gdLst>
                  <a:gd name="connsiteX0" fmla="*/ 47880 w 95250"/>
                  <a:gd name="connsiteY0" fmla="*/ 95257 h 95250"/>
                  <a:gd name="connsiteX1" fmla="*/ 95505 w 95250"/>
                  <a:gd name="connsiteY1" fmla="*/ 47632 h 95250"/>
                  <a:gd name="connsiteX2" fmla="*/ 47880 w 95250"/>
                  <a:gd name="connsiteY2" fmla="*/ 7 h 95250"/>
                  <a:gd name="connsiteX3" fmla="*/ 255 w 95250"/>
                  <a:gd name="connsiteY3" fmla="*/ 47632 h 95250"/>
                  <a:gd name="connsiteX4" fmla="*/ 47880 w 95250"/>
                  <a:gd name="connsiteY4" fmla="*/ 9525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7880" y="95257"/>
                    </a:moveTo>
                    <a:cubicBezTo>
                      <a:pt x="74183" y="95257"/>
                      <a:pt x="95505" y="73935"/>
                      <a:pt x="95505" y="47632"/>
                    </a:cubicBezTo>
                    <a:cubicBezTo>
                      <a:pt x="95505" y="21329"/>
                      <a:pt x="74183" y="7"/>
                      <a:pt x="47880" y="7"/>
                    </a:cubicBezTo>
                    <a:cubicBezTo>
                      <a:pt x="21577" y="7"/>
                      <a:pt x="255" y="21329"/>
                      <a:pt x="255" y="47632"/>
                    </a:cubicBezTo>
                    <a:cubicBezTo>
                      <a:pt x="255" y="73935"/>
                      <a:pt x="21577" y="95257"/>
                      <a:pt x="47880" y="95257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00000">
                    <a:alpha val="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47B3F6C8-8CB2-ADBA-A8B2-BD54999B7E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30656" y="2415855"/>
                <a:ext cx="95250" cy="95250"/>
              </a:xfrm>
              <a:custGeom>
                <a:avLst/>
                <a:gdLst>
                  <a:gd name="connsiteX0" fmla="*/ 47880 w 95250"/>
                  <a:gd name="connsiteY0" fmla="*/ 95257 h 95250"/>
                  <a:gd name="connsiteX1" fmla="*/ 95505 w 95250"/>
                  <a:gd name="connsiteY1" fmla="*/ 47632 h 95250"/>
                  <a:gd name="connsiteX2" fmla="*/ 47880 w 95250"/>
                  <a:gd name="connsiteY2" fmla="*/ 7 h 95250"/>
                  <a:gd name="connsiteX3" fmla="*/ 255 w 95250"/>
                  <a:gd name="connsiteY3" fmla="*/ 47632 h 95250"/>
                  <a:gd name="connsiteX4" fmla="*/ 47880 w 95250"/>
                  <a:gd name="connsiteY4" fmla="*/ 9525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7880" y="95257"/>
                    </a:moveTo>
                    <a:cubicBezTo>
                      <a:pt x="74183" y="95257"/>
                      <a:pt x="95505" y="73935"/>
                      <a:pt x="95505" y="47632"/>
                    </a:cubicBezTo>
                    <a:cubicBezTo>
                      <a:pt x="95505" y="21329"/>
                      <a:pt x="74183" y="7"/>
                      <a:pt x="47880" y="7"/>
                    </a:cubicBezTo>
                    <a:cubicBezTo>
                      <a:pt x="21577" y="7"/>
                      <a:pt x="255" y="21329"/>
                      <a:pt x="255" y="47632"/>
                    </a:cubicBezTo>
                    <a:cubicBezTo>
                      <a:pt x="255" y="73935"/>
                      <a:pt x="21577" y="95257"/>
                      <a:pt x="47880" y="95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111" name="图形 108">
              <a:extLst>
                <a:ext uri="{FF2B5EF4-FFF2-40B4-BE49-F238E27FC236}">
                  <a16:creationId xmlns:a16="http://schemas.microsoft.com/office/drawing/2014/main" id="{65457C4D-84E7-40CF-90D3-F6B0EE979D1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94421" y="3331358"/>
              <a:ext cx="353679" cy="353679"/>
              <a:chOff x="4083031" y="2688437"/>
              <a:chExt cx="190500" cy="190500"/>
            </a:xfrm>
            <a:solidFill>
              <a:srgbClr val="303030"/>
            </a:solidFill>
          </p:grpSpPr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2AA6280C-0AE7-22EB-3CEE-AD9860F8C7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83031" y="2688437"/>
                <a:ext cx="190500" cy="190500"/>
              </a:xfrm>
              <a:custGeom>
                <a:avLst/>
                <a:gdLst>
                  <a:gd name="connsiteX0" fmla="*/ 95500 w 190500"/>
                  <a:gd name="connsiteY0" fmla="*/ 190502 h 190500"/>
                  <a:gd name="connsiteX1" fmla="*/ 190750 w 190500"/>
                  <a:gd name="connsiteY1" fmla="*/ 95252 h 190500"/>
                  <a:gd name="connsiteX2" fmla="*/ 95500 w 190500"/>
                  <a:gd name="connsiteY2" fmla="*/ 2 h 190500"/>
                  <a:gd name="connsiteX3" fmla="*/ 250 w 190500"/>
                  <a:gd name="connsiteY3" fmla="*/ 95252 h 190500"/>
                  <a:gd name="connsiteX4" fmla="*/ 95500 w 190500"/>
                  <a:gd name="connsiteY4" fmla="*/ 19050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500" y="190502"/>
                    </a:moveTo>
                    <a:cubicBezTo>
                      <a:pt x="148105" y="190502"/>
                      <a:pt x="190750" y="147857"/>
                      <a:pt x="190750" y="95252"/>
                    </a:cubicBezTo>
                    <a:cubicBezTo>
                      <a:pt x="190750" y="42647"/>
                      <a:pt x="148105" y="2"/>
                      <a:pt x="95500" y="2"/>
                    </a:cubicBezTo>
                    <a:cubicBezTo>
                      <a:pt x="42895" y="2"/>
                      <a:pt x="250" y="42647"/>
                      <a:pt x="250" y="95252"/>
                    </a:cubicBezTo>
                    <a:cubicBezTo>
                      <a:pt x="250" y="147857"/>
                      <a:pt x="42895" y="190502"/>
                      <a:pt x="95500" y="19050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E0C6D881-29B6-DCA8-B946-17954A60BE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83031" y="2688437"/>
                <a:ext cx="190500" cy="190500"/>
              </a:xfrm>
              <a:custGeom>
                <a:avLst/>
                <a:gdLst>
                  <a:gd name="connsiteX0" fmla="*/ 190750 w 190500"/>
                  <a:gd name="connsiteY0" fmla="*/ 95252 h 190500"/>
                  <a:gd name="connsiteX1" fmla="*/ 95500 w 190500"/>
                  <a:gd name="connsiteY1" fmla="*/ 190502 h 190500"/>
                  <a:gd name="connsiteX2" fmla="*/ 250 w 190500"/>
                  <a:gd name="connsiteY2" fmla="*/ 95252 h 190500"/>
                  <a:gd name="connsiteX3" fmla="*/ 95500 w 190500"/>
                  <a:gd name="connsiteY3" fmla="*/ 2 h 190500"/>
                  <a:gd name="connsiteX4" fmla="*/ 190750 w 190500"/>
                  <a:gd name="connsiteY4" fmla="*/ 95252 h 190500"/>
                  <a:gd name="connsiteX5" fmla="*/ 181225 w 190500"/>
                  <a:gd name="connsiteY5" fmla="*/ 95252 h 190500"/>
                  <a:gd name="connsiteX6" fmla="*/ 95500 w 190500"/>
                  <a:gd name="connsiteY6" fmla="*/ 180977 h 190500"/>
                  <a:gd name="connsiteX7" fmla="*/ 9775 w 190500"/>
                  <a:gd name="connsiteY7" fmla="*/ 95252 h 190500"/>
                  <a:gd name="connsiteX8" fmla="*/ 95500 w 190500"/>
                  <a:gd name="connsiteY8" fmla="*/ 9527 h 190500"/>
                  <a:gd name="connsiteX9" fmla="*/ 181225 w 190500"/>
                  <a:gd name="connsiteY9" fmla="*/ 9525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0" h="190500">
                    <a:moveTo>
                      <a:pt x="190750" y="95252"/>
                    </a:moveTo>
                    <a:cubicBezTo>
                      <a:pt x="190750" y="147857"/>
                      <a:pt x="148105" y="190502"/>
                      <a:pt x="95500" y="190502"/>
                    </a:cubicBezTo>
                    <a:cubicBezTo>
                      <a:pt x="42895" y="190502"/>
                      <a:pt x="250" y="147857"/>
                      <a:pt x="250" y="95252"/>
                    </a:cubicBezTo>
                    <a:cubicBezTo>
                      <a:pt x="250" y="42647"/>
                      <a:pt x="42895" y="2"/>
                      <a:pt x="95500" y="2"/>
                    </a:cubicBezTo>
                    <a:cubicBezTo>
                      <a:pt x="148105" y="2"/>
                      <a:pt x="190750" y="42647"/>
                      <a:pt x="190750" y="95252"/>
                    </a:cubicBezTo>
                    <a:close/>
                    <a:moveTo>
                      <a:pt x="181225" y="95252"/>
                    </a:moveTo>
                    <a:cubicBezTo>
                      <a:pt x="181225" y="142597"/>
                      <a:pt x="142845" y="180977"/>
                      <a:pt x="95500" y="180977"/>
                    </a:cubicBezTo>
                    <a:cubicBezTo>
                      <a:pt x="48155" y="180977"/>
                      <a:pt x="9775" y="142597"/>
                      <a:pt x="9775" y="95252"/>
                    </a:cubicBezTo>
                    <a:cubicBezTo>
                      <a:pt x="9775" y="47907"/>
                      <a:pt x="48155" y="9527"/>
                      <a:pt x="95500" y="9527"/>
                    </a:cubicBezTo>
                    <a:cubicBezTo>
                      <a:pt x="142845" y="9527"/>
                      <a:pt x="181225" y="47907"/>
                      <a:pt x="181225" y="9525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pic>
        <p:nvPicPr>
          <p:cNvPr id="120" name="图形 119">
            <a:hlinkClick r:id="rId20" action="ppaction://hlinksldjump"/>
            <a:extLst>
              <a:ext uri="{FF2B5EF4-FFF2-40B4-BE49-F238E27FC236}">
                <a16:creationId xmlns:a16="http://schemas.microsoft.com/office/drawing/2014/main" id="{8C8C70DB-4603-04AF-49F2-3628894AC1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552" b="4552"/>
          <a:stretch/>
        </p:blipFill>
        <p:spPr>
          <a:xfrm>
            <a:off x="5062341" y="1445129"/>
            <a:ext cx="211359" cy="19212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41379-DF41-F70B-D02F-149B455F64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2160" y="2634824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EA8158DC-2511-D29E-FF5F-E242DF40DB5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83690"/>
          <a:stretch/>
        </p:blipFill>
        <p:spPr>
          <a:xfrm>
            <a:off x="-465" y="-6858"/>
            <a:ext cx="14400213" cy="10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">
        <p:fade/>
      </p:transition>
    </mc:Choice>
    <mc:Fallback xmlns="">
      <p:transition spd="med" advTm="25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合 8">
            <a:extLst>
              <a:ext uri="{FF2B5EF4-FFF2-40B4-BE49-F238E27FC236}">
                <a16:creationId xmlns:a16="http://schemas.microsoft.com/office/drawing/2014/main" id="{6A4A3892-9A3B-5976-CE34-AB2E5B01E1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7528" y="1432259"/>
            <a:ext cx="2044660" cy="1013001"/>
            <a:chOff x="928617" y="1183701"/>
            <a:chExt cx="2434058" cy="120592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9BB596F-7CE8-F2DC-354E-D5B3FE0BA98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852" y="1273161"/>
              <a:ext cx="1984823" cy="111646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E745CA9-5462-1907-4A52-A2AD654038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8617" y="1183701"/>
              <a:ext cx="372578" cy="40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714596" y="1134622"/>
            <a:ext cx="0" cy="4893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61702" y="12615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2-1610.pptx</a:t>
            </a:r>
            <a:endParaRPr lang="zh-CN" altLang="en-US" sz="160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8617" y="118370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5894" y="256273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5343616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C381D83-73FC-EC6F-6EA5-67C4772EC3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7297" y="401612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A2D63C6-84CF-9864-B329-616A329581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25275" y="5368980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16C924B-6927-77FE-F2B7-ADDD153DF5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5817" y="6796999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A5F9048-65BF-2AC7-D53F-01E1D66D35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5817" y="539970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E3009C2-B556-8F53-0889-EB07DA03C0F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4574" y="6715216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7B6636CA-BB3F-A9F9-7105-FFC9661A07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2160" y="2634824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4414" y="3946321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38E583A-9661-264A-0EE4-B8530D771D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26948" y="3038835"/>
            <a:ext cx="5999523" cy="1818928"/>
          </a:xfrm>
          <a:prstGeom prst="roundRect">
            <a:avLst>
              <a:gd name="adj" fmla="val 5652"/>
            </a:avLst>
          </a:prstGeom>
          <a:solidFill>
            <a:srgbClr val="26262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4">
              <a:defRPr/>
            </a:pPr>
            <a:endParaRPr lang="zh-CN" altLang="en-US" sz="110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36D131C-FBD7-F60D-F206-6602885944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76670" y="2256576"/>
            <a:ext cx="5949801" cy="2765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zh-CN" sz="9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2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200">
                <a:solidFill>
                  <a:schemeClr val="bg1">
                    <a:alpha val="66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提示：“设计风格”正在开发中，暂不可用</a:t>
            </a:r>
            <a:endParaRPr lang="en-US" altLang="zh-CN" sz="1200">
              <a:solidFill>
                <a:schemeClr val="bg1">
                  <a:alpha val="66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endParaRPr lang="en-US" altLang="zh-CN" sz="120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/>
            <a:endParaRPr lang="en-US" altLang="zh-CN" sz="1200">
              <a:solidFill>
                <a:schemeClr val="bg1">
                  <a:alpha val="66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endParaRPr lang="en-US" altLang="zh-CN" sz="12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深色模式</a:t>
            </a: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	                                                                        </a:t>
            </a:r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开</a:t>
            </a:r>
            <a:endParaRPr lang="en-US" altLang="zh-CN" sz="14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en-US" altLang="zh-CN" sz="16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endParaRPr lang="en-US" altLang="zh-CN" sz="105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设计风格</a:t>
            </a: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	                                                  </a:t>
            </a:r>
            <a:r>
              <a:rPr lang="en-US" altLang="zh-CN" sz="1400" err="1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endParaRPr lang="en-US" altLang="zh-CN" sz="140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>
              <a:lnSpc>
                <a:spcPct val="220000"/>
              </a:lnSpc>
            </a:pP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                                                   </a:t>
            </a:r>
            <a:r>
              <a:rPr lang="zh-CN" altLang="en-US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 </a:t>
            </a:r>
            <a:r>
              <a:rPr lang="en-US" altLang="zh-CN" sz="140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Material Design</a:t>
            </a:r>
          </a:p>
          <a:p>
            <a:pPr algn="just">
              <a:lnSpc>
                <a:spcPct val="220000"/>
              </a:lnSpc>
            </a:pPr>
            <a:r>
              <a:rPr lang="en-US" altLang="zh-CN" sz="1400"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400">
                <a:latin typeface="HarmonyOS Sans SC" panose="00000500000000000000" pitchFamily="2" charset="-122"/>
                <a:ea typeface="HarmonyOS Sans SC" panose="00000500000000000000" pitchFamily="2" charset="-122"/>
              </a:rPr>
              <a:t>语言</a:t>
            </a:r>
            <a:endParaRPr lang="en-US" altLang="zh-CN" sz="14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8FC14D-B008-C6D2-F823-E431ACA55F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97236" y="1383758"/>
            <a:ext cx="37392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784">
              <a:defRPr/>
            </a:pPr>
            <a:r>
              <a:rPr lang="zh-CN" altLang="en-US" sz="160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160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3" name="图形 21">
            <a:extLst>
              <a:ext uri="{FF2B5EF4-FFF2-40B4-BE49-F238E27FC236}">
                <a16:creationId xmlns:a16="http://schemas.microsoft.com/office/drawing/2014/main" id="{6A00A3DD-CC18-BB85-9219-6BA84E1587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89526" y="1322309"/>
            <a:ext cx="1580114" cy="1648442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5" name="图形 88">
            <a:extLst>
              <a:ext uri="{FF2B5EF4-FFF2-40B4-BE49-F238E27FC236}">
                <a16:creationId xmlns:a16="http://schemas.microsoft.com/office/drawing/2014/main" id="{626FA9AE-0EE7-46D1-53CE-34AC998C89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47865" y="3168536"/>
            <a:ext cx="233760" cy="159156"/>
          </a:xfrm>
          <a:custGeom>
            <a:avLst/>
            <a:gdLst>
              <a:gd name="connsiteX0" fmla="*/ 133350 w 391715"/>
              <a:gd name="connsiteY0" fmla="*/ 0 h 266700"/>
              <a:gd name="connsiteX1" fmla="*/ 195861 w 391715"/>
              <a:gd name="connsiteY1" fmla="*/ 15530 h 266700"/>
              <a:gd name="connsiteX2" fmla="*/ 125016 w 391715"/>
              <a:gd name="connsiteY2" fmla="*/ 133350 h 266700"/>
              <a:gd name="connsiteX3" fmla="*/ 195858 w 391715"/>
              <a:gd name="connsiteY3" fmla="*/ 251173 h 266700"/>
              <a:gd name="connsiteX4" fmla="*/ 133350 w 391715"/>
              <a:gd name="connsiteY4" fmla="*/ 266700 h 266700"/>
              <a:gd name="connsiteX5" fmla="*/ 0 w 391715"/>
              <a:gd name="connsiteY5" fmla="*/ 133350 h 266700"/>
              <a:gd name="connsiteX6" fmla="*/ 133350 w 391715"/>
              <a:gd name="connsiteY6" fmla="*/ 0 h 266700"/>
              <a:gd name="connsiteX7" fmla="*/ 258366 w 391715"/>
              <a:gd name="connsiteY7" fmla="*/ 0 h 266700"/>
              <a:gd name="connsiteX8" fmla="*/ 391716 w 391715"/>
              <a:gd name="connsiteY8" fmla="*/ 133350 h 266700"/>
              <a:gd name="connsiteX9" fmla="*/ 258366 w 391715"/>
              <a:gd name="connsiteY9" fmla="*/ 266700 h 266700"/>
              <a:gd name="connsiteX10" fmla="*/ 195858 w 391715"/>
              <a:gd name="connsiteY10" fmla="*/ 251173 h 266700"/>
              <a:gd name="connsiteX11" fmla="*/ 233343 w 391715"/>
              <a:gd name="connsiteY11" fmla="*/ 221578 h 266700"/>
              <a:gd name="connsiteX12" fmla="*/ 166681 w 391715"/>
              <a:gd name="connsiteY12" fmla="*/ 133350 h 266700"/>
              <a:gd name="connsiteX13" fmla="*/ 233343 w 391715"/>
              <a:gd name="connsiteY13" fmla="*/ 45121 h 266700"/>
              <a:gd name="connsiteX14" fmla="*/ 195861 w 391715"/>
              <a:gd name="connsiteY14" fmla="*/ 15530 h 266700"/>
              <a:gd name="connsiteX15" fmla="*/ 258366 w 391715"/>
              <a:gd name="connsiteY15" fmla="*/ 0 h 266700"/>
              <a:gd name="connsiteX16" fmla="*/ 258366 w 391715"/>
              <a:gd name="connsiteY16" fmla="*/ 41665 h 266700"/>
              <a:gd name="connsiteX17" fmla="*/ 233343 w 391715"/>
              <a:gd name="connsiteY17" fmla="*/ 45121 h 266700"/>
              <a:gd name="connsiteX18" fmla="*/ 266700 w 391715"/>
              <a:gd name="connsiteY18" fmla="*/ 133350 h 266700"/>
              <a:gd name="connsiteX19" fmla="*/ 233343 w 391715"/>
              <a:gd name="connsiteY19" fmla="*/ 221578 h 266700"/>
              <a:gd name="connsiteX20" fmla="*/ 258366 w 391715"/>
              <a:gd name="connsiteY20" fmla="*/ 225035 h 266700"/>
              <a:gd name="connsiteX21" fmla="*/ 350050 w 391715"/>
              <a:gd name="connsiteY21" fmla="*/ 133350 h 266700"/>
              <a:gd name="connsiteX22" fmla="*/ 258366 w 391715"/>
              <a:gd name="connsiteY22" fmla="*/ 4166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1715" h="266700">
                <a:moveTo>
                  <a:pt x="133350" y="0"/>
                </a:moveTo>
                <a:cubicBezTo>
                  <a:pt x="155939" y="0"/>
                  <a:pt x="177215" y="5617"/>
                  <a:pt x="195861" y="15530"/>
                </a:cubicBezTo>
                <a:cubicBezTo>
                  <a:pt x="153713" y="37933"/>
                  <a:pt x="125016" y="82290"/>
                  <a:pt x="125016" y="133350"/>
                </a:cubicBezTo>
                <a:cubicBezTo>
                  <a:pt x="125016" y="184410"/>
                  <a:pt x="153713" y="228767"/>
                  <a:pt x="195858" y="251173"/>
                </a:cubicBezTo>
                <a:cubicBezTo>
                  <a:pt x="177215" y="261083"/>
                  <a:pt x="155939" y="266700"/>
                  <a:pt x="133350" y="266700"/>
                </a:cubicBezTo>
                <a:cubicBezTo>
                  <a:pt x="59703" y="266700"/>
                  <a:pt x="0" y="206998"/>
                  <a:pt x="0" y="133350"/>
                </a:cubicBezTo>
                <a:cubicBezTo>
                  <a:pt x="0" y="59703"/>
                  <a:pt x="59703" y="0"/>
                  <a:pt x="133350" y="0"/>
                </a:cubicBezTo>
                <a:close/>
                <a:moveTo>
                  <a:pt x="258366" y="0"/>
                </a:moveTo>
                <a:cubicBezTo>
                  <a:pt x="332013" y="0"/>
                  <a:pt x="391716" y="59703"/>
                  <a:pt x="391716" y="133350"/>
                </a:cubicBezTo>
                <a:cubicBezTo>
                  <a:pt x="391716" y="206998"/>
                  <a:pt x="332013" y="266700"/>
                  <a:pt x="258366" y="266700"/>
                </a:cubicBezTo>
                <a:cubicBezTo>
                  <a:pt x="235778" y="266700"/>
                  <a:pt x="214502" y="261084"/>
                  <a:pt x="195858" y="251173"/>
                </a:cubicBezTo>
                <a:cubicBezTo>
                  <a:pt x="210081" y="243610"/>
                  <a:pt x="222771" y="233551"/>
                  <a:pt x="233343" y="221578"/>
                </a:cubicBezTo>
                <a:cubicBezTo>
                  <a:pt x="194869" y="210688"/>
                  <a:pt x="166681" y="175312"/>
                  <a:pt x="166681" y="133350"/>
                </a:cubicBezTo>
                <a:cubicBezTo>
                  <a:pt x="166681" y="91389"/>
                  <a:pt x="194869" y="56012"/>
                  <a:pt x="233343" y="45121"/>
                </a:cubicBezTo>
                <a:cubicBezTo>
                  <a:pt x="222771" y="33149"/>
                  <a:pt x="210081" y="23090"/>
                  <a:pt x="195861" y="15530"/>
                </a:cubicBezTo>
                <a:cubicBezTo>
                  <a:pt x="214502" y="5616"/>
                  <a:pt x="235778" y="0"/>
                  <a:pt x="258366" y="0"/>
                </a:cubicBezTo>
                <a:close/>
                <a:moveTo>
                  <a:pt x="258366" y="41665"/>
                </a:moveTo>
                <a:cubicBezTo>
                  <a:pt x="249691" y="41665"/>
                  <a:pt x="241297" y="42870"/>
                  <a:pt x="233343" y="45121"/>
                </a:cubicBezTo>
                <a:cubicBezTo>
                  <a:pt x="254102" y="68632"/>
                  <a:pt x="266700" y="99520"/>
                  <a:pt x="266700" y="133350"/>
                </a:cubicBezTo>
                <a:cubicBezTo>
                  <a:pt x="266700" y="167179"/>
                  <a:pt x="254102" y="198068"/>
                  <a:pt x="233343" y="221578"/>
                </a:cubicBezTo>
                <a:cubicBezTo>
                  <a:pt x="241297" y="223830"/>
                  <a:pt x="249691" y="225035"/>
                  <a:pt x="258366" y="225035"/>
                </a:cubicBezTo>
                <a:cubicBezTo>
                  <a:pt x="309002" y="225035"/>
                  <a:pt x="350050" y="183986"/>
                  <a:pt x="350050" y="133350"/>
                </a:cubicBezTo>
                <a:cubicBezTo>
                  <a:pt x="350050" y="82714"/>
                  <a:pt x="309002" y="41665"/>
                  <a:pt x="258366" y="41665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2" name="图形 41">
            <a:extLst>
              <a:ext uri="{FF2B5EF4-FFF2-40B4-BE49-F238E27FC236}">
                <a16:creationId xmlns:a16="http://schemas.microsoft.com/office/drawing/2014/main" id="{39E670AA-0F09-A296-7675-AF0B8CA66B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16736" y="3634488"/>
            <a:ext cx="211606" cy="211606"/>
          </a:xfrm>
          <a:prstGeom prst="rect">
            <a:avLst/>
          </a:prstGeom>
        </p:spPr>
      </p:pic>
      <p:grpSp>
        <p:nvGrpSpPr>
          <p:cNvPr id="43" name="图形 94">
            <a:extLst>
              <a:ext uri="{FF2B5EF4-FFF2-40B4-BE49-F238E27FC236}">
                <a16:creationId xmlns:a16="http://schemas.microsoft.com/office/drawing/2014/main" id="{DA922D3F-31E0-5AA7-ED69-2085FF55FE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916734" y="4051028"/>
            <a:ext cx="211605" cy="211605"/>
            <a:chOff x="4748555" y="4279092"/>
            <a:chExt cx="590550" cy="590550"/>
          </a:xfrm>
          <a:noFill/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DECAB8E-D483-26FA-CF6A-0C447316F7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48555" y="4279092"/>
              <a:ext cx="590550" cy="590550"/>
            </a:xfrm>
            <a:custGeom>
              <a:avLst/>
              <a:gdLst>
                <a:gd name="connsiteX0" fmla="*/ 590550 w 590550"/>
                <a:gd name="connsiteY0" fmla="*/ 295275 h 590550"/>
                <a:gd name="connsiteX1" fmla="*/ 295275 w 590550"/>
                <a:gd name="connsiteY1" fmla="*/ 590550 h 590550"/>
                <a:gd name="connsiteX2" fmla="*/ 0 w 590550"/>
                <a:gd name="connsiteY2" fmla="*/ 295275 h 590550"/>
                <a:gd name="connsiteX3" fmla="*/ 295275 w 590550"/>
                <a:gd name="connsiteY3" fmla="*/ 0 h 590550"/>
                <a:gd name="connsiteX4" fmla="*/ 590550 w 590550"/>
                <a:gd name="connsiteY4" fmla="*/ 295275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90550" y="295275"/>
                  </a:moveTo>
                  <a:cubicBezTo>
                    <a:pt x="590550" y="458351"/>
                    <a:pt x="458351" y="590550"/>
                    <a:pt x="295275" y="590550"/>
                  </a:cubicBezTo>
                  <a:cubicBezTo>
                    <a:pt x="132199" y="590550"/>
                    <a:pt x="0" y="458351"/>
                    <a:pt x="0" y="295275"/>
                  </a:cubicBezTo>
                  <a:cubicBezTo>
                    <a:pt x="0" y="132199"/>
                    <a:pt x="132199" y="0"/>
                    <a:pt x="295275" y="0"/>
                  </a:cubicBezTo>
                  <a:cubicBezTo>
                    <a:pt x="458351" y="0"/>
                    <a:pt x="590550" y="132199"/>
                    <a:pt x="590550" y="295275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89C6CC1-340E-84BC-5526-1CA1982137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39995" y="4370532"/>
              <a:ext cx="407670" cy="407670"/>
            </a:xfrm>
            <a:custGeom>
              <a:avLst/>
              <a:gdLst>
                <a:gd name="connsiteX0" fmla="*/ 0 w 407670"/>
                <a:gd name="connsiteY0" fmla="*/ 0 h 407670"/>
                <a:gd name="connsiteX1" fmla="*/ 407670 w 407670"/>
                <a:gd name="connsiteY1" fmla="*/ 0 h 407670"/>
                <a:gd name="connsiteX2" fmla="*/ 407670 w 407670"/>
                <a:gd name="connsiteY2" fmla="*/ 407670 h 407670"/>
                <a:gd name="connsiteX3" fmla="*/ 0 w 407670"/>
                <a:gd name="connsiteY3" fmla="*/ 407670 h 4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670" h="407670">
                  <a:moveTo>
                    <a:pt x="0" y="0"/>
                  </a:moveTo>
                  <a:lnTo>
                    <a:pt x="407670" y="0"/>
                  </a:lnTo>
                  <a:lnTo>
                    <a:pt x="407670" y="407670"/>
                  </a:lnTo>
                  <a:lnTo>
                    <a:pt x="0" y="40767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BD7CD4A0-6F28-CF3D-B9A2-FA429B27F60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45881" y="4370532"/>
              <a:ext cx="395897" cy="395897"/>
            </a:xfrm>
            <a:custGeom>
              <a:avLst/>
              <a:gdLst>
                <a:gd name="connsiteX0" fmla="*/ 395897 w 395897"/>
                <a:gd name="connsiteY0" fmla="*/ 0 h 395897"/>
                <a:gd name="connsiteX1" fmla="*/ 0 w 395897"/>
                <a:gd name="connsiteY1" fmla="*/ 0 h 395897"/>
                <a:gd name="connsiteX2" fmla="*/ 197949 w 395897"/>
                <a:gd name="connsiteY2" fmla="*/ 395897 h 395897"/>
                <a:gd name="connsiteX3" fmla="*/ 395897 w 395897"/>
                <a:gd name="connsiteY3" fmla="*/ 0 h 39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897" h="395897">
                  <a:moveTo>
                    <a:pt x="395897" y="0"/>
                  </a:moveTo>
                  <a:lnTo>
                    <a:pt x="0" y="0"/>
                  </a:lnTo>
                  <a:lnTo>
                    <a:pt x="197949" y="395897"/>
                  </a:lnTo>
                  <a:lnTo>
                    <a:pt x="395897" y="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65" name="图形 90">
            <a:extLst>
              <a:ext uri="{FF2B5EF4-FFF2-40B4-BE49-F238E27FC236}">
                <a16:creationId xmlns:a16="http://schemas.microsoft.com/office/drawing/2014/main" id="{80985FE5-96E4-410C-2F21-314BB1B2A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79309" y="3627255"/>
            <a:ext cx="176822" cy="218839"/>
          </a:xfrm>
          <a:custGeom>
            <a:avLst/>
            <a:gdLst>
              <a:gd name="connsiteX0" fmla="*/ 279633 w 296302"/>
              <a:gd name="connsiteY0" fmla="*/ 145852 h 366712"/>
              <a:gd name="connsiteX1" fmla="*/ 296302 w 296302"/>
              <a:gd name="connsiteY1" fmla="*/ 162520 h 366712"/>
              <a:gd name="connsiteX2" fmla="*/ 296302 w 296302"/>
              <a:gd name="connsiteY2" fmla="*/ 175855 h 366712"/>
              <a:gd name="connsiteX3" fmla="*/ 246296 w 296302"/>
              <a:gd name="connsiteY3" fmla="*/ 225862 h 366712"/>
              <a:gd name="connsiteX4" fmla="*/ 222488 w 296302"/>
              <a:gd name="connsiteY4" fmla="*/ 225862 h 366712"/>
              <a:gd name="connsiteX5" fmla="*/ 193318 w 296302"/>
              <a:gd name="connsiteY5" fmla="*/ 255032 h 366712"/>
              <a:gd name="connsiteX6" fmla="*/ 193544 w 296302"/>
              <a:gd name="connsiteY6" fmla="*/ 258669 h 366712"/>
              <a:gd name="connsiteX7" fmla="*/ 201095 w 296302"/>
              <a:gd name="connsiteY7" fmla="*/ 318750 h 366712"/>
              <a:gd name="connsiteX8" fmla="*/ 164102 w 296302"/>
              <a:gd name="connsiteY8" fmla="*/ 366379 h 366712"/>
              <a:gd name="connsiteX9" fmla="*/ 158785 w 296302"/>
              <a:gd name="connsiteY9" fmla="*/ 366713 h 366712"/>
              <a:gd name="connsiteX10" fmla="*/ 116141 w 296302"/>
              <a:gd name="connsiteY10" fmla="*/ 324069 h 366712"/>
              <a:gd name="connsiteX11" fmla="*/ 116474 w 296302"/>
              <a:gd name="connsiteY11" fmla="*/ 318750 h 366712"/>
              <a:gd name="connsiteX12" fmla="*/ 124025 w 296302"/>
              <a:gd name="connsiteY12" fmla="*/ 258669 h 366712"/>
              <a:gd name="connsiteX13" fmla="*/ 98720 w 296302"/>
              <a:gd name="connsiteY13" fmla="*/ 226090 h 366712"/>
              <a:gd name="connsiteX14" fmla="*/ 95083 w 296302"/>
              <a:gd name="connsiteY14" fmla="*/ 225862 h 366712"/>
              <a:gd name="connsiteX15" fmla="*/ 71274 w 296302"/>
              <a:gd name="connsiteY15" fmla="*/ 225862 h 366712"/>
              <a:gd name="connsiteX16" fmla="*/ 21268 w 296302"/>
              <a:gd name="connsiteY16" fmla="*/ 175855 h 366712"/>
              <a:gd name="connsiteX17" fmla="*/ 21268 w 296302"/>
              <a:gd name="connsiteY17" fmla="*/ 162520 h 366712"/>
              <a:gd name="connsiteX18" fmla="*/ 37937 w 296302"/>
              <a:gd name="connsiteY18" fmla="*/ 145852 h 366712"/>
              <a:gd name="connsiteX19" fmla="*/ 279633 w 296302"/>
              <a:gd name="connsiteY19" fmla="*/ 145852 h 366712"/>
              <a:gd name="connsiteX20" fmla="*/ 271299 w 296302"/>
              <a:gd name="connsiteY20" fmla="*/ 170855 h 366712"/>
              <a:gd name="connsiteX21" fmla="*/ 46271 w 296302"/>
              <a:gd name="connsiteY21" fmla="*/ 170855 h 366712"/>
              <a:gd name="connsiteX22" fmla="*/ 46271 w 296302"/>
              <a:gd name="connsiteY22" fmla="*/ 175855 h 366712"/>
              <a:gd name="connsiteX23" fmla="*/ 71274 w 296302"/>
              <a:gd name="connsiteY23" fmla="*/ 200858 h 366712"/>
              <a:gd name="connsiteX24" fmla="*/ 95083 w 296302"/>
              <a:gd name="connsiteY24" fmla="*/ 200858 h 366712"/>
              <a:gd name="connsiteX25" fmla="*/ 101839 w 296302"/>
              <a:gd name="connsiteY25" fmla="*/ 201282 h 366712"/>
              <a:gd name="connsiteX26" fmla="*/ 148834 w 296302"/>
              <a:gd name="connsiteY26" fmla="*/ 261788 h 366712"/>
              <a:gd name="connsiteX27" fmla="*/ 141281 w 296302"/>
              <a:gd name="connsiteY27" fmla="*/ 321869 h 366712"/>
              <a:gd name="connsiteX28" fmla="*/ 141144 w 296302"/>
              <a:gd name="connsiteY28" fmla="*/ 324069 h 366712"/>
              <a:gd name="connsiteX29" fmla="*/ 158785 w 296302"/>
              <a:gd name="connsiteY29" fmla="*/ 341709 h 366712"/>
              <a:gd name="connsiteX30" fmla="*/ 160985 w 296302"/>
              <a:gd name="connsiteY30" fmla="*/ 341571 h 366712"/>
              <a:gd name="connsiteX31" fmla="*/ 176289 w 296302"/>
              <a:gd name="connsiteY31" fmla="*/ 321869 h 366712"/>
              <a:gd name="connsiteX32" fmla="*/ 168736 w 296302"/>
              <a:gd name="connsiteY32" fmla="*/ 261788 h 366712"/>
              <a:gd name="connsiteX33" fmla="*/ 168314 w 296302"/>
              <a:gd name="connsiteY33" fmla="*/ 255032 h 366712"/>
              <a:gd name="connsiteX34" fmla="*/ 222488 w 296302"/>
              <a:gd name="connsiteY34" fmla="*/ 200858 h 366712"/>
              <a:gd name="connsiteX35" fmla="*/ 246296 w 296302"/>
              <a:gd name="connsiteY35" fmla="*/ 200858 h 366712"/>
              <a:gd name="connsiteX36" fmla="*/ 271299 w 296302"/>
              <a:gd name="connsiteY36" fmla="*/ 175855 h 366712"/>
              <a:gd name="connsiteX37" fmla="*/ 271299 w 296302"/>
              <a:gd name="connsiteY37" fmla="*/ 170855 h 366712"/>
              <a:gd name="connsiteX38" fmla="*/ 249743 w 296302"/>
              <a:gd name="connsiteY38" fmla="*/ 0 h 366712"/>
              <a:gd name="connsiteX39" fmla="*/ 291415 w 296302"/>
              <a:gd name="connsiteY39" fmla="*/ 41672 h 366712"/>
              <a:gd name="connsiteX40" fmla="*/ 291160 w 296302"/>
              <a:gd name="connsiteY40" fmla="*/ 46274 h 366712"/>
              <a:gd name="connsiteX41" fmla="*/ 279485 w 296302"/>
              <a:gd name="connsiteY41" fmla="*/ 129183 h 366712"/>
              <a:gd name="connsiteX42" fmla="*/ 253782 w 296302"/>
              <a:gd name="connsiteY42" fmla="*/ 129183 h 366712"/>
              <a:gd name="connsiteX43" fmla="*/ 266310 w 296302"/>
              <a:gd name="connsiteY43" fmla="*/ 43513 h 366712"/>
              <a:gd name="connsiteX44" fmla="*/ 266387 w 296302"/>
              <a:gd name="connsiteY44" fmla="*/ 42594 h 366712"/>
              <a:gd name="connsiteX45" fmla="*/ 266412 w 296302"/>
              <a:gd name="connsiteY45" fmla="*/ 41672 h 366712"/>
              <a:gd name="connsiteX46" fmla="*/ 250575 w 296302"/>
              <a:gd name="connsiteY46" fmla="*/ 25023 h 366712"/>
              <a:gd name="connsiteX47" fmla="*/ 249743 w 296302"/>
              <a:gd name="connsiteY47" fmla="*/ 25003 h 366712"/>
              <a:gd name="connsiteX48" fmla="*/ 31612 w 296302"/>
              <a:gd name="connsiteY48" fmla="*/ 25003 h 366712"/>
              <a:gd name="connsiteX49" fmla="*/ 32857 w 296302"/>
              <a:gd name="connsiteY49" fmla="*/ 27125 h 366712"/>
              <a:gd name="connsiteX50" fmla="*/ 41540 w 296302"/>
              <a:gd name="connsiteY50" fmla="*/ 43038 h 366712"/>
              <a:gd name="connsiteX51" fmla="*/ 43631 w 296302"/>
              <a:gd name="connsiteY51" fmla="*/ 47159 h 366712"/>
              <a:gd name="connsiteX52" fmla="*/ 67067 w 296302"/>
              <a:gd name="connsiteY52" fmla="*/ 129185 h 366712"/>
              <a:gd name="connsiteX53" fmla="*/ 41989 w 296302"/>
              <a:gd name="connsiteY53" fmla="*/ 129183 h 366712"/>
              <a:gd name="connsiteX54" fmla="*/ 41958 w 296302"/>
              <a:gd name="connsiteY54" fmla="*/ 127439 h 366712"/>
              <a:gd name="connsiteX55" fmla="*/ 21268 w 296302"/>
              <a:gd name="connsiteY55" fmla="*/ 58341 h 366712"/>
              <a:gd name="connsiteX56" fmla="*/ 2697 w 296302"/>
              <a:gd name="connsiteY56" fmla="*/ 25757 h 366712"/>
              <a:gd name="connsiteX57" fmla="*/ 7583 w 296302"/>
              <a:gd name="connsiteY57" fmla="*/ 2695 h 366712"/>
              <a:gd name="connsiteX58" fmla="*/ 16671 w 296302"/>
              <a:gd name="connsiteY58" fmla="*/ 0 h 366712"/>
              <a:gd name="connsiteX59" fmla="*/ 249743 w 296302"/>
              <a:gd name="connsiteY59" fmla="*/ 0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6302" h="366712">
                <a:moveTo>
                  <a:pt x="279633" y="145852"/>
                </a:moveTo>
                <a:cubicBezTo>
                  <a:pt x="288840" y="145852"/>
                  <a:pt x="296302" y="153314"/>
                  <a:pt x="296302" y="162520"/>
                </a:cubicBezTo>
                <a:lnTo>
                  <a:pt x="296302" y="175855"/>
                </a:lnTo>
                <a:cubicBezTo>
                  <a:pt x="296302" y="203474"/>
                  <a:pt x="273914" y="225862"/>
                  <a:pt x="246296" y="225862"/>
                </a:cubicBezTo>
                <a:lnTo>
                  <a:pt x="222488" y="225862"/>
                </a:lnTo>
                <a:cubicBezTo>
                  <a:pt x="206378" y="225862"/>
                  <a:pt x="193318" y="238922"/>
                  <a:pt x="193318" y="255032"/>
                </a:cubicBezTo>
                <a:cubicBezTo>
                  <a:pt x="193318" y="256249"/>
                  <a:pt x="193393" y="257462"/>
                  <a:pt x="193544" y="258669"/>
                </a:cubicBezTo>
                <a:lnTo>
                  <a:pt x="201095" y="318750"/>
                </a:lnTo>
                <a:cubicBezTo>
                  <a:pt x="204034" y="342118"/>
                  <a:pt x="187470" y="363442"/>
                  <a:pt x="164102" y="366379"/>
                </a:cubicBezTo>
                <a:cubicBezTo>
                  <a:pt x="162339" y="366601"/>
                  <a:pt x="160564" y="366713"/>
                  <a:pt x="158785" y="366713"/>
                </a:cubicBezTo>
                <a:cubicBezTo>
                  <a:pt x="135234" y="366713"/>
                  <a:pt x="116141" y="347620"/>
                  <a:pt x="116141" y="324069"/>
                </a:cubicBezTo>
                <a:cubicBezTo>
                  <a:pt x="116141" y="322290"/>
                  <a:pt x="116252" y="320515"/>
                  <a:pt x="116474" y="318750"/>
                </a:cubicBezTo>
                <a:lnTo>
                  <a:pt x="124025" y="258669"/>
                </a:lnTo>
                <a:cubicBezTo>
                  <a:pt x="126034" y="242685"/>
                  <a:pt x="114705" y="228099"/>
                  <a:pt x="98720" y="226090"/>
                </a:cubicBezTo>
                <a:cubicBezTo>
                  <a:pt x="97514" y="225938"/>
                  <a:pt x="96299" y="225862"/>
                  <a:pt x="95083" y="225862"/>
                </a:cubicBezTo>
                <a:lnTo>
                  <a:pt x="71274" y="225862"/>
                </a:lnTo>
                <a:cubicBezTo>
                  <a:pt x="43656" y="225862"/>
                  <a:pt x="21268" y="203474"/>
                  <a:pt x="21268" y="175855"/>
                </a:cubicBezTo>
                <a:lnTo>
                  <a:pt x="21268" y="162520"/>
                </a:lnTo>
                <a:cubicBezTo>
                  <a:pt x="21268" y="153314"/>
                  <a:pt x="28731" y="145852"/>
                  <a:pt x="37937" y="145852"/>
                </a:cubicBezTo>
                <a:lnTo>
                  <a:pt x="279633" y="145852"/>
                </a:lnTo>
                <a:close/>
                <a:moveTo>
                  <a:pt x="271299" y="170855"/>
                </a:moveTo>
                <a:lnTo>
                  <a:pt x="46271" y="170855"/>
                </a:lnTo>
                <a:lnTo>
                  <a:pt x="46271" y="175855"/>
                </a:lnTo>
                <a:cubicBezTo>
                  <a:pt x="46271" y="189664"/>
                  <a:pt x="57465" y="200858"/>
                  <a:pt x="71274" y="200858"/>
                </a:cubicBezTo>
                <a:lnTo>
                  <a:pt x="95083" y="200858"/>
                </a:lnTo>
                <a:cubicBezTo>
                  <a:pt x="97341" y="200858"/>
                  <a:pt x="99598" y="201000"/>
                  <a:pt x="101839" y="201282"/>
                </a:cubicBezTo>
                <a:cubicBezTo>
                  <a:pt x="131525" y="205012"/>
                  <a:pt x="152564" y="232102"/>
                  <a:pt x="148834" y="261788"/>
                </a:cubicBezTo>
                <a:lnTo>
                  <a:pt x="141281" y="321869"/>
                </a:lnTo>
                <a:cubicBezTo>
                  <a:pt x="141189" y="322599"/>
                  <a:pt x="141144" y="323334"/>
                  <a:pt x="141144" y="324069"/>
                </a:cubicBezTo>
                <a:cubicBezTo>
                  <a:pt x="141144" y="333812"/>
                  <a:pt x="149042" y="341709"/>
                  <a:pt x="158785" y="341709"/>
                </a:cubicBezTo>
                <a:cubicBezTo>
                  <a:pt x="159520" y="341709"/>
                  <a:pt x="160255" y="341663"/>
                  <a:pt x="160985" y="341571"/>
                </a:cubicBezTo>
                <a:cubicBezTo>
                  <a:pt x="170651" y="340356"/>
                  <a:pt x="177502" y="331535"/>
                  <a:pt x="176289" y="321869"/>
                </a:cubicBezTo>
                <a:lnTo>
                  <a:pt x="168736" y="261788"/>
                </a:lnTo>
                <a:cubicBezTo>
                  <a:pt x="168455" y="259547"/>
                  <a:pt x="168314" y="257290"/>
                  <a:pt x="168314" y="255032"/>
                </a:cubicBezTo>
                <a:cubicBezTo>
                  <a:pt x="168314" y="225113"/>
                  <a:pt x="192568" y="200858"/>
                  <a:pt x="222488" y="200858"/>
                </a:cubicBezTo>
                <a:lnTo>
                  <a:pt x="246296" y="200858"/>
                </a:lnTo>
                <a:cubicBezTo>
                  <a:pt x="260104" y="200858"/>
                  <a:pt x="271299" y="189664"/>
                  <a:pt x="271299" y="175855"/>
                </a:cubicBezTo>
                <a:lnTo>
                  <a:pt x="271299" y="170855"/>
                </a:lnTo>
                <a:close/>
                <a:moveTo>
                  <a:pt x="249743" y="0"/>
                </a:moveTo>
                <a:cubicBezTo>
                  <a:pt x="272758" y="0"/>
                  <a:pt x="291415" y="18657"/>
                  <a:pt x="291415" y="41672"/>
                </a:cubicBezTo>
                <a:cubicBezTo>
                  <a:pt x="291415" y="43209"/>
                  <a:pt x="291330" y="44746"/>
                  <a:pt x="291160" y="46274"/>
                </a:cubicBezTo>
                <a:lnTo>
                  <a:pt x="279485" y="129183"/>
                </a:lnTo>
                <a:lnTo>
                  <a:pt x="253782" y="129183"/>
                </a:lnTo>
                <a:lnTo>
                  <a:pt x="266310" y="43513"/>
                </a:lnTo>
                <a:cubicBezTo>
                  <a:pt x="266345" y="43207"/>
                  <a:pt x="266370" y="42901"/>
                  <a:pt x="266387" y="42594"/>
                </a:cubicBezTo>
                <a:lnTo>
                  <a:pt x="266412" y="41672"/>
                </a:lnTo>
                <a:cubicBezTo>
                  <a:pt x="266412" y="32745"/>
                  <a:pt x="259394" y="25457"/>
                  <a:pt x="250575" y="25023"/>
                </a:cubicBezTo>
                <a:lnTo>
                  <a:pt x="249743" y="25003"/>
                </a:lnTo>
                <a:lnTo>
                  <a:pt x="31612" y="25003"/>
                </a:lnTo>
                <a:lnTo>
                  <a:pt x="32857" y="27125"/>
                </a:lnTo>
                <a:cubicBezTo>
                  <a:pt x="35837" y="32277"/>
                  <a:pt x="38732" y="37582"/>
                  <a:pt x="41540" y="43038"/>
                </a:cubicBezTo>
                <a:lnTo>
                  <a:pt x="43631" y="47159"/>
                </a:lnTo>
                <a:cubicBezTo>
                  <a:pt x="55963" y="71822"/>
                  <a:pt x="66426" y="99252"/>
                  <a:pt x="67067" y="129185"/>
                </a:cubicBezTo>
                <a:lnTo>
                  <a:pt x="41989" y="129183"/>
                </a:lnTo>
                <a:lnTo>
                  <a:pt x="41958" y="127439"/>
                </a:lnTo>
                <a:cubicBezTo>
                  <a:pt x="40708" y="102011"/>
                  <a:pt x="31587" y="78978"/>
                  <a:pt x="21268" y="58341"/>
                </a:cubicBezTo>
                <a:cubicBezTo>
                  <a:pt x="15457" y="46720"/>
                  <a:pt x="9267" y="35858"/>
                  <a:pt x="2697" y="25757"/>
                </a:cubicBezTo>
                <a:cubicBezTo>
                  <a:pt x="-2322" y="18039"/>
                  <a:pt x="-135" y="7714"/>
                  <a:pt x="7583" y="2695"/>
                </a:cubicBezTo>
                <a:cubicBezTo>
                  <a:pt x="10287" y="936"/>
                  <a:pt x="13444" y="0"/>
                  <a:pt x="16671" y="0"/>
                </a:cubicBezTo>
                <a:lnTo>
                  <a:pt x="249743" y="0"/>
                </a:ln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B2AA0971-F9A2-856F-35D9-C144FA4C48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36648" y="3497089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179C434B-0111-83DE-BD9A-FE1A881960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36648" y="3935058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B19960D9-B9DF-C636-AEEB-9BE8CF3B3A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48303" y="4395022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2" name="图形 4">
            <a:extLst>
              <a:ext uri="{FF2B5EF4-FFF2-40B4-BE49-F238E27FC236}">
                <a16:creationId xmlns:a16="http://schemas.microsoft.com/office/drawing/2014/main" id="{F087A3C4-584F-E643-DAC6-85C582BFE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763795" y="4516532"/>
            <a:ext cx="211604" cy="211605"/>
          </a:xfrm>
          <a:custGeom>
            <a:avLst/>
            <a:gdLst>
              <a:gd name="connsiteX0" fmla="*/ 208223 w 209550"/>
              <a:gd name="connsiteY0" fmla="*/ 121495 h 209550"/>
              <a:gd name="connsiteX1" fmla="*/ 207789 w 209550"/>
              <a:gd name="connsiteY1" fmla="*/ 124033 h 209550"/>
              <a:gd name="connsiteX2" fmla="*/ 207463 w 209550"/>
              <a:gd name="connsiteY2" fmla="*/ 125708 h 209550"/>
              <a:gd name="connsiteX3" fmla="*/ 207784 w 209550"/>
              <a:gd name="connsiteY3" fmla="*/ 124030 h 209550"/>
              <a:gd name="connsiteX4" fmla="*/ 207256 w 209550"/>
              <a:gd name="connsiteY4" fmla="*/ 126683 h 209550"/>
              <a:gd name="connsiteX5" fmla="*/ 207463 w 209550"/>
              <a:gd name="connsiteY5" fmla="*/ 125708 h 209550"/>
              <a:gd name="connsiteX6" fmla="*/ 206802 w 209550"/>
              <a:gd name="connsiteY6" fmla="*/ 128734 h 209550"/>
              <a:gd name="connsiteX7" fmla="*/ 207256 w 209550"/>
              <a:gd name="connsiteY7" fmla="*/ 126683 h 209550"/>
              <a:gd name="connsiteX8" fmla="*/ 206431 w 209550"/>
              <a:gd name="connsiteY8" fmla="*/ 130253 h 209550"/>
              <a:gd name="connsiteX9" fmla="*/ 206433 w 209550"/>
              <a:gd name="connsiteY9" fmla="*/ 130253 h 209550"/>
              <a:gd name="connsiteX10" fmla="*/ 205304 w 209550"/>
              <a:gd name="connsiteY10" fmla="*/ 134398 h 209550"/>
              <a:gd name="connsiteX11" fmla="*/ 205601 w 209550"/>
              <a:gd name="connsiteY11" fmla="*/ 133379 h 209550"/>
              <a:gd name="connsiteX12" fmla="*/ 204834 w 209550"/>
              <a:gd name="connsiteY12" fmla="*/ 135957 h 209550"/>
              <a:gd name="connsiteX13" fmla="*/ 204832 w 209550"/>
              <a:gd name="connsiteY13" fmla="*/ 135955 h 209550"/>
              <a:gd name="connsiteX14" fmla="*/ 202330 w 209550"/>
              <a:gd name="connsiteY14" fmla="*/ 143076 h 209550"/>
              <a:gd name="connsiteX15" fmla="*/ 202902 w 209550"/>
              <a:gd name="connsiteY15" fmla="*/ 141584 h 209550"/>
              <a:gd name="connsiteX16" fmla="*/ 201689 w 209550"/>
              <a:gd name="connsiteY16" fmla="*/ 144666 h 209550"/>
              <a:gd name="connsiteX17" fmla="*/ 202330 w 209550"/>
              <a:gd name="connsiteY17" fmla="*/ 143076 h 209550"/>
              <a:gd name="connsiteX18" fmla="*/ 201170 w 209550"/>
              <a:gd name="connsiteY18" fmla="*/ 145905 h 209550"/>
              <a:gd name="connsiteX19" fmla="*/ 201689 w 209550"/>
              <a:gd name="connsiteY19" fmla="*/ 144666 h 209550"/>
              <a:gd name="connsiteX20" fmla="*/ 199930 w 209550"/>
              <a:gd name="connsiteY20" fmla="*/ 148691 h 209550"/>
              <a:gd name="connsiteX21" fmla="*/ 201170 w 209550"/>
              <a:gd name="connsiteY21" fmla="*/ 145905 h 209550"/>
              <a:gd name="connsiteX22" fmla="*/ 199451 w 209550"/>
              <a:gd name="connsiteY22" fmla="*/ 149715 h 209550"/>
              <a:gd name="connsiteX23" fmla="*/ 199930 w 209550"/>
              <a:gd name="connsiteY23" fmla="*/ 148691 h 209550"/>
              <a:gd name="connsiteX24" fmla="*/ 198839 w 209550"/>
              <a:gd name="connsiteY24" fmla="*/ 150977 h 209550"/>
              <a:gd name="connsiteX25" fmla="*/ 199451 w 209550"/>
              <a:gd name="connsiteY25" fmla="*/ 149715 h 209550"/>
              <a:gd name="connsiteX26" fmla="*/ 198009 w 209550"/>
              <a:gd name="connsiteY26" fmla="*/ 152629 h 209550"/>
              <a:gd name="connsiteX27" fmla="*/ 198839 w 209550"/>
              <a:gd name="connsiteY27" fmla="*/ 150977 h 209550"/>
              <a:gd name="connsiteX28" fmla="*/ 197128 w 209550"/>
              <a:gd name="connsiteY28" fmla="*/ 154302 h 209550"/>
              <a:gd name="connsiteX29" fmla="*/ 198009 w 209550"/>
              <a:gd name="connsiteY29" fmla="*/ 152629 h 209550"/>
              <a:gd name="connsiteX30" fmla="*/ 196639 w 209550"/>
              <a:gd name="connsiteY30" fmla="*/ 155203 h 209550"/>
              <a:gd name="connsiteX31" fmla="*/ 196638 w 209550"/>
              <a:gd name="connsiteY31" fmla="*/ 155204 h 209550"/>
              <a:gd name="connsiteX32" fmla="*/ 194878 w 209550"/>
              <a:gd name="connsiteY32" fmla="*/ 158280 h 209550"/>
              <a:gd name="connsiteX33" fmla="*/ 194872 w 209550"/>
              <a:gd name="connsiteY33" fmla="*/ 158289 h 209550"/>
              <a:gd name="connsiteX34" fmla="*/ 192875 w 209550"/>
              <a:gd name="connsiteY34" fmla="*/ 161511 h 209550"/>
              <a:gd name="connsiteX35" fmla="*/ 192874 w 209550"/>
              <a:gd name="connsiteY35" fmla="*/ 161512 h 209550"/>
              <a:gd name="connsiteX36" fmla="*/ 188625 w 209550"/>
              <a:gd name="connsiteY36" fmla="*/ 167611 h 209550"/>
              <a:gd name="connsiteX37" fmla="*/ 189321 w 209550"/>
              <a:gd name="connsiteY37" fmla="*/ 166673 h 209550"/>
              <a:gd name="connsiteX38" fmla="*/ 187375 w 209550"/>
              <a:gd name="connsiteY38" fmla="*/ 169242 h 209550"/>
              <a:gd name="connsiteX39" fmla="*/ 187377 w 209550"/>
              <a:gd name="connsiteY39" fmla="*/ 169240 h 209550"/>
              <a:gd name="connsiteX40" fmla="*/ 177954 w 209550"/>
              <a:gd name="connsiteY40" fmla="*/ 179760 h 209550"/>
              <a:gd name="connsiteX41" fmla="*/ 177164 w 209550"/>
              <a:gd name="connsiteY41" fmla="*/ 180515 h 209550"/>
              <a:gd name="connsiteX42" fmla="*/ 177164 w 209550"/>
              <a:gd name="connsiteY42" fmla="*/ 180515 h 209550"/>
              <a:gd name="connsiteX43" fmla="*/ 176105 w 209550"/>
              <a:gd name="connsiteY43" fmla="*/ 181521 h 209550"/>
              <a:gd name="connsiteX44" fmla="*/ 173741 w 209550"/>
              <a:gd name="connsiteY44" fmla="*/ 183653 h 209550"/>
              <a:gd name="connsiteX45" fmla="*/ 171659 w 209550"/>
              <a:gd name="connsiteY45" fmla="*/ 185429 h 209550"/>
              <a:gd name="connsiteX46" fmla="*/ 173312 w 209550"/>
              <a:gd name="connsiteY46" fmla="*/ 184027 h 209550"/>
              <a:gd name="connsiteX47" fmla="*/ 170611 w 209550"/>
              <a:gd name="connsiteY47" fmla="*/ 186286 h 209550"/>
              <a:gd name="connsiteX48" fmla="*/ 171659 w 209550"/>
              <a:gd name="connsiteY48" fmla="*/ 185429 h 209550"/>
              <a:gd name="connsiteX49" fmla="*/ 169453 w 209550"/>
              <a:gd name="connsiteY49" fmla="*/ 187210 h 209550"/>
              <a:gd name="connsiteX50" fmla="*/ 169454 w 209550"/>
              <a:gd name="connsiteY50" fmla="*/ 187209 h 209550"/>
              <a:gd name="connsiteX51" fmla="*/ 165598 w 209550"/>
              <a:gd name="connsiteY51" fmla="*/ 190098 h 209550"/>
              <a:gd name="connsiteX52" fmla="*/ 167726 w 209550"/>
              <a:gd name="connsiteY52" fmla="*/ 188539 h 209550"/>
              <a:gd name="connsiteX53" fmla="*/ 165079 w 209550"/>
              <a:gd name="connsiteY53" fmla="*/ 190467 h 209550"/>
              <a:gd name="connsiteX54" fmla="*/ 165598 w 209550"/>
              <a:gd name="connsiteY54" fmla="*/ 190098 h 209550"/>
              <a:gd name="connsiteX55" fmla="*/ 162971 w 209550"/>
              <a:gd name="connsiteY55" fmla="*/ 191915 h 209550"/>
              <a:gd name="connsiteX56" fmla="*/ 165079 w 209550"/>
              <a:gd name="connsiteY56" fmla="*/ 190467 h 209550"/>
              <a:gd name="connsiteX57" fmla="*/ 162354 w 209550"/>
              <a:gd name="connsiteY57" fmla="*/ 192325 h 209550"/>
              <a:gd name="connsiteX58" fmla="*/ 162971 w 209550"/>
              <a:gd name="connsiteY58" fmla="*/ 191915 h 209550"/>
              <a:gd name="connsiteX59" fmla="*/ 159706 w 209550"/>
              <a:gd name="connsiteY59" fmla="*/ 194014 h 209550"/>
              <a:gd name="connsiteX60" fmla="*/ 162354 w 209550"/>
              <a:gd name="connsiteY60" fmla="*/ 192325 h 209550"/>
              <a:gd name="connsiteX61" fmla="*/ 159165 w 209550"/>
              <a:gd name="connsiteY61" fmla="*/ 194345 h 209550"/>
              <a:gd name="connsiteX62" fmla="*/ 159706 w 209550"/>
              <a:gd name="connsiteY62" fmla="*/ 194014 h 209550"/>
              <a:gd name="connsiteX63" fmla="*/ 157221 w 209550"/>
              <a:gd name="connsiteY63" fmla="*/ 195500 h 209550"/>
              <a:gd name="connsiteX64" fmla="*/ 159165 w 209550"/>
              <a:gd name="connsiteY64" fmla="*/ 194345 h 209550"/>
              <a:gd name="connsiteX65" fmla="*/ 155960 w 209550"/>
              <a:gd name="connsiteY65" fmla="*/ 196218 h 209550"/>
              <a:gd name="connsiteX66" fmla="*/ 155960 w 209550"/>
              <a:gd name="connsiteY66" fmla="*/ 196218 h 209550"/>
              <a:gd name="connsiteX67" fmla="*/ 151456 w 209550"/>
              <a:gd name="connsiteY67" fmla="*/ 198602 h 209550"/>
              <a:gd name="connsiteX68" fmla="*/ 147683 w 209550"/>
              <a:gd name="connsiteY68" fmla="*/ 200390 h 209550"/>
              <a:gd name="connsiteX69" fmla="*/ 149568 w 209550"/>
              <a:gd name="connsiteY69" fmla="*/ 199519 h 209550"/>
              <a:gd name="connsiteX70" fmla="*/ 146891 w 209550"/>
              <a:gd name="connsiteY70" fmla="*/ 200742 h 209550"/>
              <a:gd name="connsiteX71" fmla="*/ 147683 w 209550"/>
              <a:gd name="connsiteY71" fmla="*/ 200390 h 209550"/>
              <a:gd name="connsiteX72" fmla="*/ 144456 w 209550"/>
              <a:gd name="connsiteY72" fmla="*/ 201775 h 209550"/>
              <a:gd name="connsiteX73" fmla="*/ 146891 w 209550"/>
              <a:gd name="connsiteY73" fmla="*/ 200742 h 209550"/>
              <a:gd name="connsiteX74" fmla="*/ 143956 w 209550"/>
              <a:gd name="connsiteY74" fmla="*/ 201978 h 209550"/>
              <a:gd name="connsiteX75" fmla="*/ 144456 w 209550"/>
              <a:gd name="connsiteY75" fmla="*/ 201775 h 209550"/>
              <a:gd name="connsiteX76" fmla="*/ 141202 w 209550"/>
              <a:gd name="connsiteY76" fmla="*/ 203044 h 209550"/>
              <a:gd name="connsiteX77" fmla="*/ 143956 w 209550"/>
              <a:gd name="connsiteY77" fmla="*/ 201978 h 209550"/>
              <a:gd name="connsiteX78" fmla="*/ 140098 w 209550"/>
              <a:gd name="connsiteY78" fmla="*/ 203446 h 209550"/>
              <a:gd name="connsiteX79" fmla="*/ 141202 w 209550"/>
              <a:gd name="connsiteY79" fmla="*/ 203044 h 209550"/>
              <a:gd name="connsiteX80" fmla="*/ 137701 w 209550"/>
              <a:gd name="connsiteY80" fmla="*/ 204272 h 209550"/>
              <a:gd name="connsiteX81" fmla="*/ 140098 w 209550"/>
              <a:gd name="connsiteY81" fmla="*/ 203446 h 209550"/>
              <a:gd name="connsiteX82" fmla="*/ 137277 w 209550"/>
              <a:gd name="connsiteY82" fmla="*/ 204411 h 209550"/>
              <a:gd name="connsiteX83" fmla="*/ 137701 w 209550"/>
              <a:gd name="connsiteY83" fmla="*/ 204272 h 209550"/>
              <a:gd name="connsiteX84" fmla="*/ 134693 w 209550"/>
              <a:gd name="connsiteY84" fmla="*/ 205216 h 209550"/>
              <a:gd name="connsiteX85" fmla="*/ 134687 w 209550"/>
              <a:gd name="connsiteY85" fmla="*/ 205218 h 209550"/>
              <a:gd name="connsiteX86" fmla="*/ 131082 w 209550"/>
              <a:gd name="connsiteY86" fmla="*/ 206220 h 209550"/>
              <a:gd name="connsiteX87" fmla="*/ 133573 w 209550"/>
              <a:gd name="connsiteY87" fmla="*/ 205543 h 209550"/>
              <a:gd name="connsiteX88" fmla="*/ 129971 w 209550"/>
              <a:gd name="connsiteY88" fmla="*/ 206501 h 209550"/>
              <a:gd name="connsiteX89" fmla="*/ 131082 w 209550"/>
              <a:gd name="connsiteY89" fmla="*/ 206220 h 209550"/>
              <a:gd name="connsiteX90" fmla="*/ 127690 w 209550"/>
              <a:gd name="connsiteY90" fmla="*/ 207036 h 209550"/>
              <a:gd name="connsiteX91" fmla="*/ 129971 w 209550"/>
              <a:gd name="connsiteY91" fmla="*/ 206501 h 209550"/>
              <a:gd name="connsiteX92" fmla="*/ 126760 w 209550"/>
              <a:gd name="connsiteY92" fmla="*/ 207239 h 209550"/>
              <a:gd name="connsiteX93" fmla="*/ 127690 w 209550"/>
              <a:gd name="connsiteY93" fmla="*/ 207036 h 209550"/>
              <a:gd name="connsiteX94" fmla="*/ 124509 w 209550"/>
              <a:gd name="connsiteY94" fmla="*/ 207695 h 209550"/>
              <a:gd name="connsiteX95" fmla="*/ 124511 w 209550"/>
              <a:gd name="connsiteY95" fmla="*/ 207694 h 209550"/>
              <a:gd name="connsiteX96" fmla="*/ 120372 w 209550"/>
              <a:gd name="connsiteY96" fmla="*/ 208397 h 209550"/>
              <a:gd name="connsiteX97" fmla="*/ 122966 w 209550"/>
              <a:gd name="connsiteY97" fmla="*/ 207976 h 209550"/>
              <a:gd name="connsiteX98" fmla="*/ 119405 w 209550"/>
              <a:gd name="connsiteY98" fmla="*/ 208537 h 209550"/>
              <a:gd name="connsiteX99" fmla="*/ 120372 w 209550"/>
              <a:gd name="connsiteY99" fmla="*/ 208397 h 209550"/>
              <a:gd name="connsiteX100" fmla="*/ 117395 w 209550"/>
              <a:gd name="connsiteY100" fmla="*/ 208798 h 209550"/>
              <a:gd name="connsiteX101" fmla="*/ 117397 w 209550"/>
              <a:gd name="connsiteY101" fmla="*/ 208798 h 209550"/>
              <a:gd name="connsiteX102" fmla="*/ 104775 w 209550"/>
              <a:gd name="connsiteY102" fmla="*/ 209550 h 209550"/>
              <a:gd name="connsiteX103" fmla="*/ 93072 w 209550"/>
              <a:gd name="connsiteY103" fmla="*/ 208903 h 209550"/>
              <a:gd name="connsiteX104" fmla="*/ 93079 w 209550"/>
              <a:gd name="connsiteY104" fmla="*/ 208892 h 209550"/>
              <a:gd name="connsiteX105" fmla="*/ 89690 w 209550"/>
              <a:gd name="connsiteY105" fmla="*/ 208472 h 209550"/>
              <a:gd name="connsiteX106" fmla="*/ 89500 w 209550"/>
              <a:gd name="connsiteY106" fmla="*/ 208444 h 209550"/>
              <a:gd name="connsiteX107" fmla="*/ 79050 w 209550"/>
              <a:gd name="connsiteY107" fmla="*/ 206362 h 209550"/>
              <a:gd name="connsiteX108" fmla="*/ 79049 w 209550"/>
              <a:gd name="connsiteY108" fmla="*/ 206369 h 209550"/>
              <a:gd name="connsiteX109" fmla="*/ 69163 w 209550"/>
              <a:gd name="connsiteY109" fmla="*/ 203339 h 209550"/>
              <a:gd name="connsiteX110" fmla="*/ 69163 w 209550"/>
              <a:gd name="connsiteY110" fmla="*/ 203343 h 209550"/>
              <a:gd name="connsiteX111" fmla="*/ 62273 w 209550"/>
              <a:gd name="connsiteY111" fmla="*/ 200569 h 209550"/>
              <a:gd name="connsiteX112" fmla="*/ 63329 w 209550"/>
              <a:gd name="connsiteY112" fmla="*/ 201033 h 209550"/>
              <a:gd name="connsiteX113" fmla="*/ 60247 w 209550"/>
              <a:gd name="connsiteY113" fmla="*/ 199645 h 209550"/>
              <a:gd name="connsiteX114" fmla="*/ 62273 w 209550"/>
              <a:gd name="connsiteY114" fmla="*/ 200569 h 209550"/>
              <a:gd name="connsiteX115" fmla="*/ 59628 w 209550"/>
              <a:gd name="connsiteY115" fmla="*/ 199349 h 209550"/>
              <a:gd name="connsiteX116" fmla="*/ 60247 w 209550"/>
              <a:gd name="connsiteY116" fmla="*/ 199645 h 209550"/>
              <a:gd name="connsiteX117" fmla="*/ 57562 w 209550"/>
              <a:gd name="connsiteY117" fmla="*/ 198335 h 209550"/>
              <a:gd name="connsiteX118" fmla="*/ 59628 w 209550"/>
              <a:gd name="connsiteY118" fmla="*/ 199349 h 209550"/>
              <a:gd name="connsiteX119" fmla="*/ 56713 w 209550"/>
              <a:gd name="connsiteY119" fmla="*/ 197899 h 209550"/>
              <a:gd name="connsiteX120" fmla="*/ 56718 w 209550"/>
              <a:gd name="connsiteY120" fmla="*/ 197903 h 209550"/>
              <a:gd name="connsiteX121" fmla="*/ 54128 w 209550"/>
              <a:gd name="connsiteY121" fmla="*/ 196518 h 209550"/>
              <a:gd name="connsiteX122" fmla="*/ 53542 w 209550"/>
              <a:gd name="connsiteY122" fmla="*/ 196191 h 209550"/>
              <a:gd name="connsiteX123" fmla="*/ 47882 w 209550"/>
              <a:gd name="connsiteY123" fmla="*/ 192773 h 209550"/>
              <a:gd name="connsiteX124" fmla="*/ 47887 w 209550"/>
              <a:gd name="connsiteY124" fmla="*/ 192776 h 209550"/>
              <a:gd name="connsiteX125" fmla="*/ 42236 w 209550"/>
              <a:gd name="connsiteY125" fmla="*/ 188846 h 209550"/>
              <a:gd name="connsiteX126" fmla="*/ 42819 w 209550"/>
              <a:gd name="connsiteY126" fmla="*/ 189278 h 209550"/>
              <a:gd name="connsiteX127" fmla="*/ 40288 w 209550"/>
              <a:gd name="connsiteY127" fmla="*/ 187360 h 209550"/>
              <a:gd name="connsiteX128" fmla="*/ 42236 w 209550"/>
              <a:gd name="connsiteY128" fmla="*/ 188846 h 209550"/>
              <a:gd name="connsiteX129" fmla="*/ 39710 w 209550"/>
              <a:gd name="connsiteY129" fmla="*/ 186904 h 209550"/>
              <a:gd name="connsiteX130" fmla="*/ 40288 w 209550"/>
              <a:gd name="connsiteY130" fmla="*/ 187360 h 209550"/>
              <a:gd name="connsiteX131" fmla="*/ 38128 w 209550"/>
              <a:gd name="connsiteY131" fmla="*/ 185624 h 209550"/>
              <a:gd name="connsiteX132" fmla="*/ 38129 w 209550"/>
              <a:gd name="connsiteY132" fmla="*/ 185625 h 209550"/>
              <a:gd name="connsiteX133" fmla="*/ 36417 w 209550"/>
              <a:gd name="connsiteY133" fmla="*/ 184181 h 209550"/>
              <a:gd name="connsiteX134" fmla="*/ 32692 w 209550"/>
              <a:gd name="connsiteY134" fmla="*/ 180813 h 209550"/>
              <a:gd name="connsiteX135" fmla="*/ 22183 w 209550"/>
              <a:gd name="connsiteY135" fmla="*/ 169252 h 209550"/>
              <a:gd name="connsiteX136" fmla="*/ 22696 w 209550"/>
              <a:gd name="connsiteY136" fmla="*/ 169899 h 209550"/>
              <a:gd name="connsiteX137" fmla="*/ 20459 w 209550"/>
              <a:gd name="connsiteY137" fmla="*/ 166981 h 209550"/>
              <a:gd name="connsiteX138" fmla="*/ 20455 w 209550"/>
              <a:gd name="connsiteY138" fmla="*/ 166980 h 209550"/>
              <a:gd name="connsiteX139" fmla="*/ 14536 w 209550"/>
              <a:gd name="connsiteY139" fmla="*/ 158049 h 209550"/>
              <a:gd name="connsiteX140" fmla="*/ 14684 w 209550"/>
              <a:gd name="connsiteY140" fmla="*/ 158299 h 209550"/>
              <a:gd name="connsiteX141" fmla="*/ 12918 w 209550"/>
              <a:gd name="connsiteY141" fmla="*/ 155214 h 209550"/>
              <a:gd name="connsiteX142" fmla="*/ 14536 w 209550"/>
              <a:gd name="connsiteY142" fmla="*/ 158049 h 209550"/>
              <a:gd name="connsiteX143" fmla="*/ 12421 w 209550"/>
              <a:gd name="connsiteY143" fmla="*/ 154299 h 209550"/>
              <a:gd name="connsiteX144" fmla="*/ 12918 w 209550"/>
              <a:gd name="connsiteY144" fmla="*/ 155214 h 209550"/>
              <a:gd name="connsiteX145" fmla="*/ 11559 w 209550"/>
              <a:gd name="connsiteY145" fmla="*/ 152662 h 209550"/>
              <a:gd name="connsiteX146" fmla="*/ 12421 w 209550"/>
              <a:gd name="connsiteY146" fmla="*/ 154299 h 209550"/>
              <a:gd name="connsiteX147" fmla="*/ 10712 w 209550"/>
              <a:gd name="connsiteY147" fmla="*/ 150980 h 209550"/>
              <a:gd name="connsiteX148" fmla="*/ 11559 w 209550"/>
              <a:gd name="connsiteY148" fmla="*/ 152662 h 209550"/>
              <a:gd name="connsiteX149" fmla="*/ 10099 w 209550"/>
              <a:gd name="connsiteY149" fmla="*/ 149713 h 209550"/>
              <a:gd name="connsiteX150" fmla="*/ 10712 w 209550"/>
              <a:gd name="connsiteY150" fmla="*/ 150980 h 209550"/>
              <a:gd name="connsiteX151" fmla="*/ 9619 w 209550"/>
              <a:gd name="connsiteY151" fmla="*/ 148688 h 209550"/>
              <a:gd name="connsiteX152" fmla="*/ 10099 w 209550"/>
              <a:gd name="connsiteY152" fmla="*/ 149713 h 209550"/>
              <a:gd name="connsiteX153" fmla="*/ 8379 w 209550"/>
              <a:gd name="connsiteY153" fmla="*/ 145899 h 209550"/>
              <a:gd name="connsiteX154" fmla="*/ 9619 w 209550"/>
              <a:gd name="connsiteY154" fmla="*/ 148688 h 209550"/>
              <a:gd name="connsiteX155" fmla="*/ 7862 w 209550"/>
              <a:gd name="connsiteY155" fmla="*/ 144667 h 209550"/>
              <a:gd name="connsiteX156" fmla="*/ 8379 w 209550"/>
              <a:gd name="connsiteY156" fmla="*/ 145899 h 209550"/>
              <a:gd name="connsiteX157" fmla="*/ 7221 w 209550"/>
              <a:gd name="connsiteY157" fmla="*/ 143075 h 209550"/>
              <a:gd name="connsiteX158" fmla="*/ 7862 w 209550"/>
              <a:gd name="connsiteY158" fmla="*/ 144667 h 209550"/>
              <a:gd name="connsiteX159" fmla="*/ 6689 w 209550"/>
              <a:gd name="connsiteY159" fmla="*/ 141692 h 209550"/>
              <a:gd name="connsiteX160" fmla="*/ 6688 w 209550"/>
              <a:gd name="connsiteY160" fmla="*/ 141689 h 209550"/>
              <a:gd name="connsiteX161" fmla="*/ 3438 w 209550"/>
              <a:gd name="connsiteY161" fmla="*/ 131497 h 209550"/>
              <a:gd name="connsiteX162" fmla="*/ 3761 w 209550"/>
              <a:gd name="connsiteY162" fmla="*/ 132695 h 209550"/>
              <a:gd name="connsiteX163" fmla="*/ 2730 w 209550"/>
              <a:gd name="connsiteY163" fmla="*/ 128638 h 209550"/>
              <a:gd name="connsiteX164" fmla="*/ 3438 w 209550"/>
              <a:gd name="connsiteY164" fmla="*/ 131497 h 209550"/>
              <a:gd name="connsiteX165" fmla="*/ 2544 w 209550"/>
              <a:gd name="connsiteY165" fmla="*/ 127827 h 209550"/>
              <a:gd name="connsiteX166" fmla="*/ 2730 w 209550"/>
              <a:gd name="connsiteY166" fmla="*/ 128638 h 209550"/>
              <a:gd name="connsiteX167" fmla="*/ 2071 w 209550"/>
              <a:gd name="connsiteY167" fmla="*/ 125606 h 209550"/>
              <a:gd name="connsiteX168" fmla="*/ 2544 w 209550"/>
              <a:gd name="connsiteY168" fmla="*/ 127827 h 209550"/>
              <a:gd name="connsiteX169" fmla="*/ 1766 w 209550"/>
              <a:gd name="connsiteY169" fmla="*/ 124035 h 209550"/>
              <a:gd name="connsiteX170" fmla="*/ 2071 w 209550"/>
              <a:gd name="connsiteY170" fmla="*/ 125606 h 209550"/>
              <a:gd name="connsiteX171" fmla="*/ 1327 w 209550"/>
              <a:gd name="connsiteY171" fmla="*/ 121495 h 209550"/>
              <a:gd name="connsiteX172" fmla="*/ 1327 w 209550"/>
              <a:gd name="connsiteY172" fmla="*/ 121494 h 209550"/>
              <a:gd name="connsiteX173" fmla="*/ 788 w 209550"/>
              <a:gd name="connsiteY173" fmla="*/ 117690 h 209550"/>
              <a:gd name="connsiteX174" fmla="*/ 733 w 209550"/>
              <a:gd name="connsiteY174" fmla="*/ 117237 h 209550"/>
              <a:gd name="connsiteX175" fmla="*/ 788 w 209550"/>
              <a:gd name="connsiteY175" fmla="*/ 117690 h 209550"/>
              <a:gd name="connsiteX176" fmla="*/ 444 w 209550"/>
              <a:gd name="connsiteY176" fmla="*/ 114488 h 209550"/>
              <a:gd name="connsiteX177" fmla="*/ 733 w 209550"/>
              <a:gd name="connsiteY177" fmla="*/ 117237 h 209550"/>
              <a:gd name="connsiteX178" fmla="*/ 351 w 209550"/>
              <a:gd name="connsiteY178" fmla="*/ 113408 h 209550"/>
              <a:gd name="connsiteX179" fmla="*/ 351 w 209550"/>
              <a:gd name="connsiteY179" fmla="*/ 113411 h 209550"/>
              <a:gd name="connsiteX180" fmla="*/ 138 w 209550"/>
              <a:gd name="connsiteY180" fmla="*/ 110204 h 209550"/>
              <a:gd name="connsiteX181" fmla="*/ 138 w 209550"/>
              <a:gd name="connsiteY181" fmla="*/ 110204 h 209550"/>
              <a:gd name="connsiteX182" fmla="*/ 35 w 209550"/>
              <a:gd name="connsiteY182" fmla="*/ 107522 h 209550"/>
              <a:gd name="connsiteX183" fmla="*/ 35 w 209550"/>
              <a:gd name="connsiteY183" fmla="*/ 107522 h 209550"/>
              <a:gd name="connsiteX184" fmla="*/ 0 w 209550"/>
              <a:gd name="connsiteY184" fmla="*/ 104775 h 209550"/>
              <a:gd name="connsiteX185" fmla="*/ 693 w 209550"/>
              <a:gd name="connsiteY185" fmla="*/ 92661 h 209550"/>
              <a:gd name="connsiteX186" fmla="*/ 687 w 209550"/>
              <a:gd name="connsiteY186" fmla="*/ 92657 h 209550"/>
              <a:gd name="connsiteX187" fmla="*/ 1263 w 209550"/>
              <a:gd name="connsiteY187" fmla="*/ 88457 h 209550"/>
              <a:gd name="connsiteX188" fmla="*/ 1196 w 209550"/>
              <a:gd name="connsiteY188" fmla="*/ 88858 h 209550"/>
              <a:gd name="connsiteX189" fmla="*/ 1467 w 209550"/>
              <a:gd name="connsiteY189" fmla="*/ 87172 h 209550"/>
              <a:gd name="connsiteX190" fmla="*/ 1263 w 209550"/>
              <a:gd name="connsiteY190" fmla="*/ 88457 h 209550"/>
              <a:gd name="connsiteX191" fmla="*/ 1771 w 209550"/>
              <a:gd name="connsiteY191" fmla="*/ 85491 h 209550"/>
              <a:gd name="connsiteX192" fmla="*/ 1467 w 209550"/>
              <a:gd name="connsiteY192" fmla="*/ 87172 h 209550"/>
              <a:gd name="connsiteX193" fmla="*/ 2101 w 209550"/>
              <a:gd name="connsiteY193" fmla="*/ 83775 h 209550"/>
              <a:gd name="connsiteX194" fmla="*/ 1771 w 209550"/>
              <a:gd name="connsiteY194" fmla="*/ 85491 h 209550"/>
              <a:gd name="connsiteX195" fmla="*/ 2573 w 209550"/>
              <a:gd name="connsiteY195" fmla="*/ 81594 h 209550"/>
              <a:gd name="connsiteX196" fmla="*/ 2569 w 209550"/>
              <a:gd name="connsiteY196" fmla="*/ 81596 h 209550"/>
              <a:gd name="connsiteX197" fmla="*/ 4260 w 209550"/>
              <a:gd name="connsiteY197" fmla="*/ 75105 h 209550"/>
              <a:gd name="connsiteX198" fmla="*/ 3957 w 209550"/>
              <a:gd name="connsiteY198" fmla="*/ 76143 h 209550"/>
              <a:gd name="connsiteX199" fmla="*/ 4758 w 209550"/>
              <a:gd name="connsiteY199" fmla="*/ 73459 h 209550"/>
              <a:gd name="connsiteX200" fmla="*/ 4260 w 209550"/>
              <a:gd name="connsiteY200" fmla="*/ 75105 h 209550"/>
              <a:gd name="connsiteX201" fmla="*/ 5592 w 209550"/>
              <a:gd name="connsiteY201" fmla="*/ 70916 h 209550"/>
              <a:gd name="connsiteX202" fmla="*/ 5589 w 209550"/>
              <a:gd name="connsiteY202" fmla="*/ 70919 h 209550"/>
              <a:gd name="connsiteX203" fmla="*/ 6706 w 209550"/>
              <a:gd name="connsiteY203" fmla="*/ 67813 h 209550"/>
              <a:gd name="connsiteX204" fmla="*/ 6114 w 209550"/>
              <a:gd name="connsiteY204" fmla="*/ 69419 h 209550"/>
              <a:gd name="connsiteX205" fmla="*/ 7265 w 209550"/>
              <a:gd name="connsiteY205" fmla="*/ 66359 h 209550"/>
              <a:gd name="connsiteX206" fmla="*/ 6706 w 209550"/>
              <a:gd name="connsiteY206" fmla="*/ 67813 h 209550"/>
              <a:gd name="connsiteX207" fmla="*/ 8019 w 209550"/>
              <a:gd name="connsiteY207" fmla="*/ 64504 h 209550"/>
              <a:gd name="connsiteX208" fmla="*/ 7265 w 209550"/>
              <a:gd name="connsiteY208" fmla="*/ 66359 h 209550"/>
              <a:gd name="connsiteX209" fmla="*/ 8380 w 209550"/>
              <a:gd name="connsiteY209" fmla="*/ 63645 h 209550"/>
              <a:gd name="connsiteX210" fmla="*/ 8019 w 209550"/>
              <a:gd name="connsiteY210" fmla="*/ 64504 h 209550"/>
              <a:gd name="connsiteX211" fmla="*/ 9620 w 209550"/>
              <a:gd name="connsiteY211" fmla="*/ 60859 h 209550"/>
              <a:gd name="connsiteX212" fmla="*/ 8380 w 209550"/>
              <a:gd name="connsiteY212" fmla="*/ 63645 h 209550"/>
              <a:gd name="connsiteX213" fmla="*/ 10485 w 209550"/>
              <a:gd name="connsiteY213" fmla="*/ 59033 h 209550"/>
              <a:gd name="connsiteX214" fmla="*/ 9620 w 209550"/>
              <a:gd name="connsiteY214" fmla="*/ 60859 h 209550"/>
              <a:gd name="connsiteX215" fmla="*/ 10914 w 209550"/>
              <a:gd name="connsiteY215" fmla="*/ 58162 h 209550"/>
              <a:gd name="connsiteX216" fmla="*/ 10485 w 209550"/>
              <a:gd name="connsiteY216" fmla="*/ 59033 h 209550"/>
              <a:gd name="connsiteX217" fmla="*/ 11541 w 209550"/>
              <a:gd name="connsiteY217" fmla="*/ 56921 h 209550"/>
              <a:gd name="connsiteX218" fmla="*/ 10914 w 209550"/>
              <a:gd name="connsiteY218" fmla="*/ 58162 h 209550"/>
              <a:gd name="connsiteX219" fmla="*/ 12803 w 209550"/>
              <a:gd name="connsiteY219" fmla="*/ 54545 h 209550"/>
              <a:gd name="connsiteX220" fmla="*/ 11541 w 209550"/>
              <a:gd name="connsiteY220" fmla="*/ 56921 h 209550"/>
              <a:gd name="connsiteX221" fmla="*/ 12991 w 209550"/>
              <a:gd name="connsiteY221" fmla="*/ 54202 h 209550"/>
              <a:gd name="connsiteX222" fmla="*/ 12803 w 209550"/>
              <a:gd name="connsiteY222" fmla="*/ 54545 h 209550"/>
              <a:gd name="connsiteX223" fmla="*/ 14621 w 209550"/>
              <a:gd name="connsiteY223" fmla="*/ 51357 h 209550"/>
              <a:gd name="connsiteX224" fmla="*/ 12991 w 209550"/>
              <a:gd name="connsiteY224" fmla="*/ 54202 h 209550"/>
              <a:gd name="connsiteX225" fmla="*/ 14799 w 209550"/>
              <a:gd name="connsiteY225" fmla="*/ 51059 h 209550"/>
              <a:gd name="connsiteX226" fmla="*/ 14621 w 209550"/>
              <a:gd name="connsiteY226" fmla="*/ 51357 h 209550"/>
              <a:gd name="connsiteX227" fmla="*/ 16518 w 209550"/>
              <a:gd name="connsiteY227" fmla="*/ 48284 h 209550"/>
              <a:gd name="connsiteX228" fmla="*/ 14799 w 209550"/>
              <a:gd name="connsiteY228" fmla="*/ 51059 h 209550"/>
              <a:gd name="connsiteX229" fmla="*/ 16756 w 209550"/>
              <a:gd name="connsiteY229" fmla="*/ 47914 h 209550"/>
              <a:gd name="connsiteX230" fmla="*/ 16756 w 209550"/>
              <a:gd name="connsiteY230" fmla="*/ 47915 h 209550"/>
              <a:gd name="connsiteX231" fmla="*/ 21077 w 209550"/>
              <a:gd name="connsiteY231" fmla="*/ 41737 h 209550"/>
              <a:gd name="connsiteX232" fmla="*/ 20321 w 209550"/>
              <a:gd name="connsiteY232" fmla="*/ 42752 h 209550"/>
              <a:gd name="connsiteX233" fmla="*/ 22175 w 209550"/>
              <a:gd name="connsiteY233" fmla="*/ 40308 h 209550"/>
              <a:gd name="connsiteX234" fmla="*/ 22173 w 209550"/>
              <a:gd name="connsiteY234" fmla="*/ 40310 h 209550"/>
              <a:gd name="connsiteX235" fmla="*/ 31596 w 209550"/>
              <a:gd name="connsiteY235" fmla="*/ 29790 h 209550"/>
              <a:gd name="connsiteX236" fmla="*/ 32386 w 209550"/>
              <a:gd name="connsiteY236" fmla="*/ 29035 h 209550"/>
              <a:gd name="connsiteX237" fmla="*/ 32386 w 209550"/>
              <a:gd name="connsiteY237" fmla="*/ 29035 h 209550"/>
              <a:gd name="connsiteX238" fmla="*/ 40539 w 209550"/>
              <a:gd name="connsiteY238" fmla="*/ 21999 h 209550"/>
              <a:gd name="connsiteX239" fmla="*/ 39736 w 209550"/>
              <a:gd name="connsiteY239" fmla="*/ 22625 h 209550"/>
              <a:gd name="connsiteX240" fmla="*/ 42236 w 209550"/>
              <a:gd name="connsiteY240" fmla="*/ 20704 h 209550"/>
              <a:gd name="connsiteX241" fmla="*/ 40539 w 209550"/>
              <a:gd name="connsiteY241" fmla="*/ 21999 h 209550"/>
              <a:gd name="connsiteX242" fmla="*/ 42822 w 209550"/>
              <a:gd name="connsiteY242" fmla="*/ 20273 h 209550"/>
              <a:gd name="connsiteX243" fmla="*/ 42819 w 209550"/>
              <a:gd name="connsiteY243" fmla="*/ 20272 h 209550"/>
              <a:gd name="connsiteX244" fmla="*/ 48512 w 209550"/>
              <a:gd name="connsiteY244" fmla="*/ 16374 h 209550"/>
              <a:gd name="connsiteX245" fmla="*/ 48511 w 209550"/>
              <a:gd name="connsiteY245" fmla="*/ 16373 h 209550"/>
              <a:gd name="connsiteX246" fmla="*/ 53538 w 209550"/>
              <a:gd name="connsiteY246" fmla="*/ 13363 h 209550"/>
              <a:gd name="connsiteX247" fmla="*/ 56718 w 209550"/>
              <a:gd name="connsiteY247" fmla="*/ 11647 h 209550"/>
              <a:gd name="connsiteX248" fmla="*/ 54131 w 209550"/>
              <a:gd name="connsiteY248" fmla="*/ 13032 h 209550"/>
              <a:gd name="connsiteX249" fmla="*/ 57558 w 209550"/>
              <a:gd name="connsiteY249" fmla="*/ 11218 h 209550"/>
              <a:gd name="connsiteX250" fmla="*/ 56718 w 209550"/>
              <a:gd name="connsiteY250" fmla="*/ 11647 h 209550"/>
              <a:gd name="connsiteX251" fmla="*/ 59627 w 209550"/>
              <a:gd name="connsiteY251" fmla="*/ 10199 h 209550"/>
              <a:gd name="connsiteX252" fmla="*/ 57558 w 209550"/>
              <a:gd name="connsiteY252" fmla="*/ 11218 h 209550"/>
              <a:gd name="connsiteX253" fmla="*/ 60247 w 209550"/>
              <a:gd name="connsiteY253" fmla="*/ 9906 h 209550"/>
              <a:gd name="connsiteX254" fmla="*/ 59627 w 209550"/>
              <a:gd name="connsiteY254" fmla="*/ 10199 h 209550"/>
              <a:gd name="connsiteX255" fmla="*/ 62496 w 209550"/>
              <a:gd name="connsiteY255" fmla="*/ 8880 h 209550"/>
              <a:gd name="connsiteX256" fmla="*/ 62492 w 209550"/>
              <a:gd name="connsiteY256" fmla="*/ 8883 h 209550"/>
              <a:gd name="connsiteX257" fmla="*/ 65952 w 209550"/>
              <a:gd name="connsiteY257" fmla="*/ 7428 h 209550"/>
              <a:gd name="connsiteX258" fmla="*/ 67198 w 209550"/>
              <a:gd name="connsiteY258" fmla="*/ 6940 h 209550"/>
              <a:gd name="connsiteX259" fmla="*/ 65952 w 209550"/>
              <a:gd name="connsiteY259" fmla="*/ 7428 h 209550"/>
              <a:gd name="connsiteX260" fmla="*/ 69116 w 209550"/>
              <a:gd name="connsiteY260" fmla="*/ 6225 h 209550"/>
              <a:gd name="connsiteX261" fmla="*/ 67198 w 209550"/>
              <a:gd name="connsiteY261" fmla="*/ 6940 h 209550"/>
              <a:gd name="connsiteX262" fmla="*/ 69686 w 209550"/>
              <a:gd name="connsiteY262" fmla="*/ 6020 h 209550"/>
              <a:gd name="connsiteX263" fmla="*/ 69116 w 209550"/>
              <a:gd name="connsiteY263" fmla="*/ 6225 h 209550"/>
              <a:gd name="connsiteX264" fmla="*/ 72489 w 209550"/>
              <a:gd name="connsiteY264" fmla="*/ 5069 h 209550"/>
              <a:gd name="connsiteX265" fmla="*/ 69686 w 209550"/>
              <a:gd name="connsiteY265" fmla="*/ 6020 h 209550"/>
              <a:gd name="connsiteX266" fmla="*/ 72760 w 209550"/>
              <a:gd name="connsiteY266" fmla="*/ 4981 h 209550"/>
              <a:gd name="connsiteX267" fmla="*/ 72757 w 209550"/>
              <a:gd name="connsiteY267" fmla="*/ 4982 h 209550"/>
              <a:gd name="connsiteX268" fmla="*/ 75658 w 209550"/>
              <a:gd name="connsiteY268" fmla="*/ 4099 h 209550"/>
              <a:gd name="connsiteX269" fmla="*/ 78848 w 209550"/>
              <a:gd name="connsiteY269" fmla="*/ 3232 h 209550"/>
              <a:gd name="connsiteX270" fmla="*/ 77002 w 209550"/>
              <a:gd name="connsiteY270" fmla="*/ 3721 h 209550"/>
              <a:gd name="connsiteX271" fmla="*/ 79750 w 209550"/>
              <a:gd name="connsiteY271" fmla="*/ 3007 h 209550"/>
              <a:gd name="connsiteX272" fmla="*/ 78848 w 209550"/>
              <a:gd name="connsiteY272" fmla="*/ 3232 h 209550"/>
              <a:gd name="connsiteX273" fmla="*/ 81964 w 209550"/>
              <a:gd name="connsiteY273" fmla="*/ 2490 h 209550"/>
              <a:gd name="connsiteX274" fmla="*/ 79750 w 209550"/>
              <a:gd name="connsiteY274" fmla="*/ 3007 h 209550"/>
              <a:gd name="connsiteX275" fmla="*/ 83112 w 209550"/>
              <a:gd name="connsiteY275" fmla="*/ 2242 h 209550"/>
              <a:gd name="connsiteX276" fmla="*/ 81964 w 209550"/>
              <a:gd name="connsiteY276" fmla="*/ 2490 h 209550"/>
              <a:gd name="connsiteX277" fmla="*/ 84783 w 209550"/>
              <a:gd name="connsiteY277" fmla="*/ 1905 h 209550"/>
              <a:gd name="connsiteX278" fmla="*/ 84786 w 209550"/>
              <a:gd name="connsiteY278" fmla="*/ 1905 h 209550"/>
              <a:gd name="connsiteX279" fmla="*/ 89073 w 209550"/>
              <a:gd name="connsiteY279" fmla="*/ 1169 h 209550"/>
              <a:gd name="connsiteX280" fmla="*/ 87195 w 209550"/>
              <a:gd name="connsiteY280" fmla="*/ 1468 h 209550"/>
              <a:gd name="connsiteX281" fmla="*/ 90534 w 209550"/>
              <a:gd name="connsiteY281" fmla="*/ 960 h 209550"/>
              <a:gd name="connsiteX282" fmla="*/ 89073 w 209550"/>
              <a:gd name="connsiteY282" fmla="*/ 1169 h 209550"/>
              <a:gd name="connsiteX283" fmla="*/ 92012 w 209550"/>
              <a:gd name="connsiteY283" fmla="*/ 769 h 209550"/>
              <a:gd name="connsiteX284" fmla="*/ 92011 w 209550"/>
              <a:gd name="connsiteY284" fmla="*/ 770 h 209550"/>
              <a:gd name="connsiteX285" fmla="*/ 104775 w 209550"/>
              <a:gd name="connsiteY285" fmla="*/ 0 h 209550"/>
              <a:gd name="connsiteX286" fmla="*/ 116478 w 209550"/>
              <a:gd name="connsiteY286" fmla="*/ 646 h 209550"/>
              <a:gd name="connsiteX287" fmla="*/ 116471 w 209550"/>
              <a:gd name="connsiteY287" fmla="*/ 658 h 209550"/>
              <a:gd name="connsiteX288" fmla="*/ 119860 w 209550"/>
              <a:gd name="connsiteY288" fmla="*/ 1078 h 209550"/>
              <a:gd name="connsiteX289" fmla="*/ 120050 w 209550"/>
              <a:gd name="connsiteY289" fmla="*/ 1105 h 209550"/>
              <a:gd name="connsiteX290" fmla="*/ 130499 w 209550"/>
              <a:gd name="connsiteY290" fmla="*/ 3188 h 209550"/>
              <a:gd name="connsiteX291" fmla="*/ 130501 w 209550"/>
              <a:gd name="connsiteY291" fmla="*/ 3182 h 209550"/>
              <a:gd name="connsiteX292" fmla="*/ 140387 w 209550"/>
              <a:gd name="connsiteY292" fmla="*/ 6211 h 209550"/>
              <a:gd name="connsiteX293" fmla="*/ 140387 w 209550"/>
              <a:gd name="connsiteY293" fmla="*/ 6207 h 209550"/>
              <a:gd name="connsiteX294" fmla="*/ 147057 w 209550"/>
              <a:gd name="connsiteY294" fmla="*/ 8884 h 209550"/>
              <a:gd name="connsiteX295" fmla="*/ 146221 w 209550"/>
              <a:gd name="connsiteY295" fmla="*/ 8517 h 209550"/>
              <a:gd name="connsiteX296" fmla="*/ 149303 w 209550"/>
              <a:gd name="connsiteY296" fmla="*/ 9906 h 209550"/>
              <a:gd name="connsiteX297" fmla="*/ 147057 w 209550"/>
              <a:gd name="connsiteY297" fmla="*/ 8884 h 209550"/>
              <a:gd name="connsiteX298" fmla="*/ 149923 w 209550"/>
              <a:gd name="connsiteY298" fmla="*/ 10201 h 209550"/>
              <a:gd name="connsiteX299" fmla="*/ 149303 w 209550"/>
              <a:gd name="connsiteY299" fmla="*/ 9906 h 209550"/>
              <a:gd name="connsiteX300" fmla="*/ 151989 w 209550"/>
              <a:gd name="connsiteY300" fmla="*/ 11215 h 209550"/>
              <a:gd name="connsiteX301" fmla="*/ 149923 w 209550"/>
              <a:gd name="connsiteY301" fmla="*/ 10201 h 209550"/>
              <a:gd name="connsiteX302" fmla="*/ 152837 w 209550"/>
              <a:gd name="connsiteY302" fmla="*/ 11651 h 209550"/>
              <a:gd name="connsiteX303" fmla="*/ 151989 w 209550"/>
              <a:gd name="connsiteY303" fmla="*/ 11215 h 209550"/>
              <a:gd name="connsiteX304" fmla="*/ 155413 w 209550"/>
              <a:gd name="connsiteY304" fmla="*/ 13027 h 209550"/>
              <a:gd name="connsiteX305" fmla="*/ 155419 w 209550"/>
              <a:gd name="connsiteY305" fmla="*/ 13032 h 209550"/>
              <a:gd name="connsiteX306" fmla="*/ 156008 w 209550"/>
              <a:gd name="connsiteY306" fmla="*/ 13359 h 209550"/>
              <a:gd name="connsiteX307" fmla="*/ 161475 w 209550"/>
              <a:gd name="connsiteY307" fmla="*/ 16653 h 209550"/>
              <a:gd name="connsiteX308" fmla="*/ 161474 w 209550"/>
              <a:gd name="connsiteY308" fmla="*/ 16652 h 209550"/>
              <a:gd name="connsiteX309" fmla="*/ 167314 w 209550"/>
              <a:gd name="connsiteY309" fmla="*/ 20704 h 209550"/>
              <a:gd name="connsiteX310" fmla="*/ 166730 w 209550"/>
              <a:gd name="connsiteY310" fmla="*/ 20272 h 209550"/>
              <a:gd name="connsiteX311" fmla="*/ 169014 w 209550"/>
              <a:gd name="connsiteY311" fmla="*/ 21996 h 209550"/>
              <a:gd name="connsiteX312" fmla="*/ 167314 w 209550"/>
              <a:gd name="connsiteY312" fmla="*/ 20704 h 209550"/>
              <a:gd name="connsiteX313" fmla="*/ 169840 w 209550"/>
              <a:gd name="connsiteY313" fmla="*/ 22646 h 209550"/>
              <a:gd name="connsiteX314" fmla="*/ 169014 w 209550"/>
              <a:gd name="connsiteY314" fmla="*/ 21996 h 209550"/>
              <a:gd name="connsiteX315" fmla="*/ 171421 w 209550"/>
              <a:gd name="connsiteY315" fmla="*/ 23926 h 209550"/>
              <a:gd name="connsiteX316" fmla="*/ 171421 w 209550"/>
              <a:gd name="connsiteY316" fmla="*/ 23925 h 209550"/>
              <a:gd name="connsiteX317" fmla="*/ 172559 w 209550"/>
              <a:gd name="connsiteY317" fmla="*/ 24878 h 209550"/>
              <a:gd name="connsiteX318" fmla="*/ 176614 w 209550"/>
              <a:gd name="connsiteY318" fmla="*/ 28505 h 209550"/>
              <a:gd name="connsiteX319" fmla="*/ 189046 w 209550"/>
              <a:gd name="connsiteY319" fmla="*/ 42503 h 209550"/>
              <a:gd name="connsiteX320" fmla="*/ 195014 w 209550"/>
              <a:gd name="connsiteY320" fmla="*/ 51501 h 209550"/>
              <a:gd name="connsiteX321" fmla="*/ 194649 w 209550"/>
              <a:gd name="connsiteY321" fmla="*/ 50889 h 209550"/>
              <a:gd name="connsiteX322" fmla="*/ 196368 w 209550"/>
              <a:gd name="connsiteY322" fmla="*/ 53859 h 209550"/>
              <a:gd name="connsiteX323" fmla="*/ 196364 w 209550"/>
              <a:gd name="connsiteY323" fmla="*/ 53851 h 209550"/>
              <a:gd name="connsiteX324" fmla="*/ 197991 w 209550"/>
              <a:gd name="connsiteY324" fmla="*/ 56888 h 209550"/>
              <a:gd name="connsiteX325" fmla="*/ 197002 w 209550"/>
              <a:gd name="connsiteY325" fmla="*/ 55013 h 209550"/>
              <a:gd name="connsiteX326" fmla="*/ 198635 w 209550"/>
              <a:gd name="connsiteY326" fmla="*/ 58162 h 209550"/>
              <a:gd name="connsiteX327" fmla="*/ 197991 w 209550"/>
              <a:gd name="connsiteY327" fmla="*/ 56888 h 209550"/>
              <a:gd name="connsiteX328" fmla="*/ 199067 w 209550"/>
              <a:gd name="connsiteY328" fmla="*/ 59039 h 209550"/>
              <a:gd name="connsiteX329" fmla="*/ 198635 w 209550"/>
              <a:gd name="connsiteY329" fmla="*/ 58162 h 209550"/>
              <a:gd name="connsiteX330" fmla="*/ 199932 w 209550"/>
              <a:gd name="connsiteY330" fmla="*/ 60862 h 209550"/>
              <a:gd name="connsiteX331" fmla="*/ 199067 w 209550"/>
              <a:gd name="connsiteY331" fmla="*/ 59039 h 209550"/>
              <a:gd name="connsiteX332" fmla="*/ 201172 w 209550"/>
              <a:gd name="connsiteY332" fmla="*/ 63651 h 209550"/>
              <a:gd name="connsiteX333" fmla="*/ 199932 w 209550"/>
              <a:gd name="connsiteY333" fmla="*/ 60862 h 209550"/>
              <a:gd name="connsiteX334" fmla="*/ 201531 w 209550"/>
              <a:gd name="connsiteY334" fmla="*/ 64503 h 209550"/>
              <a:gd name="connsiteX335" fmla="*/ 201172 w 209550"/>
              <a:gd name="connsiteY335" fmla="*/ 63651 h 209550"/>
              <a:gd name="connsiteX336" fmla="*/ 202284 w 209550"/>
              <a:gd name="connsiteY336" fmla="*/ 66361 h 209550"/>
              <a:gd name="connsiteX337" fmla="*/ 201531 w 209550"/>
              <a:gd name="connsiteY337" fmla="*/ 64503 h 209550"/>
              <a:gd name="connsiteX338" fmla="*/ 202843 w 209550"/>
              <a:gd name="connsiteY338" fmla="*/ 67811 h 209550"/>
              <a:gd name="connsiteX339" fmla="*/ 202844 w 209550"/>
              <a:gd name="connsiteY339" fmla="*/ 67813 h 209550"/>
              <a:gd name="connsiteX340" fmla="*/ 205047 w 209550"/>
              <a:gd name="connsiteY340" fmla="*/ 74292 h 209550"/>
              <a:gd name="connsiteX341" fmla="*/ 204923 w 209550"/>
              <a:gd name="connsiteY341" fmla="*/ 73888 h 209550"/>
              <a:gd name="connsiteX342" fmla="*/ 205689 w 209550"/>
              <a:gd name="connsiteY342" fmla="*/ 76493 h 209550"/>
              <a:gd name="connsiteX343" fmla="*/ 205047 w 209550"/>
              <a:gd name="connsiteY343" fmla="*/ 74292 h 209550"/>
              <a:gd name="connsiteX344" fmla="*/ 206074 w 209550"/>
              <a:gd name="connsiteY344" fmla="*/ 77911 h 209550"/>
              <a:gd name="connsiteX345" fmla="*/ 205689 w 209550"/>
              <a:gd name="connsiteY345" fmla="*/ 76493 h 209550"/>
              <a:gd name="connsiteX346" fmla="*/ 206820 w 209550"/>
              <a:gd name="connsiteY346" fmla="*/ 80912 h 209550"/>
              <a:gd name="connsiteX347" fmla="*/ 206074 w 209550"/>
              <a:gd name="connsiteY347" fmla="*/ 77911 h 209550"/>
              <a:gd name="connsiteX348" fmla="*/ 206976 w 209550"/>
              <a:gd name="connsiteY348" fmla="*/ 81590 h 209550"/>
              <a:gd name="connsiteX349" fmla="*/ 206820 w 209550"/>
              <a:gd name="connsiteY349" fmla="*/ 80912 h 209550"/>
              <a:gd name="connsiteX350" fmla="*/ 207444 w 209550"/>
              <a:gd name="connsiteY350" fmla="*/ 83772 h 209550"/>
              <a:gd name="connsiteX351" fmla="*/ 206976 w 209550"/>
              <a:gd name="connsiteY351" fmla="*/ 81590 h 209550"/>
              <a:gd name="connsiteX352" fmla="*/ 207764 w 209550"/>
              <a:gd name="connsiteY352" fmla="*/ 85410 h 209550"/>
              <a:gd name="connsiteX353" fmla="*/ 207444 w 209550"/>
              <a:gd name="connsiteY353" fmla="*/ 83772 h 209550"/>
              <a:gd name="connsiteX354" fmla="*/ 208078 w 209550"/>
              <a:gd name="connsiteY354" fmla="*/ 87178 h 209550"/>
              <a:gd name="connsiteX355" fmla="*/ 207764 w 209550"/>
              <a:gd name="connsiteY355" fmla="*/ 85410 h 209550"/>
              <a:gd name="connsiteX356" fmla="*/ 208284 w 209550"/>
              <a:gd name="connsiteY356" fmla="*/ 88438 h 209550"/>
              <a:gd name="connsiteX357" fmla="*/ 208078 w 209550"/>
              <a:gd name="connsiteY357" fmla="*/ 87178 h 209550"/>
              <a:gd name="connsiteX358" fmla="*/ 208706 w 209550"/>
              <a:gd name="connsiteY358" fmla="*/ 91412 h 209550"/>
              <a:gd name="connsiteX359" fmla="*/ 208284 w 209550"/>
              <a:gd name="connsiteY359" fmla="*/ 88438 h 209550"/>
              <a:gd name="connsiteX360" fmla="*/ 208780 w 209550"/>
              <a:gd name="connsiteY360" fmla="*/ 92010 h 209550"/>
              <a:gd name="connsiteX361" fmla="*/ 208706 w 209550"/>
              <a:gd name="connsiteY361" fmla="*/ 91412 h 209550"/>
              <a:gd name="connsiteX362" fmla="*/ 209100 w 209550"/>
              <a:gd name="connsiteY362" fmla="*/ 95005 h 209550"/>
              <a:gd name="connsiteX363" fmla="*/ 208780 w 209550"/>
              <a:gd name="connsiteY363" fmla="*/ 92010 h 209550"/>
              <a:gd name="connsiteX364" fmla="*/ 209199 w 209550"/>
              <a:gd name="connsiteY364" fmla="*/ 96142 h 209550"/>
              <a:gd name="connsiteX365" fmla="*/ 209100 w 209550"/>
              <a:gd name="connsiteY365" fmla="*/ 95005 h 209550"/>
              <a:gd name="connsiteX366" fmla="*/ 209357 w 209550"/>
              <a:gd name="connsiteY366" fmla="*/ 98354 h 209550"/>
              <a:gd name="connsiteX367" fmla="*/ 209357 w 209550"/>
              <a:gd name="connsiteY367" fmla="*/ 98354 h 209550"/>
              <a:gd name="connsiteX368" fmla="*/ 209550 w 209550"/>
              <a:gd name="connsiteY368" fmla="*/ 104775 h 209550"/>
              <a:gd name="connsiteX369" fmla="*/ 208906 w 209550"/>
              <a:gd name="connsiteY369" fmla="*/ 116459 h 209550"/>
              <a:gd name="connsiteX370" fmla="*/ 209081 w 209550"/>
              <a:gd name="connsiteY370" fmla="*/ 114826 h 209550"/>
              <a:gd name="connsiteX371" fmla="*/ 208694 w 209550"/>
              <a:gd name="connsiteY371" fmla="*/ 118282 h 209550"/>
              <a:gd name="connsiteX372" fmla="*/ 208906 w 209550"/>
              <a:gd name="connsiteY372" fmla="*/ 116459 h 209550"/>
              <a:gd name="connsiteX373" fmla="*/ 208322 w 209550"/>
              <a:gd name="connsiteY373" fmla="*/ 120866 h 209550"/>
              <a:gd name="connsiteX374" fmla="*/ 208694 w 209550"/>
              <a:gd name="connsiteY374" fmla="*/ 118282 h 209550"/>
              <a:gd name="connsiteX375" fmla="*/ 208228 w 209550"/>
              <a:gd name="connsiteY375" fmla="*/ 121499 h 209550"/>
              <a:gd name="connsiteX376" fmla="*/ 208223 w 209550"/>
              <a:gd name="connsiteY376" fmla="*/ 121495 h 209550"/>
              <a:gd name="connsiteX377" fmla="*/ 104775 w 209550"/>
              <a:gd name="connsiteY377" fmla="*/ 157163 h 209550"/>
              <a:gd name="connsiteX378" fmla="*/ 82184 w 209550"/>
              <a:gd name="connsiteY378" fmla="*/ 159219 h 209550"/>
              <a:gd name="connsiteX379" fmla="*/ 103729 w 209550"/>
              <a:gd name="connsiteY379" fmla="*/ 195251 h 209550"/>
              <a:gd name="connsiteX380" fmla="*/ 104775 w 209550"/>
              <a:gd name="connsiteY380" fmla="*/ 195263 h 209550"/>
              <a:gd name="connsiteX381" fmla="*/ 104775 w 209550"/>
              <a:gd name="connsiteY381" fmla="*/ 195263 h 209550"/>
              <a:gd name="connsiteX382" fmla="*/ 105813 w 209550"/>
              <a:gd name="connsiteY382" fmla="*/ 195243 h 209550"/>
              <a:gd name="connsiteX383" fmla="*/ 106475 w 209550"/>
              <a:gd name="connsiteY383" fmla="*/ 194445 h 209550"/>
              <a:gd name="connsiteX384" fmla="*/ 127369 w 209550"/>
              <a:gd name="connsiteY384" fmla="*/ 159228 h 209550"/>
              <a:gd name="connsiteX385" fmla="*/ 104775 w 209550"/>
              <a:gd name="connsiteY385" fmla="*/ 157163 h 209550"/>
              <a:gd name="connsiteX386" fmla="*/ 68153 w 209550"/>
              <a:gd name="connsiteY386" fmla="*/ 162660 h 209550"/>
              <a:gd name="connsiteX387" fmla="*/ 65637 w 209550"/>
              <a:gd name="connsiteY387" fmla="*/ 163475 h 209550"/>
              <a:gd name="connsiteX388" fmla="*/ 44877 w 209550"/>
              <a:gd name="connsiteY388" fmla="*/ 172588 h 209550"/>
              <a:gd name="connsiteX389" fmla="*/ 84144 w 209550"/>
              <a:gd name="connsiteY389" fmla="*/ 192900 h 209550"/>
              <a:gd name="connsiteX390" fmla="*/ 68153 w 209550"/>
              <a:gd name="connsiteY390" fmla="*/ 162660 h 209550"/>
              <a:gd name="connsiteX391" fmla="*/ 141398 w 209550"/>
              <a:gd name="connsiteY391" fmla="*/ 162668 h 209550"/>
              <a:gd name="connsiteX392" fmla="*/ 140329 w 209550"/>
              <a:gd name="connsiteY392" fmla="*/ 165285 h 209550"/>
              <a:gd name="connsiteX393" fmla="*/ 125392 w 209550"/>
              <a:gd name="connsiteY393" fmla="*/ 192894 h 209550"/>
              <a:gd name="connsiteX394" fmla="*/ 164678 w 209550"/>
              <a:gd name="connsiteY394" fmla="*/ 172597 h 209550"/>
              <a:gd name="connsiteX395" fmla="*/ 141398 w 209550"/>
              <a:gd name="connsiteY395" fmla="*/ 162668 h 209550"/>
              <a:gd name="connsiteX396" fmla="*/ 57310 w 209550"/>
              <a:gd name="connsiteY396" fmla="*/ 111923 h 209550"/>
              <a:gd name="connsiteX397" fmla="*/ 14566 w 209550"/>
              <a:gd name="connsiteY397" fmla="*/ 111926 h 209550"/>
              <a:gd name="connsiteX398" fmla="*/ 34662 w 209550"/>
              <a:gd name="connsiteY398" fmla="*/ 161982 h 209550"/>
              <a:gd name="connsiteX399" fmla="*/ 63509 w 209550"/>
              <a:gd name="connsiteY399" fmla="*/ 149145 h 209550"/>
              <a:gd name="connsiteX400" fmla="*/ 57310 w 209550"/>
              <a:gd name="connsiteY400" fmla="*/ 111923 h 209550"/>
              <a:gd name="connsiteX401" fmla="*/ 194984 w 209550"/>
              <a:gd name="connsiteY401" fmla="*/ 111926 h 209550"/>
              <a:gd name="connsiteX402" fmla="*/ 152240 w 209550"/>
              <a:gd name="connsiteY402" fmla="*/ 111923 h 209550"/>
              <a:gd name="connsiteX403" fmla="*/ 146050 w 209550"/>
              <a:gd name="connsiteY403" fmla="*/ 149144 h 209550"/>
              <a:gd name="connsiteX404" fmla="*/ 174887 w 209550"/>
              <a:gd name="connsiteY404" fmla="*/ 161969 h 209550"/>
              <a:gd name="connsiteX405" fmla="*/ 194984 w 209550"/>
              <a:gd name="connsiteY405" fmla="*/ 111926 h 209550"/>
              <a:gd name="connsiteX406" fmla="*/ 137937 w 209550"/>
              <a:gd name="connsiteY406" fmla="*/ 111924 h 209550"/>
              <a:gd name="connsiteX407" fmla="*/ 71613 w 209550"/>
              <a:gd name="connsiteY407" fmla="*/ 111924 h 209550"/>
              <a:gd name="connsiteX408" fmla="*/ 77355 w 209550"/>
              <a:gd name="connsiteY408" fmla="*/ 145598 h 209550"/>
              <a:gd name="connsiteX409" fmla="*/ 104775 w 209550"/>
              <a:gd name="connsiteY409" fmla="*/ 142875 h 209550"/>
              <a:gd name="connsiteX410" fmla="*/ 132187 w 209550"/>
              <a:gd name="connsiteY410" fmla="*/ 145595 h 209550"/>
              <a:gd name="connsiteX411" fmla="*/ 137937 w 209550"/>
              <a:gd name="connsiteY411" fmla="*/ 111924 h 209550"/>
              <a:gd name="connsiteX412" fmla="*/ 34664 w 209550"/>
              <a:gd name="connsiteY412" fmla="*/ 47581 h 209550"/>
              <a:gd name="connsiteX413" fmla="*/ 34382 w 209550"/>
              <a:gd name="connsiteY413" fmla="*/ 47913 h 209550"/>
              <a:gd name="connsiteX414" fmla="*/ 14565 w 209550"/>
              <a:gd name="connsiteY414" fmla="*/ 97633 h 209550"/>
              <a:gd name="connsiteX415" fmla="*/ 57309 w 209550"/>
              <a:gd name="connsiteY415" fmla="*/ 97637 h 209550"/>
              <a:gd name="connsiteX416" fmla="*/ 63500 w 209550"/>
              <a:gd name="connsiteY416" fmla="*/ 60405 h 209550"/>
              <a:gd name="connsiteX417" fmla="*/ 34664 w 209550"/>
              <a:gd name="connsiteY417" fmla="*/ 47581 h 209550"/>
              <a:gd name="connsiteX418" fmla="*/ 132196 w 209550"/>
              <a:gd name="connsiteY418" fmla="*/ 63952 h 209550"/>
              <a:gd name="connsiteX419" fmla="*/ 131187 w 209550"/>
              <a:gd name="connsiteY419" fmla="*/ 64152 h 209550"/>
              <a:gd name="connsiteX420" fmla="*/ 104775 w 209550"/>
              <a:gd name="connsiteY420" fmla="*/ 66675 h 209550"/>
              <a:gd name="connsiteX421" fmla="*/ 77363 w 209550"/>
              <a:gd name="connsiteY421" fmla="*/ 63955 h 209550"/>
              <a:gd name="connsiteX422" fmla="*/ 71613 w 209550"/>
              <a:gd name="connsiteY422" fmla="*/ 97636 h 209550"/>
              <a:gd name="connsiteX423" fmla="*/ 137937 w 209550"/>
              <a:gd name="connsiteY423" fmla="*/ 97636 h 209550"/>
              <a:gd name="connsiteX424" fmla="*/ 132196 w 209550"/>
              <a:gd name="connsiteY424" fmla="*/ 63952 h 209550"/>
              <a:gd name="connsiteX425" fmla="*/ 174888 w 209550"/>
              <a:gd name="connsiteY425" fmla="*/ 47568 h 209550"/>
              <a:gd name="connsiteX426" fmla="*/ 173673 w 209550"/>
              <a:gd name="connsiteY426" fmla="*/ 48289 h 209550"/>
              <a:gd name="connsiteX427" fmla="*/ 146041 w 209550"/>
              <a:gd name="connsiteY427" fmla="*/ 60405 h 209550"/>
              <a:gd name="connsiteX428" fmla="*/ 152241 w 209550"/>
              <a:gd name="connsiteY428" fmla="*/ 97637 h 209550"/>
              <a:gd name="connsiteX429" fmla="*/ 194984 w 209550"/>
              <a:gd name="connsiteY429" fmla="*/ 97633 h 209550"/>
              <a:gd name="connsiteX430" fmla="*/ 174888 w 209550"/>
              <a:gd name="connsiteY430" fmla="*/ 47568 h 209550"/>
              <a:gd name="connsiteX431" fmla="*/ 104775 w 209550"/>
              <a:gd name="connsiteY431" fmla="*/ 14288 h 209550"/>
              <a:gd name="connsiteX432" fmla="*/ 103727 w 209550"/>
              <a:gd name="connsiteY432" fmla="*/ 14297 h 209550"/>
              <a:gd name="connsiteX433" fmla="*/ 103075 w 209550"/>
              <a:gd name="connsiteY433" fmla="*/ 15105 h 209550"/>
              <a:gd name="connsiteX434" fmla="*/ 82181 w 209550"/>
              <a:gd name="connsiteY434" fmla="*/ 50322 h 209550"/>
              <a:gd name="connsiteX435" fmla="*/ 104775 w 209550"/>
              <a:gd name="connsiteY435" fmla="*/ 52388 h 209550"/>
              <a:gd name="connsiteX436" fmla="*/ 127366 w 209550"/>
              <a:gd name="connsiteY436" fmla="*/ 50332 h 209550"/>
              <a:gd name="connsiteX437" fmla="*/ 105821 w 209550"/>
              <a:gd name="connsiteY437" fmla="*/ 14299 h 209550"/>
              <a:gd name="connsiteX438" fmla="*/ 104775 w 209550"/>
              <a:gd name="connsiteY438" fmla="*/ 14288 h 209550"/>
              <a:gd name="connsiteX439" fmla="*/ 84158 w 209550"/>
              <a:gd name="connsiteY439" fmla="*/ 16656 h 209550"/>
              <a:gd name="connsiteX440" fmla="*/ 82310 w 209550"/>
              <a:gd name="connsiteY440" fmla="*/ 17098 h 209550"/>
              <a:gd name="connsiteX441" fmla="*/ 44872 w 209550"/>
              <a:gd name="connsiteY441" fmla="*/ 36953 h 209550"/>
              <a:gd name="connsiteX442" fmla="*/ 68152 w 209550"/>
              <a:gd name="connsiteY442" fmla="*/ 46882 h 209550"/>
              <a:gd name="connsiteX443" fmla="*/ 84158 w 209550"/>
              <a:gd name="connsiteY443" fmla="*/ 16656 h 209550"/>
              <a:gd name="connsiteX444" fmla="*/ 125406 w 209550"/>
              <a:gd name="connsiteY444" fmla="*/ 16650 h 209550"/>
              <a:gd name="connsiteX445" fmla="*/ 126939 w 209550"/>
              <a:gd name="connsiteY445" fmla="*/ 18981 h 209550"/>
              <a:gd name="connsiteX446" fmla="*/ 141397 w 209550"/>
              <a:gd name="connsiteY446" fmla="*/ 46890 h 209550"/>
              <a:gd name="connsiteX447" fmla="*/ 164674 w 209550"/>
              <a:gd name="connsiteY447" fmla="*/ 36962 h 209550"/>
              <a:gd name="connsiteX448" fmla="*/ 125406 w 209550"/>
              <a:gd name="connsiteY448" fmla="*/ 166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</a:cxnLst>
            <a:rect l="l" t="t" r="r" b="b"/>
            <a:pathLst>
              <a:path w="209550" h="209550">
                <a:moveTo>
                  <a:pt x="208223" y="121495"/>
                </a:moveTo>
                <a:lnTo>
                  <a:pt x="207789" y="124033"/>
                </a:lnTo>
                <a:cubicBezTo>
                  <a:pt x="207684" y="124593"/>
                  <a:pt x="207575" y="125151"/>
                  <a:pt x="207463" y="125708"/>
                </a:cubicBezTo>
                <a:lnTo>
                  <a:pt x="207784" y="124030"/>
                </a:lnTo>
                <a:cubicBezTo>
                  <a:pt x="207619" y="124918"/>
                  <a:pt x="207443" y="125802"/>
                  <a:pt x="207256" y="126683"/>
                </a:cubicBezTo>
                <a:lnTo>
                  <a:pt x="207463" y="125708"/>
                </a:lnTo>
                <a:cubicBezTo>
                  <a:pt x="207257" y="126722"/>
                  <a:pt x="207036" y="127731"/>
                  <a:pt x="206802" y="128734"/>
                </a:cubicBezTo>
                <a:lnTo>
                  <a:pt x="207256" y="126683"/>
                </a:lnTo>
                <a:cubicBezTo>
                  <a:pt x="207001" y="127881"/>
                  <a:pt x="206726" y="129071"/>
                  <a:pt x="206431" y="130253"/>
                </a:cubicBezTo>
                <a:lnTo>
                  <a:pt x="206433" y="130253"/>
                </a:lnTo>
                <a:cubicBezTo>
                  <a:pt x="206083" y="131646"/>
                  <a:pt x="205707" y="133028"/>
                  <a:pt x="205304" y="134398"/>
                </a:cubicBezTo>
                <a:lnTo>
                  <a:pt x="205601" y="133379"/>
                </a:lnTo>
                <a:cubicBezTo>
                  <a:pt x="205356" y="134243"/>
                  <a:pt x="205100" y="135103"/>
                  <a:pt x="204834" y="135957"/>
                </a:cubicBezTo>
                <a:lnTo>
                  <a:pt x="204832" y="135955"/>
                </a:lnTo>
                <a:cubicBezTo>
                  <a:pt x="204083" y="138369"/>
                  <a:pt x="203247" y="140742"/>
                  <a:pt x="202330" y="143076"/>
                </a:cubicBezTo>
                <a:lnTo>
                  <a:pt x="202902" y="141584"/>
                </a:lnTo>
                <a:cubicBezTo>
                  <a:pt x="202513" y="142619"/>
                  <a:pt x="202109" y="143647"/>
                  <a:pt x="201689" y="144666"/>
                </a:cubicBezTo>
                <a:lnTo>
                  <a:pt x="202330" y="143076"/>
                </a:lnTo>
                <a:cubicBezTo>
                  <a:pt x="201957" y="144026"/>
                  <a:pt x="201570" y="144970"/>
                  <a:pt x="201170" y="145905"/>
                </a:cubicBezTo>
                <a:lnTo>
                  <a:pt x="201689" y="144666"/>
                </a:lnTo>
                <a:cubicBezTo>
                  <a:pt x="201130" y="146022"/>
                  <a:pt x="200543" y="147364"/>
                  <a:pt x="199930" y="148691"/>
                </a:cubicBezTo>
                <a:lnTo>
                  <a:pt x="201170" y="145905"/>
                </a:lnTo>
                <a:cubicBezTo>
                  <a:pt x="200621" y="147188"/>
                  <a:pt x="200048" y="148459"/>
                  <a:pt x="199451" y="149715"/>
                </a:cubicBezTo>
                <a:lnTo>
                  <a:pt x="199930" y="148691"/>
                </a:lnTo>
                <a:cubicBezTo>
                  <a:pt x="199575" y="149459"/>
                  <a:pt x="199212" y="150220"/>
                  <a:pt x="198839" y="150977"/>
                </a:cubicBezTo>
                <a:lnTo>
                  <a:pt x="199451" y="149715"/>
                </a:lnTo>
                <a:cubicBezTo>
                  <a:pt x="198985" y="150694"/>
                  <a:pt x="198504" y="151666"/>
                  <a:pt x="198009" y="152629"/>
                </a:cubicBezTo>
                <a:lnTo>
                  <a:pt x="198839" y="150977"/>
                </a:lnTo>
                <a:cubicBezTo>
                  <a:pt x="198289" y="152096"/>
                  <a:pt x="197718" y="153205"/>
                  <a:pt x="197128" y="154302"/>
                </a:cubicBezTo>
                <a:lnTo>
                  <a:pt x="198009" y="152629"/>
                </a:lnTo>
                <a:cubicBezTo>
                  <a:pt x="197564" y="153494"/>
                  <a:pt x="197107" y="154353"/>
                  <a:pt x="196639" y="155203"/>
                </a:cubicBezTo>
                <a:lnTo>
                  <a:pt x="196638" y="155204"/>
                </a:lnTo>
                <a:cubicBezTo>
                  <a:pt x="196068" y="156240"/>
                  <a:pt x="195482" y="157265"/>
                  <a:pt x="194878" y="158280"/>
                </a:cubicBezTo>
                <a:lnTo>
                  <a:pt x="194872" y="158289"/>
                </a:lnTo>
                <a:cubicBezTo>
                  <a:pt x="194229" y="159369"/>
                  <a:pt x="193561" y="160447"/>
                  <a:pt x="192875" y="161511"/>
                </a:cubicBezTo>
                <a:lnTo>
                  <a:pt x="192874" y="161512"/>
                </a:lnTo>
                <a:cubicBezTo>
                  <a:pt x="191529" y="163597"/>
                  <a:pt x="190110" y="165631"/>
                  <a:pt x="188625" y="167611"/>
                </a:cubicBezTo>
                <a:lnTo>
                  <a:pt x="189321" y="166673"/>
                </a:lnTo>
                <a:cubicBezTo>
                  <a:pt x="188685" y="167540"/>
                  <a:pt x="188036" y="168396"/>
                  <a:pt x="187375" y="169242"/>
                </a:cubicBezTo>
                <a:lnTo>
                  <a:pt x="187377" y="169240"/>
                </a:lnTo>
                <a:cubicBezTo>
                  <a:pt x="184472" y="172957"/>
                  <a:pt x="181323" y="176471"/>
                  <a:pt x="177954" y="179760"/>
                </a:cubicBezTo>
                <a:lnTo>
                  <a:pt x="177164" y="180515"/>
                </a:lnTo>
                <a:lnTo>
                  <a:pt x="177164" y="180515"/>
                </a:lnTo>
                <a:lnTo>
                  <a:pt x="176105" y="181521"/>
                </a:lnTo>
                <a:lnTo>
                  <a:pt x="173741" y="183653"/>
                </a:lnTo>
                <a:cubicBezTo>
                  <a:pt x="173055" y="184254"/>
                  <a:pt x="172361" y="184846"/>
                  <a:pt x="171659" y="185429"/>
                </a:cubicBezTo>
                <a:lnTo>
                  <a:pt x="173312" y="184027"/>
                </a:lnTo>
                <a:cubicBezTo>
                  <a:pt x="172424" y="184795"/>
                  <a:pt x="171524" y="185548"/>
                  <a:pt x="170611" y="186286"/>
                </a:cubicBezTo>
                <a:lnTo>
                  <a:pt x="171659" y="185429"/>
                </a:lnTo>
                <a:cubicBezTo>
                  <a:pt x="170931" y="186032"/>
                  <a:pt x="170196" y="186626"/>
                  <a:pt x="169453" y="187210"/>
                </a:cubicBezTo>
                <a:lnTo>
                  <a:pt x="169454" y="187209"/>
                </a:lnTo>
                <a:cubicBezTo>
                  <a:pt x="168191" y="188202"/>
                  <a:pt x="166906" y="189165"/>
                  <a:pt x="165598" y="190098"/>
                </a:cubicBezTo>
                <a:lnTo>
                  <a:pt x="167726" y="188539"/>
                </a:lnTo>
                <a:cubicBezTo>
                  <a:pt x="166853" y="189195"/>
                  <a:pt x="165971" y="189838"/>
                  <a:pt x="165079" y="190467"/>
                </a:cubicBezTo>
                <a:lnTo>
                  <a:pt x="165598" y="190098"/>
                </a:lnTo>
                <a:cubicBezTo>
                  <a:pt x="164732" y="190717"/>
                  <a:pt x="163856" y="191323"/>
                  <a:pt x="162971" y="191915"/>
                </a:cubicBezTo>
                <a:lnTo>
                  <a:pt x="165079" y="190467"/>
                </a:lnTo>
                <a:cubicBezTo>
                  <a:pt x="164181" y="191100"/>
                  <a:pt x="163272" y="191719"/>
                  <a:pt x="162354" y="192325"/>
                </a:cubicBezTo>
                <a:lnTo>
                  <a:pt x="162971" y="191915"/>
                </a:lnTo>
                <a:cubicBezTo>
                  <a:pt x="161896" y="192634"/>
                  <a:pt x="160808" y="193334"/>
                  <a:pt x="159706" y="194014"/>
                </a:cubicBezTo>
                <a:lnTo>
                  <a:pt x="162354" y="192325"/>
                </a:lnTo>
                <a:cubicBezTo>
                  <a:pt x="161304" y="193017"/>
                  <a:pt x="160240" y="193690"/>
                  <a:pt x="159165" y="194345"/>
                </a:cubicBezTo>
                <a:lnTo>
                  <a:pt x="159706" y="194014"/>
                </a:lnTo>
                <a:cubicBezTo>
                  <a:pt x="158885" y="194520"/>
                  <a:pt x="158056" y="195015"/>
                  <a:pt x="157221" y="195500"/>
                </a:cubicBezTo>
                <a:lnTo>
                  <a:pt x="159165" y="194345"/>
                </a:lnTo>
                <a:cubicBezTo>
                  <a:pt x="158108" y="194987"/>
                  <a:pt x="157041" y="195612"/>
                  <a:pt x="155960" y="196218"/>
                </a:cubicBezTo>
                <a:lnTo>
                  <a:pt x="155960" y="196218"/>
                </a:lnTo>
                <a:cubicBezTo>
                  <a:pt x="154481" y="197048"/>
                  <a:pt x="152979" y="197843"/>
                  <a:pt x="151456" y="198602"/>
                </a:cubicBezTo>
                <a:cubicBezTo>
                  <a:pt x="150211" y="199222"/>
                  <a:pt x="148954" y="199818"/>
                  <a:pt x="147683" y="200390"/>
                </a:cubicBezTo>
                <a:lnTo>
                  <a:pt x="149568" y="199519"/>
                </a:lnTo>
                <a:cubicBezTo>
                  <a:pt x="148682" y="199939"/>
                  <a:pt x="147790" y="200347"/>
                  <a:pt x="146891" y="200742"/>
                </a:cubicBezTo>
                <a:lnTo>
                  <a:pt x="147683" y="200390"/>
                </a:lnTo>
                <a:cubicBezTo>
                  <a:pt x="146616" y="200869"/>
                  <a:pt x="145541" y="201331"/>
                  <a:pt x="144456" y="201775"/>
                </a:cubicBezTo>
                <a:lnTo>
                  <a:pt x="146891" y="200742"/>
                </a:lnTo>
                <a:cubicBezTo>
                  <a:pt x="145920" y="201168"/>
                  <a:pt x="144942" y="201580"/>
                  <a:pt x="143956" y="201978"/>
                </a:cubicBezTo>
                <a:lnTo>
                  <a:pt x="144456" y="201775"/>
                </a:lnTo>
                <a:cubicBezTo>
                  <a:pt x="143380" y="202216"/>
                  <a:pt x="142295" y="202639"/>
                  <a:pt x="141202" y="203044"/>
                </a:cubicBezTo>
                <a:lnTo>
                  <a:pt x="143956" y="201978"/>
                </a:lnTo>
                <a:cubicBezTo>
                  <a:pt x="142683" y="202492"/>
                  <a:pt x="141397" y="202982"/>
                  <a:pt x="140098" y="203446"/>
                </a:cubicBezTo>
                <a:lnTo>
                  <a:pt x="141202" y="203044"/>
                </a:lnTo>
                <a:cubicBezTo>
                  <a:pt x="140044" y="203473"/>
                  <a:pt x="138877" y="203883"/>
                  <a:pt x="137701" y="204272"/>
                </a:cubicBezTo>
                <a:lnTo>
                  <a:pt x="140098" y="203446"/>
                </a:lnTo>
                <a:cubicBezTo>
                  <a:pt x="139164" y="203781"/>
                  <a:pt x="138223" y="204103"/>
                  <a:pt x="137277" y="204411"/>
                </a:cubicBezTo>
                <a:lnTo>
                  <a:pt x="137701" y="204272"/>
                </a:lnTo>
                <a:cubicBezTo>
                  <a:pt x="136705" y="204601"/>
                  <a:pt x="135703" y="204916"/>
                  <a:pt x="134693" y="205216"/>
                </a:cubicBezTo>
                <a:lnTo>
                  <a:pt x="134687" y="205218"/>
                </a:lnTo>
                <a:cubicBezTo>
                  <a:pt x="133499" y="205571"/>
                  <a:pt x="132295" y="205907"/>
                  <a:pt x="131082" y="206220"/>
                </a:cubicBezTo>
                <a:lnTo>
                  <a:pt x="133573" y="205543"/>
                </a:lnTo>
                <a:cubicBezTo>
                  <a:pt x="132381" y="205883"/>
                  <a:pt x="131180" y="206202"/>
                  <a:pt x="129971" y="206501"/>
                </a:cubicBezTo>
                <a:lnTo>
                  <a:pt x="131082" y="206220"/>
                </a:lnTo>
                <a:cubicBezTo>
                  <a:pt x="129959" y="206511"/>
                  <a:pt x="128828" y="206783"/>
                  <a:pt x="127690" y="207036"/>
                </a:cubicBezTo>
                <a:lnTo>
                  <a:pt x="129971" y="206501"/>
                </a:lnTo>
                <a:cubicBezTo>
                  <a:pt x="128907" y="206763"/>
                  <a:pt x="127837" y="207010"/>
                  <a:pt x="126760" y="207239"/>
                </a:cubicBezTo>
                <a:lnTo>
                  <a:pt x="127690" y="207036"/>
                </a:lnTo>
                <a:cubicBezTo>
                  <a:pt x="126636" y="207272"/>
                  <a:pt x="125575" y="207492"/>
                  <a:pt x="124509" y="207695"/>
                </a:cubicBezTo>
                <a:lnTo>
                  <a:pt x="124511" y="207694"/>
                </a:lnTo>
                <a:cubicBezTo>
                  <a:pt x="123139" y="207956"/>
                  <a:pt x="121760" y="208190"/>
                  <a:pt x="120372" y="208397"/>
                </a:cubicBezTo>
                <a:lnTo>
                  <a:pt x="122966" y="207976"/>
                </a:lnTo>
                <a:cubicBezTo>
                  <a:pt x="121786" y="208183"/>
                  <a:pt x="120599" y="208370"/>
                  <a:pt x="119405" y="208537"/>
                </a:cubicBezTo>
                <a:lnTo>
                  <a:pt x="120372" y="208397"/>
                </a:lnTo>
                <a:cubicBezTo>
                  <a:pt x="119384" y="208544"/>
                  <a:pt x="118392" y="208678"/>
                  <a:pt x="117395" y="208798"/>
                </a:cubicBezTo>
                <a:lnTo>
                  <a:pt x="117397" y="208798"/>
                </a:lnTo>
                <a:cubicBezTo>
                  <a:pt x="113257" y="209295"/>
                  <a:pt x="109046" y="209550"/>
                  <a:pt x="104775" y="209550"/>
                </a:cubicBezTo>
                <a:cubicBezTo>
                  <a:pt x="100819" y="209550"/>
                  <a:pt x="96914" y="209331"/>
                  <a:pt x="93072" y="208903"/>
                </a:cubicBezTo>
                <a:lnTo>
                  <a:pt x="93079" y="208892"/>
                </a:lnTo>
                <a:lnTo>
                  <a:pt x="89690" y="208472"/>
                </a:lnTo>
                <a:cubicBezTo>
                  <a:pt x="89626" y="208463"/>
                  <a:pt x="89564" y="208454"/>
                  <a:pt x="89500" y="208444"/>
                </a:cubicBezTo>
                <a:cubicBezTo>
                  <a:pt x="85959" y="207918"/>
                  <a:pt x="82471" y="207224"/>
                  <a:pt x="79050" y="206362"/>
                </a:cubicBezTo>
                <a:lnTo>
                  <a:pt x="79049" y="206369"/>
                </a:lnTo>
                <a:cubicBezTo>
                  <a:pt x="75687" y="205514"/>
                  <a:pt x="72388" y="204504"/>
                  <a:pt x="69163" y="203339"/>
                </a:cubicBezTo>
                <a:lnTo>
                  <a:pt x="69163" y="203343"/>
                </a:lnTo>
                <a:cubicBezTo>
                  <a:pt x="66826" y="202495"/>
                  <a:pt x="64528" y="201571"/>
                  <a:pt x="62273" y="200569"/>
                </a:cubicBezTo>
                <a:lnTo>
                  <a:pt x="63329" y="201033"/>
                </a:lnTo>
                <a:cubicBezTo>
                  <a:pt x="62293" y="200586"/>
                  <a:pt x="61265" y="200123"/>
                  <a:pt x="60247" y="199645"/>
                </a:cubicBezTo>
                <a:lnTo>
                  <a:pt x="62273" y="200569"/>
                </a:lnTo>
                <a:cubicBezTo>
                  <a:pt x="61384" y="200174"/>
                  <a:pt x="60503" y="199768"/>
                  <a:pt x="59628" y="199349"/>
                </a:cubicBezTo>
                <a:lnTo>
                  <a:pt x="60247" y="199645"/>
                </a:lnTo>
                <a:cubicBezTo>
                  <a:pt x="59345" y="199220"/>
                  <a:pt x="58450" y="198784"/>
                  <a:pt x="57562" y="198335"/>
                </a:cubicBezTo>
                <a:lnTo>
                  <a:pt x="59628" y="199349"/>
                </a:lnTo>
                <a:cubicBezTo>
                  <a:pt x="58647" y="198880"/>
                  <a:pt x="57676" y="198397"/>
                  <a:pt x="56713" y="197899"/>
                </a:cubicBezTo>
                <a:lnTo>
                  <a:pt x="56718" y="197903"/>
                </a:lnTo>
                <a:lnTo>
                  <a:pt x="54128" y="196518"/>
                </a:lnTo>
                <a:cubicBezTo>
                  <a:pt x="53932" y="196409"/>
                  <a:pt x="53737" y="196301"/>
                  <a:pt x="53542" y="196191"/>
                </a:cubicBezTo>
                <a:cubicBezTo>
                  <a:pt x="51614" y="195107"/>
                  <a:pt x="49728" y="193968"/>
                  <a:pt x="47882" y="192773"/>
                </a:cubicBezTo>
                <a:lnTo>
                  <a:pt x="47887" y="192776"/>
                </a:lnTo>
                <a:cubicBezTo>
                  <a:pt x="45956" y="191524"/>
                  <a:pt x="44073" y="190215"/>
                  <a:pt x="42236" y="188846"/>
                </a:cubicBezTo>
                <a:lnTo>
                  <a:pt x="42819" y="189278"/>
                </a:lnTo>
                <a:cubicBezTo>
                  <a:pt x="41966" y="188651"/>
                  <a:pt x="41122" y="188012"/>
                  <a:pt x="40288" y="187360"/>
                </a:cubicBezTo>
                <a:lnTo>
                  <a:pt x="42236" y="188846"/>
                </a:lnTo>
                <a:cubicBezTo>
                  <a:pt x="41384" y="188211"/>
                  <a:pt x="40542" y="187564"/>
                  <a:pt x="39710" y="186904"/>
                </a:cubicBezTo>
                <a:lnTo>
                  <a:pt x="40288" y="187360"/>
                </a:lnTo>
                <a:cubicBezTo>
                  <a:pt x="39561" y="186791"/>
                  <a:pt x="38841" y="186212"/>
                  <a:pt x="38128" y="185624"/>
                </a:cubicBezTo>
                <a:lnTo>
                  <a:pt x="38129" y="185625"/>
                </a:lnTo>
                <a:cubicBezTo>
                  <a:pt x="37553" y="185150"/>
                  <a:pt x="36982" y="184669"/>
                  <a:pt x="36417" y="184181"/>
                </a:cubicBezTo>
                <a:cubicBezTo>
                  <a:pt x="35145" y="183085"/>
                  <a:pt x="33905" y="181964"/>
                  <a:pt x="32692" y="180813"/>
                </a:cubicBezTo>
                <a:cubicBezTo>
                  <a:pt x="28908" y="177225"/>
                  <a:pt x="25395" y="173362"/>
                  <a:pt x="22183" y="169252"/>
                </a:cubicBezTo>
                <a:lnTo>
                  <a:pt x="22696" y="169899"/>
                </a:lnTo>
                <a:cubicBezTo>
                  <a:pt x="21934" y="168940"/>
                  <a:pt x="21188" y="167968"/>
                  <a:pt x="20459" y="166981"/>
                </a:cubicBezTo>
                <a:lnTo>
                  <a:pt x="20455" y="166980"/>
                </a:lnTo>
                <a:cubicBezTo>
                  <a:pt x="18338" y="164113"/>
                  <a:pt x="16361" y="161132"/>
                  <a:pt x="14536" y="158049"/>
                </a:cubicBezTo>
                <a:lnTo>
                  <a:pt x="14684" y="158299"/>
                </a:lnTo>
                <a:cubicBezTo>
                  <a:pt x="14078" y="157282"/>
                  <a:pt x="13489" y="156253"/>
                  <a:pt x="12918" y="155214"/>
                </a:cubicBezTo>
                <a:lnTo>
                  <a:pt x="14536" y="158049"/>
                </a:lnTo>
                <a:cubicBezTo>
                  <a:pt x="13806" y="156815"/>
                  <a:pt x="13101" y="155565"/>
                  <a:pt x="12421" y="154299"/>
                </a:cubicBezTo>
                <a:lnTo>
                  <a:pt x="12918" y="155214"/>
                </a:lnTo>
                <a:cubicBezTo>
                  <a:pt x="12453" y="154371"/>
                  <a:pt x="12000" y="153519"/>
                  <a:pt x="11559" y="152662"/>
                </a:cubicBezTo>
                <a:lnTo>
                  <a:pt x="12421" y="154299"/>
                </a:lnTo>
                <a:cubicBezTo>
                  <a:pt x="11832" y="153205"/>
                  <a:pt x="11263" y="152098"/>
                  <a:pt x="10712" y="150980"/>
                </a:cubicBezTo>
                <a:lnTo>
                  <a:pt x="11559" y="152662"/>
                </a:lnTo>
                <a:cubicBezTo>
                  <a:pt x="11057" y="151688"/>
                  <a:pt x="10571" y="150705"/>
                  <a:pt x="10099" y="149713"/>
                </a:cubicBezTo>
                <a:lnTo>
                  <a:pt x="10712" y="150980"/>
                </a:lnTo>
                <a:cubicBezTo>
                  <a:pt x="10339" y="150222"/>
                  <a:pt x="9974" y="149457"/>
                  <a:pt x="9619" y="148688"/>
                </a:cubicBezTo>
                <a:lnTo>
                  <a:pt x="10099" y="149713"/>
                </a:lnTo>
                <a:cubicBezTo>
                  <a:pt x="9501" y="148456"/>
                  <a:pt x="8927" y="147184"/>
                  <a:pt x="8379" y="145899"/>
                </a:cubicBezTo>
                <a:lnTo>
                  <a:pt x="9619" y="148688"/>
                </a:lnTo>
                <a:cubicBezTo>
                  <a:pt x="9006" y="147362"/>
                  <a:pt x="8420" y="146022"/>
                  <a:pt x="7862" y="144667"/>
                </a:cubicBezTo>
                <a:lnTo>
                  <a:pt x="8379" y="145899"/>
                </a:lnTo>
                <a:cubicBezTo>
                  <a:pt x="7979" y="144965"/>
                  <a:pt x="7593" y="144023"/>
                  <a:pt x="7221" y="143075"/>
                </a:cubicBezTo>
                <a:lnTo>
                  <a:pt x="7862" y="144667"/>
                </a:lnTo>
                <a:cubicBezTo>
                  <a:pt x="7456" y="143683"/>
                  <a:pt x="7065" y="142691"/>
                  <a:pt x="6689" y="141692"/>
                </a:cubicBezTo>
                <a:lnTo>
                  <a:pt x="6688" y="141689"/>
                </a:lnTo>
                <a:cubicBezTo>
                  <a:pt x="5438" y="138371"/>
                  <a:pt x="4351" y="134969"/>
                  <a:pt x="3438" y="131497"/>
                </a:cubicBezTo>
                <a:lnTo>
                  <a:pt x="3761" y="132695"/>
                </a:lnTo>
                <a:cubicBezTo>
                  <a:pt x="3391" y="131354"/>
                  <a:pt x="3047" y="130001"/>
                  <a:pt x="2730" y="128638"/>
                </a:cubicBezTo>
                <a:lnTo>
                  <a:pt x="3438" y="131497"/>
                </a:lnTo>
                <a:cubicBezTo>
                  <a:pt x="3119" y="130282"/>
                  <a:pt x="2821" y="129059"/>
                  <a:pt x="2544" y="127827"/>
                </a:cubicBezTo>
                <a:lnTo>
                  <a:pt x="2730" y="128638"/>
                </a:lnTo>
                <a:cubicBezTo>
                  <a:pt x="2495" y="127633"/>
                  <a:pt x="2276" y="126622"/>
                  <a:pt x="2071" y="125606"/>
                </a:cubicBezTo>
                <a:lnTo>
                  <a:pt x="2544" y="127827"/>
                </a:lnTo>
                <a:cubicBezTo>
                  <a:pt x="2262" y="126571"/>
                  <a:pt x="2003" y="125307"/>
                  <a:pt x="1766" y="124035"/>
                </a:cubicBezTo>
                <a:lnTo>
                  <a:pt x="2071" y="125606"/>
                </a:lnTo>
                <a:cubicBezTo>
                  <a:pt x="1796" y="124245"/>
                  <a:pt x="1548" y="122874"/>
                  <a:pt x="1327" y="121495"/>
                </a:cubicBezTo>
                <a:lnTo>
                  <a:pt x="1327" y="121494"/>
                </a:lnTo>
                <a:cubicBezTo>
                  <a:pt x="1125" y="120234"/>
                  <a:pt x="945" y="118965"/>
                  <a:pt x="788" y="117690"/>
                </a:cubicBezTo>
                <a:cubicBezTo>
                  <a:pt x="769" y="117535"/>
                  <a:pt x="751" y="117385"/>
                  <a:pt x="733" y="117237"/>
                </a:cubicBezTo>
                <a:lnTo>
                  <a:pt x="788" y="117690"/>
                </a:lnTo>
                <a:cubicBezTo>
                  <a:pt x="658" y="116627"/>
                  <a:pt x="543" y="115560"/>
                  <a:pt x="444" y="114488"/>
                </a:cubicBezTo>
                <a:lnTo>
                  <a:pt x="733" y="117237"/>
                </a:lnTo>
                <a:cubicBezTo>
                  <a:pt x="583" y="115968"/>
                  <a:pt x="455" y="114691"/>
                  <a:pt x="351" y="113408"/>
                </a:cubicBezTo>
                <a:lnTo>
                  <a:pt x="351" y="113411"/>
                </a:lnTo>
                <a:lnTo>
                  <a:pt x="138" y="110204"/>
                </a:lnTo>
                <a:lnTo>
                  <a:pt x="138" y="110204"/>
                </a:lnTo>
                <a:lnTo>
                  <a:pt x="35" y="107522"/>
                </a:lnTo>
                <a:lnTo>
                  <a:pt x="35" y="107522"/>
                </a:lnTo>
                <a:lnTo>
                  <a:pt x="0" y="104775"/>
                </a:lnTo>
                <a:cubicBezTo>
                  <a:pt x="0" y="100677"/>
                  <a:pt x="235" y="96636"/>
                  <a:pt x="693" y="92661"/>
                </a:cubicBezTo>
                <a:lnTo>
                  <a:pt x="687" y="92657"/>
                </a:lnTo>
                <a:cubicBezTo>
                  <a:pt x="855" y="91250"/>
                  <a:pt x="1045" y="89849"/>
                  <a:pt x="1263" y="88457"/>
                </a:cubicBezTo>
                <a:lnTo>
                  <a:pt x="1196" y="88858"/>
                </a:lnTo>
                <a:cubicBezTo>
                  <a:pt x="1282" y="88295"/>
                  <a:pt x="1372" y="87733"/>
                  <a:pt x="1467" y="87172"/>
                </a:cubicBezTo>
                <a:lnTo>
                  <a:pt x="1263" y="88457"/>
                </a:lnTo>
                <a:cubicBezTo>
                  <a:pt x="1419" y="87463"/>
                  <a:pt x="1588" y="86475"/>
                  <a:pt x="1771" y="85491"/>
                </a:cubicBezTo>
                <a:lnTo>
                  <a:pt x="1467" y="87172"/>
                </a:lnTo>
                <a:cubicBezTo>
                  <a:pt x="1660" y="86034"/>
                  <a:pt x="1871" y="84901"/>
                  <a:pt x="2101" y="83775"/>
                </a:cubicBezTo>
                <a:lnTo>
                  <a:pt x="1771" y="85491"/>
                </a:lnTo>
                <a:cubicBezTo>
                  <a:pt x="2014" y="84183"/>
                  <a:pt x="2282" y="82884"/>
                  <a:pt x="2573" y="81594"/>
                </a:cubicBezTo>
                <a:lnTo>
                  <a:pt x="2569" y="81596"/>
                </a:lnTo>
                <a:cubicBezTo>
                  <a:pt x="3068" y="79404"/>
                  <a:pt x="3631" y="77240"/>
                  <a:pt x="4260" y="75105"/>
                </a:cubicBezTo>
                <a:lnTo>
                  <a:pt x="3957" y="76143"/>
                </a:lnTo>
                <a:cubicBezTo>
                  <a:pt x="4213" y="75243"/>
                  <a:pt x="4480" y="74348"/>
                  <a:pt x="4758" y="73459"/>
                </a:cubicBezTo>
                <a:lnTo>
                  <a:pt x="4260" y="75105"/>
                </a:lnTo>
                <a:cubicBezTo>
                  <a:pt x="4676" y="73696"/>
                  <a:pt x="5119" y="72299"/>
                  <a:pt x="5592" y="70916"/>
                </a:cubicBezTo>
                <a:lnTo>
                  <a:pt x="5589" y="70919"/>
                </a:lnTo>
                <a:cubicBezTo>
                  <a:pt x="5947" y="69874"/>
                  <a:pt x="6319" y="68839"/>
                  <a:pt x="6706" y="67813"/>
                </a:cubicBezTo>
                <a:lnTo>
                  <a:pt x="6114" y="69419"/>
                </a:lnTo>
                <a:cubicBezTo>
                  <a:pt x="6482" y="68391"/>
                  <a:pt x="6866" y="67371"/>
                  <a:pt x="7265" y="66359"/>
                </a:cubicBezTo>
                <a:lnTo>
                  <a:pt x="6706" y="67813"/>
                </a:lnTo>
                <a:cubicBezTo>
                  <a:pt x="7125" y="66701"/>
                  <a:pt x="7563" y="65598"/>
                  <a:pt x="8019" y="64504"/>
                </a:cubicBezTo>
                <a:lnTo>
                  <a:pt x="7265" y="66359"/>
                </a:lnTo>
                <a:cubicBezTo>
                  <a:pt x="7625" y="65448"/>
                  <a:pt x="7996" y="64543"/>
                  <a:pt x="8380" y="63645"/>
                </a:cubicBezTo>
                <a:lnTo>
                  <a:pt x="8019" y="64504"/>
                </a:lnTo>
                <a:cubicBezTo>
                  <a:pt x="8530" y="63277"/>
                  <a:pt x="9064" y="62062"/>
                  <a:pt x="9620" y="60859"/>
                </a:cubicBezTo>
                <a:lnTo>
                  <a:pt x="8380" y="63645"/>
                </a:lnTo>
                <a:cubicBezTo>
                  <a:pt x="9046" y="62088"/>
                  <a:pt x="9748" y="60550"/>
                  <a:pt x="10485" y="59033"/>
                </a:cubicBezTo>
                <a:lnTo>
                  <a:pt x="9620" y="60859"/>
                </a:lnTo>
                <a:cubicBezTo>
                  <a:pt x="10039" y="59953"/>
                  <a:pt x="10470" y="59054"/>
                  <a:pt x="10914" y="58162"/>
                </a:cubicBezTo>
                <a:lnTo>
                  <a:pt x="10485" y="59033"/>
                </a:lnTo>
                <a:cubicBezTo>
                  <a:pt x="10829" y="58325"/>
                  <a:pt x="11182" y="57621"/>
                  <a:pt x="11541" y="56921"/>
                </a:cubicBezTo>
                <a:lnTo>
                  <a:pt x="10914" y="58162"/>
                </a:lnTo>
                <a:cubicBezTo>
                  <a:pt x="11521" y="56943"/>
                  <a:pt x="12151" y="55737"/>
                  <a:pt x="12803" y="54545"/>
                </a:cubicBezTo>
                <a:lnTo>
                  <a:pt x="11541" y="56921"/>
                </a:lnTo>
                <a:cubicBezTo>
                  <a:pt x="12012" y="56007"/>
                  <a:pt x="12495" y="55101"/>
                  <a:pt x="12991" y="54202"/>
                </a:cubicBezTo>
                <a:lnTo>
                  <a:pt x="12803" y="54545"/>
                </a:lnTo>
                <a:cubicBezTo>
                  <a:pt x="13391" y="53470"/>
                  <a:pt x="13997" y="52408"/>
                  <a:pt x="14621" y="51357"/>
                </a:cubicBezTo>
                <a:lnTo>
                  <a:pt x="12991" y="54202"/>
                </a:lnTo>
                <a:cubicBezTo>
                  <a:pt x="13576" y="53143"/>
                  <a:pt x="14179" y="52095"/>
                  <a:pt x="14799" y="51059"/>
                </a:cubicBezTo>
                <a:lnTo>
                  <a:pt x="14621" y="51357"/>
                </a:lnTo>
                <a:cubicBezTo>
                  <a:pt x="15236" y="50321"/>
                  <a:pt x="15869" y="49296"/>
                  <a:pt x="16518" y="48284"/>
                </a:cubicBezTo>
                <a:lnTo>
                  <a:pt x="14799" y="51059"/>
                </a:lnTo>
                <a:cubicBezTo>
                  <a:pt x="15433" y="49998"/>
                  <a:pt x="16086" y="48950"/>
                  <a:pt x="16756" y="47914"/>
                </a:cubicBezTo>
                <a:lnTo>
                  <a:pt x="16756" y="47915"/>
                </a:lnTo>
                <a:cubicBezTo>
                  <a:pt x="18124" y="45801"/>
                  <a:pt x="19566" y="43741"/>
                  <a:pt x="21077" y="41737"/>
                </a:cubicBezTo>
                <a:lnTo>
                  <a:pt x="20321" y="42752"/>
                </a:lnTo>
                <a:cubicBezTo>
                  <a:pt x="20927" y="41928"/>
                  <a:pt x="21546" y="41113"/>
                  <a:pt x="22175" y="40308"/>
                </a:cubicBezTo>
                <a:lnTo>
                  <a:pt x="22173" y="40310"/>
                </a:lnTo>
                <a:cubicBezTo>
                  <a:pt x="25079" y="36593"/>
                  <a:pt x="28227" y="33079"/>
                  <a:pt x="31596" y="29790"/>
                </a:cubicBezTo>
                <a:lnTo>
                  <a:pt x="32386" y="29035"/>
                </a:lnTo>
                <a:lnTo>
                  <a:pt x="32386" y="29035"/>
                </a:lnTo>
                <a:cubicBezTo>
                  <a:pt x="34980" y="26554"/>
                  <a:pt x="37701" y="24205"/>
                  <a:pt x="40539" y="21999"/>
                </a:cubicBezTo>
                <a:lnTo>
                  <a:pt x="39736" y="22625"/>
                </a:lnTo>
                <a:cubicBezTo>
                  <a:pt x="40559" y="21972"/>
                  <a:pt x="41393" y="21332"/>
                  <a:pt x="42236" y="20704"/>
                </a:cubicBezTo>
                <a:lnTo>
                  <a:pt x="40539" y="21999"/>
                </a:lnTo>
                <a:cubicBezTo>
                  <a:pt x="41292" y="21414"/>
                  <a:pt x="42053" y="20838"/>
                  <a:pt x="42822" y="20273"/>
                </a:cubicBezTo>
                <a:lnTo>
                  <a:pt x="42819" y="20272"/>
                </a:lnTo>
                <a:cubicBezTo>
                  <a:pt x="44673" y="18913"/>
                  <a:pt x="46571" y="17613"/>
                  <a:pt x="48512" y="16374"/>
                </a:cubicBezTo>
                <a:lnTo>
                  <a:pt x="48511" y="16373"/>
                </a:lnTo>
                <a:cubicBezTo>
                  <a:pt x="50156" y="15325"/>
                  <a:pt x="51832" y="14321"/>
                  <a:pt x="53538" y="13363"/>
                </a:cubicBezTo>
                <a:cubicBezTo>
                  <a:pt x="54589" y="12771"/>
                  <a:pt x="55648" y="12200"/>
                  <a:pt x="56718" y="11647"/>
                </a:cubicBezTo>
                <a:lnTo>
                  <a:pt x="54131" y="13032"/>
                </a:lnTo>
                <a:cubicBezTo>
                  <a:pt x="55261" y="12407"/>
                  <a:pt x="56403" y="11802"/>
                  <a:pt x="57558" y="11218"/>
                </a:cubicBezTo>
                <a:lnTo>
                  <a:pt x="56718" y="11647"/>
                </a:lnTo>
                <a:cubicBezTo>
                  <a:pt x="57679" y="11150"/>
                  <a:pt x="58649" y="10667"/>
                  <a:pt x="59627" y="10199"/>
                </a:cubicBezTo>
                <a:lnTo>
                  <a:pt x="57558" y="11218"/>
                </a:lnTo>
                <a:cubicBezTo>
                  <a:pt x="58447" y="10768"/>
                  <a:pt x="59344" y="10331"/>
                  <a:pt x="60247" y="9906"/>
                </a:cubicBezTo>
                <a:lnTo>
                  <a:pt x="59627" y="10199"/>
                </a:lnTo>
                <a:cubicBezTo>
                  <a:pt x="60576" y="9746"/>
                  <a:pt x="61532" y="9306"/>
                  <a:pt x="62496" y="8880"/>
                </a:cubicBezTo>
                <a:lnTo>
                  <a:pt x="62492" y="8883"/>
                </a:lnTo>
                <a:cubicBezTo>
                  <a:pt x="63638" y="8376"/>
                  <a:pt x="64790" y="7892"/>
                  <a:pt x="65952" y="7428"/>
                </a:cubicBezTo>
                <a:cubicBezTo>
                  <a:pt x="66367" y="7263"/>
                  <a:pt x="66782" y="7100"/>
                  <a:pt x="67198" y="6940"/>
                </a:cubicBezTo>
                <a:lnTo>
                  <a:pt x="65952" y="7428"/>
                </a:lnTo>
                <a:cubicBezTo>
                  <a:pt x="66999" y="7010"/>
                  <a:pt x="68053" y="6609"/>
                  <a:pt x="69116" y="6225"/>
                </a:cubicBezTo>
                <a:lnTo>
                  <a:pt x="67198" y="6940"/>
                </a:lnTo>
                <a:cubicBezTo>
                  <a:pt x="68022" y="6623"/>
                  <a:pt x="68851" y="6317"/>
                  <a:pt x="69686" y="6020"/>
                </a:cubicBezTo>
                <a:lnTo>
                  <a:pt x="69116" y="6225"/>
                </a:lnTo>
                <a:cubicBezTo>
                  <a:pt x="70231" y="5821"/>
                  <a:pt x="71356" y="5435"/>
                  <a:pt x="72489" y="5069"/>
                </a:cubicBezTo>
                <a:lnTo>
                  <a:pt x="69686" y="6020"/>
                </a:lnTo>
                <a:cubicBezTo>
                  <a:pt x="70703" y="5659"/>
                  <a:pt x="71728" y="5312"/>
                  <a:pt x="72760" y="4981"/>
                </a:cubicBezTo>
                <a:lnTo>
                  <a:pt x="72757" y="4982"/>
                </a:lnTo>
                <a:lnTo>
                  <a:pt x="75658" y="4099"/>
                </a:lnTo>
                <a:cubicBezTo>
                  <a:pt x="76715" y="3794"/>
                  <a:pt x="77778" y="3505"/>
                  <a:pt x="78848" y="3232"/>
                </a:cubicBezTo>
                <a:lnTo>
                  <a:pt x="77002" y="3721"/>
                </a:lnTo>
                <a:cubicBezTo>
                  <a:pt x="77913" y="3471"/>
                  <a:pt x="78829" y="3233"/>
                  <a:pt x="79750" y="3007"/>
                </a:cubicBezTo>
                <a:lnTo>
                  <a:pt x="78848" y="3232"/>
                </a:lnTo>
                <a:cubicBezTo>
                  <a:pt x="79881" y="2970"/>
                  <a:pt x="80919" y="2722"/>
                  <a:pt x="81964" y="2490"/>
                </a:cubicBezTo>
                <a:lnTo>
                  <a:pt x="79750" y="3007"/>
                </a:lnTo>
                <a:cubicBezTo>
                  <a:pt x="80864" y="2734"/>
                  <a:pt x="81984" y="2479"/>
                  <a:pt x="83112" y="2242"/>
                </a:cubicBezTo>
                <a:lnTo>
                  <a:pt x="81964" y="2490"/>
                </a:lnTo>
                <a:cubicBezTo>
                  <a:pt x="82899" y="2283"/>
                  <a:pt x="83839" y="2087"/>
                  <a:pt x="84783" y="1905"/>
                </a:cubicBezTo>
                <a:lnTo>
                  <a:pt x="84786" y="1905"/>
                </a:lnTo>
                <a:cubicBezTo>
                  <a:pt x="86203" y="1631"/>
                  <a:pt x="87634" y="1385"/>
                  <a:pt x="89073" y="1169"/>
                </a:cubicBezTo>
                <a:lnTo>
                  <a:pt x="87195" y="1468"/>
                </a:lnTo>
                <a:cubicBezTo>
                  <a:pt x="88302" y="1281"/>
                  <a:pt x="89415" y="1112"/>
                  <a:pt x="90534" y="960"/>
                </a:cubicBezTo>
                <a:lnTo>
                  <a:pt x="89073" y="1169"/>
                </a:lnTo>
                <a:cubicBezTo>
                  <a:pt x="90048" y="1022"/>
                  <a:pt x="91029" y="889"/>
                  <a:pt x="92012" y="769"/>
                </a:cubicBezTo>
                <a:lnTo>
                  <a:pt x="92011" y="770"/>
                </a:lnTo>
                <a:cubicBezTo>
                  <a:pt x="96196" y="261"/>
                  <a:pt x="100454" y="0"/>
                  <a:pt x="104775" y="0"/>
                </a:cubicBezTo>
                <a:cubicBezTo>
                  <a:pt x="108731" y="0"/>
                  <a:pt x="112636" y="219"/>
                  <a:pt x="116478" y="646"/>
                </a:cubicBezTo>
                <a:lnTo>
                  <a:pt x="116471" y="658"/>
                </a:lnTo>
                <a:lnTo>
                  <a:pt x="119860" y="1078"/>
                </a:lnTo>
                <a:cubicBezTo>
                  <a:pt x="119924" y="1087"/>
                  <a:pt x="119986" y="1096"/>
                  <a:pt x="120050" y="1105"/>
                </a:cubicBezTo>
                <a:cubicBezTo>
                  <a:pt x="123591" y="1632"/>
                  <a:pt x="127079" y="2326"/>
                  <a:pt x="130499" y="3188"/>
                </a:cubicBezTo>
                <a:lnTo>
                  <a:pt x="130501" y="3182"/>
                </a:lnTo>
                <a:cubicBezTo>
                  <a:pt x="133863" y="4036"/>
                  <a:pt x="137162" y="5047"/>
                  <a:pt x="140387" y="6211"/>
                </a:cubicBezTo>
                <a:lnTo>
                  <a:pt x="140387" y="6207"/>
                </a:lnTo>
                <a:cubicBezTo>
                  <a:pt x="142647" y="7028"/>
                  <a:pt x="144872" y="7920"/>
                  <a:pt x="147057" y="8884"/>
                </a:cubicBezTo>
                <a:lnTo>
                  <a:pt x="146221" y="8517"/>
                </a:lnTo>
                <a:cubicBezTo>
                  <a:pt x="147257" y="8964"/>
                  <a:pt x="148285" y="9427"/>
                  <a:pt x="149303" y="9906"/>
                </a:cubicBezTo>
                <a:lnTo>
                  <a:pt x="147057" y="8884"/>
                </a:lnTo>
                <a:cubicBezTo>
                  <a:pt x="148020" y="9309"/>
                  <a:pt x="148975" y="9748"/>
                  <a:pt x="149923" y="10201"/>
                </a:cubicBezTo>
                <a:lnTo>
                  <a:pt x="149303" y="9906"/>
                </a:lnTo>
                <a:cubicBezTo>
                  <a:pt x="150205" y="10330"/>
                  <a:pt x="151101" y="10766"/>
                  <a:pt x="151989" y="11215"/>
                </a:cubicBezTo>
                <a:lnTo>
                  <a:pt x="149923" y="10201"/>
                </a:lnTo>
                <a:cubicBezTo>
                  <a:pt x="150903" y="10669"/>
                  <a:pt x="151874" y="11153"/>
                  <a:pt x="152837" y="11651"/>
                </a:cubicBezTo>
                <a:lnTo>
                  <a:pt x="151989" y="11215"/>
                </a:lnTo>
                <a:cubicBezTo>
                  <a:pt x="153142" y="11799"/>
                  <a:pt x="154284" y="12403"/>
                  <a:pt x="155413" y="13027"/>
                </a:cubicBezTo>
                <a:lnTo>
                  <a:pt x="155419" y="13032"/>
                </a:lnTo>
                <a:cubicBezTo>
                  <a:pt x="155612" y="13137"/>
                  <a:pt x="155810" y="13248"/>
                  <a:pt x="156008" y="13359"/>
                </a:cubicBezTo>
                <a:cubicBezTo>
                  <a:pt x="157869" y="14405"/>
                  <a:pt x="159691" y="15503"/>
                  <a:pt x="161475" y="16653"/>
                </a:cubicBezTo>
                <a:lnTo>
                  <a:pt x="161474" y="16652"/>
                </a:lnTo>
                <a:cubicBezTo>
                  <a:pt x="163469" y="17939"/>
                  <a:pt x="165416" y="19290"/>
                  <a:pt x="167314" y="20704"/>
                </a:cubicBezTo>
                <a:lnTo>
                  <a:pt x="166730" y="20272"/>
                </a:lnTo>
                <a:cubicBezTo>
                  <a:pt x="167499" y="20837"/>
                  <a:pt x="168260" y="21411"/>
                  <a:pt x="169014" y="21996"/>
                </a:cubicBezTo>
                <a:lnTo>
                  <a:pt x="167314" y="20704"/>
                </a:lnTo>
                <a:cubicBezTo>
                  <a:pt x="168166" y="21338"/>
                  <a:pt x="169008" y="21986"/>
                  <a:pt x="169840" y="22646"/>
                </a:cubicBezTo>
                <a:lnTo>
                  <a:pt x="169014" y="21996"/>
                </a:lnTo>
                <a:cubicBezTo>
                  <a:pt x="169826" y="22628"/>
                  <a:pt x="170629" y="23271"/>
                  <a:pt x="171421" y="23926"/>
                </a:cubicBezTo>
                <a:lnTo>
                  <a:pt x="171421" y="23925"/>
                </a:lnTo>
                <a:cubicBezTo>
                  <a:pt x="171803" y="24240"/>
                  <a:pt x="172182" y="24558"/>
                  <a:pt x="172559" y="24878"/>
                </a:cubicBezTo>
                <a:cubicBezTo>
                  <a:pt x="173943" y="26053"/>
                  <a:pt x="175294" y="27262"/>
                  <a:pt x="176614" y="28505"/>
                </a:cubicBezTo>
                <a:cubicBezTo>
                  <a:pt x="181160" y="32789"/>
                  <a:pt x="185322" y="37473"/>
                  <a:pt x="189046" y="42503"/>
                </a:cubicBezTo>
                <a:cubicBezTo>
                  <a:pt x="191182" y="45392"/>
                  <a:pt x="193176" y="48395"/>
                  <a:pt x="195014" y="51501"/>
                </a:cubicBezTo>
                <a:lnTo>
                  <a:pt x="194649" y="50889"/>
                </a:lnTo>
                <a:cubicBezTo>
                  <a:pt x="195238" y="51868"/>
                  <a:pt x="195811" y="52858"/>
                  <a:pt x="196368" y="53859"/>
                </a:cubicBezTo>
                <a:lnTo>
                  <a:pt x="196364" y="53851"/>
                </a:lnTo>
                <a:cubicBezTo>
                  <a:pt x="196926" y="54858"/>
                  <a:pt x="197467" y="55868"/>
                  <a:pt x="197991" y="56888"/>
                </a:cubicBezTo>
                <a:lnTo>
                  <a:pt x="197002" y="55013"/>
                </a:lnTo>
                <a:cubicBezTo>
                  <a:pt x="197564" y="56052"/>
                  <a:pt x="198109" y="57102"/>
                  <a:pt x="198635" y="58162"/>
                </a:cubicBezTo>
                <a:lnTo>
                  <a:pt x="197991" y="56888"/>
                </a:lnTo>
                <a:cubicBezTo>
                  <a:pt x="198358" y="57600"/>
                  <a:pt x="198716" y="58317"/>
                  <a:pt x="199067" y="59039"/>
                </a:cubicBezTo>
                <a:lnTo>
                  <a:pt x="198635" y="58162"/>
                </a:lnTo>
                <a:cubicBezTo>
                  <a:pt x="199080" y="59055"/>
                  <a:pt x="199512" y="59955"/>
                  <a:pt x="199932" y="60862"/>
                </a:cubicBezTo>
                <a:lnTo>
                  <a:pt x="199067" y="59039"/>
                </a:lnTo>
                <a:cubicBezTo>
                  <a:pt x="199804" y="60556"/>
                  <a:pt x="200506" y="62094"/>
                  <a:pt x="201172" y="63651"/>
                </a:cubicBezTo>
                <a:lnTo>
                  <a:pt x="199932" y="60862"/>
                </a:lnTo>
                <a:cubicBezTo>
                  <a:pt x="200487" y="62063"/>
                  <a:pt x="201020" y="63277"/>
                  <a:pt x="201531" y="64503"/>
                </a:cubicBezTo>
                <a:lnTo>
                  <a:pt x="201172" y="63651"/>
                </a:lnTo>
                <a:cubicBezTo>
                  <a:pt x="201555" y="64548"/>
                  <a:pt x="201925" y="65451"/>
                  <a:pt x="202284" y="66361"/>
                </a:cubicBezTo>
                <a:lnTo>
                  <a:pt x="201531" y="64503"/>
                </a:lnTo>
                <a:cubicBezTo>
                  <a:pt x="201986" y="65597"/>
                  <a:pt x="202424" y="66699"/>
                  <a:pt x="202843" y="67811"/>
                </a:cubicBezTo>
                <a:lnTo>
                  <a:pt x="202844" y="67813"/>
                </a:lnTo>
                <a:cubicBezTo>
                  <a:pt x="203646" y="69939"/>
                  <a:pt x="204382" y="72100"/>
                  <a:pt x="205047" y="74292"/>
                </a:cubicBezTo>
                <a:lnTo>
                  <a:pt x="204923" y="73888"/>
                </a:lnTo>
                <a:cubicBezTo>
                  <a:pt x="205189" y="74752"/>
                  <a:pt x="205445" y="75620"/>
                  <a:pt x="205689" y="76493"/>
                </a:cubicBezTo>
                <a:lnTo>
                  <a:pt x="205047" y="74292"/>
                </a:lnTo>
                <a:cubicBezTo>
                  <a:pt x="205410" y="75490"/>
                  <a:pt x="205753" y="76696"/>
                  <a:pt x="206074" y="77911"/>
                </a:cubicBezTo>
                <a:lnTo>
                  <a:pt x="205689" y="76493"/>
                </a:lnTo>
                <a:cubicBezTo>
                  <a:pt x="206097" y="77954"/>
                  <a:pt x="206474" y="79427"/>
                  <a:pt x="206820" y="80912"/>
                </a:cubicBezTo>
                <a:lnTo>
                  <a:pt x="206074" y="77911"/>
                </a:lnTo>
                <a:cubicBezTo>
                  <a:pt x="206396" y="79129"/>
                  <a:pt x="206697" y="80355"/>
                  <a:pt x="206976" y="81590"/>
                </a:cubicBezTo>
                <a:lnTo>
                  <a:pt x="206820" y="80912"/>
                </a:lnTo>
                <a:cubicBezTo>
                  <a:pt x="207041" y="81860"/>
                  <a:pt x="207250" y="82814"/>
                  <a:pt x="207444" y="83772"/>
                </a:cubicBezTo>
                <a:lnTo>
                  <a:pt x="206976" y="81590"/>
                </a:lnTo>
                <a:cubicBezTo>
                  <a:pt x="207262" y="82855"/>
                  <a:pt x="207525" y="84129"/>
                  <a:pt x="207764" y="85410"/>
                </a:cubicBezTo>
                <a:lnTo>
                  <a:pt x="207444" y="83772"/>
                </a:lnTo>
                <a:cubicBezTo>
                  <a:pt x="207674" y="84901"/>
                  <a:pt x="207886" y="86036"/>
                  <a:pt x="208078" y="87178"/>
                </a:cubicBezTo>
                <a:lnTo>
                  <a:pt x="207764" y="85410"/>
                </a:lnTo>
                <a:cubicBezTo>
                  <a:pt x="207952" y="86415"/>
                  <a:pt x="208125" y="87423"/>
                  <a:pt x="208284" y="88438"/>
                </a:cubicBezTo>
                <a:lnTo>
                  <a:pt x="208078" y="87178"/>
                </a:lnTo>
                <a:cubicBezTo>
                  <a:pt x="208316" y="88580"/>
                  <a:pt x="208525" y="89992"/>
                  <a:pt x="208706" y="91412"/>
                </a:cubicBezTo>
                <a:lnTo>
                  <a:pt x="208284" y="88438"/>
                </a:lnTo>
                <a:cubicBezTo>
                  <a:pt x="208469" y="89622"/>
                  <a:pt x="208635" y="90812"/>
                  <a:pt x="208780" y="92010"/>
                </a:cubicBezTo>
                <a:lnTo>
                  <a:pt x="208706" y="91412"/>
                </a:lnTo>
                <a:cubicBezTo>
                  <a:pt x="208858" y="92604"/>
                  <a:pt x="208989" y="93802"/>
                  <a:pt x="209100" y="95005"/>
                </a:cubicBezTo>
                <a:lnTo>
                  <a:pt x="208780" y="92010"/>
                </a:lnTo>
                <a:cubicBezTo>
                  <a:pt x="208946" y="93379"/>
                  <a:pt x="209086" y="94757"/>
                  <a:pt x="209199" y="96142"/>
                </a:cubicBezTo>
                <a:lnTo>
                  <a:pt x="209100" y="95005"/>
                </a:lnTo>
                <a:cubicBezTo>
                  <a:pt x="209203" y="96117"/>
                  <a:pt x="209289" y="97233"/>
                  <a:pt x="209357" y="98354"/>
                </a:cubicBezTo>
                <a:lnTo>
                  <a:pt x="209357" y="98354"/>
                </a:lnTo>
                <a:cubicBezTo>
                  <a:pt x="209485" y="100478"/>
                  <a:pt x="209550" y="102619"/>
                  <a:pt x="209550" y="104775"/>
                </a:cubicBezTo>
                <a:cubicBezTo>
                  <a:pt x="209550" y="108725"/>
                  <a:pt x="209332" y="112623"/>
                  <a:pt x="208906" y="116459"/>
                </a:cubicBezTo>
                <a:lnTo>
                  <a:pt x="209081" y="114826"/>
                </a:lnTo>
                <a:cubicBezTo>
                  <a:pt x="208970" y="115984"/>
                  <a:pt x="208841" y="117137"/>
                  <a:pt x="208694" y="118282"/>
                </a:cubicBezTo>
                <a:lnTo>
                  <a:pt x="208906" y="116459"/>
                </a:lnTo>
                <a:cubicBezTo>
                  <a:pt x="208742" y="117938"/>
                  <a:pt x="208547" y="119406"/>
                  <a:pt x="208322" y="120866"/>
                </a:cubicBezTo>
                <a:lnTo>
                  <a:pt x="208694" y="118282"/>
                </a:lnTo>
                <a:cubicBezTo>
                  <a:pt x="208555" y="119360"/>
                  <a:pt x="208399" y="120432"/>
                  <a:pt x="208228" y="121499"/>
                </a:cubicBezTo>
                <a:lnTo>
                  <a:pt x="208223" y="121495"/>
                </a:lnTo>
                <a:close/>
                <a:moveTo>
                  <a:pt x="104775" y="157163"/>
                </a:moveTo>
                <a:cubicBezTo>
                  <a:pt x="97060" y="157163"/>
                  <a:pt x="89508" y="157868"/>
                  <a:pt x="82184" y="159219"/>
                </a:cubicBezTo>
                <a:cubicBezTo>
                  <a:pt x="87585" y="172328"/>
                  <a:pt x="94881" y="184450"/>
                  <a:pt x="103729" y="195251"/>
                </a:cubicBezTo>
                <a:lnTo>
                  <a:pt x="104775" y="195263"/>
                </a:lnTo>
                <a:lnTo>
                  <a:pt x="104775" y="195263"/>
                </a:lnTo>
                <a:lnTo>
                  <a:pt x="105813" y="195243"/>
                </a:lnTo>
                <a:lnTo>
                  <a:pt x="106475" y="194445"/>
                </a:lnTo>
                <a:cubicBezTo>
                  <a:pt x="115029" y="183849"/>
                  <a:pt x="122099" y="172003"/>
                  <a:pt x="127369" y="159228"/>
                </a:cubicBezTo>
                <a:cubicBezTo>
                  <a:pt x="120042" y="157868"/>
                  <a:pt x="112490" y="157163"/>
                  <a:pt x="104775" y="157163"/>
                </a:cubicBezTo>
                <a:close/>
                <a:moveTo>
                  <a:pt x="68153" y="162660"/>
                </a:moveTo>
                <a:lnTo>
                  <a:pt x="65637" y="163475"/>
                </a:lnTo>
                <a:cubicBezTo>
                  <a:pt x="58396" y="165886"/>
                  <a:pt x="51453" y="168946"/>
                  <a:pt x="44877" y="172588"/>
                </a:cubicBezTo>
                <a:cubicBezTo>
                  <a:pt x="55899" y="182344"/>
                  <a:pt x="69322" y="189444"/>
                  <a:pt x="84144" y="192900"/>
                </a:cubicBezTo>
                <a:cubicBezTo>
                  <a:pt x="77782" y="183493"/>
                  <a:pt x="72396" y="173365"/>
                  <a:pt x="68153" y="162660"/>
                </a:cubicBezTo>
                <a:close/>
                <a:moveTo>
                  <a:pt x="141398" y="162668"/>
                </a:moveTo>
                <a:lnTo>
                  <a:pt x="140329" y="165285"/>
                </a:lnTo>
                <a:cubicBezTo>
                  <a:pt x="136263" y="175024"/>
                  <a:pt x="131245" y="184265"/>
                  <a:pt x="125392" y="192894"/>
                </a:cubicBezTo>
                <a:cubicBezTo>
                  <a:pt x="140228" y="189444"/>
                  <a:pt x="153651" y="182344"/>
                  <a:pt x="164678" y="172597"/>
                </a:cubicBezTo>
                <a:cubicBezTo>
                  <a:pt x="157339" y="168527"/>
                  <a:pt x="149548" y="165187"/>
                  <a:pt x="141398" y="162668"/>
                </a:cubicBezTo>
                <a:close/>
                <a:moveTo>
                  <a:pt x="57310" y="111923"/>
                </a:moveTo>
                <a:lnTo>
                  <a:pt x="14566" y="111926"/>
                </a:lnTo>
                <a:cubicBezTo>
                  <a:pt x="16045" y="130840"/>
                  <a:pt x="23339" y="148121"/>
                  <a:pt x="34662" y="161982"/>
                </a:cubicBezTo>
                <a:cubicBezTo>
                  <a:pt x="43673" y="156650"/>
                  <a:pt x="53338" y="152326"/>
                  <a:pt x="63509" y="149145"/>
                </a:cubicBezTo>
                <a:cubicBezTo>
                  <a:pt x="60010" y="137261"/>
                  <a:pt x="57886" y="124794"/>
                  <a:pt x="57310" y="111923"/>
                </a:cubicBezTo>
                <a:close/>
                <a:moveTo>
                  <a:pt x="194984" y="111926"/>
                </a:moveTo>
                <a:lnTo>
                  <a:pt x="152240" y="111923"/>
                </a:lnTo>
                <a:cubicBezTo>
                  <a:pt x="151665" y="124794"/>
                  <a:pt x="149540" y="137261"/>
                  <a:pt x="146050" y="149144"/>
                </a:cubicBezTo>
                <a:cubicBezTo>
                  <a:pt x="156212" y="152326"/>
                  <a:pt x="165878" y="156650"/>
                  <a:pt x="174887" y="161969"/>
                </a:cubicBezTo>
                <a:cubicBezTo>
                  <a:pt x="186211" y="148121"/>
                  <a:pt x="193505" y="130840"/>
                  <a:pt x="194984" y="111926"/>
                </a:cubicBezTo>
                <a:close/>
                <a:moveTo>
                  <a:pt x="137937" y="111924"/>
                </a:moveTo>
                <a:lnTo>
                  <a:pt x="71613" y="111924"/>
                </a:lnTo>
                <a:cubicBezTo>
                  <a:pt x="72187" y="123570"/>
                  <a:pt x="74155" y="134849"/>
                  <a:pt x="77355" y="145598"/>
                </a:cubicBezTo>
                <a:cubicBezTo>
                  <a:pt x="86223" y="143811"/>
                  <a:pt x="95390" y="142875"/>
                  <a:pt x="104775" y="142875"/>
                </a:cubicBezTo>
                <a:cubicBezTo>
                  <a:pt x="114160" y="142875"/>
                  <a:pt x="123327" y="143811"/>
                  <a:pt x="132187" y="145595"/>
                </a:cubicBezTo>
                <a:cubicBezTo>
                  <a:pt x="135395" y="134849"/>
                  <a:pt x="137363" y="123570"/>
                  <a:pt x="137937" y="111924"/>
                </a:cubicBezTo>
                <a:close/>
                <a:moveTo>
                  <a:pt x="34664" y="47581"/>
                </a:moveTo>
                <a:lnTo>
                  <a:pt x="34382" y="47913"/>
                </a:lnTo>
                <a:cubicBezTo>
                  <a:pt x="23217" y="61717"/>
                  <a:pt x="16030" y="78872"/>
                  <a:pt x="14565" y="97633"/>
                </a:cubicBezTo>
                <a:lnTo>
                  <a:pt x="57309" y="97637"/>
                </a:lnTo>
                <a:cubicBezTo>
                  <a:pt x="57885" y="84763"/>
                  <a:pt x="60009" y="72292"/>
                  <a:pt x="63500" y="60405"/>
                </a:cubicBezTo>
                <a:cubicBezTo>
                  <a:pt x="53338" y="57224"/>
                  <a:pt x="43673" y="52900"/>
                  <a:pt x="34664" y="47581"/>
                </a:cubicBezTo>
                <a:close/>
                <a:moveTo>
                  <a:pt x="132196" y="63952"/>
                </a:moveTo>
                <a:lnTo>
                  <a:pt x="131187" y="64152"/>
                </a:lnTo>
                <a:cubicBezTo>
                  <a:pt x="122638" y="65808"/>
                  <a:pt x="113808" y="66675"/>
                  <a:pt x="104775" y="66675"/>
                </a:cubicBezTo>
                <a:cubicBezTo>
                  <a:pt x="95390" y="66675"/>
                  <a:pt x="86223" y="65739"/>
                  <a:pt x="77363" y="63955"/>
                </a:cubicBezTo>
                <a:cubicBezTo>
                  <a:pt x="74155" y="74704"/>
                  <a:pt x="72186" y="85986"/>
                  <a:pt x="71613" y="97636"/>
                </a:cubicBezTo>
                <a:lnTo>
                  <a:pt x="137937" y="97636"/>
                </a:lnTo>
                <a:cubicBezTo>
                  <a:pt x="137364" y="85986"/>
                  <a:pt x="135395" y="74704"/>
                  <a:pt x="132196" y="63952"/>
                </a:cubicBezTo>
                <a:close/>
                <a:moveTo>
                  <a:pt x="174888" y="47568"/>
                </a:moveTo>
                <a:lnTo>
                  <a:pt x="173673" y="48289"/>
                </a:lnTo>
                <a:cubicBezTo>
                  <a:pt x="165012" y="53284"/>
                  <a:pt x="155758" y="57367"/>
                  <a:pt x="146041" y="60405"/>
                </a:cubicBezTo>
                <a:cubicBezTo>
                  <a:pt x="149541" y="72292"/>
                  <a:pt x="151666" y="84763"/>
                  <a:pt x="152241" y="97637"/>
                </a:cubicBezTo>
                <a:lnTo>
                  <a:pt x="194984" y="97633"/>
                </a:lnTo>
                <a:cubicBezTo>
                  <a:pt x="193508" y="78715"/>
                  <a:pt x="186213" y="61431"/>
                  <a:pt x="174888" y="47568"/>
                </a:cubicBezTo>
                <a:close/>
                <a:moveTo>
                  <a:pt x="104775" y="14288"/>
                </a:moveTo>
                <a:lnTo>
                  <a:pt x="103727" y="14297"/>
                </a:lnTo>
                <a:lnTo>
                  <a:pt x="103075" y="15105"/>
                </a:lnTo>
                <a:cubicBezTo>
                  <a:pt x="94521" y="25702"/>
                  <a:pt x="87451" y="37546"/>
                  <a:pt x="82181" y="50322"/>
                </a:cubicBezTo>
                <a:cubicBezTo>
                  <a:pt x="89508" y="51682"/>
                  <a:pt x="97060" y="52388"/>
                  <a:pt x="104775" y="52388"/>
                </a:cubicBezTo>
                <a:cubicBezTo>
                  <a:pt x="112490" y="52388"/>
                  <a:pt x="120042" y="51682"/>
                  <a:pt x="127366" y="50332"/>
                </a:cubicBezTo>
                <a:cubicBezTo>
                  <a:pt x="121965" y="37222"/>
                  <a:pt x="114669" y="25101"/>
                  <a:pt x="105821" y="14299"/>
                </a:cubicBezTo>
                <a:cubicBezTo>
                  <a:pt x="105470" y="14290"/>
                  <a:pt x="105123" y="14288"/>
                  <a:pt x="104775" y="14288"/>
                </a:cubicBezTo>
                <a:close/>
                <a:moveTo>
                  <a:pt x="84158" y="16656"/>
                </a:moveTo>
                <a:lnTo>
                  <a:pt x="82310" y="17098"/>
                </a:lnTo>
                <a:cubicBezTo>
                  <a:pt x="68215" y="20699"/>
                  <a:pt x="55443" y="27609"/>
                  <a:pt x="44872" y="36953"/>
                </a:cubicBezTo>
                <a:cubicBezTo>
                  <a:pt x="52211" y="41024"/>
                  <a:pt x="60002" y="44362"/>
                  <a:pt x="68152" y="46882"/>
                </a:cubicBezTo>
                <a:cubicBezTo>
                  <a:pt x="72396" y="36185"/>
                  <a:pt x="77782" y="26057"/>
                  <a:pt x="84158" y="16656"/>
                </a:cubicBezTo>
                <a:close/>
                <a:moveTo>
                  <a:pt x="125406" y="16650"/>
                </a:moveTo>
                <a:lnTo>
                  <a:pt x="126939" y="18981"/>
                </a:lnTo>
                <a:cubicBezTo>
                  <a:pt x="132643" y="27720"/>
                  <a:pt x="137501" y="37062"/>
                  <a:pt x="141397" y="46890"/>
                </a:cubicBezTo>
                <a:cubicBezTo>
                  <a:pt x="149548" y="44362"/>
                  <a:pt x="157339" y="41024"/>
                  <a:pt x="164674" y="36962"/>
                </a:cubicBezTo>
                <a:cubicBezTo>
                  <a:pt x="153651" y="27206"/>
                  <a:pt x="140228" y="20106"/>
                  <a:pt x="125406" y="1665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400">
              <a:latin typeface="HarmonyOS Sans SC" panose="00000500000000000000" pitchFamily="2" charset="-122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B4691562-1648-198F-41C0-5326D1C010D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622660" y="4451219"/>
            <a:ext cx="1724659" cy="347729"/>
            <a:chOff x="5913120" y="3878180"/>
            <a:chExt cx="2167524" cy="437021"/>
          </a:xfrm>
        </p:grpSpPr>
        <p:sp>
          <p:nvSpPr>
            <p:cNvPr id="84" name="图形 4">
              <a:extLst>
                <a:ext uri="{FF2B5EF4-FFF2-40B4-BE49-F238E27FC236}">
                  <a16:creationId xmlns:a16="http://schemas.microsoft.com/office/drawing/2014/main" id="{4F1839FD-290C-D783-E03A-F3153AFE87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73729" y="4063117"/>
              <a:ext cx="145032" cy="89094"/>
            </a:xfrm>
            <a:custGeom>
              <a:avLst/>
              <a:gdLst>
                <a:gd name="connsiteX0" fmla="*/ 19053 w 190500"/>
                <a:gd name="connsiteY0" fmla="*/ 0 h 66675"/>
                <a:gd name="connsiteX1" fmla="*/ 171448 w 190500"/>
                <a:gd name="connsiteY1" fmla="*/ 0 h 66675"/>
                <a:gd name="connsiteX2" fmla="*/ 190500 w 190500"/>
                <a:gd name="connsiteY2" fmla="*/ 9526 h 66675"/>
                <a:gd name="connsiteX3" fmla="*/ 186324 w 190500"/>
                <a:gd name="connsiteY3" fmla="*/ 15477 h 66675"/>
                <a:gd name="connsiteX4" fmla="*/ 110128 w 190500"/>
                <a:gd name="connsiteY4" fmla="*/ 63099 h 66675"/>
                <a:gd name="connsiteX5" fmla="*/ 83349 w 190500"/>
                <a:gd name="connsiteY5" fmla="*/ 64587 h 66675"/>
                <a:gd name="connsiteX6" fmla="*/ 80373 w 190500"/>
                <a:gd name="connsiteY6" fmla="*/ 63099 h 66675"/>
                <a:gd name="connsiteX7" fmla="*/ 4176 w 190500"/>
                <a:gd name="connsiteY7" fmla="*/ 15477 h 66675"/>
                <a:gd name="connsiteX8" fmla="*/ 7151 w 190500"/>
                <a:gd name="connsiteY8" fmla="*/ 2087 h 66675"/>
                <a:gd name="connsiteX9" fmla="*/ 19053 w 190500"/>
                <a:gd name="connsiteY9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66675">
                  <a:moveTo>
                    <a:pt x="19053" y="0"/>
                  </a:moveTo>
                  <a:lnTo>
                    <a:pt x="171448" y="0"/>
                  </a:lnTo>
                  <a:cubicBezTo>
                    <a:pt x="181969" y="0"/>
                    <a:pt x="190500" y="4265"/>
                    <a:pt x="190500" y="9526"/>
                  </a:cubicBezTo>
                  <a:cubicBezTo>
                    <a:pt x="190500" y="11689"/>
                    <a:pt x="189027" y="13787"/>
                    <a:pt x="186324" y="15477"/>
                  </a:cubicBezTo>
                  <a:lnTo>
                    <a:pt x="110128" y="63099"/>
                  </a:lnTo>
                  <a:cubicBezTo>
                    <a:pt x="103554" y="67207"/>
                    <a:pt x="91565" y="67874"/>
                    <a:pt x="83349" y="64587"/>
                  </a:cubicBezTo>
                  <a:cubicBezTo>
                    <a:pt x="82250" y="64148"/>
                    <a:pt x="81252" y="63649"/>
                    <a:pt x="80373" y="63099"/>
                  </a:cubicBezTo>
                  <a:lnTo>
                    <a:pt x="4176" y="15477"/>
                  </a:lnTo>
                  <a:cubicBezTo>
                    <a:pt x="-2398" y="11369"/>
                    <a:pt x="-1065" y="5374"/>
                    <a:pt x="7151" y="2087"/>
                  </a:cubicBezTo>
                  <a:cubicBezTo>
                    <a:pt x="10529" y="736"/>
                    <a:pt x="14727" y="0"/>
                    <a:pt x="19053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latin typeface="HarmonyOS Sans SC" panose="00000500000000000000" pitchFamily="2" charset="-122"/>
              </a:endParaRPr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7A951792-B3C3-E1B9-E95E-BD6480D88B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13120" y="3878180"/>
              <a:ext cx="2167524" cy="437021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685784"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简体中文</a:t>
              </a:r>
            </a:p>
          </p:txBody>
        </p:sp>
      </p:grp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B7462CF4-D2CB-AFA8-E625-293FD66C5C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73189" y="4820184"/>
            <a:ext cx="1518177" cy="878224"/>
          </a:xfrm>
          <a:prstGeom prst="roundRect">
            <a:avLst>
              <a:gd name="adj" fmla="val 14901"/>
            </a:avLst>
          </a:prstGeom>
          <a:solidFill>
            <a:srgbClr val="303030"/>
          </a:solidFill>
          <a:ln>
            <a:noFill/>
          </a:ln>
          <a:effectLst>
            <a:outerShdw blurRad="635000" dist="127000" dir="5400000" algn="t" rotWithShape="0">
              <a:srgbClr val="00001E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endParaRPr lang="zh-CN" altLang="en-US" sz="1200">
              <a:solidFill>
                <a:srgbClr val="30303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9" name="矩形: 圆角 9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67273C9-C6FB-418A-B716-B9E563D50A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00994" y="4856386"/>
            <a:ext cx="1458464" cy="399950"/>
          </a:xfrm>
          <a:prstGeom prst="roundRect">
            <a:avLst>
              <a:gd name="adj" fmla="val 2344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Button </a:t>
            </a:r>
            <a:endParaRPr lang="zh-CN" altLang="en-US" sz="12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17ED47FB-87A0-5A29-4EB0-1F2B42B5EB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698438" y="5270496"/>
            <a:ext cx="1458464" cy="399950"/>
          </a:xfrm>
          <a:prstGeom prst="roundRect">
            <a:avLst>
              <a:gd name="adj" fmla="val 27053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Button 2</a:t>
            </a:r>
            <a:endParaRPr lang="zh-CN" altLang="en-US" sz="12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1" name="矩形: 圆角 100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2D00D69-AD67-4B12-7FFD-D7C1BDB2C3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03551" y="4856386"/>
            <a:ext cx="1458464" cy="399950"/>
          </a:xfrm>
          <a:prstGeom prst="roundRect">
            <a:avLst>
              <a:gd name="adj" fmla="val 27053"/>
            </a:avLst>
          </a:prstGeom>
          <a:solidFill>
            <a:srgbClr val="317AF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zh-CN" altLang="en-US" sz="120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简体中文</a:t>
            </a:r>
          </a:p>
        </p:txBody>
      </p:sp>
      <p:sp>
        <p:nvSpPr>
          <p:cNvPr id="102" name="矩形: 圆角 10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F3C909-A613-BE76-771D-7F006A1CAB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00994" y="5270496"/>
            <a:ext cx="1458464" cy="399950"/>
          </a:xfrm>
          <a:prstGeom prst="roundRect">
            <a:avLst>
              <a:gd name="adj" fmla="val 29602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English</a:t>
            </a:r>
            <a:endParaRPr lang="zh-CN" altLang="en-US" sz="120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B190DBFA-45FF-2615-7934-823AD41825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93987" y="5261527"/>
            <a:ext cx="1289004" cy="3779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6E3F77B7-D10A-9CD1-F813-AE3C65E57C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771343" y="3137883"/>
            <a:ext cx="556328" cy="277047"/>
            <a:chOff x="7097688" y="2227598"/>
            <a:chExt cx="699184" cy="348188"/>
          </a:xfrm>
        </p:grpSpPr>
        <p:sp>
          <p:nvSpPr>
            <p:cNvPr id="107" name="矩形: 圆角 106">
              <a:hlinkClick r:id="rId19" action="ppaction://hlinksldjump"/>
              <a:extLst>
                <a:ext uri="{FF2B5EF4-FFF2-40B4-BE49-F238E27FC236}">
                  <a16:creationId xmlns:a16="http://schemas.microsoft.com/office/drawing/2014/main" id="{E04ECE23-5DAC-3CBD-BE9E-8B53F1395E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97688" y="2227598"/>
              <a:ext cx="699184" cy="348188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rgbClr val="F1F3F5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8" name="椭圆 107">
              <a:hlinkClick r:id="rId19" action="ppaction://hlinksldjump"/>
              <a:extLst>
                <a:ext uri="{FF2B5EF4-FFF2-40B4-BE49-F238E27FC236}">
                  <a16:creationId xmlns:a16="http://schemas.microsoft.com/office/drawing/2014/main" id="{8E797270-575C-2C72-703B-02A96BE209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78100" y="2266124"/>
              <a:ext cx="270000" cy="27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algn="ctr" rotWithShape="0">
                <a:srgbClr val="00001E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0F53B8E-FF33-041C-57D2-CB3E60051AD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007451" y="3584895"/>
            <a:ext cx="281416" cy="712643"/>
            <a:chOff x="7394421" y="2789399"/>
            <a:chExt cx="353679" cy="895638"/>
          </a:xfrm>
        </p:grpSpPr>
        <p:grpSp>
          <p:nvGrpSpPr>
            <p:cNvPr id="110" name="图形 104">
              <a:extLst>
                <a:ext uri="{FF2B5EF4-FFF2-40B4-BE49-F238E27FC236}">
                  <a16:creationId xmlns:a16="http://schemas.microsoft.com/office/drawing/2014/main" id="{4346C225-1188-C5E6-2751-AC13957B32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94421" y="2789399"/>
              <a:ext cx="353679" cy="353679"/>
              <a:chOff x="4083031" y="2368230"/>
              <a:chExt cx="190500" cy="190500"/>
            </a:xfrm>
          </p:grpSpPr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275232B5-FFF0-B4A0-BC99-5CF2EF6D88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83031" y="2368230"/>
                <a:ext cx="190500" cy="190500"/>
              </a:xfrm>
              <a:custGeom>
                <a:avLst/>
                <a:gdLst>
                  <a:gd name="connsiteX0" fmla="*/ 95500 w 190500"/>
                  <a:gd name="connsiteY0" fmla="*/ 190502 h 190500"/>
                  <a:gd name="connsiteX1" fmla="*/ 190750 w 190500"/>
                  <a:gd name="connsiteY1" fmla="*/ 95252 h 190500"/>
                  <a:gd name="connsiteX2" fmla="*/ 95500 w 190500"/>
                  <a:gd name="connsiteY2" fmla="*/ 2 h 190500"/>
                  <a:gd name="connsiteX3" fmla="*/ 250 w 190500"/>
                  <a:gd name="connsiteY3" fmla="*/ 95252 h 190500"/>
                  <a:gd name="connsiteX4" fmla="*/ 95500 w 190500"/>
                  <a:gd name="connsiteY4" fmla="*/ 19050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500" y="190502"/>
                    </a:moveTo>
                    <a:cubicBezTo>
                      <a:pt x="148105" y="190502"/>
                      <a:pt x="190750" y="147857"/>
                      <a:pt x="190750" y="95252"/>
                    </a:cubicBezTo>
                    <a:cubicBezTo>
                      <a:pt x="190750" y="42647"/>
                      <a:pt x="148105" y="2"/>
                      <a:pt x="95500" y="2"/>
                    </a:cubicBezTo>
                    <a:cubicBezTo>
                      <a:pt x="42895" y="2"/>
                      <a:pt x="250" y="42647"/>
                      <a:pt x="250" y="95252"/>
                    </a:cubicBezTo>
                    <a:cubicBezTo>
                      <a:pt x="250" y="147857"/>
                      <a:pt x="42895" y="190502"/>
                      <a:pt x="95500" y="190502"/>
                    </a:cubicBezTo>
                    <a:close/>
                  </a:path>
                </a:pathLst>
              </a:custGeom>
              <a:solidFill>
                <a:srgbClr val="254F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8E08B8BF-89CE-9799-87EE-C324510318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30656" y="2415855"/>
                <a:ext cx="95250" cy="95250"/>
              </a:xfrm>
              <a:custGeom>
                <a:avLst/>
                <a:gdLst>
                  <a:gd name="connsiteX0" fmla="*/ 47880 w 95250"/>
                  <a:gd name="connsiteY0" fmla="*/ 95257 h 95250"/>
                  <a:gd name="connsiteX1" fmla="*/ 95505 w 95250"/>
                  <a:gd name="connsiteY1" fmla="*/ 47632 h 95250"/>
                  <a:gd name="connsiteX2" fmla="*/ 47880 w 95250"/>
                  <a:gd name="connsiteY2" fmla="*/ 7 h 95250"/>
                  <a:gd name="connsiteX3" fmla="*/ 255 w 95250"/>
                  <a:gd name="connsiteY3" fmla="*/ 47632 h 95250"/>
                  <a:gd name="connsiteX4" fmla="*/ 47880 w 95250"/>
                  <a:gd name="connsiteY4" fmla="*/ 9525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7880" y="95257"/>
                    </a:moveTo>
                    <a:cubicBezTo>
                      <a:pt x="74183" y="95257"/>
                      <a:pt x="95505" y="73935"/>
                      <a:pt x="95505" y="47632"/>
                    </a:cubicBezTo>
                    <a:cubicBezTo>
                      <a:pt x="95505" y="21329"/>
                      <a:pt x="74183" y="7"/>
                      <a:pt x="47880" y="7"/>
                    </a:cubicBezTo>
                    <a:cubicBezTo>
                      <a:pt x="21577" y="7"/>
                      <a:pt x="255" y="21329"/>
                      <a:pt x="255" y="47632"/>
                    </a:cubicBezTo>
                    <a:cubicBezTo>
                      <a:pt x="255" y="73935"/>
                      <a:pt x="21577" y="95257"/>
                      <a:pt x="47880" y="95257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00000">
                    <a:alpha val="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47B3F6C8-8CB2-ADBA-A8B2-BD54999B7E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30656" y="2415855"/>
                <a:ext cx="95250" cy="95250"/>
              </a:xfrm>
              <a:custGeom>
                <a:avLst/>
                <a:gdLst>
                  <a:gd name="connsiteX0" fmla="*/ 47880 w 95250"/>
                  <a:gd name="connsiteY0" fmla="*/ 95257 h 95250"/>
                  <a:gd name="connsiteX1" fmla="*/ 95505 w 95250"/>
                  <a:gd name="connsiteY1" fmla="*/ 47632 h 95250"/>
                  <a:gd name="connsiteX2" fmla="*/ 47880 w 95250"/>
                  <a:gd name="connsiteY2" fmla="*/ 7 h 95250"/>
                  <a:gd name="connsiteX3" fmla="*/ 255 w 95250"/>
                  <a:gd name="connsiteY3" fmla="*/ 47632 h 95250"/>
                  <a:gd name="connsiteX4" fmla="*/ 47880 w 95250"/>
                  <a:gd name="connsiteY4" fmla="*/ 9525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7880" y="95257"/>
                    </a:moveTo>
                    <a:cubicBezTo>
                      <a:pt x="74183" y="95257"/>
                      <a:pt x="95505" y="73935"/>
                      <a:pt x="95505" y="47632"/>
                    </a:cubicBezTo>
                    <a:cubicBezTo>
                      <a:pt x="95505" y="21329"/>
                      <a:pt x="74183" y="7"/>
                      <a:pt x="47880" y="7"/>
                    </a:cubicBezTo>
                    <a:cubicBezTo>
                      <a:pt x="21577" y="7"/>
                      <a:pt x="255" y="21329"/>
                      <a:pt x="255" y="47632"/>
                    </a:cubicBezTo>
                    <a:cubicBezTo>
                      <a:pt x="255" y="73935"/>
                      <a:pt x="21577" y="95257"/>
                      <a:pt x="47880" y="95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111" name="图形 108">
              <a:extLst>
                <a:ext uri="{FF2B5EF4-FFF2-40B4-BE49-F238E27FC236}">
                  <a16:creationId xmlns:a16="http://schemas.microsoft.com/office/drawing/2014/main" id="{65457C4D-84E7-40CF-90D3-F6B0EE979D1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94421" y="3331358"/>
              <a:ext cx="353679" cy="353679"/>
              <a:chOff x="4083031" y="2688437"/>
              <a:chExt cx="190500" cy="190500"/>
            </a:xfrm>
            <a:solidFill>
              <a:srgbClr val="303030"/>
            </a:solidFill>
          </p:grpSpPr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2AA6280C-0AE7-22EB-3CEE-AD9860F8C7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83031" y="2688437"/>
                <a:ext cx="190500" cy="190500"/>
              </a:xfrm>
              <a:custGeom>
                <a:avLst/>
                <a:gdLst>
                  <a:gd name="connsiteX0" fmla="*/ 95500 w 190500"/>
                  <a:gd name="connsiteY0" fmla="*/ 190502 h 190500"/>
                  <a:gd name="connsiteX1" fmla="*/ 190750 w 190500"/>
                  <a:gd name="connsiteY1" fmla="*/ 95252 h 190500"/>
                  <a:gd name="connsiteX2" fmla="*/ 95500 w 190500"/>
                  <a:gd name="connsiteY2" fmla="*/ 2 h 190500"/>
                  <a:gd name="connsiteX3" fmla="*/ 250 w 190500"/>
                  <a:gd name="connsiteY3" fmla="*/ 95252 h 190500"/>
                  <a:gd name="connsiteX4" fmla="*/ 95500 w 190500"/>
                  <a:gd name="connsiteY4" fmla="*/ 19050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500" y="190502"/>
                    </a:moveTo>
                    <a:cubicBezTo>
                      <a:pt x="148105" y="190502"/>
                      <a:pt x="190750" y="147857"/>
                      <a:pt x="190750" y="95252"/>
                    </a:cubicBezTo>
                    <a:cubicBezTo>
                      <a:pt x="190750" y="42647"/>
                      <a:pt x="148105" y="2"/>
                      <a:pt x="95500" y="2"/>
                    </a:cubicBezTo>
                    <a:cubicBezTo>
                      <a:pt x="42895" y="2"/>
                      <a:pt x="250" y="42647"/>
                      <a:pt x="250" y="95252"/>
                    </a:cubicBezTo>
                    <a:cubicBezTo>
                      <a:pt x="250" y="147857"/>
                      <a:pt x="42895" y="190502"/>
                      <a:pt x="95500" y="19050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E0C6D881-29B6-DCA8-B946-17954A60BE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83031" y="2688437"/>
                <a:ext cx="190500" cy="190500"/>
              </a:xfrm>
              <a:custGeom>
                <a:avLst/>
                <a:gdLst>
                  <a:gd name="connsiteX0" fmla="*/ 190750 w 190500"/>
                  <a:gd name="connsiteY0" fmla="*/ 95252 h 190500"/>
                  <a:gd name="connsiteX1" fmla="*/ 95500 w 190500"/>
                  <a:gd name="connsiteY1" fmla="*/ 190502 h 190500"/>
                  <a:gd name="connsiteX2" fmla="*/ 250 w 190500"/>
                  <a:gd name="connsiteY2" fmla="*/ 95252 h 190500"/>
                  <a:gd name="connsiteX3" fmla="*/ 95500 w 190500"/>
                  <a:gd name="connsiteY3" fmla="*/ 2 h 190500"/>
                  <a:gd name="connsiteX4" fmla="*/ 190750 w 190500"/>
                  <a:gd name="connsiteY4" fmla="*/ 95252 h 190500"/>
                  <a:gd name="connsiteX5" fmla="*/ 181225 w 190500"/>
                  <a:gd name="connsiteY5" fmla="*/ 95252 h 190500"/>
                  <a:gd name="connsiteX6" fmla="*/ 95500 w 190500"/>
                  <a:gd name="connsiteY6" fmla="*/ 180977 h 190500"/>
                  <a:gd name="connsiteX7" fmla="*/ 9775 w 190500"/>
                  <a:gd name="connsiteY7" fmla="*/ 95252 h 190500"/>
                  <a:gd name="connsiteX8" fmla="*/ 95500 w 190500"/>
                  <a:gd name="connsiteY8" fmla="*/ 9527 h 190500"/>
                  <a:gd name="connsiteX9" fmla="*/ 181225 w 190500"/>
                  <a:gd name="connsiteY9" fmla="*/ 9525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0" h="190500">
                    <a:moveTo>
                      <a:pt x="190750" y="95252"/>
                    </a:moveTo>
                    <a:cubicBezTo>
                      <a:pt x="190750" y="147857"/>
                      <a:pt x="148105" y="190502"/>
                      <a:pt x="95500" y="190502"/>
                    </a:cubicBezTo>
                    <a:cubicBezTo>
                      <a:pt x="42895" y="190502"/>
                      <a:pt x="250" y="147857"/>
                      <a:pt x="250" y="95252"/>
                    </a:cubicBezTo>
                    <a:cubicBezTo>
                      <a:pt x="250" y="42647"/>
                      <a:pt x="42895" y="2"/>
                      <a:pt x="95500" y="2"/>
                    </a:cubicBezTo>
                    <a:cubicBezTo>
                      <a:pt x="148105" y="2"/>
                      <a:pt x="190750" y="42647"/>
                      <a:pt x="190750" y="95252"/>
                    </a:cubicBezTo>
                    <a:close/>
                    <a:moveTo>
                      <a:pt x="181225" y="95252"/>
                    </a:moveTo>
                    <a:cubicBezTo>
                      <a:pt x="181225" y="142597"/>
                      <a:pt x="142845" y="180977"/>
                      <a:pt x="95500" y="180977"/>
                    </a:cubicBezTo>
                    <a:cubicBezTo>
                      <a:pt x="48155" y="180977"/>
                      <a:pt x="9775" y="142597"/>
                      <a:pt x="9775" y="95252"/>
                    </a:cubicBezTo>
                    <a:cubicBezTo>
                      <a:pt x="9775" y="47907"/>
                      <a:pt x="48155" y="9527"/>
                      <a:pt x="95500" y="9527"/>
                    </a:cubicBezTo>
                    <a:cubicBezTo>
                      <a:pt x="142845" y="9527"/>
                      <a:pt x="181225" y="47907"/>
                      <a:pt x="181225" y="9525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pic>
        <p:nvPicPr>
          <p:cNvPr id="120" name="图形 119">
            <a:hlinkClick r:id="rId20" action="ppaction://hlinksldjump"/>
            <a:extLst>
              <a:ext uri="{FF2B5EF4-FFF2-40B4-BE49-F238E27FC236}">
                <a16:creationId xmlns:a16="http://schemas.microsoft.com/office/drawing/2014/main" id="{8C8C70DB-4603-04AF-49F2-3628894AC1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4552" b="4552"/>
          <a:stretch/>
        </p:blipFill>
        <p:spPr>
          <a:xfrm>
            <a:off x="5062341" y="1445129"/>
            <a:ext cx="211359" cy="19212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D9136DF2-42DB-368E-C830-B683CBF93A8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b="83690"/>
          <a:stretch/>
        </p:blipFill>
        <p:spPr>
          <a:xfrm>
            <a:off x="-465" y="-6858"/>
            <a:ext cx="14400213" cy="1056285"/>
          </a:xfrm>
          <a:prstGeom prst="rect">
            <a:avLst/>
          </a:prstGeom>
        </p:spPr>
      </p:pic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8872F53E-4038-7066-342E-6C33009969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7226" y="6110665"/>
            <a:ext cx="13021933" cy="193033"/>
          </a:xfrm>
          <a:custGeom>
            <a:avLst/>
            <a:gdLst>
              <a:gd name="connsiteX0" fmla="*/ 0 w 13005753"/>
              <a:gd name="connsiteY0" fmla="*/ 0 h 193033"/>
              <a:gd name="connsiteX1" fmla="*/ 13005753 w 13005753"/>
              <a:gd name="connsiteY1" fmla="*/ 0 h 193033"/>
              <a:gd name="connsiteX2" fmla="*/ 13005753 w 13005753"/>
              <a:gd name="connsiteY2" fmla="*/ 37035 h 193033"/>
              <a:gd name="connsiteX3" fmla="*/ 12908502 w 13005753"/>
              <a:gd name="connsiteY3" fmla="*/ 183753 h 193033"/>
              <a:gd name="connsiteX4" fmla="*/ 12862536 w 13005753"/>
              <a:gd name="connsiteY4" fmla="*/ 193033 h 193033"/>
              <a:gd name="connsiteX5" fmla="*/ 127036 w 13005753"/>
              <a:gd name="connsiteY5" fmla="*/ 193033 h 193033"/>
              <a:gd name="connsiteX6" fmla="*/ 81070 w 13005753"/>
              <a:gd name="connsiteY6" fmla="*/ 183753 h 193033"/>
              <a:gd name="connsiteX7" fmla="*/ 30457 w 13005753"/>
              <a:gd name="connsiteY7" fmla="*/ 149629 h 193033"/>
              <a:gd name="connsiteX8" fmla="*/ 0 w 13005753"/>
              <a:gd name="connsiteY8" fmla="*/ 104455 h 19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05753" h="193033">
                <a:moveTo>
                  <a:pt x="0" y="0"/>
                </a:moveTo>
                <a:lnTo>
                  <a:pt x="13005753" y="0"/>
                </a:lnTo>
                <a:lnTo>
                  <a:pt x="13005753" y="37035"/>
                </a:lnTo>
                <a:cubicBezTo>
                  <a:pt x="13005753" y="102991"/>
                  <a:pt x="12965652" y="159581"/>
                  <a:pt x="12908502" y="183753"/>
                </a:cubicBezTo>
                <a:lnTo>
                  <a:pt x="12862536" y="193033"/>
                </a:lnTo>
                <a:lnTo>
                  <a:pt x="127036" y="193033"/>
                </a:lnTo>
                <a:lnTo>
                  <a:pt x="81070" y="183753"/>
                </a:lnTo>
                <a:cubicBezTo>
                  <a:pt x="62020" y="175696"/>
                  <a:pt x="44864" y="164036"/>
                  <a:pt x="30457" y="149629"/>
                </a:cubicBezTo>
                <a:lnTo>
                  <a:pt x="0" y="104455"/>
                </a:lnTo>
                <a:close/>
              </a:path>
            </a:pathLst>
          </a:custGeom>
          <a:solidFill>
            <a:srgbClr val="F5F5F5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B35F9A14-89F8-6A55-AC2D-851AD02A03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16403" y="6117225"/>
            <a:ext cx="1499959" cy="179682"/>
          </a:xfrm>
          <a:prstGeom prst="rect">
            <a:avLst/>
          </a:prstGeom>
        </p:spPr>
      </p:pic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5EC2AADC-23D8-1368-C2B3-5C6C881B88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31600" y="6174746"/>
            <a:ext cx="1848544" cy="8372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972F2DA-1B6E-7E31-8512-5FCDF0D4E5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07227" y="6205808"/>
            <a:ext cx="21600" cy="21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DBD8B8E-FCD7-4F74-6AB4-63E44A0F22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343858" y="6107460"/>
            <a:ext cx="411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Rajdhani Semibold" panose="02000000000000000000" pitchFamily="2" charset="0"/>
                <a:cs typeface="Rajdhani Semibold" panose="02000000000000000000" pitchFamily="2" charset="0"/>
              </a:rPr>
              <a:t>74%</a:t>
            </a:r>
            <a:endParaRPr lang="zh-CN" altLang="en-US" sz="8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  <p:sp>
        <p:nvSpPr>
          <p:cNvPr id="59" name="椭圆 58">
            <a:extLst>
              <a:ext uri="{FF2B5EF4-FFF2-40B4-BE49-F238E27FC236}">
                <a16:creationId xmlns:a16="http://schemas.microsoft.com/office/drawing/2014/main" id="{E1DB8020-3158-DC12-C19F-97BB8519CF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78658" y="6185136"/>
            <a:ext cx="62865" cy="628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" dist="2540" dir="5400000" sx="97000" sy="97000" algn="t" rotWithShape="0">
              <a:schemeClr val="bg1">
                <a:lumMod val="6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1450C800-31E2-3868-EFFA-DA7940B86B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8" b="10358"/>
          <a:stretch/>
        </p:blipFill>
        <p:spPr>
          <a:xfrm>
            <a:off x="9975338" y="6118387"/>
            <a:ext cx="1582089" cy="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5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Char"/>
      </p:transition>
    </mc:Choice>
    <mc:Fallback xmlns="">
      <p:transition advTm="25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 dirty="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2-1610.pptx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75B44AF-C261-C54C-9D69-DB11B5EC11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84896" y="1507407"/>
            <a:ext cx="1667293" cy="93785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481DCE0B-156A-D46B-14AF-693290935A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12731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F15ACDC-0C1C-C288-7E9B-FB71A13034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77852" y="2606159"/>
            <a:ext cx="207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		  	00:01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A862D2F-0D52-26D3-F8D7-18F4B249C8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42253" y="2606159"/>
            <a:ext cx="20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			00:10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0B78CF3-94DF-7C89-B13A-2EB7423CD24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833488" y="260848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C40CCD0C-68C3-5408-A4F6-E998A6E0BE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37870" y="12731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solidFill>
              <a:srgbClr val="FFFFF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45691143-B7BA-86B9-A18F-C748F76A0B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800750" y="1249734"/>
            <a:ext cx="2048509" cy="1291024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B786533C-3BE2-9D30-2934-1DB2E7796C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31293" y="1268037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6AE98F2E-EB0A-CF4B-D01C-F6ED2984BA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833488" y="12731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E9ABBDA-37E5-AF83-EE53-3160360355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325374" y="260848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A1002C86-D10F-DF6B-7C04-91AD0AA923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2252" y="1276046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C78E3E5-2F1D-9D99-4CFF-0328062DAE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41602" y="260615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80EC86EB-C18F-4ECB-1635-3D894E6EE6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2661035" y="2698555"/>
            <a:ext cx="156210" cy="14288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19BF7834-6736-3654-7CDA-8B20DCAD75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5095916" y="2698555"/>
            <a:ext cx="156210" cy="142881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2B43BB2F-4D95-8D6D-4101-DA157AA2F9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8034317" y="2704416"/>
            <a:ext cx="156210" cy="142881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9760F476-38B8-C31C-F523-42525945D8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0566233" y="2706739"/>
            <a:ext cx="156210" cy="142881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9494791C-DF02-EA99-1987-72D4E4FA66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3155929" y="2706317"/>
            <a:ext cx="156210" cy="142881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EE31A12C-CF96-26AA-98F8-71B76A81D168}"/>
              </a:ext>
            </a:extLst>
          </p:cNvPr>
          <p:cNvSpPr/>
          <p:nvPr/>
        </p:nvSpPr>
        <p:spPr>
          <a:xfrm>
            <a:off x="1411600" y="7979377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C3101B-B0A7-413A-0EC3-04CEAA0A2B39}"/>
              </a:ext>
            </a:extLst>
          </p:cNvPr>
          <p:cNvSpPr txBox="1"/>
          <p:nvPr/>
        </p:nvSpPr>
        <p:spPr>
          <a:xfrm>
            <a:off x="1411599" y="9312374"/>
            <a:ext cx="207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6		  	00:01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52FE8C-8846-E011-4122-DFA2D26BB8C2}"/>
              </a:ext>
            </a:extLst>
          </p:cNvPr>
          <p:cNvSpPr txBox="1"/>
          <p:nvPr/>
        </p:nvSpPr>
        <p:spPr>
          <a:xfrm>
            <a:off x="3876000" y="10110168"/>
            <a:ext cx="20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7			00:10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DAA212-A34B-8E81-B2F2-D037642AAB5B}"/>
              </a:ext>
            </a:extLst>
          </p:cNvPr>
          <p:cNvSpPr txBox="1"/>
          <p:nvPr/>
        </p:nvSpPr>
        <p:spPr>
          <a:xfrm>
            <a:off x="8898389" y="11645486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9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F13AC9B-F313-80CB-C48B-8F9F7225C8D3}"/>
              </a:ext>
            </a:extLst>
          </p:cNvPr>
          <p:cNvSpPr/>
          <p:nvPr/>
        </p:nvSpPr>
        <p:spPr>
          <a:xfrm>
            <a:off x="6342419" y="958336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9EE3017-9153-8AD6-7F1E-C0D1BDB111E6}"/>
              </a:ext>
            </a:extLst>
          </p:cNvPr>
          <p:cNvSpPr/>
          <p:nvPr/>
        </p:nvSpPr>
        <p:spPr>
          <a:xfrm>
            <a:off x="11375194" y="1094945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DF9F1D5-964C-EDB5-414A-A845FAC43476}"/>
              </a:ext>
            </a:extLst>
          </p:cNvPr>
          <p:cNvSpPr/>
          <p:nvPr/>
        </p:nvSpPr>
        <p:spPr>
          <a:xfrm>
            <a:off x="8898389" y="1030228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8C24A9-22FC-1BA8-79AE-1CA165BE6A63}"/>
              </a:ext>
            </a:extLst>
          </p:cNvPr>
          <p:cNvSpPr txBox="1"/>
          <p:nvPr/>
        </p:nvSpPr>
        <p:spPr>
          <a:xfrm>
            <a:off x="11412387" y="12292066"/>
            <a:ext cx="601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10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318E7EA-64CD-B12C-72F7-1E8E496B64BC}"/>
              </a:ext>
            </a:extLst>
          </p:cNvPr>
          <p:cNvSpPr/>
          <p:nvPr/>
        </p:nvSpPr>
        <p:spPr>
          <a:xfrm>
            <a:off x="3876000" y="8780056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B59C93-CFF1-167C-E2FD-E0CB57554084}"/>
              </a:ext>
            </a:extLst>
          </p:cNvPr>
          <p:cNvSpPr txBox="1"/>
          <p:nvPr/>
        </p:nvSpPr>
        <p:spPr>
          <a:xfrm>
            <a:off x="6252665" y="10921485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8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1185B31-CBE6-996A-2F22-EF3E69AA3A4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2694784" y="9404770"/>
            <a:ext cx="156210" cy="1428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EAEC720-8983-E16F-BE43-E32EA54DE1F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5129664" y="10202565"/>
            <a:ext cx="156210" cy="1428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601CFEB-BB60-05DB-8B87-C719736F77A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8077302" y="11019743"/>
            <a:ext cx="156210" cy="14288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0B7A8D2-CBE6-A71F-009F-0A607B94D1B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0631134" y="11743744"/>
            <a:ext cx="156210" cy="14288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80F3738-BF60-AD73-3096-90135BA2FAF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3126466" y="12392227"/>
            <a:ext cx="156210" cy="14288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486D294-9811-A282-4907-05E5061157C2}"/>
              </a:ext>
            </a:extLst>
          </p:cNvPr>
          <p:cNvSpPr txBox="1"/>
          <p:nvPr/>
        </p:nvSpPr>
        <p:spPr>
          <a:xfrm>
            <a:off x="1411598" y="7601086"/>
            <a:ext cx="207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◣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HM-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浅色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828D67-A36B-AEB1-D475-C14459159DF5}"/>
              </a:ext>
            </a:extLst>
          </p:cNvPr>
          <p:cNvSpPr txBox="1"/>
          <p:nvPr/>
        </p:nvSpPr>
        <p:spPr>
          <a:xfrm>
            <a:off x="1314627" y="-682840"/>
            <a:ext cx="207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alpha val="0"/>
                  </a:schemeClr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◣</a:t>
            </a:r>
            <a:r>
              <a:rPr lang="en-US" altLang="zh-CN" sz="1400" dirty="0">
                <a:solidFill>
                  <a:schemeClr val="tx1">
                    <a:alpha val="0"/>
                  </a:schemeClr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HM-</a:t>
            </a:r>
            <a:r>
              <a:rPr lang="zh-CN" altLang="en-US" sz="1400" dirty="0">
                <a:solidFill>
                  <a:schemeClr val="tx1">
                    <a:alpha val="0"/>
                  </a:schemeClr>
                </a:solidFill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深色</a:t>
            </a: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03B6197C-CED6-1675-ACE7-0D70ABCDDF3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b="83690"/>
          <a:stretch/>
        </p:blipFill>
        <p:spPr>
          <a:xfrm>
            <a:off x="-465" y="-6858"/>
            <a:ext cx="14400213" cy="1056285"/>
          </a:xfrm>
          <a:prstGeom prst="rect">
            <a:avLst/>
          </a:prstGeom>
        </p:spPr>
      </p:pic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8872F53E-4038-7066-342E-6C33009969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7226" y="6110665"/>
            <a:ext cx="13021933" cy="193033"/>
          </a:xfrm>
          <a:custGeom>
            <a:avLst/>
            <a:gdLst>
              <a:gd name="connsiteX0" fmla="*/ 0 w 13005753"/>
              <a:gd name="connsiteY0" fmla="*/ 0 h 193033"/>
              <a:gd name="connsiteX1" fmla="*/ 13005753 w 13005753"/>
              <a:gd name="connsiteY1" fmla="*/ 0 h 193033"/>
              <a:gd name="connsiteX2" fmla="*/ 13005753 w 13005753"/>
              <a:gd name="connsiteY2" fmla="*/ 37035 h 193033"/>
              <a:gd name="connsiteX3" fmla="*/ 12908502 w 13005753"/>
              <a:gd name="connsiteY3" fmla="*/ 183753 h 193033"/>
              <a:gd name="connsiteX4" fmla="*/ 12862536 w 13005753"/>
              <a:gd name="connsiteY4" fmla="*/ 193033 h 193033"/>
              <a:gd name="connsiteX5" fmla="*/ 127036 w 13005753"/>
              <a:gd name="connsiteY5" fmla="*/ 193033 h 193033"/>
              <a:gd name="connsiteX6" fmla="*/ 81070 w 13005753"/>
              <a:gd name="connsiteY6" fmla="*/ 183753 h 193033"/>
              <a:gd name="connsiteX7" fmla="*/ 30457 w 13005753"/>
              <a:gd name="connsiteY7" fmla="*/ 149629 h 193033"/>
              <a:gd name="connsiteX8" fmla="*/ 0 w 13005753"/>
              <a:gd name="connsiteY8" fmla="*/ 104455 h 19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05753" h="193033">
                <a:moveTo>
                  <a:pt x="0" y="0"/>
                </a:moveTo>
                <a:lnTo>
                  <a:pt x="13005753" y="0"/>
                </a:lnTo>
                <a:lnTo>
                  <a:pt x="13005753" y="37035"/>
                </a:lnTo>
                <a:cubicBezTo>
                  <a:pt x="13005753" y="102991"/>
                  <a:pt x="12965652" y="159581"/>
                  <a:pt x="12908502" y="183753"/>
                </a:cubicBezTo>
                <a:lnTo>
                  <a:pt x="12862536" y="193033"/>
                </a:lnTo>
                <a:lnTo>
                  <a:pt x="127036" y="193033"/>
                </a:lnTo>
                <a:lnTo>
                  <a:pt x="81070" y="183753"/>
                </a:lnTo>
                <a:cubicBezTo>
                  <a:pt x="62020" y="175696"/>
                  <a:pt x="44864" y="164036"/>
                  <a:pt x="30457" y="149629"/>
                </a:cubicBezTo>
                <a:lnTo>
                  <a:pt x="0" y="104455"/>
                </a:lnTo>
                <a:close/>
              </a:path>
            </a:pathLst>
          </a:custGeom>
          <a:solidFill>
            <a:srgbClr val="F5F5F5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B35F9A14-89F8-6A55-AC2D-851AD02A03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8" b="10358"/>
          <a:stretch/>
        </p:blipFill>
        <p:spPr>
          <a:xfrm>
            <a:off x="9975338" y="6118387"/>
            <a:ext cx="1582089" cy="178267"/>
          </a:xfrm>
          <a:prstGeom prst="rect">
            <a:avLst/>
          </a:prstGeom>
        </p:spPr>
      </p:pic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5EC2AADC-23D8-1368-C2B3-5C6C881B88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31600" y="6174746"/>
            <a:ext cx="1848544" cy="8372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972F2DA-1B6E-7E31-8512-5FCDF0D4E5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07227" y="6205808"/>
            <a:ext cx="21600" cy="21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2ACF70E-B38C-A4EB-2FC3-2434F45342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384398" y="6185136"/>
            <a:ext cx="62865" cy="628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" dist="2540" dir="5400000" sx="97000" sy="97000" algn="t" rotWithShape="0">
              <a:schemeClr val="bg1">
                <a:lumMod val="6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DBD8B8E-FCD7-4F74-6AB4-63E44A0F22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312141" y="6107460"/>
            <a:ext cx="443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Rajdhani Semibold" panose="02000000000000000000" pitchFamily="2" charset="0"/>
                <a:cs typeface="Rajdhani Semibold" panose="02000000000000000000" pitchFamily="2" charset="0"/>
              </a:rPr>
              <a:t>100%</a:t>
            </a:r>
            <a:endParaRPr lang="zh-CN" altLang="en-US" sz="8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D976FCDF-8165-5D3A-ABC3-A2429530AC7D}"/>
              </a:ext>
            </a:extLst>
          </p:cNvPr>
          <p:cNvSpPr>
            <a:spLocks/>
          </p:cNvSpPr>
          <p:nvPr/>
        </p:nvSpPr>
        <p:spPr>
          <a:xfrm>
            <a:off x="3548637" y="12813073"/>
            <a:ext cx="7390800" cy="461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noFill/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C0D62ABE-7EF4-7BA7-F135-91FD6100C7D5}"/>
              </a:ext>
            </a:extLst>
          </p:cNvPr>
          <p:cNvSpPr>
            <a:spLocks/>
          </p:cNvSpPr>
          <p:nvPr/>
        </p:nvSpPr>
        <p:spPr>
          <a:xfrm>
            <a:off x="4213883" y="14590321"/>
            <a:ext cx="5999523" cy="1818928"/>
          </a:xfrm>
          <a:prstGeom prst="roundRect">
            <a:avLst>
              <a:gd name="adj" fmla="val 565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4">
              <a:defRPr/>
            </a:pPr>
            <a:endParaRPr lang="zh-CN" altLang="en-US" sz="11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6A170FF-25D0-92F6-4149-219D6A5DD095}"/>
              </a:ext>
            </a:extLst>
          </p:cNvPr>
          <p:cNvSpPr>
            <a:spLocks/>
          </p:cNvSpPr>
          <p:nvPr/>
        </p:nvSpPr>
        <p:spPr>
          <a:xfrm>
            <a:off x="4263605" y="13808062"/>
            <a:ext cx="5949801" cy="2765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altLang="zh-CN" sz="9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2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2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提示：“设计风格”正在开发中，暂不可用</a:t>
            </a:r>
            <a:endParaRPr lang="en-US" altLang="zh-CN" sz="12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endParaRPr lang="en-US" altLang="zh-CN" sz="1200" dirty="0">
              <a:noFill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/>
            <a:endParaRPr lang="en-US" altLang="zh-CN" sz="12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endParaRPr lang="en-US" altLang="zh-CN" sz="12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zh-CN" altLang="en-US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深色模式</a:t>
            </a:r>
            <a:r>
              <a:rPr lang="en-US" altLang="zh-CN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	                                                                        </a:t>
            </a:r>
            <a:r>
              <a:rPr lang="zh-CN" altLang="en-US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开</a:t>
            </a:r>
            <a:endParaRPr lang="en-US" altLang="zh-CN" sz="14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en-US" altLang="zh-CN" sz="16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endParaRPr lang="en-US" altLang="zh-CN" sz="105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/>
            <a:r>
              <a:rPr lang="en-US" altLang="zh-CN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设计风格</a:t>
            </a:r>
            <a:r>
              <a:rPr lang="en-US" altLang="zh-CN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	                                                  </a:t>
            </a:r>
            <a:r>
              <a:rPr lang="en-US" altLang="zh-CN" sz="1400" dirty="0" err="1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endParaRPr lang="en-US" altLang="zh-CN" sz="14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>
              <a:lnSpc>
                <a:spcPct val="220000"/>
              </a:lnSpc>
            </a:pPr>
            <a:r>
              <a:rPr lang="en-US" altLang="zh-CN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                                                   </a:t>
            </a:r>
            <a:r>
              <a:rPr lang="zh-CN" altLang="en-US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 </a:t>
            </a:r>
            <a:r>
              <a:rPr lang="en-US" altLang="zh-CN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Material Design</a:t>
            </a:r>
          </a:p>
          <a:p>
            <a:pPr algn="just">
              <a:lnSpc>
                <a:spcPct val="220000"/>
              </a:lnSpc>
            </a:pPr>
            <a:r>
              <a:rPr lang="en-US" altLang="zh-CN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4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语言</a:t>
            </a:r>
            <a:endParaRPr lang="en-US" altLang="zh-CN" sz="1400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880E9EFA-3563-4968-256F-8BDD305F8662}"/>
              </a:ext>
            </a:extLst>
          </p:cNvPr>
          <p:cNvSpPr txBox="1">
            <a:spLocks/>
          </p:cNvSpPr>
          <p:nvPr/>
        </p:nvSpPr>
        <p:spPr>
          <a:xfrm>
            <a:off x="4084171" y="12935244"/>
            <a:ext cx="37392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784">
              <a:defRPr/>
            </a:pPr>
            <a:r>
              <a:rPr lang="zh-CN" altLang="en-US" sz="1600">
                <a:noFill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1600">
              <a:noFill/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99" name="图形 21">
            <a:extLst>
              <a:ext uri="{FF2B5EF4-FFF2-40B4-BE49-F238E27FC236}">
                <a16:creationId xmlns:a16="http://schemas.microsoft.com/office/drawing/2014/main" id="{7113CF57-A281-3FD8-3342-7463949AE9C6}"/>
              </a:ext>
            </a:extLst>
          </p:cNvPr>
          <p:cNvSpPr>
            <a:spLocks/>
          </p:cNvSpPr>
          <p:nvPr/>
        </p:nvSpPr>
        <p:spPr>
          <a:xfrm>
            <a:off x="9176461" y="12873795"/>
            <a:ext cx="1580114" cy="1648442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noFill/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0" name="图形 88">
            <a:extLst>
              <a:ext uri="{FF2B5EF4-FFF2-40B4-BE49-F238E27FC236}">
                <a16:creationId xmlns:a16="http://schemas.microsoft.com/office/drawing/2014/main" id="{CFF1BE87-12F0-FB3F-5C56-D3856D490D41}"/>
              </a:ext>
            </a:extLst>
          </p:cNvPr>
          <p:cNvSpPr>
            <a:spLocks/>
          </p:cNvSpPr>
          <p:nvPr/>
        </p:nvSpPr>
        <p:spPr>
          <a:xfrm>
            <a:off x="4434800" y="14720022"/>
            <a:ext cx="233760" cy="159156"/>
          </a:xfrm>
          <a:custGeom>
            <a:avLst/>
            <a:gdLst>
              <a:gd name="connsiteX0" fmla="*/ 133350 w 391715"/>
              <a:gd name="connsiteY0" fmla="*/ 0 h 266700"/>
              <a:gd name="connsiteX1" fmla="*/ 195861 w 391715"/>
              <a:gd name="connsiteY1" fmla="*/ 15530 h 266700"/>
              <a:gd name="connsiteX2" fmla="*/ 125016 w 391715"/>
              <a:gd name="connsiteY2" fmla="*/ 133350 h 266700"/>
              <a:gd name="connsiteX3" fmla="*/ 195858 w 391715"/>
              <a:gd name="connsiteY3" fmla="*/ 251173 h 266700"/>
              <a:gd name="connsiteX4" fmla="*/ 133350 w 391715"/>
              <a:gd name="connsiteY4" fmla="*/ 266700 h 266700"/>
              <a:gd name="connsiteX5" fmla="*/ 0 w 391715"/>
              <a:gd name="connsiteY5" fmla="*/ 133350 h 266700"/>
              <a:gd name="connsiteX6" fmla="*/ 133350 w 391715"/>
              <a:gd name="connsiteY6" fmla="*/ 0 h 266700"/>
              <a:gd name="connsiteX7" fmla="*/ 258366 w 391715"/>
              <a:gd name="connsiteY7" fmla="*/ 0 h 266700"/>
              <a:gd name="connsiteX8" fmla="*/ 391716 w 391715"/>
              <a:gd name="connsiteY8" fmla="*/ 133350 h 266700"/>
              <a:gd name="connsiteX9" fmla="*/ 258366 w 391715"/>
              <a:gd name="connsiteY9" fmla="*/ 266700 h 266700"/>
              <a:gd name="connsiteX10" fmla="*/ 195858 w 391715"/>
              <a:gd name="connsiteY10" fmla="*/ 251173 h 266700"/>
              <a:gd name="connsiteX11" fmla="*/ 233343 w 391715"/>
              <a:gd name="connsiteY11" fmla="*/ 221578 h 266700"/>
              <a:gd name="connsiteX12" fmla="*/ 166681 w 391715"/>
              <a:gd name="connsiteY12" fmla="*/ 133350 h 266700"/>
              <a:gd name="connsiteX13" fmla="*/ 233343 w 391715"/>
              <a:gd name="connsiteY13" fmla="*/ 45121 h 266700"/>
              <a:gd name="connsiteX14" fmla="*/ 195861 w 391715"/>
              <a:gd name="connsiteY14" fmla="*/ 15530 h 266700"/>
              <a:gd name="connsiteX15" fmla="*/ 258366 w 391715"/>
              <a:gd name="connsiteY15" fmla="*/ 0 h 266700"/>
              <a:gd name="connsiteX16" fmla="*/ 258366 w 391715"/>
              <a:gd name="connsiteY16" fmla="*/ 41665 h 266700"/>
              <a:gd name="connsiteX17" fmla="*/ 233343 w 391715"/>
              <a:gd name="connsiteY17" fmla="*/ 45121 h 266700"/>
              <a:gd name="connsiteX18" fmla="*/ 266700 w 391715"/>
              <a:gd name="connsiteY18" fmla="*/ 133350 h 266700"/>
              <a:gd name="connsiteX19" fmla="*/ 233343 w 391715"/>
              <a:gd name="connsiteY19" fmla="*/ 221578 h 266700"/>
              <a:gd name="connsiteX20" fmla="*/ 258366 w 391715"/>
              <a:gd name="connsiteY20" fmla="*/ 225035 h 266700"/>
              <a:gd name="connsiteX21" fmla="*/ 350050 w 391715"/>
              <a:gd name="connsiteY21" fmla="*/ 133350 h 266700"/>
              <a:gd name="connsiteX22" fmla="*/ 258366 w 391715"/>
              <a:gd name="connsiteY22" fmla="*/ 4166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1715" h="266700">
                <a:moveTo>
                  <a:pt x="133350" y="0"/>
                </a:moveTo>
                <a:cubicBezTo>
                  <a:pt x="155939" y="0"/>
                  <a:pt x="177215" y="5617"/>
                  <a:pt x="195861" y="15530"/>
                </a:cubicBezTo>
                <a:cubicBezTo>
                  <a:pt x="153713" y="37933"/>
                  <a:pt x="125016" y="82290"/>
                  <a:pt x="125016" y="133350"/>
                </a:cubicBezTo>
                <a:cubicBezTo>
                  <a:pt x="125016" y="184410"/>
                  <a:pt x="153713" y="228767"/>
                  <a:pt x="195858" y="251173"/>
                </a:cubicBezTo>
                <a:cubicBezTo>
                  <a:pt x="177215" y="261083"/>
                  <a:pt x="155939" y="266700"/>
                  <a:pt x="133350" y="266700"/>
                </a:cubicBezTo>
                <a:cubicBezTo>
                  <a:pt x="59703" y="266700"/>
                  <a:pt x="0" y="206998"/>
                  <a:pt x="0" y="133350"/>
                </a:cubicBezTo>
                <a:cubicBezTo>
                  <a:pt x="0" y="59703"/>
                  <a:pt x="59703" y="0"/>
                  <a:pt x="133350" y="0"/>
                </a:cubicBezTo>
                <a:close/>
                <a:moveTo>
                  <a:pt x="258366" y="0"/>
                </a:moveTo>
                <a:cubicBezTo>
                  <a:pt x="332013" y="0"/>
                  <a:pt x="391716" y="59703"/>
                  <a:pt x="391716" y="133350"/>
                </a:cubicBezTo>
                <a:cubicBezTo>
                  <a:pt x="391716" y="206998"/>
                  <a:pt x="332013" y="266700"/>
                  <a:pt x="258366" y="266700"/>
                </a:cubicBezTo>
                <a:cubicBezTo>
                  <a:pt x="235778" y="266700"/>
                  <a:pt x="214502" y="261084"/>
                  <a:pt x="195858" y="251173"/>
                </a:cubicBezTo>
                <a:cubicBezTo>
                  <a:pt x="210081" y="243610"/>
                  <a:pt x="222771" y="233551"/>
                  <a:pt x="233343" y="221578"/>
                </a:cubicBezTo>
                <a:cubicBezTo>
                  <a:pt x="194869" y="210688"/>
                  <a:pt x="166681" y="175312"/>
                  <a:pt x="166681" y="133350"/>
                </a:cubicBezTo>
                <a:cubicBezTo>
                  <a:pt x="166681" y="91389"/>
                  <a:pt x="194869" y="56012"/>
                  <a:pt x="233343" y="45121"/>
                </a:cubicBezTo>
                <a:cubicBezTo>
                  <a:pt x="222771" y="33149"/>
                  <a:pt x="210081" y="23090"/>
                  <a:pt x="195861" y="15530"/>
                </a:cubicBezTo>
                <a:cubicBezTo>
                  <a:pt x="214502" y="5616"/>
                  <a:pt x="235778" y="0"/>
                  <a:pt x="258366" y="0"/>
                </a:cubicBezTo>
                <a:close/>
                <a:moveTo>
                  <a:pt x="258366" y="41665"/>
                </a:moveTo>
                <a:cubicBezTo>
                  <a:pt x="249691" y="41665"/>
                  <a:pt x="241297" y="42870"/>
                  <a:pt x="233343" y="45121"/>
                </a:cubicBezTo>
                <a:cubicBezTo>
                  <a:pt x="254102" y="68632"/>
                  <a:pt x="266700" y="99520"/>
                  <a:pt x="266700" y="133350"/>
                </a:cubicBezTo>
                <a:cubicBezTo>
                  <a:pt x="266700" y="167179"/>
                  <a:pt x="254102" y="198068"/>
                  <a:pt x="233343" y="221578"/>
                </a:cubicBezTo>
                <a:cubicBezTo>
                  <a:pt x="241297" y="223830"/>
                  <a:pt x="249691" y="225035"/>
                  <a:pt x="258366" y="225035"/>
                </a:cubicBezTo>
                <a:cubicBezTo>
                  <a:pt x="309002" y="225035"/>
                  <a:pt x="350050" y="183986"/>
                  <a:pt x="350050" y="133350"/>
                </a:cubicBezTo>
                <a:cubicBezTo>
                  <a:pt x="350050" y="82714"/>
                  <a:pt x="309002" y="41665"/>
                  <a:pt x="258366" y="41665"/>
                </a:cubicBezTo>
                <a:close/>
              </a:path>
            </a:pathLst>
          </a:custGeom>
          <a:noFill/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101" name="图形 100">
            <a:extLst>
              <a:ext uri="{FF2B5EF4-FFF2-40B4-BE49-F238E27FC236}">
                <a16:creationId xmlns:a16="http://schemas.microsoft.com/office/drawing/2014/main" id="{3323653E-81B4-6845-63A1-143F5FA59039}"/>
              </a:ext>
            </a:extLst>
          </p:cNvPr>
          <p:cNvPicPr>
            <a:picLocks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03671" y="15185974"/>
            <a:ext cx="211606" cy="211606"/>
          </a:xfrm>
          <a:prstGeom prst="rect">
            <a:avLst/>
          </a:prstGeom>
        </p:spPr>
      </p:pic>
      <p:grpSp>
        <p:nvGrpSpPr>
          <p:cNvPr id="102" name="图形 94">
            <a:extLst>
              <a:ext uri="{FF2B5EF4-FFF2-40B4-BE49-F238E27FC236}">
                <a16:creationId xmlns:a16="http://schemas.microsoft.com/office/drawing/2014/main" id="{E8BB0508-0D29-C054-1274-D4EB8E36F568}"/>
              </a:ext>
            </a:extLst>
          </p:cNvPr>
          <p:cNvGrpSpPr>
            <a:grpSpLocks/>
          </p:cNvGrpSpPr>
          <p:nvPr/>
        </p:nvGrpSpPr>
        <p:grpSpPr>
          <a:xfrm>
            <a:off x="7603669" y="15602514"/>
            <a:ext cx="211605" cy="211605"/>
            <a:chOff x="4748555" y="4279092"/>
            <a:chExt cx="590550" cy="590550"/>
          </a:xfrm>
          <a:noFill/>
        </p:grpSpPr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F64147F7-4089-D708-A2F6-DCFD49E31329}"/>
                </a:ext>
              </a:extLst>
            </p:cNvPr>
            <p:cNvSpPr>
              <a:spLocks/>
            </p:cNvSpPr>
            <p:nvPr/>
          </p:nvSpPr>
          <p:spPr>
            <a:xfrm>
              <a:off x="4748555" y="4279092"/>
              <a:ext cx="590550" cy="590550"/>
            </a:xfrm>
            <a:custGeom>
              <a:avLst/>
              <a:gdLst>
                <a:gd name="connsiteX0" fmla="*/ 590550 w 590550"/>
                <a:gd name="connsiteY0" fmla="*/ 295275 h 590550"/>
                <a:gd name="connsiteX1" fmla="*/ 295275 w 590550"/>
                <a:gd name="connsiteY1" fmla="*/ 590550 h 590550"/>
                <a:gd name="connsiteX2" fmla="*/ 0 w 590550"/>
                <a:gd name="connsiteY2" fmla="*/ 295275 h 590550"/>
                <a:gd name="connsiteX3" fmla="*/ 295275 w 590550"/>
                <a:gd name="connsiteY3" fmla="*/ 0 h 590550"/>
                <a:gd name="connsiteX4" fmla="*/ 590550 w 590550"/>
                <a:gd name="connsiteY4" fmla="*/ 295275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90550" y="295275"/>
                  </a:moveTo>
                  <a:cubicBezTo>
                    <a:pt x="590550" y="458351"/>
                    <a:pt x="458351" y="590550"/>
                    <a:pt x="295275" y="590550"/>
                  </a:cubicBezTo>
                  <a:cubicBezTo>
                    <a:pt x="132199" y="590550"/>
                    <a:pt x="0" y="458351"/>
                    <a:pt x="0" y="295275"/>
                  </a:cubicBezTo>
                  <a:cubicBezTo>
                    <a:pt x="0" y="132199"/>
                    <a:pt x="132199" y="0"/>
                    <a:pt x="295275" y="0"/>
                  </a:cubicBezTo>
                  <a:cubicBezTo>
                    <a:pt x="458351" y="0"/>
                    <a:pt x="590550" y="132199"/>
                    <a:pt x="590550" y="295275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C1218C69-4266-DBE4-2576-DD720E2C5ED2}"/>
                </a:ext>
              </a:extLst>
            </p:cNvPr>
            <p:cNvSpPr>
              <a:spLocks/>
            </p:cNvSpPr>
            <p:nvPr/>
          </p:nvSpPr>
          <p:spPr>
            <a:xfrm>
              <a:off x="4839995" y="4370532"/>
              <a:ext cx="407670" cy="407670"/>
            </a:xfrm>
            <a:custGeom>
              <a:avLst/>
              <a:gdLst>
                <a:gd name="connsiteX0" fmla="*/ 0 w 407670"/>
                <a:gd name="connsiteY0" fmla="*/ 0 h 407670"/>
                <a:gd name="connsiteX1" fmla="*/ 407670 w 407670"/>
                <a:gd name="connsiteY1" fmla="*/ 0 h 407670"/>
                <a:gd name="connsiteX2" fmla="*/ 407670 w 407670"/>
                <a:gd name="connsiteY2" fmla="*/ 407670 h 407670"/>
                <a:gd name="connsiteX3" fmla="*/ 0 w 407670"/>
                <a:gd name="connsiteY3" fmla="*/ 407670 h 4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670" h="407670">
                  <a:moveTo>
                    <a:pt x="0" y="0"/>
                  </a:moveTo>
                  <a:lnTo>
                    <a:pt x="407670" y="0"/>
                  </a:lnTo>
                  <a:lnTo>
                    <a:pt x="407670" y="407670"/>
                  </a:lnTo>
                  <a:lnTo>
                    <a:pt x="0" y="407670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D48B1382-BF1A-BE44-07FB-B4BFB69BB4BC}"/>
                </a:ext>
              </a:extLst>
            </p:cNvPr>
            <p:cNvSpPr>
              <a:spLocks/>
            </p:cNvSpPr>
            <p:nvPr/>
          </p:nvSpPr>
          <p:spPr>
            <a:xfrm>
              <a:off x="4845881" y="4370532"/>
              <a:ext cx="395897" cy="395897"/>
            </a:xfrm>
            <a:custGeom>
              <a:avLst/>
              <a:gdLst>
                <a:gd name="connsiteX0" fmla="*/ 395897 w 395897"/>
                <a:gd name="connsiteY0" fmla="*/ 0 h 395897"/>
                <a:gd name="connsiteX1" fmla="*/ 0 w 395897"/>
                <a:gd name="connsiteY1" fmla="*/ 0 h 395897"/>
                <a:gd name="connsiteX2" fmla="*/ 197949 w 395897"/>
                <a:gd name="connsiteY2" fmla="*/ 395897 h 395897"/>
                <a:gd name="connsiteX3" fmla="*/ 395897 w 395897"/>
                <a:gd name="connsiteY3" fmla="*/ 0 h 39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897" h="395897">
                  <a:moveTo>
                    <a:pt x="395897" y="0"/>
                  </a:moveTo>
                  <a:lnTo>
                    <a:pt x="0" y="0"/>
                  </a:lnTo>
                  <a:lnTo>
                    <a:pt x="197949" y="395897"/>
                  </a:lnTo>
                  <a:lnTo>
                    <a:pt x="395897" y="0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08" name="图形 90">
            <a:extLst>
              <a:ext uri="{FF2B5EF4-FFF2-40B4-BE49-F238E27FC236}">
                <a16:creationId xmlns:a16="http://schemas.microsoft.com/office/drawing/2014/main" id="{AC9C2048-B2F0-EFBA-30AB-35C7C18905B6}"/>
              </a:ext>
            </a:extLst>
          </p:cNvPr>
          <p:cNvSpPr>
            <a:spLocks/>
          </p:cNvSpPr>
          <p:nvPr/>
        </p:nvSpPr>
        <p:spPr>
          <a:xfrm>
            <a:off x="4466244" y="15178741"/>
            <a:ext cx="176822" cy="218839"/>
          </a:xfrm>
          <a:custGeom>
            <a:avLst/>
            <a:gdLst>
              <a:gd name="connsiteX0" fmla="*/ 279633 w 296302"/>
              <a:gd name="connsiteY0" fmla="*/ 145852 h 366712"/>
              <a:gd name="connsiteX1" fmla="*/ 296302 w 296302"/>
              <a:gd name="connsiteY1" fmla="*/ 162520 h 366712"/>
              <a:gd name="connsiteX2" fmla="*/ 296302 w 296302"/>
              <a:gd name="connsiteY2" fmla="*/ 175855 h 366712"/>
              <a:gd name="connsiteX3" fmla="*/ 246296 w 296302"/>
              <a:gd name="connsiteY3" fmla="*/ 225862 h 366712"/>
              <a:gd name="connsiteX4" fmla="*/ 222488 w 296302"/>
              <a:gd name="connsiteY4" fmla="*/ 225862 h 366712"/>
              <a:gd name="connsiteX5" fmla="*/ 193318 w 296302"/>
              <a:gd name="connsiteY5" fmla="*/ 255032 h 366712"/>
              <a:gd name="connsiteX6" fmla="*/ 193544 w 296302"/>
              <a:gd name="connsiteY6" fmla="*/ 258669 h 366712"/>
              <a:gd name="connsiteX7" fmla="*/ 201095 w 296302"/>
              <a:gd name="connsiteY7" fmla="*/ 318750 h 366712"/>
              <a:gd name="connsiteX8" fmla="*/ 164102 w 296302"/>
              <a:gd name="connsiteY8" fmla="*/ 366379 h 366712"/>
              <a:gd name="connsiteX9" fmla="*/ 158785 w 296302"/>
              <a:gd name="connsiteY9" fmla="*/ 366713 h 366712"/>
              <a:gd name="connsiteX10" fmla="*/ 116141 w 296302"/>
              <a:gd name="connsiteY10" fmla="*/ 324069 h 366712"/>
              <a:gd name="connsiteX11" fmla="*/ 116474 w 296302"/>
              <a:gd name="connsiteY11" fmla="*/ 318750 h 366712"/>
              <a:gd name="connsiteX12" fmla="*/ 124025 w 296302"/>
              <a:gd name="connsiteY12" fmla="*/ 258669 h 366712"/>
              <a:gd name="connsiteX13" fmla="*/ 98720 w 296302"/>
              <a:gd name="connsiteY13" fmla="*/ 226090 h 366712"/>
              <a:gd name="connsiteX14" fmla="*/ 95083 w 296302"/>
              <a:gd name="connsiteY14" fmla="*/ 225862 h 366712"/>
              <a:gd name="connsiteX15" fmla="*/ 71274 w 296302"/>
              <a:gd name="connsiteY15" fmla="*/ 225862 h 366712"/>
              <a:gd name="connsiteX16" fmla="*/ 21268 w 296302"/>
              <a:gd name="connsiteY16" fmla="*/ 175855 h 366712"/>
              <a:gd name="connsiteX17" fmla="*/ 21268 w 296302"/>
              <a:gd name="connsiteY17" fmla="*/ 162520 h 366712"/>
              <a:gd name="connsiteX18" fmla="*/ 37937 w 296302"/>
              <a:gd name="connsiteY18" fmla="*/ 145852 h 366712"/>
              <a:gd name="connsiteX19" fmla="*/ 279633 w 296302"/>
              <a:gd name="connsiteY19" fmla="*/ 145852 h 366712"/>
              <a:gd name="connsiteX20" fmla="*/ 271299 w 296302"/>
              <a:gd name="connsiteY20" fmla="*/ 170855 h 366712"/>
              <a:gd name="connsiteX21" fmla="*/ 46271 w 296302"/>
              <a:gd name="connsiteY21" fmla="*/ 170855 h 366712"/>
              <a:gd name="connsiteX22" fmla="*/ 46271 w 296302"/>
              <a:gd name="connsiteY22" fmla="*/ 175855 h 366712"/>
              <a:gd name="connsiteX23" fmla="*/ 71274 w 296302"/>
              <a:gd name="connsiteY23" fmla="*/ 200858 h 366712"/>
              <a:gd name="connsiteX24" fmla="*/ 95083 w 296302"/>
              <a:gd name="connsiteY24" fmla="*/ 200858 h 366712"/>
              <a:gd name="connsiteX25" fmla="*/ 101839 w 296302"/>
              <a:gd name="connsiteY25" fmla="*/ 201282 h 366712"/>
              <a:gd name="connsiteX26" fmla="*/ 148834 w 296302"/>
              <a:gd name="connsiteY26" fmla="*/ 261788 h 366712"/>
              <a:gd name="connsiteX27" fmla="*/ 141281 w 296302"/>
              <a:gd name="connsiteY27" fmla="*/ 321869 h 366712"/>
              <a:gd name="connsiteX28" fmla="*/ 141144 w 296302"/>
              <a:gd name="connsiteY28" fmla="*/ 324069 h 366712"/>
              <a:gd name="connsiteX29" fmla="*/ 158785 w 296302"/>
              <a:gd name="connsiteY29" fmla="*/ 341709 h 366712"/>
              <a:gd name="connsiteX30" fmla="*/ 160985 w 296302"/>
              <a:gd name="connsiteY30" fmla="*/ 341571 h 366712"/>
              <a:gd name="connsiteX31" fmla="*/ 176289 w 296302"/>
              <a:gd name="connsiteY31" fmla="*/ 321869 h 366712"/>
              <a:gd name="connsiteX32" fmla="*/ 168736 w 296302"/>
              <a:gd name="connsiteY32" fmla="*/ 261788 h 366712"/>
              <a:gd name="connsiteX33" fmla="*/ 168314 w 296302"/>
              <a:gd name="connsiteY33" fmla="*/ 255032 h 366712"/>
              <a:gd name="connsiteX34" fmla="*/ 222488 w 296302"/>
              <a:gd name="connsiteY34" fmla="*/ 200858 h 366712"/>
              <a:gd name="connsiteX35" fmla="*/ 246296 w 296302"/>
              <a:gd name="connsiteY35" fmla="*/ 200858 h 366712"/>
              <a:gd name="connsiteX36" fmla="*/ 271299 w 296302"/>
              <a:gd name="connsiteY36" fmla="*/ 175855 h 366712"/>
              <a:gd name="connsiteX37" fmla="*/ 271299 w 296302"/>
              <a:gd name="connsiteY37" fmla="*/ 170855 h 366712"/>
              <a:gd name="connsiteX38" fmla="*/ 249743 w 296302"/>
              <a:gd name="connsiteY38" fmla="*/ 0 h 366712"/>
              <a:gd name="connsiteX39" fmla="*/ 291415 w 296302"/>
              <a:gd name="connsiteY39" fmla="*/ 41672 h 366712"/>
              <a:gd name="connsiteX40" fmla="*/ 291160 w 296302"/>
              <a:gd name="connsiteY40" fmla="*/ 46274 h 366712"/>
              <a:gd name="connsiteX41" fmla="*/ 279485 w 296302"/>
              <a:gd name="connsiteY41" fmla="*/ 129183 h 366712"/>
              <a:gd name="connsiteX42" fmla="*/ 253782 w 296302"/>
              <a:gd name="connsiteY42" fmla="*/ 129183 h 366712"/>
              <a:gd name="connsiteX43" fmla="*/ 266310 w 296302"/>
              <a:gd name="connsiteY43" fmla="*/ 43513 h 366712"/>
              <a:gd name="connsiteX44" fmla="*/ 266387 w 296302"/>
              <a:gd name="connsiteY44" fmla="*/ 42594 h 366712"/>
              <a:gd name="connsiteX45" fmla="*/ 266412 w 296302"/>
              <a:gd name="connsiteY45" fmla="*/ 41672 h 366712"/>
              <a:gd name="connsiteX46" fmla="*/ 250575 w 296302"/>
              <a:gd name="connsiteY46" fmla="*/ 25023 h 366712"/>
              <a:gd name="connsiteX47" fmla="*/ 249743 w 296302"/>
              <a:gd name="connsiteY47" fmla="*/ 25003 h 366712"/>
              <a:gd name="connsiteX48" fmla="*/ 31612 w 296302"/>
              <a:gd name="connsiteY48" fmla="*/ 25003 h 366712"/>
              <a:gd name="connsiteX49" fmla="*/ 32857 w 296302"/>
              <a:gd name="connsiteY49" fmla="*/ 27125 h 366712"/>
              <a:gd name="connsiteX50" fmla="*/ 41540 w 296302"/>
              <a:gd name="connsiteY50" fmla="*/ 43038 h 366712"/>
              <a:gd name="connsiteX51" fmla="*/ 43631 w 296302"/>
              <a:gd name="connsiteY51" fmla="*/ 47159 h 366712"/>
              <a:gd name="connsiteX52" fmla="*/ 67067 w 296302"/>
              <a:gd name="connsiteY52" fmla="*/ 129185 h 366712"/>
              <a:gd name="connsiteX53" fmla="*/ 41989 w 296302"/>
              <a:gd name="connsiteY53" fmla="*/ 129183 h 366712"/>
              <a:gd name="connsiteX54" fmla="*/ 41958 w 296302"/>
              <a:gd name="connsiteY54" fmla="*/ 127439 h 366712"/>
              <a:gd name="connsiteX55" fmla="*/ 21268 w 296302"/>
              <a:gd name="connsiteY55" fmla="*/ 58341 h 366712"/>
              <a:gd name="connsiteX56" fmla="*/ 2697 w 296302"/>
              <a:gd name="connsiteY56" fmla="*/ 25757 h 366712"/>
              <a:gd name="connsiteX57" fmla="*/ 7583 w 296302"/>
              <a:gd name="connsiteY57" fmla="*/ 2695 h 366712"/>
              <a:gd name="connsiteX58" fmla="*/ 16671 w 296302"/>
              <a:gd name="connsiteY58" fmla="*/ 0 h 366712"/>
              <a:gd name="connsiteX59" fmla="*/ 249743 w 296302"/>
              <a:gd name="connsiteY59" fmla="*/ 0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6302" h="366712">
                <a:moveTo>
                  <a:pt x="279633" y="145852"/>
                </a:moveTo>
                <a:cubicBezTo>
                  <a:pt x="288840" y="145852"/>
                  <a:pt x="296302" y="153314"/>
                  <a:pt x="296302" y="162520"/>
                </a:cubicBezTo>
                <a:lnTo>
                  <a:pt x="296302" y="175855"/>
                </a:lnTo>
                <a:cubicBezTo>
                  <a:pt x="296302" y="203474"/>
                  <a:pt x="273914" y="225862"/>
                  <a:pt x="246296" y="225862"/>
                </a:cubicBezTo>
                <a:lnTo>
                  <a:pt x="222488" y="225862"/>
                </a:lnTo>
                <a:cubicBezTo>
                  <a:pt x="206378" y="225862"/>
                  <a:pt x="193318" y="238922"/>
                  <a:pt x="193318" y="255032"/>
                </a:cubicBezTo>
                <a:cubicBezTo>
                  <a:pt x="193318" y="256249"/>
                  <a:pt x="193393" y="257462"/>
                  <a:pt x="193544" y="258669"/>
                </a:cubicBezTo>
                <a:lnTo>
                  <a:pt x="201095" y="318750"/>
                </a:lnTo>
                <a:cubicBezTo>
                  <a:pt x="204034" y="342118"/>
                  <a:pt x="187470" y="363442"/>
                  <a:pt x="164102" y="366379"/>
                </a:cubicBezTo>
                <a:cubicBezTo>
                  <a:pt x="162339" y="366601"/>
                  <a:pt x="160564" y="366713"/>
                  <a:pt x="158785" y="366713"/>
                </a:cubicBezTo>
                <a:cubicBezTo>
                  <a:pt x="135234" y="366713"/>
                  <a:pt x="116141" y="347620"/>
                  <a:pt x="116141" y="324069"/>
                </a:cubicBezTo>
                <a:cubicBezTo>
                  <a:pt x="116141" y="322290"/>
                  <a:pt x="116252" y="320515"/>
                  <a:pt x="116474" y="318750"/>
                </a:cubicBezTo>
                <a:lnTo>
                  <a:pt x="124025" y="258669"/>
                </a:lnTo>
                <a:cubicBezTo>
                  <a:pt x="126034" y="242685"/>
                  <a:pt x="114705" y="228099"/>
                  <a:pt x="98720" y="226090"/>
                </a:cubicBezTo>
                <a:cubicBezTo>
                  <a:pt x="97514" y="225938"/>
                  <a:pt x="96299" y="225862"/>
                  <a:pt x="95083" y="225862"/>
                </a:cubicBezTo>
                <a:lnTo>
                  <a:pt x="71274" y="225862"/>
                </a:lnTo>
                <a:cubicBezTo>
                  <a:pt x="43656" y="225862"/>
                  <a:pt x="21268" y="203474"/>
                  <a:pt x="21268" y="175855"/>
                </a:cubicBezTo>
                <a:lnTo>
                  <a:pt x="21268" y="162520"/>
                </a:lnTo>
                <a:cubicBezTo>
                  <a:pt x="21268" y="153314"/>
                  <a:pt x="28731" y="145852"/>
                  <a:pt x="37937" y="145852"/>
                </a:cubicBezTo>
                <a:lnTo>
                  <a:pt x="279633" y="145852"/>
                </a:lnTo>
                <a:close/>
                <a:moveTo>
                  <a:pt x="271299" y="170855"/>
                </a:moveTo>
                <a:lnTo>
                  <a:pt x="46271" y="170855"/>
                </a:lnTo>
                <a:lnTo>
                  <a:pt x="46271" y="175855"/>
                </a:lnTo>
                <a:cubicBezTo>
                  <a:pt x="46271" y="189664"/>
                  <a:pt x="57465" y="200858"/>
                  <a:pt x="71274" y="200858"/>
                </a:cubicBezTo>
                <a:lnTo>
                  <a:pt x="95083" y="200858"/>
                </a:lnTo>
                <a:cubicBezTo>
                  <a:pt x="97341" y="200858"/>
                  <a:pt x="99598" y="201000"/>
                  <a:pt x="101839" y="201282"/>
                </a:cubicBezTo>
                <a:cubicBezTo>
                  <a:pt x="131525" y="205012"/>
                  <a:pt x="152564" y="232102"/>
                  <a:pt x="148834" y="261788"/>
                </a:cubicBezTo>
                <a:lnTo>
                  <a:pt x="141281" y="321869"/>
                </a:lnTo>
                <a:cubicBezTo>
                  <a:pt x="141189" y="322599"/>
                  <a:pt x="141144" y="323334"/>
                  <a:pt x="141144" y="324069"/>
                </a:cubicBezTo>
                <a:cubicBezTo>
                  <a:pt x="141144" y="333812"/>
                  <a:pt x="149042" y="341709"/>
                  <a:pt x="158785" y="341709"/>
                </a:cubicBezTo>
                <a:cubicBezTo>
                  <a:pt x="159520" y="341709"/>
                  <a:pt x="160255" y="341663"/>
                  <a:pt x="160985" y="341571"/>
                </a:cubicBezTo>
                <a:cubicBezTo>
                  <a:pt x="170651" y="340356"/>
                  <a:pt x="177502" y="331535"/>
                  <a:pt x="176289" y="321869"/>
                </a:cubicBezTo>
                <a:lnTo>
                  <a:pt x="168736" y="261788"/>
                </a:lnTo>
                <a:cubicBezTo>
                  <a:pt x="168455" y="259547"/>
                  <a:pt x="168314" y="257290"/>
                  <a:pt x="168314" y="255032"/>
                </a:cubicBezTo>
                <a:cubicBezTo>
                  <a:pt x="168314" y="225113"/>
                  <a:pt x="192568" y="200858"/>
                  <a:pt x="222488" y="200858"/>
                </a:cubicBezTo>
                <a:lnTo>
                  <a:pt x="246296" y="200858"/>
                </a:lnTo>
                <a:cubicBezTo>
                  <a:pt x="260104" y="200858"/>
                  <a:pt x="271299" y="189664"/>
                  <a:pt x="271299" y="175855"/>
                </a:cubicBezTo>
                <a:lnTo>
                  <a:pt x="271299" y="170855"/>
                </a:lnTo>
                <a:close/>
                <a:moveTo>
                  <a:pt x="249743" y="0"/>
                </a:moveTo>
                <a:cubicBezTo>
                  <a:pt x="272758" y="0"/>
                  <a:pt x="291415" y="18657"/>
                  <a:pt x="291415" y="41672"/>
                </a:cubicBezTo>
                <a:cubicBezTo>
                  <a:pt x="291415" y="43209"/>
                  <a:pt x="291330" y="44746"/>
                  <a:pt x="291160" y="46274"/>
                </a:cubicBezTo>
                <a:lnTo>
                  <a:pt x="279485" y="129183"/>
                </a:lnTo>
                <a:lnTo>
                  <a:pt x="253782" y="129183"/>
                </a:lnTo>
                <a:lnTo>
                  <a:pt x="266310" y="43513"/>
                </a:lnTo>
                <a:cubicBezTo>
                  <a:pt x="266345" y="43207"/>
                  <a:pt x="266370" y="42901"/>
                  <a:pt x="266387" y="42594"/>
                </a:cubicBezTo>
                <a:lnTo>
                  <a:pt x="266412" y="41672"/>
                </a:lnTo>
                <a:cubicBezTo>
                  <a:pt x="266412" y="32745"/>
                  <a:pt x="259394" y="25457"/>
                  <a:pt x="250575" y="25023"/>
                </a:cubicBezTo>
                <a:lnTo>
                  <a:pt x="249743" y="25003"/>
                </a:lnTo>
                <a:lnTo>
                  <a:pt x="31612" y="25003"/>
                </a:lnTo>
                <a:lnTo>
                  <a:pt x="32857" y="27125"/>
                </a:lnTo>
                <a:cubicBezTo>
                  <a:pt x="35837" y="32277"/>
                  <a:pt x="38732" y="37582"/>
                  <a:pt x="41540" y="43038"/>
                </a:cubicBezTo>
                <a:lnTo>
                  <a:pt x="43631" y="47159"/>
                </a:lnTo>
                <a:cubicBezTo>
                  <a:pt x="55963" y="71822"/>
                  <a:pt x="66426" y="99252"/>
                  <a:pt x="67067" y="129185"/>
                </a:cubicBezTo>
                <a:lnTo>
                  <a:pt x="41989" y="129183"/>
                </a:lnTo>
                <a:lnTo>
                  <a:pt x="41958" y="127439"/>
                </a:lnTo>
                <a:cubicBezTo>
                  <a:pt x="40708" y="102011"/>
                  <a:pt x="31587" y="78978"/>
                  <a:pt x="21268" y="58341"/>
                </a:cubicBezTo>
                <a:cubicBezTo>
                  <a:pt x="15457" y="46720"/>
                  <a:pt x="9267" y="35858"/>
                  <a:pt x="2697" y="25757"/>
                </a:cubicBezTo>
                <a:cubicBezTo>
                  <a:pt x="-2322" y="18039"/>
                  <a:pt x="-135" y="7714"/>
                  <a:pt x="7583" y="2695"/>
                </a:cubicBezTo>
                <a:cubicBezTo>
                  <a:pt x="10287" y="936"/>
                  <a:pt x="13444" y="0"/>
                  <a:pt x="16671" y="0"/>
                </a:cubicBezTo>
                <a:lnTo>
                  <a:pt x="249743" y="0"/>
                </a:lnTo>
                <a:close/>
              </a:path>
            </a:pathLst>
          </a:custGeom>
          <a:noFill/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0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9" name="任意多边形: 形状 108">
            <a:extLst>
              <a:ext uri="{FF2B5EF4-FFF2-40B4-BE49-F238E27FC236}">
                <a16:creationId xmlns:a16="http://schemas.microsoft.com/office/drawing/2014/main" id="{F557CC0C-8159-BC7F-2106-FB83484890B5}"/>
              </a:ext>
            </a:extLst>
          </p:cNvPr>
          <p:cNvSpPr>
            <a:spLocks/>
          </p:cNvSpPr>
          <p:nvPr/>
        </p:nvSpPr>
        <p:spPr>
          <a:xfrm>
            <a:off x="4423583" y="15048575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noFill/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7DA3373F-6DFC-A51A-74FD-CF6BB0D30F4F}"/>
              </a:ext>
            </a:extLst>
          </p:cNvPr>
          <p:cNvSpPr>
            <a:spLocks/>
          </p:cNvSpPr>
          <p:nvPr/>
        </p:nvSpPr>
        <p:spPr>
          <a:xfrm>
            <a:off x="4423583" y="15486544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noFill/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347EF2E9-4076-6492-182A-DF59E80BC5CB}"/>
              </a:ext>
            </a:extLst>
          </p:cNvPr>
          <p:cNvSpPr>
            <a:spLocks/>
          </p:cNvSpPr>
          <p:nvPr/>
        </p:nvSpPr>
        <p:spPr>
          <a:xfrm>
            <a:off x="4435238" y="15946508"/>
            <a:ext cx="5592005" cy="14322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noFill/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2" name="图形 4">
            <a:extLst>
              <a:ext uri="{FF2B5EF4-FFF2-40B4-BE49-F238E27FC236}">
                <a16:creationId xmlns:a16="http://schemas.microsoft.com/office/drawing/2014/main" id="{6BE74CDB-3230-06BD-51E1-91922C1044C4}"/>
              </a:ext>
            </a:extLst>
          </p:cNvPr>
          <p:cNvSpPr>
            <a:spLocks/>
          </p:cNvSpPr>
          <p:nvPr/>
        </p:nvSpPr>
        <p:spPr>
          <a:xfrm>
            <a:off x="4450730" y="16068018"/>
            <a:ext cx="211604" cy="211605"/>
          </a:xfrm>
          <a:custGeom>
            <a:avLst/>
            <a:gdLst>
              <a:gd name="connsiteX0" fmla="*/ 208223 w 209550"/>
              <a:gd name="connsiteY0" fmla="*/ 121495 h 209550"/>
              <a:gd name="connsiteX1" fmla="*/ 207789 w 209550"/>
              <a:gd name="connsiteY1" fmla="*/ 124033 h 209550"/>
              <a:gd name="connsiteX2" fmla="*/ 207463 w 209550"/>
              <a:gd name="connsiteY2" fmla="*/ 125708 h 209550"/>
              <a:gd name="connsiteX3" fmla="*/ 207784 w 209550"/>
              <a:gd name="connsiteY3" fmla="*/ 124030 h 209550"/>
              <a:gd name="connsiteX4" fmla="*/ 207256 w 209550"/>
              <a:gd name="connsiteY4" fmla="*/ 126683 h 209550"/>
              <a:gd name="connsiteX5" fmla="*/ 207463 w 209550"/>
              <a:gd name="connsiteY5" fmla="*/ 125708 h 209550"/>
              <a:gd name="connsiteX6" fmla="*/ 206802 w 209550"/>
              <a:gd name="connsiteY6" fmla="*/ 128734 h 209550"/>
              <a:gd name="connsiteX7" fmla="*/ 207256 w 209550"/>
              <a:gd name="connsiteY7" fmla="*/ 126683 h 209550"/>
              <a:gd name="connsiteX8" fmla="*/ 206431 w 209550"/>
              <a:gd name="connsiteY8" fmla="*/ 130253 h 209550"/>
              <a:gd name="connsiteX9" fmla="*/ 206433 w 209550"/>
              <a:gd name="connsiteY9" fmla="*/ 130253 h 209550"/>
              <a:gd name="connsiteX10" fmla="*/ 205304 w 209550"/>
              <a:gd name="connsiteY10" fmla="*/ 134398 h 209550"/>
              <a:gd name="connsiteX11" fmla="*/ 205601 w 209550"/>
              <a:gd name="connsiteY11" fmla="*/ 133379 h 209550"/>
              <a:gd name="connsiteX12" fmla="*/ 204834 w 209550"/>
              <a:gd name="connsiteY12" fmla="*/ 135957 h 209550"/>
              <a:gd name="connsiteX13" fmla="*/ 204832 w 209550"/>
              <a:gd name="connsiteY13" fmla="*/ 135955 h 209550"/>
              <a:gd name="connsiteX14" fmla="*/ 202330 w 209550"/>
              <a:gd name="connsiteY14" fmla="*/ 143076 h 209550"/>
              <a:gd name="connsiteX15" fmla="*/ 202902 w 209550"/>
              <a:gd name="connsiteY15" fmla="*/ 141584 h 209550"/>
              <a:gd name="connsiteX16" fmla="*/ 201689 w 209550"/>
              <a:gd name="connsiteY16" fmla="*/ 144666 h 209550"/>
              <a:gd name="connsiteX17" fmla="*/ 202330 w 209550"/>
              <a:gd name="connsiteY17" fmla="*/ 143076 h 209550"/>
              <a:gd name="connsiteX18" fmla="*/ 201170 w 209550"/>
              <a:gd name="connsiteY18" fmla="*/ 145905 h 209550"/>
              <a:gd name="connsiteX19" fmla="*/ 201689 w 209550"/>
              <a:gd name="connsiteY19" fmla="*/ 144666 h 209550"/>
              <a:gd name="connsiteX20" fmla="*/ 199930 w 209550"/>
              <a:gd name="connsiteY20" fmla="*/ 148691 h 209550"/>
              <a:gd name="connsiteX21" fmla="*/ 201170 w 209550"/>
              <a:gd name="connsiteY21" fmla="*/ 145905 h 209550"/>
              <a:gd name="connsiteX22" fmla="*/ 199451 w 209550"/>
              <a:gd name="connsiteY22" fmla="*/ 149715 h 209550"/>
              <a:gd name="connsiteX23" fmla="*/ 199930 w 209550"/>
              <a:gd name="connsiteY23" fmla="*/ 148691 h 209550"/>
              <a:gd name="connsiteX24" fmla="*/ 198839 w 209550"/>
              <a:gd name="connsiteY24" fmla="*/ 150977 h 209550"/>
              <a:gd name="connsiteX25" fmla="*/ 199451 w 209550"/>
              <a:gd name="connsiteY25" fmla="*/ 149715 h 209550"/>
              <a:gd name="connsiteX26" fmla="*/ 198009 w 209550"/>
              <a:gd name="connsiteY26" fmla="*/ 152629 h 209550"/>
              <a:gd name="connsiteX27" fmla="*/ 198839 w 209550"/>
              <a:gd name="connsiteY27" fmla="*/ 150977 h 209550"/>
              <a:gd name="connsiteX28" fmla="*/ 197128 w 209550"/>
              <a:gd name="connsiteY28" fmla="*/ 154302 h 209550"/>
              <a:gd name="connsiteX29" fmla="*/ 198009 w 209550"/>
              <a:gd name="connsiteY29" fmla="*/ 152629 h 209550"/>
              <a:gd name="connsiteX30" fmla="*/ 196639 w 209550"/>
              <a:gd name="connsiteY30" fmla="*/ 155203 h 209550"/>
              <a:gd name="connsiteX31" fmla="*/ 196638 w 209550"/>
              <a:gd name="connsiteY31" fmla="*/ 155204 h 209550"/>
              <a:gd name="connsiteX32" fmla="*/ 194878 w 209550"/>
              <a:gd name="connsiteY32" fmla="*/ 158280 h 209550"/>
              <a:gd name="connsiteX33" fmla="*/ 194872 w 209550"/>
              <a:gd name="connsiteY33" fmla="*/ 158289 h 209550"/>
              <a:gd name="connsiteX34" fmla="*/ 192875 w 209550"/>
              <a:gd name="connsiteY34" fmla="*/ 161511 h 209550"/>
              <a:gd name="connsiteX35" fmla="*/ 192874 w 209550"/>
              <a:gd name="connsiteY35" fmla="*/ 161512 h 209550"/>
              <a:gd name="connsiteX36" fmla="*/ 188625 w 209550"/>
              <a:gd name="connsiteY36" fmla="*/ 167611 h 209550"/>
              <a:gd name="connsiteX37" fmla="*/ 189321 w 209550"/>
              <a:gd name="connsiteY37" fmla="*/ 166673 h 209550"/>
              <a:gd name="connsiteX38" fmla="*/ 187375 w 209550"/>
              <a:gd name="connsiteY38" fmla="*/ 169242 h 209550"/>
              <a:gd name="connsiteX39" fmla="*/ 187377 w 209550"/>
              <a:gd name="connsiteY39" fmla="*/ 169240 h 209550"/>
              <a:gd name="connsiteX40" fmla="*/ 177954 w 209550"/>
              <a:gd name="connsiteY40" fmla="*/ 179760 h 209550"/>
              <a:gd name="connsiteX41" fmla="*/ 177164 w 209550"/>
              <a:gd name="connsiteY41" fmla="*/ 180515 h 209550"/>
              <a:gd name="connsiteX42" fmla="*/ 177164 w 209550"/>
              <a:gd name="connsiteY42" fmla="*/ 180515 h 209550"/>
              <a:gd name="connsiteX43" fmla="*/ 176105 w 209550"/>
              <a:gd name="connsiteY43" fmla="*/ 181521 h 209550"/>
              <a:gd name="connsiteX44" fmla="*/ 173741 w 209550"/>
              <a:gd name="connsiteY44" fmla="*/ 183653 h 209550"/>
              <a:gd name="connsiteX45" fmla="*/ 171659 w 209550"/>
              <a:gd name="connsiteY45" fmla="*/ 185429 h 209550"/>
              <a:gd name="connsiteX46" fmla="*/ 173312 w 209550"/>
              <a:gd name="connsiteY46" fmla="*/ 184027 h 209550"/>
              <a:gd name="connsiteX47" fmla="*/ 170611 w 209550"/>
              <a:gd name="connsiteY47" fmla="*/ 186286 h 209550"/>
              <a:gd name="connsiteX48" fmla="*/ 171659 w 209550"/>
              <a:gd name="connsiteY48" fmla="*/ 185429 h 209550"/>
              <a:gd name="connsiteX49" fmla="*/ 169453 w 209550"/>
              <a:gd name="connsiteY49" fmla="*/ 187210 h 209550"/>
              <a:gd name="connsiteX50" fmla="*/ 169454 w 209550"/>
              <a:gd name="connsiteY50" fmla="*/ 187209 h 209550"/>
              <a:gd name="connsiteX51" fmla="*/ 165598 w 209550"/>
              <a:gd name="connsiteY51" fmla="*/ 190098 h 209550"/>
              <a:gd name="connsiteX52" fmla="*/ 167726 w 209550"/>
              <a:gd name="connsiteY52" fmla="*/ 188539 h 209550"/>
              <a:gd name="connsiteX53" fmla="*/ 165079 w 209550"/>
              <a:gd name="connsiteY53" fmla="*/ 190467 h 209550"/>
              <a:gd name="connsiteX54" fmla="*/ 165598 w 209550"/>
              <a:gd name="connsiteY54" fmla="*/ 190098 h 209550"/>
              <a:gd name="connsiteX55" fmla="*/ 162971 w 209550"/>
              <a:gd name="connsiteY55" fmla="*/ 191915 h 209550"/>
              <a:gd name="connsiteX56" fmla="*/ 165079 w 209550"/>
              <a:gd name="connsiteY56" fmla="*/ 190467 h 209550"/>
              <a:gd name="connsiteX57" fmla="*/ 162354 w 209550"/>
              <a:gd name="connsiteY57" fmla="*/ 192325 h 209550"/>
              <a:gd name="connsiteX58" fmla="*/ 162971 w 209550"/>
              <a:gd name="connsiteY58" fmla="*/ 191915 h 209550"/>
              <a:gd name="connsiteX59" fmla="*/ 159706 w 209550"/>
              <a:gd name="connsiteY59" fmla="*/ 194014 h 209550"/>
              <a:gd name="connsiteX60" fmla="*/ 162354 w 209550"/>
              <a:gd name="connsiteY60" fmla="*/ 192325 h 209550"/>
              <a:gd name="connsiteX61" fmla="*/ 159165 w 209550"/>
              <a:gd name="connsiteY61" fmla="*/ 194345 h 209550"/>
              <a:gd name="connsiteX62" fmla="*/ 159706 w 209550"/>
              <a:gd name="connsiteY62" fmla="*/ 194014 h 209550"/>
              <a:gd name="connsiteX63" fmla="*/ 157221 w 209550"/>
              <a:gd name="connsiteY63" fmla="*/ 195500 h 209550"/>
              <a:gd name="connsiteX64" fmla="*/ 159165 w 209550"/>
              <a:gd name="connsiteY64" fmla="*/ 194345 h 209550"/>
              <a:gd name="connsiteX65" fmla="*/ 155960 w 209550"/>
              <a:gd name="connsiteY65" fmla="*/ 196218 h 209550"/>
              <a:gd name="connsiteX66" fmla="*/ 155960 w 209550"/>
              <a:gd name="connsiteY66" fmla="*/ 196218 h 209550"/>
              <a:gd name="connsiteX67" fmla="*/ 151456 w 209550"/>
              <a:gd name="connsiteY67" fmla="*/ 198602 h 209550"/>
              <a:gd name="connsiteX68" fmla="*/ 147683 w 209550"/>
              <a:gd name="connsiteY68" fmla="*/ 200390 h 209550"/>
              <a:gd name="connsiteX69" fmla="*/ 149568 w 209550"/>
              <a:gd name="connsiteY69" fmla="*/ 199519 h 209550"/>
              <a:gd name="connsiteX70" fmla="*/ 146891 w 209550"/>
              <a:gd name="connsiteY70" fmla="*/ 200742 h 209550"/>
              <a:gd name="connsiteX71" fmla="*/ 147683 w 209550"/>
              <a:gd name="connsiteY71" fmla="*/ 200390 h 209550"/>
              <a:gd name="connsiteX72" fmla="*/ 144456 w 209550"/>
              <a:gd name="connsiteY72" fmla="*/ 201775 h 209550"/>
              <a:gd name="connsiteX73" fmla="*/ 146891 w 209550"/>
              <a:gd name="connsiteY73" fmla="*/ 200742 h 209550"/>
              <a:gd name="connsiteX74" fmla="*/ 143956 w 209550"/>
              <a:gd name="connsiteY74" fmla="*/ 201978 h 209550"/>
              <a:gd name="connsiteX75" fmla="*/ 144456 w 209550"/>
              <a:gd name="connsiteY75" fmla="*/ 201775 h 209550"/>
              <a:gd name="connsiteX76" fmla="*/ 141202 w 209550"/>
              <a:gd name="connsiteY76" fmla="*/ 203044 h 209550"/>
              <a:gd name="connsiteX77" fmla="*/ 143956 w 209550"/>
              <a:gd name="connsiteY77" fmla="*/ 201978 h 209550"/>
              <a:gd name="connsiteX78" fmla="*/ 140098 w 209550"/>
              <a:gd name="connsiteY78" fmla="*/ 203446 h 209550"/>
              <a:gd name="connsiteX79" fmla="*/ 141202 w 209550"/>
              <a:gd name="connsiteY79" fmla="*/ 203044 h 209550"/>
              <a:gd name="connsiteX80" fmla="*/ 137701 w 209550"/>
              <a:gd name="connsiteY80" fmla="*/ 204272 h 209550"/>
              <a:gd name="connsiteX81" fmla="*/ 140098 w 209550"/>
              <a:gd name="connsiteY81" fmla="*/ 203446 h 209550"/>
              <a:gd name="connsiteX82" fmla="*/ 137277 w 209550"/>
              <a:gd name="connsiteY82" fmla="*/ 204411 h 209550"/>
              <a:gd name="connsiteX83" fmla="*/ 137701 w 209550"/>
              <a:gd name="connsiteY83" fmla="*/ 204272 h 209550"/>
              <a:gd name="connsiteX84" fmla="*/ 134693 w 209550"/>
              <a:gd name="connsiteY84" fmla="*/ 205216 h 209550"/>
              <a:gd name="connsiteX85" fmla="*/ 134687 w 209550"/>
              <a:gd name="connsiteY85" fmla="*/ 205218 h 209550"/>
              <a:gd name="connsiteX86" fmla="*/ 131082 w 209550"/>
              <a:gd name="connsiteY86" fmla="*/ 206220 h 209550"/>
              <a:gd name="connsiteX87" fmla="*/ 133573 w 209550"/>
              <a:gd name="connsiteY87" fmla="*/ 205543 h 209550"/>
              <a:gd name="connsiteX88" fmla="*/ 129971 w 209550"/>
              <a:gd name="connsiteY88" fmla="*/ 206501 h 209550"/>
              <a:gd name="connsiteX89" fmla="*/ 131082 w 209550"/>
              <a:gd name="connsiteY89" fmla="*/ 206220 h 209550"/>
              <a:gd name="connsiteX90" fmla="*/ 127690 w 209550"/>
              <a:gd name="connsiteY90" fmla="*/ 207036 h 209550"/>
              <a:gd name="connsiteX91" fmla="*/ 129971 w 209550"/>
              <a:gd name="connsiteY91" fmla="*/ 206501 h 209550"/>
              <a:gd name="connsiteX92" fmla="*/ 126760 w 209550"/>
              <a:gd name="connsiteY92" fmla="*/ 207239 h 209550"/>
              <a:gd name="connsiteX93" fmla="*/ 127690 w 209550"/>
              <a:gd name="connsiteY93" fmla="*/ 207036 h 209550"/>
              <a:gd name="connsiteX94" fmla="*/ 124509 w 209550"/>
              <a:gd name="connsiteY94" fmla="*/ 207695 h 209550"/>
              <a:gd name="connsiteX95" fmla="*/ 124511 w 209550"/>
              <a:gd name="connsiteY95" fmla="*/ 207694 h 209550"/>
              <a:gd name="connsiteX96" fmla="*/ 120372 w 209550"/>
              <a:gd name="connsiteY96" fmla="*/ 208397 h 209550"/>
              <a:gd name="connsiteX97" fmla="*/ 122966 w 209550"/>
              <a:gd name="connsiteY97" fmla="*/ 207976 h 209550"/>
              <a:gd name="connsiteX98" fmla="*/ 119405 w 209550"/>
              <a:gd name="connsiteY98" fmla="*/ 208537 h 209550"/>
              <a:gd name="connsiteX99" fmla="*/ 120372 w 209550"/>
              <a:gd name="connsiteY99" fmla="*/ 208397 h 209550"/>
              <a:gd name="connsiteX100" fmla="*/ 117395 w 209550"/>
              <a:gd name="connsiteY100" fmla="*/ 208798 h 209550"/>
              <a:gd name="connsiteX101" fmla="*/ 117397 w 209550"/>
              <a:gd name="connsiteY101" fmla="*/ 208798 h 209550"/>
              <a:gd name="connsiteX102" fmla="*/ 104775 w 209550"/>
              <a:gd name="connsiteY102" fmla="*/ 209550 h 209550"/>
              <a:gd name="connsiteX103" fmla="*/ 93072 w 209550"/>
              <a:gd name="connsiteY103" fmla="*/ 208903 h 209550"/>
              <a:gd name="connsiteX104" fmla="*/ 93079 w 209550"/>
              <a:gd name="connsiteY104" fmla="*/ 208892 h 209550"/>
              <a:gd name="connsiteX105" fmla="*/ 89690 w 209550"/>
              <a:gd name="connsiteY105" fmla="*/ 208472 h 209550"/>
              <a:gd name="connsiteX106" fmla="*/ 89500 w 209550"/>
              <a:gd name="connsiteY106" fmla="*/ 208444 h 209550"/>
              <a:gd name="connsiteX107" fmla="*/ 79050 w 209550"/>
              <a:gd name="connsiteY107" fmla="*/ 206362 h 209550"/>
              <a:gd name="connsiteX108" fmla="*/ 79049 w 209550"/>
              <a:gd name="connsiteY108" fmla="*/ 206369 h 209550"/>
              <a:gd name="connsiteX109" fmla="*/ 69163 w 209550"/>
              <a:gd name="connsiteY109" fmla="*/ 203339 h 209550"/>
              <a:gd name="connsiteX110" fmla="*/ 69163 w 209550"/>
              <a:gd name="connsiteY110" fmla="*/ 203343 h 209550"/>
              <a:gd name="connsiteX111" fmla="*/ 62273 w 209550"/>
              <a:gd name="connsiteY111" fmla="*/ 200569 h 209550"/>
              <a:gd name="connsiteX112" fmla="*/ 63329 w 209550"/>
              <a:gd name="connsiteY112" fmla="*/ 201033 h 209550"/>
              <a:gd name="connsiteX113" fmla="*/ 60247 w 209550"/>
              <a:gd name="connsiteY113" fmla="*/ 199645 h 209550"/>
              <a:gd name="connsiteX114" fmla="*/ 62273 w 209550"/>
              <a:gd name="connsiteY114" fmla="*/ 200569 h 209550"/>
              <a:gd name="connsiteX115" fmla="*/ 59628 w 209550"/>
              <a:gd name="connsiteY115" fmla="*/ 199349 h 209550"/>
              <a:gd name="connsiteX116" fmla="*/ 60247 w 209550"/>
              <a:gd name="connsiteY116" fmla="*/ 199645 h 209550"/>
              <a:gd name="connsiteX117" fmla="*/ 57562 w 209550"/>
              <a:gd name="connsiteY117" fmla="*/ 198335 h 209550"/>
              <a:gd name="connsiteX118" fmla="*/ 59628 w 209550"/>
              <a:gd name="connsiteY118" fmla="*/ 199349 h 209550"/>
              <a:gd name="connsiteX119" fmla="*/ 56713 w 209550"/>
              <a:gd name="connsiteY119" fmla="*/ 197899 h 209550"/>
              <a:gd name="connsiteX120" fmla="*/ 56718 w 209550"/>
              <a:gd name="connsiteY120" fmla="*/ 197903 h 209550"/>
              <a:gd name="connsiteX121" fmla="*/ 54128 w 209550"/>
              <a:gd name="connsiteY121" fmla="*/ 196518 h 209550"/>
              <a:gd name="connsiteX122" fmla="*/ 53542 w 209550"/>
              <a:gd name="connsiteY122" fmla="*/ 196191 h 209550"/>
              <a:gd name="connsiteX123" fmla="*/ 47882 w 209550"/>
              <a:gd name="connsiteY123" fmla="*/ 192773 h 209550"/>
              <a:gd name="connsiteX124" fmla="*/ 47887 w 209550"/>
              <a:gd name="connsiteY124" fmla="*/ 192776 h 209550"/>
              <a:gd name="connsiteX125" fmla="*/ 42236 w 209550"/>
              <a:gd name="connsiteY125" fmla="*/ 188846 h 209550"/>
              <a:gd name="connsiteX126" fmla="*/ 42819 w 209550"/>
              <a:gd name="connsiteY126" fmla="*/ 189278 h 209550"/>
              <a:gd name="connsiteX127" fmla="*/ 40288 w 209550"/>
              <a:gd name="connsiteY127" fmla="*/ 187360 h 209550"/>
              <a:gd name="connsiteX128" fmla="*/ 42236 w 209550"/>
              <a:gd name="connsiteY128" fmla="*/ 188846 h 209550"/>
              <a:gd name="connsiteX129" fmla="*/ 39710 w 209550"/>
              <a:gd name="connsiteY129" fmla="*/ 186904 h 209550"/>
              <a:gd name="connsiteX130" fmla="*/ 40288 w 209550"/>
              <a:gd name="connsiteY130" fmla="*/ 187360 h 209550"/>
              <a:gd name="connsiteX131" fmla="*/ 38128 w 209550"/>
              <a:gd name="connsiteY131" fmla="*/ 185624 h 209550"/>
              <a:gd name="connsiteX132" fmla="*/ 38129 w 209550"/>
              <a:gd name="connsiteY132" fmla="*/ 185625 h 209550"/>
              <a:gd name="connsiteX133" fmla="*/ 36417 w 209550"/>
              <a:gd name="connsiteY133" fmla="*/ 184181 h 209550"/>
              <a:gd name="connsiteX134" fmla="*/ 32692 w 209550"/>
              <a:gd name="connsiteY134" fmla="*/ 180813 h 209550"/>
              <a:gd name="connsiteX135" fmla="*/ 22183 w 209550"/>
              <a:gd name="connsiteY135" fmla="*/ 169252 h 209550"/>
              <a:gd name="connsiteX136" fmla="*/ 22696 w 209550"/>
              <a:gd name="connsiteY136" fmla="*/ 169899 h 209550"/>
              <a:gd name="connsiteX137" fmla="*/ 20459 w 209550"/>
              <a:gd name="connsiteY137" fmla="*/ 166981 h 209550"/>
              <a:gd name="connsiteX138" fmla="*/ 20455 w 209550"/>
              <a:gd name="connsiteY138" fmla="*/ 166980 h 209550"/>
              <a:gd name="connsiteX139" fmla="*/ 14536 w 209550"/>
              <a:gd name="connsiteY139" fmla="*/ 158049 h 209550"/>
              <a:gd name="connsiteX140" fmla="*/ 14684 w 209550"/>
              <a:gd name="connsiteY140" fmla="*/ 158299 h 209550"/>
              <a:gd name="connsiteX141" fmla="*/ 12918 w 209550"/>
              <a:gd name="connsiteY141" fmla="*/ 155214 h 209550"/>
              <a:gd name="connsiteX142" fmla="*/ 14536 w 209550"/>
              <a:gd name="connsiteY142" fmla="*/ 158049 h 209550"/>
              <a:gd name="connsiteX143" fmla="*/ 12421 w 209550"/>
              <a:gd name="connsiteY143" fmla="*/ 154299 h 209550"/>
              <a:gd name="connsiteX144" fmla="*/ 12918 w 209550"/>
              <a:gd name="connsiteY144" fmla="*/ 155214 h 209550"/>
              <a:gd name="connsiteX145" fmla="*/ 11559 w 209550"/>
              <a:gd name="connsiteY145" fmla="*/ 152662 h 209550"/>
              <a:gd name="connsiteX146" fmla="*/ 12421 w 209550"/>
              <a:gd name="connsiteY146" fmla="*/ 154299 h 209550"/>
              <a:gd name="connsiteX147" fmla="*/ 10712 w 209550"/>
              <a:gd name="connsiteY147" fmla="*/ 150980 h 209550"/>
              <a:gd name="connsiteX148" fmla="*/ 11559 w 209550"/>
              <a:gd name="connsiteY148" fmla="*/ 152662 h 209550"/>
              <a:gd name="connsiteX149" fmla="*/ 10099 w 209550"/>
              <a:gd name="connsiteY149" fmla="*/ 149713 h 209550"/>
              <a:gd name="connsiteX150" fmla="*/ 10712 w 209550"/>
              <a:gd name="connsiteY150" fmla="*/ 150980 h 209550"/>
              <a:gd name="connsiteX151" fmla="*/ 9619 w 209550"/>
              <a:gd name="connsiteY151" fmla="*/ 148688 h 209550"/>
              <a:gd name="connsiteX152" fmla="*/ 10099 w 209550"/>
              <a:gd name="connsiteY152" fmla="*/ 149713 h 209550"/>
              <a:gd name="connsiteX153" fmla="*/ 8379 w 209550"/>
              <a:gd name="connsiteY153" fmla="*/ 145899 h 209550"/>
              <a:gd name="connsiteX154" fmla="*/ 9619 w 209550"/>
              <a:gd name="connsiteY154" fmla="*/ 148688 h 209550"/>
              <a:gd name="connsiteX155" fmla="*/ 7862 w 209550"/>
              <a:gd name="connsiteY155" fmla="*/ 144667 h 209550"/>
              <a:gd name="connsiteX156" fmla="*/ 8379 w 209550"/>
              <a:gd name="connsiteY156" fmla="*/ 145899 h 209550"/>
              <a:gd name="connsiteX157" fmla="*/ 7221 w 209550"/>
              <a:gd name="connsiteY157" fmla="*/ 143075 h 209550"/>
              <a:gd name="connsiteX158" fmla="*/ 7862 w 209550"/>
              <a:gd name="connsiteY158" fmla="*/ 144667 h 209550"/>
              <a:gd name="connsiteX159" fmla="*/ 6689 w 209550"/>
              <a:gd name="connsiteY159" fmla="*/ 141692 h 209550"/>
              <a:gd name="connsiteX160" fmla="*/ 6688 w 209550"/>
              <a:gd name="connsiteY160" fmla="*/ 141689 h 209550"/>
              <a:gd name="connsiteX161" fmla="*/ 3438 w 209550"/>
              <a:gd name="connsiteY161" fmla="*/ 131497 h 209550"/>
              <a:gd name="connsiteX162" fmla="*/ 3761 w 209550"/>
              <a:gd name="connsiteY162" fmla="*/ 132695 h 209550"/>
              <a:gd name="connsiteX163" fmla="*/ 2730 w 209550"/>
              <a:gd name="connsiteY163" fmla="*/ 128638 h 209550"/>
              <a:gd name="connsiteX164" fmla="*/ 3438 w 209550"/>
              <a:gd name="connsiteY164" fmla="*/ 131497 h 209550"/>
              <a:gd name="connsiteX165" fmla="*/ 2544 w 209550"/>
              <a:gd name="connsiteY165" fmla="*/ 127827 h 209550"/>
              <a:gd name="connsiteX166" fmla="*/ 2730 w 209550"/>
              <a:gd name="connsiteY166" fmla="*/ 128638 h 209550"/>
              <a:gd name="connsiteX167" fmla="*/ 2071 w 209550"/>
              <a:gd name="connsiteY167" fmla="*/ 125606 h 209550"/>
              <a:gd name="connsiteX168" fmla="*/ 2544 w 209550"/>
              <a:gd name="connsiteY168" fmla="*/ 127827 h 209550"/>
              <a:gd name="connsiteX169" fmla="*/ 1766 w 209550"/>
              <a:gd name="connsiteY169" fmla="*/ 124035 h 209550"/>
              <a:gd name="connsiteX170" fmla="*/ 2071 w 209550"/>
              <a:gd name="connsiteY170" fmla="*/ 125606 h 209550"/>
              <a:gd name="connsiteX171" fmla="*/ 1327 w 209550"/>
              <a:gd name="connsiteY171" fmla="*/ 121495 h 209550"/>
              <a:gd name="connsiteX172" fmla="*/ 1327 w 209550"/>
              <a:gd name="connsiteY172" fmla="*/ 121494 h 209550"/>
              <a:gd name="connsiteX173" fmla="*/ 788 w 209550"/>
              <a:gd name="connsiteY173" fmla="*/ 117690 h 209550"/>
              <a:gd name="connsiteX174" fmla="*/ 733 w 209550"/>
              <a:gd name="connsiteY174" fmla="*/ 117237 h 209550"/>
              <a:gd name="connsiteX175" fmla="*/ 788 w 209550"/>
              <a:gd name="connsiteY175" fmla="*/ 117690 h 209550"/>
              <a:gd name="connsiteX176" fmla="*/ 444 w 209550"/>
              <a:gd name="connsiteY176" fmla="*/ 114488 h 209550"/>
              <a:gd name="connsiteX177" fmla="*/ 733 w 209550"/>
              <a:gd name="connsiteY177" fmla="*/ 117237 h 209550"/>
              <a:gd name="connsiteX178" fmla="*/ 351 w 209550"/>
              <a:gd name="connsiteY178" fmla="*/ 113408 h 209550"/>
              <a:gd name="connsiteX179" fmla="*/ 351 w 209550"/>
              <a:gd name="connsiteY179" fmla="*/ 113411 h 209550"/>
              <a:gd name="connsiteX180" fmla="*/ 138 w 209550"/>
              <a:gd name="connsiteY180" fmla="*/ 110204 h 209550"/>
              <a:gd name="connsiteX181" fmla="*/ 138 w 209550"/>
              <a:gd name="connsiteY181" fmla="*/ 110204 h 209550"/>
              <a:gd name="connsiteX182" fmla="*/ 35 w 209550"/>
              <a:gd name="connsiteY182" fmla="*/ 107522 h 209550"/>
              <a:gd name="connsiteX183" fmla="*/ 35 w 209550"/>
              <a:gd name="connsiteY183" fmla="*/ 107522 h 209550"/>
              <a:gd name="connsiteX184" fmla="*/ 0 w 209550"/>
              <a:gd name="connsiteY184" fmla="*/ 104775 h 209550"/>
              <a:gd name="connsiteX185" fmla="*/ 693 w 209550"/>
              <a:gd name="connsiteY185" fmla="*/ 92661 h 209550"/>
              <a:gd name="connsiteX186" fmla="*/ 687 w 209550"/>
              <a:gd name="connsiteY186" fmla="*/ 92657 h 209550"/>
              <a:gd name="connsiteX187" fmla="*/ 1263 w 209550"/>
              <a:gd name="connsiteY187" fmla="*/ 88457 h 209550"/>
              <a:gd name="connsiteX188" fmla="*/ 1196 w 209550"/>
              <a:gd name="connsiteY188" fmla="*/ 88858 h 209550"/>
              <a:gd name="connsiteX189" fmla="*/ 1467 w 209550"/>
              <a:gd name="connsiteY189" fmla="*/ 87172 h 209550"/>
              <a:gd name="connsiteX190" fmla="*/ 1263 w 209550"/>
              <a:gd name="connsiteY190" fmla="*/ 88457 h 209550"/>
              <a:gd name="connsiteX191" fmla="*/ 1771 w 209550"/>
              <a:gd name="connsiteY191" fmla="*/ 85491 h 209550"/>
              <a:gd name="connsiteX192" fmla="*/ 1467 w 209550"/>
              <a:gd name="connsiteY192" fmla="*/ 87172 h 209550"/>
              <a:gd name="connsiteX193" fmla="*/ 2101 w 209550"/>
              <a:gd name="connsiteY193" fmla="*/ 83775 h 209550"/>
              <a:gd name="connsiteX194" fmla="*/ 1771 w 209550"/>
              <a:gd name="connsiteY194" fmla="*/ 85491 h 209550"/>
              <a:gd name="connsiteX195" fmla="*/ 2573 w 209550"/>
              <a:gd name="connsiteY195" fmla="*/ 81594 h 209550"/>
              <a:gd name="connsiteX196" fmla="*/ 2569 w 209550"/>
              <a:gd name="connsiteY196" fmla="*/ 81596 h 209550"/>
              <a:gd name="connsiteX197" fmla="*/ 4260 w 209550"/>
              <a:gd name="connsiteY197" fmla="*/ 75105 h 209550"/>
              <a:gd name="connsiteX198" fmla="*/ 3957 w 209550"/>
              <a:gd name="connsiteY198" fmla="*/ 76143 h 209550"/>
              <a:gd name="connsiteX199" fmla="*/ 4758 w 209550"/>
              <a:gd name="connsiteY199" fmla="*/ 73459 h 209550"/>
              <a:gd name="connsiteX200" fmla="*/ 4260 w 209550"/>
              <a:gd name="connsiteY200" fmla="*/ 75105 h 209550"/>
              <a:gd name="connsiteX201" fmla="*/ 5592 w 209550"/>
              <a:gd name="connsiteY201" fmla="*/ 70916 h 209550"/>
              <a:gd name="connsiteX202" fmla="*/ 5589 w 209550"/>
              <a:gd name="connsiteY202" fmla="*/ 70919 h 209550"/>
              <a:gd name="connsiteX203" fmla="*/ 6706 w 209550"/>
              <a:gd name="connsiteY203" fmla="*/ 67813 h 209550"/>
              <a:gd name="connsiteX204" fmla="*/ 6114 w 209550"/>
              <a:gd name="connsiteY204" fmla="*/ 69419 h 209550"/>
              <a:gd name="connsiteX205" fmla="*/ 7265 w 209550"/>
              <a:gd name="connsiteY205" fmla="*/ 66359 h 209550"/>
              <a:gd name="connsiteX206" fmla="*/ 6706 w 209550"/>
              <a:gd name="connsiteY206" fmla="*/ 67813 h 209550"/>
              <a:gd name="connsiteX207" fmla="*/ 8019 w 209550"/>
              <a:gd name="connsiteY207" fmla="*/ 64504 h 209550"/>
              <a:gd name="connsiteX208" fmla="*/ 7265 w 209550"/>
              <a:gd name="connsiteY208" fmla="*/ 66359 h 209550"/>
              <a:gd name="connsiteX209" fmla="*/ 8380 w 209550"/>
              <a:gd name="connsiteY209" fmla="*/ 63645 h 209550"/>
              <a:gd name="connsiteX210" fmla="*/ 8019 w 209550"/>
              <a:gd name="connsiteY210" fmla="*/ 64504 h 209550"/>
              <a:gd name="connsiteX211" fmla="*/ 9620 w 209550"/>
              <a:gd name="connsiteY211" fmla="*/ 60859 h 209550"/>
              <a:gd name="connsiteX212" fmla="*/ 8380 w 209550"/>
              <a:gd name="connsiteY212" fmla="*/ 63645 h 209550"/>
              <a:gd name="connsiteX213" fmla="*/ 10485 w 209550"/>
              <a:gd name="connsiteY213" fmla="*/ 59033 h 209550"/>
              <a:gd name="connsiteX214" fmla="*/ 9620 w 209550"/>
              <a:gd name="connsiteY214" fmla="*/ 60859 h 209550"/>
              <a:gd name="connsiteX215" fmla="*/ 10914 w 209550"/>
              <a:gd name="connsiteY215" fmla="*/ 58162 h 209550"/>
              <a:gd name="connsiteX216" fmla="*/ 10485 w 209550"/>
              <a:gd name="connsiteY216" fmla="*/ 59033 h 209550"/>
              <a:gd name="connsiteX217" fmla="*/ 11541 w 209550"/>
              <a:gd name="connsiteY217" fmla="*/ 56921 h 209550"/>
              <a:gd name="connsiteX218" fmla="*/ 10914 w 209550"/>
              <a:gd name="connsiteY218" fmla="*/ 58162 h 209550"/>
              <a:gd name="connsiteX219" fmla="*/ 12803 w 209550"/>
              <a:gd name="connsiteY219" fmla="*/ 54545 h 209550"/>
              <a:gd name="connsiteX220" fmla="*/ 11541 w 209550"/>
              <a:gd name="connsiteY220" fmla="*/ 56921 h 209550"/>
              <a:gd name="connsiteX221" fmla="*/ 12991 w 209550"/>
              <a:gd name="connsiteY221" fmla="*/ 54202 h 209550"/>
              <a:gd name="connsiteX222" fmla="*/ 12803 w 209550"/>
              <a:gd name="connsiteY222" fmla="*/ 54545 h 209550"/>
              <a:gd name="connsiteX223" fmla="*/ 14621 w 209550"/>
              <a:gd name="connsiteY223" fmla="*/ 51357 h 209550"/>
              <a:gd name="connsiteX224" fmla="*/ 12991 w 209550"/>
              <a:gd name="connsiteY224" fmla="*/ 54202 h 209550"/>
              <a:gd name="connsiteX225" fmla="*/ 14799 w 209550"/>
              <a:gd name="connsiteY225" fmla="*/ 51059 h 209550"/>
              <a:gd name="connsiteX226" fmla="*/ 14621 w 209550"/>
              <a:gd name="connsiteY226" fmla="*/ 51357 h 209550"/>
              <a:gd name="connsiteX227" fmla="*/ 16518 w 209550"/>
              <a:gd name="connsiteY227" fmla="*/ 48284 h 209550"/>
              <a:gd name="connsiteX228" fmla="*/ 14799 w 209550"/>
              <a:gd name="connsiteY228" fmla="*/ 51059 h 209550"/>
              <a:gd name="connsiteX229" fmla="*/ 16756 w 209550"/>
              <a:gd name="connsiteY229" fmla="*/ 47914 h 209550"/>
              <a:gd name="connsiteX230" fmla="*/ 16756 w 209550"/>
              <a:gd name="connsiteY230" fmla="*/ 47915 h 209550"/>
              <a:gd name="connsiteX231" fmla="*/ 21077 w 209550"/>
              <a:gd name="connsiteY231" fmla="*/ 41737 h 209550"/>
              <a:gd name="connsiteX232" fmla="*/ 20321 w 209550"/>
              <a:gd name="connsiteY232" fmla="*/ 42752 h 209550"/>
              <a:gd name="connsiteX233" fmla="*/ 22175 w 209550"/>
              <a:gd name="connsiteY233" fmla="*/ 40308 h 209550"/>
              <a:gd name="connsiteX234" fmla="*/ 22173 w 209550"/>
              <a:gd name="connsiteY234" fmla="*/ 40310 h 209550"/>
              <a:gd name="connsiteX235" fmla="*/ 31596 w 209550"/>
              <a:gd name="connsiteY235" fmla="*/ 29790 h 209550"/>
              <a:gd name="connsiteX236" fmla="*/ 32386 w 209550"/>
              <a:gd name="connsiteY236" fmla="*/ 29035 h 209550"/>
              <a:gd name="connsiteX237" fmla="*/ 32386 w 209550"/>
              <a:gd name="connsiteY237" fmla="*/ 29035 h 209550"/>
              <a:gd name="connsiteX238" fmla="*/ 40539 w 209550"/>
              <a:gd name="connsiteY238" fmla="*/ 21999 h 209550"/>
              <a:gd name="connsiteX239" fmla="*/ 39736 w 209550"/>
              <a:gd name="connsiteY239" fmla="*/ 22625 h 209550"/>
              <a:gd name="connsiteX240" fmla="*/ 42236 w 209550"/>
              <a:gd name="connsiteY240" fmla="*/ 20704 h 209550"/>
              <a:gd name="connsiteX241" fmla="*/ 40539 w 209550"/>
              <a:gd name="connsiteY241" fmla="*/ 21999 h 209550"/>
              <a:gd name="connsiteX242" fmla="*/ 42822 w 209550"/>
              <a:gd name="connsiteY242" fmla="*/ 20273 h 209550"/>
              <a:gd name="connsiteX243" fmla="*/ 42819 w 209550"/>
              <a:gd name="connsiteY243" fmla="*/ 20272 h 209550"/>
              <a:gd name="connsiteX244" fmla="*/ 48512 w 209550"/>
              <a:gd name="connsiteY244" fmla="*/ 16374 h 209550"/>
              <a:gd name="connsiteX245" fmla="*/ 48511 w 209550"/>
              <a:gd name="connsiteY245" fmla="*/ 16373 h 209550"/>
              <a:gd name="connsiteX246" fmla="*/ 53538 w 209550"/>
              <a:gd name="connsiteY246" fmla="*/ 13363 h 209550"/>
              <a:gd name="connsiteX247" fmla="*/ 56718 w 209550"/>
              <a:gd name="connsiteY247" fmla="*/ 11647 h 209550"/>
              <a:gd name="connsiteX248" fmla="*/ 54131 w 209550"/>
              <a:gd name="connsiteY248" fmla="*/ 13032 h 209550"/>
              <a:gd name="connsiteX249" fmla="*/ 57558 w 209550"/>
              <a:gd name="connsiteY249" fmla="*/ 11218 h 209550"/>
              <a:gd name="connsiteX250" fmla="*/ 56718 w 209550"/>
              <a:gd name="connsiteY250" fmla="*/ 11647 h 209550"/>
              <a:gd name="connsiteX251" fmla="*/ 59627 w 209550"/>
              <a:gd name="connsiteY251" fmla="*/ 10199 h 209550"/>
              <a:gd name="connsiteX252" fmla="*/ 57558 w 209550"/>
              <a:gd name="connsiteY252" fmla="*/ 11218 h 209550"/>
              <a:gd name="connsiteX253" fmla="*/ 60247 w 209550"/>
              <a:gd name="connsiteY253" fmla="*/ 9906 h 209550"/>
              <a:gd name="connsiteX254" fmla="*/ 59627 w 209550"/>
              <a:gd name="connsiteY254" fmla="*/ 10199 h 209550"/>
              <a:gd name="connsiteX255" fmla="*/ 62496 w 209550"/>
              <a:gd name="connsiteY255" fmla="*/ 8880 h 209550"/>
              <a:gd name="connsiteX256" fmla="*/ 62492 w 209550"/>
              <a:gd name="connsiteY256" fmla="*/ 8883 h 209550"/>
              <a:gd name="connsiteX257" fmla="*/ 65952 w 209550"/>
              <a:gd name="connsiteY257" fmla="*/ 7428 h 209550"/>
              <a:gd name="connsiteX258" fmla="*/ 67198 w 209550"/>
              <a:gd name="connsiteY258" fmla="*/ 6940 h 209550"/>
              <a:gd name="connsiteX259" fmla="*/ 65952 w 209550"/>
              <a:gd name="connsiteY259" fmla="*/ 7428 h 209550"/>
              <a:gd name="connsiteX260" fmla="*/ 69116 w 209550"/>
              <a:gd name="connsiteY260" fmla="*/ 6225 h 209550"/>
              <a:gd name="connsiteX261" fmla="*/ 67198 w 209550"/>
              <a:gd name="connsiteY261" fmla="*/ 6940 h 209550"/>
              <a:gd name="connsiteX262" fmla="*/ 69686 w 209550"/>
              <a:gd name="connsiteY262" fmla="*/ 6020 h 209550"/>
              <a:gd name="connsiteX263" fmla="*/ 69116 w 209550"/>
              <a:gd name="connsiteY263" fmla="*/ 6225 h 209550"/>
              <a:gd name="connsiteX264" fmla="*/ 72489 w 209550"/>
              <a:gd name="connsiteY264" fmla="*/ 5069 h 209550"/>
              <a:gd name="connsiteX265" fmla="*/ 69686 w 209550"/>
              <a:gd name="connsiteY265" fmla="*/ 6020 h 209550"/>
              <a:gd name="connsiteX266" fmla="*/ 72760 w 209550"/>
              <a:gd name="connsiteY266" fmla="*/ 4981 h 209550"/>
              <a:gd name="connsiteX267" fmla="*/ 72757 w 209550"/>
              <a:gd name="connsiteY267" fmla="*/ 4982 h 209550"/>
              <a:gd name="connsiteX268" fmla="*/ 75658 w 209550"/>
              <a:gd name="connsiteY268" fmla="*/ 4099 h 209550"/>
              <a:gd name="connsiteX269" fmla="*/ 78848 w 209550"/>
              <a:gd name="connsiteY269" fmla="*/ 3232 h 209550"/>
              <a:gd name="connsiteX270" fmla="*/ 77002 w 209550"/>
              <a:gd name="connsiteY270" fmla="*/ 3721 h 209550"/>
              <a:gd name="connsiteX271" fmla="*/ 79750 w 209550"/>
              <a:gd name="connsiteY271" fmla="*/ 3007 h 209550"/>
              <a:gd name="connsiteX272" fmla="*/ 78848 w 209550"/>
              <a:gd name="connsiteY272" fmla="*/ 3232 h 209550"/>
              <a:gd name="connsiteX273" fmla="*/ 81964 w 209550"/>
              <a:gd name="connsiteY273" fmla="*/ 2490 h 209550"/>
              <a:gd name="connsiteX274" fmla="*/ 79750 w 209550"/>
              <a:gd name="connsiteY274" fmla="*/ 3007 h 209550"/>
              <a:gd name="connsiteX275" fmla="*/ 83112 w 209550"/>
              <a:gd name="connsiteY275" fmla="*/ 2242 h 209550"/>
              <a:gd name="connsiteX276" fmla="*/ 81964 w 209550"/>
              <a:gd name="connsiteY276" fmla="*/ 2490 h 209550"/>
              <a:gd name="connsiteX277" fmla="*/ 84783 w 209550"/>
              <a:gd name="connsiteY277" fmla="*/ 1905 h 209550"/>
              <a:gd name="connsiteX278" fmla="*/ 84786 w 209550"/>
              <a:gd name="connsiteY278" fmla="*/ 1905 h 209550"/>
              <a:gd name="connsiteX279" fmla="*/ 89073 w 209550"/>
              <a:gd name="connsiteY279" fmla="*/ 1169 h 209550"/>
              <a:gd name="connsiteX280" fmla="*/ 87195 w 209550"/>
              <a:gd name="connsiteY280" fmla="*/ 1468 h 209550"/>
              <a:gd name="connsiteX281" fmla="*/ 90534 w 209550"/>
              <a:gd name="connsiteY281" fmla="*/ 960 h 209550"/>
              <a:gd name="connsiteX282" fmla="*/ 89073 w 209550"/>
              <a:gd name="connsiteY282" fmla="*/ 1169 h 209550"/>
              <a:gd name="connsiteX283" fmla="*/ 92012 w 209550"/>
              <a:gd name="connsiteY283" fmla="*/ 769 h 209550"/>
              <a:gd name="connsiteX284" fmla="*/ 92011 w 209550"/>
              <a:gd name="connsiteY284" fmla="*/ 770 h 209550"/>
              <a:gd name="connsiteX285" fmla="*/ 104775 w 209550"/>
              <a:gd name="connsiteY285" fmla="*/ 0 h 209550"/>
              <a:gd name="connsiteX286" fmla="*/ 116478 w 209550"/>
              <a:gd name="connsiteY286" fmla="*/ 646 h 209550"/>
              <a:gd name="connsiteX287" fmla="*/ 116471 w 209550"/>
              <a:gd name="connsiteY287" fmla="*/ 658 h 209550"/>
              <a:gd name="connsiteX288" fmla="*/ 119860 w 209550"/>
              <a:gd name="connsiteY288" fmla="*/ 1078 h 209550"/>
              <a:gd name="connsiteX289" fmla="*/ 120050 w 209550"/>
              <a:gd name="connsiteY289" fmla="*/ 1105 h 209550"/>
              <a:gd name="connsiteX290" fmla="*/ 130499 w 209550"/>
              <a:gd name="connsiteY290" fmla="*/ 3188 h 209550"/>
              <a:gd name="connsiteX291" fmla="*/ 130501 w 209550"/>
              <a:gd name="connsiteY291" fmla="*/ 3182 h 209550"/>
              <a:gd name="connsiteX292" fmla="*/ 140387 w 209550"/>
              <a:gd name="connsiteY292" fmla="*/ 6211 h 209550"/>
              <a:gd name="connsiteX293" fmla="*/ 140387 w 209550"/>
              <a:gd name="connsiteY293" fmla="*/ 6207 h 209550"/>
              <a:gd name="connsiteX294" fmla="*/ 147057 w 209550"/>
              <a:gd name="connsiteY294" fmla="*/ 8884 h 209550"/>
              <a:gd name="connsiteX295" fmla="*/ 146221 w 209550"/>
              <a:gd name="connsiteY295" fmla="*/ 8517 h 209550"/>
              <a:gd name="connsiteX296" fmla="*/ 149303 w 209550"/>
              <a:gd name="connsiteY296" fmla="*/ 9906 h 209550"/>
              <a:gd name="connsiteX297" fmla="*/ 147057 w 209550"/>
              <a:gd name="connsiteY297" fmla="*/ 8884 h 209550"/>
              <a:gd name="connsiteX298" fmla="*/ 149923 w 209550"/>
              <a:gd name="connsiteY298" fmla="*/ 10201 h 209550"/>
              <a:gd name="connsiteX299" fmla="*/ 149303 w 209550"/>
              <a:gd name="connsiteY299" fmla="*/ 9906 h 209550"/>
              <a:gd name="connsiteX300" fmla="*/ 151989 w 209550"/>
              <a:gd name="connsiteY300" fmla="*/ 11215 h 209550"/>
              <a:gd name="connsiteX301" fmla="*/ 149923 w 209550"/>
              <a:gd name="connsiteY301" fmla="*/ 10201 h 209550"/>
              <a:gd name="connsiteX302" fmla="*/ 152837 w 209550"/>
              <a:gd name="connsiteY302" fmla="*/ 11651 h 209550"/>
              <a:gd name="connsiteX303" fmla="*/ 151989 w 209550"/>
              <a:gd name="connsiteY303" fmla="*/ 11215 h 209550"/>
              <a:gd name="connsiteX304" fmla="*/ 155413 w 209550"/>
              <a:gd name="connsiteY304" fmla="*/ 13027 h 209550"/>
              <a:gd name="connsiteX305" fmla="*/ 155419 w 209550"/>
              <a:gd name="connsiteY305" fmla="*/ 13032 h 209550"/>
              <a:gd name="connsiteX306" fmla="*/ 156008 w 209550"/>
              <a:gd name="connsiteY306" fmla="*/ 13359 h 209550"/>
              <a:gd name="connsiteX307" fmla="*/ 161475 w 209550"/>
              <a:gd name="connsiteY307" fmla="*/ 16653 h 209550"/>
              <a:gd name="connsiteX308" fmla="*/ 161474 w 209550"/>
              <a:gd name="connsiteY308" fmla="*/ 16652 h 209550"/>
              <a:gd name="connsiteX309" fmla="*/ 167314 w 209550"/>
              <a:gd name="connsiteY309" fmla="*/ 20704 h 209550"/>
              <a:gd name="connsiteX310" fmla="*/ 166730 w 209550"/>
              <a:gd name="connsiteY310" fmla="*/ 20272 h 209550"/>
              <a:gd name="connsiteX311" fmla="*/ 169014 w 209550"/>
              <a:gd name="connsiteY311" fmla="*/ 21996 h 209550"/>
              <a:gd name="connsiteX312" fmla="*/ 167314 w 209550"/>
              <a:gd name="connsiteY312" fmla="*/ 20704 h 209550"/>
              <a:gd name="connsiteX313" fmla="*/ 169840 w 209550"/>
              <a:gd name="connsiteY313" fmla="*/ 22646 h 209550"/>
              <a:gd name="connsiteX314" fmla="*/ 169014 w 209550"/>
              <a:gd name="connsiteY314" fmla="*/ 21996 h 209550"/>
              <a:gd name="connsiteX315" fmla="*/ 171421 w 209550"/>
              <a:gd name="connsiteY315" fmla="*/ 23926 h 209550"/>
              <a:gd name="connsiteX316" fmla="*/ 171421 w 209550"/>
              <a:gd name="connsiteY316" fmla="*/ 23925 h 209550"/>
              <a:gd name="connsiteX317" fmla="*/ 172559 w 209550"/>
              <a:gd name="connsiteY317" fmla="*/ 24878 h 209550"/>
              <a:gd name="connsiteX318" fmla="*/ 176614 w 209550"/>
              <a:gd name="connsiteY318" fmla="*/ 28505 h 209550"/>
              <a:gd name="connsiteX319" fmla="*/ 189046 w 209550"/>
              <a:gd name="connsiteY319" fmla="*/ 42503 h 209550"/>
              <a:gd name="connsiteX320" fmla="*/ 195014 w 209550"/>
              <a:gd name="connsiteY320" fmla="*/ 51501 h 209550"/>
              <a:gd name="connsiteX321" fmla="*/ 194649 w 209550"/>
              <a:gd name="connsiteY321" fmla="*/ 50889 h 209550"/>
              <a:gd name="connsiteX322" fmla="*/ 196368 w 209550"/>
              <a:gd name="connsiteY322" fmla="*/ 53859 h 209550"/>
              <a:gd name="connsiteX323" fmla="*/ 196364 w 209550"/>
              <a:gd name="connsiteY323" fmla="*/ 53851 h 209550"/>
              <a:gd name="connsiteX324" fmla="*/ 197991 w 209550"/>
              <a:gd name="connsiteY324" fmla="*/ 56888 h 209550"/>
              <a:gd name="connsiteX325" fmla="*/ 197002 w 209550"/>
              <a:gd name="connsiteY325" fmla="*/ 55013 h 209550"/>
              <a:gd name="connsiteX326" fmla="*/ 198635 w 209550"/>
              <a:gd name="connsiteY326" fmla="*/ 58162 h 209550"/>
              <a:gd name="connsiteX327" fmla="*/ 197991 w 209550"/>
              <a:gd name="connsiteY327" fmla="*/ 56888 h 209550"/>
              <a:gd name="connsiteX328" fmla="*/ 199067 w 209550"/>
              <a:gd name="connsiteY328" fmla="*/ 59039 h 209550"/>
              <a:gd name="connsiteX329" fmla="*/ 198635 w 209550"/>
              <a:gd name="connsiteY329" fmla="*/ 58162 h 209550"/>
              <a:gd name="connsiteX330" fmla="*/ 199932 w 209550"/>
              <a:gd name="connsiteY330" fmla="*/ 60862 h 209550"/>
              <a:gd name="connsiteX331" fmla="*/ 199067 w 209550"/>
              <a:gd name="connsiteY331" fmla="*/ 59039 h 209550"/>
              <a:gd name="connsiteX332" fmla="*/ 201172 w 209550"/>
              <a:gd name="connsiteY332" fmla="*/ 63651 h 209550"/>
              <a:gd name="connsiteX333" fmla="*/ 199932 w 209550"/>
              <a:gd name="connsiteY333" fmla="*/ 60862 h 209550"/>
              <a:gd name="connsiteX334" fmla="*/ 201531 w 209550"/>
              <a:gd name="connsiteY334" fmla="*/ 64503 h 209550"/>
              <a:gd name="connsiteX335" fmla="*/ 201172 w 209550"/>
              <a:gd name="connsiteY335" fmla="*/ 63651 h 209550"/>
              <a:gd name="connsiteX336" fmla="*/ 202284 w 209550"/>
              <a:gd name="connsiteY336" fmla="*/ 66361 h 209550"/>
              <a:gd name="connsiteX337" fmla="*/ 201531 w 209550"/>
              <a:gd name="connsiteY337" fmla="*/ 64503 h 209550"/>
              <a:gd name="connsiteX338" fmla="*/ 202843 w 209550"/>
              <a:gd name="connsiteY338" fmla="*/ 67811 h 209550"/>
              <a:gd name="connsiteX339" fmla="*/ 202844 w 209550"/>
              <a:gd name="connsiteY339" fmla="*/ 67813 h 209550"/>
              <a:gd name="connsiteX340" fmla="*/ 205047 w 209550"/>
              <a:gd name="connsiteY340" fmla="*/ 74292 h 209550"/>
              <a:gd name="connsiteX341" fmla="*/ 204923 w 209550"/>
              <a:gd name="connsiteY341" fmla="*/ 73888 h 209550"/>
              <a:gd name="connsiteX342" fmla="*/ 205689 w 209550"/>
              <a:gd name="connsiteY342" fmla="*/ 76493 h 209550"/>
              <a:gd name="connsiteX343" fmla="*/ 205047 w 209550"/>
              <a:gd name="connsiteY343" fmla="*/ 74292 h 209550"/>
              <a:gd name="connsiteX344" fmla="*/ 206074 w 209550"/>
              <a:gd name="connsiteY344" fmla="*/ 77911 h 209550"/>
              <a:gd name="connsiteX345" fmla="*/ 205689 w 209550"/>
              <a:gd name="connsiteY345" fmla="*/ 76493 h 209550"/>
              <a:gd name="connsiteX346" fmla="*/ 206820 w 209550"/>
              <a:gd name="connsiteY346" fmla="*/ 80912 h 209550"/>
              <a:gd name="connsiteX347" fmla="*/ 206074 w 209550"/>
              <a:gd name="connsiteY347" fmla="*/ 77911 h 209550"/>
              <a:gd name="connsiteX348" fmla="*/ 206976 w 209550"/>
              <a:gd name="connsiteY348" fmla="*/ 81590 h 209550"/>
              <a:gd name="connsiteX349" fmla="*/ 206820 w 209550"/>
              <a:gd name="connsiteY349" fmla="*/ 80912 h 209550"/>
              <a:gd name="connsiteX350" fmla="*/ 207444 w 209550"/>
              <a:gd name="connsiteY350" fmla="*/ 83772 h 209550"/>
              <a:gd name="connsiteX351" fmla="*/ 206976 w 209550"/>
              <a:gd name="connsiteY351" fmla="*/ 81590 h 209550"/>
              <a:gd name="connsiteX352" fmla="*/ 207764 w 209550"/>
              <a:gd name="connsiteY352" fmla="*/ 85410 h 209550"/>
              <a:gd name="connsiteX353" fmla="*/ 207444 w 209550"/>
              <a:gd name="connsiteY353" fmla="*/ 83772 h 209550"/>
              <a:gd name="connsiteX354" fmla="*/ 208078 w 209550"/>
              <a:gd name="connsiteY354" fmla="*/ 87178 h 209550"/>
              <a:gd name="connsiteX355" fmla="*/ 207764 w 209550"/>
              <a:gd name="connsiteY355" fmla="*/ 85410 h 209550"/>
              <a:gd name="connsiteX356" fmla="*/ 208284 w 209550"/>
              <a:gd name="connsiteY356" fmla="*/ 88438 h 209550"/>
              <a:gd name="connsiteX357" fmla="*/ 208078 w 209550"/>
              <a:gd name="connsiteY357" fmla="*/ 87178 h 209550"/>
              <a:gd name="connsiteX358" fmla="*/ 208706 w 209550"/>
              <a:gd name="connsiteY358" fmla="*/ 91412 h 209550"/>
              <a:gd name="connsiteX359" fmla="*/ 208284 w 209550"/>
              <a:gd name="connsiteY359" fmla="*/ 88438 h 209550"/>
              <a:gd name="connsiteX360" fmla="*/ 208780 w 209550"/>
              <a:gd name="connsiteY360" fmla="*/ 92010 h 209550"/>
              <a:gd name="connsiteX361" fmla="*/ 208706 w 209550"/>
              <a:gd name="connsiteY361" fmla="*/ 91412 h 209550"/>
              <a:gd name="connsiteX362" fmla="*/ 209100 w 209550"/>
              <a:gd name="connsiteY362" fmla="*/ 95005 h 209550"/>
              <a:gd name="connsiteX363" fmla="*/ 208780 w 209550"/>
              <a:gd name="connsiteY363" fmla="*/ 92010 h 209550"/>
              <a:gd name="connsiteX364" fmla="*/ 209199 w 209550"/>
              <a:gd name="connsiteY364" fmla="*/ 96142 h 209550"/>
              <a:gd name="connsiteX365" fmla="*/ 209100 w 209550"/>
              <a:gd name="connsiteY365" fmla="*/ 95005 h 209550"/>
              <a:gd name="connsiteX366" fmla="*/ 209357 w 209550"/>
              <a:gd name="connsiteY366" fmla="*/ 98354 h 209550"/>
              <a:gd name="connsiteX367" fmla="*/ 209357 w 209550"/>
              <a:gd name="connsiteY367" fmla="*/ 98354 h 209550"/>
              <a:gd name="connsiteX368" fmla="*/ 209550 w 209550"/>
              <a:gd name="connsiteY368" fmla="*/ 104775 h 209550"/>
              <a:gd name="connsiteX369" fmla="*/ 208906 w 209550"/>
              <a:gd name="connsiteY369" fmla="*/ 116459 h 209550"/>
              <a:gd name="connsiteX370" fmla="*/ 209081 w 209550"/>
              <a:gd name="connsiteY370" fmla="*/ 114826 h 209550"/>
              <a:gd name="connsiteX371" fmla="*/ 208694 w 209550"/>
              <a:gd name="connsiteY371" fmla="*/ 118282 h 209550"/>
              <a:gd name="connsiteX372" fmla="*/ 208906 w 209550"/>
              <a:gd name="connsiteY372" fmla="*/ 116459 h 209550"/>
              <a:gd name="connsiteX373" fmla="*/ 208322 w 209550"/>
              <a:gd name="connsiteY373" fmla="*/ 120866 h 209550"/>
              <a:gd name="connsiteX374" fmla="*/ 208694 w 209550"/>
              <a:gd name="connsiteY374" fmla="*/ 118282 h 209550"/>
              <a:gd name="connsiteX375" fmla="*/ 208228 w 209550"/>
              <a:gd name="connsiteY375" fmla="*/ 121499 h 209550"/>
              <a:gd name="connsiteX376" fmla="*/ 208223 w 209550"/>
              <a:gd name="connsiteY376" fmla="*/ 121495 h 209550"/>
              <a:gd name="connsiteX377" fmla="*/ 104775 w 209550"/>
              <a:gd name="connsiteY377" fmla="*/ 157163 h 209550"/>
              <a:gd name="connsiteX378" fmla="*/ 82184 w 209550"/>
              <a:gd name="connsiteY378" fmla="*/ 159219 h 209550"/>
              <a:gd name="connsiteX379" fmla="*/ 103729 w 209550"/>
              <a:gd name="connsiteY379" fmla="*/ 195251 h 209550"/>
              <a:gd name="connsiteX380" fmla="*/ 104775 w 209550"/>
              <a:gd name="connsiteY380" fmla="*/ 195263 h 209550"/>
              <a:gd name="connsiteX381" fmla="*/ 104775 w 209550"/>
              <a:gd name="connsiteY381" fmla="*/ 195263 h 209550"/>
              <a:gd name="connsiteX382" fmla="*/ 105813 w 209550"/>
              <a:gd name="connsiteY382" fmla="*/ 195243 h 209550"/>
              <a:gd name="connsiteX383" fmla="*/ 106475 w 209550"/>
              <a:gd name="connsiteY383" fmla="*/ 194445 h 209550"/>
              <a:gd name="connsiteX384" fmla="*/ 127369 w 209550"/>
              <a:gd name="connsiteY384" fmla="*/ 159228 h 209550"/>
              <a:gd name="connsiteX385" fmla="*/ 104775 w 209550"/>
              <a:gd name="connsiteY385" fmla="*/ 157163 h 209550"/>
              <a:gd name="connsiteX386" fmla="*/ 68153 w 209550"/>
              <a:gd name="connsiteY386" fmla="*/ 162660 h 209550"/>
              <a:gd name="connsiteX387" fmla="*/ 65637 w 209550"/>
              <a:gd name="connsiteY387" fmla="*/ 163475 h 209550"/>
              <a:gd name="connsiteX388" fmla="*/ 44877 w 209550"/>
              <a:gd name="connsiteY388" fmla="*/ 172588 h 209550"/>
              <a:gd name="connsiteX389" fmla="*/ 84144 w 209550"/>
              <a:gd name="connsiteY389" fmla="*/ 192900 h 209550"/>
              <a:gd name="connsiteX390" fmla="*/ 68153 w 209550"/>
              <a:gd name="connsiteY390" fmla="*/ 162660 h 209550"/>
              <a:gd name="connsiteX391" fmla="*/ 141398 w 209550"/>
              <a:gd name="connsiteY391" fmla="*/ 162668 h 209550"/>
              <a:gd name="connsiteX392" fmla="*/ 140329 w 209550"/>
              <a:gd name="connsiteY392" fmla="*/ 165285 h 209550"/>
              <a:gd name="connsiteX393" fmla="*/ 125392 w 209550"/>
              <a:gd name="connsiteY393" fmla="*/ 192894 h 209550"/>
              <a:gd name="connsiteX394" fmla="*/ 164678 w 209550"/>
              <a:gd name="connsiteY394" fmla="*/ 172597 h 209550"/>
              <a:gd name="connsiteX395" fmla="*/ 141398 w 209550"/>
              <a:gd name="connsiteY395" fmla="*/ 162668 h 209550"/>
              <a:gd name="connsiteX396" fmla="*/ 57310 w 209550"/>
              <a:gd name="connsiteY396" fmla="*/ 111923 h 209550"/>
              <a:gd name="connsiteX397" fmla="*/ 14566 w 209550"/>
              <a:gd name="connsiteY397" fmla="*/ 111926 h 209550"/>
              <a:gd name="connsiteX398" fmla="*/ 34662 w 209550"/>
              <a:gd name="connsiteY398" fmla="*/ 161982 h 209550"/>
              <a:gd name="connsiteX399" fmla="*/ 63509 w 209550"/>
              <a:gd name="connsiteY399" fmla="*/ 149145 h 209550"/>
              <a:gd name="connsiteX400" fmla="*/ 57310 w 209550"/>
              <a:gd name="connsiteY400" fmla="*/ 111923 h 209550"/>
              <a:gd name="connsiteX401" fmla="*/ 194984 w 209550"/>
              <a:gd name="connsiteY401" fmla="*/ 111926 h 209550"/>
              <a:gd name="connsiteX402" fmla="*/ 152240 w 209550"/>
              <a:gd name="connsiteY402" fmla="*/ 111923 h 209550"/>
              <a:gd name="connsiteX403" fmla="*/ 146050 w 209550"/>
              <a:gd name="connsiteY403" fmla="*/ 149144 h 209550"/>
              <a:gd name="connsiteX404" fmla="*/ 174887 w 209550"/>
              <a:gd name="connsiteY404" fmla="*/ 161969 h 209550"/>
              <a:gd name="connsiteX405" fmla="*/ 194984 w 209550"/>
              <a:gd name="connsiteY405" fmla="*/ 111926 h 209550"/>
              <a:gd name="connsiteX406" fmla="*/ 137937 w 209550"/>
              <a:gd name="connsiteY406" fmla="*/ 111924 h 209550"/>
              <a:gd name="connsiteX407" fmla="*/ 71613 w 209550"/>
              <a:gd name="connsiteY407" fmla="*/ 111924 h 209550"/>
              <a:gd name="connsiteX408" fmla="*/ 77355 w 209550"/>
              <a:gd name="connsiteY408" fmla="*/ 145598 h 209550"/>
              <a:gd name="connsiteX409" fmla="*/ 104775 w 209550"/>
              <a:gd name="connsiteY409" fmla="*/ 142875 h 209550"/>
              <a:gd name="connsiteX410" fmla="*/ 132187 w 209550"/>
              <a:gd name="connsiteY410" fmla="*/ 145595 h 209550"/>
              <a:gd name="connsiteX411" fmla="*/ 137937 w 209550"/>
              <a:gd name="connsiteY411" fmla="*/ 111924 h 209550"/>
              <a:gd name="connsiteX412" fmla="*/ 34664 w 209550"/>
              <a:gd name="connsiteY412" fmla="*/ 47581 h 209550"/>
              <a:gd name="connsiteX413" fmla="*/ 34382 w 209550"/>
              <a:gd name="connsiteY413" fmla="*/ 47913 h 209550"/>
              <a:gd name="connsiteX414" fmla="*/ 14565 w 209550"/>
              <a:gd name="connsiteY414" fmla="*/ 97633 h 209550"/>
              <a:gd name="connsiteX415" fmla="*/ 57309 w 209550"/>
              <a:gd name="connsiteY415" fmla="*/ 97637 h 209550"/>
              <a:gd name="connsiteX416" fmla="*/ 63500 w 209550"/>
              <a:gd name="connsiteY416" fmla="*/ 60405 h 209550"/>
              <a:gd name="connsiteX417" fmla="*/ 34664 w 209550"/>
              <a:gd name="connsiteY417" fmla="*/ 47581 h 209550"/>
              <a:gd name="connsiteX418" fmla="*/ 132196 w 209550"/>
              <a:gd name="connsiteY418" fmla="*/ 63952 h 209550"/>
              <a:gd name="connsiteX419" fmla="*/ 131187 w 209550"/>
              <a:gd name="connsiteY419" fmla="*/ 64152 h 209550"/>
              <a:gd name="connsiteX420" fmla="*/ 104775 w 209550"/>
              <a:gd name="connsiteY420" fmla="*/ 66675 h 209550"/>
              <a:gd name="connsiteX421" fmla="*/ 77363 w 209550"/>
              <a:gd name="connsiteY421" fmla="*/ 63955 h 209550"/>
              <a:gd name="connsiteX422" fmla="*/ 71613 w 209550"/>
              <a:gd name="connsiteY422" fmla="*/ 97636 h 209550"/>
              <a:gd name="connsiteX423" fmla="*/ 137937 w 209550"/>
              <a:gd name="connsiteY423" fmla="*/ 97636 h 209550"/>
              <a:gd name="connsiteX424" fmla="*/ 132196 w 209550"/>
              <a:gd name="connsiteY424" fmla="*/ 63952 h 209550"/>
              <a:gd name="connsiteX425" fmla="*/ 174888 w 209550"/>
              <a:gd name="connsiteY425" fmla="*/ 47568 h 209550"/>
              <a:gd name="connsiteX426" fmla="*/ 173673 w 209550"/>
              <a:gd name="connsiteY426" fmla="*/ 48289 h 209550"/>
              <a:gd name="connsiteX427" fmla="*/ 146041 w 209550"/>
              <a:gd name="connsiteY427" fmla="*/ 60405 h 209550"/>
              <a:gd name="connsiteX428" fmla="*/ 152241 w 209550"/>
              <a:gd name="connsiteY428" fmla="*/ 97637 h 209550"/>
              <a:gd name="connsiteX429" fmla="*/ 194984 w 209550"/>
              <a:gd name="connsiteY429" fmla="*/ 97633 h 209550"/>
              <a:gd name="connsiteX430" fmla="*/ 174888 w 209550"/>
              <a:gd name="connsiteY430" fmla="*/ 47568 h 209550"/>
              <a:gd name="connsiteX431" fmla="*/ 104775 w 209550"/>
              <a:gd name="connsiteY431" fmla="*/ 14288 h 209550"/>
              <a:gd name="connsiteX432" fmla="*/ 103727 w 209550"/>
              <a:gd name="connsiteY432" fmla="*/ 14297 h 209550"/>
              <a:gd name="connsiteX433" fmla="*/ 103075 w 209550"/>
              <a:gd name="connsiteY433" fmla="*/ 15105 h 209550"/>
              <a:gd name="connsiteX434" fmla="*/ 82181 w 209550"/>
              <a:gd name="connsiteY434" fmla="*/ 50322 h 209550"/>
              <a:gd name="connsiteX435" fmla="*/ 104775 w 209550"/>
              <a:gd name="connsiteY435" fmla="*/ 52388 h 209550"/>
              <a:gd name="connsiteX436" fmla="*/ 127366 w 209550"/>
              <a:gd name="connsiteY436" fmla="*/ 50332 h 209550"/>
              <a:gd name="connsiteX437" fmla="*/ 105821 w 209550"/>
              <a:gd name="connsiteY437" fmla="*/ 14299 h 209550"/>
              <a:gd name="connsiteX438" fmla="*/ 104775 w 209550"/>
              <a:gd name="connsiteY438" fmla="*/ 14288 h 209550"/>
              <a:gd name="connsiteX439" fmla="*/ 84158 w 209550"/>
              <a:gd name="connsiteY439" fmla="*/ 16656 h 209550"/>
              <a:gd name="connsiteX440" fmla="*/ 82310 w 209550"/>
              <a:gd name="connsiteY440" fmla="*/ 17098 h 209550"/>
              <a:gd name="connsiteX441" fmla="*/ 44872 w 209550"/>
              <a:gd name="connsiteY441" fmla="*/ 36953 h 209550"/>
              <a:gd name="connsiteX442" fmla="*/ 68152 w 209550"/>
              <a:gd name="connsiteY442" fmla="*/ 46882 h 209550"/>
              <a:gd name="connsiteX443" fmla="*/ 84158 w 209550"/>
              <a:gd name="connsiteY443" fmla="*/ 16656 h 209550"/>
              <a:gd name="connsiteX444" fmla="*/ 125406 w 209550"/>
              <a:gd name="connsiteY444" fmla="*/ 16650 h 209550"/>
              <a:gd name="connsiteX445" fmla="*/ 126939 w 209550"/>
              <a:gd name="connsiteY445" fmla="*/ 18981 h 209550"/>
              <a:gd name="connsiteX446" fmla="*/ 141397 w 209550"/>
              <a:gd name="connsiteY446" fmla="*/ 46890 h 209550"/>
              <a:gd name="connsiteX447" fmla="*/ 164674 w 209550"/>
              <a:gd name="connsiteY447" fmla="*/ 36962 h 209550"/>
              <a:gd name="connsiteX448" fmla="*/ 125406 w 209550"/>
              <a:gd name="connsiteY448" fmla="*/ 166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</a:cxnLst>
            <a:rect l="l" t="t" r="r" b="b"/>
            <a:pathLst>
              <a:path w="209550" h="209550">
                <a:moveTo>
                  <a:pt x="208223" y="121495"/>
                </a:moveTo>
                <a:lnTo>
                  <a:pt x="207789" y="124033"/>
                </a:lnTo>
                <a:cubicBezTo>
                  <a:pt x="207684" y="124593"/>
                  <a:pt x="207575" y="125151"/>
                  <a:pt x="207463" y="125708"/>
                </a:cubicBezTo>
                <a:lnTo>
                  <a:pt x="207784" y="124030"/>
                </a:lnTo>
                <a:cubicBezTo>
                  <a:pt x="207619" y="124918"/>
                  <a:pt x="207443" y="125802"/>
                  <a:pt x="207256" y="126683"/>
                </a:cubicBezTo>
                <a:lnTo>
                  <a:pt x="207463" y="125708"/>
                </a:lnTo>
                <a:cubicBezTo>
                  <a:pt x="207257" y="126722"/>
                  <a:pt x="207036" y="127731"/>
                  <a:pt x="206802" y="128734"/>
                </a:cubicBezTo>
                <a:lnTo>
                  <a:pt x="207256" y="126683"/>
                </a:lnTo>
                <a:cubicBezTo>
                  <a:pt x="207001" y="127881"/>
                  <a:pt x="206726" y="129071"/>
                  <a:pt x="206431" y="130253"/>
                </a:cubicBezTo>
                <a:lnTo>
                  <a:pt x="206433" y="130253"/>
                </a:lnTo>
                <a:cubicBezTo>
                  <a:pt x="206083" y="131646"/>
                  <a:pt x="205707" y="133028"/>
                  <a:pt x="205304" y="134398"/>
                </a:cubicBezTo>
                <a:lnTo>
                  <a:pt x="205601" y="133379"/>
                </a:lnTo>
                <a:cubicBezTo>
                  <a:pt x="205356" y="134243"/>
                  <a:pt x="205100" y="135103"/>
                  <a:pt x="204834" y="135957"/>
                </a:cubicBezTo>
                <a:lnTo>
                  <a:pt x="204832" y="135955"/>
                </a:lnTo>
                <a:cubicBezTo>
                  <a:pt x="204083" y="138369"/>
                  <a:pt x="203247" y="140742"/>
                  <a:pt x="202330" y="143076"/>
                </a:cubicBezTo>
                <a:lnTo>
                  <a:pt x="202902" y="141584"/>
                </a:lnTo>
                <a:cubicBezTo>
                  <a:pt x="202513" y="142619"/>
                  <a:pt x="202109" y="143647"/>
                  <a:pt x="201689" y="144666"/>
                </a:cubicBezTo>
                <a:lnTo>
                  <a:pt x="202330" y="143076"/>
                </a:lnTo>
                <a:cubicBezTo>
                  <a:pt x="201957" y="144026"/>
                  <a:pt x="201570" y="144970"/>
                  <a:pt x="201170" y="145905"/>
                </a:cubicBezTo>
                <a:lnTo>
                  <a:pt x="201689" y="144666"/>
                </a:lnTo>
                <a:cubicBezTo>
                  <a:pt x="201130" y="146022"/>
                  <a:pt x="200543" y="147364"/>
                  <a:pt x="199930" y="148691"/>
                </a:cubicBezTo>
                <a:lnTo>
                  <a:pt x="201170" y="145905"/>
                </a:lnTo>
                <a:cubicBezTo>
                  <a:pt x="200621" y="147188"/>
                  <a:pt x="200048" y="148459"/>
                  <a:pt x="199451" y="149715"/>
                </a:cubicBezTo>
                <a:lnTo>
                  <a:pt x="199930" y="148691"/>
                </a:lnTo>
                <a:cubicBezTo>
                  <a:pt x="199575" y="149459"/>
                  <a:pt x="199212" y="150220"/>
                  <a:pt x="198839" y="150977"/>
                </a:cubicBezTo>
                <a:lnTo>
                  <a:pt x="199451" y="149715"/>
                </a:lnTo>
                <a:cubicBezTo>
                  <a:pt x="198985" y="150694"/>
                  <a:pt x="198504" y="151666"/>
                  <a:pt x="198009" y="152629"/>
                </a:cubicBezTo>
                <a:lnTo>
                  <a:pt x="198839" y="150977"/>
                </a:lnTo>
                <a:cubicBezTo>
                  <a:pt x="198289" y="152096"/>
                  <a:pt x="197718" y="153205"/>
                  <a:pt x="197128" y="154302"/>
                </a:cubicBezTo>
                <a:lnTo>
                  <a:pt x="198009" y="152629"/>
                </a:lnTo>
                <a:cubicBezTo>
                  <a:pt x="197564" y="153494"/>
                  <a:pt x="197107" y="154353"/>
                  <a:pt x="196639" y="155203"/>
                </a:cubicBezTo>
                <a:lnTo>
                  <a:pt x="196638" y="155204"/>
                </a:lnTo>
                <a:cubicBezTo>
                  <a:pt x="196068" y="156240"/>
                  <a:pt x="195482" y="157265"/>
                  <a:pt x="194878" y="158280"/>
                </a:cubicBezTo>
                <a:lnTo>
                  <a:pt x="194872" y="158289"/>
                </a:lnTo>
                <a:cubicBezTo>
                  <a:pt x="194229" y="159369"/>
                  <a:pt x="193561" y="160447"/>
                  <a:pt x="192875" y="161511"/>
                </a:cubicBezTo>
                <a:lnTo>
                  <a:pt x="192874" y="161512"/>
                </a:lnTo>
                <a:cubicBezTo>
                  <a:pt x="191529" y="163597"/>
                  <a:pt x="190110" y="165631"/>
                  <a:pt x="188625" y="167611"/>
                </a:cubicBezTo>
                <a:lnTo>
                  <a:pt x="189321" y="166673"/>
                </a:lnTo>
                <a:cubicBezTo>
                  <a:pt x="188685" y="167540"/>
                  <a:pt x="188036" y="168396"/>
                  <a:pt x="187375" y="169242"/>
                </a:cubicBezTo>
                <a:lnTo>
                  <a:pt x="187377" y="169240"/>
                </a:lnTo>
                <a:cubicBezTo>
                  <a:pt x="184472" y="172957"/>
                  <a:pt x="181323" y="176471"/>
                  <a:pt x="177954" y="179760"/>
                </a:cubicBezTo>
                <a:lnTo>
                  <a:pt x="177164" y="180515"/>
                </a:lnTo>
                <a:lnTo>
                  <a:pt x="177164" y="180515"/>
                </a:lnTo>
                <a:lnTo>
                  <a:pt x="176105" y="181521"/>
                </a:lnTo>
                <a:lnTo>
                  <a:pt x="173741" y="183653"/>
                </a:lnTo>
                <a:cubicBezTo>
                  <a:pt x="173055" y="184254"/>
                  <a:pt x="172361" y="184846"/>
                  <a:pt x="171659" y="185429"/>
                </a:cubicBezTo>
                <a:lnTo>
                  <a:pt x="173312" y="184027"/>
                </a:lnTo>
                <a:cubicBezTo>
                  <a:pt x="172424" y="184795"/>
                  <a:pt x="171524" y="185548"/>
                  <a:pt x="170611" y="186286"/>
                </a:cubicBezTo>
                <a:lnTo>
                  <a:pt x="171659" y="185429"/>
                </a:lnTo>
                <a:cubicBezTo>
                  <a:pt x="170931" y="186032"/>
                  <a:pt x="170196" y="186626"/>
                  <a:pt x="169453" y="187210"/>
                </a:cubicBezTo>
                <a:lnTo>
                  <a:pt x="169454" y="187209"/>
                </a:lnTo>
                <a:cubicBezTo>
                  <a:pt x="168191" y="188202"/>
                  <a:pt x="166906" y="189165"/>
                  <a:pt x="165598" y="190098"/>
                </a:cubicBezTo>
                <a:lnTo>
                  <a:pt x="167726" y="188539"/>
                </a:lnTo>
                <a:cubicBezTo>
                  <a:pt x="166853" y="189195"/>
                  <a:pt x="165971" y="189838"/>
                  <a:pt x="165079" y="190467"/>
                </a:cubicBezTo>
                <a:lnTo>
                  <a:pt x="165598" y="190098"/>
                </a:lnTo>
                <a:cubicBezTo>
                  <a:pt x="164732" y="190717"/>
                  <a:pt x="163856" y="191323"/>
                  <a:pt x="162971" y="191915"/>
                </a:cubicBezTo>
                <a:lnTo>
                  <a:pt x="165079" y="190467"/>
                </a:lnTo>
                <a:cubicBezTo>
                  <a:pt x="164181" y="191100"/>
                  <a:pt x="163272" y="191719"/>
                  <a:pt x="162354" y="192325"/>
                </a:cubicBezTo>
                <a:lnTo>
                  <a:pt x="162971" y="191915"/>
                </a:lnTo>
                <a:cubicBezTo>
                  <a:pt x="161896" y="192634"/>
                  <a:pt x="160808" y="193334"/>
                  <a:pt x="159706" y="194014"/>
                </a:cubicBezTo>
                <a:lnTo>
                  <a:pt x="162354" y="192325"/>
                </a:lnTo>
                <a:cubicBezTo>
                  <a:pt x="161304" y="193017"/>
                  <a:pt x="160240" y="193690"/>
                  <a:pt x="159165" y="194345"/>
                </a:cubicBezTo>
                <a:lnTo>
                  <a:pt x="159706" y="194014"/>
                </a:lnTo>
                <a:cubicBezTo>
                  <a:pt x="158885" y="194520"/>
                  <a:pt x="158056" y="195015"/>
                  <a:pt x="157221" y="195500"/>
                </a:cubicBezTo>
                <a:lnTo>
                  <a:pt x="159165" y="194345"/>
                </a:lnTo>
                <a:cubicBezTo>
                  <a:pt x="158108" y="194987"/>
                  <a:pt x="157041" y="195612"/>
                  <a:pt x="155960" y="196218"/>
                </a:cubicBezTo>
                <a:lnTo>
                  <a:pt x="155960" y="196218"/>
                </a:lnTo>
                <a:cubicBezTo>
                  <a:pt x="154481" y="197048"/>
                  <a:pt x="152979" y="197843"/>
                  <a:pt x="151456" y="198602"/>
                </a:cubicBezTo>
                <a:cubicBezTo>
                  <a:pt x="150211" y="199222"/>
                  <a:pt x="148954" y="199818"/>
                  <a:pt x="147683" y="200390"/>
                </a:cubicBezTo>
                <a:lnTo>
                  <a:pt x="149568" y="199519"/>
                </a:lnTo>
                <a:cubicBezTo>
                  <a:pt x="148682" y="199939"/>
                  <a:pt x="147790" y="200347"/>
                  <a:pt x="146891" y="200742"/>
                </a:cubicBezTo>
                <a:lnTo>
                  <a:pt x="147683" y="200390"/>
                </a:lnTo>
                <a:cubicBezTo>
                  <a:pt x="146616" y="200869"/>
                  <a:pt x="145541" y="201331"/>
                  <a:pt x="144456" y="201775"/>
                </a:cubicBezTo>
                <a:lnTo>
                  <a:pt x="146891" y="200742"/>
                </a:lnTo>
                <a:cubicBezTo>
                  <a:pt x="145920" y="201168"/>
                  <a:pt x="144942" y="201580"/>
                  <a:pt x="143956" y="201978"/>
                </a:cubicBezTo>
                <a:lnTo>
                  <a:pt x="144456" y="201775"/>
                </a:lnTo>
                <a:cubicBezTo>
                  <a:pt x="143380" y="202216"/>
                  <a:pt x="142295" y="202639"/>
                  <a:pt x="141202" y="203044"/>
                </a:cubicBezTo>
                <a:lnTo>
                  <a:pt x="143956" y="201978"/>
                </a:lnTo>
                <a:cubicBezTo>
                  <a:pt x="142683" y="202492"/>
                  <a:pt x="141397" y="202982"/>
                  <a:pt x="140098" y="203446"/>
                </a:cubicBezTo>
                <a:lnTo>
                  <a:pt x="141202" y="203044"/>
                </a:lnTo>
                <a:cubicBezTo>
                  <a:pt x="140044" y="203473"/>
                  <a:pt x="138877" y="203883"/>
                  <a:pt x="137701" y="204272"/>
                </a:cubicBezTo>
                <a:lnTo>
                  <a:pt x="140098" y="203446"/>
                </a:lnTo>
                <a:cubicBezTo>
                  <a:pt x="139164" y="203781"/>
                  <a:pt x="138223" y="204103"/>
                  <a:pt x="137277" y="204411"/>
                </a:cubicBezTo>
                <a:lnTo>
                  <a:pt x="137701" y="204272"/>
                </a:lnTo>
                <a:cubicBezTo>
                  <a:pt x="136705" y="204601"/>
                  <a:pt x="135703" y="204916"/>
                  <a:pt x="134693" y="205216"/>
                </a:cubicBezTo>
                <a:lnTo>
                  <a:pt x="134687" y="205218"/>
                </a:lnTo>
                <a:cubicBezTo>
                  <a:pt x="133499" y="205571"/>
                  <a:pt x="132295" y="205907"/>
                  <a:pt x="131082" y="206220"/>
                </a:cubicBezTo>
                <a:lnTo>
                  <a:pt x="133573" y="205543"/>
                </a:lnTo>
                <a:cubicBezTo>
                  <a:pt x="132381" y="205883"/>
                  <a:pt x="131180" y="206202"/>
                  <a:pt x="129971" y="206501"/>
                </a:cubicBezTo>
                <a:lnTo>
                  <a:pt x="131082" y="206220"/>
                </a:lnTo>
                <a:cubicBezTo>
                  <a:pt x="129959" y="206511"/>
                  <a:pt x="128828" y="206783"/>
                  <a:pt x="127690" y="207036"/>
                </a:cubicBezTo>
                <a:lnTo>
                  <a:pt x="129971" y="206501"/>
                </a:lnTo>
                <a:cubicBezTo>
                  <a:pt x="128907" y="206763"/>
                  <a:pt x="127837" y="207010"/>
                  <a:pt x="126760" y="207239"/>
                </a:cubicBezTo>
                <a:lnTo>
                  <a:pt x="127690" y="207036"/>
                </a:lnTo>
                <a:cubicBezTo>
                  <a:pt x="126636" y="207272"/>
                  <a:pt x="125575" y="207492"/>
                  <a:pt x="124509" y="207695"/>
                </a:cubicBezTo>
                <a:lnTo>
                  <a:pt x="124511" y="207694"/>
                </a:lnTo>
                <a:cubicBezTo>
                  <a:pt x="123139" y="207956"/>
                  <a:pt x="121760" y="208190"/>
                  <a:pt x="120372" y="208397"/>
                </a:cubicBezTo>
                <a:lnTo>
                  <a:pt x="122966" y="207976"/>
                </a:lnTo>
                <a:cubicBezTo>
                  <a:pt x="121786" y="208183"/>
                  <a:pt x="120599" y="208370"/>
                  <a:pt x="119405" y="208537"/>
                </a:cubicBezTo>
                <a:lnTo>
                  <a:pt x="120372" y="208397"/>
                </a:lnTo>
                <a:cubicBezTo>
                  <a:pt x="119384" y="208544"/>
                  <a:pt x="118392" y="208678"/>
                  <a:pt x="117395" y="208798"/>
                </a:cubicBezTo>
                <a:lnTo>
                  <a:pt x="117397" y="208798"/>
                </a:lnTo>
                <a:cubicBezTo>
                  <a:pt x="113257" y="209295"/>
                  <a:pt x="109046" y="209550"/>
                  <a:pt x="104775" y="209550"/>
                </a:cubicBezTo>
                <a:cubicBezTo>
                  <a:pt x="100819" y="209550"/>
                  <a:pt x="96914" y="209331"/>
                  <a:pt x="93072" y="208903"/>
                </a:cubicBezTo>
                <a:lnTo>
                  <a:pt x="93079" y="208892"/>
                </a:lnTo>
                <a:lnTo>
                  <a:pt x="89690" y="208472"/>
                </a:lnTo>
                <a:cubicBezTo>
                  <a:pt x="89626" y="208463"/>
                  <a:pt x="89564" y="208454"/>
                  <a:pt x="89500" y="208444"/>
                </a:cubicBezTo>
                <a:cubicBezTo>
                  <a:pt x="85959" y="207918"/>
                  <a:pt x="82471" y="207224"/>
                  <a:pt x="79050" y="206362"/>
                </a:cubicBezTo>
                <a:lnTo>
                  <a:pt x="79049" y="206369"/>
                </a:lnTo>
                <a:cubicBezTo>
                  <a:pt x="75687" y="205514"/>
                  <a:pt x="72388" y="204504"/>
                  <a:pt x="69163" y="203339"/>
                </a:cubicBezTo>
                <a:lnTo>
                  <a:pt x="69163" y="203343"/>
                </a:lnTo>
                <a:cubicBezTo>
                  <a:pt x="66826" y="202495"/>
                  <a:pt x="64528" y="201571"/>
                  <a:pt x="62273" y="200569"/>
                </a:cubicBezTo>
                <a:lnTo>
                  <a:pt x="63329" y="201033"/>
                </a:lnTo>
                <a:cubicBezTo>
                  <a:pt x="62293" y="200586"/>
                  <a:pt x="61265" y="200123"/>
                  <a:pt x="60247" y="199645"/>
                </a:cubicBezTo>
                <a:lnTo>
                  <a:pt x="62273" y="200569"/>
                </a:lnTo>
                <a:cubicBezTo>
                  <a:pt x="61384" y="200174"/>
                  <a:pt x="60503" y="199768"/>
                  <a:pt x="59628" y="199349"/>
                </a:cubicBezTo>
                <a:lnTo>
                  <a:pt x="60247" y="199645"/>
                </a:lnTo>
                <a:cubicBezTo>
                  <a:pt x="59345" y="199220"/>
                  <a:pt x="58450" y="198784"/>
                  <a:pt x="57562" y="198335"/>
                </a:cubicBezTo>
                <a:lnTo>
                  <a:pt x="59628" y="199349"/>
                </a:lnTo>
                <a:cubicBezTo>
                  <a:pt x="58647" y="198880"/>
                  <a:pt x="57676" y="198397"/>
                  <a:pt x="56713" y="197899"/>
                </a:cubicBezTo>
                <a:lnTo>
                  <a:pt x="56718" y="197903"/>
                </a:lnTo>
                <a:lnTo>
                  <a:pt x="54128" y="196518"/>
                </a:lnTo>
                <a:cubicBezTo>
                  <a:pt x="53932" y="196409"/>
                  <a:pt x="53737" y="196301"/>
                  <a:pt x="53542" y="196191"/>
                </a:cubicBezTo>
                <a:cubicBezTo>
                  <a:pt x="51614" y="195107"/>
                  <a:pt x="49728" y="193968"/>
                  <a:pt x="47882" y="192773"/>
                </a:cubicBezTo>
                <a:lnTo>
                  <a:pt x="47887" y="192776"/>
                </a:lnTo>
                <a:cubicBezTo>
                  <a:pt x="45956" y="191524"/>
                  <a:pt x="44073" y="190215"/>
                  <a:pt x="42236" y="188846"/>
                </a:cubicBezTo>
                <a:lnTo>
                  <a:pt x="42819" y="189278"/>
                </a:lnTo>
                <a:cubicBezTo>
                  <a:pt x="41966" y="188651"/>
                  <a:pt x="41122" y="188012"/>
                  <a:pt x="40288" y="187360"/>
                </a:cubicBezTo>
                <a:lnTo>
                  <a:pt x="42236" y="188846"/>
                </a:lnTo>
                <a:cubicBezTo>
                  <a:pt x="41384" y="188211"/>
                  <a:pt x="40542" y="187564"/>
                  <a:pt x="39710" y="186904"/>
                </a:cubicBezTo>
                <a:lnTo>
                  <a:pt x="40288" y="187360"/>
                </a:lnTo>
                <a:cubicBezTo>
                  <a:pt x="39561" y="186791"/>
                  <a:pt x="38841" y="186212"/>
                  <a:pt x="38128" y="185624"/>
                </a:cubicBezTo>
                <a:lnTo>
                  <a:pt x="38129" y="185625"/>
                </a:lnTo>
                <a:cubicBezTo>
                  <a:pt x="37553" y="185150"/>
                  <a:pt x="36982" y="184669"/>
                  <a:pt x="36417" y="184181"/>
                </a:cubicBezTo>
                <a:cubicBezTo>
                  <a:pt x="35145" y="183085"/>
                  <a:pt x="33905" y="181964"/>
                  <a:pt x="32692" y="180813"/>
                </a:cubicBezTo>
                <a:cubicBezTo>
                  <a:pt x="28908" y="177225"/>
                  <a:pt x="25395" y="173362"/>
                  <a:pt x="22183" y="169252"/>
                </a:cubicBezTo>
                <a:lnTo>
                  <a:pt x="22696" y="169899"/>
                </a:lnTo>
                <a:cubicBezTo>
                  <a:pt x="21934" y="168940"/>
                  <a:pt x="21188" y="167968"/>
                  <a:pt x="20459" y="166981"/>
                </a:cubicBezTo>
                <a:lnTo>
                  <a:pt x="20455" y="166980"/>
                </a:lnTo>
                <a:cubicBezTo>
                  <a:pt x="18338" y="164113"/>
                  <a:pt x="16361" y="161132"/>
                  <a:pt x="14536" y="158049"/>
                </a:cubicBezTo>
                <a:lnTo>
                  <a:pt x="14684" y="158299"/>
                </a:lnTo>
                <a:cubicBezTo>
                  <a:pt x="14078" y="157282"/>
                  <a:pt x="13489" y="156253"/>
                  <a:pt x="12918" y="155214"/>
                </a:cubicBezTo>
                <a:lnTo>
                  <a:pt x="14536" y="158049"/>
                </a:lnTo>
                <a:cubicBezTo>
                  <a:pt x="13806" y="156815"/>
                  <a:pt x="13101" y="155565"/>
                  <a:pt x="12421" y="154299"/>
                </a:cubicBezTo>
                <a:lnTo>
                  <a:pt x="12918" y="155214"/>
                </a:lnTo>
                <a:cubicBezTo>
                  <a:pt x="12453" y="154371"/>
                  <a:pt x="12000" y="153519"/>
                  <a:pt x="11559" y="152662"/>
                </a:cubicBezTo>
                <a:lnTo>
                  <a:pt x="12421" y="154299"/>
                </a:lnTo>
                <a:cubicBezTo>
                  <a:pt x="11832" y="153205"/>
                  <a:pt x="11263" y="152098"/>
                  <a:pt x="10712" y="150980"/>
                </a:cubicBezTo>
                <a:lnTo>
                  <a:pt x="11559" y="152662"/>
                </a:lnTo>
                <a:cubicBezTo>
                  <a:pt x="11057" y="151688"/>
                  <a:pt x="10571" y="150705"/>
                  <a:pt x="10099" y="149713"/>
                </a:cubicBezTo>
                <a:lnTo>
                  <a:pt x="10712" y="150980"/>
                </a:lnTo>
                <a:cubicBezTo>
                  <a:pt x="10339" y="150222"/>
                  <a:pt x="9974" y="149457"/>
                  <a:pt x="9619" y="148688"/>
                </a:cubicBezTo>
                <a:lnTo>
                  <a:pt x="10099" y="149713"/>
                </a:lnTo>
                <a:cubicBezTo>
                  <a:pt x="9501" y="148456"/>
                  <a:pt x="8927" y="147184"/>
                  <a:pt x="8379" y="145899"/>
                </a:cubicBezTo>
                <a:lnTo>
                  <a:pt x="9619" y="148688"/>
                </a:lnTo>
                <a:cubicBezTo>
                  <a:pt x="9006" y="147362"/>
                  <a:pt x="8420" y="146022"/>
                  <a:pt x="7862" y="144667"/>
                </a:cubicBezTo>
                <a:lnTo>
                  <a:pt x="8379" y="145899"/>
                </a:lnTo>
                <a:cubicBezTo>
                  <a:pt x="7979" y="144965"/>
                  <a:pt x="7593" y="144023"/>
                  <a:pt x="7221" y="143075"/>
                </a:cubicBezTo>
                <a:lnTo>
                  <a:pt x="7862" y="144667"/>
                </a:lnTo>
                <a:cubicBezTo>
                  <a:pt x="7456" y="143683"/>
                  <a:pt x="7065" y="142691"/>
                  <a:pt x="6689" y="141692"/>
                </a:cubicBezTo>
                <a:lnTo>
                  <a:pt x="6688" y="141689"/>
                </a:lnTo>
                <a:cubicBezTo>
                  <a:pt x="5438" y="138371"/>
                  <a:pt x="4351" y="134969"/>
                  <a:pt x="3438" y="131497"/>
                </a:cubicBezTo>
                <a:lnTo>
                  <a:pt x="3761" y="132695"/>
                </a:lnTo>
                <a:cubicBezTo>
                  <a:pt x="3391" y="131354"/>
                  <a:pt x="3047" y="130001"/>
                  <a:pt x="2730" y="128638"/>
                </a:cubicBezTo>
                <a:lnTo>
                  <a:pt x="3438" y="131497"/>
                </a:lnTo>
                <a:cubicBezTo>
                  <a:pt x="3119" y="130282"/>
                  <a:pt x="2821" y="129059"/>
                  <a:pt x="2544" y="127827"/>
                </a:cubicBezTo>
                <a:lnTo>
                  <a:pt x="2730" y="128638"/>
                </a:lnTo>
                <a:cubicBezTo>
                  <a:pt x="2495" y="127633"/>
                  <a:pt x="2276" y="126622"/>
                  <a:pt x="2071" y="125606"/>
                </a:cubicBezTo>
                <a:lnTo>
                  <a:pt x="2544" y="127827"/>
                </a:lnTo>
                <a:cubicBezTo>
                  <a:pt x="2262" y="126571"/>
                  <a:pt x="2003" y="125307"/>
                  <a:pt x="1766" y="124035"/>
                </a:cubicBezTo>
                <a:lnTo>
                  <a:pt x="2071" y="125606"/>
                </a:lnTo>
                <a:cubicBezTo>
                  <a:pt x="1796" y="124245"/>
                  <a:pt x="1548" y="122874"/>
                  <a:pt x="1327" y="121495"/>
                </a:cubicBezTo>
                <a:lnTo>
                  <a:pt x="1327" y="121494"/>
                </a:lnTo>
                <a:cubicBezTo>
                  <a:pt x="1125" y="120234"/>
                  <a:pt x="945" y="118965"/>
                  <a:pt x="788" y="117690"/>
                </a:cubicBezTo>
                <a:cubicBezTo>
                  <a:pt x="769" y="117535"/>
                  <a:pt x="751" y="117385"/>
                  <a:pt x="733" y="117237"/>
                </a:cubicBezTo>
                <a:lnTo>
                  <a:pt x="788" y="117690"/>
                </a:lnTo>
                <a:cubicBezTo>
                  <a:pt x="658" y="116627"/>
                  <a:pt x="543" y="115560"/>
                  <a:pt x="444" y="114488"/>
                </a:cubicBezTo>
                <a:lnTo>
                  <a:pt x="733" y="117237"/>
                </a:lnTo>
                <a:cubicBezTo>
                  <a:pt x="583" y="115968"/>
                  <a:pt x="455" y="114691"/>
                  <a:pt x="351" y="113408"/>
                </a:cubicBezTo>
                <a:lnTo>
                  <a:pt x="351" y="113411"/>
                </a:lnTo>
                <a:lnTo>
                  <a:pt x="138" y="110204"/>
                </a:lnTo>
                <a:lnTo>
                  <a:pt x="138" y="110204"/>
                </a:lnTo>
                <a:lnTo>
                  <a:pt x="35" y="107522"/>
                </a:lnTo>
                <a:lnTo>
                  <a:pt x="35" y="107522"/>
                </a:lnTo>
                <a:lnTo>
                  <a:pt x="0" y="104775"/>
                </a:lnTo>
                <a:cubicBezTo>
                  <a:pt x="0" y="100677"/>
                  <a:pt x="235" y="96636"/>
                  <a:pt x="693" y="92661"/>
                </a:cubicBezTo>
                <a:lnTo>
                  <a:pt x="687" y="92657"/>
                </a:lnTo>
                <a:cubicBezTo>
                  <a:pt x="855" y="91250"/>
                  <a:pt x="1045" y="89849"/>
                  <a:pt x="1263" y="88457"/>
                </a:cubicBezTo>
                <a:lnTo>
                  <a:pt x="1196" y="88858"/>
                </a:lnTo>
                <a:cubicBezTo>
                  <a:pt x="1282" y="88295"/>
                  <a:pt x="1372" y="87733"/>
                  <a:pt x="1467" y="87172"/>
                </a:cubicBezTo>
                <a:lnTo>
                  <a:pt x="1263" y="88457"/>
                </a:lnTo>
                <a:cubicBezTo>
                  <a:pt x="1419" y="87463"/>
                  <a:pt x="1588" y="86475"/>
                  <a:pt x="1771" y="85491"/>
                </a:cubicBezTo>
                <a:lnTo>
                  <a:pt x="1467" y="87172"/>
                </a:lnTo>
                <a:cubicBezTo>
                  <a:pt x="1660" y="86034"/>
                  <a:pt x="1871" y="84901"/>
                  <a:pt x="2101" y="83775"/>
                </a:cubicBezTo>
                <a:lnTo>
                  <a:pt x="1771" y="85491"/>
                </a:lnTo>
                <a:cubicBezTo>
                  <a:pt x="2014" y="84183"/>
                  <a:pt x="2282" y="82884"/>
                  <a:pt x="2573" y="81594"/>
                </a:cubicBezTo>
                <a:lnTo>
                  <a:pt x="2569" y="81596"/>
                </a:lnTo>
                <a:cubicBezTo>
                  <a:pt x="3068" y="79404"/>
                  <a:pt x="3631" y="77240"/>
                  <a:pt x="4260" y="75105"/>
                </a:cubicBezTo>
                <a:lnTo>
                  <a:pt x="3957" y="76143"/>
                </a:lnTo>
                <a:cubicBezTo>
                  <a:pt x="4213" y="75243"/>
                  <a:pt x="4480" y="74348"/>
                  <a:pt x="4758" y="73459"/>
                </a:cubicBezTo>
                <a:lnTo>
                  <a:pt x="4260" y="75105"/>
                </a:lnTo>
                <a:cubicBezTo>
                  <a:pt x="4676" y="73696"/>
                  <a:pt x="5119" y="72299"/>
                  <a:pt x="5592" y="70916"/>
                </a:cubicBezTo>
                <a:lnTo>
                  <a:pt x="5589" y="70919"/>
                </a:lnTo>
                <a:cubicBezTo>
                  <a:pt x="5947" y="69874"/>
                  <a:pt x="6319" y="68839"/>
                  <a:pt x="6706" y="67813"/>
                </a:cubicBezTo>
                <a:lnTo>
                  <a:pt x="6114" y="69419"/>
                </a:lnTo>
                <a:cubicBezTo>
                  <a:pt x="6482" y="68391"/>
                  <a:pt x="6866" y="67371"/>
                  <a:pt x="7265" y="66359"/>
                </a:cubicBezTo>
                <a:lnTo>
                  <a:pt x="6706" y="67813"/>
                </a:lnTo>
                <a:cubicBezTo>
                  <a:pt x="7125" y="66701"/>
                  <a:pt x="7563" y="65598"/>
                  <a:pt x="8019" y="64504"/>
                </a:cubicBezTo>
                <a:lnTo>
                  <a:pt x="7265" y="66359"/>
                </a:lnTo>
                <a:cubicBezTo>
                  <a:pt x="7625" y="65448"/>
                  <a:pt x="7996" y="64543"/>
                  <a:pt x="8380" y="63645"/>
                </a:cubicBezTo>
                <a:lnTo>
                  <a:pt x="8019" y="64504"/>
                </a:lnTo>
                <a:cubicBezTo>
                  <a:pt x="8530" y="63277"/>
                  <a:pt x="9064" y="62062"/>
                  <a:pt x="9620" y="60859"/>
                </a:cubicBezTo>
                <a:lnTo>
                  <a:pt x="8380" y="63645"/>
                </a:lnTo>
                <a:cubicBezTo>
                  <a:pt x="9046" y="62088"/>
                  <a:pt x="9748" y="60550"/>
                  <a:pt x="10485" y="59033"/>
                </a:cubicBezTo>
                <a:lnTo>
                  <a:pt x="9620" y="60859"/>
                </a:lnTo>
                <a:cubicBezTo>
                  <a:pt x="10039" y="59953"/>
                  <a:pt x="10470" y="59054"/>
                  <a:pt x="10914" y="58162"/>
                </a:cubicBezTo>
                <a:lnTo>
                  <a:pt x="10485" y="59033"/>
                </a:lnTo>
                <a:cubicBezTo>
                  <a:pt x="10829" y="58325"/>
                  <a:pt x="11182" y="57621"/>
                  <a:pt x="11541" y="56921"/>
                </a:cubicBezTo>
                <a:lnTo>
                  <a:pt x="10914" y="58162"/>
                </a:lnTo>
                <a:cubicBezTo>
                  <a:pt x="11521" y="56943"/>
                  <a:pt x="12151" y="55737"/>
                  <a:pt x="12803" y="54545"/>
                </a:cubicBezTo>
                <a:lnTo>
                  <a:pt x="11541" y="56921"/>
                </a:lnTo>
                <a:cubicBezTo>
                  <a:pt x="12012" y="56007"/>
                  <a:pt x="12495" y="55101"/>
                  <a:pt x="12991" y="54202"/>
                </a:cubicBezTo>
                <a:lnTo>
                  <a:pt x="12803" y="54545"/>
                </a:lnTo>
                <a:cubicBezTo>
                  <a:pt x="13391" y="53470"/>
                  <a:pt x="13997" y="52408"/>
                  <a:pt x="14621" y="51357"/>
                </a:cubicBezTo>
                <a:lnTo>
                  <a:pt x="12991" y="54202"/>
                </a:lnTo>
                <a:cubicBezTo>
                  <a:pt x="13576" y="53143"/>
                  <a:pt x="14179" y="52095"/>
                  <a:pt x="14799" y="51059"/>
                </a:cubicBezTo>
                <a:lnTo>
                  <a:pt x="14621" y="51357"/>
                </a:lnTo>
                <a:cubicBezTo>
                  <a:pt x="15236" y="50321"/>
                  <a:pt x="15869" y="49296"/>
                  <a:pt x="16518" y="48284"/>
                </a:cubicBezTo>
                <a:lnTo>
                  <a:pt x="14799" y="51059"/>
                </a:lnTo>
                <a:cubicBezTo>
                  <a:pt x="15433" y="49998"/>
                  <a:pt x="16086" y="48950"/>
                  <a:pt x="16756" y="47914"/>
                </a:cubicBezTo>
                <a:lnTo>
                  <a:pt x="16756" y="47915"/>
                </a:lnTo>
                <a:cubicBezTo>
                  <a:pt x="18124" y="45801"/>
                  <a:pt x="19566" y="43741"/>
                  <a:pt x="21077" y="41737"/>
                </a:cubicBezTo>
                <a:lnTo>
                  <a:pt x="20321" y="42752"/>
                </a:lnTo>
                <a:cubicBezTo>
                  <a:pt x="20927" y="41928"/>
                  <a:pt x="21546" y="41113"/>
                  <a:pt x="22175" y="40308"/>
                </a:cubicBezTo>
                <a:lnTo>
                  <a:pt x="22173" y="40310"/>
                </a:lnTo>
                <a:cubicBezTo>
                  <a:pt x="25079" y="36593"/>
                  <a:pt x="28227" y="33079"/>
                  <a:pt x="31596" y="29790"/>
                </a:cubicBezTo>
                <a:lnTo>
                  <a:pt x="32386" y="29035"/>
                </a:lnTo>
                <a:lnTo>
                  <a:pt x="32386" y="29035"/>
                </a:lnTo>
                <a:cubicBezTo>
                  <a:pt x="34980" y="26554"/>
                  <a:pt x="37701" y="24205"/>
                  <a:pt x="40539" y="21999"/>
                </a:cubicBezTo>
                <a:lnTo>
                  <a:pt x="39736" y="22625"/>
                </a:lnTo>
                <a:cubicBezTo>
                  <a:pt x="40559" y="21972"/>
                  <a:pt x="41393" y="21332"/>
                  <a:pt x="42236" y="20704"/>
                </a:cubicBezTo>
                <a:lnTo>
                  <a:pt x="40539" y="21999"/>
                </a:lnTo>
                <a:cubicBezTo>
                  <a:pt x="41292" y="21414"/>
                  <a:pt x="42053" y="20838"/>
                  <a:pt x="42822" y="20273"/>
                </a:cubicBezTo>
                <a:lnTo>
                  <a:pt x="42819" y="20272"/>
                </a:lnTo>
                <a:cubicBezTo>
                  <a:pt x="44673" y="18913"/>
                  <a:pt x="46571" y="17613"/>
                  <a:pt x="48512" y="16374"/>
                </a:cubicBezTo>
                <a:lnTo>
                  <a:pt x="48511" y="16373"/>
                </a:lnTo>
                <a:cubicBezTo>
                  <a:pt x="50156" y="15325"/>
                  <a:pt x="51832" y="14321"/>
                  <a:pt x="53538" y="13363"/>
                </a:cubicBezTo>
                <a:cubicBezTo>
                  <a:pt x="54589" y="12771"/>
                  <a:pt x="55648" y="12200"/>
                  <a:pt x="56718" y="11647"/>
                </a:cubicBezTo>
                <a:lnTo>
                  <a:pt x="54131" y="13032"/>
                </a:lnTo>
                <a:cubicBezTo>
                  <a:pt x="55261" y="12407"/>
                  <a:pt x="56403" y="11802"/>
                  <a:pt x="57558" y="11218"/>
                </a:cubicBezTo>
                <a:lnTo>
                  <a:pt x="56718" y="11647"/>
                </a:lnTo>
                <a:cubicBezTo>
                  <a:pt x="57679" y="11150"/>
                  <a:pt x="58649" y="10667"/>
                  <a:pt x="59627" y="10199"/>
                </a:cubicBezTo>
                <a:lnTo>
                  <a:pt x="57558" y="11218"/>
                </a:lnTo>
                <a:cubicBezTo>
                  <a:pt x="58447" y="10768"/>
                  <a:pt x="59344" y="10331"/>
                  <a:pt x="60247" y="9906"/>
                </a:cubicBezTo>
                <a:lnTo>
                  <a:pt x="59627" y="10199"/>
                </a:lnTo>
                <a:cubicBezTo>
                  <a:pt x="60576" y="9746"/>
                  <a:pt x="61532" y="9306"/>
                  <a:pt x="62496" y="8880"/>
                </a:cubicBezTo>
                <a:lnTo>
                  <a:pt x="62492" y="8883"/>
                </a:lnTo>
                <a:cubicBezTo>
                  <a:pt x="63638" y="8376"/>
                  <a:pt x="64790" y="7892"/>
                  <a:pt x="65952" y="7428"/>
                </a:cubicBezTo>
                <a:cubicBezTo>
                  <a:pt x="66367" y="7263"/>
                  <a:pt x="66782" y="7100"/>
                  <a:pt x="67198" y="6940"/>
                </a:cubicBezTo>
                <a:lnTo>
                  <a:pt x="65952" y="7428"/>
                </a:lnTo>
                <a:cubicBezTo>
                  <a:pt x="66999" y="7010"/>
                  <a:pt x="68053" y="6609"/>
                  <a:pt x="69116" y="6225"/>
                </a:cubicBezTo>
                <a:lnTo>
                  <a:pt x="67198" y="6940"/>
                </a:lnTo>
                <a:cubicBezTo>
                  <a:pt x="68022" y="6623"/>
                  <a:pt x="68851" y="6317"/>
                  <a:pt x="69686" y="6020"/>
                </a:cubicBezTo>
                <a:lnTo>
                  <a:pt x="69116" y="6225"/>
                </a:lnTo>
                <a:cubicBezTo>
                  <a:pt x="70231" y="5821"/>
                  <a:pt x="71356" y="5435"/>
                  <a:pt x="72489" y="5069"/>
                </a:cubicBezTo>
                <a:lnTo>
                  <a:pt x="69686" y="6020"/>
                </a:lnTo>
                <a:cubicBezTo>
                  <a:pt x="70703" y="5659"/>
                  <a:pt x="71728" y="5312"/>
                  <a:pt x="72760" y="4981"/>
                </a:cubicBezTo>
                <a:lnTo>
                  <a:pt x="72757" y="4982"/>
                </a:lnTo>
                <a:lnTo>
                  <a:pt x="75658" y="4099"/>
                </a:lnTo>
                <a:cubicBezTo>
                  <a:pt x="76715" y="3794"/>
                  <a:pt x="77778" y="3505"/>
                  <a:pt x="78848" y="3232"/>
                </a:cubicBezTo>
                <a:lnTo>
                  <a:pt x="77002" y="3721"/>
                </a:lnTo>
                <a:cubicBezTo>
                  <a:pt x="77913" y="3471"/>
                  <a:pt x="78829" y="3233"/>
                  <a:pt x="79750" y="3007"/>
                </a:cubicBezTo>
                <a:lnTo>
                  <a:pt x="78848" y="3232"/>
                </a:lnTo>
                <a:cubicBezTo>
                  <a:pt x="79881" y="2970"/>
                  <a:pt x="80919" y="2722"/>
                  <a:pt x="81964" y="2490"/>
                </a:cubicBezTo>
                <a:lnTo>
                  <a:pt x="79750" y="3007"/>
                </a:lnTo>
                <a:cubicBezTo>
                  <a:pt x="80864" y="2734"/>
                  <a:pt x="81984" y="2479"/>
                  <a:pt x="83112" y="2242"/>
                </a:cubicBezTo>
                <a:lnTo>
                  <a:pt x="81964" y="2490"/>
                </a:lnTo>
                <a:cubicBezTo>
                  <a:pt x="82899" y="2283"/>
                  <a:pt x="83839" y="2087"/>
                  <a:pt x="84783" y="1905"/>
                </a:cubicBezTo>
                <a:lnTo>
                  <a:pt x="84786" y="1905"/>
                </a:lnTo>
                <a:cubicBezTo>
                  <a:pt x="86203" y="1631"/>
                  <a:pt x="87634" y="1385"/>
                  <a:pt x="89073" y="1169"/>
                </a:cubicBezTo>
                <a:lnTo>
                  <a:pt x="87195" y="1468"/>
                </a:lnTo>
                <a:cubicBezTo>
                  <a:pt x="88302" y="1281"/>
                  <a:pt x="89415" y="1112"/>
                  <a:pt x="90534" y="960"/>
                </a:cubicBezTo>
                <a:lnTo>
                  <a:pt x="89073" y="1169"/>
                </a:lnTo>
                <a:cubicBezTo>
                  <a:pt x="90048" y="1022"/>
                  <a:pt x="91029" y="889"/>
                  <a:pt x="92012" y="769"/>
                </a:cubicBezTo>
                <a:lnTo>
                  <a:pt x="92011" y="770"/>
                </a:lnTo>
                <a:cubicBezTo>
                  <a:pt x="96196" y="261"/>
                  <a:pt x="100454" y="0"/>
                  <a:pt x="104775" y="0"/>
                </a:cubicBezTo>
                <a:cubicBezTo>
                  <a:pt x="108731" y="0"/>
                  <a:pt x="112636" y="219"/>
                  <a:pt x="116478" y="646"/>
                </a:cubicBezTo>
                <a:lnTo>
                  <a:pt x="116471" y="658"/>
                </a:lnTo>
                <a:lnTo>
                  <a:pt x="119860" y="1078"/>
                </a:lnTo>
                <a:cubicBezTo>
                  <a:pt x="119924" y="1087"/>
                  <a:pt x="119986" y="1096"/>
                  <a:pt x="120050" y="1105"/>
                </a:cubicBezTo>
                <a:cubicBezTo>
                  <a:pt x="123591" y="1632"/>
                  <a:pt x="127079" y="2326"/>
                  <a:pt x="130499" y="3188"/>
                </a:cubicBezTo>
                <a:lnTo>
                  <a:pt x="130501" y="3182"/>
                </a:lnTo>
                <a:cubicBezTo>
                  <a:pt x="133863" y="4036"/>
                  <a:pt x="137162" y="5047"/>
                  <a:pt x="140387" y="6211"/>
                </a:cubicBezTo>
                <a:lnTo>
                  <a:pt x="140387" y="6207"/>
                </a:lnTo>
                <a:cubicBezTo>
                  <a:pt x="142647" y="7028"/>
                  <a:pt x="144872" y="7920"/>
                  <a:pt x="147057" y="8884"/>
                </a:cubicBezTo>
                <a:lnTo>
                  <a:pt x="146221" y="8517"/>
                </a:lnTo>
                <a:cubicBezTo>
                  <a:pt x="147257" y="8964"/>
                  <a:pt x="148285" y="9427"/>
                  <a:pt x="149303" y="9906"/>
                </a:cubicBezTo>
                <a:lnTo>
                  <a:pt x="147057" y="8884"/>
                </a:lnTo>
                <a:cubicBezTo>
                  <a:pt x="148020" y="9309"/>
                  <a:pt x="148975" y="9748"/>
                  <a:pt x="149923" y="10201"/>
                </a:cubicBezTo>
                <a:lnTo>
                  <a:pt x="149303" y="9906"/>
                </a:lnTo>
                <a:cubicBezTo>
                  <a:pt x="150205" y="10330"/>
                  <a:pt x="151101" y="10766"/>
                  <a:pt x="151989" y="11215"/>
                </a:cubicBezTo>
                <a:lnTo>
                  <a:pt x="149923" y="10201"/>
                </a:lnTo>
                <a:cubicBezTo>
                  <a:pt x="150903" y="10669"/>
                  <a:pt x="151874" y="11153"/>
                  <a:pt x="152837" y="11651"/>
                </a:cubicBezTo>
                <a:lnTo>
                  <a:pt x="151989" y="11215"/>
                </a:lnTo>
                <a:cubicBezTo>
                  <a:pt x="153142" y="11799"/>
                  <a:pt x="154284" y="12403"/>
                  <a:pt x="155413" y="13027"/>
                </a:cubicBezTo>
                <a:lnTo>
                  <a:pt x="155419" y="13032"/>
                </a:lnTo>
                <a:cubicBezTo>
                  <a:pt x="155612" y="13137"/>
                  <a:pt x="155810" y="13248"/>
                  <a:pt x="156008" y="13359"/>
                </a:cubicBezTo>
                <a:cubicBezTo>
                  <a:pt x="157869" y="14405"/>
                  <a:pt x="159691" y="15503"/>
                  <a:pt x="161475" y="16653"/>
                </a:cubicBezTo>
                <a:lnTo>
                  <a:pt x="161474" y="16652"/>
                </a:lnTo>
                <a:cubicBezTo>
                  <a:pt x="163469" y="17939"/>
                  <a:pt x="165416" y="19290"/>
                  <a:pt x="167314" y="20704"/>
                </a:cubicBezTo>
                <a:lnTo>
                  <a:pt x="166730" y="20272"/>
                </a:lnTo>
                <a:cubicBezTo>
                  <a:pt x="167499" y="20837"/>
                  <a:pt x="168260" y="21411"/>
                  <a:pt x="169014" y="21996"/>
                </a:cubicBezTo>
                <a:lnTo>
                  <a:pt x="167314" y="20704"/>
                </a:lnTo>
                <a:cubicBezTo>
                  <a:pt x="168166" y="21338"/>
                  <a:pt x="169008" y="21986"/>
                  <a:pt x="169840" y="22646"/>
                </a:cubicBezTo>
                <a:lnTo>
                  <a:pt x="169014" y="21996"/>
                </a:lnTo>
                <a:cubicBezTo>
                  <a:pt x="169826" y="22628"/>
                  <a:pt x="170629" y="23271"/>
                  <a:pt x="171421" y="23926"/>
                </a:cubicBezTo>
                <a:lnTo>
                  <a:pt x="171421" y="23925"/>
                </a:lnTo>
                <a:cubicBezTo>
                  <a:pt x="171803" y="24240"/>
                  <a:pt x="172182" y="24558"/>
                  <a:pt x="172559" y="24878"/>
                </a:cubicBezTo>
                <a:cubicBezTo>
                  <a:pt x="173943" y="26053"/>
                  <a:pt x="175294" y="27262"/>
                  <a:pt x="176614" y="28505"/>
                </a:cubicBezTo>
                <a:cubicBezTo>
                  <a:pt x="181160" y="32789"/>
                  <a:pt x="185322" y="37473"/>
                  <a:pt x="189046" y="42503"/>
                </a:cubicBezTo>
                <a:cubicBezTo>
                  <a:pt x="191182" y="45392"/>
                  <a:pt x="193176" y="48395"/>
                  <a:pt x="195014" y="51501"/>
                </a:cubicBezTo>
                <a:lnTo>
                  <a:pt x="194649" y="50889"/>
                </a:lnTo>
                <a:cubicBezTo>
                  <a:pt x="195238" y="51868"/>
                  <a:pt x="195811" y="52858"/>
                  <a:pt x="196368" y="53859"/>
                </a:cubicBezTo>
                <a:lnTo>
                  <a:pt x="196364" y="53851"/>
                </a:lnTo>
                <a:cubicBezTo>
                  <a:pt x="196926" y="54858"/>
                  <a:pt x="197467" y="55868"/>
                  <a:pt x="197991" y="56888"/>
                </a:cubicBezTo>
                <a:lnTo>
                  <a:pt x="197002" y="55013"/>
                </a:lnTo>
                <a:cubicBezTo>
                  <a:pt x="197564" y="56052"/>
                  <a:pt x="198109" y="57102"/>
                  <a:pt x="198635" y="58162"/>
                </a:cubicBezTo>
                <a:lnTo>
                  <a:pt x="197991" y="56888"/>
                </a:lnTo>
                <a:cubicBezTo>
                  <a:pt x="198358" y="57600"/>
                  <a:pt x="198716" y="58317"/>
                  <a:pt x="199067" y="59039"/>
                </a:cubicBezTo>
                <a:lnTo>
                  <a:pt x="198635" y="58162"/>
                </a:lnTo>
                <a:cubicBezTo>
                  <a:pt x="199080" y="59055"/>
                  <a:pt x="199512" y="59955"/>
                  <a:pt x="199932" y="60862"/>
                </a:cubicBezTo>
                <a:lnTo>
                  <a:pt x="199067" y="59039"/>
                </a:lnTo>
                <a:cubicBezTo>
                  <a:pt x="199804" y="60556"/>
                  <a:pt x="200506" y="62094"/>
                  <a:pt x="201172" y="63651"/>
                </a:cubicBezTo>
                <a:lnTo>
                  <a:pt x="199932" y="60862"/>
                </a:lnTo>
                <a:cubicBezTo>
                  <a:pt x="200487" y="62063"/>
                  <a:pt x="201020" y="63277"/>
                  <a:pt x="201531" y="64503"/>
                </a:cubicBezTo>
                <a:lnTo>
                  <a:pt x="201172" y="63651"/>
                </a:lnTo>
                <a:cubicBezTo>
                  <a:pt x="201555" y="64548"/>
                  <a:pt x="201925" y="65451"/>
                  <a:pt x="202284" y="66361"/>
                </a:cubicBezTo>
                <a:lnTo>
                  <a:pt x="201531" y="64503"/>
                </a:lnTo>
                <a:cubicBezTo>
                  <a:pt x="201986" y="65597"/>
                  <a:pt x="202424" y="66699"/>
                  <a:pt x="202843" y="67811"/>
                </a:cubicBezTo>
                <a:lnTo>
                  <a:pt x="202844" y="67813"/>
                </a:lnTo>
                <a:cubicBezTo>
                  <a:pt x="203646" y="69939"/>
                  <a:pt x="204382" y="72100"/>
                  <a:pt x="205047" y="74292"/>
                </a:cubicBezTo>
                <a:lnTo>
                  <a:pt x="204923" y="73888"/>
                </a:lnTo>
                <a:cubicBezTo>
                  <a:pt x="205189" y="74752"/>
                  <a:pt x="205445" y="75620"/>
                  <a:pt x="205689" y="76493"/>
                </a:cubicBezTo>
                <a:lnTo>
                  <a:pt x="205047" y="74292"/>
                </a:lnTo>
                <a:cubicBezTo>
                  <a:pt x="205410" y="75490"/>
                  <a:pt x="205753" y="76696"/>
                  <a:pt x="206074" y="77911"/>
                </a:cubicBezTo>
                <a:lnTo>
                  <a:pt x="205689" y="76493"/>
                </a:lnTo>
                <a:cubicBezTo>
                  <a:pt x="206097" y="77954"/>
                  <a:pt x="206474" y="79427"/>
                  <a:pt x="206820" y="80912"/>
                </a:cubicBezTo>
                <a:lnTo>
                  <a:pt x="206074" y="77911"/>
                </a:lnTo>
                <a:cubicBezTo>
                  <a:pt x="206396" y="79129"/>
                  <a:pt x="206697" y="80355"/>
                  <a:pt x="206976" y="81590"/>
                </a:cubicBezTo>
                <a:lnTo>
                  <a:pt x="206820" y="80912"/>
                </a:lnTo>
                <a:cubicBezTo>
                  <a:pt x="207041" y="81860"/>
                  <a:pt x="207250" y="82814"/>
                  <a:pt x="207444" y="83772"/>
                </a:cubicBezTo>
                <a:lnTo>
                  <a:pt x="206976" y="81590"/>
                </a:lnTo>
                <a:cubicBezTo>
                  <a:pt x="207262" y="82855"/>
                  <a:pt x="207525" y="84129"/>
                  <a:pt x="207764" y="85410"/>
                </a:cubicBezTo>
                <a:lnTo>
                  <a:pt x="207444" y="83772"/>
                </a:lnTo>
                <a:cubicBezTo>
                  <a:pt x="207674" y="84901"/>
                  <a:pt x="207886" y="86036"/>
                  <a:pt x="208078" y="87178"/>
                </a:cubicBezTo>
                <a:lnTo>
                  <a:pt x="207764" y="85410"/>
                </a:lnTo>
                <a:cubicBezTo>
                  <a:pt x="207952" y="86415"/>
                  <a:pt x="208125" y="87423"/>
                  <a:pt x="208284" y="88438"/>
                </a:cubicBezTo>
                <a:lnTo>
                  <a:pt x="208078" y="87178"/>
                </a:lnTo>
                <a:cubicBezTo>
                  <a:pt x="208316" y="88580"/>
                  <a:pt x="208525" y="89992"/>
                  <a:pt x="208706" y="91412"/>
                </a:cubicBezTo>
                <a:lnTo>
                  <a:pt x="208284" y="88438"/>
                </a:lnTo>
                <a:cubicBezTo>
                  <a:pt x="208469" y="89622"/>
                  <a:pt x="208635" y="90812"/>
                  <a:pt x="208780" y="92010"/>
                </a:cubicBezTo>
                <a:lnTo>
                  <a:pt x="208706" y="91412"/>
                </a:lnTo>
                <a:cubicBezTo>
                  <a:pt x="208858" y="92604"/>
                  <a:pt x="208989" y="93802"/>
                  <a:pt x="209100" y="95005"/>
                </a:cubicBezTo>
                <a:lnTo>
                  <a:pt x="208780" y="92010"/>
                </a:lnTo>
                <a:cubicBezTo>
                  <a:pt x="208946" y="93379"/>
                  <a:pt x="209086" y="94757"/>
                  <a:pt x="209199" y="96142"/>
                </a:cubicBezTo>
                <a:lnTo>
                  <a:pt x="209100" y="95005"/>
                </a:lnTo>
                <a:cubicBezTo>
                  <a:pt x="209203" y="96117"/>
                  <a:pt x="209289" y="97233"/>
                  <a:pt x="209357" y="98354"/>
                </a:cubicBezTo>
                <a:lnTo>
                  <a:pt x="209357" y="98354"/>
                </a:lnTo>
                <a:cubicBezTo>
                  <a:pt x="209485" y="100478"/>
                  <a:pt x="209550" y="102619"/>
                  <a:pt x="209550" y="104775"/>
                </a:cubicBezTo>
                <a:cubicBezTo>
                  <a:pt x="209550" y="108725"/>
                  <a:pt x="209332" y="112623"/>
                  <a:pt x="208906" y="116459"/>
                </a:cubicBezTo>
                <a:lnTo>
                  <a:pt x="209081" y="114826"/>
                </a:lnTo>
                <a:cubicBezTo>
                  <a:pt x="208970" y="115984"/>
                  <a:pt x="208841" y="117137"/>
                  <a:pt x="208694" y="118282"/>
                </a:cubicBezTo>
                <a:lnTo>
                  <a:pt x="208906" y="116459"/>
                </a:lnTo>
                <a:cubicBezTo>
                  <a:pt x="208742" y="117938"/>
                  <a:pt x="208547" y="119406"/>
                  <a:pt x="208322" y="120866"/>
                </a:cubicBezTo>
                <a:lnTo>
                  <a:pt x="208694" y="118282"/>
                </a:lnTo>
                <a:cubicBezTo>
                  <a:pt x="208555" y="119360"/>
                  <a:pt x="208399" y="120432"/>
                  <a:pt x="208228" y="121499"/>
                </a:cubicBezTo>
                <a:lnTo>
                  <a:pt x="208223" y="121495"/>
                </a:lnTo>
                <a:close/>
                <a:moveTo>
                  <a:pt x="104775" y="157163"/>
                </a:moveTo>
                <a:cubicBezTo>
                  <a:pt x="97060" y="157163"/>
                  <a:pt x="89508" y="157868"/>
                  <a:pt x="82184" y="159219"/>
                </a:cubicBezTo>
                <a:cubicBezTo>
                  <a:pt x="87585" y="172328"/>
                  <a:pt x="94881" y="184450"/>
                  <a:pt x="103729" y="195251"/>
                </a:cubicBezTo>
                <a:lnTo>
                  <a:pt x="104775" y="195263"/>
                </a:lnTo>
                <a:lnTo>
                  <a:pt x="104775" y="195263"/>
                </a:lnTo>
                <a:lnTo>
                  <a:pt x="105813" y="195243"/>
                </a:lnTo>
                <a:lnTo>
                  <a:pt x="106475" y="194445"/>
                </a:lnTo>
                <a:cubicBezTo>
                  <a:pt x="115029" y="183849"/>
                  <a:pt x="122099" y="172003"/>
                  <a:pt x="127369" y="159228"/>
                </a:cubicBezTo>
                <a:cubicBezTo>
                  <a:pt x="120042" y="157868"/>
                  <a:pt x="112490" y="157163"/>
                  <a:pt x="104775" y="157163"/>
                </a:cubicBezTo>
                <a:close/>
                <a:moveTo>
                  <a:pt x="68153" y="162660"/>
                </a:moveTo>
                <a:lnTo>
                  <a:pt x="65637" y="163475"/>
                </a:lnTo>
                <a:cubicBezTo>
                  <a:pt x="58396" y="165886"/>
                  <a:pt x="51453" y="168946"/>
                  <a:pt x="44877" y="172588"/>
                </a:cubicBezTo>
                <a:cubicBezTo>
                  <a:pt x="55899" y="182344"/>
                  <a:pt x="69322" y="189444"/>
                  <a:pt x="84144" y="192900"/>
                </a:cubicBezTo>
                <a:cubicBezTo>
                  <a:pt x="77782" y="183493"/>
                  <a:pt x="72396" y="173365"/>
                  <a:pt x="68153" y="162660"/>
                </a:cubicBezTo>
                <a:close/>
                <a:moveTo>
                  <a:pt x="141398" y="162668"/>
                </a:moveTo>
                <a:lnTo>
                  <a:pt x="140329" y="165285"/>
                </a:lnTo>
                <a:cubicBezTo>
                  <a:pt x="136263" y="175024"/>
                  <a:pt x="131245" y="184265"/>
                  <a:pt x="125392" y="192894"/>
                </a:cubicBezTo>
                <a:cubicBezTo>
                  <a:pt x="140228" y="189444"/>
                  <a:pt x="153651" y="182344"/>
                  <a:pt x="164678" y="172597"/>
                </a:cubicBezTo>
                <a:cubicBezTo>
                  <a:pt x="157339" y="168527"/>
                  <a:pt x="149548" y="165187"/>
                  <a:pt x="141398" y="162668"/>
                </a:cubicBezTo>
                <a:close/>
                <a:moveTo>
                  <a:pt x="57310" y="111923"/>
                </a:moveTo>
                <a:lnTo>
                  <a:pt x="14566" y="111926"/>
                </a:lnTo>
                <a:cubicBezTo>
                  <a:pt x="16045" y="130840"/>
                  <a:pt x="23339" y="148121"/>
                  <a:pt x="34662" y="161982"/>
                </a:cubicBezTo>
                <a:cubicBezTo>
                  <a:pt x="43673" y="156650"/>
                  <a:pt x="53338" y="152326"/>
                  <a:pt x="63509" y="149145"/>
                </a:cubicBezTo>
                <a:cubicBezTo>
                  <a:pt x="60010" y="137261"/>
                  <a:pt x="57886" y="124794"/>
                  <a:pt x="57310" y="111923"/>
                </a:cubicBezTo>
                <a:close/>
                <a:moveTo>
                  <a:pt x="194984" y="111926"/>
                </a:moveTo>
                <a:lnTo>
                  <a:pt x="152240" y="111923"/>
                </a:lnTo>
                <a:cubicBezTo>
                  <a:pt x="151665" y="124794"/>
                  <a:pt x="149540" y="137261"/>
                  <a:pt x="146050" y="149144"/>
                </a:cubicBezTo>
                <a:cubicBezTo>
                  <a:pt x="156212" y="152326"/>
                  <a:pt x="165878" y="156650"/>
                  <a:pt x="174887" y="161969"/>
                </a:cubicBezTo>
                <a:cubicBezTo>
                  <a:pt x="186211" y="148121"/>
                  <a:pt x="193505" y="130840"/>
                  <a:pt x="194984" y="111926"/>
                </a:cubicBezTo>
                <a:close/>
                <a:moveTo>
                  <a:pt x="137937" y="111924"/>
                </a:moveTo>
                <a:lnTo>
                  <a:pt x="71613" y="111924"/>
                </a:lnTo>
                <a:cubicBezTo>
                  <a:pt x="72187" y="123570"/>
                  <a:pt x="74155" y="134849"/>
                  <a:pt x="77355" y="145598"/>
                </a:cubicBezTo>
                <a:cubicBezTo>
                  <a:pt x="86223" y="143811"/>
                  <a:pt x="95390" y="142875"/>
                  <a:pt x="104775" y="142875"/>
                </a:cubicBezTo>
                <a:cubicBezTo>
                  <a:pt x="114160" y="142875"/>
                  <a:pt x="123327" y="143811"/>
                  <a:pt x="132187" y="145595"/>
                </a:cubicBezTo>
                <a:cubicBezTo>
                  <a:pt x="135395" y="134849"/>
                  <a:pt x="137363" y="123570"/>
                  <a:pt x="137937" y="111924"/>
                </a:cubicBezTo>
                <a:close/>
                <a:moveTo>
                  <a:pt x="34664" y="47581"/>
                </a:moveTo>
                <a:lnTo>
                  <a:pt x="34382" y="47913"/>
                </a:lnTo>
                <a:cubicBezTo>
                  <a:pt x="23217" y="61717"/>
                  <a:pt x="16030" y="78872"/>
                  <a:pt x="14565" y="97633"/>
                </a:cubicBezTo>
                <a:lnTo>
                  <a:pt x="57309" y="97637"/>
                </a:lnTo>
                <a:cubicBezTo>
                  <a:pt x="57885" y="84763"/>
                  <a:pt x="60009" y="72292"/>
                  <a:pt x="63500" y="60405"/>
                </a:cubicBezTo>
                <a:cubicBezTo>
                  <a:pt x="53338" y="57224"/>
                  <a:pt x="43673" y="52900"/>
                  <a:pt x="34664" y="47581"/>
                </a:cubicBezTo>
                <a:close/>
                <a:moveTo>
                  <a:pt x="132196" y="63952"/>
                </a:moveTo>
                <a:lnTo>
                  <a:pt x="131187" y="64152"/>
                </a:lnTo>
                <a:cubicBezTo>
                  <a:pt x="122638" y="65808"/>
                  <a:pt x="113808" y="66675"/>
                  <a:pt x="104775" y="66675"/>
                </a:cubicBezTo>
                <a:cubicBezTo>
                  <a:pt x="95390" y="66675"/>
                  <a:pt x="86223" y="65739"/>
                  <a:pt x="77363" y="63955"/>
                </a:cubicBezTo>
                <a:cubicBezTo>
                  <a:pt x="74155" y="74704"/>
                  <a:pt x="72186" y="85986"/>
                  <a:pt x="71613" y="97636"/>
                </a:cubicBezTo>
                <a:lnTo>
                  <a:pt x="137937" y="97636"/>
                </a:lnTo>
                <a:cubicBezTo>
                  <a:pt x="137364" y="85986"/>
                  <a:pt x="135395" y="74704"/>
                  <a:pt x="132196" y="63952"/>
                </a:cubicBezTo>
                <a:close/>
                <a:moveTo>
                  <a:pt x="174888" y="47568"/>
                </a:moveTo>
                <a:lnTo>
                  <a:pt x="173673" y="48289"/>
                </a:lnTo>
                <a:cubicBezTo>
                  <a:pt x="165012" y="53284"/>
                  <a:pt x="155758" y="57367"/>
                  <a:pt x="146041" y="60405"/>
                </a:cubicBezTo>
                <a:cubicBezTo>
                  <a:pt x="149541" y="72292"/>
                  <a:pt x="151666" y="84763"/>
                  <a:pt x="152241" y="97637"/>
                </a:cubicBezTo>
                <a:lnTo>
                  <a:pt x="194984" y="97633"/>
                </a:lnTo>
                <a:cubicBezTo>
                  <a:pt x="193508" y="78715"/>
                  <a:pt x="186213" y="61431"/>
                  <a:pt x="174888" y="47568"/>
                </a:cubicBezTo>
                <a:close/>
                <a:moveTo>
                  <a:pt x="104775" y="14288"/>
                </a:moveTo>
                <a:lnTo>
                  <a:pt x="103727" y="14297"/>
                </a:lnTo>
                <a:lnTo>
                  <a:pt x="103075" y="15105"/>
                </a:lnTo>
                <a:cubicBezTo>
                  <a:pt x="94521" y="25702"/>
                  <a:pt x="87451" y="37546"/>
                  <a:pt x="82181" y="50322"/>
                </a:cubicBezTo>
                <a:cubicBezTo>
                  <a:pt x="89508" y="51682"/>
                  <a:pt x="97060" y="52388"/>
                  <a:pt x="104775" y="52388"/>
                </a:cubicBezTo>
                <a:cubicBezTo>
                  <a:pt x="112490" y="52388"/>
                  <a:pt x="120042" y="51682"/>
                  <a:pt x="127366" y="50332"/>
                </a:cubicBezTo>
                <a:cubicBezTo>
                  <a:pt x="121965" y="37222"/>
                  <a:pt x="114669" y="25101"/>
                  <a:pt x="105821" y="14299"/>
                </a:cubicBezTo>
                <a:cubicBezTo>
                  <a:pt x="105470" y="14290"/>
                  <a:pt x="105123" y="14288"/>
                  <a:pt x="104775" y="14288"/>
                </a:cubicBezTo>
                <a:close/>
                <a:moveTo>
                  <a:pt x="84158" y="16656"/>
                </a:moveTo>
                <a:lnTo>
                  <a:pt x="82310" y="17098"/>
                </a:lnTo>
                <a:cubicBezTo>
                  <a:pt x="68215" y="20699"/>
                  <a:pt x="55443" y="27609"/>
                  <a:pt x="44872" y="36953"/>
                </a:cubicBezTo>
                <a:cubicBezTo>
                  <a:pt x="52211" y="41024"/>
                  <a:pt x="60002" y="44362"/>
                  <a:pt x="68152" y="46882"/>
                </a:cubicBezTo>
                <a:cubicBezTo>
                  <a:pt x="72396" y="36185"/>
                  <a:pt x="77782" y="26057"/>
                  <a:pt x="84158" y="16656"/>
                </a:cubicBezTo>
                <a:close/>
                <a:moveTo>
                  <a:pt x="125406" y="16650"/>
                </a:moveTo>
                <a:lnTo>
                  <a:pt x="126939" y="18981"/>
                </a:lnTo>
                <a:cubicBezTo>
                  <a:pt x="132643" y="27720"/>
                  <a:pt x="137501" y="37062"/>
                  <a:pt x="141397" y="46890"/>
                </a:cubicBezTo>
                <a:cubicBezTo>
                  <a:pt x="149548" y="44362"/>
                  <a:pt x="157339" y="41024"/>
                  <a:pt x="164674" y="36962"/>
                </a:cubicBezTo>
                <a:cubicBezTo>
                  <a:pt x="153651" y="27206"/>
                  <a:pt x="140228" y="20106"/>
                  <a:pt x="125406" y="16650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400">
              <a:noFill/>
              <a:latin typeface="HarmonyOS Sans SC" panose="00000500000000000000" pitchFamily="2" charset="-122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9E198F5-AB36-8B3D-7A9A-7BD7D7718D39}"/>
              </a:ext>
            </a:extLst>
          </p:cNvPr>
          <p:cNvGrpSpPr>
            <a:grpSpLocks/>
          </p:cNvGrpSpPr>
          <p:nvPr/>
        </p:nvGrpSpPr>
        <p:grpSpPr>
          <a:xfrm>
            <a:off x="8309595" y="16002705"/>
            <a:ext cx="1724659" cy="347729"/>
            <a:chOff x="5913120" y="3878180"/>
            <a:chExt cx="2167524" cy="437021"/>
          </a:xfrm>
          <a:noFill/>
        </p:grpSpPr>
        <p:sp>
          <p:nvSpPr>
            <p:cNvPr id="114" name="图形 4">
              <a:extLst>
                <a:ext uri="{FF2B5EF4-FFF2-40B4-BE49-F238E27FC236}">
                  <a16:creationId xmlns:a16="http://schemas.microsoft.com/office/drawing/2014/main" id="{AFD3B878-2375-5616-F1DD-75BE9CA9F0A3}"/>
                </a:ext>
              </a:extLst>
            </p:cNvPr>
            <p:cNvSpPr>
              <a:spLocks/>
            </p:cNvSpPr>
            <p:nvPr/>
          </p:nvSpPr>
          <p:spPr>
            <a:xfrm>
              <a:off x="7773729" y="4063117"/>
              <a:ext cx="145032" cy="89094"/>
            </a:xfrm>
            <a:custGeom>
              <a:avLst/>
              <a:gdLst>
                <a:gd name="connsiteX0" fmla="*/ 19053 w 190500"/>
                <a:gd name="connsiteY0" fmla="*/ 0 h 66675"/>
                <a:gd name="connsiteX1" fmla="*/ 171448 w 190500"/>
                <a:gd name="connsiteY1" fmla="*/ 0 h 66675"/>
                <a:gd name="connsiteX2" fmla="*/ 190500 w 190500"/>
                <a:gd name="connsiteY2" fmla="*/ 9526 h 66675"/>
                <a:gd name="connsiteX3" fmla="*/ 186324 w 190500"/>
                <a:gd name="connsiteY3" fmla="*/ 15477 h 66675"/>
                <a:gd name="connsiteX4" fmla="*/ 110128 w 190500"/>
                <a:gd name="connsiteY4" fmla="*/ 63099 h 66675"/>
                <a:gd name="connsiteX5" fmla="*/ 83349 w 190500"/>
                <a:gd name="connsiteY5" fmla="*/ 64587 h 66675"/>
                <a:gd name="connsiteX6" fmla="*/ 80373 w 190500"/>
                <a:gd name="connsiteY6" fmla="*/ 63099 h 66675"/>
                <a:gd name="connsiteX7" fmla="*/ 4176 w 190500"/>
                <a:gd name="connsiteY7" fmla="*/ 15477 h 66675"/>
                <a:gd name="connsiteX8" fmla="*/ 7151 w 190500"/>
                <a:gd name="connsiteY8" fmla="*/ 2087 h 66675"/>
                <a:gd name="connsiteX9" fmla="*/ 19053 w 190500"/>
                <a:gd name="connsiteY9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66675">
                  <a:moveTo>
                    <a:pt x="19053" y="0"/>
                  </a:moveTo>
                  <a:lnTo>
                    <a:pt x="171448" y="0"/>
                  </a:lnTo>
                  <a:cubicBezTo>
                    <a:pt x="181969" y="0"/>
                    <a:pt x="190500" y="4265"/>
                    <a:pt x="190500" y="9526"/>
                  </a:cubicBezTo>
                  <a:cubicBezTo>
                    <a:pt x="190500" y="11689"/>
                    <a:pt x="189027" y="13787"/>
                    <a:pt x="186324" y="15477"/>
                  </a:cubicBezTo>
                  <a:lnTo>
                    <a:pt x="110128" y="63099"/>
                  </a:lnTo>
                  <a:cubicBezTo>
                    <a:pt x="103554" y="67207"/>
                    <a:pt x="91565" y="67874"/>
                    <a:pt x="83349" y="64587"/>
                  </a:cubicBezTo>
                  <a:cubicBezTo>
                    <a:pt x="82250" y="64148"/>
                    <a:pt x="81252" y="63649"/>
                    <a:pt x="80373" y="63099"/>
                  </a:cubicBezTo>
                  <a:lnTo>
                    <a:pt x="4176" y="15477"/>
                  </a:lnTo>
                  <a:cubicBezTo>
                    <a:pt x="-2398" y="11369"/>
                    <a:pt x="-1065" y="5374"/>
                    <a:pt x="7151" y="2087"/>
                  </a:cubicBezTo>
                  <a:cubicBezTo>
                    <a:pt x="10529" y="736"/>
                    <a:pt x="14727" y="0"/>
                    <a:pt x="19053" y="0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noFill/>
                <a:latin typeface="HarmonyOS Sans SC" panose="00000500000000000000" pitchFamily="2" charset="-122"/>
              </a:endParaRPr>
            </a:p>
          </p:txBody>
        </p:sp>
        <p:sp>
          <p:nvSpPr>
            <p:cNvPr id="115" name="矩形: 圆角 114">
              <a:extLst>
                <a:ext uri="{FF2B5EF4-FFF2-40B4-BE49-F238E27FC236}">
                  <a16:creationId xmlns:a16="http://schemas.microsoft.com/office/drawing/2014/main" id="{76DA2ED2-D96C-A0C5-64F3-1063C4B135A4}"/>
                </a:ext>
              </a:extLst>
            </p:cNvPr>
            <p:cNvSpPr>
              <a:spLocks/>
            </p:cNvSpPr>
            <p:nvPr/>
          </p:nvSpPr>
          <p:spPr>
            <a:xfrm>
              <a:off x="5913120" y="3878180"/>
              <a:ext cx="2167524" cy="43702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685784">
                <a:defRPr/>
              </a:pPr>
              <a:r>
                <a:rPr lang="zh-CN" altLang="en-US" sz="1200">
                  <a:noFill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简体中文</a:t>
              </a:r>
            </a:p>
          </p:txBody>
        </p:sp>
      </p:grp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B879D066-F9AA-D1E1-3F08-FF75EDCD1070}"/>
              </a:ext>
            </a:extLst>
          </p:cNvPr>
          <p:cNvSpPr>
            <a:spLocks/>
          </p:cNvSpPr>
          <p:nvPr/>
        </p:nvSpPr>
        <p:spPr>
          <a:xfrm>
            <a:off x="8360124" y="16371670"/>
            <a:ext cx="1518177" cy="878224"/>
          </a:xfrm>
          <a:prstGeom prst="roundRect">
            <a:avLst>
              <a:gd name="adj" fmla="val 14901"/>
            </a:avLst>
          </a:prstGeom>
          <a:noFill/>
          <a:ln>
            <a:noFill/>
          </a:ln>
          <a:effectLst>
            <a:outerShdw blurRad="635000" dist="127000" dir="5400000" algn="t" rotWithShape="0">
              <a:srgbClr val="00001E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0">
              <a:defRPr/>
            </a:pPr>
            <a:endParaRPr lang="zh-CN" altLang="en-US" sz="12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8" name="矩形: 圆角 117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669895C-C64E-098A-4A15-493C2C0BE26A}"/>
              </a:ext>
            </a:extLst>
          </p:cNvPr>
          <p:cNvSpPr>
            <a:spLocks/>
          </p:cNvSpPr>
          <p:nvPr/>
        </p:nvSpPr>
        <p:spPr>
          <a:xfrm>
            <a:off x="8387929" y="16407872"/>
            <a:ext cx="1458464" cy="399950"/>
          </a:xfrm>
          <a:prstGeom prst="roundRect">
            <a:avLst>
              <a:gd name="adj" fmla="val 2344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Button </a:t>
            </a:r>
            <a:endParaRPr lang="zh-CN" altLang="en-US" sz="12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97A63A27-E776-F5C8-68AA-60E5FA50F36E}"/>
              </a:ext>
            </a:extLst>
          </p:cNvPr>
          <p:cNvSpPr>
            <a:spLocks/>
          </p:cNvSpPr>
          <p:nvPr/>
        </p:nvSpPr>
        <p:spPr>
          <a:xfrm>
            <a:off x="8385373" y="16821982"/>
            <a:ext cx="1458464" cy="399950"/>
          </a:xfrm>
          <a:prstGeom prst="roundRect">
            <a:avLst>
              <a:gd name="adj" fmla="val 2705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Button 2</a:t>
            </a:r>
            <a:endParaRPr lang="zh-CN" altLang="en-US" sz="12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0" name="矩形: 圆角 119">
            <a:hlinkClick r:id="" action="ppaction://hlinkshowjump?jump=endshow"/>
            <a:extLst>
              <a:ext uri="{FF2B5EF4-FFF2-40B4-BE49-F238E27FC236}">
                <a16:creationId xmlns:a16="http://schemas.microsoft.com/office/drawing/2014/main" id="{E6D8CD2B-0B7F-7DB1-0CE4-90AD17519ABB}"/>
              </a:ext>
            </a:extLst>
          </p:cNvPr>
          <p:cNvSpPr>
            <a:spLocks/>
          </p:cNvSpPr>
          <p:nvPr/>
        </p:nvSpPr>
        <p:spPr>
          <a:xfrm>
            <a:off x="8390486" y="16407872"/>
            <a:ext cx="1458464" cy="399950"/>
          </a:xfrm>
          <a:prstGeom prst="roundRect">
            <a:avLst>
              <a:gd name="adj" fmla="val 2705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zh-CN" altLang="en-US" sz="12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简体中文</a:t>
            </a:r>
          </a:p>
        </p:txBody>
      </p:sp>
      <p:sp>
        <p:nvSpPr>
          <p:cNvPr id="121" name="矩形: 圆角 1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7D8A412-ABCC-3E71-D63A-61B4EC5D5563}"/>
              </a:ext>
            </a:extLst>
          </p:cNvPr>
          <p:cNvSpPr>
            <a:spLocks/>
          </p:cNvSpPr>
          <p:nvPr/>
        </p:nvSpPr>
        <p:spPr>
          <a:xfrm>
            <a:off x="8387929" y="16821982"/>
            <a:ext cx="1458464" cy="399950"/>
          </a:xfrm>
          <a:prstGeom prst="roundRect">
            <a:avLst>
              <a:gd name="adj" fmla="val 296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80">
              <a:defRPr/>
            </a:pPr>
            <a:r>
              <a:rPr lang="en-US" altLang="zh-CN" sz="12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English</a:t>
            </a:r>
            <a:endParaRPr lang="zh-CN" altLang="en-US" sz="12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BAB204FF-8113-41F5-6AE2-C3DF1DFDABD8}"/>
              </a:ext>
            </a:extLst>
          </p:cNvPr>
          <p:cNvSpPr>
            <a:spLocks/>
          </p:cNvSpPr>
          <p:nvPr/>
        </p:nvSpPr>
        <p:spPr>
          <a:xfrm>
            <a:off x="8480922" y="16813013"/>
            <a:ext cx="1289004" cy="3779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noFill/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685784">
              <a:defRPr/>
            </a:pPr>
            <a:endParaRPr lang="zh-CN" altLang="en-US" sz="110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E94CB14-344A-475A-C4A5-BD2706C5473A}"/>
              </a:ext>
            </a:extLst>
          </p:cNvPr>
          <p:cNvGrpSpPr>
            <a:grpSpLocks/>
          </p:cNvGrpSpPr>
          <p:nvPr/>
        </p:nvGrpSpPr>
        <p:grpSpPr>
          <a:xfrm>
            <a:off x="9458278" y="14689369"/>
            <a:ext cx="556328" cy="277047"/>
            <a:chOff x="7097688" y="2227598"/>
            <a:chExt cx="699184" cy="348188"/>
          </a:xfrm>
          <a:noFill/>
        </p:grpSpPr>
        <p:sp>
          <p:nvSpPr>
            <p:cNvPr id="124" name="矩形: 圆角 123">
              <a:hlinkClick r:id="rId28" action="ppaction://hlinksldjump"/>
              <a:extLst>
                <a:ext uri="{FF2B5EF4-FFF2-40B4-BE49-F238E27FC236}">
                  <a16:creationId xmlns:a16="http://schemas.microsoft.com/office/drawing/2014/main" id="{5B21B317-672C-9A3B-0F05-C9F1367EBCA4}"/>
                </a:ext>
              </a:extLst>
            </p:cNvPr>
            <p:cNvSpPr>
              <a:spLocks/>
            </p:cNvSpPr>
            <p:nvPr/>
          </p:nvSpPr>
          <p:spPr>
            <a:xfrm>
              <a:off x="7097688" y="2227598"/>
              <a:ext cx="699184" cy="3481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25" name="椭圆 124">
              <a:hlinkClick r:id="rId28" action="ppaction://hlinksldjump"/>
              <a:extLst>
                <a:ext uri="{FF2B5EF4-FFF2-40B4-BE49-F238E27FC236}">
                  <a16:creationId xmlns:a16="http://schemas.microsoft.com/office/drawing/2014/main" id="{6F09B708-BC55-E7BD-E381-66E4B2D88BBD}"/>
                </a:ext>
              </a:extLst>
            </p:cNvPr>
            <p:cNvSpPr>
              <a:spLocks/>
            </p:cNvSpPr>
            <p:nvPr/>
          </p:nvSpPr>
          <p:spPr>
            <a:xfrm>
              <a:off x="7478100" y="2266124"/>
              <a:ext cx="270000" cy="270000"/>
            </a:xfrm>
            <a:prstGeom prst="ellipse">
              <a:avLst/>
            </a:prstGeom>
            <a:grpFill/>
            <a:ln>
              <a:noFill/>
            </a:ln>
            <a:effectLst>
              <a:outerShdw blurRad="50800" algn="ctr" rotWithShape="0">
                <a:srgbClr val="00001E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391A7047-C912-4E59-82B1-FA5087114AAB}"/>
              </a:ext>
            </a:extLst>
          </p:cNvPr>
          <p:cNvGrpSpPr>
            <a:grpSpLocks/>
          </p:cNvGrpSpPr>
          <p:nvPr/>
        </p:nvGrpSpPr>
        <p:grpSpPr>
          <a:xfrm>
            <a:off x="9694386" y="15136381"/>
            <a:ext cx="281416" cy="712643"/>
            <a:chOff x="7394421" y="2789399"/>
            <a:chExt cx="353679" cy="895638"/>
          </a:xfrm>
          <a:noFill/>
        </p:grpSpPr>
        <p:grpSp>
          <p:nvGrpSpPr>
            <p:cNvPr id="127" name="图形 104">
              <a:extLst>
                <a:ext uri="{FF2B5EF4-FFF2-40B4-BE49-F238E27FC236}">
                  <a16:creationId xmlns:a16="http://schemas.microsoft.com/office/drawing/2014/main" id="{586139F1-D2B2-02AB-B526-9E3C77130BBC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94421" y="2789399"/>
              <a:ext cx="353679" cy="353679"/>
              <a:chOff x="4083031" y="2368230"/>
              <a:chExt cx="190500" cy="190500"/>
            </a:xfrm>
            <a:grpFill/>
          </p:grpSpPr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283F8391-34C3-0FF4-BFCB-8046962A97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3031" y="2368230"/>
                <a:ext cx="190500" cy="190500"/>
              </a:xfrm>
              <a:custGeom>
                <a:avLst/>
                <a:gdLst>
                  <a:gd name="connsiteX0" fmla="*/ 95500 w 190500"/>
                  <a:gd name="connsiteY0" fmla="*/ 190502 h 190500"/>
                  <a:gd name="connsiteX1" fmla="*/ 190750 w 190500"/>
                  <a:gd name="connsiteY1" fmla="*/ 95252 h 190500"/>
                  <a:gd name="connsiteX2" fmla="*/ 95500 w 190500"/>
                  <a:gd name="connsiteY2" fmla="*/ 2 h 190500"/>
                  <a:gd name="connsiteX3" fmla="*/ 250 w 190500"/>
                  <a:gd name="connsiteY3" fmla="*/ 95252 h 190500"/>
                  <a:gd name="connsiteX4" fmla="*/ 95500 w 190500"/>
                  <a:gd name="connsiteY4" fmla="*/ 19050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500" y="190502"/>
                    </a:moveTo>
                    <a:cubicBezTo>
                      <a:pt x="148105" y="190502"/>
                      <a:pt x="190750" y="147857"/>
                      <a:pt x="190750" y="95252"/>
                    </a:cubicBezTo>
                    <a:cubicBezTo>
                      <a:pt x="190750" y="42647"/>
                      <a:pt x="148105" y="2"/>
                      <a:pt x="95500" y="2"/>
                    </a:cubicBezTo>
                    <a:cubicBezTo>
                      <a:pt x="42895" y="2"/>
                      <a:pt x="250" y="42647"/>
                      <a:pt x="250" y="95252"/>
                    </a:cubicBezTo>
                    <a:cubicBezTo>
                      <a:pt x="250" y="147857"/>
                      <a:pt x="42895" y="190502"/>
                      <a:pt x="95500" y="1905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noFill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A0B968C7-E565-1400-71AD-539A2F27EC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0656" y="2415855"/>
                <a:ext cx="95250" cy="95250"/>
              </a:xfrm>
              <a:custGeom>
                <a:avLst/>
                <a:gdLst>
                  <a:gd name="connsiteX0" fmla="*/ 47880 w 95250"/>
                  <a:gd name="connsiteY0" fmla="*/ 95257 h 95250"/>
                  <a:gd name="connsiteX1" fmla="*/ 95505 w 95250"/>
                  <a:gd name="connsiteY1" fmla="*/ 47632 h 95250"/>
                  <a:gd name="connsiteX2" fmla="*/ 47880 w 95250"/>
                  <a:gd name="connsiteY2" fmla="*/ 7 h 95250"/>
                  <a:gd name="connsiteX3" fmla="*/ 255 w 95250"/>
                  <a:gd name="connsiteY3" fmla="*/ 47632 h 95250"/>
                  <a:gd name="connsiteX4" fmla="*/ 47880 w 95250"/>
                  <a:gd name="connsiteY4" fmla="*/ 9525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7880" y="95257"/>
                    </a:moveTo>
                    <a:cubicBezTo>
                      <a:pt x="74183" y="95257"/>
                      <a:pt x="95505" y="73935"/>
                      <a:pt x="95505" y="47632"/>
                    </a:cubicBezTo>
                    <a:cubicBezTo>
                      <a:pt x="95505" y="21329"/>
                      <a:pt x="74183" y="7"/>
                      <a:pt x="47880" y="7"/>
                    </a:cubicBezTo>
                    <a:cubicBezTo>
                      <a:pt x="21577" y="7"/>
                      <a:pt x="255" y="21329"/>
                      <a:pt x="255" y="47632"/>
                    </a:cubicBezTo>
                    <a:cubicBezTo>
                      <a:pt x="255" y="73935"/>
                      <a:pt x="21577" y="95257"/>
                      <a:pt x="47880" y="95257"/>
                    </a:cubicBezTo>
                    <a:close/>
                  </a:path>
                </a:pathLst>
              </a:custGeom>
              <a:grp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noFill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5A070831-2B63-5A46-65BB-74FD3C8574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0656" y="2415855"/>
                <a:ext cx="95250" cy="95250"/>
              </a:xfrm>
              <a:custGeom>
                <a:avLst/>
                <a:gdLst>
                  <a:gd name="connsiteX0" fmla="*/ 47880 w 95250"/>
                  <a:gd name="connsiteY0" fmla="*/ 95257 h 95250"/>
                  <a:gd name="connsiteX1" fmla="*/ 95505 w 95250"/>
                  <a:gd name="connsiteY1" fmla="*/ 47632 h 95250"/>
                  <a:gd name="connsiteX2" fmla="*/ 47880 w 95250"/>
                  <a:gd name="connsiteY2" fmla="*/ 7 h 95250"/>
                  <a:gd name="connsiteX3" fmla="*/ 255 w 95250"/>
                  <a:gd name="connsiteY3" fmla="*/ 47632 h 95250"/>
                  <a:gd name="connsiteX4" fmla="*/ 47880 w 95250"/>
                  <a:gd name="connsiteY4" fmla="*/ 9525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7880" y="95257"/>
                    </a:moveTo>
                    <a:cubicBezTo>
                      <a:pt x="74183" y="95257"/>
                      <a:pt x="95505" y="73935"/>
                      <a:pt x="95505" y="47632"/>
                    </a:cubicBezTo>
                    <a:cubicBezTo>
                      <a:pt x="95505" y="21329"/>
                      <a:pt x="74183" y="7"/>
                      <a:pt x="47880" y="7"/>
                    </a:cubicBezTo>
                    <a:cubicBezTo>
                      <a:pt x="21577" y="7"/>
                      <a:pt x="255" y="21329"/>
                      <a:pt x="255" y="47632"/>
                    </a:cubicBezTo>
                    <a:cubicBezTo>
                      <a:pt x="255" y="73935"/>
                      <a:pt x="21577" y="95257"/>
                      <a:pt x="47880" y="95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noFill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128" name="图形 108">
              <a:extLst>
                <a:ext uri="{FF2B5EF4-FFF2-40B4-BE49-F238E27FC236}">
                  <a16:creationId xmlns:a16="http://schemas.microsoft.com/office/drawing/2014/main" id="{19750B50-AD94-3A17-0D61-10A35A58BBC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94421" y="3331358"/>
              <a:ext cx="353679" cy="353679"/>
              <a:chOff x="4083031" y="2688437"/>
              <a:chExt cx="190500" cy="190500"/>
            </a:xfrm>
            <a:grpFill/>
          </p:grpSpPr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3FF4EC41-7B2A-E59D-230A-2D8973B337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3031" y="2688437"/>
                <a:ext cx="190500" cy="190500"/>
              </a:xfrm>
              <a:custGeom>
                <a:avLst/>
                <a:gdLst>
                  <a:gd name="connsiteX0" fmla="*/ 95500 w 190500"/>
                  <a:gd name="connsiteY0" fmla="*/ 190502 h 190500"/>
                  <a:gd name="connsiteX1" fmla="*/ 190750 w 190500"/>
                  <a:gd name="connsiteY1" fmla="*/ 95252 h 190500"/>
                  <a:gd name="connsiteX2" fmla="*/ 95500 w 190500"/>
                  <a:gd name="connsiteY2" fmla="*/ 2 h 190500"/>
                  <a:gd name="connsiteX3" fmla="*/ 250 w 190500"/>
                  <a:gd name="connsiteY3" fmla="*/ 95252 h 190500"/>
                  <a:gd name="connsiteX4" fmla="*/ 95500 w 190500"/>
                  <a:gd name="connsiteY4" fmla="*/ 19050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500" y="190502"/>
                    </a:moveTo>
                    <a:cubicBezTo>
                      <a:pt x="148105" y="190502"/>
                      <a:pt x="190750" y="147857"/>
                      <a:pt x="190750" y="95252"/>
                    </a:cubicBezTo>
                    <a:cubicBezTo>
                      <a:pt x="190750" y="42647"/>
                      <a:pt x="148105" y="2"/>
                      <a:pt x="95500" y="2"/>
                    </a:cubicBezTo>
                    <a:cubicBezTo>
                      <a:pt x="42895" y="2"/>
                      <a:pt x="250" y="42647"/>
                      <a:pt x="250" y="95252"/>
                    </a:cubicBezTo>
                    <a:cubicBezTo>
                      <a:pt x="250" y="147857"/>
                      <a:pt x="42895" y="190502"/>
                      <a:pt x="95500" y="1905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noFill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DF634C5E-94E4-965E-E9C7-0832DBCFFC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3031" y="2688437"/>
                <a:ext cx="190500" cy="190500"/>
              </a:xfrm>
              <a:custGeom>
                <a:avLst/>
                <a:gdLst>
                  <a:gd name="connsiteX0" fmla="*/ 190750 w 190500"/>
                  <a:gd name="connsiteY0" fmla="*/ 95252 h 190500"/>
                  <a:gd name="connsiteX1" fmla="*/ 95500 w 190500"/>
                  <a:gd name="connsiteY1" fmla="*/ 190502 h 190500"/>
                  <a:gd name="connsiteX2" fmla="*/ 250 w 190500"/>
                  <a:gd name="connsiteY2" fmla="*/ 95252 h 190500"/>
                  <a:gd name="connsiteX3" fmla="*/ 95500 w 190500"/>
                  <a:gd name="connsiteY3" fmla="*/ 2 h 190500"/>
                  <a:gd name="connsiteX4" fmla="*/ 190750 w 190500"/>
                  <a:gd name="connsiteY4" fmla="*/ 95252 h 190500"/>
                  <a:gd name="connsiteX5" fmla="*/ 181225 w 190500"/>
                  <a:gd name="connsiteY5" fmla="*/ 95252 h 190500"/>
                  <a:gd name="connsiteX6" fmla="*/ 95500 w 190500"/>
                  <a:gd name="connsiteY6" fmla="*/ 180977 h 190500"/>
                  <a:gd name="connsiteX7" fmla="*/ 9775 w 190500"/>
                  <a:gd name="connsiteY7" fmla="*/ 95252 h 190500"/>
                  <a:gd name="connsiteX8" fmla="*/ 95500 w 190500"/>
                  <a:gd name="connsiteY8" fmla="*/ 9527 h 190500"/>
                  <a:gd name="connsiteX9" fmla="*/ 181225 w 190500"/>
                  <a:gd name="connsiteY9" fmla="*/ 9525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0" h="190500">
                    <a:moveTo>
                      <a:pt x="190750" y="95252"/>
                    </a:moveTo>
                    <a:cubicBezTo>
                      <a:pt x="190750" y="147857"/>
                      <a:pt x="148105" y="190502"/>
                      <a:pt x="95500" y="190502"/>
                    </a:cubicBezTo>
                    <a:cubicBezTo>
                      <a:pt x="42895" y="190502"/>
                      <a:pt x="250" y="147857"/>
                      <a:pt x="250" y="95252"/>
                    </a:cubicBezTo>
                    <a:cubicBezTo>
                      <a:pt x="250" y="42647"/>
                      <a:pt x="42895" y="2"/>
                      <a:pt x="95500" y="2"/>
                    </a:cubicBezTo>
                    <a:cubicBezTo>
                      <a:pt x="148105" y="2"/>
                      <a:pt x="190750" y="42647"/>
                      <a:pt x="190750" y="95252"/>
                    </a:cubicBezTo>
                    <a:close/>
                    <a:moveTo>
                      <a:pt x="181225" y="95252"/>
                    </a:moveTo>
                    <a:cubicBezTo>
                      <a:pt x="181225" y="142597"/>
                      <a:pt x="142845" y="180977"/>
                      <a:pt x="95500" y="180977"/>
                    </a:cubicBezTo>
                    <a:cubicBezTo>
                      <a:pt x="48155" y="180977"/>
                      <a:pt x="9775" y="142597"/>
                      <a:pt x="9775" y="95252"/>
                    </a:cubicBezTo>
                    <a:cubicBezTo>
                      <a:pt x="9775" y="47907"/>
                      <a:pt x="48155" y="9527"/>
                      <a:pt x="95500" y="9527"/>
                    </a:cubicBezTo>
                    <a:cubicBezTo>
                      <a:pt x="142845" y="9527"/>
                      <a:pt x="181225" y="47907"/>
                      <a:pt x="181225" y="952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>
                  <a:noFill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pic>
        <p:nvPicPr>
          <p:cNvPr id="134" name="图形 133">
            <a:hlinkClick r:id="rId29" action="ppaction://hlinksldjump"/>
            <a:extLst>
              <a:ext uri="{FF2B5EF4-FFF2-40B4-BE49-F238E27FC236}">
                <a16:creationId xmlns:a16="http://schemas.microsoft.com/office/drawing/2014/main" id="{03BD674B-A847-CC8A-50AC-52CE1DB7B943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t="4552" b="4552"/>
          <a:stretch/>
        </p:blipFill>
        <p:spPr>
          <a:xfrm>
            <a:off x="3749276" y="12996615"/>
            <a:ext cx="211359" cy="192120"/>
          </a:xfrm>
          <a:prstGeom prst="rect">
            <a:avLst/>
          </a:prstGeom>
        </p:spPr>
      </p:pic>
      <p:pic>
        <p:nvPicPr>
          <p:cNvPr id="135" name="图形 134">
            <a:extLst>
              <a:ext uri="{FF2B5EF4-FFF2-40B4-BE49-F238E27FC236}">
                <a16:creationId xmlns:a16="http://schemas.microsoft.com/office/drawing/2014/main" id="{CC51F5BA-2877-43B0-54BD-F58185058AAF}"/>
              </a:ext>
            </a:extLst>
          </p:cNvPr>
          <p:cNvPicPr/>
          <p:nvPr/>
        </p:nvPicPr>
        <p:blipFill>
          <a:blip r:embed="rId32" cstate="print">
            <a:alphaModFix amt="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824623" y="15131605"/>
            <a:ext cx="211606" cy="2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5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50">
        <p159:morph option="byChar"/>
      </p:transition>
    </mc:Choice>
    <mc:Fallback xmlns="">
      <p:transition spd="slow" advTm="25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/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/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/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/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/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/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/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/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/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/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/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2-1610.pptx</a:t>
            </a:r>
            <a:endParaRPr lang="zh-CN" altLang="en-US" sz="160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B997DD-CBBC-92A1-AE15-C5D6959236EC}"/>
              </a:ext>
            </a:extLst>
          </p:cNvPr>
          <p:cNvSpPr txBox="1"/>
          <p:nvPr/>
        </p:nvSpPr>
        <p:spPr>
          <a:xfrm>
            <a:off x="1377852" y="1389687"/>
            <a:ext cx="207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◣</a:t>
            </a:r>
            <a:r>
              <a:rPr lang="en-US" altLang="zh-CN" sz="14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HM-</a:t>
            </a:r>
            <a:r>
              <a:rPr lang="zh-CN" altLang="en-US" sz="14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深色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623CF28-FB35-A627-03DB-E3FB79A7E11B}"/>
              </a:ext>
            </a:extLst>
          </p:cNvPr>
          <p:cNvSpPr/>
          <p:nvPr/>
        </p:nvSpPr>
        <p:spPr>
          <a:xfrm>
            <a:off x="1377853" y="3760561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8B0401-D990-9ECA-7514-C5F914DD89D8}"/>
              </a:ext>
            </a:extLst>
          </p:cNvPr>
          <p:cNvSpPr txBox="1"/>
          <p:nvPr/>
        </p:nvSpPr>
        <p:spPr>
          <a:xfrm>
            <a:off x="1377852" y="5093558"/>
            <a:ext cx="207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6		  	00:01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6B05CD-9A96-CEA4-1F99-8DBABA1DA8C5}"/>
              </a:ext>
            </a:extLst>
          </p:cNvPr>
          <p:cNvSpPr txBox="1"/>
          <p:nvPr/>
        </p:nvSpPr>
        <p:spPr>
          <a:xfrm>
            <a:off x="3842253" y="5093557"/>
            <a:ext cx="20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7			00:10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E4CFFF-5924-DF7F-74C1-A040F1F1BDDB}"/>
              </a:ext>
            </a:extLst>
          </p:cNvPr>
          <p:cNvSpPr txBox="1"/>
          <p:nvPr/>
        </p:nvSpPr>
        <p:spPr>
          <a:xfrm>
            <a:off x="8828075" y="5105805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9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F39DEC5-C0EE-CC48-B4C5-804E38377AA0}"/>
              </a:ext>
            </a:extLst>
          </p:cNvPr>
          <p:cNvSpPr/>
          <p:nvPr/>
        </p:nvSpPr>
        <p:spPr>
          <a:xfrm>
            <a:off x="6333182" y="376768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C58AC30-1220-1B63-B217-14DBBA47A0CC}"/>
              </a:ext>
            </a:extLst>
          </p:cNvPr>
          <p:cNvSpPr/>
          <p:nvPr/>
        </p:nvSpPr>
        <p:spPr>
          <a:xfrm>
            <a:off x="11331293" y="376101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7F4A06F-65B8-799B-D727-8B8AF0E50439}"/>
              </a:ext>
            </a:extLst>
          </p:cNvPr>
          <p:cNvSpPr/>
          <p:nvPr/>
        </p:nvSpPr>
        <p:spPr>
          <a:xfrm>
            <a:off x="8828075" y="3762604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8305B0-75F7-836F-A576-BA40F01C1583}"/>
              </a:ext>
            </a:extLst>
          </p:cNvPr>
          <p:cNvSpPr txBox="1"/>
          <p:nvPr/>
        </p:nvSpPr>
        <p:spPr>
          <a:xfrm>
            <a:off x="11368486" y="5105215"/>
            <a:ext cx="601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10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C0F71C4-D0EA-C39A-9011-A4350F278641}"/>
              </a:ext>
            </a:extLst>
          </p:cNvPr>
          <p:cNvSpPr/>
          <p:nvPr/>
        </p:nvSpPr>
        <p:spPr>
          <a:xfrm>
            <a:off x="3842253" y="376344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F16C5E-CDD9-3D97-BBE5-0FB2E564EE03}"/>
              </a:ext>
            </a:extLst>
          </p:cNvPr>
          <p:cNvSpPr txBox="1"/>
          <p:nvPr/>
        </p:nvSpPr>
        <p:spPr>
          <a:xfrm>
            <a:off x="6243428" y="5105805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8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BCC0E21-B152-BD95-578D-59AD55A6B9F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2661037" y="5185954"/>
            <a:ext cx="156210" cy="1428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F9A8716-AF40-1571-FA64-2B45BB4346E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5095917" y="5185954"/>
            <a:ext cx="156210" cy="1428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3251192-465C-83AD-3D75-A679F6B152C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8068065" y="5204063"/>
            <a:ext cx="156210" cy="14288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BE0E06-4BCC-3185-5A7A-A1F5B9F0EA9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0560820" y="5204063"/>
            <a:ext cx="156210" cy="14288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0831565-87AC-9720-3EE0-ED3444BF405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3082565" y="5205376"/>
            <a:ext cx="156210" cy="14288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A4FEE7B-AD16-BC9D-C73B-E4286B87A5C8}"/>
              </a:ext>
            </a:extLst>
          </p:cNvPr>
          <p:cNvSpPr txBox="1"/>
          <p:nvPr/>
        </p:nvSpPr>
        <p:spPr>
          <a:xfrm>
            <a:off x="1411598" y="3394518"/>
            <a:ext cx="207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◣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HM-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浅色</a:t>
            </a:r>
          </a:p>
        </p:txBody>
      </p:sp>
      <p:sp>
        <p:nvSpPr>
          <p:cNvPr id="93" name="等腰三角形 92">
            <a:extLst>
              <a:ext uri="{FF2B5EF4-FFF2-40B4-BE49-F238E27FC236}">
                <a16:creationId xmlns:a16="http://schemas.microsoft.com/office/drawing/2014/main" id="{F9021297-7FF0-62E6-1E75-0D70D7EF0011}"/>
              </a:ext>
            </a:extLst>
          </p:cNvPr>
          <p:cNvSpPr/>
          <p:nvPr/>
        </p:nvSpPr>
        <p:spPr>
          <a:xfrm>
            <a:off x="13560173" y="1113044"/>
            <a:ext cx="88858" cy="76602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4" name="等腰三角形 93">
            <a:extLst>
              <a:ext uri="{FF2B5EF4-FFF2-40B4-BE49-F238E27FC236}">
                <a16:creationId xmlns:a16="http://schemas.microsoft.com/office/drawing/2014/main" id="{31B07355-76EB-A714-47D8-88A2003E3CD0}"/>
              </a:ext>
            </a:extLst>
          </p:cNvPr>
          <p:cNvSpPr/>
          <p:nvPr/>
        </p:nvSpPr>
        <p:spPr>
          <a:xfrm flipV="1">
            <a:off x="13560173" y="5883019"/>
            <a:ext cx="88858" cy="76602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84497924-874A-F018-AC85-4DB2C2EDF1F5}"/>
              </a:ext>
            </a:extLst>
          </p:cNvPr>
          <p:cNvCxnSpPr/>
          <p:nvPr/>
        </p:nvCxnSpPr>
        <p:spPr>
          <a:xfrm>
            <a:off x="13608548" y="1259984"/>
            <a:ext cx="0" cy="2707984"/>
          </a:xfrm>
          <a:prstGeom prst="line">
            <a:avLst/>
          </a:prstGeom>
          <a:ln w="762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2D07709-8BC6-3BA4-77B6-B43CBE2A5F18}"/>
              </a:ext>
            </a:extLst>
          </p:cNvPr>
          <p:cNvSpPr/>
          <p:nvPr/>
        </p:nvSpPr>
        <p:spPr>
          <a:xfrm>
            <a:off x="1484896" y="1964607"/>
            <a:ext cx="1667293" cy="93785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8FC36CF7-7C68-EA9A-B460-125CEEF7A2B7}"/>
              </a:ext>
            </a:extLst>
          </p:cNvPr>
          <p:cNvSpPr/>
          <p:nvPr/>
        </p:nvSpPr>
        <p:spPr>
          <a:xfrm>
            <a:off x="1377852" y="17303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CF5E4F4-43BF-4814-02D0-71A13E6D4865}"/>
              </a:ext>
            </a:extLst>
          </p:cNvPr>
          <p:cNvSpPr txBox="1"/>
          <p:nvPr/>
        </p:nvSpPr>
        <p:spPr>
          <a:xfrm>
            <a:off x="1377852" y="3063359"/>
            <a:ext cx="207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		  	00:01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DF0F943-AF8B-C614-A1AE-3E8545291723}"/>
              </a:ext>
            </a:extLst>
          </p:cNvPr>
          <p:cNvSpPr txBox="1"/>
          <p:nvPr/>
        </p:nvSpPr>
        <p:spPr>
          <a:xfrm>
            <a:off x="3842253" y="3063359"/>
            <a:ext cx="20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			00:10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B48F8CE-559C-083C-6343-88F240FBB95C}"/>
              </a:ext>
            </a:extLst>
          </p:cNvPr>
          <p:cNvSpPr txBox="1"/>
          <p:nvPr/>
        </p:nvSpPr>
        <p:spPr>
          <a:xfrm>
            <a:off x="8833488" y="306568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49D03A93-132A-50AE-48F6-E36D6023C5AC}"/>
              </a:ext>
            </a:extLst>
          </p:cNvPr>
          <p:cNvSpPr/>
          <p:nvPr/>
        </p:nvSpPr>
        <p:spPr>
          <a:xfrm>
            <a:off x="6337870" y="17303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4A1CB50A-DD29-9245-37FB-F65613A465C6}"/>
              </a:ext>
            </a:extLst>
          </p:cNvPr>
          <p:cNvSpPr/>
          <p:nvPr/>
        </p:nvSpPr>
        <p:spPr>
          <a:xfrm>
            <a:off x="8800750" y="1706934"/>
            <a:ext cx="2048509" cy="1291024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20A139BA-0C6B-780C-0BAE-3D5E0D1A0024}"/>
              </a:ext>
            </a:extLst>
          </p:cNvPr>
          <p:cNvSpPr/>
          <p:nvPr/>
        </p:nvSpPr>
        <p:spPr>
          <a:xfrm>
            <a:off x="11331293" y="1725237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7F0BE31C-C570-8986-02CC-C8FEE1F10756}"/>
              </a:ext>
            </a:extLst>
          </p:cNvPr>
          <p:cNvSpPr/>
          <p:nvPr/>
        </p:nvSpPr>
        <p:spPr>
          <a:xfrm>
            <a:off x="8833488" y="173036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DCA30C2-A634-D573-C0DA-06FEEFDCEC8B}"/>
              </a:ext>
            </a:extLst>
          </p:cNvPr>
          <p:cNvSpPr txBox="1"/>
          <p:nvPr/>
        </p:nvSpPr>
        <p:spPr>
          <a:xfrm>
            <a:off x="11325374" y="306568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2183C167-4ED5-EDB7-7A69-6F224C4B9C8D}"/>
              </a:ext>
            </a:extLst>
          </p:cNvPr>
          <p:cNvSpPr/>
          <p:nvPr/>
        </p:nvSpPr>
        <p:spPr>
          <a:xfrm>
            <a:off x="3842252" y="1733246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644338F-6DD6-C68D-8318-91E672DD0A80}"/>
              </a:ext>
            </a:extLst>
          </p:cNvPr>
          <p:cNvSpPr txBox="1"/>
          <p:nvPr/>
        </p:nvSpPr>
        <p:spPr>
          <a:xfrm>
            <a:off x="6341602" y="306335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725FBC11-9A71-F147-714F-A1E907E22132}"/>
              </a:ext>
            </a:extLst>
          </p:cNvPr>
          <p:cNvPicPr/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2661035" y="3155755"/>
            <a:ext cx="156210" cy="14288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CD9FC676-D609-DBEE-33A7-248CA3A19446}"/>
              </a:ext>
            </a:extLst>
          </p:cNvPr>
          <p:cNvPicPr/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5095916" y="3155755"/>
            <a:ext cx="156210" cy="14288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D6D5D3CF-D51A-1E44-4333-1CA17DABED1D}"/>
              </a:ext>
            </a:extLst>
          </p:cNvPr>
          <p:cNvPicPr/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8034317" y="3161616"/>
            <a:ext cx="156210" cy="142881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8CAAA0AE-907F-3CB9-F8F7-4E94E7292354}"/>
              </a:ext>
            </a:extLst>
          </p:cNvPr>
          <p:cNvPicPr/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0566233" y="3163939"/>
            <a:ext cx="156210" cy="142881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95833C68-F440-CCE8-02B9-61DD71007E0B}"/>
              </a:ext>
            </a:extLst>
          </p:cNvPr>
          <p:cNvPicPr/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3155929" y="3163517"/>
            <a:ext cx="156210" cy="142881"/>
          </a:xfrm>
          <a:prstGeom prst="rect">
            <a:avLst/>
          </a:prstGeom>
        </p:spPr>
      </p:pic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62EEE490-2096-2699-F4B0-3F52A86E576D}"/>
              </a:ext>
            </a:extLst>
          </p:cNvPr>
          <p:cNvGrpSpPr/>
          <p:nvPr/>
        </p:nvGrpSpPr>
        <p:grpSpPr>
          <a:xfrm>
            <a:off x="3842252" y="8383374"/>
            <a:ext cx="2111564" cy="3673496"/>
            <a:chOff x="3793840" y="1653639"/>
            <a:chExt cx="2111564" cy="3673496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B14E70D-4FDF-E8C9-D999-CC35AEB61DED}"/>
                </a:ext>
              </a:extLst>
            </p:cNvPr>
            <p:cNvSpPr txBox="1"/>
            <p:nvPr/>
          </p:nvSpPr>
          <p:spPr>
            <a:xfrm>
              <a:off x="3793840" y="2983752"/>
              <a:ext cx="2077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12			00:10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CBB7A15B-FFD3-BD6E-65D5-7D0FA953587A}"/>
                </a:ext>
              </a:extLst>
            </p:cNvPr>
            <p:cNvSpPr/>
            <p:nvPr/>
          </p:nvSpPr>
          <p:spPr>
            <a:xfrm>
              <a:off x="3793840" y="1653639"/>
              <a:ext cx="1980846" cy="1238400"/>
            </a:xfrm>
            <a:prstGeom prst="roundRect">
              <a:avLst>
                <a:gd name="adj" fmla="val 8435"/>
              </a:avLst>
            </a:prstGeom>
            <a:blipFill>
              <a:blip r:embed="rId2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20" name="图片 119">
              <a:extLst>
                <a:ext uri="{FF2B5EF4-FFF2-40B4-BE49-F238E27FC236}">
                  <a16:creationId xmlns:a16="http://schemas.microsoft.com/office/drawing/2014/main" id="{68E710C3-0114-EFA5-A794-E21D9CBB6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5047504" y="3076148"/>
              <a:ext cx="156210" cy="142881"/>
            </a:xfrm>
            <a:prstGeom prst="rect">
              <a:avLst/>
            </a:prstGeom>
          </p:spPr>
        </p:pic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A853CEEF-75F1-4592-1DA4-88C7648CA2D8}"/>
                </a:ext>
              </a:extLst>
            </p:cNvPr>
            <p:cNvSpPr txBox="1"/>
            <p:nvPr/>
          </p:nvSpPr>
          <p:spPr>
            <a:xfrm>
              <a:off x="3827586" y="4988581"/>
              <a:ext cx="2077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17			00:10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B0C9AEA6-B151-5816-E49D-17A756DF48B3}"/>
                </a:ext>
              </a:extLst>
            </p:cNvPr>
            <p:cNvSpPr/>
            <p:nvPr/>
          </p:nvSpPr>
          <p:spPr>
            <a:xfrm>
              <a:off x="3827586" y="3658470"/>
              <a:ext cx="1980846" cy="1238399"/>
            </a:xfrm>
            <a:prstGeom prst="roundRect">
              <a:avLst>
                <a:gd name="adj" fmla="val 8435"/>
              </a:avLst>
            </a:prstGeom>
            <a:blipFill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FDA374E6-7799-5C1A-F9D4-A21128BB4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5081250" y="5080978"/>
              <a:ext cx="156210" cy="142881"/>
            </a:xfrm>
            <a:prstGeom prst="rect">
              <a:avLst/>
            </a:prstGeom>
          </p:spPr>
        </p:pic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A47C8A8-4856-E9FC-7CE6-2AB6F1F9D73A}"/>
              </a:ext>
            </a:extLst>
          </p:cNvPr>
          <p:cNvGrpSpPr/>
          <p:nvPr/>
        </p:nvGrpSpPr>
        <p:grpSpPr>
          <a:xfrm>
            <a:off x="6243426" y="9050567"/>
            <a:ext cx="2142783" cy="3676380"/>
            <a:chOff x="6161267" y="1650755"/>
            <a:chExt cx="2142783" cy="3676380"/>
          </a:xfrm>
        </p:grpSpPr>
        <p:sp>
          <p:nvSpPr>
            <p:cNvPr id="125" name="矩形: 圆角 124">
              <a:extLst>
                <a:ext uri="{FF2B5EF4-FFF2-40B4-BE49-F238E27FC236}">
                  <a16:creationId xmlns:a16="http://schemas.microsoft.com/office/drawing/2014/main" id="{D4B9ED3A-0F67-870E-A8E3-AE85FAD0252A}"/>
                </a:ext>
              </a:extLst>
            </p:cNvPr>
            <p:cNvSpPr/>
            <p:nvPr/>
          </p:nvSpPr>
          <p:spPr>
            <a:xfrm>
              <a:off x="6289458" y="1650755"/>
              <a:ext cx="1980846" cy="1238400"/>
            </a:xfrm>
            <a:prstGeom prst="roundRect">
              <a:avLst>
                <a:gd name="adj" fmla="val 8435"/>
              </a:avLst>
            </a:prstGeom>
            <a:blipFill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993DF9F5-6279-1975-25B8-E9E280E5AA40}"/>
                </a:ext>
              </a:extLst>
            </p:cNvPr>
            <p:cNvSpPr txBox="1"/>
            <p:nvPr/>
          </p:nvSpPr>
          <p:spPr>
            <a:xfrm>
              <a:off x="6161267" y="2983752"/>
              <a:ext cx="402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13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C9D75507-AE66-B786-821C-EB9861CA6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7985905" y="3082009"/>
              <a:ext cx="156210" cy="142881"/>
            </a:xfrm>
            <a:prstGeom prst="rect">
              <a:avLst/>
            </a:prstGeom>
          </p:spPr>
        </p:pic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4DEF04AA-F99C-B166-7207-582CABE0ED3A}"/>
                </a:ext>
              </a:extLst>
            </p:cNvPr>
            <p:cNvSpPr/>
            <p:nvPr/>
          </p:nvSpPr>
          <p:spPr>
            <a:xfrm>
              <a:off x="6323204" y="3655586"/>
              <a:ext cx="1980846" cy="1238399"/>
            </a:xfrm>
            <a:prstGeom prst="roundRect">
              <a:avLst>
                <a:gd name="adj" fmla="val 8435"/>
              </a:avLst>
            </a:prstGeom>
            <a:blipFill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C3ED023A-C6DB-E929-25D7-3C0938384EB7}"/>
                </a:ext>
              </a:extLst>
            </p:cNvPr>
            <p:cNvSpPr txBox="1"/>
            <p:nvPr/>
          </p:nvSpPr>
          <p:spPr>
            <a:xfrm>
              <a:off x="6195014" y="4988581"/>
              <a:ext cx="601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18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9A9946BF-42C8-D533-80FB-AA1CAD0D1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8019651" y="5086839"/>
              <a:ext cx="156210" cy="142881"/>
            </a:xfrm>
            <a:prstGeom prst="rect">
              <a:avLst/>
            </a:prstGeom>
          </p:spPr>
        </p:pic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90A79786-2BF9-0519-043D-25D195E5F12F}"/>
              </a:ext>
            </a:extLst>
          </p:cNvPr>
          <p:cNvGrpSpPr/>
          <p:nvPr/>
        </p:nvGrpSpPr>
        <p:grpSpPr>
          <a:xfrm>
            <a:off x="8868142" y="9706312"/>
            <a:ext cx="2014592" cy="3686585"/>
            <a:chOff x="8802735" y="1649112"/>
            <a:chExt cx="2014592" cy="3686585"/>
          </a:xfrm>
        </p:grpSpPr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88A4BC6E-9198-C2C8-E143-901689B4679F}"/>
                </a:ext>
              </a:extLst>
            </p:cNvPr>
            <p:cNvSpPr txBox="1"/>
            <p:nvPr/>
          </p:nvSpPr>
          <p:spPr>
            <a:xfrm>
              <a:off x="8802735" y="2992314"/>
              <a:ext cx="402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14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133" name="矩形: 圆角 132">
              <a:extLst>
                <a:ext uri="{FF2B5EF4-FFF2-40B4-BE49-F238E27FC236}">
                  <a16:creationId xmlns:a16="http://schemas.microsoft.com/office/drawing/2014/main" id="{E1E5934C-6BD9-B05E-35D4-1AFE3B0A1CA0}"/>
                </a:ext>
              </a:extLst>
            </p:cNvPr>
            <p:cNvSpPr/>
            <p:nvPr/>
          </p:nvSpPr>
          <p:spPr>
            <a:xfrm>
              <a:off x="8802735" y="1649112"/>
              <a:ext cx="1980846" cy="1238400"/>
            </a:xfrm>
            <a:prstGeom prst="roundRect">
              <a:avLst>
                <a:gd name="adj" fmla="val 8435"/>
              </a:avLst>
            </a:prstGeom>
            <a:blipFill>
              <a:blip r:embed="rId2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1BB706DE-3E0C-DCB5-74C5-9A7B87BE6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10535480" y="3090571"/>
              <a:ext cx="156210" cy="142881"/>
            </a:xfrm>
            <a:prstGeom prst="rect">
              <a:avLst/>
            </a:prstGeom>
          </p:spPr>
        </p:pic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05426F72-4251-8E19-4A41-9BE03F774AC2}"/>
                </a:ext>
              </a:extLst>
            </p:cNvPr>
            <p:cNvSpPr txBox="1"/>
            <p:nvPr/>
          </p:nvSpPr>
          <p:spPr>
            <a:xfrm>
              <a:off x="8836480" y="4997143"/>
              <a:ext cx="482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19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136" name="矩形: 圆角 135">
              <a:extLst>
                <a:ext uri="{FF2B5EF4-FFF2-40B4-BE49-F238E27FC236}">
                  <a16:creationId xmlns:a16="http://schemas.microsoft.com/office/drawing/2014/main" id="{4C576B82-DB69-3C3B-D128-0C2B2286082F}"/>
                </a:ext>
              </a:extLst>
            </p:cNvPr>
            <p:cNvSpPr/>
            <p:nvPr/>
          </p:nvSpPr>
          <p:spPr>
            <a:xfrm>
              <a:off x="8836481" y="3653943"/>
              <a:ext cx="1980846" cy="1238399"/>
            </a:xfrm>
            <a:prstGeom prst="roundRect">
              <a:avLst>
                <a:gd name="adj" fmla="val 8435"/>
              </a:avLst>
            </a:prstGeom>
            <a:blipFill>
              <a:blip r:embed="rId2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3F1295B7-C533-7519-3A4A-444A788B7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10569226" y="5095401"/>
              <a:ext cx="156210" cy="142881"/>
            </a:xfrm>
            <a:prstGeom prst="rect">
              <a:avLst/>
            </a:prstGeom>
          </p:spPr>
        </p:pic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FE1F1F1D-9EF6-4553-3B16-19D0C360EC68}"/>
              </a:ext>
            </a:extLst>
          </p:cNvPr>
          <p:cNvGrpSpPr/>
          <p:nvPr/>
        </p:nvGrpSpPr>
        <p:grpSpPr>
          <a:xfrm>
            <a:off x="11418851" y="10301052"/>
            <a:ext cx="2019952" cy="3680469"/>
            <a:chOff x="11326739" y="1646666"/>
            <a:chExt cx="2019952" cy="3680469"/>
          </a:xfrm>
        </p:grpSpPr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9E93DEE6-AD9F-E7EB-09AE-6D2F2D9063C7}"/>
                </a:ext>
              </a:extLst>
            </p:cNvPr>
            <p:cNvSpPr/>
            <p:nvPr/>
          </p:nvSpPr>
          <p:spPr>
            <a:xfrm>
              <a:off x="11326739" y="1646666"/>
              <a:ext cx="1980846" cy="1238400"/>
            </a:xfrm>
            <a:prstGeom prst="roundRect">
              <a:avLst>
                <a:gd name="adj" fmla="val 8435"/>
              </a:avLst>
            </a:prstGeom>
            <a:blipFill>
              <a:blip r:embed="rId2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E06109C2-EEA9-3C2F-BFB9-35A3D13C793B}"/>
                </a:ext>
              </a:extLst>
            </p:cNvPr>
            <p:cNvSpPr txBox="1"/>
            <p:nvPr/>
          </p:nvSpPr>
          <p:spPr>
            <a:xfrm>
              <a:off x="11369292" y="2983752"/>
              <a:ext cx="372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15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F7CF3C7A-6A34-9038-0C14-D2621C6AA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13083371" y="3083912"/>
              <a:ext cx="156210" cy="142881"/>
            </a:xfrm>
            <a:prstGeom prst="rect">
              <a:avLst/>
            </a:prstGeom>
          </p:spPr>
        </p:pic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101F2996-9074-E33E-2198-C047AC926364}"/>
                </a:ext>
              </a:extLst>
            </p:cNvPr>
            <p:cNvSpPr/>
            <p:nvPr/>
          </p:nvSpPr>
          <p:spPr>
            <a:xfrm>
              <a:off x="11365845" y="3645971"/>
              <a:ext cx="1980846" cy="1238399"/>
            </a:xfrm>
            <a:prstGeom prst="roundRect">
              <a:avLst>
                <a:gd name="adj" fmla="val 8435"/>
              </a:avLst>
            </a:prstGeom>
            <a:blipFill>
              <a:blip r:embed="rId2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5FBA3E58-6057-10CA-48DE-0129233974C9}"/>
                </a:ext>
              </a:extLst>
            </p:cNvPr>
            <p:cNvSpPr txBox="1"/>
            <p:nvPr/>
          </p:nvSpPr>
          <p:spPr>
            <a:xfrm>
              <a:off x="11403038" y="4988581"/>
              <a:ext cx="601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20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1ACDE305-9287-0875-BC3A-271B8ACE1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13117117" y="5088742"/>
              <a:ext cx="156210" cy="142881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39EE1879-6E2B-DFFF-62BF-F6DB3CEE714E}"/>
              </a:ext>
            </a:extLst>
          </p:cNvPr>
          <p:cNvGrpSpPr/>
          <p:nvPr/>
        </p:nvGrpSpPr>
        <p:grpSpPr>
          <a:xfrm>
            <a:off x="1377850" y="7446288"/>
            <a:ext cx="2111566" cy="4054672"/>
            <a:chOff x="1329438" y="1272464"/>
            <a:chExt cx="2111566" cy="4054672"/>
          </a:xfrm>
        </p:grpSpPr>
        <p:sp>
          <p:nvSpPr>
            <p:cNvPr id="146" name="矩形: 圆角 145">
              <a:extLst>
                <a:ext uri="{FF2B5EF4-FFF2-40B4-BE49-F238E27FC236}">
                  <a16:creationId xmlns:a16="http://schemas.microsoft.com/office/drawing/2014/main" id="{736B4B7B-783D-EF4A-B7CC-DB4321B7D0C3}"/>
                </a:ext>
              </a:extLst>
            </p:cNvPr>
            <p:cNvSpPr/>
            <p:nvPr/>
          </p:nvSpPr>
          <p:spPr>
            <a:xfrm>
              <a:off x="1436482" y="1885000"/>
              <a:ext cx="1667293" cy="93785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624052CB-1A17-9B63-4DA5-7941EC578646}"/>
                </a:ext>
              </a:extLst>
            </p:cNvPr>
            <p:cNvSpPr/>
            <p:nvPr/>
          </p:nvSpPr>
          <p:spPr>
            <a:xfrm>
              <a:off x="1329440" y="1650755"/>
              <a:ext cx="1980846" cy="1238400"/>
            </a:xfrm>
            <a:prstGeom prst="roundRect">
              <a:avLst>
                <a:gd name="adj" fmla="val 8435"/>
              </a:avLst>
            </a:prstGeom>
            <a:blipFill>
              <a:blip r:embed="rId3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690CE9F-4E1F-2D1F-1A3D-230FA3511213}"/>
                </a:ext>
              </a:extLst>
            </p:cNvPr>
            <p:cNvSpPr txBox="1"/>
            <p:nvPr/>
          </p:nvSpPr>
          <p:spPr>
            <a:xfrm>
              <a:off x="1329439" y="2983752"/>
              <a:ext cx="20778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11		  	00:01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E480F671-0549-0D6A-55A3-C6B235368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2612624" y="3076148"/>
              <a:ext cx="156210" cy="142881"/>
            </a:xfrm>
            <a:prstGeom prst="rect">
              <a:avLst/>
            </a:prstGeom>
          </p:spPr>
        </p:pic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85C476D-25EE-A911-5CA9-9B347ABEAEE6}"/>
                </a:ext>
              </a:extLst>
            </p:cNvPr>
            <p:cNvSpPr txBox="1"/>
            <p:nvPr/>
          </p:nvSpPr>
          <p:spPr>
            <a:xfrm>
              <a:off x="1329438" y="1272464"/>
              <a:ext cx="20778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◣</a:t>
              </a:r>
              <a:r>
                <a:rPr lang="en-US" altLang="zh-CN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HM-</a:t>
              </a:r>
              <a:r>
                <a:rPr lang="zh-CN" altLang="en-US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深色</a:t>
              </a:r>
              <a:r>
                <a:rPr lang="en-US" altLang="zh-CN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-Eng</a:t>
              </a:r>
              <a:endPara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endParaRPr>
            </a:p>
          </p:txBody>
        </p:sp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59A01F4F-C019-EA39-98FA-1A01A0AE89F4}"/>
                </a:ext>
              </a:extLst>
            </p:cNvPr>
            <p:cNvSpPr/>
            <p:nvPr/>
          </p:nvSpPr>
          <p:spPr>
            <a:xfrm>
              <a:off x="1363186" y="3655586"/>
              <a:ext cx="1980846" cy="1238399"/>
            </a:xfrm>
            <a:prstGeom prst="roundRect">
              <a:avLst>
                <a:gd name="adj" fmla="val 8435"/>
              </a:avLst>
            </a:prstGeom>
            <a:blipFill>
              <a:blip r:embed="rId3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FB7B3B88-63C4-13A5-F68D-AF93FA68F9DF}"/>
                </a:ext>
              </a:extLst>
            </p:cNvPr>
            <p:cNvSpPr txBox="1"/>
            <p:nvPr/>
          </p:nvSpPr>
          <p:spPr>
            <a:xfrm>
              <a:off x="1363185" y="4988582"/>
              <a:ext cx="20778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16		  	00:01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4DD24A37-EC28-B2CC-2356-F75559651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2646370" y="5080978"/>
              <a:ext cx="156210" cy="142881"/>
            </a:xfrm>
            <a:prstGeom prst="rect">
              <a:avLst/>
            </a:prstGeom>
          </p:spPr>
        </p:pic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AD75474F-8FB8-C637-E17E-DF9C7CF33E3B}"/>
                </a:ext>
              </a:extLst>
            </p:cNvPr>
            <p:cNvSpPr txBox="1"/>
            <p:nvPr/>
          </p:nvSpPr>
          <p:spPr>
            <a:xfrm>
              <a:off x="1363184" y="3277295"/>
              <a:ext cx="20778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◣</a:t>
              </a:r>
              <a:r>
                <a:rPr lang="en-US" altLang="zh-CN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HM-</a:t>
              </a:r>
              <a:r>
                <a:rPr lang="zh-CN" altLang="en-US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浅色</a:t>
              </a:r>
              <a:r>
                <a:rPr lang="en-US" altLang="zh-CN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-Eng</a:t>
              </a:r>
              <a:endPara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endParaRPr>
            </a:p>
          </p:txBody>
        </p:sp>
      </p:grpSp>
      <p:pic>
        <p:nvPicPr>
          <p:cNvPr id="32" name="图形 31">
            <a:extLst>
              <a:ext uri="{FF2B5EF4-FFF2-40B4-BE49-F238E27FC236}">
                <a16:creationId xmlns:a16="http://schemas.microsoft.com/office/drawing/2014/main" id="{070C691E-DD72-874D-979B-B3DC1A72AFF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b="83690"/>
          <a:stretch/>
        </p:blipFill>
        <p:spPr>
          <a:xfrm>
            <a:off x="-465" y="-6858"/>
            <a:ext cx="14400213" cy="1056285"/>
          </a:xfrm>
          <a:prstGeom prst="rect">
            <a:avLst/>
          </a:prstGeom>
        </p:spPr>
      </p:pic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8872F53E-4038-7066-342E-6C33009969BF}"/>
              </a:ext>
            </a:extLst>
          </p:cNvPr>
          <p:cNvSpPr/>
          <p:nvPr/>
        </p:nvSpPr>
        <p:spPr>
          <a:xfrm>
            <a:off x="697226" y="6110665"/>
            <a:ext cx="13021933" cy="193033"/>
          </a:xfrm>
          <a:custGeom>
            <a:avLst/>
            <a:gdLst>
              <a:gd name="connsiteX0" fmla="*/ 0 w 13005753"/>
              <a:gd name="connsiteY0" fmla="*/ 0 h 193033"/>
              <a:gd name="connsiteX1" fmla="*/ 13005753 w 13005753"/>
              <a:gd name="connsiteY1" fmla="*/ 0 h 193033"/>
              <a:gd name="connsiteX2" fmla="*/ 13005753 w 13005753"/>
              <a:gd name="connsiteY2" fmla="*/ 37035 h 193033"/>
              <a:gd name="connsiteX3" fmla="*/ 12908502 w 13005753"/>
              <a:gd name="connsiteY3" fmla="*/ 183753 h 193033"/>
              <a:gd name="connsiteX4" fmla="*/ 12862536 w 13005753"/>
              <a:gd name="connsiteY4" fmla="*/ 193033 h 193033"/>
              <a:gd name="connsiteX5" fmla="*/ 127036 w 13005753"/>
              <a:gd name="connsiteY5" fmla="*/ 193033 h 193033"/>
              <a:gd name="connsiteX6" fmla="*/ 81070 w 13005753"/>
              <a:gd name="connsiteY6" fmla="*/ 183753 h 193033"/>
              <a:gd name="connsiteX7" fmla="*/ 30457 w 13005753"/>
              <a:gd name="connsiteY7" fmla="*/ 149629 h 193033"/>
              <a:gd name="connsiteX8" fmla="*/ 0 w 13005753"/>
              <a:gd name="connsiteY8" fmla="*/ 104455 h 19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05753" h="193033">
                <a:moveTo>
                  <a:pt x="0" y="0"/>
                </a:moveTo>
                <a:lnTo>
                  <a:pt x="13005753" y="0"/>
                </a:lnTo>
                <a:lnTo>
                  <a:pt x="13005753" y="37035"/>
                </a:lnTo>
                <a:cubicBezTo>
                  <a:pt x="13005753" y="102991"/>
                  <a:pt x="12965652" y="159581"/>
                  <a:pt x="12908502" y="183753"/>
                </a:cubicBezTo>
                <a:lnTo>
                  <a:pt x="12862536" y="193033"/>
                </a:lnTo>
                <a:lnTo>
                  <a:pt x="127036" y="193033"/>
                </a:lnTo>
                <a:lnTo>
                  <a:pt x="81070" y="183753"/>
                </a:lnTo>
                <a:cubicBezTo>
                  <a:pt x="62020" y="175696"/>
                  <a:pt x="44864" y="164036"/>
                  <a:pt x="30457" y="149629"/>
                </a:cubicBezTo>
                <a:lnTo>
                  <a:pt x="0" y="104455"/>
                </a:lnTo>
                <a:close/>
              </a:path>
            </a:pathLst>
          </a:custGeom>
          <a:solidFill>
            <a:srgbClr val="F5F5F5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35F9A14-89F8-6A55-AC2D-851AD02A0352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8" b="10358"/>
          <a:stretch/>
        </p:blipFill>
        <p:spPr>
          <a:xfrm>
            <a:off x="9975338" y="6118387"/>
            <a:ext cx="1582089" cy="178267"/>
          </a:xfrm>
          <a:prstGeom prst="rect">
            <a:avLst/>
          </a:prstGeom>
        </p:spPr>
      </p:pic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5EC2AADC-23D8-1368-C2B3-5C6C881B88EF}"/>
              </a:ext>
            </a:extLst>
          </p:cNvPr>
          <p:cNvSpPr/>
          <p:nvPr/>
        </p:nvSpPr>
        <p:spPr>
          <a:xfrm>
            <a:off x="11531600" y="6174746"/>
            <a:ext cx="1848544" cy="8372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972F2DA-1B6E-7E31-8512-5FCDF0D4E5E6}"/>
              </a:ext>
            </a:extLst>
          </p:cNvPr>
          <p:cNvSpPr/>
          <p:nvPr/>
        </p:nvSpPr>
        <p:spPr>
          <a:xfrm>
            <a:off x="12407227" y="6205808"/>
            <a:ext cx="21600" cy="21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2ACF70E-B38C-A4EB-2FC3-2434F453428E}"/>
              </a:ext>
            </a:extLst>
          </p:cNvPr>
          <p:cNvSpPr/>
          <p:nvPr/>
        </p:nvSpPr>
        <p:spPr>
          <a:xfrm>
            <a:off x="12384398" y="6185136"/>
            <a:ext cx="62865" cy="628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" dist="2540" dir="5400000" sx="97000" sy="97000" algn="t" rotWithShape="0">
              <a:schemeClr val="bg1">
                <a:lumMod val="6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DBD8B8E-FCD7-4F74-6AB4-63E44A0F22E7}"/>
              </a:ext>
            </a:extLst>
          </p:cNvPr>
          <p:cNvSpPr txBox="1"/>
          <p:nvPr/>
        </p:nvSpPr>
        <p:spPr>
          <a:xfrm>
            <a:off x="13312141" y="6107460"/>
            <a:ext cx="443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Rajdhani Semibold" panose="02000000000000000000" pitchFamily="2" charset="0"/>
                <a:cs typeface="Rajdhani Semibold" panose="02000000000000000000" pitchFamily="2" charset="0"/>
              </a:rPr>
              <a:t>100%</a:t>
            </a:r>
            <a:endParaRPr lang="zh-CN" altLang="en-US" sz="8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900">
        <p159:morph option="byChar"/>
      </p:transition>
    </mc:Choice>
    <mc:Fallback xmlns="">
      <p:transition spd="slow" advTm="9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804917"/>
            <a:ext cx="14400212" cy="80900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/>
          <p:nvPr/>
        </p:nvGrpSpPr>
        <p:grpSpPr>
          <a:xfrm>
            <a:off x="697230" y="95062"/>
            <a:ext cx="13021940" cy="6208636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/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/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9" y="218884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/>
          <p:nvPr/>
        </p:nvSpPr>
        <p:spPr>
          <a:xfrm>
            <a:off x="877116" y="699696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/>
          <p:nvPr/>
        </p:nvSpPr>
        <p:spPr>
          <a:xfrm>
            <a:off x="11960827" y="731897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/>
          <p:nvPr/>
        </p:nvSpPr>
        <p:spPr>
          <a:xfrm>
            <a:off x="12509395" y="731897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/>
          <p:nvPr/>
        </p:nvSpPr>
        <p:spPr>
          <a:xfrm>
            <a:off x="12956565" y="731896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/>
          <p:nvPr/>
        </p:nvCxnSpPr>
        <p:spPr>
          <a:xfrm>
            <a:off x="910178" y="1038250"/>
            <a:ext cx="125798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/>
          <p:nvPr/>
        </p:nvGrpSpPr>
        <p:grpSpPr>
          <a:xfrm>
            <a:off x="12531788" y="260393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/>
          <p:nvPr/>
        </p:nvSpPr>
        <p:spPr>
          <a:xfrm>
            <a:off x="5091242" y="195198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/>
          <p:nvPr/>
        </p:nvSpPr>
        <p:spPr>
          <a:xfrm>
            <a:off x="1114907" y="188669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死狗</a:t>
            </a:r>
            <a:r>
              <a:rPr lang="en-US" altLang="zh-CN" sz="140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2-1610.pptx</a:t>
            </a:r>
            <a:endParaRPr lang="zh-CN" altLang="en-US" sz="160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7A485C5D-A1C7-C393-B8B9-84EA30522364}"/>
              </a:ext>
            </a:extLst>
          </p:cNvPr>
          <p:cNvGrpSpPr/>
          <p:nvPr/>
        </p:nvGrpSpPr>
        <p:grpSpPr>
          <a:xfrm>
            <a:off x="3793840" y="1653639"/>
            <a:ext cx="2111564" cy="3673496"/>
            <a:chOff x="3793840" y="1653639"/>
            <a:chExt cx="2111564" cy="3673496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A6821B1-246B-C2CF-B7A5-0384752CC19E}"/>
                </a:ext>
              </a:extLst>
            </p:cNvPr>
            <p:cNvSpPr txBox="1"/>
            <p:nvPr/>
          </p:nvSpPr>
          <p:spPr>
            <a:xfrm>
              <a:off x="3793840" y="2983752"/>
              <a:ext cx="2077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12			00:10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507FA77E-57C7-5084-5714-4CBD47DC6BCD}"/>
                </a:ext>
              </a:extLst>
            </p:cNvPr>
            <p:cNvSpPr/>
            <p:nvPr/>
          </p:nvSpPr>
          <p:spPr>
            <a:xfrm>
              <a:off x="3793840" y="1653639"/>
              <a:ext cx="1980846" cy="1238400"/>
            </a:xfrm>
            <a:prstGeom prst="roundRect">
              <a:avLst>
                <a:gd name="adj" fmla="val 8435"/>
              </a:avLst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63BED5BC-0393-0BE9-59CC-4D72ADABE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5047504" y="3076148"/>
              <a:ext cx="156210" cy="142881"/>
            </a:xfrm>
            <a:prstGeom prst="rect">
              <a:avLst/>
            </a:prstGeom>
          </p:spPr>
        </p:pic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D574EEF8-EA85-23EF-2317-AA114DA0F0AB}"/>
                </a:ext>
              </a:extLst>
            </p:cNvPr>
            <p:cNvSpPr txBox="1"/>
            <p:nvPr/>
          </p:nvSpPr>
          <p:spPr>
            <a:xfrm>
              <a:off x="3827586" y="4988581"/>
              <a:ext cx="2077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17			00:10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125" name="矩形: 圆角 124">
              <a:extLst>
                <a:ext uri="{FF2B5EF4-FFF2-40B4-BE49-F238E27FC236}">
                  <a16:creationId xmlns:a16="http://schemas.microsoft.com/office/drawing/2014/main" id="{BD58FE65-FC8E-2AAE-58EA-2A521FE47644}"/>
                </a:ext>
              </a:extLst>
            </p:cNvPr>
            <p:cNvSpPr/>
            <p:nvPr/>
          </p:nvSpPr>
          <p:spPr>
            <a:xfrm>
              <a:off x="3827586" y="3658470"/>
              <a:ext cx="1980846" cy="1238399"/>
            </a:xfrm>
            <a:prstGeom prst="roundRect">
              <a:avLst>
                <a:gd name="adj" fmla="val 8435"/>
              </a:avLst>
            </a:prstGeom>
            <a:blipFill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DB779458-F7CB-490A-F73E-F55B78112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5081250" y="5080978"/>
              <a:ext cx="156210" cy="142881"/>
            </a:xfrm>
            <a:prstGeom prst="rect">
              <a:avLst/>
            </a:prstGeom>
          </p:spPr>
        </p:pic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4DD84838-76A2-DE3D-7335-50AC1AFF46E9}"/>
              </a:ext>
            </a:extLst>
          </p:cNvPr>
          <p:cNvGrpSpPr/>
          <p:nvPr/>
        </p:nvGrpSpPr>
        <p:grpSpPr>
          <a:xfrm>
            <a:off x="6161267" y="1650755"/>
            <a:ext cx="2142783" cy="3676380"/>
            <a:chOff x="6161267" y="1650755"/>
            <a:chExt cx="2142783" cy="3676380"/>
          </a:xfrm>
        </p:grpSpPr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2749BE39-DFBB-7199-D954-3594FF12EEA8}"/>
                </a:ext>
              </a:extLst>
            </p:cNvPr>
            <p:cNvSpPr/>
            <p:nvPr/>
          </p:nvSpPr>
          <p:spPr>
            <a:xfrm>
              <a:off x="6289458" y="1650755"/>
              <a:ext cx="1980846" cy="1238400"/>
            </a:xfrm>
            <a:prstGeom prst="roundRect">
              <a:avLst>
                <a:gd name="adj" fmla="val 8435"/>
              </a:avLst>
            </a:prstGeom>
            <a:blipFill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5AE629AB-27FC-BCB8-DFD7-92DC23C41A8A}"/>
                </a:ext>
              </a:extLst>
            </p:cNvPr>
            <p:cNvSpPr txBox="1"/>
            <p:nvPr/>
          </p:nvSpPr>
          <p:spPr>
            <a:xfrm>
              <a:off x="6161267" y="2983752"/>
              <a:ext cx="402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13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B1E431D3-D106-0558-DEBC-61A307445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7985905" y="3082009"/>
              <a:ext cx="156210" cy="142881"/>
            </a:xfrm>
            <a:prstGeom prst="rect">
              <a:avLst/>
            </a:prstGeom>
          </p:spPr>
        </p:pic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39C1AA54-4CC3-E93D-DC6E-6AEC652020C3}"/>
                </a:ext>
              </a:extLst>
            </p:cNvPr>
            <p:cNvSpPr/>
            <p:nvPr/>
          </p:nvSpPr>
          <p:spPr>
            <a:xfrm>
              <a:off x="6323204" y="3655586"/>
              <a:ext cx="1980846" cy="1238399"/>
            </a:xfrm>
            <a:prstGeom prst="roundRect">
              <a:avLst>
                <a:gd name="adj" fmla="val 8435"/>
              </a:avLst>
            </a:prstGeom>
            <a:blipFill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0807AA4B-6E88-E62E-92E2-5E35D44FFAAD}"/>
                </a:ext>
              </a:extLst>
            </p:cNvPr>
            <p:cNvSpPr txBox="1"/>
            <p:nvPr/>
          </p:nvSpPr>
          <p:spPr>
            <a:xfrm>
              <a:off x="6195014" y="4988581"/>
              <a:ext cx="601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18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05505604-7A40-D51B-BEBC-2A86EF492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8019651" y="5086839"/>
              <a:ext cx="156210" cy="142881"/>
            </a:xfrm>
            <a:prstGeom prst="rect">
              <a:avLst/>
            </a:prstGeom>
          </p:spPr>
        </p:pic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A7CF36B2-0FAB-F42E-F171-F0C9EB89B2BF}"/>
              </a:ext>
            </a:extLst>
          </p:cNvPr>
          <p:cNvGrpSpPr/>
          <p:nvPr/>
        </p:nvGrpSpPr>
        <p:grpSpPr>
          <a:xfrm>
            <a:off x="8802735" y="1649112"/>
            <a:ext cx="2014592" cy="3686585"/>
            <a:chOff x="8802735" y="1649112"/>
            <a:chExt cx="2014592" cy="3686585"/>
          </a:xfrm>
        </p:grpSpPr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3B42DFBD-ACB8-802B-991B-E2CDDD147AB9}"/>
                </a:ext>
              </a:extLst>
            </p:cNvPr>
            <p:cNvSpPr txBox="1"/>
            <p:nvPr/>
          </p:nvSpPr>
          <p:spPr>
            <a:xfrm>
              <a:off x="8802735" y="2992314"/>
              <a:ext cx="402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14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BAA0084D-BDF0-321B-C629-654ED838D1CD}"/>
                </a:ext>
              </a:extLst>
            </p:cNvPr>
            <p:cNvSpPr/>
            <p:nvPr/>
          </p:nvSpPr>
          <p:spPr>
            <a:xfrm>
              <a:off x="8802735" y="1649112"/>
              <a:ext cx="1980846" cy="1238400"/>
            </a:xfrm>
            <a:prstGeom prst="roundRect">
              <a:avLst>
                <a:gd name="adj" fmla="val 8435"/>
              </a:avLst>
            </a:prstGeom>
            <a:blipFill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4200F453-89F9-C48C-63F7-F4DF4428C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10535480" y="3090571"/>
              <a:ext cx="156210" cy="142881"/>
            </a:xfrm>
            <a:prstGeom prst="rect">
              <a:avLst/>
            </a:prstGeom>
          </p:spPr>
        </p:pic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027B26FE-E3C8-DB07-B841-AE79D773E231}"/>
                </a:ext>
              </a:extLst>
            </p:cNvPr>
            <p:cNvSpPr txBox="1"/>
            <p:nvPr/>
          </p:nvSpPr>
          <p:spPr>
            <a:xfrm>
              <a:off x="8836480" y="4997143"/>
              <a:ext cx="482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19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123" name="矩形: 圆角 122">
              <a:extLst>
                <a:ext uri="{FF2B5EF4-FFF2-40B4-BE49-F238E27FC236}">
                  <a16:creationId xmlns:a16="http://schemas.microsoft.com/office/drawing/2014/main" id="{079A1A44-3971-C833-C98F-021A4DB136DF}"/>
                </a:ext>
              </a:extLst>
            </p:cNvPr>
            <p:cNvSpPr/>
            <p:nvPr/>
          </p:nvSpPr>
          <p:spPr>
            <a:xfrm>
              <a:off x="8836481" y="3653943"/>
              <a:ext cx="1980846" cy="1238399"/>
            </a:xfrm>
            <a:prstGeom prst="roundRect">
              <a:avLst>
                <a:gd name="adj" fmla="val 8435"/>
              </a:avLst>
            </a:prstGeom>
            <a:blipFill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7AB5F295-3CCD-DE97-9A94-A3B08707D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10569226" y="5095401"/>
              <a:ext cx="156210" cy="142881"/>
            </a:xfrm>
            <a:prstGeom prst="rect">
              <a:avLst/>
            </a:prstGeom>
          </p:spPr>
        </p:pic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97DB2333-1586-E33B-1409-D32238A664E1}"/>
              </a:ext>
            </a:extLst>
          </p:cNvPr>
          <p:cNvGrpSpPr/>
          <p:nvPr/>
        </p:nvGrpSpPr>
        <p:grpSpPr>
          <a:xfrm>
            <a:off x="11326739" y="1646666"/>
            <a:ext cx="2019952" cy="3680469"/>
            <a:chOff x="11326739" y="1646666"/>
            <a:chExt cx="2019952" cy="3680469"/>
          </a:xfrm>
        </p:grpSpPr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E119D420-D0D4-E33D-6212-E23274F2BA55}"/>
                </a:ext>
              </a:extLst>
            </p:cNvPr>
            <p:cNvSpPr/>
            <p:nvPr/>
          </p:nvSpPr>
          <p:spPr>
            <a:xfrm>
              <a:off x="11326739" y="1646666"/>
              <a:ext cx="1980846" cy="1238400"/>
            </a:xfrm>
            <a:prstGeom prst="roundRect">
              <a:avLst>
                <a:gd name="adj" fmla="val 8435"/>
              </a:avLst>
            </a:prstGeom>
            <a:blipFill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6EBD0567-BB58-F92F-6C54-103D20252242}"/>
                </a:ext>
              </a:extLst>
            </p:cNvPr>
            <p:cNvSpPr txBox="1"/>
            <p:nvPr/>
          </p:nvSpPr>
          <p:spPr>
            <a:xfrm>
              <a:off x="11369292" y="2983752"/>
              <a:ext cx="372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15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AE956CA2-3463-687D-5860-AB44E0899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13083371" y="3083912"/>
              <a:ext cx="156210" cy="142881"/>
            </a:xfrm>
            <a:prstGeom prst="rect">
              <a:avLst/>
            </a:prstGeom>
          </p:spPr>
        </p:pic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E8161B7B-1F94-DAD7-6B98-5816E8367C11}"/>
                </a:ext>
              </a:extLst>
            </p:cNvPr>
            <p:cNvSpPr/>
            <p:nvPr/>
          </p:nvSpPr>
          <p:spPr>
            <a:xfrm>
              <a:off x="11365845" y="3645971"/>
              <a:ext cx="1980846" cy="1238399"/>
            </a:xfrm>
            <a:prstGeom prst="roundRect">
              <a:avLst>
                <a:gd name="adj" fmla="val 8435"/>
              </a:avLst>
            </a:prstGeom>
            <a:blipFill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A626C4AC-D30A-44AD-8267-B5AB479761A0}"/>
                </a:ext>
              </a:extLst>
            </p:cNvPr>
            <p:cNvSpPr txBox="1"/>
            <p:nvPr/>
          </p:nvSpPr>
          <p:spPr>
            <a:xfrm>
              <a:off x="11403038" y="4988581"/>
              <a:ext cx="601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20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E80EB5CB-F70A-2618-9718-498F1926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13117117" y="5088742"/>
              <a:ext cx="156210" cy="142881"/>
            </a:xfrm>
            <a:prstGeom prst="rect">
              <a:avLst/>
            </a:prstGeom>
          </p:spPr>
        </p:pic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E2D86FFA-634A-7E3A-CD35-DD4AA54DADD8}"/>
              </a:ext>
            </a:extLst>
          </p:cNvPr>
          <p:cNvGrpSpPr/>
          <p:nvPr/>
        </p:nvGrpSpPr>
        <p:grpSpPr>
          <a:xfrm>
            <a:off x="1329438" y="1272464"/>
            <a:ext cx="2111566" cy="4054672"/>
            <a:chOff x="1329438" y="1272464"/>
            <a:chExt cx="2111566" cy="4054672"/>
          </a:xfrm>
        </p:grpSpPr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27B8CB57-10C8-AD6A-BA35-40DF611351AA}"/>
                </a:ext>
              </a:extLst>
            </p:cNvPr>
            <p:cNvSpPr/>
            <p:nvPr/>
          </p:nvSpPr>
          <p:spPr>
            <a:xfrm>
              <a:off x="1436482" y="1885000"/>
              <a:ext cx="1667293" cy="937853"/>
            </a:xfrm>
            <a:prstGeom prst="roundRect">
              <a:avLst>
                <a:gd name="adj" fmla="val 84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5982191F-CA9D-6FF4-DF2F-877AA2DF09E6}"/>
                </a:ext>
              </a:extLst>
            </p:cNvPr>
            <p:cNvSpPr/>
            <p:nvPr/>
          </p:nvSpPr>
          <p:spPr>
            <a:xfrm>
              <a:off x="1329440" y="1650755"/>
              <a:ext cx="1980846" cy="1238400"/>
            </a:xfrm>
            <a:prstGeom prst="roundRect">
              <a:avLst>
                <a:gd name="adj" fmla="val 8435"/>
              </a:avLst>
            </a:prstGeom>
            <a:blipFill>
              <a:blip r:embed="rId2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5CEE8A84-E356-2ED6-519E-B5C3B0D2BA12}"/>
                </a:ext>
              </a:extLst>
            </p:cNvPr>
            <p:cNvSpPr txBox="1"/>
            <p:nvPr/>
          </p:nvSpPr>
          <p:spPr>
            <a:xfrm>
              <a:off x="1329439" y="2983752"/>
              <a:ext cx="20778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11		  	00:01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7A9C66B1-55CF-3040-616A-D522A57C5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2612624" y="3076148"/>
              <a:ext cx="156210" cy="142881"/>
            </a:xfrm>
            <a:prstGeom prst="rect">
              <a:avLst/>
            </a:prstGeom>
          </p:spPr>
        </p:pic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AEEBB852-44BF-E19D-B341-415A6FEFD168}"/>
                </a:ext>
              </a:extLst>
            </p:cNvPr>
            <p:cNvSpPr txBox="1"/>
            <p:nvPr/>
          </p:nvSpPr>
          <p:spPr>
            <a:xfrm>
              <a:off x="1329438" y="1272464"/>
              <a:ext cx="20778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◣</a:t>
              </a:r>
              <a:r>
                <a:rPr lang="en-US" altLang="zh-CN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HM-</a:t>
              </a:r>
              <a:r>
                <a:rPr lang="zh-CN" altLang="en-US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深色</a:t>
              </a:r>
              <a:r>
                <a:rPr lang="en-US" altLang="zh-CN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-Eng</a:t>
              </a:r>
              <a:endPara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endParaRPr>
            </a:p>
          </p:txBody>
        </p: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4AD5ED46-0DCA-E629-219E-DB0DEAADB968}"/>
                </a:ext>
              </a:extLst>
            </p:cNvPr>
            <p:cNvSpPr/>
            <p:nvPr/>
          </p:nvSpPr>
          <p:spPr>
            <a:xfrm>
              <a:off x="1363186" y="3655586"/>
              <a:ext cx="1980846" cy="1238399"/>
            </a:xfrm>
            <a:prstGeom prst="roundRect">
              <a:avLst>
                <a:gd name="adj" fmla="val 8435"/>
              </a:avLst>
            </a:prstGeom>
            <a:blipFill>
              <a:blip r:embed="rId2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67B233B7-F4B6-8CA0-1935-084E773A9730}"/>
                </a:ext>
              </a:extLst>
            </p:cNvPr>
            <p:cNvSpPr txBox="1"/>
            <p:nvPr/>
          </p:nvSpPr>
          <p:spPr>
            <a:xfrm>
              <a:off x="1363185" y="4988582"/>
              <a:ext cx="20778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16		  	00:01</a:t>
              </a:r>
              <a:endParaRPr lang="zh-CN" altLang="en-US" sz="160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497F59EE-2C5B-59B3-2ED6-6D9A47B30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2000" y1="29630" x2="12000" y2="29630"/>
                          <a14:foregroundMark x1="12000" y1="51852" x2="12000" y2="51852"/>
                          <a14:backgroundMark x1="0" y1="40741" x2="0" y2="40741"/>
                          <a14:backgroundMark x1="20000" y1="25926" x2="20000" y2="25926"/>
                          <a14:backgroundMark x1="12000" y1="22222" x2="12000" y2="22222"/>
                          <a14:backgroundMark x1="12000" y1="22222" x2="12000" y2="22222"/>
                          <a14:backgroundMark x1="12000" y1="22222" x2="12000" y2="22222"/>
                        </a14:backgroundRemoval>
                      </a14:imgEffect>
                    </a14:imgLayer>
                  </a14:imgProps>
                </a:ext>
              </a:extLst>
            </a:blip>
            <a:srcRect l="-2004" t="18154" r="40386" b="29662"/>
            <a:stretch/>
          </p:blipFill>
          <p:spPr>
            <a:xfrm>
              <a:off x="2646370" y="5080978"/>
              <a:ext cx="156210" cy="142881"/>
            </a:xfrm>
            <a:prstGeom prst="rect">
              <a:avLst/>
            </a:prstGeom>
          </p:spPr>
        </p:pic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216F38B0-7765-1A1C-2B3D-9F8646CC850D}"/>
                </a:ext>
              </a:extLst>
            </p:cNvPr>
            <p:cNvSpPr txBox="1"/>
            <p:nvPr/>
          </p:nvSpPr>
          <p:spPr>
            <a:xfrm>
              <a:off x="1363184" y="3277295"/>
              <a:ext cx="20778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◣</a:t>
              </a:r>
              <a:r>
                <a:rPr lang="en-US" altLang="zh-CN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HM-</a:t>
              </a:r>
              <a:r>
                <a:rPr lang="zh-CN" altLang="en-US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浅色</a:t>
              </a:r>
              <a:r>
                <a:rPr lang="en-US" altLang="zh-CN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-Eng</a:t>
              </a:r>
              <a:endPara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endParaRPr>
            </a:p>
          </p:txBody>
        </p:sp>
      </p:grpSp>
      <p:sp>
        <p:nvSpPr>
          <p:cNvPr id="134" name="等腰三角形 133">
            <a:extLst>
              <a:ext uri="{FF2B5EF4-FFF2-40B4-BE49-F238E27FC236}">
                <a16:creationId xmlns:a16="http://schemas.microsoft.com/office/drawing/2014/main" id="{4D84DC88-8B6C-EDBC-F15F-AE17BDB507F6}"/>
              </a:ext>
            </a:extLst>
          </p:cNvPr>
          <p:cNvSpPr/>
          <p:nvPr/>
        </p:nvSpPr>
        <p:spPr>
          <a:xfrm>
            <a:off x="13560173" y="1113044"/>
            <a:ext cx="88858" cy="76602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5" name="等腰三角形 134">
            <a:extLst>
              <a:ext uri="{FF2B5EF4-FFF2-40B4-BE49-F238E27FC236}">
                <a16:creationId xmlns:a16="http://schemas.microsoft.com/office/drawing/2014/main" id="{92D0FFCA-FD02-4018-D98E-90F674D08E32}"/>
              </a:ext>
            </a:extLst>
          </p:cNvPr>
          <p:cNvSpPr/>
          <p:nvPr/>
        </p:nvSpPr>
        <p:spPr>
          <a:xfrm flipV="1">
            <a:off x="13560173" y="5883019"/>
            <a:ext cx="88858" cy="76602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4000B478-104D-1550-E5FF-1882F635AC47}"/>
              </a:ext>
            </a:extLst>
          </p:cNvPr>
          <p:cNvCxnSpPr>
            <a:cxnSpLocks/>
          </p:cNvCxnSpPr>
          <p:nvPr/>
        </p:nvCxnSpPr>
        <p:spPr>
          <a:xfrm>
            <a:off x="13608548" y="3058304"/>
            <a:ext cx="0" cy="2707984"/>
          </a:xfrm>
          <a:prstGeom prst="line">
            <a:avLst/>
          </a:prstGeom>
          <a:ln w="762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1BC73ED9-A891-9ED2-226A-8953E2233EEB}"/>
              </a:ext>
            </a:extLst>
          </p:cNvPr>
          <p:cNvSpPr txBox="1"/>
          <p:nvPr/>
        </p:nvSpPr>
        <p:spPr>
          <a:xfrm>
            <a:off x="1329439" y="-4393580"/>
            <a:ext cx="207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◣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HM-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深色</a:t>
            </a: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C238E7C1-8674-B9E2-033A-40362879F39C}"/>
              </a:ext>
            </a:extLst>
          </p:cNvPr>
          <p:cNvSpPr/>
          <p:nvPr/>
        </p:nvSpPr>
        <p:spPr>
          <a:xfrm>
            <a:off x="1329440" y="-2022706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6D4C9C1-CFB8-3AFF-A5C1-1CC8B99813F0}"/>
              </a:ext>
            </a:extLst>
          </p:cNvPr>
          <p:cNvSpPr txBox="1"/>
          <p:nvPr/>
        </p:nvSpPr>
        <p:spPr>
          <a:xfrm>
            <a:off x="1329439" y="-689709"/>
            <a:ext cx="207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6		  	00:01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FF33501F-E9FE-3F6E-2443-25497C5B946E}"/>
              </a:ext>
            </a:extLst>
          </p:cNvPr>
          <p:cNvSpPr txBox="1"/>
          <p:nvPr/>
        </p:nvSpPr>
        <p:spPr>
          <a:xfrm>
            <a:off x="3793840" y="-689710"/>
            <a:ext cx="20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7			00:10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132585A8-8A38-A3E4-C4A6-3D25DB6E8F1C}"/>
              </a:ext>
            </a:extLst>
          </p:cNvPr>
          <p:cNvSpPr txBox="1"/>
          <p:nvPr/>
        </p:nvSpPr>
        <p:spPr>
          <a:xfrm>
            <a:off x="8779662" y="-67746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9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4E02CB0D-6348-7FA7-3B98-5D66D24AED3F}"/>
              </a:ext>
            </a:extLst>
          </p:cNvPr>
          <p:cNvSpPr/>
          <p:nvPr/>
        </p:nvSpPr>
        <p:spPr>
          <a:xfrm>
            <a:off x="6284769" y="-201558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24ABE058-84EE-BE26-A884-FC0987E5CECF}"/>
              </a:ext>
            </a:extLst>
          </p:cNvPr>
          <p:cNvSpPr/>
          <p:nvPr/>
        </p:nvSpPr>
        <p:spPr>
          <a:xfrm>
            <a:off x="11282880" y="-2020663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90E37335-5524-775C-BDDB-42A8C8387632}"/>
              </a:ext>
            </a:extLst>
          </p:cNvPr>
          <p:cNvSpPr/>
          <p:nvPr/>
        </p:nvSpPr>
        <p:spPr>
          <a:xfrm>
            <a:off x="8779662" y="-2020663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A7038C1C-AE18-0937-97B7-4D033F56FF24}"/>
              </a:ext>
            </a:extLst>
          </p:cNvPr>
          <p:cNvSpPr txBox="1"/>
          <p:nvPr/>
        </p:nvSpPr>
        <p:spPr>
          <a:xfrm>
            <a:off x="11320073" y="-678052"/>
            <a:ext cx="601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10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363EC9B2-AE60-03B6-6A71-31D26CD33CC4}"/>
              </a:ext>
            </a:extLst>
          </p:cNvPr>
          <p:cNvSpPr/>
          <p:nvPr/>
        </p:nvSpPr>
        <p:spPr>
          <a:xfrm>
            <a:off x="3793840" y="-2019822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DE694B6B-7107-B14A-B9BB-EAED29F243ED}"/>
              </a:ext>
            </a:extLst>
          </p:cNvPr>
          <p:cNvSpPr txBox="1"/>
          <p:nvPr/>
        </p:nvSpPr>
        <p:spPr>
          <a:xfrm>
            <a:off x="6195015" y="-67746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8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147" name="图片 146">
            <a:extLst>
              <a:ext uri="{FF2B5EF4-FFF2-40B4-BE49-F238E27FC236}">
                <a16:creationId xmlns:a16="http://schemas.microsoft.com/office/drawing/2014/main" id="{41A74C72-8056-0EF5-9C0E-E5CEB1C7049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2612624" y="-597313"/>
            <a:ext cx="156210" cy="142881"/>
          </a:xfrm>
          <a:prstGeom prst="rect">
            <a:avLst/>
          </a:prstGeom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5F24352B-04AF-8180-CFCF-CE8E27B4641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5047504" y="-597313"/>
            <a:ext cx="156210" cy="142881"/>
          </a:xfrm>
          <a:prstGeom prst="rect">
            <a:avLst/>
          </a:prstGeom>
        </p:spPr>
      </p:pic>
      <p:pic>
        <p:nvPicPr>
          <p:cNvPr id="149" name="图片 148">
            <a:extLst>
              <a:ext uri="{FF2B5EF4-FFF2-40B4-BE49-F238E27FC236}">
                <a16:creationId xmlns:a16="http://schemas.microsoft.com/office/drawing/2014/main" id="{D6E051AE-E4B7-8927-7EE3-8A167B3B7A4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8019652" y="-579204"/>
            <a:ext cx="156210" cy="142881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3807DFE0-7CDD-A5DE-E1D3-4D79A16C1B5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0512407" y="-579204"/>
            <a:ext cx="156210" cy="142881"/>
          </a:xfrm>
          <a:prstGeom prst="rect">
            <a:avLst/>
          </a:prstGeom>
        </p:spPr>
      </p:pic>
      <p:pic>
        <p:nvPicPr>
          <p:cNvPr id="151" name="图片 150">
            <a:extLst>
              <a:ext uri="{FF2B5EF4-FFF2-40B4-BE49-F238E27FC236}">
                <a16:creationId xmlns:a16="http://schemas.microsoft.com/office/drawing/2014/main" id="{B1B3522D-5FF7-6510-1600-E4FCF5206ED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3034152" y="-577891"/>
            <a:ext cx="156210" cy="142881"/>
          </a:xfrm>
          <a:prstGeom prst="rect">
            <a:avLst/>
          </a:prstGeom>
        </p:spPr>
      </p:pic>
      <p:sp>
        <p:nvSpPr>
          <p:cNvPr id="152" name="文本框 151">
            <a:extLst>
              <a:ext uri="{FF2B5EF4-FFF2-40B4-BE49-F238E27FC236}">
                <a16:creationId xmlns:a16="http://schemas.microsoft.com/office/drawing/2014/main" id="{12804D3A-ED22-E42A-6C5B-9DFBB8B10211}"/>
              </a:ext>
            </a:extLst>
          </p:cNvPr>
          <p:cNvSpPr txBox="1"/>
          <p:nvPr/>
        </p:nvSpPr>
        <p:spPr>
          <a:xfrm>
            <a:off x="1363185" y="-2388749"/>
            <a:ext cx="207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◣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HM-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浅色</a:t>
            </a:r>
          </a:p>
        </p:txBody>
      </p: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9FCCE9B5-C510-22D2-F8F7-3A99AE3FC7A8}"/>
              </a:ext>
            </a:extLst>
          </p:cNvPr>
          <p:cNvSpPr/>
          <p:nvPr/>
        </p:nvSpPr>
        <p:spPr>
          <a:xfrm>
            <a:off x="1436483" y="-3818660"/>
            <a:ext cx="1667293" cy="937853"/>
          </a:xfrm>
          <a:prstGeom prst="roundRect">
            <a:avLst>
              <a:gd name="adj" fmla="val 84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BEF9FB4D-E42C-334A-5346-12F371976A1C}"/>
              </a:ext>
            </a:extLst>
          </p:cNvPr>
          <p:cNvSpPr/>
          <p:nvPr/>
        </p:nvSpPr>
        <p:spPr>
          <a:xfrm>
            <a:off x="1329439" y="-405290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35ABE49E-8169-8100-1F31-708EDA5178C3}"/>
              </a:ext>
            </a:extLst>
          </p:cNvPr>
          <p:cNvSpPr txBox="1"/>
          <p:nvPr/>
        </p:nvSpPr>
        <p:spPr>
          <a:xfrm>
            <a:off x="1329439" y="-2719908"/>
            <a:ext cx="207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		  	00:01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5AB791D6-A74F-B974-E247-88794662B4A7}"/>
              </a:ext>
            </a:extLst>
          </p:cNvPr>
          <p:cNvSpPr txBox="1"/>
          <p:nvPr/>
        </p:nvSpPr>
        <p:spPr>
          <a:xfrm>
            <a:off x="3793840" y="-2719908"/>
            <a:ext cx="20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			00:10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6BCCA267-D8F6-749F-26CD-CC08A300FB88}"/>
              </a:ext>
            </a:extLst>
          </p:cNvPr>
          <p:cNvSpPr txBox="1"/>
          <p:nvPr/>
        </p:nvSpPr>
        <p:spPr>
          <a:xfrm>
            <a:off x="8785075" y="-271758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3DA28DB5-3968-247E-3A98-DB86FFA63954}"/>
              </a:ext>
            </a:extLst>
          </p:cNvPr>
          <p:cNvSpPr/>
          <p:nvPr/>
        </p:nvSpPr>
        <p:spPr>
          <a:xfrm>
            <a:off x="6289457" y="-405290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7ED0F7D1-C73B-4EBA-8930-8B7430916494}"/>
              </a:ext>
            </a:extLst>
          </p:cNvPr>
          <p:cNvSpPr/>
          <p:nvPr/>
        </p:nvSpPr>
        <p:spPr>
          <a:xfrm>
            <a:off x="8752337" y="-4076333"/>
            <a:ext cx="2048509" cy="1291024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71084C34-D2B3-31C7-555F-C062BFD6B393}"/>
              </a:ext>
            </a:extLst>
          </p:cNvPr>
          <p:cNvSpPr/>
          <p:nvPr/>
        </p:nvSpPr>
        <p:spPr>
          <a:xfrm>
            <a:off x="11282880" y="-4058030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2EA00ECA-4F60-25E2-9047-DB99C2B9FF0B}"/>
              </a:ext>
            </a:extLst>
          </p:cNvPr>
          <p:cNvSpPr/>
          <p:nvPr/>
        </p:nvSpPr>
        <p:spPr>
          <a:xfrm>
            <a:off x="8785075" y="-405290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ABEB5646-82DA-98D1-609F-B2A05DBFE65D}"/>
              </a:ext>
            </a:extLst>
          </p:cNvPr>
          <p:cNvSpPr txBox="1"/>
          <p:nvPr/>
        </p:nvSpPr>
        <p:spPr>
          <a:xfrm>
            <a:off x="11276961" y="-271758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08DDA017-37F8-54C8-AA79-3939BA3EBC9E}"/>
              </a:ext>
            </a:extLst>
          </p:cNvPr>
          <p:cNvSpPr/>
          <p:nvPr/>
        </p:nvSpPr>
        <p:spPr>
          <a:xfrm>
            <a:off x="3793839" y="-4050021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3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0FEA5F32-775E-EA83-CC4E-89B305930D59}"/>
              </a:ext>
            </a:extLst>
          </p:cNvPr>
          <p:cNvSpPr txBox="1"/>
          <p:nvPr/>
        </p:nvSpPr>
        <p:spPr>
          <a:xfrm>
            <a:off x="6293189" y="-271991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167" name="图片 166">
            <a:extLst>
              <a:ext uri="{FF2B5EF4-FFF2-40B4-BE49-F238E27FC236}">
                <a16:creationId xmlns:a16="http://schemas.microsoft.com/office/drawing/2014/main" id="{2F1F33C1-0408-51DB-EE58-A2DDFDB3D679}"/>
              </a:ext>
            </a:extLst>
          </p:cNvPr>
          <p:cNvPicPr/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2612622" y="-2627512"/>
            <a:ext cx="156210" cy="142881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A96ED73D-BE31-3B84-7A04-6A1394BBCCEB}"/>
              </a:ext>
            </a:extLst>
          </p:cNvPr>
          <p:cNvPicPr/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5047503" y="-2627512"/>
            <a:ext cx="156210" cy="142881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:a16="http://schemas.microsoft.com/office/drawing/2014/main" id="{1956EB68-26CF-38D1-94A3-343F7A085759}"/>
              </a:ext>
            </a:extLst>
          </p:cNvPr>
          <p:cNvPicPr/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7985904" y="-2621651"/>
            <a:ext cx="156210" cy="142881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D77EA1E9-6E48-5FD5-ED9C-F147C308D9F5}"/>
              </a:ext>
            </a:extLst>
          </p:cNvPr>
          <p:cNvPicPr/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0517820" y="-2619328"/>
            <a:ext cx="156210" cy="142881"/>
          </a:xfrm>
          <a:prstGeom prst="rect">
            <a:avLst/>
          </a:prstGeom>
        </p:spPr>
      </p:pic>
      <p:pic>
        <p:nvPicPr>
          <p:cNvPr id="171" name="图片 170">
            <a:extLst>
              <a:ext uri="{FF2B5EF4-FFF2-40B4-BE49-F238E27FC236}">
                <a16:creationId xmlns:a16="http://schemas.microsoft.com/office/drawing/2014/main" id="{206359F3-5E8B-B4ED-2C51-36F403B27D0C}"/>
              </a:ext>
            </a:extLst>
          </p:cNvPr>
          <p:cNvPicPr/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2000" y1="29630" x2="12000" y2="29630"/>
                        <a14:foregroundMark x1="12000" y1="51852" x2="12000" y2="51852"/>
                        <a14:backgroundMark x1="0" y1="40741" x2="0" y2="40741"/>
                        <a14:backgroundMark x1="20000" y1="25926" x2="20000" y2="25926"/>
                        <a14:backgroundMark x1="12000" y1="22222" x2="12000" y2="22222"/>
                        <a14:backgroundMark x1="12000" y1="22222" x2="12000" y2="22222"/>
                        <a14:backgroundMark x1="12000" y1="22222" x2="12000" y2="22222"/>
                      </a14:backgroundRemoval>
                    </a14:imgEffect>
                  </a14:imgLayer>
                </a14:imgProps>
              </a:ext>
            </a:extLst>
          </a:blip>
          <a:srcRect l="-2004" t="18154" r="40386" b="29662"/>
          <a:stretch/>
        </p:blipFill>
        <p:spPr>
          <a:xfrm>
            <a:off x="13107516" y="-2619750"/>
            <a:ext cx="156210" cy="142881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363F2257-EF02-2EC0-10DF-A253C98FD73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b="83690"/>
          <a:stretch/>
        </p:blipFill>
        <p:spPr>
          <a:xfrm>
            <a:off x="-465" y="-6858"/>
            <a:ext cx="14400213" cy="1056285"/>
          </a:xfrm>
          <a:prstGeom prst="rect">
            <a:avLst/>
          </a:prstGeom>
        </p:spPr>
      </p:pic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8872F53E-4038-7066-342E-6C33009969BF}"/>
              </a:ext>
            </a:extLst>
          </p:cNvPr>
          <p:cNvSpPr/>
          <p:nvPr/>
        </p:nvSpPr>
        <p:spPr>
          <a:xfrm>
            <a:off x="697226" y="6110665"/>
            <a:ext cx="13021933" cy="193033"/>
          </a:xfrm>
          <a:custGeom>
            <a:avLst/>
            <a:gdLst>
              <a:gd name="connsiteX0" fmla="*/ 0 w 13005753"/>
              <a:gd name="connsiteY0" fmla="*/ 0 h 193033"/>
              <a:gd name="connsiteX1" fmla="*/ 13005753 w 13005753"/>
              <a:gd name="connsiteY1" fmla="*/ 0 h 193033"/>
              <a:gd name="connsiteX2" fmla="*/ 13005753 w 13005753"/>
              <a:gd name="connsiteY2" fmla="*/ 37035 h 193033"/>
              <a:gd name="connsiteX3" fmla="*/ 12908502 w 13005753"/>
              <a:gd name="connsiteY3" fmla="*/ 183753 h 193033"/>
              <a:gd name="connsiteX4" fmla="*/ 12862536 w 13005753"/>
              <a:gd name="connsiteY4" fmla="*/ 193033 h 193033"/>
              <a:gd name="connsiteX5" fmla="*/ 127036 w 13005753"/>
              <a:gd name="connsiteY5" fmla="*/ 193033 h 193033"/>
              <a:gd name="connsiteX6" fmla="*/ 81070 w 13005753"/>
              <a:gd name="connsiteY6" fmla="*/ 183753 h 193033"/>
              <a:gd name="connsiteX7" fmla="*/ 30457 w 13005753"/>
              <a:gd name="connsiteY7" fmla="*/ 149629 h 193033"/>
              <a:gd name="connsiteX8" fmla="*/ 0 w 13005753"/>
              <a:gd name="connsiteY8" fmla="*/ 104455 h 19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05753" h="193033">
                <a:moveTo>
                  <a:pt x="0" y="0"/>
                </a:moveTo>
                <a:lnTo>
                  <a:pt x="13005753" y="0"/>
                </a:lnTo>
                <a:lnTo>
                  <a:pt x="13005753" y="37035"/>
                </a:lnTo>
                <a:cubicBezTo>
                  <a:pt x="13005753" y="102991"/>
                  <a:pt x="12965652" y="159581"/>
                  <a:pt x="12908502" y="183753"/>
                </a:cubicBezTo>
                <a:lnTo>
                  <a:pt x="12862536" y="193033"/>
                </a:lnTo>
                <a:lnTo>
                  <a:pt x="127036" y="193033"/>
                </a:lnTo>
                <a:lnTo>
                  <a:pt x="81070" y="183753"/>
                </a:lnTo>
                <a:cubicBezTo>
                  <a:pt x="62020" y="175696"/>
                  <a:pt x="44864" y="164036"/>
                  <a:pt x="30457" y="149629"/>
                </a:cubicBezTo>
                <a:lnTo>
                  <a:pt x="0" y="104455"/>
                </a:lnTo>
                <a:close/>
              </a:path>
            </a:pathLst>
          </a:custGeom>
          <a:solidFill>
            <a:srgbClr val="F5F5F5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B35F9A14-89F8-6A55-AC2D-851AD02A0352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8" b="10358"/>
          <a:stretch/>
        </p:blipFill>
        <p:spPr>
          <a:xfrm>
            <a:off x="9975338" y="6118387"/>
            <a:ext cx="1582089" cy="178267"/>
          </a:xfrm>
          <a:prstGeom prst="rect">
            <a:avLst/>
          </a:prstGeom>
        </p:spPr>
      </p:pic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5EC2AADC-23D8-1368-C2B3-5C6C881B88EF}"/>
              </a:ext>
            </a:extLst>
          </p:cNvPr>
          <p:cNvSpPr/>
          <p:nvPr/>
        </p:nvSpPr>
        <p:spPr>
          <a:xfrm>
            <a:off x="11531600" y="6174746"/>
            <a:ext cx="1848544" cy="8372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972F2DA-1B6E-7E31-8512-5FCDF0D4E5E6}"/>
              </a:ext>
            </a:extLst>
          </p:cNvPr>
          <p:cNvSpPr/>
          <p:nvPr/>
        </p:nvSpPr>
        <p:spPr>
          <a:xfrm>
            <a:off x="12407227" y="6205808"/>
            <a:ext cx="21600" cy="21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2ACF70E-B38C-A4EB-2FC3-2434F453428E}"/>
              </a:ext>
            </a:extLst>
          </p:cNvPr>
          <p:cNvSpPr/>
          <p:nvPr/>
        </p:nvSpPr>
        <p:spPr>
          <a:xfrm>
            <a:off x="12384398" y="6185136"/>
            <a:ext cx="62865" cy="628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" dist="2540" dir="5400000" sx="97000" sy="97000" algn="t" rotWithShape="0">
              <a:schemeClr val="bg1">
                <a:lumMod val="6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DBD8B8E-FCD7-4F74-6AB4-63E44A0F22E7}"/>
              </a:ext>
            </a:extLst>
          </p:cNvPr>
          <p:cNvSpPr txBox="1"/>
          <p:nvPr/>
        </p:nvSpPr>
        <p:spPr>
          <a:xfrm>
            <a:off x="13312141" y="6107460"/>
            <a:ext cx="443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Rajdhani Semibold" panose="02000000000000000000" pitchFamily="2" charset="0"/>
                <a:cs typeface="Rajdhani Semibold" panose="02000000000000000000" pitchFamily="2" charset="0"/>
              </a:rPr>
              <a:t>100%</a:t>
            </a:r>
            <a:endParaRPr lang="zh-CN" altLang="en-US" sz="8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468C52E-2B4C-026E-33C4-F74406C51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9"/>
          <a:stretch/>
        </p:blipFill>
        <p:spPr>
          <a:xfrm>
            <a:off x="466" y="6306901"/>
            <a:ext cx="14400212" cy="9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7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Char"/>
      </p:transition>
    </mc:Choice>
    <mc:Fallback xmlns="">
      <p:transition spd="slow" advTm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8B191990-6784-024E-AB1A-6DC1B06027DA}"/>
              </a:ext>
            </a:extLst>
          </p:cNvPr>
          <p:cNvSpPr/>
          <p:nvPr/>
        </p:nvSpPr>
        <p:spPr>
          <a:xfrm>
            <a:off x="-7502769" y="1329225"/>
            <a:ext cx="20444901" cy="3821724"/>
          </a:xfrm>
          <a:prstGeom prst="rect">
            <a:avLst/>
          </a:prstGeom>
          <a:gradFill flip="none" rotWithShape="1">
            <a:gsLst>
              <a:gs pos="0">
                <a:srgbClr val="FF33CC"/>
              </a:gs>
              <a:gs pos="100000">
                <a:srgbClr val="FF6600"/>
              </a:gs>
              <a:gs pos="53000">
                <a:srgbClr val="FF3300"/>
              </a:gs>
            </a:gsLst>
            <a:lin ang="0" scaled="1"/>
            <a:tileRect/>
          </a:gradFill>
          <a:ln w="416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5EE449-EC07-0014-F2A4-4063DF3D0811}"/>
              </a:ext>
            </a:extLst>
          </p:cNvPr>
          <p:cNvSpPr txBox="1"/>
          <p:nvPr/>
        </p:nvSpPr>
        <p:spPr>
          <a:xfrm>
            <a:off x="1" y="2"/>
            <a:ext cx="14400212" cy="6480175"/>
          </a:xfrm>
          <a:custGeom>
            <a:avLst/>
            <a:gdLst>
              <a:gd name="connsiteX0" fmla="*/ 10006787 w 14400213"/>
              <a:gd name="connsiteY0" fmla="*/ 4407176 h 6480175"/>
              <a:gd name="connsiteX1" fmla="*/ 10006787 w 14400213"/>
              <a:gd name="connsiteY1" fmla="*/ 4904610 h 6480175"/>
              <a:gd name="connsiteX2" fmla="*/ 10504220 w 14400213"/>
              <a:gd name="connsiteY2" fmla="*/ 4904610 h 6480175"/>
              <a:gd name="connsiteX3" fmla="*/ 10504220 w 14400213"/>
              <a:gd name="connsiteY3" fmla="*/ 4407176 h 6480175"/>
              <a:gd name="connsiteX4" fmla="*/ 7101663 w 14400213"/>
              <a:gd name="connsiteY4" fmla="*/ 4407176 h 6480175"/>
              <a:gd name="connsiteX5" fmla="*/ 7101663 w 14400213"/>
              <a:gd name="connsiteY5" fmla="*/ 4904610 h 6480175"/>
              <a:gd name="connsiteX6" fmla="*/ 7599096 w 14400213"/>
              <a:gd name="connsiteY6" fmla="*/ 4904610 h 6480175"/>
              <a:gd name="connsiteX7" fmla="*/ 7599096 w 14400213"/>
              <a:gd name="connsiteY7" fmla="*/ 4407176 h 6480175"/>
              <a:gd name="connsiteX8" fmla="*/ 4196538 w 14400213"/>
              <a:gd name="connsiteY8" fmla="*/ 4407176 h 6480175"/>
              <a:gd name="connsiteX9" fmla="*/ 4196538 w 14400213"/>
              <a:gd name="connsiteY9" fmla="*/ 4904610 h 6480175"/>
              <a:gd name="connsiteX10" fmla="*/ 4693972 w 14400213"/>
              <a:gd name="connsiteY10" fmla="*/ 4904610 h 6480175"/>
              <a:gd name="connsiteX11" fmla="*/ 4693972 w 14400213"/>
              <a:gd name="connsiteY11" fmla="*/ 4407176 h 6480175"/>
              <a:gd name="connsiteX12" fmla="*/ 5892370 w 14400213"/>
              <a:gd name="connsiteY12" fmla="*/ 1900501 h 6480175"/>
              <a:gd name="connsiteX13" fmla="*/ 6258130 w 14400213"/>
              <a:gd name="connsiteY13" fmla="*/ 2041928 h 6480175"/>
              <a:gd name="connsiteX14" fmla="*/ 6384925 w 14400213"/>
              <a:gd name="connsiteY14" fmla="*/ 2417442 h 6480175"/>
              <a:gd name="connsiteX15" fmla="*/ 6384925 w 14400213"/>
              <a:gd name="connsiteY15" fmla="*/ 3919497 h 6480175"/>
              <a:gd name="connsiteX16" fmla="*/ 6253254 w 14400213"/>
              <a:gd name="connsiteY16" fmla="*/ 4295010 h 6480175"/>
              <a:gd name="connsiteX17" fmla="*/ 5897247 w 14400213"/>
              <a:gd name="connsiteY17" fmla="*/ 4436438 h 6480175"/>
              <a:gd name="connsiteX18" fmla="*/ 5541239 w 14400213"/>
              <a:gd name="connsiteY18" fmla="*/ 4295010 h 6480175"/>
              <a:gd name="connsiteX19" fmla="*/ 5409566 w 14400213"/>
              <a:gd name="connsiteY19" fmla="*/ 3919497 h 6480175"/>
              <a:gd name="connsiteX20" fmla="*/ 5409566 w 14400213"/>
              <a:gd name="connsiteY20" fmla="*/ 2417442 h 6480175"/>
              <a:gd name="connsiteX21" fmla="*/ 5541239 w 14400213"/>
              <a:gd name="connsiteY21" fmla="*/ 2041928 h 6480175"/>
              <a:gd name="connsiteX22" fmla="*/ 5892370 w 14400213"/>
              <a:gd name="connsiteY22" fmla="*/ 1900501 h 6480175"/>
              <a:gd name="connsiteX23" fmla="*/ 8797493 w 14400213"/>
              <a:gd name="connsiteY23" fmla="*/ 1900501 h 6480175"/>
              <a:gd name="connsiteX24" fmla="*/ 9163253 w 14400213"/>
              <a:gd name="connsiteY24" fmla="*/ 2041928 h 6480175"/>
              <a:gd name="connsiteX25" fmla="*/ 9290050 w 14400213"/>
              <a:gd name="connsiteY25" fmla="*/ 2417442 h 6480175"/>
              <a:gd name="connsiteX26" fmla="*/ 9290050 w 14400213"/>
              <a:gd name="connsiteY26" fmla="*/ 3919497 h 6480175"/>
              <a:gd name="connsiteX27" fmla="*/ 9158376 w 14400213"/>
              <a:gd name="connsiteY27" fmla="*/ 4295010 h 6480175"/>
              <a:gd name="connsiteX28" fmla="*/ 8802370 w 14400213"/>
              <a:gd name="connsiteY28" fmla="*/ 4436438 h 6480175"/>
              <a:gd name="connsiteX29" fmla="*/ 8446364 w 14400213"/>
              <a:gd name="connsiteY29" fmla="*/ 4295010 h 6480175"/>
              <a:gd name="connsiteX30" fmla="*/ 8314690 w 14400213"/>
              <a:gd name="connsiteY30" fmla="*/ 3919497 h 6480175"/>
              <a:gd name="connsiteX31" fmla="*/ 8314690 w 14400213"/>
              <a:gd name="connsiteY31" fmla="*/ 2417442 h 6480175"/>
              <a:gd name="connsiteX32" fmla="*/ 8446364 w 14400213"/>
              <a:gd name="connsiteY32" fmla="*/ 2041928 h 6480175"/>
              <a:gd name="connsiteX33" fmla="*/ 8797493 w 14400213"/>
              <a:gd name="connsiteY33" fmla="*/ 1900501 h 6480175"/>
              <a:gd name="connsiteX34" fmla="*/ 10780902 w 14400213"/>
              <a:gd name="connsiteY34" fmla="*/ 1432328 h 6480175"/>
              <a:gd name="connsiteX35" fmla="*/ 10780902 w 14400213"/>
              <a:gd name="connsiteY35" fmla="*/ 3309897 h 6480175"/>
              <a:gd name="connsiteX36" fmla="*/ 11249075 w 14400213"/>
              <a:gd name="connsiteY36" fmla="*/ 3309897 h 6480175"/>
              <a:gd name="connsiteX37" fmla="*/ 11343563 w 14400213"/>
              <a:gd name="connsiteY37" fmla="*/ 3175784 h 6480175"/>
              <a:gd name="connsiteX38" fmla="*/ 11449024 w 14400213"/>
              <a:gd name="connsiteY38" fmla="*/ 3085565 h 6480175"/>
              <a:gd name="connsiteX39" fmla="*/ 11697741 w 14400213"/>
              <a:gd name="connsiteY39" fmla="*/ 3022165 h 6480175"/>
              <a:gd name="connsiteX40" fmla="*/ 12078131 w 14400213"/>
              <a:gd name="connsiteY40" fmla="*/ 3173346 h 6480175"/>
              <a:gd name="connsiteX41" fmla="*/ 12170182 w 14400213"/>
              <a:gd name="connsiteY41" fmla="*/ 3379391 h 6480175"/>
              <a:gd name="connsiteX42" fmla="*/ 12200052 w 14400213"/>
              <a:gd name="connsiteY42" fmla="*/ 3695164 h 6480175"/>
              <a:gd name="connsiteX43" fmla="*/ 12190298 w 14400213"/>
              <a:gd name="connsiteY43" fmla="*/ 3973141 h 6480175"/>
              <a:gd name="connsiteX44" fmla="*/ 12126899 w 14400213"/>
              <a:gd name="connsiteY44" fmla="*/ 4212105 h 6480175"/>
              <a:gd name="connsiteX45" fmla="*/ 11980595 w 14400213"/>
              <a:gd name="connsiteY45" fmla="*/ 4373039 h 6480175"/>
              <a:gd name="connsiteX46" fmla="*/ 11864771 w 14400213"/>
              <a:gd name="connsiteY46" fmla="*/ 4421197 h 6480175"/>
              <a:gd name="connsiteX47" fmla="*/ 11712371 w 14400213"/>
              <a:gd name="connsiteY47" fmla="*/ 4436438 h 6480175"/>
              <a:gd name="connsiteX48" fmla="*/ 11524614 w 14400213"/>
              <a:gd name="connsiteY48" fmla="*/ 4407786 h 6480175"/>
              <a:gd name="connsiteX49" fmla="*/ 11380748 w 14400213"/>
              <a:gd name="connsiteY49" fmla="*/ 4324271 h 6480175"/>
              <a:gd name="connsiteX50" fmla="*/ 11275898 w 14400213"/>
              <a:gd name="connsiteY50" fmla="*/ 4196255 h 6480175"/>
              <a:gd name="connsiteX51" fmla="*/ 11214938 w 14400213"/>
              <a:gd name="connsiteY51" fmla="*/ 4031663 h 6480175"/>
              <a:gd name="connsiteX52" fmla="*/ 10717504 w 14400213"/>
              <a:gd name="connsiteY52" fmla="*/ 4031663 h 6480175"/>
              <a:gd name="connsiteX53" fmla="*/ 10824794 w 14400213"/>
              <a:gd name="connsiteY53" fmla="*/ 4402300 h 6480175"/>
              <a:gd name="connsiteX54" fmla="*/ 11039373 w 14400213"/>
              <a:gd name="connsiteY54" fmla="*/ 4690031 h 6480175"/>
              <a:gd name="connsiteX55" fmla="*/ 11351488 w 14400213"/>
              <a:gd name="connsiteY55" fmla="*/ 4870473 h 6480175"/>
              <a:gd name="connsiteX56" fmla="*/ 11731878 w 14400213"/>
              <a:gd name="connsiteY56" fmla="*/ 4933871 h 6480175"/>
              <a:gd name="connsiteX57" fmla="*/ 11879402 w 14400213"/>
              <a:gd name="connsiteY57" fmla="*/ 4922289 h 6480175"/>
              <a:gd name="connsiteX58" fmla="*/ 12019609 w 14400213"/>
              <a:gd name="connsiteY58" fmla="*/ 4885103 h 6480175"/>
              <a:gd name="connsiteX59" fmla="*/ 12263450 w 14400213"/>
              <a:gd name="connsiteY59" fmla="*/ 4768060 h 6480175"/>
              <a:gd name="connsiteX60" fmla="*/ 12453644 w 14400213"/>
              <a:gd name="connsiteY60" fmla="*/ 4597372 h 6480175"/>
              <a:gd name="connsiteX61" fmla="*/ 12529235 w 14400213"/>
              <a:gd name="connsiteY61" fmla="*/ 4501665 h 6480175"/>
              <a:gd name="connsiteX62" fmla="*/ 12590195 w 14400213"/>
              <a:gd name="connsiteY62" fmla="*/ 4402300 h 6480175"/>
              <a:gd name="connsiteX63" fmla="*/ 12697485 w 14400213"/>
              <a:gd name="connsiteY63" fmla="*/ 3729301 h 6480175"/>
              <a:gd name="connsiteX64" fmla="*/ 12694437 w 14400213"/>
              <a:gd name="connsiteY64" fmla="*/ 3559832 h 6480175"/>
              <a:gd name="connsiteX65" fmla="*/ 12687731 w 14400213"/>
              <a:gd name="connsiteY65" fmla="*/ 3412309 h 6480175"/>
              <a:gd name="connsiteX66" fmla="*/ 12648717 w 14400213"/>
              <a:gd name="connsiteY66" fmla="*/ 3163593 h 6480175"/>
              <a:gd name="connsiteX67" fmla="*/ 12612751 w 14400213"/>
              <a:gd name="connsiteY67" fmla="*/ 3059960 h 6480175"/>
              <a:gd name="connsiteX68" fmla="*/ 12565811 w 14400213"/>
              <a:gd name="connsiteY68" fmla="*/ 2963644 h 6480175"/>
              <a:gd name="connsiteX69" fmla="*/ 12504241 w 14400213"/>
              <a:gd name="connsiteY69" fmla="*/ 2870984 h 6480175"/>
              <a:gd name="connsiteX70" fmla="*/ 12424385 w 14400213"/>
              <a:gd name="connsiteY70" fmla="*/ 2778325 h 6480175"/>
              <a:gd name="connsiteX71" fmla="*/ 12165914 w 14400213"/>
              <a:gd name="connsiteY71" fmla="*/ 2597885 h 6480175"/>
              <a:gd name="connsiteX72" fmla="*/ 11805031 w 14400213"/>
              <a:gd name="connsiteY72" fmla="*/ 2524732 h 6480175"/>
              <a:gd name="connsiteX73" fmla="*/ 11249075 w 14400213"/>
              <a:gd name="connsiteY73" fmla="*/ 2714927 h 6480175"/>
              <a:gd name="connsiteX74" fmla="*/ 11249075 w 14400213"/>
              <a:gd name="connsiteY74" fmla="*/ 1929762 h 6480175"/>
              <a:gd name="connsiteX75" fmla="*/ 12629209 w 14400213"/>
              <a:gd name="connsiteY75" fmla="*/ 1929762 h 6480175"/>
              <a:gd name="connsiteX76" fmla="*/ 12629209 w 14400213"/>
              <a:gd name="connsiteY76" fmla="*/ 1432328 h 6480175"/>
              <a:gd name="connsiteX77" fmla="*/ 8802370 w 14400213"/>
              <a:gd name="connsiteY77" fmla="*/ 1403068 h 6480175"/>
              <a:gd name="connsiteX78" fmla="*/ 8407349 w 14400213"/>
              <a:gd name="connsiteY78" fmla="*/ 1476220 h 6480175"/>
              <a:gd name="connsiteX79" fmla="*/ 8095234 w 14400213"/>
              <a:gd name="connsiteY79" fmla="*/ 1685922 h 6480175"/>
              <a:gd name="connsiteX80" fmla="*/ 7890408 w 14400213"/>
              <a:gd name="connsiteY80" fmla="*/ 1998037 h 6480175"/>
              <a:gd name="connsiteX81" fmla="*/ 7817256 w 14400213"/>
              <a:gd name="connsiteY81" fmla="*/ 2383304 h 6480175"/>
              <a:gd name="connsiteX82" fmla="*/ 7817256 w 14400213"/>
              <a:gd name="connsiteY82" fmla="*/ 3953634 h 6480175"/>
              <a:gd name="connsiteX83" fmla="*/ 7895285 w 14400213"/>
              <a:gd name="connsiteY83" fmla="*/ 4348655 h 6480175"/>
              <a:gd name="connsiteX84" fmla="*/ 8104987 w 14400213"/>
              <a:gd name="connsiteY84" fmla="*/ 4655893 h 6480175"/>
              <a:gd name="connsiteX85" fmla="*/ 8417102 w 14400213"/>
              <a:gd name="connsiteY85" fmla="*/ 4860719 h 6480175"/>
              <a:gd name="connsiteX86" fmla="*/ 8802370 w 14400213"/>
              <a:gd name="connsiteY86" fmla="*/ 4933871 h 6480175"/>
              <a:gd name="connsiteX87" fmla="*/ 9004757 w 14400213"/>
              <a:gd name="connsiteY87" fmla="*/ 4914973 h 6480175"/>
              <a:gd name="connsiteX88" fmla="*/ 9192514 w 14400213"/>
              <a:gd name="connsiteY88" fmla="*/ 4855842 h 6480175"/>
              <a:gd name="connsiteX89" fmla="*/ 9504629 w 14400213"/>
              <a:gd name="connsiteY89" fmla="*/ 4651017 h 6480175"/>
              <a:gd name="connsiteX90" fmla="*/ 9714331 w 14400213"/>
              <a:gd name="connsiteY90" fmla="*/ 4338901 h 6480175"/>
              <a:gd name="connsiteX91" fmla="*/ 9787483 w 14400213"/>
              <a:gd name="connsiteY91" fmla="*/ 3953634 h 6480175"/>
              <a:gd name="connsiteX92" fmla="*/ 9787483 w 14400213"/>
              <a:gd name="connsiteY92" fmla="*/ 2383304 h 6480175"/>
              <a:gd name="connsiteX93" fmla="*/ 9769195 w 14400213"/>
              <a:gd name="connsiteY93" fmla="*/ 2180917 h 6480175"/>
              <a:gd name="connsiteX94" fmla="*/ 9714331 w 14400213"/>
              <a:gd name="connsiteY94" fmla="*/ 1993160 h 6480175"/>
              <a:gd name="connsiteX95" fmla="*/ 9504629 w 14400213"/>
              <a:gd name="connsiteY95" fmla="*/ 1681045 h 6480175"/>
              <a:gd name="connsiteX96" fmla="*/ 9192514 w 14400213"/>
              <a:gd name="connsiteY96" fmla="*/ 1476220 h 6480175"/>
              <a:gd name="connsiteX97" fmla="*/ 9004757 w 14400213"/>
              <a:gd name="connsiteY97" fmla="*/ 1421356 h 6480175"/>
              <a:gd name="connsiteX98" fmla="*/ 8802370 w 14400213"/>
              <a:gd name="connsiteY98" fmla="*/ 1403068 h 6480175"/>
              <a:gd name="connsiteX99" fmla="*/ 5897246 w 14400213"/>
              <a:gd name="connsiteY99" fmla="*/ 1403068 h 6480175"/>
              <a:gd name="connsiteX100" fmla="*/ 5502224 w 14400213"/>
              <a:gd name="connsiteY100" fmla="*/ 1476220 h 6480175"/>
              <a:gd name="connsiteX101" fmla="*/ 5190110 w 14400213"/>
              <a:gd name="connsiteY101" fmla="*/ 1685922 h 6480175"/>
              <a:gd name="connsiteX102" fmla="*/ 4985283 w 14400213"/>
              <a:gd name="connsiteY102" fmla="*/ 1998037 h 6480175"/>
              <a:gd name="connsiteX103" fmla="*/ 4912131 w 14400213"/>
              <a:gd name="connsiteY103" fmla="*/ 2383304 h 6480175"/>
              <a:gd name="connsiteX104" fmla="*/ 4912131 w 14400213"/>
              <a:gd name="connsiteY104" fmla="*/ 3953634 h 6480175"/>
              <a:gd name="connsiteX105" fmla="*/ 4990161 w 14400213"/>
              <a:gd name="connsiteY105" fmla="*/ 4348655 h 6480175"/>
              <a:gd name="connsiteX106" fmla="*/ 5199862 w 14400213"/>
              <a:gd name="connsiteY106" fmla="*/ 4655893 h 6480175"/>
              <a:gd name="connsiteX107" fmla="*/ 5511979 w 14400213"/>
              <a:gd name="connsiteY107" fmla="*/ 4860719 h 6480175"/>
              <a:gd name="connsiteX108" fmla="*/ 5897246 w 14400213"/>
              <a:gd name="connsiteY108" fmla="*/ 4933871 h 6480175"/>
              <a:gd name="connsiteX109" fmla="*/ 6099632 w 14400213"/>
              <a:gd name="connsiteY109" fmla="*/ 4914973 h 6480175"/>
              <a:gd name="connsiteX110" fmla="*/ 6287390 w 14400213"/>
              <a:gd name="connsiteY110" fmla="*/ 4855842 h 6480175"/>
              <a:gd name="connsiteX111" fmla="*/ 6599504 w 14400213"/>
              <a:gd name="connsiteY111" fmla="*/ 4651017 h 6480175"/>
              <a:gd name="connsiteX112" fmla="*/ 6809208 w 14400213"/>
              <a:gd name="connsiteY112" fmla="*/ 4338901 h 6480175"/>
              <a:gd name="connsiteX113" fmla="*/ 6882360 w 14400213"/>
              <a:gd name="connsiteY113" fmla="*/ 3953634 h 6480175"/>
              <a:gd name="connsiteX114" fmla="*/ 6882360 w 14400213"/>
              <a:gd name="connsiteY114" fmla="*/ 2383304 h 6480175"/>
              <a:gd name="connsiteX115" fmla="*/ 6864071 w 14400213"/>
              <a:gd name="connsiteY115" fmla="*/ 2180917 h 6480175"/>
              <a:gd name="connsiteX116" fmla="*/ 6809208 w 14400213"/>
              <a:gd name="connsiteY116" fmla="*/ 1993160 h 6480175"/>
              <a:gd name="connsiteX117" fmla="*/ 6599504 w 14400213"/>
              <a:gd name="connsiteY117" fmla="*/ 1681045 h 6480175"/>
              <a:gd name="connsiteX118" fmla="*/ 6287390 w 14400213"/>
              <a:gd name="connsiteY118" fmla="*/ 1476220 h 6480175"/>
              <a:gd name="connsiteX119" fmla="*/ 6099632 w 14400213"/>
              <a:gd name="connsiteY119" fmla="*/ 1421356 h 6480175"/>
              <a:gd name="connsiteX120" fmla="*/ 5897246 w 14400213"/>
              <a:gd name="connsiteY120" fmla="*/ 1403068 h 6480175"/>
              <a:gd name="connsiteX121" fmla="*/ 2943353 w 14400213"/>
              <a:gd name="connsiteY121" fmla="*/ 1403068 h 6480175"/>
              <a:gd name="connsiteX122" fmla="*/ 2572716 w 14400213"/>
              <a:gd name="connsiteY122" fmla="*/ 1476220 h 6480175"/>
              <a:gd name="connsiteX123" fmla="*/ 2265478 w 14400213"/>
              <a:gd name="connsiteY123" fmla="*/ 1685922 h 6480175"/>
              <a:gd name="connsiteX124" fmla="*/ 2147825 w 14400213"/>
              <a:gd name="connsiteY124" fmla="*/ 1833445 h 6480175"/>
              <a:gd name="connsiteX125" fmla="*/ 2055775 w 14400213"/>
              <a:gd name="connsiteY125" fmla="*/ 2002914 h 6480175"/>
              <a:gd name="connsiteX126" fmla="*/ 1996643 w 14400213"/>
              <a:gd name="connsiteY126" fmla="*/ 2195548 h 6480175"/>
              <a:gd name="connsiteX127" fmla="*/ 1977745 w 14400213"/>
              <a:gd name="connsiteY127" fmla="*/ 2402812 h 6480175"/>
              <a:gd name="connsiteX128" fmla="*/ 2475180 w 14400213"/>
              <a:gd name="connsiteY128" fmla="*/ 2402812 h 6480175"/>
              <a:gd name="connsiteX129" fmla="*/ 2636114 w 14400213"/>
              <a:gd name="connsiteY129" fmla="*/ 2032175 h 6480175"/>
              <a:gd name="connsiteX130" fmla="*/ 2982367 w 14400213"/>
              <a:gd name="connsiteY130" fmla="*/ 1900501 h 6480175"/>
              <a:gd name="connsiteX131" fmla="*/ 3187193 w 14400213"/>
              <a:gd name="connsiteY131" fmla="*/ 1944393 h 6480175"/>
              <a:gd name="connsiteX132" fmla="*/ 3338372 w 14400213"/>
              <a:gd name="connsiteY132" fmla="*/ 2056559 h 6480175"/>
              <a:gd name="connsiteX133" fmla="*/ 3431033 w 14400213"/>
              <a:gd name="connsiteY133" fmla="*/ 2217493 h 6480175"/>
              <a:gd name="connsiteX134" fmla="*/ 3460294 w 14400213"/>
              <a:gd name="connsiteY134" fmla="*/ 2393058 h 6480175"/>
              <a:gd name="connsiteX135" fmla="*/ 3449321 w 14400213"/>
              <a:gd name="connsiteY135" fmla="*/ 2514978 h 6480175"/>
              <a:gd name="connsiteX136" fmla="*/ 3416402 w 14400213"/>
              <a:gd name="connsiteY136" fmla="*/ 2607637 h 6480175"/>
              <a:gd name="connsiteX137" fmla="*/ 3284729 w 14400213"/>
              <a:gd name="connsiteY137" fmla="*/ 2797832 h 6480175"/>
              <a:gd name="connsiteX138" fmla="*/ 1977745 w 14400213"/>
              <a:gd name="connsiteY138" fmla="*/ 4436438 h 6480175"/>
              <a:gd name="connsiteX139" fmla="*/ 1977745 w 14400213"/>
              <a:gd name="connsiteY139" fmla="*/ 4904610 h 6480175"/>
              <a:gd name="connsiteX140" fmla="*/ 3957727 w 14400213"/>
              <a:gd name="connsiteY140" fmla="*/ 4904610 h 6480175"/>
              <a:gd name="connsiteX141" fmla="*/ 3957727 w 14400213"/>
              <a:gd name="connsiteY141" fmla="*/ 4407176 h 6480175"/>
              <a:gd name="connsiteX142" fmla="*/ 2631238 w 14400213"/>
              <a:gd name="connsiteY142" fmla="*/ 4407176 h 6480175"/>
              <a:gd name="connsiteX143" fmla="*/ 3109163 w 14400213"/>
              <a:gd name="connsiteY143" fmla="*/ 3807330 h 6480175"/>
              <a:gd name="connsiteX144" fmla="*/ 3435910 w 14400213"/>
              <a:gd name="connsiteY144" fmla="*/ 3402556 h 6480175"/>
              <a:gd name="connsiteX145" fmla="*/ 3635859 w 14400213"/>
              <a:gd name="connsiteY145" fmla="*/ 3144086 h 6480175"/>
              <a:gd name="connsiteX146" fmla="*/ 3701695 w 14400213"/>
              <a:gd name="connsiteY146" fmla="*/ 3062399 h 6480175"/>
              <a:gd name="connsiteX147" fmla="*/ 3752902 w 14400213"/>
              <a:gd name="connsiteY147" fmla="*/ 3002658 h 6480175"/>
              <a:gd name="connsiteX148" fmla="*/ 3806545 w 14400213"/>
              <a:gd name="connsiteY148" fmla="*/ 2929506 h 6480175"/>
              <a:gd name="connsiteX149" fmla="*/ 3816300 w 14400213"/>
              <a:gd name="connsiteY149" fmla="*/ 2910609 h 6480175"/>
              <a:gd name="connsiteX150" fmla="*/ 3826054 w 14400213"/>
              <a:gd name="connsiteY150" fmla="*/ 2895368 h 6480175"/>
              <a:gd name="connsiteX151" fmla="*/ 3894328 w 14400213"/>
              <a:gd name="connsiteY151" fmla="*/ 2755770 h 6480175"/>
              <a:gd name="connsiteX152" fmla="*/ 3933343 w 14400213"/>
              <a:gd name="connsiteY152" fmla="*/ 2627145 h 6480175"/>
              <a:gd name="connsiteX153" fmla="*/ 3951022 w 14400213"/>
              <a:gd name="connsiteY153" fmla="*/ 2508882 h 6480175"/>
              <a:gd name="connsiteX154" fmla="*/ 3957727 w 14400213"/>
              <a:gd name="connsiteY154" fmla="*/ 2397935 h 6480175"/>
              <a:gd name="connsiteX155" fmla="*/ 3879697 w 14400213"/>
              <a:gd name="connsiteY155" fmla="*/ 2007791 h 6480175"/>
              <a:gd name="connsiteX156" fmla="*/ 3787039 w 14400213"/>
              <a:gd name="connsiteY156" fmla="*/ 1838322 h 6480175"/>
              <a:gd name="connsiteX157" fmla="*/ 3665119 w 14400213"/>
              <a:gd name="connsiteY157" fmla="*/ 1690799 h 6480175"/>
              <a:gd name="connsiteX158" fmla="*/ 3343251 w 14400213"/>
              <a:gd name="connsiteY158" fmla="*/ 1481096 h 6480175"/>
              <a:gd name="connsiteX159" fmla="*/ 3150617 w 14400213"/>
              <a:gd name="connsiteY159" fmla="*/ 1421965 h 6480175"/>
              <a:gd name="connsiteX160" fmla="*/ 2943353 w 14400213"/>
              <a:gd name="connsiteY160" fmla="*/ 1403068 h 6480175"/>
              <a:gd name="connsiteX161" fmla="*/ 0 w 14400213"/>
              <a:gd name="connsiteY161" fmla="*/ 0 h 6480175"/>
              <a:gd name="connsiteX162" fmla="*/ 14400213 w 14400213"/>
              <a:gd name="connsiteY162" fmla="*/ 0 h 6480175"/>
              <a:gd name="connsiteX163" fmla="*/ 14400213 w 14400213"/>
              <a:gd name="connsiteY163" fmla="*/ 6480175 h 6480175"/>
              <a:gd name="connsiteX164" fmla="*/ 0 w 14400213"/>
              <a:gd name="connsiteY164" fmla="*/ 6480175 h 648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14400213" h="6480175">
                <a:moveTo>
                  <a:pt x="10006787" y="4407176"/>
                </a:moveTo>
                <a:lnTo>
                  <a:pt x="10006787" y="4904610"/>
                </a:lnTo>
                <a:lnTo>
                  <a:pt x="10504220" y="4904610"/>
                </a:lnTo>
                <a:lnTo>
                  <a:pt x="10504220" y="4407176"/>
                </a:lnTo>
                <a:close/>
                <a:moveTo>
                  <a:pt x="7101663" y="4407176"/>
                </a:moveTo>
                <a:lnTo>
                  <a:pt x="7101663" y="4904610"/>
                </a:lnTo>
                <a:lnTo>
                  <a:pt x="7599096" y="4904610"/>
                </a:lnTo>
                <a:lnTo>
                  <a:pt x="7599096" y="4407176"/>
                </a:lnTo>
                <a:close/>
                <a:moveTo>
                  <a:pt x="4196538" y="4407176"/>
                </a:moveTo>
                <a:lnTo>
                  <a:pt x="4196538" y="4904610"/>
                </a:lnTo>
                <a:lnTo>
                  <a:pt x="4693972" y="4904610"/>
                </a:lnTo>
                <a:lnTo>
                  <a:pt x="4693972" y="4407176"/>
                </a:lnTo>
                <a:close/>
                <a:moveTo>
                  <a:pt x="5892370" y="1900501"/>
                </a:moveTo>
                <a:cubicBezTo>
                  <a:pt x="6048427" y="1901314"/>
                  <a:pt x="6170347" y="1948457"/>
                  <a:pt x="6258130" y="2041928"/>
                </a:cubicBezTo>
                <a:cubicBezTo>
                  <a:pt x="6341849" y="2135401"/>
                  <a:pt x="6384113" y="2260572"/>
                  <a:pt x="6384925" y="2417442"/>
                </a:cubicBezTo>
                <a:lnTo>
                  <a:pt x="6384925" y="3919497"/>
                </a:lnTo>
                <a:cubicBezTo>
                  <a:pt x="6384925" y="4076367"/>
                  <a:pt x="6341035" y="4201538"/>
                  <a:pt x="6253254" y="4295010"/>
                </a:cubicBezTo>
                <a:cubicBezTo>
                  <a:pt x="6166284" y="4388482"/>
                  <a:pt x="6047615" y="4435625"/>
                  <a:pt x="5897247" y="4436438"/>
                </a:cubicBezTo>
                <a:cubicBezTo>
                  <a:pt x="5746878" y="4435625"/>
                  <a:pt x="5628209" y="4388482"/>
                  <a:pt x="5541239" y="4295010"/>
                </a:cubicBezTo>
                <a:cubicBezTo>
                  <a:pt x="5453458" y="4201538"/>
                  <a:pt x="5409566" y="4076367"/>
                  <a:pt x="5409566" y="3919497"/>
                </a:cubicBezTo>
                <a:lnTo>
                  <a:pt x="5409566" y="2417442"/>
                </a:lnTo>
                <a:cubicBezTo>
                  <a:pt x="5409566" y="2260572"/>
                  <a:pt x="5453458" y="2135401"/>
                  <a:pt x="5541239" y="2041928"/>
                </a:cubicBezTo>
                <a:cubicBezTo>
                  <a:pt x="5629022" y="1948457"/>
                  <a:pt x="5746066" y="1901314"/>
                  <a:pt x="5892370" y="1900501"/>
                </a:cubicBezTo>
                <a:close/>
                <a:moveTo>
                  <a:pt x="8797493" y="1900501"/>
                </a:moveTo>
                <a:cubicBezTo>
                  <a:pt x="8953551" y="1901314"/>
                  <a:pt x="9075470" y="1948457"/>
                  <a:pt x="9163253" y="2041928"/>
                </a:cubicBezTo>
                <a:cubicBezTo>
                  <a:pt x="9246971" y="2135401"/>
                  <a:pt x="9289237" y="2260572"/>
                  <a:pt x="9290050" y="2417442"/>
                </a:cubicBezTo>
                <a:lnTo>
                  <a:pt x="9290050" y="3919497"/>
                </a:lnTo>
                <a:cubicBezTo>
                  <a:pt x="9290050" y="4076367"/>
                  <a:pt x="9246158" y="4201538"/>
                  <a:pt x="9158376" y="4295010"/>
                </a:cubicBezTo>
                <a:cubicBezTo>
                  <a:pt x="9071406" y="4388482"/>
                  <a:pt x="8952738" y="4435625"/>
                  <a:pt x="8802370" y="4436438"/>
                </a:cubicBezTo>
                <a:cubicBezTo>
                  <a:pt x="8652002" y="4435625"/>
                  <a:pt x="8533333" y="4388482"/>
                  <a:pt x="8446364" y="4295010"/>
                </a:cubicBezTo>
                <a:cubicBezTo>
                  <a:pt x="8358581" y="4201538"/>
                  <a:pt x="8314690" y="4076367"/>
                  <a:pt x="8314690" y="3919497"/>
                </a:cubicBezTo>
                <a:lnTo>
                  <a:pt x="8314690" y="2417442"/>
                </a:lnTo>
                <a:cubicBezTo>
                  <a:pt x="8314690" y="2260572"/>
                  <a:pt x="8358581" y="2135401"/>
                  <a:pt x="8446364" y="2041928"/>
                </a:cubicBezTo>
                <a:cubicBezTo>
                  <a:pt x="8534146" y="1948457"/>
                  <a:pt x="8651189" y="1901314"/>
                  <a:pt x="8797493" y="1900501"/>
                </a:cubicBezTo>
                <a:close/>
                <a:moveTo>
                  <a:pt x="10780902" y="1432328"/>
                </a:moveTo>
                <a:lnTo>
                  <a:pt x="10780902" y="3309897"/>
                </a:lnTo>
                <a:lnTo>
                  <a:pt x="11249075" y="3309897"/>
                </a:lnTo>
                <a:cubicBezTo>
                  <a:pt x="11278438" y="3258487"/>
                  <a:pt x="11309933" y="3213783"/>
                  <a:pt x="11343563" y="3175784"/>
                </a:cubicBezTo>
                <a:cubicBezTo>
                  <a:pt x="11377193" y="3137786"/>
                  <a:pt x="11412346" y="3107713"/>
                  <a:pt x="11449024" y="3085565"/>
                </a:cubicBezTo>
                <a:cubicBezTo>
                  <a:pt x="11522176" y="3042485"/>
                  <a:pt x="11605082" y="3021353"/>
                  <a:pt x="11697741" y="3022165"/>
                </a:cubicBezTo>
                <a:cubicBezTo>
                  <a:pt x="11868429" y="3021353"/>
                  <a:pt x="11995226" y="3071746"/>
                  <a:pt x="12078131" y="3173346"/>
                </a:cubicBezTo>
                <a:cubicBezTo>
                  <a:pt x="12119483" y="3224349"/>
                  <a:pt x="12150165" y="3293031"/>
                  <a:pt x="12170182" y="3379391"/>
                </a:cubicBezTo>
                <a:cubicBezTo>
                  <a:pt x="12190197" y="3465751"/>
                  <a:pt x="12200153" y="3571009"/>
                  <a:pt x="12200052" y="3695164"/>
                </a:cubicBezTo>
                <a:cubicBezTo>
                  <a:pt x="12199238" y="3792700"/>
                  <a:pt x="12195988" y="3885359"/>
                  <a:pt x="12190298" y="3973141"/>
                </a:cubicBezTo>
                <a:cubicBezTo>
                  <a:pt x="12181358" y="4064988"/>
                  <a:pt x="12160224" y="4144642"/>
                  <a:pt x="12126899" y="4212105"/>
                </a:cubicBezTo>
                <a:cubicBezTo>
                  <a:pt x="12092762" y="4280380"/>
                  <a:pt x="12043994" y="4334024"/>
                  <a:pt x="11980595" y="4373039"/>
                </a:cubicBezTo>
                <a:cubicBezTo>
                  <a:pt x="11948693" y="4394883"/>
                  <a:pt x="11910086" y="4410936"/>
                  <a:pt x="11864771" y="4421197"/>
                </a:cubicBezTo>
                <a:cubicBezTo>
                  <a:pt x="11819458" y="4431459"/>
                  <a:pt x="11768657" y="4436539"/>
                  <a:pt x="11712371" y="4436438"/>
                </a:cubicBezTo>
                <a:cubicBezTo>
                  <a:pt x="11641860" y="4436336"/>
                  <a:pt x="11579276" y="4426785"/>
                  <a:pt x="11524614" y="4407786"/>
                </a:cubicBezTo>
                <a:cubicBezTo>
                  <a:pt x="11469953" y="4388787"/>
                  <a:pt x="11421998" y="4360948"/>
                  <a:pt x="11380748" y="4324271"/>
                </a:cubicBezTo>
                <a:cubicBezTo>
                  <a:pt x="11339093" y="4287695"/>
                  <a:pt x="11304143" y="4245023"/>
                  <a:pt x="11275898" y="4196255"/>
                </a:cubicBezTo>
                <a:cubicBezTo>
                  <a:pt x="11247653" y="4147487"/>
                  <a:pt x="11227332" y="4092623"/>
                  <a:pt x="11214938" y="4031663"/>
                </a:cubicBezTo>
                <a:lnTo>
                  <a:pt x="10717504" y="4031663"/>
                </a:lnTo>
                <a:cubicBezTo>
                  <a:pt x="10731322" y="4167400"/>
                  <a:pt x="10767085" y="4290946"/>
                  <a:pt x="10824794" y="4402300"/>
                </a:cubicBezTo>
                <a:cubicBezTo>
                  <a:pt x="10879251" y="4515279"/>
                  <a:pt x="10950778" y="4611189"/>
                  <a:pt x="11039373" y="4690031"/>
                </a:cubicBezTo>
                <a:cubicBezTo>
                  <a:pt x="11126343" y="4767247"/>
                  <a:pt x="11230381" y="4827394"/>
                  <a:pt x="11351488" y="4870473"/>
                </a:cubicBezTo>
                <a:cubicBezTo>
                  <a:pt x="11468531" y="4913551"/>
                  <a:pt x="11595328" y="4934684"/>
                  <a:pt x="11731878" y="4933871"/>
                </a:cubicBezTo>
                <a:cubicBezTo>
                  <a:pt x="11782882" y="4933973"/>
                  <a:pt x="11832057" y="4930112"/>
                  <a:pt x="11879402" y="4922289"/>
                </a:cubicBezTo>
                <a:cubicBezTo>
                  <a:pt x="11926748" y="4914465"/>
                  <a:pt x="11973484" y="4902070"/>
                  <a:pt x="12019609" y="4885103"/>
                </a:cubicBezTo>
                <a:cubicBezTo>
                  <a:pt x="12108205" y="4855842"/>
                  <a:pt x="12189485" y="4816828"/>
                  <a:pt x="12263450" y="4768060"/>
                </a:cubicBezTo>
                <a:cubicBezTo>
                  <a:pt x="12336602" y="4718479"/>
                  <a:pt x="12400000" y="4661583"/>
                  <a:pt x="12453644" y="4597372"/>
                </a:cubicBezTo>
                <a:cubicBezTo>
                  <a:pt x="12480671" y="4565774"/>
                  <a:pt x="12505867" y="4533872"/>
                  <a:pt x="12529235" y="4501665"/>
                </a:cubicBezTo>
                <a:cubicBezTo>
                  <a:pt x="12552604" y="4469457"/>
                  <a:pt x="12572923" y="4436336"/>
                  <a:pt x="12590195" y="4402300"/>
                </a:cubicBezTo>
                <a:cubicBezTo>
                  <a:pt x="12662534" y="4270626"/>
                  <a:pt x="12698298" y="4046293"/>
                  <a:pt x="12697485" y="3729301"/>
                </a:cubicBezTo>
                <a:cubicBezTo>
                  <a:pt x="12697384" y="3668544"/>
                  <a:pt x="12696367" y="3612055"/>
                  <a:pt x="12694437" y="3559832"/>
                </a:cubicBezTo>
                <a:cubicBezTo>
                  <a:pt x="12692507" y="3507610"/>
                  <a:pt x="12690271" y="3458436"/>
                  <a:pt x="12687731" y="3412309"/>
                </a:cubicBezTo>
                <a:cubicBezTo>
                  <a:pt x="12682041" y="3319650"/>
                  <a:pt x="12669037" y="3236744"/>
                  <a:pt x="12648717" y="3163593"/>
                </a:cubicBezTo>
                <a:cubicBezTo>
                  <a:pt x="12638862" y="3127220"/>
                  <a:pt x="12626872" y="3092677"/>
                  <a:pt x="12612751" y="3059960"/>
                </a:cubicBezTo>
                <a:cubicBezTo>
                  <a:pt x="12598629" y="3027245"/>
                  <a:pt x="12582982" y="2995140"/>
                  <a:pt x="12565811" y="2963644"/>
                </a:cubicBezTo>
                <a:cubicBezTo>
                  <a:pt x="12548641" y="2932148"/>
                  <a:pt x="12528118" y="2901261"/>
                  <a:pt x="12504241" y="2870984"/>
                </a:cubicBezTo>
                <a:cubicBezTo>
                  <a:pt x="12480366" y="2840707"/>
                  <a:pt x="12453747" y="2809821"/>
                  <a:pt x="12424385" y="2778325"/>
                </a:cubicBezTo>
                <a:cubicBezTo>
                  <a:pt x="12360172" y="2710863"/>
                  <a:pt x="12274017" y="2650716"/>
                  <a:pt x="12165914" y="2597885"/>
                </a:cubicBezTo>
                <a:cubicBezTo>
                  <a:pt x="12057810" y="2549116"/>
                  <a:pt x="11937518" y="2524732"/>
                  <a:pt x="11805031" y="2524732"/>
                </a:cubicBezTo>
                <a:cubicBezTo>
                  <a:pt x="11590452" y="2524732"/>
                  <a:pt x="11405133" y="2588130"/>
                  <a:pt x="11249075" y="2714927"/>
                </a:cubicBezTo>
                <a:lnTo>
                  <a:pt x="11249075" y="1929762"/>
                </a:lnTo>
                <a:lnTo>
                  <a:pt x="12629209" y="1929762"/>
                </a:lnTo>
                <a:lnTo>
                  <a:pt x="12629209" y="1432328"/>
                </a:lnTo>
                <a:close/>
                <a:moveTo>
                  <a:pt x="8802370" y="1403068"/>
                </a:moveTo>
                <a:cubicBezTo>
                  <a:pt x="8660942" y="1403068"/>
                  <a:pt x="8529269" y="1427452"/>
                  <a:pt x="8407349" y="1476220"/>
                </a:cubicBezTo>
                <a:cubicBezTo>
                  <a:pt x="8286242" y="1529052"/>
                  <a:pt x="8182204" y="1598953"/>
                  <a:pt x="8095234" y="1685922"/>
                </a:cubicBezTo>
                <a:cubicBezTo>
                  <a:pt x="8007452" y="1777768"/>
                  <a:pt x="7939176" y="1881807"/>
                  <a:pt x="7890408" y="1998037"/>
                </a:cubicBezTo>
                <a:cubicBezTo>
                  <a:pt x="7841640" y="2119144"/>
                  <a:pt x="7817256" y="2247567"/>
                  <a:pt x="7817256" y="2383304"/>
                </a:cubicBezTo>
                <a:lnTo>
                  <a:pt x="7817256" y="3953634"/>
                </a:lnTo>
                <a:cubicBezTo>
                  <a:pt x="7816443" y="4095061"/>
                  <a:pt x="7842453" y="4226735"/>
                  <a:pt x="7895285" y="4348655"/>
                </a:cubicBezTo>
                <a:cubicBezTo>
                  <a:pt x="7943240" y="4470575"/>
                  <a:pt x="8013141" y="4572988"/>
                  <a:pt x="8104987" y="4655893"/>
                </a:cubicBezTo>
                <a:cubicBezTo>
                  <a:pt x="8191957" y="4743676"/>
                  <a:pt x="8295995" y="4811951"/>
                  <a:pt x="8417102" y="4860719"/>
                </a:cubicBezTo>
                <a:cubicBezTo>
                  <a:pt x="8538210" y="4909487"/>
                  <a:pt x="8666632" y="4933871"/>
                  <a:pt x="8802370" y="4933871"/>
                </a:cubicBezTo>
                <a:cubicBezTo>
                  <a:pt x="8872880" y="4933973"/>
                  <a:pt x="8940342" y="4927674"/>
                  <a:pt x="9004757" y="4914973"/>
                </a:cubicBezTo>
                <a:cubicBezTo>
                  <a:pt x="9069171" y="4902273"/>
                  <a:pt x="9131757" y="4882563"/>
                  <a:pt x="9192514" y="4855842"/>
                </a:cubicBezTo>
                <a:cubicBezTo>
                  <a:pt x="9313621" y="4807074"/>
                  <a:pt x="9417659" y="4738799"/>
                  <a:pt x="9504629" y="4651017"/>
                </a:cubicBezTo>
                <a:cubicBezTo>
                  <a:pt x="9591599" y="4564047"/>
                  <a:pt x="9661499" y="4460009"/>
                  <a:pt x="9714331" y="4338901"/>
                </a:cubicBezTo>
                <a:cubicBezTo>
                  <a:pt x="9763099" y="4222671"/>
                  <a:pt x="9787483" y="4094248"/>
                  <a:pt x="9787483" y="3953634"/>
                </a:cubicBezTo>
                <a:lnTo>
                  <a:pt x="9787483" y="2383304"/>
                </a:lnTo>
                <a:cubicBezTo>
                  <a:pt x="9787483" y="2312794"/>
                  <a:pt x="9781387" y="2245333"/>
                  <a:pt x="9769195" y="2180917"/>
                </a:cubicBezTo>
                <a:cubicBezTo>
                  <a:pt x="9757003" y="2116503"/>
                  <a:pt x="9738715" y="2053917"/>
                  <a:pt x="9714331" y="1993160"/>
                </a:cubicBezTo>
                <a:cubicBezTo>
                  <a:pt x="9661499" y="1872053"/>
                  <a:pt x="9591599" y="1768015"/>
                  <a:pt x="9504629" y="1681045"/>
                </a:cubicBezTo>
                <a:cubicBezTo>
                  <a:pt x="9417659" y="1593263"/>
                  <a:pt x="9313621" y="1524988"/>
                  <a:pt x="9192514" y="1476220"/>
                </a:cubicBezTo>
                <a:cubicBezTo>
                  <a:pt x="9131757" y="1451836"/>
                  <a:pt x="9069171" y="1433548"/>
                  <a:pt x="9004757" y="1421356"/>
                </a:cubicBezTo>
                <a:cubicBezTo>
                  <a:pt x="8940342" y="1409164"/>
                  <a:pt x="8872880" y="1403068"/>
                  <a:pt x="8802370" y="1403068"/>
                </a:cubicBezTo>
                <a:close/>
                <a:moveTo>
                  <a:pt x="5897246" y="1403068"/>
                </a:moveTo>
                <a:cubicBezTo>
                  <a:pt x="5755819" y="1403068"/>
                  <a:pt x="5624144" y="1427452"/>
                  <a:pt x="5502224" y="1476220"/>
                </a:cubicBezTo>
                <a:cubicBezTo>
                  <a:pt x="5381117" y="1529052"/>
                  <a:pt x="5277079" y="1598953"/>
                  <a:pt x="5190110" y="1685922"/>
                </a:cubicBezTo>
                <a:cubicBezTo>
                  <a:pt x="5102328" y="1777768"/>
                  <a:pt x="5034053" y="1881807"/>
                  <a:pt x="4985283" y="1998037"/>
                </a:cubicBezTo>
                <a:cubicBezTo>
                  <a:pt x="4936515" y="2119144"/>
                  <a:pt x="4912131" y="2247567"/>
                  <a:pt x="4912131" y="2383304"/>
                </a:cubicBezTo>
                <a:lnTo>
                  <a:pt x="4912131" y="3953634"/>
                </a:lnTo>
                <a:cubicBezTo>
                  <a:pt x="4911319" y="4095061"/>
                  <a:pt x="4937328" y="4226735"/>
                  <a:pt x="4990161" y="4348655"/>
                </a:cubicBezTo>
                <a:cubicBezTo>
                  <a:pt x="5038116" y="4470575"/>
                  <a:pt x="5108017" y="4572988"/>
                  <a:pt x="5199862" y="4655893"/>
                </a:cubicBezTo>
                <a:cubicBezTo>
                  <a:pt x="5286833" y="4743676"/>
                  <a:pt x="5390872" y="4811951"/>
                  <a:pt x="5511979" y="4860719"/>
                </a:cubicBezTo>
                <a:cubicBezTo>
                  <a:pt x="5633086" y="4909487"/>
                  <a:pt x="5761508" y="4933871"/>
                  <a:pt x="5897246" y="4933871"/>
                </a:cubicBezTo>
                <a:cubicBezTo>
                  <a:pt x="5967756" y="4933973"/>
                  <a:pt x="6035218" y="4927674"/>
                  <a:pt x="6099632" y="4914973"/>
                </a:cubicBezTo>
                <a:cubicBezTo>
                  <a:pt x="6164048" y="4902273"/>
                  <a:pt x="6226633" y="4882563"/>
                  <a:pt x="6287390" y="4855842"/>
                </a:cubicBezTo>
                <a:cubicBezTo>
                  <a:pt x="6408497" y="4807074"/>
                  <a:pt x="6512535" y="4738799"/>
                  <a:pt x="6599504" y="4651017"/>
                </a:cubicBezTo>
                <a:cubicBezTo>
                  <a:pt x="6686474" y="4564047"/>
                  <a:pt x="6756375" y="4460009"/>
                  <a:pt x="6809208" y="4338901"/>
                </a:cubicBezTo>
                <a:cubicBezTo>
                  <a:pt x="6857976" y="4222671"/>
                  <a:pt x="6882360" y="4094248"/>
                  <a:pt x="6882360" y="3953634"/>
                </a:cubicBezTo>
                <a:lnTo>
                  <a:pt x="6882360" y="2383304"/>
                </a:lnTo>
                <a:cubicBezTo>
                  <a:pt x="6882360" y="2312794"/>
                  <a:pt x="6876263" y="2245333"/>
                  <a:pt x="6864071" y="2180917"/>
                </a:cubicBezTo>
                <a:cubicBezTo>
                  <a:pt x="6851880" y="2116503"/>
                  <a:pt x="6833592" y="2053917"/>
                  <a:pt x="6809208" y="1993160"/>
                </a:cubicBezTo>
                <a:cubicBezTo>
                  <a:pt x="6756375" y="1872053"/>
                  <a:pt x="6686474" y="1768015"/>
                  <a:pt x="6599504" y="1681045"/>
                </a:cubicBezTo>
                <a:cubicBezTo>
                  <a:pt x="6512535" y="1593263"/>
                  <a:pt x="6408497" y="1524988"/>
                  <a:pt x="6287390" y="1476220"/>
                </a:cubicBezTo>
                <a:cubicBezTo>
                  <a:pt x="6226633" y="1451836"/>
                  <a:pt x="6164048" y="1433548"/>
                  <a:pt x="6099632" y="1421356"/>
                </a:cubicBezTo>
                <a:cubicBezTo>
                  <a:pt x="6035218" y="1409164"/>
                  <a:pt x="5967756" y="1403068"/>
                  <a:pt x="5897246" y="1403068"/>
                </a:cubicBezTo>
                <a:close/>
                <a:moveTo>
                  <a:pt x="2943353" y="1403068"/>
                </a:moveTo>
                <a:cubicBezTo>
                  <a:pt x="2812492" y="1403068"/>
                  <a:pt x="2688946" y="1427452"/>
                  <a:pt x="2572716" y="1476220"/>
                </a:cubicBezTo>
                <a:cubicBezTo>
                  <a:pt x="2455673" y="1529052"/>
                  <a:pt x="2353260" y="1598953"/>
                  <a:pt x="2265478" y="1685922"/>
                </a:cubicBezTo>
                <a:cubicBezTo>
                  <a:pt x="2221688" y="1732049"/>
                  <a:pt x="2182470" y="1781223"/>
                  <a:pt x="2147825" y="1833445"/>
                </a:cubicBezTo>
                <a:cubicBezTo>
                  <a:pt x="2113179" y="1885668"/>
                  <a:pt x="2082496" y="1942157"/>
                  <a:pt x="2055775" y="2002914"/>
                </a:cubicBezTo>
                <a:cubicBezTo>
                  <a:pt x="2029053" y="2064077"/>
                  <a:pt x="2009344" y="2128288"/>
                  <a:pt x="1996643" y="2195548"/>
                </a:cubicBezTo>
                <a:cubicBezTo>
                  <a:pt x="1983944" y="2262807"/>
                  <a:pt x="1977645" y="2331895"/>
                  <a:pt x="1977745" y="2402812"/>
                </a:cubicBezTo>
                <a:lnTo>
                  <a:pt x="2475180" y="2402812"/>
                </a:lnTo>
                <a:cubicBezTo>
                  <a:pt x="2489810" y="2247567"/>
                  <a:pt x="2543454" y="2124021"/>
                  <a:pt x="2636114" y="2032175"/>
                </a:cubicBezTo>
                <a:cubicBezTo>
                  <a:pt x="2729587" y="1944393"/>
                  <a:pt x="2845004" y="1900501"/>
                  <a:pt x="2982367" y="1900501"/>
                </a:cubicBezTo>
                <a:cubicBezTo>
                  <a:pt x="3055519" y="1900501"/>
                  <a:pt x="3123794" y="1915132"/>
                  <a:pt x="3187193" y="1944393"/>
                </a:cubicBezTo>
                <a:cubicBezTo>
                  <a:pt x="3244901" y="1974466"/>
                  <a:pt x="3295295" y="2011855"/>
                  <a:pt x="3338372" y="2056559"/>
                </a:cubicBezTo>
                <a:cubicBezTo>
                  <a:pt x="3376575" y="2105327"/>
                  <a:pt x="3407461" y="2158972"/>
                  <a:pt x="3431033" y="2217493"/>
                </a:cubicBezTo>
                <a:cubicBezTo>
                  <a:pt x="3450540" y="2276016"/>
                  <a:pt x="3460294" y="2334537"/>
                  <a:pt x="3460294" y="2393058"/>
                </a:cubicBezTo>
                <a:cubicBezTo>
                  <a:pt x="3460294" y="2439184"/>
                  <a:pt x="3456636" y="2479824"/>
                  <a:pt x="3449321" y="2514978"/>
                </a:cubicBezTo>
                <a:cubicBezTo>
                  <a:pt x="3442006" y="2550133"/>
                  <a:pt x="3431033" y="2581018"/>
                  <a:pt x="3416402" y="2607637"/>
                </a:cubicBezTo>
                <a:cubicBezTo>
                  <a:pt x="3382265" y="2661282"/>
                  <a:pt x="3338372" y="2724682"/>
                  <a:pt x="3284729" y="2797832"/>
                </a:cubicBezTo>
                <a:lnTo>
                  <a:pt x="1977745" y="4436438"/>
                </a:lnTo>
                <a:lnTo>
                  <a:pt x="1977745" y="4904610"/>
                </a:lnTo>
                <a:lnTo>
                  <a:pt x="3957727" y="4904610"/>
                </a:lnTo>
                <a:lnTo>
                  <a:pt x="3957727" y="4407176"/>
                </a:lnTo>
                <a:lnTo>
                  <a:pt x="2631238" y="4407176"/>
                </a:lnTo>
                <a:cubicBezTo>
                  <a:pt x="2817369" y="4173090"/>
                  <a:pt x="2976677" y="3973141"/>
                  <a:pt x="3109163" y="3807330"/>
                </a:cubicBezTo>
                <a:cubicBezTo>
                  <a:pt x="3240025" y="3645583"/>
                  <a:pt x="3348939" y="3510658"/>
                  <a:pt x="3435910" y="3402556"/>
                </a:cubicBezTo>
                <a:cubicBezTo>
                  <a:pt x="3519627" y="3294453"/>
                  <a:pt x="3586278" y="3208296"/>
                  <a:pt x="3635859" y="3144086"/>
                </a:cubicBezTo>
                <a:cubicBezTo>
                  <a:pt x="3660243" y="3112589"/>
                  <a:pt x="3682188" y="3085361"/>
                  <a:pt x="3701695" y="3062399"/>
                </a:cubicBezTo>
                <a:cubicBezTo>
                  <a:pt x="3721202" y="3039437"/>
                  <a:pt x="3738271" y="3019525"/>
                  <a:pt x="3752902" y="3002658"/>
                </a:cubicBezTo>
                <a:cubicBezTo>
                  <a:pt x="3778098" y="2968520"/>
                  <a:pt x="3795980" y="2944136"/>
                  <a:pt x="3806545" y="2929506"/>
                </a:cubicBezTo>
                <a:cubicBezTo>
                  <a:pt x="3809187" y="2922293"/>
                  <a:pt x="3812438" y="2915993"/>
                  <a:pt x="3816300" y="2910609"/>
                </a:cubicBezTo>
                <a:cubicBezTo>
                  <a:pt x="3820161" y="2905224"/>
                  <a:pt x="3823412" y="2900144"/>
                  <a:pt x="3826054" y="2895368"/>
                </a:cubicBezTo>
                <a:cubicBezTo>
                  <a:pt x="3853079" y="2846702"/>
                  <a:pt x="3875837" y="2800169"/>
                  <a:pt x="3894328" y="2755770"/>
                </a:cubicBezTo>
                <a:cubicBezTo>
                  <a:pt x="3912819" y="2711371"/>
                  <a:pt x="3925825" y="2668496"/>
                  <a:pt x="3933343" y="2627145"/>
                </a:cubicBezTo>
                <a:cubicBezTo>
                  <a:pt x="3940760" y="2585895"/>
                  <a:pt x="3946653" y="2546474"/>
                  <a:pt x="3951022" y="2508882"/>
                </a:cubicBezTo>
                <a:cubicBezTo>
                  <a:pt x="3955390" y="2471290"/>
                  <a:pt x="3957625" y="2434308"/>
                  <a:pt x="3957727" y="2397935"/>
                </a:cubicBezTo>
                <a:cubicBezTo>
                  <a:pt x="3958540" y="2260572"/>
                  <a:pt x="3932530" y="2130524"/>
                  <a:pt x="3879697" y="2007791"/>
                </a:cubicBezTo>
                <a:cubicBezTo>
                  <a:pt x="3853079" y="1947034"/>
                  <a:pt x="3822193" y="1890544"/>
                  <a:pt x="3787039" y="1838322"/>
                </a:cubicBezTo>
                <a:cubicBezTo>
                  <a:pt x="3751885" y="1786100"/>
                  <a:pt x="3711245" y="1736925"/>
                  <a:pt x="3665119" y="1690799"/>
                </a:cubicBezTo>
                <a:cubicBezTo>
                  <a:pt x="3572460" y="1603829"/>
                  <a:pt x="3465171" y="1533928"/>
                  <a:pt x="3343251" y="1481096"/>
                </a:cubicBezTo>
                <a:cubicBezTo>
                  <a:pt x="3282087" y="1454376"/>
                  <a:pt x="3217876" y="1434665"/>
                  <a:pt x="3150617" y="1421965"/>
                </a:cubicBezTo>
                <a:cubicBezTo>
                  <a:pt x="3083358" y="1409265"/>
                  <a:pt x="3014270" y="1402966"/>
                  <a:pt x="2943353" y="1403068"/>
                </a:cubicBezTo>
                <a:close/>
                <a:moveTo>
                  <a:pt x="0" y="0"/>
                </a:moveTo>
                <a:lnTo>
                  <a:pt x="14400213" y="0"/>
                </a:lnTo>
                <a:lnTo>
                  <a:pt x="14400213" y="6480175"/>
                </a:lnTo>
                <a:lnTo>
                  <a:pt x="0" y="64801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8400" spc="-240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028732"/>
      </p:ext>
    </p:extLst>
  </p:cSld>
  <p:clrMapOvr>
    <a:masterClrMapping/>
  </p:clrMapOvr>
  <p:transition advTm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8B191990-6784-024E-AB1A-6DC1B06027DA}"/>
              </a:ext>
            </a:extLst>
          </p:cNvPr>
          <p:cNvSpPr/>
          <p:nvPr/>
        </p:nvSpPr>
        <p:spPr>
          <a:xfrm>
            <a:off x="1688125" y="1329225"/>
            <a:ext cx="11043139" cy="3821724"/>
          </a:xfrm>
          <a:prstGeom prst="rect">
            <a:avLst/>
          </a:prstGeom>
          <a:gradFill flip="none" rotWithShape="1">
            <a:gsLst>
              <a:gs pos="0">
                <a:srgbClr val="FF33CC"/>
              </a:gs>
              <a:gs pos="100000">
                <a:srgbClr val="FF6600"/>
              </a:gs>
              <a:gs pos="53000">
                <a:srgbClr val="FF3300"/>
              </a:gs>
            </a:gsLst>
            <a:lin ang="0" scaled="1"/>
            <a:tileRect/>
          </a:gradFill>
          <a:ln w="416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5EE449-EC07-0014-F2A4-4063DF3D0811}"/>
              </a:ext>
            </a:extLst>
          </p:cNvPr>
          <p:cNvSpPr txBox="1"/>
          <p:nvPr/>
        </p:nvSpPr>
        <p:spPr>
          <a:xfrm>
            <a:off x="1" y="2"/>
            <a:ext cx="14400212" cy="6480175"/>
          </a:xfrm>
          <a:custGeom>
            <a:avLst/>
            <a:gdLst>
              <a:gd name="connsiteX0" fmla="*/ 10006787 w 14400213"/>
              <a:gd name="connsiteY0" fmla="*/ 4407176 h 6480175"/>
              <a:gd name="connsiteX1" fmla="*/ 10006787 w 14400213"/>
              <a:gd name="connsiteY1" fmla="*/ 4904610 h 6480175"/>
              <a:gd name="connsiteX2" fmla="*/ 10504220 w 14400213"/>
              <a:gd name="connsiteY2" fmla="*/ 4904610 h 6480175"/>
              <a:gd name="connsiteX3" fmla="*/ 10504220 w 14400213"/>
              <a:gd name="connsiteY3" fmla="*/ 4407176 h 6480175"/>
              <a:gd name="connsiteX4" fmla="*/ 7101663 w 14400213"/>
              <a:gd name="connsiteY4" fmla="*/ 4407176 h 6480175"/>
              <a:gd name="connsiteX5" fmla="*/ 7101663 w 14400213"/>
              <a:gd name="connsiteY5" fmla="*/ 4904610 h 6480175"/>
              <a:gd name="connsiteX6" fmla="*/ 7599096 w 14400213"/>
              <a:gd name="connsiteY6" fmla="*/ 4904610 h 6480175"/>
              <a:gd name="connsiteX7" fmla="*/ 7599096 w 14400213"/>
              <a:gd name="connsiteY7" fmla="*/ 4407176 h 6480175"/>
              <a:gd name="connsiteX8" fmla="*/ 4196538 w 14400213"/>
              <a:gd name="connsiteY8" fmla="*/ 4407176 h 6480175"/>
              <a:gd name="connsiteX9" fmla="*/ 4196538 w 14400213"/>
              <a:gd name="connsiteY9" fmla="*/ 4904610 h 6480175"/>
              <a:gd name="connsiteX10" fmla="*/ 4693972 w 14400213"/>
              <a:gd name="connsiteY10" fmla="*/ 4904610 h 6480175"/>
              <a:gd name="connsiteX11" fmla="*/ 4693972 w 14400213"/>
              <a:gd name="connsiteY11" fmla="*/ 4407176 h 6480175"/>
              <a:gd name="connsiteX12" fmla="*/ 5892370 w 14400213"/>
              <a:gd name="connsiteY12" fmla="*/ 1900501 h 6480175"/>
              <a:gd name="connsiteX13" fmla="*/ 6258130 w 14400213"/>
              <a:gd name="connsiteY13" fmla="*/ 2041928 h 6480175"/>
              <a:gd name="connsiteX14" fmla="*/ 6384925 w 14400213"/>
              <a:gd name="connsiteY14" fmla="*/ 2417442 h 6480175"/>
              <a:gd name="connsiteX15" fmla="*/ 6384925 w 14400213"/>
              <a:gd name="connsiteY15" fmla="*/ 3919497 h 6480175"/>
              <a:gd name="connsiteX16" fmla="*/ 6253254 w 14400213"/>
              <a:gd name="connsiteY16" fmla="*/ 4295010 h 6480175"/>
              <a:gd name="connsiteX17" fmla="*/ 5897247 w 14400213"/>
              <a:gd name="connsiteY17" fmla="*/ 4436438 h 6480175"/>
              <a:gd name="connsiteX18" fmla="*/ 5541239 w 14400213"/>
              <a:gd name="connsiteY18" fmla="*/ 4295010 h 6480175"/>
              <a:gd name="connsiteX19" fmla="*/ 5409566 w 14400213"/>
              <a:gd name="connsiteY19" fmla="*/ 3919497 h 6480175"/>
              <a:gd name="connsiteX20" fmla="*/ 5409566 w 14400213"/>
              <a:gd name="connsiteY20" fmla="*/ 2417442 h 6480175"/>
              <a:gd name="connsiteX21" fmla="*/ 5541239 w 14400213"/>
              <a:gd name="connsiteY21" fmla="*/ 2041928 h 6480175"/>
              <a:gd name="connsiteX22" fmla="*/ 5892370 w 14400213"/>
              <a:gd name="connsiteY22" fmla="*/ 1900501 h 6480175"/>
              <a:gd name="connsiteX23" fmla="*/ 8797493 w 14400213"/>
              <a:gd name="connsiteY23" fmla="*/ 1900501 h 6480175"/>
              <a:gd name="connsiteX24" fmla="*/ 9163253 w 14400213"/>
              <a:gd name="connsiteY24" fmla="*/ 2041928 h 6480175"/>
              <a:gd name="connsiteX25" fmla="*/ 9290050 w 14400213"/>
              <a:gd name="connsiteY25" fmla="*/ 2417442 h 6480175"/>
              <a:gd name="connsiteX26" fmla="*/ 9290050 w 14400213"/>
              <a:gd name="connsiteY26" fmla="*/ 3919497 h 6480175"/>
              <a:gd name="connsiteX27" fmla="*/ 9158376 w 14400213"/>
              <a:gd name="connsiteY27" fmla="*/ 4295010 h 6480175"/>
              <a:gd name="connsiteX28" fmla="*/ 8802370 w 14400213"/>
              <a:gd name="connsiteY28" fmla="*/ 4436438 h 6480175"/>
              <a:gd name="connsiteX29" fmla="*/ 8446364 w 14400213"/>
              <a:gd name="connsiteY29" fmla="*/ 4295010 h 6480175"/>
              <a:gd name="connsiteX30" fmla="*/ 8314690 w 14400213"/>
              <a:gd name="connsiteY30" fmla="*/ 3919497 h 6480175"/>
              <a:gd name="connsiteX31" fmla="*/ 8314690 w 14400213"/>
              <a:gd name="connsiteY31" fmla="*/ 2417442 h 6480175"/>
              <a:gd name="connsiteX32" fmla="*/ 8446364 w 14400213"/>
              <a:gd name="connsiteY32" fmla="*/ 2041928 h 6480175"/>
              <a:gd name="connsiteX33" fmla="*/ 8797493 w 14400213"/>
              <a:gd name="connsiteY33" fmla="*/ 1900501 h 6480175"/>
              <a:gd name="connsiteX34" fmla="*/ 10780902 w 14400213"/>
              <a:gd name="connsiteY34" fmla="*/ 1432328 h 6480175"/>
              <a:gd name="connsiteX35" fmla="*/ 10780902 w 14400213"/>
              <a:gd name="connsiteY35" fmla="*/ 3309897 h 6480175"/>
              <a:gd name="connsiteX36" fmla="*/ 11249075 w 14400213"/>
              <a:gd name="connsiteY36" fmla="*/ 3309897 h 6480175"/>
              <a:gd name="connsiteX37" fmla="*/ 11343563 w 14400213"/>
              <a:gd name="connsiteY37" fmla="*/ 3175784 h 6480175"/>
              <a:gd name="connsiteX38" fmla="*/ 11449024 w 14400213"/>
              <a:gd name="connsiteY38" fmla="*/ 3085565 h 6480175"/>
              <a:gd name="connsiteX39" fmla="*/ 11697741 w 14400213"/>
              <a:gd name="connsiteY39" fmla="*/ 3022165 h 6480175"/>
              <a:gd name="connsiteX40" fmla="*/ 12078131 w 14400213"/>
              <a:gd name="connsiteY40" fmla="*/ 3173346 h 6480175"/>
              <a:gd name="connsiteX41" fmla="*/ 12170182 w 14400213"/>
              <a:gd name="connsiteY41" fmla="*/ 3379391 h 6480175"/>
              <a:gd name="connsiteX42" fmla="*/ 12200052 w 14400213"/>
              <a:gd name="connsiteY42" fmla="*/ 3695164 h 6480175"/>
              <a:gd name="connsiteX43" fmla="*/ 12190298 w 14400213"/>
              <a:gd name="connsiteY43" fmla="*/ 3973141 h 6480175"/>
              <a:gd name="connsiteX44" fmla="*/ 12126899 w 14400213"/>
              <a:gd name="connsiteY44" fmla="*/ 4212105 h 6480175"/>
              <a:gd name="connsiteX45" fmla="*/ 11980595 w 14400213"/>
              <a:gd name="connsiteY45" fmla="*/ 4373039 h 6480175"/>
              <a:gd name="connsiteX46" fmla="*/ 11864771 w 14400213"/>
              <a:gd name="connsiteY46" fmla="*/ 4421197 h 6480175"/>
              <a:gd name="connsiteX47" fmla="*/ 11712371 w 14400213"/>
              <a:gd name="connsiteY47" fmla="*/ 4436438 h 6480175"/>
              <a:gd name="connsiteX48" fmla="*/ 11524614 w 14400213"/>
              <a:gd name="connsiteY48" fmla="*/ 4407786 h 6480175"/>
              <a:gd name="connsiteX49" fmla="*/ 11380748 w 14400213"/>
              <a:gd name="connsiteY49" fmla="*/ 4324271 h 6480175"/>
              <a:gd name="connsiteX50" fmla="*/ 11275898 w 14400213"/>
              <a:gd name="connsiteY50" fmla="*/ 4196255 h 6480175"/>
              <a:gd name="connsiteX51" fmla="*/ 11214938 w 14400213"/>
              <a:gd name="connsiteY51" fmla="*/ 4031663 h 6480175"/>
              <a:gd name="connsiteX52" fmla="*/ 10717504 w 14400213"/>
              <a:gd name="connsiteY52" fmla="*/ 4031663 h 6480175"/>
              <a:gd name="connsiteX53" fmla="*/ 10824794 w 14400213"/>
              <a:gd name="connsiteY53" fmla="*/ 4402300 h 6480175"/>
              <a:gd name="connsiteX54" fmla="*/ 11039373 w 14400213"/>
              <a:gd name="connsiteY54" fmla="*/ 4690031 h 6480175"/>
              <a:gd name="connsiteX55" fmla="*/ 11351488 w 14400213"/>
              <a:gd name="connsiteY55" fmla="*/ 4870473 h 6480175"/>
              <a:gd name="connsiteX56" fmla="*/ 11731878 w 14400213"/>
              <a:gd name="connsiteY56" fmla="*/ 4933871 h 6480175"/>
              <a:gd name="connsiteX57" fmla="*/ 11879402 w 14400213"/>
              <a:gd name="connsiteY57" fmla="*/ 4922289 h 6480175"/>
              <a:gd name="connsiteX58" fmla="*/ 12019609 w 14400213"/>
              <a:gd name="connsiteY58" fmla="*/ 4885103 h 6480175"/>
              <a:gd name="connsiteX59" fmla="*/ 12263450 w 14400213"/>
              <a:gd name="connsiteY59" fmla="*/ 4768060 h 6480175"/>
              <a:gd name="connsiteX60" fmla="*/ 12453644 w 14400213"/>
              <a:gd name="connsiteY60" fmla="*/ 4597372 h 6480175"/>
              <a:gd name="connsiteX61" fmla="*/ 12529235 w 14400213"/>
              <a:gd name="connsiteY61" fmla="*/ 4501665 h 6480175"/>
              <a:gd name="connsiteX62" fmla="*/ 12590195 w 14400213"/>
              <a:gd name="connsiteY62" fmla="*/ 4402300 h 6480175"/>
              <a:gd name="connsiteX63" fmla="*/ 12697485 w 14400213"/>
              <a:gd name="connsiteY63" fmla="*/ 3729301 h 6480175"/>
              <a:gd name="connsiteX64" fmla="*/ 12694437 w 14400213"/>
              <a:gd name="connsiteY64" fmla="*/ 3559832 h 6480175"/>
              <a:gd name="connsiteX65" fmla="*/ 12687731 w 14400213"/>
              <a:gd name="connsiteY65" fmla="*/ 3412309 h 6480175"/>
              <a:gd name="connsiteX66" fmla="*/ 12648717 w 14400213"/>
              <a:gd name="connsiteY66" fmla="*/ 3163593 h 6480175"/>
              <a:gd name="connsiteX67" fmla="*/ 12612751 w 14400213"/>
              <a:gd name="connsiteY67" fmla="*/ 3059960 h 6480175"/>
              <a:gd name="connsiteX68" fmla="*/ 12565811 w 14400213"/>
              <a:gd name="connsiteY68" fmla="*/ 2963644 h 6480175"/>
              <a:gd name="connsiteX69" fmla="*/ 12504241 w 14400213"/>
              <a:gd name="connsiteY69" fmla="*/ 2870984 h 6480175"/>
              <a:gd name="connsiteX70" fmla="*/ 12424385 w 14400213"/>
              <a:gd name="connsiteY70" fmla="*/ 2778325 h 6480175"/>
              <a:gd name="connsiteX71" fmla="*/ 12165914 w 14400213"/>
              <a:gd name="connsiteY71" fmla="*/ 2597885 h 6480175"/>
              <a:gd name="connsiteX72" fmla="*/ 11805031 w 14400213"/>
              <a:gd name="connsiteY72" fmla="*/ 2524732 h 6480175"/>
              <a:gd name="connsiteX73" fmla="*/ 11249075 w 14400213"/>
              <a:gd name="connsiteY73" fmla="*/ 2714927 h 6480175"/>
              <a:gd name="connsiteX74" fmla="*/ 11249075 w 14400213"/>
              <a:gd name="connsiteY74" fmla="*/ 1929762 h 6480175"/>
              <a:gd name="connsiteX75" fmla="*/ 12629209 w 14400213"/>
              <a:gd name="connsiteY75" fmla="*/ 1929762 h 6480175"/>
              <a:gd name="connsiteX76" fmla="*/ 12629209 w 14400213"/>
              <a:gd name="connsiteY76" fmla="*/ 1432328 h 6480175"/>
              <a:gd name="connsiteX77" fmla="*/ 8802370 w 14400213"/>
              <a:gd name="connsiteY77" fmla="*/ 1403068 h 6480175"/>
              <a:gd name="connsiteX78" fmla="*/ 8407349 w 14400213"/>
              <a:gd name="connsiteY78" fmla="*/ 1476220 h 6480175"/>
              <a:gd name="connsiteX79" fmla="*/ 8095234 w 14400213"/>
              <a:gd name="connsiteY79" fmla="*/ 1685922 h 6480175"/>
              <a:gd name="connsiteX80" fmla="*/ 7890408 w 14400213"/>
              <a:gd name="connsiteY80" fmla="*/ 1998037 h 6480175"/>
              <a:gd name="connsiteX81" fmla="*/ 7817256 w 14400213"/>
              <a:gd name="connsiteY81" fmla="*/ 2383304 h 6480175"/>
              <a:gd name="connsiteX82" fmla="*/ 7817256 w 14400213"/>
              <a:gd name="connsiteY82" fmla="*/ 3953634 h 6480175"/>
              <a:gd name="connsiteX83" fmla="*/ 7895285 w 14400213"/>
              <a:gd name="connsiteY83" fmla="*/ 4348655 h 6480175"/>
              <a:gd name="connsiteX84" fmla="*/ 8104987 w 14400213"/>
              <a:gd name="connsiteY84" fmla="*/ 4655893 h 6480175"/>
              <a:gd name="connsiteX85" fmla="*/ 8417102 w 14400213"/>
              <a:gd name="connsiteY85" fmla="*/ 4860719 h 6480175"/>
              <a:gd name="connsiteX86" fmla="*/ 8802370 w 14400213"/>
              <a:gd name="connsiteY86" fmla="*/ 4933871 h 6480175"/>
              <a:gd name="connsiteX87" fmla="*/ 9004757 w 14400213"/>
              <a:gd name="connsiteY87" fmla="*/ 4914973 h 6480175"/>
              <a:gd name="connsiteX88" fmla="*/ 9192514 w 14400213"/>
              <a:gd name="connsiteY88" fmla="*/ 4855842 h 6480175"/>
              <a:gd name="connsiteX89" fmla="*/ 9504629 w 14400213"/>
              <a:gd name="connsiteY89" fmla="*/ 4651017 h 6480175"/>
              <a:gd name="connsiteX90" fmla="*/ 9714331 w 14400213"/>
              <a:gd name="connsiteY90" fmla="*/ 4338901 h 6480175"/>
              <a:gd name="connsiteX91" fmla="*/ 9787483 w 14400213"/>
              <a:gd name="connsiteY91" fmla="*/ 3953634 h 6480175"/>
              <a:gd name="connsiteX92" fmla="*/ 9787483 w 14400213"/>
              <a:gd name="connsiteY92" fmla="*/ 2383304 h 6480175"/>
              <a:gd name="connsiteX93" fmla="*/ 9769195 w 14400213"/>
              <a:gd name="connsiteY93" fmla="*/ 2180917 h 6480175"/>
              <a:gd name="connsiteX94" fmla="*/ 9714331 w 14400213"/>
              <a:gd name="connsiteY94" fmla="*/ 1993160 h 6480175"/>
              <a:gd name="connsiteX95" fmla="*/ 9504629 w 14400213"/>
              <a:gd name="connsiteY95" fmla="*/ 1681045 h 6480175"/>
              <a:gd name="connsiteX96" fmla="*/ 9192514 w 14400213"/>
              <a:gd name="connsiteY96" fmla="*/ 1476220 h 6480175"/>
              <a:gd name="connsiteX97" fmla="*/ 9004757 w 14400213"/>
              <a:gd name="connsiteY97" fmla="*/ 1421356 h 6480175"/>
              <a:gd name="connsiteX98" fmla="*/ 8802370 w 14400213"/>
              <a:gd name="connsiteY98" fmla="*/ 1403068 h 6480175"/>
              <a:gd name="connsiteX99" fmla="*/ 5897246 w 14400213"/>
              <a:gd name="connsiteY99" fmla="*/ 1403068 h 6480175"/>
              <a:gd name="connsiteX100" fmla="*/ 5502224 w 14400213"/>
              <a:gd name="connsiteY100" fmla="*/ 1476220 h 6480175"/>
              <a:gd name="connsiteX101" fmla="*/ 5190110 w 14400213"/>
              <a:gd name="connsiteY101" fmla="*/ 1685922 h 6480175"/>
              <a:gd name="connsiteX102" fmla="*/ 4985283 w 14400213"/>
              <a:gd name="connsiteY102" fmla="*/ 1998037 h 6480175"/>
              <a:gd name="connsiteX103" fmla="*/ 4912131 w 14400213"/>
              <a:gd name="connsiteY103" fmla="*/ 2383304 h 6480175"/>
              <a:gd name="connsiteX104" fmla="*/ 4912131 w 14400213"/>
              <a:gd name="connsiteY104" fmla="*/ 3953634 h 6480175"/>
              <a:gd name="connsiteX105" fmla="*/ 4990161 w 14400213"/>
              <a:gd name="connsiteY105" fmla="*/ 4348655 h 6480175"/>
              <a:gd name="connsiteX106" fmla="*/ 5199862 w 14400213"/>
              <a:gd name="connsiteY106" fmla="*/ 4655893 h 6480175"/>
              <a:gd name="connsiteX107" fmla="*/ 5511979 w 14400213"/>
              <a:gd name="connsiteY107" fmla="*/ 4860719 h 6480175"/>
              <a:gd name="connsiteX108" fmla="*/ 5897246 w 14400213"/>
              <a:gd name="connsiteY108" fmla="*/ 4933871 h 6480175"/>
              <a:gd name="connsiteX109" fmla="*/ 6099632 w 14400213"/>
              <a:gd name="connsiteY109" fmla="*/ 4914973 h 6480175"/>
              <a:gd name="connsiteX110" fmla="*/ 6287390 w 14400213"/>
              <a:gd name="connsiteY110" fmla="*/ 4855842 h 6480175"/>
              <a:gd name="connsiteX111" fmla="*/ 6599504 w 14400213"/>
              <a:gd name="connsiteY111" fmla="*/ 4651017 h 6480175"/>
              <a:gd name="connsiteX112" fmla="*/ 6809208 w 14400213"/>
              <a:gd name="connsiteY112" fmla="*/ 4338901 h 6480175"/>
              <a:gd name="connsiteX113" fmla="*/ 6882360 w 14400213"/>
              <a:gd name="connsiteY113" fmla="*/ 3953634 h 6480175"/>
              <a:gd name="connsiteX114" fmla="*/ 6882360 w 14400213"/>
              <a:gd name="connsiteY114" fmla="*/ 2383304 h 6480175"/>
              <a:gd name="connsiteX115" fmla="*/ 6864071 w 14400213"/>
              <a:gd name="connsiteY115" fmla="*/ 2180917 h 6480175"/>
              <a:gd name="connsiteX116" fmla="*/ 6809208 w 14400213"/>
              <a:gd name="connsiteY116" fmla="*/ 1993160 h 6480175"/>
              <a:gd name="connsiteX117" fmla="*/ 6599504 w 14400213"/>
              <a:gd name="connsiteY117" fmla="*/ 1681045 h 6480175"/>
              <a:gd name="connsiteX118" fmla="*/ 6287390 w 14400213"/>
              <a:gd name="connsiteY118" fmla="*/ 1476220 h 6480175"/>
              <a:gd name="connsiteX119" fmla="*/ 6099632 w 14400213"/>
              <a:gd name="connsiteY119" fmla="*/ 1421356 h 6480175"/>
              <a:gd name="connsiteX120" fmla="*/ 5897246 w 14400213"/>
              <a:gd name="connsiteY120" fmla="*/ 1403068 h 6480175"/>
              <a:gd name="connsiteX121" fmla="*/ 2943353 w 14400213"/>
              <a:gd name="connsiteY121" fmla="*/ 1403068 h 6480175"/>
              <a:gd name="connsiteX122" fmla="*/ 2572716 w 14400213"/>
              <a:gd name="connsiteY122" fmla="*/ 1476220 h 6480175"/>
              <a:gd name="connsiteX123" fmla="*/ 2265478 w 14400213"/>
              <a:gd name="connsiteY123" fmla="*/ 1685922 h 6480175"/>
              <a:gd name="connsiteX124" fmla="*/ 2147825 w 14400213"/>
              <a:gd name="connsiteY124" fmla="*/ 1833445 h 6480175"/>
              <a:gd name="connsiteX125" fmla="*/ 2055775 w 14400213"/>
              <a:gd name="connsiteY125" fmla="*/ 2002914 h 6480175"/>
              <a:gd name="connsiteX126" fmla="*/ 1996643 w 14400213"/>
              <a:gd name="connsiteY126" fmla="*/ 2195548 h 6480175"/>
              <a:gd name="connsiteX127" fmla="*/ 1977745 w 14400213"/>
              <a:gd name="connsiteY127" fmla="*/ 2402812 h 6480175"/>
              <a:gd name="connsiteX128" fmla="*/ 2475180 w 14400213"/>
              <a:gd name="connsiteY128" fmla="*/ 2402812 h 6480175"/>
              <a:gd name="connsiteX129" fmla="*/ 2636114 w 14400213"/>
              <a:gd name="connsiteY129" fmla="*/ 2032175 h 6480175"/>
              <a:gd name="connsiteX130" fmla="*/ 2982367 w 14400213"/>
              <a:gd name="connsiteY130" fmla="*/ 1900501 h 6480175"/>
              <a:gd name="connsiteX131" fmla="*/ 3187193 w 14400213"/>
              <a:gd name="connsiteY131" fmla="*/ 1944393 h 6480175"/>
              <a:gd name="connsiteX132" fmla="*/ 3338372 w 14400213"/>
              <a:gd name="connsiteY132" fmla="*/ 2056559 h 6480175"/>
              <a:gd name="connsiteX133" fmla="*/ 3431033 w 14400213"/>
              <a:gd name="connsiteY133" fmla="*/ 2217493 h 6480175"/>
              <a:gd name="connsiteX134" fmla="*/ 3460294 w 14400213"/>
              <a:gd name="connsiteY134" fmla="*/ 2393058 h 6480175"/>
              <a:gd name="connsiteX135" fmla="*/ 3449321 w 14400213"/>
              <a:gd name="connsiteY135" fmla="*/ 2514978 h 6480175"/>
              <a:gd name="connsiteX136" fmla="*/ 3416402 w 14400213"/>
              <a:gd name="connsiteY136" fmla="*/ 2607637 h 6480175"/>
              <a:gd name="connsiteX137" fmla="*/ 3284729 w 14400213"/>
              <a:gd name="connsiteY137" fmla="*/ 2797832 h 6480175"/>
              <a:gd name="connsiteX138" fmla="*/ 1977745 w 14400213"/>
              <a:gd name="connsiteY138" fmla="*/ 4436438 h 6480175"/>
              <a:gd name="connsiteX139" fmla="*/ 1977745 w 14400213"/>
              <a:gd name="connsiteY139" fmla="*/ 4904610 h 6480175"/>
              <a:gd name="connsiteX140" fmla="*/ 3957727 w 14400213"/>
              <a:gd name="connsiteY140" fmla="*/ 4904610 h 6480175"/>
              <a:gd name="connsiteX141" fmla="*/ 3957727 w 14400213"/>
              <a:gd name="connsiteY141" fmla="*/ 4407176 h 6480175"/>
              <a:gd name="connsiteX142" fmla="*/ 2631238 w 14400213"/>
              <a:gd name="connsiteY142" fmla="*/ 4407176 h 6480175"/>
              <a:gd name="connsiteX143" fmla="*/ 3109163 w 14400213"/>
              <a:gd name="connsiteY143" fmla="*/ 3807330 h 6480175"/>
              <a:gd name="connsiteX144" fmla="*/ 3435910 w 14400213"/>
              <a:gd name="connsiteY144" fmla="*/ 3402556 h 6480175"/>
              <a:gd name="connsiteX145" fmla="*/ 3635859 w 14400213"/>
              <a:gd name="connsiteY145" fmla="*/ 3144086 h 6480175"/>
              <a:gd name="connsiteX146" fmla="*/ 3701695 w 14400213"/>
              <a:gd name="connsiteY146" fmla="*/ 3062399 h 6480175"/>
              <a:gd name="connsiteX147" fmla="*/ 3752902 w 14400213"/>
              <a:gd name="connsiteY147" fmla="*/ 3002658 h 6480175"/>
              <a:gd name="connsiteX148" fmla="*/ 3806545 w 14400213"/>
              <a:gd name="connsiteY148" fmla="*/ 2929506 h 6480175"/>
              <a:gd name="connsiteX149" fmla="*/ 3816300 w 14400213"/>
              <a:gd name="connsiteY149" fmla="*/ 2910609 h 6480175"/>
              <a:gd name="connsiteX150" fmla="*/ 3826054 w 14400213"/>
              <a:gd name="connsiteY150" fmla="*/ 2895368 h 6480175"/>
              <a:gd name="connsiteX151" fmla="*/ 3894328 w 14400213"/>
              <a:gd name="connsiteY151" fmla="*/ 2755770 h 6480175"/>
              <a:gd name="connsiteX152" fmla="*/ 3933343 w 14400213"/>
              <a:gd name="connsiteY152" fmla="*/ 2627145 h 6480175"/>
              <a:gd name="connsiteX153" fmla="*/ 3951022 w 14400213"/>
              <a:gd name="connsiteY153" fmla="*/ 2508882 h 6480175"/>
              <a:gd name="connsiteX154" fmla="*/ 3957727 w 14400213"/>
              <a:gd name="connsiteY154" fmla="*/ 2397935 h 6480175"/>
              <a:gd name="connsiteX155" fmla="*/ 3879697 w 14400213"/>
              <a:gd name="connsiteY155" fmla="*/ 2007791 h 6480175"/>
              <a:gd name="connsiteX156" fmla="*/ 3787039 w 14400213"/>
              <a:gd name="connsiteY156" fmla="*/ 1838322 h 6480175"/>
              <a:gd name="connsiteX157" fmla="*/ 3665119 w 14400213"/>
              <a:gd name="connsiteY157" fmla="*/ 1690799 h 6480175"/>
              <a:gd name="connsiteX158" fmla="*/ 3343251 w 14400213"/>
              <a:gd name="connsiteY158" fmla="*/ 1481096 h 6480175"/>
              <a:gd name="connsiteX159" fmla="*/ 3150617 w 14400213"/>
              <a:gd name="connsiteY159" fmla="*/ 1421965 h 6480175"/>
              <a:gd name="connsiteX160" fmla="*/ 2943353 w 14400213"/>
              <a:gd name="connsiteY160" fmla="*/ 1403068 h 6480175"/>
              <a:gd name="connsiteX161" fmla="*/ 0 w 14400213"/>
              <a:gd name="connsiteY161" fmla="*/ 0 h 6480175"/>
              <a:gd name="connsiteX162" fmla="*/ 14400213 w 14400213"/>
              <a:gd name="connsiteY162" fmla="*/ 0 h 6480175"/>
              <a:gd name="connsiteX163" fmla="*/ 14400213 w 14400213"/>
              <a:gd name="connsiteY163" fmla="*/ 6480175 h 6480175"/>
              <a:gd name="connsiteX164" fmla="*/ 0 w 14400213"/>
              <a:gd name="connsiteY164" fmla="*/ 6480175 h 648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14400213" h="6480175">
                <a:moveTo>
                  <a:pt x="10006787" y="4407176"/>
                </a:moveTo>
                <a:lnTo>
                  <a:pt x="10006787" y="4904610"/>
                </a:lnTo>
                <a:lnTo>
                  <a:pt x="10504220" y="4904610"/>
                </a:lnTo>
                <a:lnTo>
                  <a:pt x="10504220" y="4407176"/>
                </a:lnTo>
                <a:close/>
                <a:moveTo>
                  <a:pt x="7101663" y="4407176"/>
                </a:moveTo>
                <a:lnTo>
                  <a:pt x="7101663" y="4904610"/>
                </a:lnTo>
                <a:lnTo>
                  <a:pt x="7599096" y="4904610"/>
                </a:lnTo>
                <a:lnTo>
                  <a:pt x="7599096" y="4407176"/>
                </a:lnTo>
                <a:close/>
                <a:moveTo>
                  <a:pt x="4196538" y="4407176"/>
                </a:moveTo>
                <a:lnTo>
                  <a:pt x="4196538" y="4904610"/>
                </a:lnTo>
                <a:lnTo>
                  <a:pt x="4693972" y="4904610"/>
                </a:lnTo>
                <a:lnTo>
                  <a:pt x="4693972" y="4407176"/>
                </a:lnTo>
                <a:close/>
                <a:moveTo>
                  <a:pt x="5892370" y="1900501"/>
                </a:moveTo>
                <a:cubicBezTo>
                  <a:pt x="6048427" y="1901314"/>
                  <a:pt x="6170347" y="1948457"/>
                  <a:pt x="6258130" y="2041928"/>
                </a:cubicBezTo>
                <a:cubicBezTo>
                  <a:pt x="6341849" y="2135401"/>
                  <a:pt x="6384113" y="2260572"/>
                  <a:pt x="6384925" y="2417442"/>
                </a:cubicBezTo>
                <a:lnTo>
                  <a:pt x="6384925" y="3919497"/>
                </a:lnTo>
                <a:cubicBezTo>
                  <a:pt x="6384925" y="4076367"/>
                  <a:pt x="6341035" y="4201538"/>
                  <a:pt x="6253254" y="4295010"/>
                </a:cubicBezTo>
                <a:cubicBezTo>
                  <a:pt x="6166284" y="4388482"/>
                  <a:pt x="6047615" y="4435625"/>
                  <a:pt x="5897247" y="4436438"/>
                </a:cubicBezTo>
                <a:cubicBezTo>
                  <a:pt x="5746878" y="4435625"/>
                  <a:pt x="5628209" y="4388482"/>
                  <a:pt x="5541239" y="4295010"/>
                </a:cubicBezTo>
                <a:cubicBezTo>
                  <a:pt x="5453458" y="4201538"/>
                  <a:pt x="5409566" y="4076367"/>
                  <a:pt x="5409566" y="3919497"/>
                </a:cubicBezTo>
                <a:lnTo>
                  <a:pt x="5409566" y="2417442"/>
                </a:lnTo>
                <a:cubicBezTo>
                  <a:pt x="5409566" y="2260572"/>
                  <a:pt x="5453458" y="2135401"/>
                  <a:pt x="5541239" y="2041928"/>
                </a:cubicBezTo>
                <a:cubicBezTo>
                  <a:pt x="5629022" y="1948457"/>
                  <a:pt x="5746066" y="1901314"/>
                  <a:pt x="5892370" y="1900501"/>
                </a:cubicBezTo>
                <a:close/>
                <a:moveTo>
                  <a:pt x="8797493" y="1900501"/>
                </a:moveTo>
                <a:cubicBezTo>
                  <a:pt x="8953551" y="1901314"/>
                  <a:pt x="9075470" y="1948457"/>
                  <a:pt x="9163253" y="2041928"/>
                </a:cubicBezTo>
                <a:cubicBezTo>
                  <a:pt x="9246971" y="2135401"/>
                  <a:pt x="9289237" y="2260572"/>
                  <a:pt x="9290050" y="2417442"/>
                </a:cubicBezTo>
                <a:lnTo>
                  <a:pt x="9290050" y="3919497"/>
                </a:lnTo>
                <a:cubicBezTo>
                  <a:pt x="9290050" y="4076367"/>
                  <a:pt x="9246158" y="4201538"/>
                  <a:pt x="9158376" y="4295010"/>
                </a:cubicBezTo>
                <a:cubicBezTo>
                  <a:pt x="9071406" y="4388482"/>
                  <a:pt x="8952738" y="4435625"/>
                  <a:pt x="8802370" y="4436438"/>
                </a:cubicBezTo>
                <a:cubicBezTo>
                  <a:pt x="8652002" y="4435625"/>
                  <a:pt x="8533333" y="4388482"/>
                  <a:pt x="8446364" y="4295010"/>
                </a:cubicBezTo>
                <a:cubicBezTo>
                  <a:pt x="8358581" y="4201538"/>
                  <a:pt x="8314690" y="4076367"/>
                  <a:pt x="8314690" y="3919497"/>
                </a:cubicBezTo>
                <a:lnTo>
                  <a:pt x="8314690" y="2417442"/>
                </a:lnTo>
                <a:cubicBezTo>
                  <a:pt x="8314690" y="2260572"/>
                  <a:pt x="8358581" y="2135401"/>
                  <a:pt x="8446364" y="2041928"/>
                </a:cubicBezTo>
                <a:cubicBezTo>
                  <a:pt x="8534146" y="1948457"/>
                  <a:pt x="8651189" y="1901314"/>
                  <a:pt x="8797493" y="1900501"/>
                </a:cubicBezTo>
                <a:close/>
                <a:moveTo>
                  <a:pt x="10780902" y="1432328"/>
                </a:moveTo>
                <a:lnTo>
                  <a:pt x="10780902" y="3309897"/>
                </a:lnTo>
                <a:lnTo>
                  <a:pt x="11249075" y="3309897"/>
                </a:lnTo>
                <a:cubicBezTo>
                  <a:pt x="11278438" y="3258487"/>
                  <a:pt x="11309933" y="3213783"/>
                  <a:pt x="11343563" y="3175784"/>
                </a:cubicBezTo>
                <a:cubicBezTo>
                  <a:pt x="11377193" y="3137786"/>
                  <a:pt x="11412346" y="3107713"/>
                  <a:pt x="11449024" y="3085565"/>
                </a:cubicBezTo>
                <a:cubicBezTo>
                  <a:pt x="11522176" y="3042485"/>
                  <a:pt x="11605082" y="3021353"/>
                  <a:pt x="11697741" y="3022165"/>
                </a:cubicBezTo>
                <a:cubicBezTo>
                  <a:pt x="11868429" y="3021353"/>
                  <a:pt x="11995226" y="3071746"/>
                  <a:pt x="12078131" y="3173346"/>
                </a:cubicBezTo>
                <a:cubicBezTo>
                  <a:pt x="12119483" y="3224349"/>
                  <a:pt x="12150165" y="3293031"/>
                  <a:pt x="12170182" y="3379391"/>
                </a:cubicBezTo>
                <a:cubicBezTo>
                  <a:pt x="12190197" y="3465751"/>
                  <a:pt x="12200153" y="3571009"/>
                  <a:pt x="12200052" y="3695164"/>
                </a:cubicBezTo>
                <a:cubicBezTo>
                  <a:pt x="12199238" y="3792700"/>
                  <a:pt x="12195988" y="3885359"/>
                  <a:pt x="12190298" y="3973141"/>
                </a:cubicBezTo>
                <a:cubicBezTo>
                  <a:pt x="12181358" y="4064988"/>
                  <a:pt x="12160224" y="4144642"/>
                  <a:pt x="12126899" y="4212105"/>
                </a:cubicBezTo>
                <a:cubicBezTo>
                  <a:pt x="12092762" y="4280380"/>
                  <a:pt x="12043994" y="4334024"/>
                  <a:pt x="11980595" y="4373039"/>
                </a:cubicBezTo>
                <a:cubicBezTo>
                  <a:pt x="11948693" y="4394883"/>
                  <a:pt x="11910086" y="4410936"/>
                  <a:pt x="11864771" y="4421197"/>
                </a:cubicBezTo>
                <a:cubicBezTo>
                  <a:pt x="11819458" y="4431459"/>
                  <a:pt x="11768657" y="4436539"/>
                  <a:pt x="11712371" y="4436438"/>
                </a:cubicBezTo>
                <a:cubicBezTo>
                  <a:pt x="11641860" y="4436336"/>
                  <a:pt x="11579276" y="4426785"/>
                  <a:pt x="11524614" y="4407786"/>
                </a:cubicBezTo>
                <a:cubicBezTo>
                  <a:pt x="11469953" y="4388787"/>
                  <a:pt x="11421998" y="4360948"/>
                  <a:pt x="11380748" y="4324271"/>
                </a:cubicBezTo>
                <a:cubicBezTo>
                  <a:pt x="11339093" y="4287695"/>
                  <a:pt x="11304143" y="4245023"/>
                  <a:pt x="11275898" y="4196255"/>
                </a:cubicBezTo>
                <a:cubicBezTo>
                  <a:pt x="11247653" y="4147487"/>
                  <a:pt x="11227332" y="4092623"/>
                  <a:pt x="11214938" y="4031663"/>
                </a:cubicBezTo>
                <a:lnTo>
                  <a:pt x="10717504" y="4031663"/>
                </a:lnTo>
                <a:cubicBezTo>
                  <a:pt x="10731322" y="4167400"/>
                  <a:pt x="10767085" y="4290946"/>
                  <a:pt x="10824794" y="4402300"/>
                </a:cubicBezTo>
                <a:cubicBezTo>
                  <a:pt x="10879251" y="4515279"/>
                  <a:pt x="10950778" y="4611189"/>
                  <a:pt x="11039373" y="4690031"/>
                </a:cubicBezTo>
                <a:cubicBezTo>
                  <a:pt x="11126343" y="4767247"/>
                  <a:pt x="11230381" y="4827394"/>
                  <a:pt x="11351488" y="4870473"/>
                </a:cubicBezTo>
                <a:cubicBezTo>
                  <a:pt x="11468531" y="4913551"/>
                  <a:pt x="11595328" y="4934684"/>
                  <a:pt x="11731878" y="4933871"/>
                </a:cubicBezTo>
                <a:cubicBezTo>
                  <a:pt x="11782882" y="4933973"/>
                  <a:pt x="11832057" y="4930112"/>
                  <a:pt x="11879402" y="4922289"/>
                </a:cubicBezTo>
                <a:cubicBezTo>
                  <a:pt x="11926748" y="4914465"/>
                  <a:pt x="11973484" y="4902070"/>
                  <a:pt x="12019609" y="4885103"/>
                </a:cubicBezTo>
                <a:cubicBezTo>
                  <a:pt x="12108205" y="4855842"/>
                  <a:pt x="12189485" y="4816828"/>
                  <a:pt x="12263450" y="4768060"/>
                </a:cubicBezTo>
                <a:cubicBezTo>
                  <a:pt x="12336602" y="4718479"/>
                  <a:pt x="12400000" y="4661583"/>
                  <a:pt x="12453644" y="4597372"/>
                </a:cubicBezTo>
                <a:cubicBezTo>
                  <a:pt x="12480671" y="4565774"/>
                  <a:pt x="12505867" y="4533872"/>
                  <a:pt x="12529235" y="4501665"/>
                </a:cubicBezTo>
                <a:cubicBezTo>
                  <a:pt x="12552604" y="4469457"/>
                  <a:pt x="12572923" y="4436336"/>
                  <a:pt x="12590195" y="4402300"/>
                </a:cubicBezTo>
                <a:cubicBezTo>
                  <a:pt x="12662534" y="4270626"/>
                  <a:pt x="12698298" y="4046293"/>
                  <a:pt x="12697485" y="3729301"/>
                </a:cubicBezTo>
                <a:cubicBezTo>
                  <a:pt x="12697384" y="3668544"/>
                  <a:pt x="12696367" y="3612055"/>
                  <a:pt x="12694437" y="3559832"/>
                </a:cubicBezTo>
                <a:cubicBezTo>
                  <a:pt x="12692507" y="3507610"/>
                  <a:pt x="12690271" y="3458436"/>
                  <a:pt x="12687731" y="3412309"/>
                </a:cubicBezTo>
                <a:cubicBezTo>
                  <a:pt x="12682041" y="3319650"/>
                  <a:pt x="12669037" y="3236744"/>
                  <a:pt x="12648717" y="3163593"/>
                </a:cubicBezTo>
                <a:cubicBezTo>
                  <a:pt x="12638862" y="3127220"/>
                  <a:pt x="12626872" y="3092677"/>
                  <a:pt x="12612751" y="3059960"/>
                </a:cubicBezTo>
                <a:cubicBezTo>
                  <a:pt x="12598629" y="3027245"/>
                  <a:pt x="12582982" y="2995140"/>
                  <a:pt x="12565811" y="2963644"/>
                </a:cubicBezTo>
                <a:cubicBezTo>
                  <a:pt x="12548641" y="2932148"/>
                  <a:pt x="12528118" y="2901261"/>
                  <a:pt x="12504241" y="2870984"/>
                </a:cubicBezTo>
                <a:cubicBezTo>
                  <a:pt x="12480366" y="2840707"/>
                  <a:pt x="12453747" y="2809821"/>
                  <a:pt x="12424385" y="2778325"/>
                </a:cubicBezTo>
                <a:cubicBezTo>
                  <a:pt x="12360172" y="2710863"/>
                  <a:pt x="12274017" y="2650716"/>
                  <a:pt x="12165914" y="2597885"/>
                </a:cubicBezTo>
                <a:cubicBezTo>
                  <a:pt x="12057810" y="2549116"/>
                  <a:pt x="11937518" y="2524732"/>
                  <a:pt x="11805031" y="2524732"/>
                </a:cubicBezTo>
                <a:cubicBezTo>
                  <a:pt x="11590452" y="2524732"/>
                  <a:pt x="11405133" y="2588130"/>
                  <a:pt x="11249075" y="2714927"/>
                </a:cubicBezTo>
                <a:lnTo>
                  <a:pt x="11249075" y="1929762"/>
                </a:lnTo>
                <a:lnTo>
                  <a:pt x="12629209" y="1929762"/>
                </a:lnTo>
                <a:lnTo>
                  <a:pt x="12629209" y="1432328"/>
                </a:lnTo>
                <a:close/>
                <a:moveTo>
                  <a:pt x="8802370" y="1403068"/>
                </a:moveTo>
                <a:cubicBezTo>
                  <a:pt x="8660942" y="1403068"/>
                  <a:pt x="8529269" y="1427452"/>
                  <a:pt x="8407349" y="1476220"/>
                </a:cubicBezTo>
                <a:cubicBezTo>
                  <a:pt x="8286242" y="1529052"/>
                  <a:pt x="8182204" y="1598953"/>
                  <a:pt x="8095234" y="1685922"/>
                </a:cubicBezTo>
                <a:cubicBezTo>
                  <a:pt x="8007452" y="1777768"/>
                  <a:pt x="7939176" y="1881807"/>
                  <a:pt x="7890408" y="1998037"/>
                </a:cubicBezTo>
                <a:cubicBezTo>
                  <a:pt x="7841640" y="2119144"/>
                  <a:pt x="7817256" y="2247567"/>
                  <a:pt x="7817256" y="2383304"/>
                </a:cubicBezTo>
                <a:lnTo>
                  <a:pt x="7817256" y="3953634"/>
                </a:lnTo>
                <a:cubicBezTo>
                  <a:pt x="7816443" y="4095061"/>
                  <a:pt x="7842453" y="4226735"/>
                  <a:pt x="7895285" y="4348655"/>
                </a:cubicBezTo>
                <a:cubicBezTo>
                  <a:pt x="7943240" y="4470575"/>
                  <a:pt x="8013141" y="4572988"/>
                  <a:pt x="8104987" y="4655893"/>
                </a:cubicBezTo>
                <a:cubicBezTo>
                  <a:pt x="8191957" y="4743676"/>
                  <a:pt x="8295995" y="4811951"/>
                  <a:pt x="8417102" y="4860719"/>
                </a:cubicBezTo>
                <a:cubicBezTo>
                  <a:pt x="8538210" y="4909487"/>
                  <a:pt x="8666632" y="4933871"/>
                  <a:pt x="8802370" y="4933871"/>
                </a:cubicBezTo>
                <a:cubicBezTo>
                  <a:pt x="8872880" y="4933973"/>
                  <a:pt x="8940342" y="4927674"/>
                  <a:pt x="9004757" y="4914973"/>
                </a:cubicBezTo>
                <a:cubicBezTo>
                  <a:pt x="9069171" y="4902273"/>
                  <a:pt x="9131757" y="4882563"/>
                  <a:pt x="9192514" y="4855842"/>
                </a:cubicBezTo>
                <a:cubicBezTo>
                  <a:pt x="9313621" y="4807074"/>
                  <a:pt x="9417659" y="4738799"/>
                  <a:pt x="9504629" y="4651017"/>
                </a:cubicBezTo>
                <a:cubicBezTo>
                  <a:pt x="9591599" y="4564047"/>
                  <a:pt x="9661499" y="4460009"/>
                  <a:pt x="9714331" y="4338901"/>
                </a:cubicBezTo>
                <a:cubicBezTo>
                  <a:pt x="9763099" y="4222671"/>
                  <a:pt x="9787483" y="4094248"/>
                  <a:pt x="9787483" y="3953634"/>
                </a:cubicBezTo>
                <a:lnTo>
                  <a:pt x="9787483" y="2383304"/>
                </a:lnTo>
                <a:cubicBezTo>
                  <a:pt x="9787483" y="2312794"/>
                  <a:pt x="9781387" y="2245333"/>
                  <a:pt x="9769195" y="2180917"/>
                </a:cubicBezTo>
                <a:cubicBezTo>
                  <a:pt x="9757003" y="2116503"/>
                  <a:pt x="9738715" y="2053917"/>
                  <a:pt x="9714331" y="1993160"/>
                </a:cubicBezTo>
                <a:cubicBezTo>
                  <a:pt x="9661499" y="1872053"/>
                  <a:pt x="9591599" y="1768015"/>
                  <a:pt x="9504629" y="1681045"/>
                </a:cubicBezTo>
                <a:cubicBezTo>
                  <a:pt x="9417659" y="1593263"/>
                  <a:pt x="9313621" y="1524988"/>
                  <a:pt x="9192514" y="1476220"/>
                </a:cubicBezTo>
                <a:cubicBezTo>
                  <a:pt x="9131757" y="1451836"/>
                  <a:pt x="9069171" y="1433548"/>
                  <a:pt x="9004757" y="1421356"/>
                </a:cubicBezTo>
                <a:cubicBezTo>
                  <a:pt x="8940342" y="1409164"/>
                  <a:pt x="8872880" y="1403068"/>
                  <a:pt x="8802370" y="1403068"/>
                </a:cubicBezTo>
                <a:close/>
                <a:moveTo>
                  <a:pt x="5897246" y="1403068"/>
                </a:moveTo>
                <a:cubicBezTo>
                  <a:pt x="5755819" y="1403068"/>
                  <a:pt x="5624144" y="1427452"/>
                  <a:pt x="5502224" y="1476220"/>
                </a:cubicBezTo>
                <a:cubicBezTo>
                  <a:pt x="5381117" y="1529052"/>
                  <a:pt x="5277079" y="1598953"/>
                  <a:pt x="5190110" y="1685922"/>
                </a:cubicBezTo>
                <a:cubicBezTo>
                  <a:pt x="5102328" y="1777768"/>
                  <a:pt x="5034053" y="1881807"/>
                  <a:pt x="4985283" y="1998037"/>
                </a:cubicBezTo>
                <a:cubicBezTo>
                  <a:pt x="4936515" y="2119144"/>
                  <a:pt x="4912131" y="2247567"/>
                  <a:pt x="4912131" y="2383304"/>
                </a:cubicBezTo>
                <a:lnTo>
                  <a:pt x="4912131" y="3953634"/>
                </a:lnTo>
                <a:cubicBezTo>
                  <a:pt x="4911319" y="4095061"/>
                  <a:pt x="4937328" y="4226735"/>
                  <a:pt x="4990161" y="4348655"/>
                </a:cubicBezTo>
                <a:cubicBezTo>
                  <a:pt x="5038116" y="4470575"/>
                  <a:pt x="5108017" y="4572988"/>
                  <a:pt x="5199862" y="4655893"/>
                </a:cubicBezTo>
                <a:cubicBezTo>
                  <a:pt x="5286833" y="4743676"/>
                  <a:pt x="5390872" y="4811951"/>
                  <a:pt x="5511979" y="4860719"/>
                </a:cubicBezTo>
                <a:cubicBezTo>
                  <a:pt x="5633086" y="4909487"/>
                  <a:pt x="5761508" y="4933871"/>
                  <a:pt x="5897246" y="4933871"/>
                </a:cubicBezTo>
                <a:cubicBezTo>
                  <a:pt x="5967756" y="4933973"/>
                  <a:pt x="6035218" y="4927674"/>
                  <a:pt x="6099632" y="4914973"/>
                </a:cubicBezTo>
                <a:cubicBezTo>
                  <a:pt x="6164048" y="4902273"/>
                  <a:pt x="6226633" y="4882563"/>
                  <a:pt x="6287390" y="4855842"/>
                </a:cubicBezTo>
                <a:cubicBezTo>
                  <a:pt x="6408497" y="4807074"/>
                  <a:pt x="6512535" y="4738799"/>
                  <a:pt x="6599504" y="4651017"/>
                </a:cubicBezTo>
                <a:cubicBezTo>
                  <a:pt x="6686474" y="4564047"/>
                  <a:pt x="6756375" y="4460009"/>
                  <a:pt x="6809208" y="4338901"/>
                </a:cubicBezTo>
                <a:cubicBezTo>
                  <a:pt x="6857976" y="4222671"/>
                  <a:pt x="6882360" y="4094248"/>
                  <a:pt x="6882360" y="3953634"/>
                </a:cubicBezTo>
                <a:lnTo>
                  <a:pt x="6882360" y="2383304"/>
                </a:lnTo>
                <a:cubicBezTo>
                  <a:pt x="6882360" y="2312794"/>
                  <a:pt x="6876263" y="2245333"/>
                  <a:pt x="6864071" y="2180917"/>
                </a:cubicBezTo>
                <a:cubicBezTo>
                  <a:pt x="6851880" y="2116503"/>
                  <a:pt x="6833592" y="2053917"/>
                  <a:pt x="6809208" y="1993160"/>
                </a:cubicBezTo>
                <a:cubicBezTo>
                  <a:pt x="6756375" y="1872053"/>
                  <a:pt x="6686474" y="1768015"/>
                  <a:pt x="6599504" y="1681045"/>
                </a:cubicBezTo>
                <a:cubicBezTo>
                  <a:pt x="6512535" y="1593263"/>
                  <a:pt x="6408497" y="1524988"/>
                  <a:pt x="6287390" y="1476220"/>
                </a:cubicBezTo>
                <a:cubicBezTo>
                  <a:pt x="6226633" y="1451836"/>
                  <a:pt x="6164048" y="1433548"/>
                  <a:pt x="6099632" y="1421356"/>
                </a:cubicBezTo>
                <a:cubicBezTo>
                  <a:pt x="6035218" y="1409164"/>
                  <a:pt x="5967756" y="1403068"/>
                  <a:pt x="5897246" y="1403068"/>
                </a:cubicBezTo>
                <a:close/>
                <a:moveTo>
                  <a:pt x="2943353" y="1403068"/>
                </a:moveTo>
                <a:cubicBezTo>
                  <a:pt x="2812492" y="1403068"/>
                  <a:pt x="2688946" y="1427452"/>
                  <a:pt x="2572716" y="1476220"/>
                </a:cubicBezTo>
                <a:cubicBezTo>
                  <a:pt x="2455673" y="1529052"/>
                  <a:pt x="2353260" y="1598953"/>
                  <a:pt x="2265478" y="1685922"/>
                </a:cubicBezTo>
                <a:cubicBezTo>
                  <a:pt x="2221688" y="1732049"/>
                  <a:pt x="2182470" y="1781223"/>
                  <a:pt x="2147825" y="1833445"/>
                </a:cubicBezTo>
                <a:cubicBezTo>
                  <a:pt x="2113179" y="1885668"/>
                  <a:pt x="2082496" y="1942157"/>
                  <a:pt x="2055775" y="2002914"/>
                </a:cubicBezTo>
                <a:cubicBezTo>
                  <a:pt x="2029053" y="2064077"/>
                  <a:pt x="2009344" y="2128288"/>
                  <a:pt x="1996643" y="2195548"/>
                </a:cubicBezTo>
                <a:cubicBezTo>
                  <a:pt x="1983944" y="2262807"/>
                  <a:pt x="1977645" y="2331895"/>
                  <a:pt x="1977745" y="2402812"/>
                </a:cubicBezTo>
                <a:lnTo>
                  <a:pt x="2475180" y="2402812"/>
                </a:lnTo>
                <a:cubicBezTo>
                  <a:pt x="2489810" y="2247567"/>
                  <a:pt x="2543454" y="2124021"/>
                  <a:pt x="2636114" y="2032175"/>
                </a:cubicBezTo>
                <a:cubicBezTo>
                  <a:pt x="2729587" y="1944393"/>
                  <a:pt x="2845004" y="1900501"/>
                  <a:pt x="2982367" y="1900501"/>
                </a:cubicBezTo>
                <a:cubicBezTo>
                  <a:pt x="3055519" y="1900501"/>
                  <a:pt x="3123794" y="1915132"/>
                  <a:pt x="3187193" y="1944393"/>
                </a:cubicBezTo>
                <a:cubicBezTo>
                  <a:pt x="3244901" y="1974466"/>
                  <a:pt x="3295295" y="2011855"/>
                  <a:pt x="3338372" y="2056559"/>
                </a:cubicBezTo>
                <a:cubicBezTo>
                  <a:pt x="3376575" y="2105327"/>
                  <a:pt x="3407461" y="2158972"/>
                  <a:pt x="3431033" y="2217493"/>
                </a:cubicBezTo>
                <a:cubicBezTo>
                  <a:pt x="3450540" y="2276016"/>
                  <a:pt x="3460294" y="2334537"/>
                  <a:pt x="3460294" y="2393058"/>
                </a:cubicBezTo>
                <a:cubicBezTo>
                  <a:pt x="3460294" y="2439184"/>
                  <a:pt x="3456636" y="2479824"/>
                  <a:pt x="3449321" y="2514978"/>
                </a:cubicBezTo>
                <a:cubicBezTo>
                  <a:pt x="3442006" y="2550133"/>
                  <a:pt x="3431033" y="2581018"/>
                  <a:pt x="3416402" y="2607637"/>
                </a:cubicBezTo>
                <a:cubicBezTo>
                  <a:pt x="3382265" y="2661282"/>
                  <a:pt x="3338372" y="2724682"/>
                  <a:pt x="3284729" y="2797832"/>
                </a:cubicBezTo>
                <a:lnTo>
                  <a:pt x="1977745" y="4436438"/>
                </a:lnTo>
                <a:lnTo>
                  <a:pt x="1977745" y="4904610"/>
                </a:lnTo>
                <a:lnTo>
                  <a:pt x="3957727" y="4904610"/>
                </a:lnTo>
                <a:lnTo>
                  <a:pt x="3957727" y="4407176"/>
                </a:lnTo>
                <a:lnTo>
                  <a:pt x="2631238" y="4407176"/>
                </a:lnTo>
                <a:cubicBezTo>
                  <a:pt x="2817369" y="4173090"/>
                  <a:pt x="2976677" y="3973141"/>
                  <a:pt x="3109163" y="3807330"/>
                </a:cubicBezTo>
                <a:cubicBezTo>
                  <a:pt x="3240025" y="3645583"/>
                  <a:pt x="3348939" y="3510658"/>
                  <a:pt x="3435910" y="3402556"/>
                </a:cubicBezTo>
                <a:cubicBezTo>
                  <a:pt x="3519627" y="3294453"/>
                  <a:pt x="3586278" y="3208296"/>
                  <a:pt x="3635859" y="3144086"/>
                </a:cubicBezTo>
                <a:cubicBezTo>
                  <a:pt x="3660243" y="3112589"/>
                  <a:pt x="3682188" y="3085361"/>
                  <a:pt x="3701695" y="3062399"/>
                </a:cubicBezTo>
                <a:cubicBezTo>
                  <a:pt x="3721202" y="3039437"/>
                  <a:pt x="3738271" y="3019525"/>
                  <a:pt x="3752902" y="3002658"/>
                </a:cubicBezTo>
                <a:cubicBezTo>
                  <a:pt x="3778098" y="2968520"/>
                  <a:pt x="3795980" y="2944136"/>
                  <a:pt x="3806545" y="2929506"/>
                </a:cubicBezTo>
                <a:cubicBezTo>
                  <a:pt x="3809187" y="2922293"/>
                  <a:pt x="3812438" y="2915993"/>
                  <a:pt x="3816300" y="2910609"/>
                </a:cubicBezTo>
                <a:cubicBezTo>
                  <a:pt x="3820161" y="2905224"/>
                  <a:pt x="3823412" y="2900144"/>
                  <a:pt x="3826054" y="2895368"/>
                </a:cubicBezTo>
                <a:cubicBezTo>
                  <a:pt x="3853079" y="2846702"/>
                  <a:pt x="3875837" y="2800169"/>
                  <a:pt x="3894328" y="2755770"/>
                </a:cubicBezTo>
                <a:cubicBezTo>
                  <a:pt x="3912819" y="2711371"/>
                  <a:pt x="3925825" y="2668496"/>
                  <a:pt x="3933343" y="2627145"/>
                </a:cubicBezTo>
                <a:cubicBezTo>
                  <a:pt x="3940760" y="2585895"/>
                  <a:pt x="3946653" y="2546474"/>
                  <a:pt x="3951022" y="2508882"/>
                </a:cubicBezTo>
                <a:cubicBezTo>
                  <a:pt x="3955390" y="2471290"/>
                  <a:pt x="3957625" y="2434308"/>
                  <a:pt x="3957727" y="2397935"/>
                </a:cubicBezTo>
                <a:cubicBezTo>
                  <a:pt x="3958540" y="2260572"/>
                  <a:pt x="3932530" y="2130524"/>
                  <a:pt x="3879697" y="2007791"/>
                </a:cubicBezTo>
                <a:cubicBezTo>
                  <a:pt x="3853079" y="1947034"/>
                  <a:pt x="3822193" y="1890544"/>
                  <a:pt x="3787039" y="1838322"/>
                </a:cubicBezTo>
                <a:cubicBezTo>
                  <a:pt x="3751885" y="1786100"/>
                  <a:pt x="3711245" y="1736925"/>
                  <a:pt x="3665119" y="1690799"/>
                </a:cubicBezTo>
                <a:cubicBezTo>
                  <a:pt x="3572460" y="1603829"/>
                  <a:pt x="3465171" y="1533928"/>
                  <a:pt x="3343251" y="1481096"/>
                </a:cubicBezTo>
                <a:cubicBezTo>
                  <a:pt x="3282087" y="1454376"/>
                  <a:pt x="3217876" y="1434665"/>
                  <a:pt x="3150617" y="1421965"/>
                </a:cubicBezTo>
                <a:cubicBezTo>
                  <a:pt x="3083358" y="1409265"/>
                  <a:pt x="3014270" y="1402966"/>
                  <a:pt x="2943353" y="1403068"/>
                </a:cubicBezTo>
                <a:close/>
                <a:moveTo>
                  <a:pt x="0" y="0"/>
                </a:moveTo>
                <a:lnTo>
                  <a:pt x="14400213" y="0"/>
                </a:lnTo>
                <a:lnTo>
                  <a:pt x="14400213" y="6480175"/>
                </a:lnTo>
                <a:lnTo>
                  <a:pt x="0" y="64801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8400" spc="-240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76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形 57">
            <a:extLst>
              <a:ext uri="{FF2B5EF4-FFF2-40B4-BE49-F238E27FC236}">
                <a16:creationId xmlns:a16="http://schemas.microsoft.com/office/drawing/2014/main" id="{0A2AE2DE-71BE-E527-D4CA-6D5FF791B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71654" y="-376220"/>
            <a:ext cx="20543520" cy="251470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CBFC72-F4B1-1CDE-7E7C-14646A52B36E}"/>
              </a:ext>
            </a:extLst>
          </p:cNvPr>
          <p:cNvSpPr/>
          <p:nvPr/>
        </p:nvSpPr>
        <p:spPr>
          <a:xfrm>
            <a:off x="1" y="2"/>
            <a:ext cx="14400212" cy="648017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84AF84-3478-460F-5E2D-BB433B4F6D3B}"/>
              </a:ext>
            </a:extLst>
          </p:cNvPr>
          <p:cNvSpPr txBox="1"/>
          <p:nvPr/>
        </p:nvSpPr>
        <p:spPr>
          <a:xfrm>
            <a:off x="215682" y="239266"/>
            <a:ext cx="139688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400" spc="-2400" dirty="0">
                <a:gradFill>
                  <a:gsLst>
                    <a:gs pos="0">
                      <a:srgbClr val="FF33CC"/>
                    </a:gs>
                    <a:gs pos="100000">
                      <a:srgbClr val="FF6600"/>
                    </a:gs>
                    <a:gs pos="53000">
                      <a:srgbClr val="FF3300"/>
                    </a:gs>
                  </a:gsLst>
                  <a:lin ang="0" scaled="1"/>
                </a:gradFill>
                <a:latin typeface="DIN1451" panose="020B0503020202040203" pitchFamily="34" charset="0"/>
              </a:rPr>
              <a:t>2.0.0.5</a:t>
            </a:r>
            <a:endParaRPr lang="zh-CN" altLang="en-US" sz="38400" spc="-2400" dirty="0">
              <a:gradFill>
                <a:gsLst>
                  <a:gs pos="0">
                    <a:srgbClr val="FF33CC"/>
                  </a:gs>
                  <a:gs pos="100000">
                    <a:srgbClr val="FF6600"/>
                  </a:gs>
                  <a:gs pos="53000">
                    <a:srgbClr val="FF3300"/>
                  </a:gs>
                </a:gsLst>
                <a:lin ang="0" scaled="1"/>
              </a:gra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9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80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形 20">
            <a:extLst>
              <a:ext uri="{FF2B5EF4-FFF2-40B4-BE49-F238E27FC236}">
                <a16:creationId xmlns:a16="http://schemas.microsoft.com/office/drawing/2014/main" id="{BEF37C08-9089-7831-51EC-B8CA2F9FA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076" y="-622361"/>
            <a:ext cx="14377820" cy="1759972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1ACAED-E429-4115-A335-B1B9FB4A0BE7}"/>
              </a:ext>
            </a:extLst>
          </p:cNvPr>
          <p:cNvSpPr txBox="1"/>
          <p:nvPr/>
        </p:nvSpPr>
        <p:spPr>
          <a:xfrm>
            <a:off x="2370793" y="1504802"/>
            <a:ext cx="115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-150" dirty="0">
                <a:latin typeface="DIN1451" panose="020B0503020202040203" pitchFamily="34" charset="0"/>
              </a:rPr>
              <a:t>2.0.0.5</a:t>
            </a:r>
            <a:endParaRPr lang="zh-CN" altLang="en-US" sz="2400" spc="-150" dirty="0">
              <a:latin typeface="DIN1451" panose="020B0503020202040203" pitchFamily="34" charset="0"/>
            </a:endParaRPr>
          </a:p>
        </p:txBody>
      </p:sp>
      <p:pic>
        <p:nvPicPr>
          <p:cNvPr id="38" name="光标1" descr="图标&#10;&#10;低可信度描述已自动生成">
            <a:extLst>
              <a:ext uri="{FF2B5EF4-FFF2-40B4-BE49-F238E27FC236}">
                <a16:creationId xmlns:a16="http://schemas.microsoft.com/office/drawing/2014/main" id="{CE43A615-F11A-8292-D264-5D92E502AA3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881" y="5281471"/>
            <a:ext cx="722313" cy="722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A029E16-3FE6-34DB-AD97-A9D1F8B2065A}"/>
              </a:ext>
            </a:extLst>
          </p:cNvPr>
          <p:cNvGrpSpPr/>
          <p:nvPr/>
        </p:nvGrpSpPr>
        <p:grpSpPr>
          <a:xfrm>
            <a:off x="6207700" y="16675554"/>
            <a:ext cx="2035349" cy="584775"/>
            <a:chOff x="6458429" y="5251473"/>
            <a:chExt cx="2819444" cy="816772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9107B96-AEC0-C8A1-6C34-688274C9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58429" y="5367473"/>
              <a:ext cx="584775" cy="58477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5AE6A44-9668-63D3-37AC-A0CD6F07D764}"/>
                </a:ext>
              </a:extLst>
            </p:cNvPr>
            <p:cNvSpPr txBox="1"/>
            <p:nvPr/>
          </p:nvSpPr>
          <p:spPr>
            <a:xfrm>
              <a:off x="7145708" y="5251473"/>
              <a:ext cx="2132165" cy="816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HarmonyOS Sans Medium" panose="00000600000000000000" pitchFamily="2" charset="0"/>
                </a:rPr>
                <a:t>GitHub</a:t>
              </a:r>
              <a:endParaRPr lang="zh-CN" altLang="en-US" sz="3200" dirty="0">
                <a:latin typeface="HarmonyOS Sans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35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Word"/>
      </p:transition>
    </mc:Choice>
    <mc:Fallback xmlns="">
      <p:transition spd="slow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14ECFAFB-B6BF-B315-EFC6-A78F9C91868D}"/>
              </a:ext>
            </a:extLst>
          </p:cNvPr>
          <p:cNvGrpSpPr/>
          <p:nvPr/>
        </p:nvGrpSpPr>
        <p:grpSpPr>
          <a:xfrm>
            <a:off x="796623" y="336814"/>
            <a:ext cx="12624398" cy="15163144"/>
            <a:chOff x="796623" y="336814"/>
            <a:chExt cx="12624398" cy="1516314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F84AF84-3478-460F-5E2D-BB433B4F6D3B}"/>
                </a:ext>
              </a:extLst>
            </p:cNvPr>
            <p:cNvSpPr txBox="1"/>
            <p:nvPr/>
          </p:nvSpPr>
          <p:spPr>
            <a:xfrm>
              <a:off x="979191" y="1472547"/>
              <a:ext cx="8210690" cy="546497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 dirty="0">
                  <a:latin typeface="DIN1451" panose="020B0503020202040203" pitchFamily="34" charset="0"/>
                </a:rPr>
                <a:t>Dead Dog v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51DBE80-0DC2-BA0B-5EBB-553E45325DA9}"/>
                </a:ext>
              </a:extLst>
            </p:cNvPr>
            <p:cNvSpPr txBox="1"/>
            <p:nvPr/>
          </p:nvSpPr>
          <p:spPr>
            <a:xfrm>
              <a:off x="979192" y="336814"/>
              <a:ext cx="2324705" cy="546497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>
                  <a:latin typeface="Rajdhani Medium" panose="02000000000000000000" pitchFamily="50" charset="0"/>
                  <a:cs typeface="Rajdhani Medium" panose="02000000000000000000" pitchFamily="50" charset="0"/>
                </a:rPr>
                <a:t>        v2.0.0.5   </a:t>
              </a:r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▾</a:t>
              </a:r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6DCF57B0-6A46-62D5-AC7C-C788941DD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6995" y="446989"/>
              <a:ext cx="326146" cy="326146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B24047B-CC5F-3C30-0F24-BFDCDFB6D844}"/>
                </a:ext>
              </a:extLst>
            </p:cNvPr>
            <p:cNvSpPr txBox="1"/>
            <p:nvPr/>
          </p:nvSpPr>
          <p:spPr>
            <a:xfrm>
              <a:off x="3601967" y="336814"/>
              <a:ext cx="3057566" cy="546497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>
                  <a:latin typeface="Rajdhani Medium" panose="02000000000000000000" pitchFamily="50" charset="0"/>
                  <a:cs typeface="Rajdhani Medium" panose="02000000000000000000" pitchFamily="50" charset="0"/>
                </a:rPr>
                <a:t>        </a:t>
              </a:r>
              <a:r>
                <a:rPr lang="en-US" altLang="zh-CN" sz="240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Target:</a:t>
              </a:r>
              <a:r>
                <a:rPr lang="en-US" altLang="zh-CN" sz="2400">
                  <a:latin typeface="Rajdhani Medium" panose="02000000000000000000" pitchFamily="50" charset="0"/>
                  <a:cs typeface="Rajdhani Medium" panose="02000000000000000000" pitchFamily="50" charset="0"/>
                </a:rPr>
                <a:t>  main   </a:t>
              </a:r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▾</a:t>
              </a:r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153D4164-67C9-CEAB-000F-A2670C45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35832" y="446989"/>
              <a:ext cx="326146" cy="32614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CB4E15D-062C-B36C-9DD0-488871F9A35E}"/>
                </a:ext>
              </a:extLst>
            </p:cNvPr>
            <p:cNvSpPr txBox="1"/>
            <p:nvPr/>
          </p:nvSpPr>
          <p:spPr>
            <a:xfrm>
              <a:off x="979192" y="993486"/>
              <a:ext cx="706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rgbClr val="57606A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Choose an existing tag, or create a new tag when you publish this release.</a:t>
              </a:r>
              <a:endParaRPr lang="zh-CN" altLang="en-US" sz="160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4419656-5E30-99D9-396E-B09841A85436}"/>
                </a:ext>
              </a:extLst>
            </p:cNvPr>
            <p:cNvSpPr/>
            <p:nvPr/>
          </p:nvSpPr>
          <p:spPr>
            <a:xfrm>
              <a:off x="1029729" y="2307100"/>
              <a:ext cx="12391292" cy="686993"/>
            </a:xfrm>
            <a:custGeom>
              <a:avLst/>
              <a:gdLst>
                <a:gd name="connsiteX0" fmla="*/ 0 w 12391292"/>
                <a:gd name="connsiteY0" fmla="*/ 480646 h 480646"/>
                <a:gd name="connsiteX1" fmla="*/ 0 w 12391292"/>
                <a:gd name="connsiteY1" fmla="*/ 0 h 480646"/>
                <a:gd name="connsiteX2" fmla="*/ 1219200 w 12391292"/>
                <a:gd name="connsiteY2" fmla="*/ 0 h 480646"/>
                <a:gd name="connsiteX3" fmla="*/ 1219200 w 12391292"/>
                <a:gd name="connsiteY3" fmla="*/ 468923 h 480646"/>
                <a:gd name="connsiteX4" fmla="*/ 12391292 w 12391292"/>
                <a:gd name="connsiteY4" fmla="*/ 468923 h 480646"/>
                <a:gd name="connsiteX5" fmla="*/ 12367846 w 12391292"/>
                <a:gd name="connsiteY5" fmla="*/ 468923 h 48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91292" h="480646">
                  <a:moveTo>
                    <a:pt x="0" y="480646"/>
                  </a:moveTo>
                  <a:lnTo>
                    <a:pt x="0" y="0"/>
                  </a:lnTo>
                  <a:lnTo>
                    <a:pt x="1219200" y="0"/>
                  </a:lnTo>
                  <a:lnTo>
                    <a:pt x="1219200" y="468923"/>
                  </a:lnTo>
                  <a:lnTo>
                    <a:pt x="12391292" y="468923"/>
                  </a:lnTo>
                  <a:lnTo>
                    <a:pt x="12367846" y="468923"/>
                  </a:lnTo>
                </a:path>
              </a:pathLst>
            </a:custGeom>
            <a:ln w="12700">
              <a:solidFill>
                <a:srgbClr val="BFBFBF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>
                <a:lnSpc>
                  <a:spcPct val="110000"/>
                </a:lnSpc>
              </a:pPr>
              <a:r>
                <a:rPr lang="en-US" altLang="zh-CN" sz="2400" dirty="0">
                  <a:latin typeface="Rajdhani Medium" panose="02000000000000000000" pitchFamily="50" charset="0"/>
                  <a:cs typeface="Rajdhani Medium" panose="02000000000000000000" pitchFamily="50" charset="0"/>
                </a:rPr>
                <a:t>  Write        Preview</a:t>
              </a:r>
              <a:endParaRPr lang="zh-CN" altLang="en-US" sz="2400" dirty="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24E96D6-86F3-2391-87FE-252CB861985E}"/>
                </a:ext>
              </a:extLst>
            </p:cNvPr>
            <p:cNvGrpSpPr/>
            <p:nvPr/>
          </p:nvGrpSpPr>
          <p:grpSpPr>
            <a:xfrm>
              <a:off x="796623" y="3104270"/>
              <a:ext cx="12624398" cy="607248"/>
              <a:chOff x="1079878" y="4304702"/>
              <a:chExt cx="12624398" cy="607248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F98BAB57-5D79-F93E-2735-5260DFACEC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4903" b="62322"/>
              <a:stretch/>
            </p:blipFill>
            <p:spPr>
              <a:xfrm>
                <a:off x="1079878" y="4304702"/>
                <a:ext cx="3614496" cy="607248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52812878-FCAD-CF10-CED5-093B5AA7EC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601" t="30966" b="39211"/>
              <a:stretch/>
            </p:blipFill>
            <p:spPr>
              <a:xfrm>
                <a:off x="4952406" y="4328148"/>
                <a:ext cx="4495399" cy="480646"/>
              </a:xfrm>
              <a:prstGeom prst="rect">
                <a:avLst/>
              </a:prstGeom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57318C2-435A-9059-9661-CE6A28A959E4}"/>
                  </a:ext>
                </a:extLst>
              </p:cNvPr>
              <p:cNvSpPr txBox="1"/>
              <p:nvPr/>
            </p:nvSpPr>
            <p:spPr>
              <a:xfrm>
                <a:off x="10931665" y="4328148"/>
                <a:ext cx="2772611" cy="524637"/>
              </a:xfrm>
              <a:prstGeom prst="roundRect">
                <a:avLst>
                  <a:gd name="adj" fmla="val 26967"/>
                </a:avLst>
              </a:prstGeom>
              <a:solidFill>
                <a:srgbClr val="F6F8F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2000">
                    <a:solidFill>
                      <a:schemeClr val="bg1">
                        <a:lumMod val="50000"/>
                      </a:schemeClr>
                    </a:solidFill>
                    <a:latin typeface="Rajdhani Medium" panose="02000000000000000000" pitchFamily="50" charset="0"/>
                    <a:cs typeface="Rajdhani Medium" panose="02000000000000000000" pitchFamily="50" charset="0"/>
                  </a:rPr>
                  <a:t>Generate release notes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F61F56E-8368-7B02-7EB0-3FA1DD08B7A5}"/>
                </a:ext>
              </a:extLst>
            </p:cNvPr>
            <p:cNvSpPr txBox="1"/>
            <p:nvPr/>
          </p:nvSpPr>
          <p:spPr>
            <a:xfrm>
              <a:off x="979191" y="3924337"/>
              <a:ext cx="12441830" cy="3436583"/>
            </a:xfrm>
            <a:prstGeom prst="roundRect">
              <a:avLst>
                <a:gd name="adj" fmla="val 631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400" dirty="0">
                  <a:latin typeface="Rajdhani Medium" panose="02000000000000000000" pitchFamily="50" charset="0"/>
                  <a:cs typeface="Rajdhani Medium" panose="02000000000000000000" pitchFamily="50" charset="0"/>
                </a:rPr>
                <a:t>This is the last version of Dead Dog 2, which has the English mode, the name “Dead Dog”, or probably the lite mode.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400" dirty="0">
                  <a:latin typeface="Rajdhani Bold" panose="02000000000000000000" pitchFamily="50" charset="0"/>
                  <a:cs typeface="Rajdhani Bold" panose="02000000000000000000" pitchFamily="50" charset="0"/>
                </a:rPr>
                <a:t>Since the Dead Dog 3, it will be renamed as "Screen Blackening".</a:t>
              </a:r>
            </a:p>
            <a:p>
              <a:pPr algn="just">
                <a:lnSpc>
                  <a:spcPct val="150000"/>
                </a:lnSpc>
              </a:pPr>
              <a:endParaRPr lang="en-US" altLang="zh-CN" sz="2400" dirty="0">
                <a:latin typeface="Rajdhani Bold" panose="02000000000000000000" pitchFamily="50" charset="0"/>
                <a:cs typeface="Rajdhani Bold" panose="02000000000000000000" pitchFamily="50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2400" u="dashHeavy" dirty="0">
                  <a:latin typeface="Rajdhani Medium" panose="02000000000000000000" pitchFamily="50" charset="0"/>
                  <a:cs typeface="Rajdhani Medium" panose="02000000000000000000" pitchFamily="50" charset="0"/>
                </a:rPr>
                <a:t>																										   </a:t>
              </a:r>
              <a:r>
                <a:rPr lang="en-US" altLang="zh-CN" sz="113" u="dashHeavy" dirty="0">
                  <a:latin typeface="Rajdhani Medium" panose="02000000000000000000" pitchFamily="50" charset="0"/>
                  <a:cs typeface="Rajdhani Medium" panose="02000000000000000000" pitchFamily="50" charset="0"/>
                </a:rPr>
                <a:t>1</a:t>
              </a:r>
              <a:endParaRPr lang="en-US" altLang="zh-CN" sz="2400" u="dashHeavy" dirty="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Attach files by dragging &amp; dropping, selecting or pasting them.</a:t>
              </a:r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C0193E49-A2EB-8BFA-6228-1A115014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691683" y="6842506"/>
              <a:ext cx="410281" cy="410281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692C36D-1946-63EF-E177-3E1EB0168D98}"/>
                </a:ext>
              </a:extLst>
            </p:cNvPr>
            <p:cNvSpPr txBox="1"/>
            <p:nvPr/>
          </p:nvSpPr>
          <p:spPr>
            <a:xfrm>
              <a:off x="952119" y="7621797"/>
              <a:ext cx="12441830" cy="4448283"/>
            </a:xfrm>
            <a:prstGeom prst="roundRect">
              <a:avLst>
                <a:gd name="adj" fmla="val 631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400">
                  <a:noFill/>
                  <a:latin typeface="Rajdhani Medium" panose="02000000000000000000" pitchFamily="50" charset="0"/>
                  <a:cs typeface="Rajdhani Medium" panose="02000000000000000000" pitchFamily="50" charset="0"/>
                </a:rPr>
                <a:t>This is the last version of Dead Dog 2, which has the English mode, the name“ Dead Dog”, or maybe the lite mode.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400">
                  <a:noFill/>
                  <a:latin typeface="Rajdhani Bold" panose="02000000000000000000" pitchFamily="50" charset="0"/>
                  <a:cs typeface="Rajdhani Bold" panose="02000000000000000000" pitchFamily="50" charset="0"/>
                </a:rPr>
                <a:t>Since the Dead Dog 3, it will be renamed as "Screen Blackening".</a:t>
              </a:r>
            </a:p>
            <a:p>
              <a:pPr algn="just">
                <a:lnSpc>
                  <a:spcPct val="150000"/>
                </a:lnSpc>
              </a:pPr>
              <a:endParaRPr lang="en-US" altLang="zh-CN" sz="2400">
                <a:noFill/>
                <a:latin typeface="Rajdhani Bold" panose="02000000000000000000" pitchFamily="50" charset="0"/>
                <a:cs typeface="Rajdhani Bold" panose="02000000000000000000" pitchFamily="50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2400" u="dashHeavy">
                  <a:noFill/>
                  <a:latin typeface="Rajdhani Medium" panose="02000000000000000000" pitchFamily="50" charset="0"/>
                  <a:cs typeface="Rajdhani Medium" panose="02000000000000000000" pitchFamily="50" charset="0"/>
                </a:rPr>
                <a:t>																										   </a:t>
              </a:r>
              <a:r>
                <a:rPr lang="en-US" altLang="zh-CN" sz="113" u="dashHeavy">
                  <a:noFill/>
                  <a:latin typeface="Rajdhani Medium" panose="02000000000000000000" pitchFamily="50" charset="0"/>
                  <a:cs typeface="Rajdhani Medium" panose="02000000000000000000" pitchFamily="50" charset="0"/>
                </a:rPr>
                <a:t>1</a:t>
              </a:r>
              <a:endParaRPr lang="en-US" altLang="zh-CN" sz="2400" u="dashHeavy">
                <a:noFill/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  <a:p>
              <a:pPr algn="ctr" fontAlgn="ctr">
                <a:lnSpc>
                  <a:spcPct val="150000"/>
                </a:lnSpc>
              </a:pPr>
              <a:r>
                <a:rPr lang="zh-CN" altLang="en-US" sz="480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↓ </a:t>
              </a:r>
              <a:r>
                <a:rPr lang="en-US" altLang="zh-CN" sz="240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Attach files by dragging &amp; dropping, selecting or pasting them.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26F29D7-D3F3-B93D-5F46-4EF1170EFF77}"/>
                </a:ext>
              </a:extLst>
            </p:cNvPr>
            <p:cNvSpPr txBox="1"/>
            <p:nvPr/>
          </p:nvSpPr>
          <p:spPr>
            <a:xfrm>
              <a:off x="952119" y="7632904"/>
              <a:ext cx="12441830" cy="2791256"/>
            </a:xfrm>
            <a:custGeom>
              <a:avLst/>
              <a:gdLst>
                <a:gd name="connsiteX0" fmla="*/ 217089 w 12441830"/>
                <a:gd name="connsiteY0" fmla="*/ 0 h 2791256"/>
                <a:gd name="connsiteX1" fmla="*/ 12224741 w 12441830"/>
                <a:gd name="connsiteY1" fmla="*/ 0 h 2791256"/>
                <a:gd name="connsiteX2" fmla="*/ 12441830 w 12441830"/>
                <a:gd name="connsiteY2" fmla="*/ 217089 h 2791256"/>
                <a:gd name="connsiteX3" fmla="*/ 12441830 w 12441830"/>
                <a:gd name="connsiteY3" fmla="*/ 2791256 h 2791256"/>
                <a:gd name="connsiteX4" fmla="*/ 0 w 12441830"/>
                <a:gd name="connsiteY4" fmla="*/ 2791256 h 2791256"/>
                <a:gd name="connsiteX5" fmla="*/ 0 w 12441830"/>
                <a:gd name="connsiteY5" fmla="*/ 217089 h 2791256"/>
                <a:gd name="connsiteX6" fmla="*/ 217089 w 12441830"/>
                <a:gd name="connsiteY6" fmla="*/ 0 h 279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41830" h="2791256">
                  <a:moveTo>
                    <a:pt x="217089" y="0"/>
                  </a:moveTo>
                  <a:lnTo>
                    <a:pt x="12224741" y="0"/>
                  </a:lnTo>
                  <a:cubicBezTo>
                    <a:pt x="12344636" y="0"/>
                    <a:pt x="12441830" y="97194"/>
                    <a:pt x="12441830" y="217089"/>
                  </a:cubicBezTo>
                  <a:lnTo>
                    <a:pt x="12441830" y="2791256"/>
                  </a:lnTo>
                  <a:lnTo>
                    <a:pt x="0" y="2791256"/>
                  </a:lnTo>
                  <a:lnTo>
                    <a:pt x="0" y="217089"/>
                  </a:lnTo>
                  <a:cubicBezTo>
                    <a:pt x="0" y="97194"/>
                    <a:pt x="97194" y="0"/>
                    <a:pt x="2170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endParaRPr lang="en-US" altLang="zh-CN" sz="2400">
                <a:solidFill>
                  <a:schemeClr val="bg1">
                    <a:lumMod val="50000"/>
                  </a:schemeClr>
                </a:solidFill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0800604-C8E7-354C-E63F-205176591A73}"/>
                </a:ext>
              </a:extLst>
            </p:cNvPr>
            <p:cNvSpPr txBox="1"/>
            <p:nvPr/>
          </p:nvSpPr>
          <p:spPr>
            <a:xfrm>
              <a:off x="1320067" y="8394256"/>
              <a:ext cx="9630901" cy="546497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>
                  <a:latin typeface="DIN1451" panose="020B0503020202040203" pitchFamily="34" charset="0"/>
                </a:rPr>
                <a:t>Dead.Dog.Automatically.ppsx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A664186-24CD-2DA4-645E-EF643E69D125}"/>
                </a:ext>
              </a:extLst>
            </p:cNvPr>
            <p:cNvSpPr txBox="1"/>
            <p:nvPr/>
          </p:nvSpPr>
          <p:spPr>
            <a:xfrm>
              <a:off x="1320067" y="9340088"/>
              <a:ext cx="9630901" cy="546497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>
                  <a:latin typeface="DIN1451" panose="020B0503020202040203" pitchFamily="34" charset="0"/>
                </a:rPr>
                <a:t>Dead.Dog.ppsx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79F9475-4ED0-7FA6-9BE0-4E1AEF74F161}"/>
                </a:ext>
              </a:extLst>
            </p:cNvPr>
            <p:cNvSpPr txBox="1"/>
            <p:nvPr/>
          </p:nvSpPr>
          <p:spPr>
            <a:xfrm>
              <a:off x="11275440" y="8344337"/>
              <a:ext cx="1826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CN" sz="2400">
                  <a:solidFill>
                    <a:srgbClr val="57606A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615 KB     </a:t>
              </a:r>
              <a:r>
                <a:rPr lang="en-US" altLang="zh-CN" sz="3600">
                  <a:solidFill>
                    <a:srgbClr val="57606A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×</a:t>
              </a:r>
              <a:endParaRPr lang="zh-CN" altLang="en-US" sz="240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3A98C33-B9F4-38E4-7445-5DB7D239D04F}"/>
                </a:ext>
              </a:extLst>
            </p:cNvPr>
            <p:cNvSpPr txBox="1"/>
            <p:nvPr/>
          </p:nvSpPr>
          <p:spPr>
            <a:xfrm>
              <a:off x="11259196" y="9290170"/>
              <a:ext cx="1826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CN" sz="2400">
                  <a:solidFill>
                    <a:srgbClr val="57606A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614 KB     </a:t>
              </a:r>
              <a:r>
                <a:rPr lang="en-US" altLang="zh-CN" sz="3600">
                  <a:solidFill>
                    <a:srgbClr val="57606A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×</a:t>
              </a:r>
              <a:endParaRPr lang="zh-CN" altLang="en-US" sz="240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sp>
          <p:nvSpPr>
            <p:cNvPr id="36" name="Rectangle 1">
              <a:extLst>
                <a:ext uri="{FF2B5EF4-FFF2-40B4-BE49-F238E27FC236}">
                  <a16:creationId xmlns:a16="http://schemas.microsoft.com/office/drawing/2014/main" id="{CB293988-1DE8-C9EE-CE91-8CB17D49E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066" y="12330958"/>
              <a:ext cx="7373813" cy="21524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90459" rIns="0" bIns="90459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80" fontAlgn="ctr"/>
              <a:r>
                <a:rPr lang="zh-CN" altLang="zh-CN" sz="2800" dirty="0">
                  <a:solidFill>
                    <a:srgbClr val="24292F"/>
                  </a:solidFill>
                  <a:latin typeface="Rajdhani SemiBold" panose="02000000000000000000" pitchFamily="2" charset="0"/>
                  <a:ea typeface="-apple-system"/>
                  <a:cs typeface="Rajdhani SemiBold" panose="02000000000000000000" pitchFamily="2" charset="0"/>
                </a:rPr>
                <a:t>Set as a pre-release</a:t>
              </a:r>
              <a:endParaRPr lang="en-US" altLang="zh-CN" sz="2800" dirty="0">
                <a:solidFill>
                  <a:srgbClr val="24292F"/>
                </a:solidFill>
                <a:latin typeface="Rajdhani SemiBold" panose="02000000000000000000" pitchFamily="2" charset="0"/>
                <a:ea typeface="-apple-system"/>
                <a:cs typeface="Rajdhani SemiBold" panose="02000000000000000000" pitchFamily="2" charset="0"/>
              </a:endParaRPr>
            </a:p>
            <a:p>
              <a:pPr defTabSz="914380" fontAlgn="ctr"/>
              <a:r>
                <a:rPr lang="zh-CN" altLang="zh-CN" sz="2400" dirty="0">
                  <a:solidFill>
                    <a:srgbClr val="24292F"/>
                  </a:solidFill>
                  <a:latin typeface="Rajdhani Medium" panose="02000000000000000000" pitchFamily="50" charset="0"/>
                  <a:ea typeface="-apple-system"/>
                  <a:cs typeface="Rajdhani Medium" panose="02000000000000000000" pitchFamily="50" charset="0"/>
                </a:rPr>
                <a:t>This release will be labeled as non-production ready</a:t>
              </a:r>
              <a:endParaRPr lang="en-US" altLang="zh-CN" sz="2400" dirty="0">
                <a:solidFill>
                  <a:srgbClr val="24292F"/>
                </a:solidFill>
                <a:latin typeface="Rajdhani Medium" panose="02000000000000000000" pitchFamily="50" charset="0"/>
                <a:ea typeface="-apple-system"/>
                <a:cs typeface="Rajdhani Medium" panose="02000000000000000000" pitchFamily="50" charset="0"/>
              </a:endParaRPr>
            </a:p>
            <a:p>
              <a:pPr defTabSz="914380" fontAlgn="ctr"/>
              <a:endParaRPr lang="zh-CN" altLang="zh-CN" sz="2400" dirty="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  <a:p>
              <a:pPr defTabSz="914380" fontAlgn="ctr"/>
              <a:r>
                <a:rPr lang="zh-CN" altLang="zh-CN" sz="2800" dirty="0">
                  <a:solidFill>
                    <a:srgbClr val="24292F"/>
                  </a:solidFill>
                  <a:latin typeface="Rajdhani SemiBold" panose="02000000000000000000" pitchFamily="2" charset="0"/>
                  <a:cs typeface="Rajdhani SemiBold" panose="02000000000000000000" pitchFamily="2" charset="0"/>
                </a:rPr>
                <a:t>Set as the latest release</a:t>
              </a:r>
              <a:endParaRPr lang="en-US" altLang="zh-CN" sz="2800" dirty="0">
                <a:solidFill>
                  <a:srgbClr val="24292F"/>
                </a:solidFill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  <a:p>
              <a:pPr defTabSz="914380" fontAlgn="ctr"/>
              <a:r>
                <a:rPr lang="zh-CN" altLang="zh-CN" sz="2400" dirty="0">
                  <a:solidFill>
                    <a:srgbClr val="24292F"/>
                  </a:solidFill>
                  <a:latin typeface="Rajdhani Medium" panose="02000000000000000000" pitchFamily="50" charset="0"/>
                  <a:ea typeface="-apple-system"/>
                  <a:cs typeface="Rajdhani Medium" panose="02000000000000000000" pitchFamily="50" charset="0"/>
                </a:rPr>
                <a:t>This release will be labeled as the latest for this repository.</a:t>
              </a:r>
              <a:endParaRPr lang="zh-CN" altLang="zh-CN" sz="5400" dirty="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D4D2C32-B8A5-939B-5742-6077CA73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15614" y="12330957"/>
              <a:ext cx="700453" cy="81631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AD81985-4732-5D8C-9300-045CADA9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15614" y="13602678"/>
              <a:ext cx="647787" cy="626721"/>
            </a:xfrm>
            <a:prstGeom prst="rect">
              <a:avLst/>
            </a:prstGeom>
          </p:spPr>
        </p:pic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F464A28-D232-79E5-CE26-AC37F9C6E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111" y="14554609"/>
              <a:ext cx="12367846" cy="16756"/>
            </a:xfrm>
            <a:prstGeom prst="line">
              <a:avLst/>
            </a:prstGeom>
            <a:ln w="12700">
              <a:solidFill>
                <a:srgbClr val="BFBFBF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71DD933-8F2E-ED43-7C9B-926DEE7C669F}"/>
                </a:ext>
              </a:extLst>
            </p:cNvPr>
            <p:cNvSpPr txBox="1"/>
            <p:nvPr/>
          </p:nvSpPr>
          <p:spPr>
            <a:xfrm>
              <a:off x="1156995" y="14889702"/>
              <a:ext cx="2427597" cy="610255"/>
            </a:xfrm>
            <a:prstGeom prst="roundRect">
              <a:avLst>
                <a:gd name="adj" fmla="val 26967"/>
              </a:avLst>
            </a:prstGeom>
            <a:solidFill>
              <a:srgbClr val="0969DA"/>
            </a:solidFill>
            <a:ln w="28575">
              <a:solidFill>
                <a:srgbClr val="096ADC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Publish Release</a:t>
              </a:r>
              <a:endParaRPr lang="zh-CN" altLang="en-US" sz="2400" dirty="0">
                <a:solidFill>
                  <a:schemeClr val="bg1"/>
                </a:solidFill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5CF790C-67BF-ACCC-2EA1-513B1E839BEA}"/>
                </a:ext>
              </a:extLst>
            </p:cNvPr>
            <p:cNvSpPr txBox="1"/>
            <p:nvPr/>
          </p:nvSpPr>
          <p:spPr>
            <a:xfrm>
              <a:off x="3690187" y="14889703"/>
              <a:ext cx="1812786" cy="610255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 w="28575">
              <a:solidFill>
                <a:srgbClr val="D4D7D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altLang="zh-CN" sz="2400" dirty="0">
                  <a:latin typeface="Rajdhani Medium" panose="02000000000000000000" pitchFamily="50" charset="0"/>
                  <a:cs typeface="Rajdhani Medium" panose="02000000000000000000" pitchFamily="50" charset="0"/>
                </a:rPr>
                <a:t>Save draft</a:t>
              </a:r>
              <a:endParaRPr lang="zh-CN" altLang="en-US" sz="2400" dirty="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71ACAED-E429-4115-A335-B1B9FB4A0BE7}"/>
              </a:ext>
            </a:extLst>
          </p:cNvPr>
          <p:cNvSpPr txBox="1"/>
          <p:nvPr/>
        </p:nvSpPr>
        <p:spPr>
          <a:xfrm>
            <a:off x="2370793" y="1514962"/>
            <a:ext cx="115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-150" dirty="0">
                <a:latin typeface="DIN1451" panose="020B0503020202040203" pitchFamily="34" charset="0"/>
              </a:rPr>
              <a:t>2.0.0.5</a:t>
            </a:r>
            <a:endParaRPr lang="zh-CN" altLang="en-US" sz="2400" spc="-150" dirty="0">
              <a:latin typeface="DIN1451" panose="020B0503020202040203" pitchFamily="34" charset="0"/>
            </a:endParaRPr>
          </a:p>
        </p:txBody>
      </p:sp>
      <p:pic>
        <p:nvPicPr>
          <p:cNvPr id="38" name="光标1" descr="图标&#10;&#10;低可信度描述已自动生成">
            <a:extLst>
              <a:ext uri="{FF2B5EF4-FFF2-40B4-BE49-F238E27FC236}">
                <a16:creationId xmlns:a16="http://schemas.microsoft.com/office/drawing/2014/main" id="{CE43A615-F11A-8292-D264-5D92E502AA37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881" y="5281471"/>
            <a:ext cx="722313" cy="722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A029E16-3FE6-34DB-AD97-A9D1F8B2065A}"/>
              </a:ext>
            </a:extLst>
          </p:cNvPr>
          <p:cNvGrpSpPr/>
          <p:nvPr/>
        </p:nvGrpSpPr>
        <p:grpSpPr>
          <a:xfrm>
            <a:off x="6207700" y="16675554"/>
            <a:ext cx="2035349" cy="584775"/>
            <a:chOff x="6458429" y="5251473"/>
            <a:chExt cx="2819444" cy="816772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69107B96-AEC0-C8A1-6C34-688274C9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58429" y="5367473"/>
              <a:ext cx="584775" cy="58477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5AE6A44-9668-63D3-37AC-A0CD6F07D764}"/>
                </a:ext>
              </a:extLst>
            </p:cNvPr>
            <p:cNvSpPr txBox="1"/>
            <p:nvPr/>
          </p:nvSpPr>
          <p:spPr>
            <a:xfrm>
              <a:off x="7145708" y="5251473"/>
              <a:ext cx="2132165" cy="816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HarmonyOS Sans Medium" panose="00000600000000000000" pitchFamily="2" charset="0"/>
                </a:rPr>
                <a:t>GitHub</a:t>
              </a:r>
              <a:endParaRPr lang="zh-CN" altLang="en-US" sz="3200" dirty="0">
                <a:latin typeface="HarmonyOS Sans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6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0">
        <p:fade/>
      </p:transition>
    </mc:Choice>
    <mc:Fallback xmlns="">
      <p:transition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337FA7BC-2F8B-0656-08F1-90C6245363F3}"/>
              </a:ext>
            </a:extLst>
          </p:cNvPr>
          <p:cNvGrpSpPr/>
          <p:nvPr/>
        </p:nvGrpSpPr>
        <p:grpSpPr>
          <a:xfrm>
            <a:off x="887907" y="-10971266"/>
            <a:ext cx="12624398" cy="15163144"/>
            <a:chOff x="796623" y="336814"/>
            <a:chExt cx="12624398" cy="15163144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17AA7473-55EF-58C9-ECAB-162A178199F2}"/>
                </a:ext>
              </a:extLst>
            </p:cNvPr>
            <p:cNvSpPr txBox="1"/>
            <p:nvPr/>
          </p:nvSpPr>
          <p:spPr>
            <a:xfrm>
              <a:off x="979191" y="1472547"/>
              <a:ext cx="8210690" cy="546497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>
                  <a:latin typeface="DIN1451" panose="020B0503020202040203" pitchFamily="34" charset="0"/>
                </a:rPr>
                <a:t>Dead Dog v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622ED56-3D5A-1519-B52E-C9BBB9C4111B}"/>
                </a:ext>
              </a:extLst>
            </p:cNvPr>
            <p:cNvSpPr txBox="1"/>
            <p:nvPr/>
          </p:nvSpPr>
          <p:spPr>
            <a:xfrm>
              <a:off x="979192" y="336814"/>
              <a:ext cx="2324705" cy="546497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>
                  <a:latin typeface="Rajdhani Medium" panose="02000000000000000000" pitchFamily="50" charset="0"/>
                  <a:cs typeface="Rajdhani Medium" panose="02000000000000000000" pitchFamily="50" charset="0"/>
                </a:rPr>
                <a:t>        v2.0.0.5   </a:t>
              </a:r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▾</a:t>
              </a:r>
            </a:p>
          </p:txBody>
        </p:sp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E89F72CC-E459-EC2A-76A0-5BE3D5BE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6995" y="446989"/>
              <a:ext cx="326146" cy="326146"/>
            </a:xfrm>
            <a:prstGeom prst="rect">
              <a:avLst/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E7A6E8E-5E1D-B768-C649-CABF39F25668}"/>
                </a:ext>
              </a:extLst>
            </p:cNvPr>
            <p:cNvSpPr txBox="1"/>
            <p:nvPr/>
          </p:nvSpPr>
          <p:spPr>
            <a:xfrm>
              <a:off x="3601967" y="336814"/>
              <a:ext cx="3057566" cy="546497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>
                  <a:latin typeface="Rajdhani Medium" panose="02000000000000000000" pitchFamily="50" charset="0"/>
                  <a:cs typeface="Rajdhani Medium" panose="02000000000000000000" pitchFamily="50" charset="0"/>
                </a:rPr>
                <a:t>        </a:t>
              </a:r>
              <a:r>
                <a:rPr lang="en-US" altLang="zh-CN" sz="240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Target:</a:t>
              </a:r>
              <a:r>
                <a:rPr lang="en-US" altLang="zh-CN" sz="2400">
                  <a:latin typeface="Rajdhani Medium" panose="02000000000000000000" pitchFamily="50" charset="0"/>
                  <a:cs typeface="Rajdhani Medium" panose="02000000000000000000" pitchFamily="50" charset="0"/>
                </a:rPr>
                <a:t>  main   </a:t>
              </a:r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▾</a:t>
              </a:r>
            </a:p>
          </p:txBody>
        </p:sp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8BF9BE3F-CC4A-413F-5694-50CFD1E44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35832" y="446989"/>
              <a:ext cx="326146" cy="326146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EED2B49-52C0-3DDC-DDC1-610DF0439CFC}"/>
                </a:ext>
              </a:extLst>
            </p:cNvPr>
            <p:cNvSpPr txBox="1"/>
            <p:nvPr/>
          </p:nvSpPr>
          <p:spPr>
            <a:xfrm>
              <a:off x="979192" y="993486"/>
              <a:ext cx="7064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rgbClr val="57606A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Choose an existing tag, or create a new tag when you publish this release.</a:t>
              </a:r>
              <a:endParaRPr lang="zh-CN" altLang="en-US" sz="160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BFEEA1D3-BF3E-AD52-4001-9B2E7F953A47}"/>
                </a:ext>
              </a:extLst>
            </p:cNvPr>
            <p:cNvSpPr/>
            <p:nvPr/>
          </p:nvSpPr>
          <p:spPr>
            <a:xfrm>
              <a:off x="1029729" y="2307100"/>
              <a:ext cx="12391292" cy="686993"/>
            </a:xfrm>
            <a:custGeom>
              <a:avLst/>
              <a:gdLst>
                <a:gd name="connsiteX0" fmla="*/ 0 w 12391292"/>
                <a:gd name="connsiteY0" fmla="*/ 480646 h 480646"/>
                <a:gd name="connsiteX1" fmla="*/ 0 w 12391292"/>
                <a:gd name="connsiteY1" fmla="*/ 0 h 480646"/>
                <a:gd name="connsiteX2" fmla="*/ 1219200 w 12391292"/>
                <a:gd name="connsiteY2" fmla="*/ 0 h 480646"/>
                <a:gd name="connsiteX3" fmla="*/ 1219200 w 12391292"/>
                <a:gd name="connsiteY3" fmla="*/ 468923 h 480646"/>
                <a:gd name="connsiteX4" fmla="*/ 12391292 w 12391292"/>
                <a:gd name="connsiteY4" fmla="*/ 468923 h 480646"/>
                <a:gd name="connsiteX5" fmla="*/ 12367846 w 12391292"/>
                <a:gd name="connsiteY5" fmla="*/ 468923 h 48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91292" h="480646">
                  <a:moveTo>
                    <a:pt x="0" y="480646"/>
                  </a:moveTo>
                  <a:lnTo>
                    <a:pt x="0" y="0"/>
                  </a:lnTo>
                  <a:lnTo>
                    <a:pt x="1219200" y="0"/>
                  </a:lnTo>
                  <a:lnTo>
                    <a:pt x="1219200" y="468923"/>
                  </a:lnTo>
                  <a:lnTo>
                    <a:pt x="12391292" y="468923"/>
                  </a:lnTo>
                  <a:lnTo>
                    <a:pt x="12367846" y="468923"/>
                  </a:lnTo>
                </a:path>
              </a:pathLst>
            </a:custGeom>
            <a:ln w="12700">
              <a:solidFill>
                <a:srgbClr val="BFBFBF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>
                <a:lnSpc>
                  <a:spcPct val="110000"/>
                </a:lnSpc>
              </a:pPr>
              <a:r>
                <a:rPr lang="en-US" altLang="zh-CN" sz="2400">
                  <a:latin typeface="Rajdhani Medium" panose="02000000000000000000" pitchFamily="50" charset="0"/>
                  <a:cs typeface="Rajdhani Medium" panose="02000000000000000000" pitchFamily="50" charset="0"/>
                </a:rPr>
                <a:t>  Write        Preview</a:t>
              </a:r>
              <a:endParaRPr lang="zh-CN" altLang="en-US" sz="240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F56DFB1B-4F32-5F68-6BE5-13FFA5894724}"/>
                </a:ext>
              </a:extLst>
            </p:cNvPr>
            <p:cNvGrpSpPr/>
            <p:nvPr/>
          </p:nvGrpSpPr>
          <p:grpSpPr>
            <a:xfrm>
              <a:off x="796623" y="3104270"/>
              <a:ext cx="12624398" cy="607248"/>
              <a:chOff x="1079878" y="4304702"/>
              <a:chExt cx="12624398" cy="607248"/>
            </a:xfrm>
          </p:grpSpPr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E78A1245-630F-AE46-2CE4-283685166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4903" b="62322"/>
              <a:stretch/>
            </p:blipFill>
            <p:spPr>
              <a:xfrm>
                <a:off x="1079878" y="4304702"/>
                <a:ext cx="3614496" cy="607248"/>
              </a:xfrm>
              <a:prstGeom prst="rect">
                <a:avLst/>
              </a:prstGeom>
            </p:spPr>
          </p:pic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9582B186-04B5-17D9-6655-34E61CA1EF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601" t="30966" b="39211"/>
              <a:stretch/>
            </p:blipFill>
            <p:spPr>
              <a:xfrm>
                <a:off x="4952406" y="4328148"/>
                <a:ext cx="4495399" cy="480646"/>
              </a:xfrm>
              <a:prstGeom prst="rect">
                <a:avLst/>
              </a:prstGeom>
            </p:spPr>
          </p:pic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6089AA41-C17C-55B1-66C1-6CA35BED1925}"/>
                  </a:ext>
                </a:extLst>
              </p:cNvPr>
              <p:cNvSpPr txBox="1"/>
              <p:nvPr/>
            </p:nvSpPr>
            <p:spPr>
              <a:xfrm>
                <a:off x="10931665" y="4328148"/>
                <a:ext cx="2772611" cy="524637"/>
              </a:xfrm>
              <a:prstGeom prst="roundRect">
                <a:avLst>
                  <a:gd name="adj" fmla="val 26967"/>
                </a:avLst>
              </a:prstGeom>
              <a:solidFill>
                <a:srgbClr val="F6F8FA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2000">
                    <a:solidFill>
                      <a:schemeClr val="bg1">
                        <a:lumMod val="50000"/>
                      </a:schemeClr>
                    </a:solidFill>
                    <a:latin typeface="Rajdhani Medium" panose="02000000000000000000" pitchFamily="50" charset="0"/>
                    <a:cs typeface="Rajdhani Medium" panose="02000000000000000000" pitchFamily="50" charset="0"/>
                  </a:rPr>
                  <a:t>Generate release notes</a:t>
                </a: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97E4F7FF-1876-B7A1-4FFB-2E3F9F78AB63}"/>
                </a:ext>
              </a:extLst>
            </p:cNvPr>
            <p:cNvSpPr txBox="1"/>
            <p:nvPr/>
          </p:nvSpPr>
          <p:spPr>
            <a:xfrm>
              <a:off x="979191" y="3924337"/>
              <a:ext cx="12441830" cy="3436583"/>
            </a:xfrm>
            <a:prstGeom prst="roundRect">
              <a:avLst>
                <a:gd name="adj" fmla="val 631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400" dirty="0">
                  <a:latin typeface="Rajdhani Medium" panose="02000000000000000000" pitchFamily="50" charset="0"/>
                  <a:cs typeface="Rajdhani Medium" panose="02000000000000000000" pitchFamily="50" charset="0"/>
                </a:rPr>
                <a:t>This is the last version of Dead Dog 2, which has the English mode, the name “Dead Dog”, or probably the lite mode.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400" dirty="0">
                  <a:latin typeface="Rajdhani Bold" panose="02000000000000000000" pitchFamily="50" charset="0"/>
                  <a:cs typeface="Rajdhani Bold" panose="02000000000000000000" pitchFamily="50" charset="0"/>
                </a:rPr>
                <a:t>Since the Dead Dog 3, it will be renamed as "Screen Blackening".</a:t>
              </a:r>
            </a:p>
            <a:p>
              <a:pPr algn="just">
                <a:lnSpc>
                  <a:spcPct val="150000"/>
                </a:lnSpc>
              </a:pPr>
              <a:endParaRPr lang="en-US" altLang="zh-CN" sz="2400" dirty="0">
                <a:latin typeface="Rajdhani Bold" panose="02000000000000000000" pitchFamily="50" charset="0"/>
                <a:cs typeface="Rajdhani Bold" panose="02000000000000000000" pitchFamily="50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2400" u="dashHeavy" dirty="0">
                  <a:latin typeface="Rajdhani Medium" panose="02000000000000000000" pitchFamily="50" charset="0"/>
                  <a:cs typeface="Rajdhani Medium" panose="02000000000000000000" pitchFamily="50" charset="0"/>
                </a:rPr>
                <a:t>																										   </a:t>
              </a:r>
              <a:r>
                <a:rPr lang="en-US" altLang="zh-CN" sz="113" u="dashHeavy" dirty="0">
                  <a:latin typeface="Rajdhani Medium" panose="02000000000000000000" pitchFamily="50" charset="0"/>
                  <a:cs typeface="Rajdhani Medium" panose="02000000000000000000" pitchFamily="50" charset="0"/>
                </a:rPr>
                <a:t>1</a:t>
              </a:r>
              <a:endParaRPr lang="en-US" altLang="zh-CN" sz="2400" u="dashHeavy" dirty="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Attach files by dragging &amp; dropping, selecting or pasting them.</a:t>
              </a:r>
            </a:p>
          </p:txBody>
        </p:sp>
        <p:pic>
          <p:nvPicPr>
            <p:cNvPr id="75" name="图形 74">
              <a:extLst>
                <a:ext uri="{FF2B5EF4-FFF2-40B4-BE49-F238E27FC236}">
                  <a16:creationId xmlns:a16="http://schemas.microsoft.com/office/drawing/2014/main" id="{92E657BB-AF6D-F50D-7D7C-BB6D41819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691683" y="6842506"/>
              <a:ext cx="410281" cy="410281"/>
            </a:xfrm>
            <a:prstGeom prst="rect">
              <a:avLst/>
            </a:prstGeom>
          </p:spPr>
        </p:pic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F3779C24-9214-EC50-C342-D12AB1587243}"/>
                </a:ext>
              </a:extLst>
            </p:cNvPr>
            <p:cNvSpPr txBox="1"/>
            <p:nvPr/>
          </p:nvSpPr>
          <p:spPr>
            <a:xfrm>
              <a:off x="952119" y="7621797"/>
              <a:ext cx="12441830" cy="4448283"/>
            </a:xfrm>
            <a:prstGeom prst="roundRect">
              <a:avLst>
                <a:gd name="adj" fmla="val 631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400" dirty="0">
                  <a:noFill/>
                  <a:latin typeface="Rajdhani Medium" panose="02000000000000000000" pitchFamily="50" charset="0"/>
                  <a:cs typeface="Rajdhani Medium" panose="02000000000000000000" pitchFamily="50" charset="0"/>
                </a:rPr>
                <a:t>This is the last version of Dead Dog 2, which has the English mode, the name“ Dead Dog”, or maybe the lite mode.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400" dirty="0">
                  <a:noFill/>
                  <a:latin typeface="Rajdhani Bold" panose="02000000000000000000" pitchFamily="50" charset="0"/>
                  <a:cs typeface="Rajdhani Bold" panose="02000000000000000000" pitchFamily="50" charset="0"/>
                </a:rPr>
                <a:t>Since the Dead Dog 3, it will be renamed as "Screen Blackening".</a:t>
              </a:r>
            </a:p>
            <a:p>
              <a:pPr algn="just">
                <a:lnSpc>
                  <a:spcPct val="150000"/>
                </a:lnSpc>
              </a:pPr>
              <a:endParaRPr lang="en-US" altLang="zh-CN" sz="2400" dirty="0">
                <a:noFill/>
                <a:latin typeface="Rajdhani Bold" panose="02000000000000000000" pitchFamily="50" charset="0"/>
                <a:cs typeface="Rajdhani Bold" panose="02000000000000000000" pitchFamily="50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2400" u="dashHeavy" dirty="0">
                  <a:noFill/>
                  <a:latin typeface="Rajdhani Medium" panose="02000000000000000000" pitchFamily="50" charset="0"/>
                  <a:cs typeface="Rajdhani Medium" panose="02000000000000000000" pitchFamily="50" charset="0"/>
                </a:rPr>
                <a:t>																										   </a:t>
              </a:r>
              <a:r>
                <a:rPr lang="en-US" altLang="zh-CN" sz="113" u="dashHeavy" dirty="0">
                  <a:noFill/>
                  <a:latin typeface="Rajdhani Medium" panose="02000000000000000000" pitchFamily="50" charset="0"/>
                  <a:cs typeface="Rajdhani Medium" panose="02000000000000000000" pitchFamily="50" charset="0"/>
                </a:rPr>
                <a:t>1</a:t>
              </a:r>
              <a:endParaRPr lang="en-US" altLang="zh-CN" sz="2400" u="dashHeavy" dirty="0">
                <a:noFill/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  <a:p>
              <a:pPr algn="ctr" fontAlgn="ctr">
                <a:lnSpc>
                  <a:spcPct val="150000"/>
                </a:lnSpc>
              </a:pPr>
              <a:r>
                <a:rPr lang="zh-CN" altLang="en-US" sz="4800" dirty="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↓ 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Attach files by dragging &amp; dropping, selecting or pasting them.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23097AFA-E55D-4EB3-EAE8-E96E62C0AE26}"/>
                </a:ext>
              </a:extLst>
            </p:cNvPr>
            <p:cNvSpPr txBox="1"/>
            <p:nvPr/>
          </p:nvSpPr>
          <p:spPr>
            <a:xfrm>
              <a:off x="952119" y="7632904"/>
              <a:ext cx="12441830" cy="2791256"/>
            </a:xfrm>
            <a:custGeom>
              <a:avLst/>
              <a:gdLst>
                <a:gd name="connsiteX0" fmla="*/ 217089 w 12441830"/>
                <a:gd name="connsiteY0" fmla="*/ 0 h 2791256"/>
                <a:gd name="connsiteX1" fmla="*/ 12224741 w 12441830"/>
                <a:gd name="connsiteY1" fmla="*/ 0 h 2791256"/>
                <a:gd name="connsiteX2" fmla="*/ 12441830 w 12441830"/>
                <a:gd name="connsiteY2" fmla="*/ 217089 h 2791256"/>
                <a:gd name="connsiteX3" fmla="*/ 12441830 w 12441830"/>
                <a:gd name="connsiteY3" fmla="*/ 2791256 h 2791256"/>
                <a:gd name="connsiteX4" fmla="*/ 0 w 12441830"/>
                <a:gd name="connsiteY4" fmla="*/ 2791256 h 2791256"/>
                <a:gd name="connsiteX5" fmla="*/ 0 w 12441830"/>
                <a:gd name="connsiteY5" fmla="*/ 217089 h 2791256"/>
                <a:gd name="connsiteX6" fmla="*/ 217089 w 12441830"/>
                <a:gd name="connsiteY6" fmla="*/ 0 h 279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41830" h="2791256">
                  <a:moveTo>
                    <a:pt x="217089" y="0"/>
                  </a:moveTo>
                  <a:lnTo>
                    <a:pt x="12224741" y="0"/>
                  </a:lnTo>
                  <a:cubicBezTo>
                    <a:pt x="12344636" y="0"/>
                    <a:pt x="12441830" y="97194"/>
                    <a:pt x="12441830" y="217089"/>
                  </a:cubicBezTo>
                  <a:lnTo>
                    <a:pt x="12441830" y="2791256"/>
                  </a:lnTo>
                  <a:lnTo>
                    <a:pt x="0" y="2791256"/>
                  </a:lnTo>
                  <a:lnTo>
                    <a:pt x="0" y="217089"/>
                  </a:lnTo>
                  <a:cubicBezTo>
                    <a:pt x="0" y="97194"/>
                    <a:pt x="97194" y="0"/>
                    <a:pt x="2170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endParaRPr lang="en-US" altLang="zh-CN" sz="2400">
                <a:solidFill>
                  <a:schemeClr val="bg1">
                    <a:lumMod val="50000"/>
                  </a:schemeClr>
                </a:solidFill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0494B80-FF92-0D03-9743-950220825813}"/>
                </a:ext>
              </a:extLst>
            </p:cNvPr>
            <p:cNvSpPr txBox="1"/>
            <p:nvPr/>
          </p:nvSpPr>
          <p:spPr>
            <a:xfrm>
              <a:off x="1320067" y="8394256"/>
              <a:ext cx="9630901" cy="546497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>
                  <a:latin typeface="DIN1451" panose="020B0503020202040203" pitchFamily="34" charset="0"/>
                </a:rPr>
                <a:t>Dead.Dog.Automatically.ppsx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68D54E40-EE57-03C6-4966-02C009843DB6}"/>
                </a:ext>
              </a:extLst>
            </p:cNvPr>
            <p:cNvSpPr txBox="1"/>
            <p:nvPr/>
          </p:nvSpPr>
          <p:spPr>
            <a:xfrm>
              <a:off x="1320067" y="9340088"/>
              <a:ext cx="9630901" cy="546497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>
                  <a:latin typeface="DIN1451" panose="020B0503020202040203" pitchFamily="34" charset="0"/>
                </a:rPr>
                <a:t>Dead.Dog.ppsx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15111DB-FE92-8ECF-E2E8-85BC49F6DCE2}"/>
                </a:ext>
              </a:extLst>
            </p:cNvPr>
            <p:cNvSpPr txBox="1"/>
            <p:nvPr/>
          </p:nvSpPr>
          <p:spPr>
            <a:xfrm>
              <a:off x="11275440" y="8344337"/>
              <a:ext cx="1826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CN" sz="2400">
                  <a:solidFill>
                    <a:srgbClr val="57606A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615 KB     </a:t>
              </a:r>
              <a:r>
                <a:rPr lang="en-US" altLang="zh-CN" sz="3600">
                  <a:solidFill>
                    <a:srgbClr val="57606A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×</a:t>
              </a:r>
              <a:endParaRPr lang="zh-CN" altLang="en-US" sz="240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BDD4128-D727-6393-16E2-5E1FE264BAE1}"/>
                </a:ext>
              </a:extLst>
            </p:cNvPr>
            <p:cNvSpPr txBox="1"/>
            <p:nvPr/>
          </p:nvSpPr>
          <p:spPr>
            <a:xfrm>
              <a:off x="11259196" y="9290170"/>
              <a:ext cx="1826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CN" sz="2400">
                  <a:solidFill>
                    <a:srgbClr val="57606A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614 KB     </a:t>
              </a:r>
              <a:r>
                <a:rPr lang="en-US" altLang="zh-CN" sz="3600">
                  <a:solidFill>
                    <a:srgbClr val="57606A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×</a:t>
              </a:r>
              <a:endParaRPr lang="zh-CN" altLang="en-US" sz="240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sp>
          <p:nvSpPr>
            <p:cNvPr id="82" name="Rectangle 1">
              <a:extLst>
                <a:ext uri="{FF2B5EF4-FFF2-40B4-BE49-F238E27FC236}">
                  <a16:creationId xmlns:a16="http://schemas.microsoft.com/office/drawing/2014/main" id="{59AF5109-00C1-40A6-23A8-36B025F79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6066" y="12330958"/>
              <a:ext cx="7373813" cy="21524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90459" rIns="0" bIns="90459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380" fontAlgn="ctr"/>
              <a:r>
                <a:rPr lang="zh-CN" altLang="zh-CN" sz="2800" dirty="0">
                  <a:solidFill>
                    <a:srgbClr val="24292F"/>
                  </a:solidFill>
                  <a:latin typeface="Rajdhani SemiBold" panose="02000000000000000000" pitchFamily="2" charset="0"/>
                  <a:ea typeface="-apple-system"/>
                  <a:cs typeface="Rajdhani SemiBold" panose="02000000000000000000" pitchFamily="2" charset="0"/>
                </a:rPr>
                <a:t>Set as a pre-release</a:t>
              </a:r>
              <a:endParaRPr lang="en-US" altLang="zh-CN" sz="2800" dirty="0">
                <a:solidFill>
                  <a:srgbClr val="24292F"/>
                </a:solidFill>
                <a:latin typeface="Rajdhani SemiBold" panose="02000000000000000000" pitchFamily="2" charset="0"/>
                <a:ea typeface="-apple-system"/>
                <a:cs typeface="Rajdhani SemiBold" panose="02000000000000000000" pitchFamily="2" charset="0"/>
              </a:endParaRPr>
            </a:p>
            <a:p>
              <a:pPr defTabSz="914380" fontAlgn="ctr"/>
              <a:r>
                <a:rPr lang="zh-CN" altLang="zh-CN" sz="2400" dirty="0">
                  <a:solidFill>
                    <a:srgbClr val="24292F"/>
                  </a:solidFill>
                  <a:latin typeface="Rajdhani Medium" panose="02000000000000000000" pitchFamily="50" charset="0"/>
                  <a:ea typeface="-apple-system"/>
                  <a:cs typeface="Rajdhani Medium" panose="02000000000000000000" pitchFamily="50" charset="0"/>
                </a:rPr>
                <a:t>This release will be labeled as non-production ready</a:t>
              </a:r>
              <a:endParaRPr lang="en-US" altLang="zh-CN" sz="2400" dirty="0">
                <a:solidFill>
                  <a:srgbClr val="24292F"/>
                </a:solidFill>
                <a:latin typeface="Rajdhani Medium" panose="02000000000000000000" pitchFamily="50" charset="0"/>
                <a:ea typeface="-apple-system"/>
                <a:cs typeface="Rajdhani Medium" panose="02000000000000000000" pitchFamily="50" charset="0"/>
              </a:endParaRPr>
            </a:p>
            <a:p>
              <a:pPr defTabSz="914380" fontAlgn="ctr"/>
              <a:endParaRPr lang="zh-CN" altLang="zh-CN" sz="2400" dirty="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  <a:p>
              <a:pPr defTabSz="914380" fontAlgn="ctr"/>
              <a:r>
                <a:rPr lang="zh-CN" altLang="zh-CN" sz="2800" dirty="0">
                  <a:solidFill>
                    <a:srgbClr val="24292F"/>
                  </a:solidFill>
                  <a:latin typeface="Rajdhani SemiBold" panose="02000000000000000000" pitchFamily="2" charset="0"/>
                  <a:cs typeface="Rajdhani SemiBold" panose="02000000000000000000" pitchFamily="2" charset="0"/>
                </a:rPr>
                <a:t>Set as the latest release</a:t>
              </a:r>
              <a:endParaRPr lang="en-US" altLang="zh-CN" sz="2800" dirty="0">
                <a:solidFill>
                  <a:srgbClr val="24292F"/>
                </a:solidFill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  <a:p>
              <a:pPr defTabSz="914380" fontAlgn="ctr"/>
              <a:r>
                <a:rPr lang="zh-CN" altLang="zh-CN" sz="2400" dirty="0">
                  <a:solidFill>
                    <a:srgbClr val="24292F"/>
                  </a:solidFill>
                  <a:latin typeface="Rajdhani Medium" panose="02000000000000000000" pitchFamily="50" charset="0"/>
                  <a:ea typeface="-apple-system"/>
                  <a:cs typeface="Rajdhani Medium" panose="02000000000000000000" pitchFamily="50" charset="0"/>
                </a:rPr>
                <a:t>This release will be labeled as the latest for this repository.</a:t>
              </a:r>
              <a:endParaRPr lang="zh-CN" altLang="zh-CN" sz="5400" dirty="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9B02B14E-10F0-1A82-2CC1-05476A699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15614" y="12330957"/>
              <a:ext cx="700453" cy="816317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F2C12A5D-A05C-4C58-D854-03479654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15614" y="13602678"/>
              <a:ext cx="647787" cy="626721"/>
            </a:xfrm>
            <a:prstGeom prst="rect">
              <a:avLst/>
            </a:prstGeom>
          </p:spPr>
        </p:pic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CFD613B-BD1C-2894-42AB-FC48D51C4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111" y="14554609"/>
              <a:ext cx="12367846" cy="16756"/>
            </a:xfrm>
            <a:prstGeom prst="line">
              <a:avLst/>
            </a:prstGeom>
            <a:ln w="12700">
              <a:solidFill>
                <a:srgbClr val="BFBFBF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9D1C702-D93B-C9A0-C2B0-ADD1CC9B9B45}"/>
                </a:ext>
              </a:extLst>
            </p:cNvPr>
            <p:cNvSpPr txBox="1"/>
            <p:nvPr/>
          </p:nvSpPr>
          <p:spPr>
            <a:xfrm>
              <a:off x="1156995" y="14889702"/>
              <a:ext cx="2427597" cy="610255"/>
            </a:xfrm>
            <a:prstGeom prst="roundRect">
              <a:avLst>
                <a:gd name="adj" fmla="val 26967"/>
              </a:avLst>
            </a:prstGeom>
            <a:solidFill>
              <a:srgbClr val="0969DA"/>
            </a:solidFill>
            <a:ln w="28575">
              <a:solidFill>
                <a:srgbClr val="096ADC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Rajdhani Medium" panose="02000000000000000000" pitchFamily="50" charset="0"/>
                  <a:cs typeface="Rajdhani Medium" panose="02000000000000000000" pitchFamily="50" charset="0"/>
                </a:rPr>
                <a:t>Publish Release</a:t>
              </a:r>
              <a:endParaRPr lang="zh-CN" altLang="en-US" sz="2400" dirty="0">
                <a:solidFill>
                  <a:schemeClr val="bg1"/>
                </a:solidFill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0131284F-CE5F-B411-0246-5D3D8C5F883D}"/>
                </a:ext>
              </a:extLst>
            </p:cNvPr>
            <p:cNvSpPr txBox="1"/>
            <p:nvPr/>
          </p:nvSpPr>
          <p:spPr>
            <a:xfrm>
              <a:off x="3690187" y="14889703"/>
              <a:ext cx="1812786" cy="610255"/>
            </a:xfrm>
            <a:prstGeom prst="roundRect">
              <a:avLst>
                <a:gd name="adj" fmla="val 26967"/>
              </a:avLst>
            </a:prstGeom>
            <a:solidFill>
              <a:srgbClr val="F6F8FA"/>
            </a:solidFill>
            <a:ln w="28575">
              <a:solidFill>
                <a:srgbClr val="D4D7D9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altLang="zh-CN" sz="2400" dirty="0">
                  <a:latin typeface="Rajdhani Medium" panose="02000000000000000000" pitchFamily="50" charset="0"/>
                  <a:cs typeface="Rajdhani Medium" panose="02000000000000000000" pitchFamily="50" charset="0"/>
                </a:rPr>
                <a:t>Save draft</a:t>
              </a:r>
              <a:endParaRPr lang="zh-CN" altLang="en-US" sz="2400" dirty="0">
                <a:latin typeface="Rajdhani Medium" panose="02000000000000000000" pitchFamily="50" charset="0"/>
                <a:cs typeface="Rajdhani Medium" panose="02000000000000000000" pitchFamily="50" charset="0"/>
              </a:endParaRPr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8CB98983-4F25-3FA9-F1CE-1A9F7882168E}"/>
              </a:ext>
            </a:extLst>
          </p:cNvPr>
          <p:cNvSpPr txBox="1"/>
          <p:nvPr/>
        </p:nvSpPr>
        <p:spPr>
          <a:xfrm>
            <a:off x="2462077" y="-9786082"/>
            <a:ext cx="115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-150" dirty="0">
                <a:latin typeface="DIN1451" panose="020B0503020202040203" pitchFamily="34" charset="0"/>
              </a:rPr>
              <a:t>2.0.0.5</a:t>
            </a:r>
            <a:endParaRPr lang="zh-CN" altLang="en-US" sz="2400" spc="-150" dirty="0">
              <a:latin typeface="DIN1451" panose="020B0503020202040203" pitchFamily="34" charset="0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A36F6CE-9DD8-CECD-899D-F20D19F619F6}"/>
              </a:ext>
            </a:extLst>
          </p:cNvPr>
          <p:cNvGrpSpPr/>
          <p:nvPr/>
        </p:nvGrpSpPr>
        <p:grpSpPr>
          <a:xfrm>
            <a:off x="6298984" y="5367474"/>
            <a:ext cx="2035349" cy="584775"/>
            <a:chOff x="6458429" y="5251473"/>
            <a:chExt cx="2819444" cy="816772"/>
          </a:xfrm>
        </p:grpSpPr>
        <p:pic>
          <p:nvPicPr>
            <p:cNvPr id="93" name="图形 92">
              <a:extLst>
                <a:ext uri="{FF2B5EF4-FFF2-40B4-BE49-F238E27FC236}">
                  <a16:creationId xmlns:a16="http://schemas.microsoft.com/office/drawing/2014/main" id="{45F2CAA9-D147-D3A5-5FFE-9165E83FF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58429" y="5367473"/>
              <a:ext cx="584775" cy="584775"/>
            </a:xfrm>
            <a:prstGeom prst="rect">
              <a:avLst/>
            </a:prstGeom>
          </p:spPr>
        </p:pic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F90112B-DD15-23E8-D29E-D858777005D4}"/>
                </a:ext>
              </a:extLst>
            </p:cNvPr>
            <p:cNvSpPr txBox="1"/>
            <p:nvPr/>
          </p:nvSpPr>
          <p:spPr>
            <a:xfrm>
              <a:off x="7145708" y="5251473"/>
              <a:ext cx="2132165" cy="816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HarmonyOS Sans Medium" panose="00000600000000000000" pitchFamily="2" charset="0"/>
                </a:rPr>
                <a:t>GitHub</a:t>
              </a:r>
              <a:endParaRPr lang="zh-CN" altLang="en-US" sz="3200" dirty="0">
                <a:latin typeface="HarmonyOS Sans Medium" panose="00000600000000000000" pitchFamily="2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2DD5170-62D4-F7D0-2FD9-5E0D49857912}"/>
              </a:ext>
            </a:extLst>
          </p:cNvPr>
          <p:cNvSpPr txBox="1"/>
          <p:nvPr/>
        </p:nvSpPr>
        <p:spPr>
          <a:xfrm>
            <a:off x="1248279" y="3581623"/>
            <a:ext cx="2427597" cy="610255"/>
          </a:xfrm>
          <a:prstGeom prst="roundRect">
            <a:avLst>
              <a:gd name="adj" fmla="val 26967"/>
            </a:avLst>
          </a:prstGeom>
          <a:solidFill>
            <a:srgbClr val="80CCFF"/>
          </a:solidFill>
          <a:ln w="28575">
            <a:solidFill>
              <a:srgbClr val="6BB1DD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Rajdhani Medium" panose="02000000000000000000" pitchFamily="50" charset="0"/>
                <a:cs typeface="Rajdhani Medium" panose="02000000000000000000" pitchFamily="50" charset="0"/>
              </a:rPr>
              <a:t>Publishing …</a:t>
            </a:r>
            <a:endParaRPr lang="zh-CN" altLang="en-US" sz="2400" dirty="0">
              <a:solidFill>
                <a:schemeClr val="bg1"/>
              </a:solidFill>
              <a:latin typeface="Rajdhani Medium" panose="02000000000000000000" pitchFamily="50" charset="0"/>
              <a:cs typeface="Rajdhani Medium" panose="02000000000000000000" pitchFamily="50" charset="0"/>
            </a:endParaRPr>
          </a:p>
        </p:txBody>
      </p:sp>
      <p:pic>
        <p:nvPicPr>
          <p:cNvPr id="3" name="光标1" descr="图标&#10;&#10;低可信度描述已自动生成">
            <a:extLst>
              <a:ext uri="{FF2B5EF4-FFF2-40B4-BE49-F238E27FC236}">
                <a16:creationId xmlns:a16="http://schemas.microsoft.com/office/drawing/2014/main" id="{44DA6A6C-F654-4DBC-8C82-149D25C2B47B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14" y="3948309"/>
            <a:ext cx="722313" cy="722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243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Word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784D4262-2606-0963-BA1F-E5B89ECB2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1975030"/>
            <a:ext cx="14377820" cy="17599721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8CB98983-4F25-3FA9-F1CE-1A9F7882168E}"/>
              </a:ext>
            </a:extLst>
          </p:cNvPr>
          <p:cNvSpPr txBox="1"/>
          <p:nvPr/>
        </p:nvSpPr>
        <p:spPr>
          <a:xfrm>
            <a:off x="2462076" y="-9847042"/>
            <a:ext cx="115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-150" dirty="0">
                <a:latin typeface="DIN1451" panose="020B0503020202040203" pitchFamily="34" charset="0"/>
              </a:rPr>
              <a:t>2.0.0.5</a:t>
            </a:r>
            <a:endParaRPr lang="zh-CN" altLang="en-US" sz="2400" spc="-150" dirty="0">
              <a:latin typeface="DIN1451" panose="020B0503020202040203" pitchFamily="34" charset="0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A36F6CE-9DD8-CECD-899D-F20D19F619F6}"/>
              </a:ext>
            </a:extLst>
          </p:cNvPr>
          <p:cNvGrpSpPr/>
          <p:nvPr/>
        </p:nvGrpSpPr>
        <p:grpSpPr>
          <a:xfrm>
            <a:off x="6298984" y="5367474"/>
            <a:ext cx="2035349" cy="584775"/>
            <a:chOff x="6458429" y="5251473"/>
            <a:chExt cx="2819444" cy="816772"/>
          </a:xfrm>
        </p:grpSpPr>
        <p:pic>
          <p:nvPicPr>
            <p:cNvPr id="93" name="图形 92">
              <a:extLst>
                <a:ext uri="{FF2B5EF4-FFF2-40B4-BE49-F238E27FC236}">
                  <a16:creationId xmlns:a16="http://schemas.microsoft.com/office/drawing/2014/main" id="{45F2CAA9-D147-D3A5-5FFE-9165E83FF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58429" y="5367473"/>
              <a:ext cx="584775" cy="584775"/>
            </a:xfrm>
            <a:prstGeom prst="rect">
              <a:avLst/>
            </a:prstGeom>
          </p:spPr>
        </p:pic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F90112B-DD15-23E8-D29E-D858777005D4}"/>
                </a:ext>
              </a:extLst>
            </p:cNvPr>
            <p:cNvSpPr txBox="1"/>
            <p:nvPr/>
          </p:nvSpPr>
          <p:spPr>
            <a:xfrm>
              <a:off x="7145708" y="5251473"/>
              <a:ext cx="2132165" cy="816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HarmonyOS Sans Medium" panose="00000600000000000000" pitchFamily="2" charset="0"/>
                </a:rPr>
                <a:t>GitHub</a:t>
              </a:r>
              <a:endParaRPr lang="zh-CN" altLang="en-US" sz="3200" dirty="0">
                <a:latin typeface="HarmonyOS Sans Medium" panose="00000600000000000000" pitchFamily="2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2DD5170-62D4-F7D0-2FD9-5E0D49857912}"/>
              </a:ext>
            </a:extLst>
          </p:cNvPr>
          <p:cNvSpPr txBox="1"/>
          <p:nvPr/>
        </p:nvSpPr>
        <p:spPr>
          <a:xfrm>
            <a:off x="1248278" y="3581361"/>
            <a:ext cx="2427597" cy="594000"/>
          </a:xfrm>
          <a:prstGeom prst="roundRect">
            <a:avLst>
              <a:gd name="adj" fmla="val 26967"/>
            </a:avLst>
          </a:prstGeom>
          <a:solidFill>
            <a:srgbClr val="80CCFF"/>
          </a:solidFill>
          <a:ln w="28575">
            <a:solidFill>
              <a:srgbClr val="6BB1DD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Rajdhani Medium" panose="02000000000000000000" pitchFamily="50" charset="0"/>
                <a:cs typeface="Rajdhani Medium" panose="02000000000000000000" pitchFamily="50" charset="0"/>
              </a:rPr>
              <a:t>Publishing …</a:t>
            </a:r>
            <a:endParaRPr lang="zh-CN" altLang="en-US" sz="2400" dirty="0">
              <a:solidFill>
                <a:schemeClr val="bg1"/>
              </a:solidFill>
              <a:latin typeface="Rajdhani Medium" panose="02000000000000000000" pitchFamily="50" charset="0"/>
              <a:cs typeface="Rajdhani Medium" panose="02000000000000000000" pitchFamily="50" charset="0"/>
            </a:endParaRPr>
          </a:p>
        </p:txBody>
      </p:sp>
      <p:pic>
        <p:nvPicPr>
          <p:cNvPr id="3" name="光标1" descr="图标&#10;&#10;低可信度描述已自动生成">
            <a:extLst>
              <a:ext uri="{FF2B5EF4-FFF2-40B4-BE49-F238E27FC236}">
                <a16:creationId xmlns:a16="http://schemas.microsoft.com/office/drawing/2014/main" id="{44DA6A6C-F654-4DBC-8C82-149D25C2B47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14" y="3948309"/>
            <a:ext cx="722313" cy="722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672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Word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5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40069F7-1306-8AF4-2A06-8CEE2282B3E0}"/>
              </a:ext>
            </a:extLst>
          </p:cNvPr>
          <p:cNvGrpSpPr/>
          <p:nvPr/>
        </p:nvGrpSpPr>
        <p:grpSpPr>
          <a:xfrm>
            <a:off x="3738042" y="2438227"/>
            <a:ext cx="825867" cy="1391084"/>
            <a:chOff x="1518731" y="2150322"/>
            <a:chExt cx="764843" cy="128829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F981EFA-BC16-4D4A-A5AB-AA0520FDA4B2}"/>
                </a:ext>
              </a:extLst>
            </p:cNvPr>
            <p:cNvSpPr/>
            <p:nvPr/>
          </p:nvSpPr>
          <p:spPr>
            <a:xfrm>
              <a:off x="1546699" y="2150322"/>
              <a:ext cx="700391" cy="700391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9" name="图形 7">
              <a:extLst>
                <a:ext uri="{FF2B5EF4-FFF2-40B4-BE49-F238E27FC236}">
                  <a16:creationId xmlns:a16="http://schemas.microsoft.com/office/drawing/2014/main" id="{C08E60DD-FA68-4D0E-BA0A-D8243CF935CD}"/>
                </a:ext>
              </a:extLst>
            </p:cNvPr>
            <p:cNvSpPr/>
            <p:nvPr/>
          </p:nvSpPr>
          <p:spPr>
            <a:xfrm>
              <a:off x="1657806" y="2294031"/>
              <a:ext cx="478175" cy="412970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1DD09A0-5260-4D03-AF43-6358FA8B613B}"/>
                </a:ext>
              </a:extLst>
            </p:cNvPr>
            <p:cNvSpPr txBox="1"/>
            <p:nvPr/>
          </p:nvSpPr>
          <p:spPr>
            <a:xfrm>
              <a:off x="1541032" y="2916376"/>
              <a:ext cx="735152" cy="311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8716"/>
              <a:r>
                <a:rPr lang="zh-CN" altLang="en-US" sz="1588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“死狗”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2AF9DC0-AFDA-48E1-B0B3-B1B492A9D683}"/>
                </a:ext>
              </a:extLst>
            </p:cNvPr>
            <p:cNvSpPr txBox="1"/>
            <p:nvPr/>
          </p:nvSpPr>
          <p:spPr>
            <a:xfrm>
              <a:off x="1518731" y="3175374"/>
              <a:ext cx="764843" cy="263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8716"/>
              <a:r>
                <a:rPr lang="zh-CN" altLang="en-US" sz="1247" dirty="0">
                  <a:solidFill>
                    <a:prstClr val="white">
                      <a:alpha val="80000"/>
                    </a:prst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专业黑屏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D7E4998-4C99-457C-80D2-F5EE3887BD9B}"/>
              </a:ext>
            </a:extLst>
          </p:cNvPr>
          <p:cNvGrpSpPr/>
          <p:nvPr/>
        </p:nvGrpSpPr>
        <p:grpSpPr>
          <a:xfrm>
            <a:off x="7389576" y="292963"/>
            <a:ext cx="4767155" cy="4095431"/>
            <a:chOff x="5570708" y="-111173"/>
            <a:chExt cx="6890425" cy="6068876"/>
          </a:xfrm>
          <a:noFill/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EEE8AAA-E42D-4375-ABC5-792C0AC8BE71}"/>
                </a:ext>
              </a:extLst>
            </p:cNvPr>
            <p:cNvSpPr/>
            <p:nvPr/>
          </p:nvSpPr>
          <p:spPr>
            <a:xfrm>
              <a:off x="5570708" y="690664"/>
              <a:ext cx="6115130" cy="5267039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68FF243-1D29-4C18-9F2C-C75C8B48955E}"/>
                </a:ext>
              </a:extLst>
            </p:cNvPr>
            <p:cNvSpPr/>
            <p:nvPr/>
          </p:nvSpPr>
          <p:spPr>
            <a:xfrm>
              <a:off x="5723108" y="843064"/>
              <a:ext cx="5804169" cy="4955853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D0F8289-E0D8-45BA-B551-9EF852027887}"/>
                </a:ext>
              </a:extLst>
            </p:cNvPr>
            <p:cNvSpPr/>
            <p:nvPr/>
          </p:nvSpPr>
          <p:spPr>
            <a:xfrm>
              <a:off x="5875509" y="994850"/>
              <a:ext cx="5503692" cy="4645282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72B5B52-5EDB-4F51-A52F-22A93BED146A}"/>
                </a:ext>
              </a:extLst>
            </p:cNvPr>
            <p:cNvSpPr/>
            <p:nvPr/>
          </p:nvSpPr>
          <p:spPr>
            <a:xfrm>
              <a:off x="6027909" y="1147250"/>
              <a:ext cx="5198428" cy="4374825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E035977-EB63-4766-B493-47CD6DB7CD1D}"/>
                </a:ext>
              </a:extLst>
            </p:cNvPr>
            <p:cNvSpPr/>
            <p:nvPr/>
          </p:nvSpPr>
          <p:spPr>
            <a:xfrm>
              <a:off x="6180309" y="1299651"/>
              <a:ext cx="4894091" cy="4085150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41B7AF7-F267-429A-999F-F2CFFB86BD05}"/>
                </a:ext>
              </a:extLst>
            </p:cNvPr>
            <p:cNvSpPr/>
            <p:nvPr/>
          </p:nvSpPr>
          <p:spPr>
            <a:xfrm>
              <a:off x="6332709" y="1452051"/>
              <a:ext cx="4599451" cy="3760029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B3C10959-4AEA-4B15-8454-9FB1FD927D5D}"/>
                </a:ext>
              </a:extLst>
            </p:cNvPr>
            <p:cNvSpPr/>
            <p:nvPr/>
          </p:nvSpPr>
          <p:spPr>
            <a:xfrm>
              <a:off x="6625142" y="-111173"/>
              <a:ext cx="5835991" cy="4995828"/>
            </a:xfrm>
            <a:custGeom>
              <a:avLst/>
              <a:gdLst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7 h 4995828"/>
                <a:gd name="connsiteX1" fmla="*/ 4546989 w 5835991"/>
                <a:gd name="connsiteY1" fmla="*/ 7 h 4995828"/>
                <a:gd name="connsiteX2" fmla="*/ 5835991 w 5835991"/>
                <a:gd name="connsiteY2" fmla="*/ 1289009 h 4995828"/>
                <a:gd name="connsiteX3" fmla="*/ 5835991 w 5835991"/>
                <a:gd name="connsiteY3" fmla="*/ 3978044 h 4995828"/>
                <a:gd name="connsiteX4" fmla="*/ 5366914 w 5835991"/>
                <a:gd name="connsiteY4" fmla="*/ 4972701 h 4995828"/>
                <a:gd name="connsiteX5" fmla="*/ 5335987 w 5835991"/>
                <a:gd name="connsiteY5" fmla="*/ 4995828 h 4995828"/>
                <a:gd name="connsiteX6" fmla="*/ 5335987 w 5835991"/>
                <a:gd name="connsiteY6" fmla="*/ 1605260 h 4995828"/>
                <a:gd name="connsiteX7" fmla="*/ 4218701 w 5835991"/>
                <a:gd name="connsiteY7" fmla="*/ 487974 h 4995828"/>
                <a:gd name="connsiteX8" fmla="*/ 28594 w 5835991"/>
                <a:gd name="connsiteY8" fmla="*/ 487974 h 4995828"/>
                <a:gd name="connsiteX9" fmla="*/ 0 w 5835991"/>
                <a:gd name="connsiteY9" fmla="*/ 489418 h 4995828"/>
                <a:gd name="connsiteX10" fmla="*/ 15205 w 5835991"/>
                <a:gd name="connsiteY10" fmla="*/ 469084 h 4995828"/>
                <a:gd name="connsiteX11" fmla="*/ 1009862 w 5835991"/>
                <a:gd name="connsiteY11" fmla="*/ 7 h 499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35991" h="4995828">
                  <a:moveTo>
                    <a:pt x="1009862" y="7"/>
                  </a:moveTo>
                  <a:lnTo>
                    <a:pt x="4546989" y="7"/>
                  </a:lnTo>
                  <a:cubicBezTo>
                    <a:pt x="5180145" y="-2533"/>
                    <a:pt x="5835991" y="686333"/>
                    <a:pt x="5835991" y="1289009"/>
                  </a:cubicBezTo>
                  <a:lnTo>
                    <a:pt x="5835991" y="3978044"/>
                  </a:lnTo>
                  <a:cubicBezTo>
                    <a:pt x="5835991" y="4378486"/>
                    <a:pt x="5653391" y="4736279"/>
                    <a:pt x="5366914" y="4972701"/>
                  </a:cubicBezTo>
                  <a:lnTo>
                    <a:pt x="5335987" y="4995828"/>
                  </a:lnTo>
                  <a:lnTo>
                    <a:pt x="5335987" y="1605260"/>
                  </a:lnTo>
                  <a:cubicBezTo>
                    <a:pt x="5335987" y="988200"/>
                    <a:pt x="4835761" y="487974"/>
                    <a:pt x="4218701" y="487974"/>
                  </a:cubicBezTo>
                  <a:lnTo>
                    <a:pt x="28594" y="487974"/>
                  </a:lnTo>
                  <a:lnTo>
                    <a:pt x="0" y="489418"/>
                  </a:lnTo>
                  <a:lnTo>
                    <a:pt x="15205" y="469084"/>
                  </a:lnTo>
                  <a:cubicBezTo>
                    <a:pt x="251628" y="182607"/>
                    <a:pt x="609421" y="7"/>
                    <a:pt x="1009862" y="7"/>
                  </a:cubicBezTo>
                  <a:close/>
                </a:path>
              </a:pathLst>
            </a:cu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1714C8FF-85DA-4B90-AFCF-9DBD95987FCC}"/>
                </a:ext>
              </a:extLst>
            </p:cNvPr>
            <p:cNvSpPr/>
            <p:nvPr/>
          </p:nvSpPr>
          <p:spPr>
            <a:xfrm>
              <a:off x="6958490" y="20481"/>
              <a:ext cx="5352908" cy="4555618"/>
            </a:xfrm>
            <a:custGeom>
              <a:avLst/>
              <a:gdLst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7 h 4995828"/>
                <a:gd name="connsiteX1" fmla="*/ 4546989 w 5835991"/>
                <a:gd name="connsiteY1" fmla="*/ 7 h 4995828"/>
                <a:gd name="connsiteX2" fmla="*/ 5835991 w 5835991"/>
                <a:gd name="connsiteY2" fmla="*/ 1289009 h 4995828"/>
                <a:gd name="connsiteX3" fmla="*/ 5835991 w 5835991"/>
                <a:gd name="connsiteY3" fmla="*/ 3978044 h 4995828"/>
                <a:gd name="connsiteX4" fmla="*/ 5366914 w 5835991"/>
                <a:gd name="connsiteY4" fmla="*/ 4972701 h 4995828"/>
                <a:gd name="connsiteX5" fmla="*/ 5335987 w 5835991"/>
                <a:gd name="connsiteY5" fmla="*/ 4995828 h 4995828"/>
                <a:gd name="connsiteX6" fmla="*/ 5335987 w 5835991"/>
                <a:gd name="connsiteY6" fmla="*/ 1605260 h 4995828"/>
                <a:gd name="connsiteX7" fmla="*/ 4218701 w 5835991"/>
                <a:gd name="connsiteY7" fmla="*/ 487974 h 4995828"/>
                <a:gd name="connsiteX8" fmla="*/ 28594 w 5835991"/>
                <a:gd name="connsiteY8" fmla="*/ 487974 h 4995828"/>
                <a:gd name="connsiteX9" fmla="*/ 0 w 5835991"/>
                <a:gd name="connsiteY9" fmla="*/ 489418 h 4995828"/>
                <a:gd name="connsiteX10" fmla="*/ 15205 w 5835991"/>
                <a:gd name="connsiteY10" fmla="*/ 469084 h 4995828"/>
                <a:gd name="connsiteX11" fmla="*/ 1009862 w 5835991"/>
                <a:gd name="connsiteY11" fmla="*/ 7 h 4995828"/>
                <a:gd name="connsiteX0" fmla="*/ 42153 w 7816487"/>
                <a:gd name="connsiteY0" fmla="*/ 0 h 5000004"/>
                <a:gd name="connsiteX1" fmla="*/ 6527485 w 7816487"/>
                <a:gd name="connsiteY1" fmla="*/ 4183 h 5000004"/>
                <a:gd name="connsiteX2" fmla="*/ 7816487 w 7816487"/>
                <a:gd name="connsiteY2" fmla="*/ 1293185 h 5000004"/>
                <a:gd name="connsiteX3" fmla="*/ 7816487 w 7816487"/>
                <a:gd name="connsiteY3" fmla="*/ 3982220 h 5000004"/>
                <a:gd name="connsiteX4" fmla="*/ 7347410 w 7816487"/>
                <a:gd name="connsiteY4" fmla="*/ 4976877 h 5000004"/>
                <a:gd name="connsiteX5" fmla="*/ 7316483 w 7816487"/>
                <a:gd name="connsiteY5" fmla="*/ 5000004 h 5000004"/>
                <a:gd name="connsiteX6" fmla="*/ 7316483 w 7816487"/>
                <a:gd name="connsiteY6" fmla="*/ 1609436 h 5000004"/>
                <a:gd name="connsiteX7" fmla="*/ 6199197 w 7816487"/>
                <a:gd name="connsiteY7" fmla="*/ 492150 h 5000004"/>
                <a:gd name="connsiteX8" fmla="*/ 2009090 w 7816487"/>
                <a:gd name="connsiteY8" fmla="*/ 492150 h 5000004"/>
                <a:gd name="connsiteX9" fmla="*/ 1980496 w 7816487"/>
                <a:gd name="connsiteY9" fmla="*/ 493594 h 5000004"/>
                <a:gd name="connsiteX10" fmla="*/ 1995701 w 7816487"/>
                <a:gd name="connsiteY10" fmla="*/ 473260 h 5000004"/>
                <a:gd name="connsiteX11" fmla="*/ 42153 w 7816487"/>
                <a:gd name="connsiteY11" fmla="*/ 0 h 5000004"/>
                <a:gd name="connsiteX0" fmla="*/ 1293210 w 9067544"/>
                <a:gd name="connsiteY0" fmla="*/ 0 h 5000004"/>
                <a:gd name="connsiteX1" fmla="*/ 7778542 w 9067544"/>
                <a:gd name="connsiteY1" fmla="*/ 4183 h 5000004"/>
                <a:gd name="connsiteX2" fmla="*/ 9067544 w 9067544"/>
                <a:gd name="connsiteY2" fmla="*/ 1293185 h 5000004"/>
                <a:gd name="connsiteX3" fmla="*/ 9067544 w 9067544"/>
                <a:gd name="connsiteY3" fmla="*/ 3982220 h 5000004"/>
                <a:gd name="connsiteX4" fmla="*/ 8598467 w 9067544"/>
                <a:gd name="connsiteY4" fmla="*/ 4976877 h 5000004"/>
                <a:gd name="connsiteX5" fmla="*/ 8567540 w 9067544"/>
                <a:gd name="connsiteY5" fmla="*/ 5000004 h 5000004"/>
                <a:gd name="connsiteX6" fmla="*/ 8567540 w 9067544"/>
                <a:gd name="connsiteY6" fmla="*/ 1609436 h 5000004"/>
                <a:gd name="connsiteX7" fmla="*/ 7450254 w 9067544"/>
                <a:gd name="connsiteY7" fmla="*/ 492150 h 5000004"/>
                <a:gd name="connsiteX8" fmla="*/ 3260147 w 9067544"/>
                <a:gd name="connsiteY8" fmla="*/ 492150 h 5000004"/>
                <a:gd name="connsiteX9" fmla="*/ 3231553 w 9067544"/>
                <a:gd name="connsiteY9" fmla="*/ 493594 h 5000004"/>
                <a:gd name="connsiteX10" fmla="*/ 0 w 9067544"/>
                <a:gd name="connsiteY10" fmla="*/ 494171 h 5000004"/>
                <a:gd name="connsiteX11" fmla="*/ 1293210 w 9067544"/>
                <a:gd name="connsiteY11" fmla="*/ 0 h 5000004"/>
                <a:gd name="connsiteX0" fmla="*/ 1177106 w 8951440"/>
                <a:gd name="connsiteY0" fmla="*/ 0 h 5000004"/>
                <a:gd name="connsiteX1" fmla="*/ 7662438 w 8951440"/>
                <a:gd name="connsiteY1" fmla="*/ 4183 h 5000004"/>
                <a:gd name="connsiteX2" fmla="*/ 8951440 w 8951440"/>
                <a:gd name="connsiteY2" fmla="*/ 1293185 h 5000004"/>
                <a:gd name="connsiteX3" fmla="*/ 8951440 w 8951440"/>
                <a:gd name="connsiteY3" fmla="*/ 3982220 h 5000004"/>
                <a:gd name="connsiteX4" fmla="*/ 8482363 w 8951440"/>
                <a:gd name="connsiteY4" fmla="*/ 4976877 h 5000004"/>
                <a:gd name="connsiteX5" fmla="*/ 8451436 w 8951440"/>
                <a:gd name="connsiteY5" fmla="*/ 5000004 h 5000004"/>
                <a:gd name="connsiteX6" fmla="*/ 8451436 w 8951440"/>
                <a:gd name="connsiteY6" fmla="*/ 1609436 h 5000004"/>
                <a:gd name="connsiteX7" fmla="*/ 7334150 w 8951440"/>
                <a:gd name="connsiteY7" fmla="*/ 492150 h 5000004"/>
                <a:gd name="connsiteX8" fmla="*/ 3144043 w 8951440"/>
                <a:gd name="connsiteY8" fmla="*/ 492150 h 5000004"/>
                <a:gd name="connsiteX9" fmla="*/ 3115449 w 8951440"/>
                <a:gd name="connsiteY9" fmla="*/ 493594 h 5000004"/>
                <a:gd name="connsiteX10" fmla="*/ 0 w 8951440"/>
                <a:gd name="connsiteY10" fmla="*/ 489989 h 5000004"/>
                <a:gd name="connsiteX11" fmla="*/ 1177106 w 8951440"/>
                <a:gd name="connsiteY11" fmla="*/ 0 h 5000004"/>
                <a:gd name="connsiteX0" fmla="*/ 1156373 w 8930707"/>
                <a:gd name="connsiteY0" fmla="*/ 0 h 5000004"/>
                <a:gd name="connsiteX1" fmla="*/ 7641705 w 8930707"/>
                <a:gd name="connsiteY1" fmla="*/ 4183 h 5000004"/>
                <a:gd name="connsiteX2" fmla="*/ 8930707 w 8930707"/>
                <a:gd name="connsiteY2" fmla="*/ 1293185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293185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93306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93306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828"/>
                <a:gd name="connsiteY0" fmla="*/ 0 h 5000004"/>
                <a:gd name="connsiteX1" fmla="*/ 6876665 w 8930828"/>
                <a:gd name="connsiteY1" fmla="*/ 4182 h 5000004"/>
                <a:gd name="connsiteX2" fmla="*/ 8930707 w 8930828"/>
                <a:gd name="connsiteY2" fmla="*/ 1933063 h 5000004"/>
                <a:gd name="connsiteX3" fmla="*/ 8930707 w 8930828"/>
                <a:gd name="connsiteY3" fmla="*/ 3982220 h 5000004"/>
                <a:gd name="connsiteX4" fmla="*/ 8461630 w 8930828"/>
                <a:gd name="connsiteY4" fmla="*/ 4976877 h 5000004"/>
                <a:gd name="connsiteX5" fmla="*/ 8430703 w 8930828"/>
                <a:gd name="connsiteY5" fmla="*/ 5000004 h 5000004"/>
                <a:gd name="connsiteX6" fmla="*/ 8430703 w 8930828"/>
                <a:gd name="connsiteY6" fmla="*/ 1609436 h 5000004"/>
                <a:gd name="connsiteX7" fmla="*/ 7313417 w 8930828"/>
                <a:gd name="connsiteY7" fmla="*/ 492150 h 5000004"/>
                <a:gd name="connsiteX8" fmla="*/ 3123310 w 8930828"/>
                <a:gd name="connsiteY8" fmla="*/ 492150 h 5000004"/>
                <a:gd name="connsiteX9" fmla="*/ 3094716 w 8930828"/>
                <a:gd name="connsiteY9" fmla="*/ 493594 h 5000004"/>
                <a:gd name="connsiteX10" fmla="*/ 0 w 8930828"/>
                <a:gd name="connsiteY10" fmla="*/ 494171 h 5000004"/>
                <a:gd name="connsiteX11" fmla="*/ 1156373 w 8930828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893388 w 8930707"/>
                <a:gd name="connsiteY2" fmla="*/ 208362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12047"/>
                <a:gd name="connsiteY0" fmla="*/ 0 h 5000004"/>
                <a:gd name="connsiteX1" fmla="*/ 6876665 w 8912047"/>
                <a:gd name="connsiteY1" fmla="*/ 4182 h 5000004"/>
                <a:gd name="connsiteX2" fmla="*/ 8893388 w 8912047"/>
                <a:gd name="connsiteY2" fmla="*/ 2083623 h 5000004"/>
                <a:gd name="connsiteX3" fmla="*/ 8912047 w 8912047"/>
                <a:gd name="connsiteY3" fmla="*/ 3957127 h 5000004"/>
                <a:gd name="connsiteX4" fmla="*/ 8461630 w 8912047"/>
                <a:gd name="connsiteY4" fmla="*/ 4976877 h 5000004"/>
                <a:gd name="connsiteX5" fmla="*/ 8430703 w 8912047"/>
                <a:gd name="connsiteY5" fmla="*/ 5000004 h 5000004"/>
                <a:gd name="connsiteX6" fmla="*/ 8430703 w 8912047"/>
                <a:gd name="connsiteY6" fmla="*/ 1609436 h 5000004"/>
                <a:gd name="connsiteX7" fmla="*/ 7313417 w 8912047"/>
                <a:gd name="connsiteY7" fmla="*/ 492150 h 5000004"/>
                <a:gd name="connsiteX8" fmla="*/ 3123310 w 8912047"/>
                <a:gd name="connsiteY8" fmla="*/ 492150 h 5000004"/>
                <a:gd name="connsiteX9" fmla="*/ 3094716 w 8912047"/>
                <a:gd name="connsiteY9" fmla="*/ 493594 h 5000004"/>
                <a:gd name="connsiteX10" fmla="*/ 0 w 8912047"/>
                <a:gd name="connsiteY10" fmla="*/ 494171 h 5000004"/>
                <a:gd name="connsiteX11" fmla="*/ 1156373 w 891204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924486"/>
                <a:gd name="connsiteY0" fmla="*/ 0 h 6522952"/>
                <a:gd name="connsiteX1" fmla="*/ 6876665 w 8924486"/>
                <a:gd name="connsiteY1" fmla="*/ 4182 h 6522952"/>
                <a:gd name="connsiteX2" fmla="*/ 8893388 w 8924486"/>
                <a:gd name="connsiteY2" fmla="*/ 2083623 h 6522952"/>
                <a:gd name="connsiteX3" fmla="*/ 8924486 w 8924486"/>
                <a:gd name="connsiteY3" fmla="*/ 6472726 h 6522952"/>
                <a:gd name="connsiteX4" fmla="*/ 8461630 w 8924486"/>
                <a:gd name="connsiteY4" fmla="*/ 4976877 h 6522952"/>
                <a:gd name="connsiteX5" fmla="*/ 8430703 w 8924486"/>
                <a:gd name="connsiteY5" fmla="*/ 5000004 h 6522952"/>
                <a:gd name="connsiteX6" fmla="*/ 8430703 w 8924486"/>
                <a:gd name="connsiteY6" fmla="*/ 1609436 h 6522952"/>
                <a:gd name="connsiteX7" fmla="*/ 7313417 w 8924486"/>
                <a:gd name="connsiteY7" fmla="*/ 492150 h 6522952"/>
                <a:gd name="connsiteX8" fmla="*/ 3123310 w 8924486"/>
                <a:gd name="connsiteY8" fmla="*/ 492150 h 6522952"/>
                <a:gd name="connsiteX9" fmla="*/ 3094716 w 8924486"/>
                <a:gd name="connsiteY9" fmla="*/ 493594 h 6522952"/>
                <a:gd name="connsiteX10" fmla="*/ 0 w 8924486"/>
                <a:gd name="connsiteY10" fmla="*/ 494171 h 6522952"/>
                <a:gd name="connsiteX11" fmla="*/ 1156373 w 8924486"/>
                <a:gd name="connsiteY11" fmla="*/ 0 h 6522952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30703 w 8924486"/>
                <a:gd name="connsiteY6" fmla="*/ 1609436 h 7737135"/>
                <a:gd name="connsiteX7" fmla="*/ 7313417 w 8924486"/>
                <a:gd name="connsiteY7" fmla="*/ 492150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30703 w 8924486"/>
                <a:gd name="connsiteY6" fmla="*/ 1609436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43933 w 8924486"/>
                <a:gd name="connsiteY0" fmla="*/ 39731 h 7732953"/>
                <a:gd name="connsiteX1" fmla="*/ 6876665 w 8924486"/>
                <a:gd name="connsiteY1" fmla="*/ 0 h 7732953"/>
                <a:gd name="connsiteX2" fmla="*/ 8893388 w 8924486"/>
                <a:gd name="connsiteY2" fmla="*/ 2079441 h 7732953"/>
                <a:gd name="connsiteX3" fmla="*/ 8924486 w 8924486"/>
                <a:gd name="connsiteY3" fmla="*/ 6468544 h 7732953"/>
                <a:gd name="connsiteX4" fmla="*/ 8405652 w 8924486"/>
                <a:gd name="connsiteY4" fmla="*/ 7732953 h 7732953"/>
                <a:gd name="connsiteX5" fmla="*/ 8430703 w 8924486"/>
                <a:gd name="connsiteY5" fmla="*/ 4995822 h 7732953"/>
                <a:gd name="connsiteX6" fmla="*/ 8424484 w 8924486"/>
                <a:gd name="connsiteY6" fmla="*/ 2458425 h 7732953"/>
                <a:gd name="connsiteX7" fmla="*/ 6442640 w 8924486"/>
                <a:gd name="connsiteY7" fmla="*/ 487969 h 7732953"/>
                <a:gd name="connsiteX8" fmla="*/ 3123310 w 8924486"/>
                <a:gd name="connsiteY8" fmla="*/ 487968 h 7732953"/>
                <a:gd name="connsiteX9" fmla="*/ 3094716 w 8924486"/>
                <a:gd name="connsiteY9" fmla="*/ 489412 h 7732953"/>
                <a:gd name="connsiteX10" fmla="*/ 0 w 8924486"/>
                <a:gd name="connsiteY10" fmla="*/ 489989 h 7732953"/>
                <a:gd name="connsiteX11" fmla="*/ 1143933 w 8924486"/>
                <a:gd name="connsiteY11" fmla="*/ 39731 h 7732953"/>
                <a:gd name="connsiteX0" fmla="*/ 1143933 w 8924486"/>
                <a:gd name="connsiteY0" fmla="*/ 0 h 7693222"/>
                <a:gd name="connsiteX1" fmla="*/ 6882886 w 8924486"/>
                <a:gd name="connsiteY1" fmla="*/ 4182 h 7693222"/>
                <a:gd name="connsiteX2" fmla="*/ 8893388 w 8924486"/>
                <a:gd name="connsiteY2" fmla="*/ 2039710 h 7693222"/>
                <a:gd name="connsiteX3" fmla="*/ 8924486 w 8924486"/>
                <a:gd name="connsiteY3" fmla="*/ 6428813 h 7693222"/>
                <a:gd name="connsiteX4" fmla="*/ 8405652 w 8924486"/>
                <a:gd name="connsiteY4" fmla="*/ 7693222 h 7693222"/>
                <a:gd name="connsiteX5" fmla="*/ 8430703 w 8924486"/>
                <a:gd name="connsiteY5" fmla="*/ 4956091 h 7693222"/>
                <a:gd name="connsiteX6" fmla="*/ 8424484 w 8924486"/>
                <a:gd name="connsiteY6" fmla="*/ 2418694 h 7693222"/>
                <a:gd name="connsiteX7" fmla="*/ 6442640 w 8924486"/>
                <a:gd name="connsiteY7" fmla="*/ 448238 h 7693222"/>
                <a:gd name="connsiteX8" fmla="*/ 3123310 w 8924486"/>
                <a:gd name="connsiteY8" fmla="*/ 448237 h 7693222"/>
                <a:gd name="connsiteX9" fmla="*/ 3094716 w 8924486"/>
                <a:gd name="connsiteY9" fmla="*/ 449681 h 7693222"/>
                <a:gd name="connsiteX10" fmla="*/ 0 w 8924486"/>
                <a:gd name="connsiteY10" fmla="*/ 450258 h 7693222"/>
                <a:gd name="connsiteX11" fmla="*/ 1143933 w 8924486"/>
                <a:gd name="connsiteY11" fmla="*/ 0 h 7693222"/>
                <a:gd name="connsiteX0" fmla="*/ 1143933 w 8924486"/>
                <a:gd name="connsiteY0" fmla="*/ 0 h 7693222"/>
                <a:gd name="connsiteX1" fmla="*/ 6882886 w 8924486"/>
                <a:gd name="connsiteY1" fmla="*/ 4182 h 7693222"/>
                <a:gd name="connsiteX2" fmla="*/ 8843630 w 8924486"/>
                <a:gd name="connsiteY2" fmla="*/ 2029672 h 7693222"/>
                <a:gd name="connsiteX3" fmla="*/ 8924486 w 8924486"/>
                <a:gd name="connsiteY3" fmla="*/ 6428813 h 7693222"/>
                <a:gd name="connsiteX4" fmla="*/ 8405652 w 8924486"/>
                <a:gd name="connsiteY4" fmla="*/ 7693222 h 7693222"/>
                <a:gd name="connsiteX5" fmla="*/ 8430703 w 8924486"/>
                <a:gd name="connsiteY5" fmla="*/ 4956091 h 7693222"/>
                <a:gd name="connsiteX6" fmla="*/ 8424484 w 8924486"/>
                <a:gd name="connsiteY6" fmla="*/ 2418694 h 7693222"/>
                <a:gd name="connsiteX7" fmla="*/ 6442640 w 8924486"/>
                <a:gd name="connsiteY7" fmla="*/ 448238 h 7693222"/>
                <a:gd name="connsiteX8" fmla="*/ 3123310 w 8924486"/>
                <a:gd name="connsiteY8" fmla="*/ 448237 h 7693222"/>
                <a:gd name="connsiteX9" fmla="*/ 3094716 w 8924486"/>
                <a:gd name="connsiteY9" fmla="*/ 449681 h 7693222"/>
                <a:gd name="connsiteX10" fmla="*/ 0 w 8924486"/>
                <a:gd name="connsiteY10" fmla="*/ 450258 h 7693222"/>
                <a:gd name="connsiteX11" fmla="*/ 1143933 w 8924486"/>
                <a:gd name="connsiteY11" fmla="*/ 0 h 7693222"/>
                <a:gd name="connsiteX0" fmla="*/ 1143933 w 8843919"/>
                <a:gd name="connsiteY0" fmla="*/ 0 h 7693222"/>
                <a:gd name="connsiteX1" fmla="*/ 6882886 w 8843919"/>
                <a:gd name="connsiteY1" fmla="*/ 4182 h 7693222"/>
                <a:gd name="connsiteX2" fmla="*/ 8843630 w 8843919"/>
                <a:gd name="connsiteY2" fmla="*/ 2029672 h 7693222"/>
                <a:gd name="connsiteX3" fmla="*/ 8824969 w 8843919"/>
                <a:gd name="connsiteY3" fmla="*/ 6398701 h 7693222"/>
                <a:gd name="connsiteX4" fmla="*/ 8405652 w 8843919"/>
                <a:gd name="connsiteY4" fmla="*/ 7693222 h 7693222"/>
                <a:gd name="connsiteX5" fmla="*/ 8430703 w 8843919"/>
                <a:gd name="connsiteY5" fmla="*/ 4956091 h 7693222"/>
                <a:gd name="connsiteX6" fmla="*/ 8424484 w 8843919"/>
                <a:gd name="connsiteY6" fmla="*/ 2418694 h 7693222"/>
                <a:gd name="connsiteX7" fmla="*/ 6442640 w 8843919"/>
                <a:gd name="connsiteY7" fmla="*/ 448238 h 7693222"/>
                <a:gd name="connsiteX8" fmla="*/ 3123310 w 8843919"/>
                <a:gd name="connsiteY8" fmla="*/ 448237 h 7693222"/>
                <a:gd name="connsiteX9" fmla="*/ 3094716 w 8843919"/>
                <a:gd name="connsiteY9" fmla="*/ 449681 h 7693222"/>
                <a:gd name="connsiteX10" fmla="*/ 0 w 8843919"/>
                <a:gd name="connsiteY10" fmla="*/ 450258 h 7693222"/>
                <a:gd name="connsiteX11" fmla="*/ 1143933 w 8843919"/>
                <a:gd name="connsiteY11" fmla="*/ 0 h 7693222"/>
                <a:gd name="connsiteX0" fmla="*/ 1143933 w 8855875"/>
                <a:gd name="connsiteY0" fmla="*/ 0 h 7693222"/>
                <a:gd name="connsiteX1" fmla="*/ 6882886 w 8855875"/>
                <a:gd name="connsiteY1" fmla="*/ 4182 h 7693222"/>
                <a:gd name="connsiteX2" fmla="*/ 8843630 w 8855875"/>
                <a:gd name="connsiteY2" fmla="*/ 2029672 h 7693222"/>
                <a:gd name="connsiteX3" fmla="*/ 8854824 w 8855875"/>
                <a:gd name="connsiteY3" fmla="*/ 6388664 h 7693222"/>
                <a:gd name="connsiteX4" fmla="*/ 8405652 w 8855875"/>
                <a:gd name="connsiteY4" fmla="*/ 7693222 h 7693222"/>
                <a:gd name="connsiteX5" fmla="*/ 8430703 w 8855875"/>
                <a:gd name="connsiteY5" fmla="*/ 4956091 h 7693222"/>
                <a:gd name="connsiteX6" fmla="*/ 8424484 w 8855875"/>
                <a:gd name="connsiteY6" fmla="*/ 2418694 h 7693222"/>
                <a:gd name="connsiteX7" fmla="*/ 6442640 w 8855875"/>
                <a:gd name="connsiteY7" fmla="*/ 448238 h 7693222"/>
                <a:gd name="connsiteX8" fmla="*/ 3123310 w 8855875"/>
                <a:gd name="connsiteY8" fmla="*/ 448237 h 7693222"/>
                <a:gd name="connsiteX9" fmla="*/ 3094716 w 8855875"/>
                <a:gd name="connsiteY9" fmla="*/ 449681 h 7693222"/>
                <a:gd name="connsiteX10" fmla="*/ 0 w 8855875"/>
                <a:gd name="connsiteY10" fmla="*/ 450258 h 7693222"/>
                <a:gd name="connsiteX11" fmla="*/ 1143933 w 8855875"/>
                <a:gd name="connsiteY11" fmla="*/ 0 h 7693222"/>
                <a:gd name="connsiteX0" fmla="*/ 1143933 w 8855877"/>
                <a:gd name="connsiteY0" fmla="*/ 0 h 7552700"/>
                <a:gd name="connsiteX1" fmla="*/ 6882886 w 8855877"/>
                <a:gd name="connsiteY1" fmla="*/ 4182 h 7552700"/>
                <a:gd name="connsiteX2" fmla="*/ 8843630 w 8855877"/>
                <a:gd name="connsiteY2" fmla="*/ 2029672 h 7552700"/>
                <a:gd name="connsiteX3" fmla="*/ 8854824 w 8855877"/>
                <a:gd name="connsiteY3" fmla="*/ 6388664 h 7552700"/>
                <a:gd name="connsiteX4" fmla="*/ 8405653 w 8855877"/>
                <a:gd name="connsiteY4" fmla="*/ 7552700 h 7552700"/>
                <a:gd name="connsiteX5" fmla="*/ 8430703 w 8855877"/>
                <a:gd name="connsiteY5" fmla="*/ 4956091 h 7552700"/>
                <a:gd name="connsiteX6" fmla="*/ 8424484 w 8855877"/>
                <a:gd name="connsiteY6" fmla="*/ 2418694 h 7552700"/>
                <a:gd name="connsiteX7" fmla="*/ 6442640 w 8855877"/>
                <a:gd name="connsiteY7" fmla="*/ 448238 h 7552700"/>
                <a:gd name="connsiteX8" fmla="*/ 3123310 w 8855877"/>
                <a:gd name="connsiteY8" fmla="*/ 448237 h 7552700"/>
                <a:gd name="connsiteX9" fmla="*/ 3094716 w 8855877"/>
                <a:gd name="connsiteY9" fmla="*/ 449681 h 7552700"/>
                <a:gd name="connsiteX10" fmla="*/ 0 w 8855877"/>
                <a:gd name="connsiteY10" fmla="*/ 450258 h 7552700"/>
                <a:gd name="connsiteX11" fmla="*/ 1143933 w 8855877"/>
                <a:gd name="connsiteY11" fmla="*/ 0 h 7552700"/>
                <a:gd name="connsiteX0" fmla="*/ 1143933 w 8855875"/>
                <a:gd name="connsiteY0" fmla="*/ 0 h 7532625"/>
                <a:gd name="connsiteX1" fmla="*/ 6882886 w 8855875"/>
                <a:gd name="connsiteY1" fmla="*/ 4182 h 7532625"/>
                <a:gd name="connsiteX2" fmla="*/ 8843630 w 8855875"/>
                <a:gd name="connsiteY2" fmla="*/ 2029672 h 7532625"/>
                <a:gd name="connsiteX3" fmla="*/ 8854824 w 8855875"/>
                <a:gd name="connsiteY3" fmla="*/ 6388664 h 7532625"/>
                <a:gd name="connsiteX4" fmla="*/ 8465364 w 8855875"/>
                <a:gd name="connsiteY4" fmla="*/ 7532625 h 7532625"/>
                <a:gd name="connsiteX5" fmla="*/ 8430703 w 8855875"/>
                <a:gd name="connsiteY5" fmla="*/ 4956091 h 7532625"/>
                <a:gd name="connsiteX6" fmla="*/ 8424484 w 8855875"/>
                <a:gd name="connsiteY6" fmla="*/ 2418694 h 7532625"/>
                <a:gd name="connsiteX7" fmla="*/ 6442640 w 8855875"/>
                <a:gd name="connsiteY7" fmla="*/ 448238 h 7532625"/>
                <a:gd name="connsiteX8" fmla="*/ 3123310 w 8855875"/>
                <a:gd name="connsiteY8" fmla="*/ 448237 h 7532625"/>
                <a:gd name="connsiteX9" fmla="*/ 3094716 w 8855875"/>
                <a:gd name="connsiteY9" fmla="*/ 449681 h 7532625"/>
                <a:gd name="connsiteX10" fmla="*/ 0 w 8855875"/>
                <a:gd name="connsiteY10" fmla="*/ 450258 h 7532625"/>
                <a:gd name="connsiteX11" fmla="*/ 1143933 w 8855875"/>
                <a:gd name="connsiteY11" fmla="*/ 0 h 7532625"/>
                <a:gd name="connsiteX0" fmla="*/ 1143933 w 8855877"/>
                <a:gd name="connsiteY0" fmla="*/ 0 h 7532625"/>
                <a:gd name="connsiteX1" fmla="*/ 6882886 w 8855877"/>
                <a:gd name="connsiteY1" fmla="*/ 4182 h 7532625"/>
                <a:gd name="connsiteX2" fmla="*/ 8843630 w 8855877"/>
                <a:gd name="connsiteY2" fmla="*/ 2029672 h 7532625"/>
                <a:gd name="connsiteX3" fmla="*/ 8854824 w 8855877"/>
                <a:gd name="connsiteY3" fmla="*/ 6388664 h 7532625"/>
                <a:gd name="connsiteX4" fmla="*/ 8465364 w 8855877"/>
                <a:gd name="connsiteY4" fmla="*/ 7532625 h 7532625"/>
                <a:gd name="connsiteX5" fmla="*/ 8480463 w 8855877"/>
                <a:gd name="connsiteY5" fmla="*/ 4976166 h 7532625"/>
                <a:gd name="connsiteX6" fmla="*/ 8424484 w 8855877"/>
                <a:gd name="connsiteY6" fmla="*/ 2418694 h 7532625"/>
                <a:gd name="connsiteX7" fmla="*/ 6442640 w 8855877"/>
                <a:gd name="connsiteY7" fmla="*/ 448238 h 7532625"/>
                <a:gd name="connsiteX8" fmla="*/ 3123310 w 8855877"/>
                <a:gd name="connsiteY8" fmla="*/ 448237 h 7532625"/>
                <a:gd name="connsiteX9" fmla="*/ 3094716 w 8855877"/>
                <a:gd name="connsiteY9" fmla="*/ 449681 h 7532625"/>
                <a:gd name="connsiteX10" fmla="*/ 0 w 8855877"/>
                <a:gd name="connsiteY10" fmla="*/ 450258 h 7532625"/>
                <a:gd name="connsiteX11" fmla="*/ 1143933 w 8855877"/>
                <a:gd name="connsiteY11" fmla="*/ 0 h 7532625"/>
                <a:gd name="connsiteX0" fmla="*/ 1143933 w 8855875"/>
                <a:gd name="connsiteY0" fmla="*/ 0 h 7532625"/>
                <a:gd name="connsiteX1" fmla="*/ 6882886 w 8855875"/>
                <a:gd name="connsiteY1" fmla="*/ 4182 h 7532625"/>
                <a:gd name="connsiteX2" fmla="*/ 8843630 w 8855875"/>
                <a:gd name="connsiteY2" fmla="*/ 2029672 h 7532625"/>
                <a:gd name="connsiteX3" fmla="*/ 8854824 w 8855875"/>
                <a:gd name="connsiteY3" fmla="*/ 6388664 h 7532625"/>
                <a:gd name="connsiteX4" fmla="*/ 8465364 w 8855875"/>
                <a:gd name="connsiteY4" fmla="*/ 7532625 h 7532625"/>
                <a:gd name="connsiteX5" fmla="*/ 8480463 w 8855875"/>
                <a:gd name="connsiteY5" fmla="*/ 4976166 h 7532625"/>
                <a:gd name="connsiteX6" fmla="*/ 8484195 w 8855875"/>
                <a:gd name="connsiteY6" fmla="*/ 2408656 h 7532625"/>
                <a:gd name="connsiteX7" fmla="*/ 6442640 w 8855875"/>
                <a:gd name="connsiteY7" fmla="*/ 448238 h 7532625"/>
                <a:gd name="connsiteX8" fmla="*/ 3123310 w 8855875"/>
                <a:gd name="connsiteY8" fmla="*/ 448237 h 7532625"/>
                <a:gd name="connsiteX9" fmla="*/ 3094716 w 8855875"/>
                <a:gd name="connsiteY9" fmla="*/ 449681 h 7532625"/>
                <a:gd name="connsiteX10" fmla="*/ 0 w 8855875"/>
                <a:gd name="connsiteY10" fmla="*/ 450258 h 7532625"/>
                <a:gd name="connsiteX11" fmla="*/ 1143933 w 885587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0 w 8774325"/>
                <a:gd name="connsiteY8" fmla="*/ 448237 h 7532625"/>
                <a:gd name="connsiteX9" fmla="*/ 3013166 w 8774325"/>
                <a:gd name="connsiteY9" fmla="*/ 449681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0 w 8774325"/>
                <a:gd name="connsiteY8" fmla="*/ 448237 h 7532625"/>
                <a:gd name="connsiteX9" fmla="*/ 3033553 w 8774325"/>
                <a:gd name="connsiteY9" fmla="*/ 375894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0 w 8774325"/>
                <a:gd name="connsiteY8" fmla="*/ 448237 h 7532625"/>
                <a:gd name="connsiteX9" fmla="*/ 3023359 w 8774325"/>
                <a:gd name="connsiteY9" fmla="*/ 418057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0 w 8774325"/>
                <a:gd name="connsiteY8" fmla="*/ 448237 h 7532625"/>
                <a:gd name="connsiteX9" fmla="*/ 3043747 w 8774325"/>
                <a:gd name="connsiteY9" fmla="*/ 396976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0 w 8774325"/>
                <a:gd name="connsiteY8" fmla="*/ 448237 h 7532625"/>
                <a:gd name="connsiteX9" fmla="*/ 3023359 w 8774325"/>
                <a:gd name="connsiteY9" fmla="*/ 412787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1 w 8774325"/>
                <a:gd name="connsiteY8" fmla="*/ 406072 h 7532625"/>
                <a:gd name="connsiteX9" fmla="*/ 3023359 w 8774325"/>
                <a:gd name="connsiteY9" fmla="*/ 412787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23359 w 8774325"/>
                <a:gd name="connsiteY8" fmla="*/ 412787 h 7532625"/>
                <a:gd name="connsiteX9" fmla="*/ 0 w 8774325"/>
                <a:gd name="connsiteY9" fmla="*/ 408095 h 7532625"/>
                <a:gd name="connsiteX10" fmla="*/ 1062383 w 8774325"/>
                <a:gd name="connsiteY10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86576 w 8774325"/>
                <a:gd name="connsiteY7" fmla="*/ 363912 h 7532625"/>
                <a:gd name="connsiteX8" fmla="*/ 3023359 w 8774325"/>
                <a:gd name="connsiteY8" fmla="*/ 412787 h 7532625"/>
                <a:gd name="connsiteX9" fmla="*/ 0 w 8774325"/>
                <a:gd name="connsiteY9" fmla="*/ 408095 h 7532625"/>
                <a:gd name="connsiteX10" fmla="*/ 1062383 w 8774325"/>
                <a:gd name="connsiteY10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86576 w 8774325"/>
                <a:gd name="connsiteY7" fmla="*/ 363912 h 7532625"/>
                <a:gd name="connsiteX8" fmla="*/ 3048843 w 8774325"/>
                <a:gd name="connsiteY8" fmla="*/ 407516 h 7532625"/>
                <a:gd name="connsiteX9" fmla="*/ 0 w 8774325"/>
                <a:gd name="connsiteY9" fmla="*/ 408095 h 7532625"/>
                <a:gd name="connsiteX10" fmla="*/ 1062383 w 8774325"/>
                <a:gd name="connsiteY10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91673 w 8774325"/>
                <a:gd name="connsiteY7" fmla="*/ 416616 h 7532625"/>
                <a:gd name="connsiteX8" fmla="*/ 3048843 w 8774325"/>
                <a:gd name="connsiteY8" fmla="*/ 407516 h 7532625"/>
                <a:gd name="connsiteX9" fmla="*/ 0 w 8774325"/>
                <a:gd name="connsiteY9" fmla="*/ 408095 h 7532625"/>
                <a:gd name="connsiteX10" fmla="*/ 1062383 w 8774325"/>
                <a:gd name="connsiteY10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91673 w 8774325"/>
                <a:gd name="connsiteY7" fmla="*/ 416616 h 7532625"/>
                <a:gd name="connsiteX8" fmla="*/ 0 w 8774325"/>
                <a:gd name="connsiteY8" fmla="*/ 408095 h 7532625"/>
                <a:gd name="connsiteX9" fmla="*/ 1062383 w 8774325"/>
                <a:gd name="connsiteY9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457932 w 8774325"/>
                <a:gd name="connsiteY7" fmla="*/ 390264 h 7532625"/>
                <a:gd name="connsiteX8" fmla="*/ 0 w 8774325"/>
                <a:gd name="connsiteY8" fmla="*/ 408095 h 7532625"/>
                <a:gd name="connsiteX9" fmla="*/ 1062383 w 8774325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63235 w 8738647"/>
                <a:gd name="connsiteY5" fmla="*/ 4976166 h 7532625"/>
                <a:gd name="connsiteX6" fmla="*/ 8366967 w 8738647"/>
                <a:gd name="connsiteY6" fmla="*/ 2408656 h 7532625"/>
                <a:gd name="connsiteX7" fmla="*/ 6422254 w 8738647"/>
                <a:gd name="connsiteY7" fmla="*/ 390264 h 7532625"/>
                <a:gd name="connsiteX8" fmla="*/ 0 w 8738647"/>
                <a:gd name="connsiteY8" fmla="*/ 387013 h 7532625"/>
                <a:gd name="connsiteX9" fmla="*/ 1026705 w 8738647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63235 w 8738647"/>
                <a:gd name="connsiteY5" fmla="*/ 4976166 h 7532625"/>
                <a:gd name="connsiteX6" fmla="*/ 8366967 w 8738647"/>
                <a:gd name="connsiteY6" fmla="*/ 2408656 h 7532625"/>
                <a:gd name="connsiteX7" fmla="*/ 6422254 w 8738647"/>
                <a:gd name="connsiteY7" fmla="*/ 342830 h 7532625"/>
                <a:gd name="connsiteX8" fmla="*/ 0 w 8738647"/>
                <a:gd name="connsiteY8" fmla="*/ 387013 h 7532625"/>
                <a:gd name="connsiteX9" fmla="*/ 1026705 w 8738647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63235 w 8738647"/>
                <a:gd name="connsiteY5" fmla="*/ 4976166 h 7532625"/>
                <a:gd name="connsiteX6" fmla="*/ 8366967 w 8738647"/>
                <a:gd name="connsiteY6" fmla="*/ 2408656 h 7532625"/>
                <a:gd name="connsiteX7" fmla="*/ 6412060 w 8738647"/>
                <a:gd name="connsiteY7" fmla="*/ 390264 h 7532625"/>
                <a:gd name="connsiteX8" fmla="*/ 0 w 8738647"/>
                <a:gd name="connsiteY8" fmla="*/ 387013 h 7532625"/>
                <a:gd name="connsiteX9" fmla="*/ 1026705 w 8738647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63235 w 8738647"/>
                <a:gd name="connsiteY5" fmla="*/ 4976166 h 7532625"/>
                <a:gd name="connsiteX6" fmla="*/ 8366967 w 8738647"/>
                <a:gd name="connsiteY6" fmla="*/ 2408656 h 7532625"/>
                <a:gd name="connsiteX7" fmla="*/ 6401867 w 8738647"/>
                <a:gd name="connsiteY7" fmla="*/ 369182 h 7532625"/>
                <a:gd name="connsiteX8" fmla="*/ 0 w 8738647"/>
                <a:gd name="connsiteY8" fmla="*/ 387013 h 7532625"/>
                <a:gd name="connsiteX9" fmla="*/ 1026705 w 8738647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63235 w 8738647"/>
                <a:gd name="connsiteY5" fmla="*/ 4976166 h 7532625"/>
                <a:gd name="connsiteX6" fmla="*/ 8397548 w 8738647"/>
                <a:gd name="connsiteY6" fmla="*/ 2408656 h 7532625"/>
                <a:gd name="connsiteX7" fmla="*/ 6401867 w 8738647"/>
                <a:gd name="connsiteY7" fmla="*/ 369182 h 7532625"/>
                <a:gd name="connsiteX8" fmla="*/ 0 w 8738647"/>
                <a:gd name="connsiteY8" fmla="*/ 387013 h 7532625"/>
                <a:gd name="connsiteX9" fmla="*/ 1026705 w 8738647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97548 w 8738647"/>
                <a:gd name="connsiteY5" fmla="*/ 2408656 h 7532625"/>
                <a:gd name="connsiteX6" fmla="*/ 6401867 w 8738647"/>
                <a:gd name="connsiteY6" fmla="*/ 369182 h 7532625"/>
                <a:gd name="connsiteX7" fmla="*/ 0 w 8738647"/>
                <a:gd name="connsiteY7" fmla="*/ 387013 h 7532625"/>
                <a:gd name="connsiteX8" fmla="*/ 1026705 w 8738647"/>
                <a:gd name="connsiteY8" fmla="*/ 0 h 7532625"/>
                <a:gd name="connsiteX0" fmla="*/ 1026705 w 8738647"/>
                <a:gd name="connsiteY0" fmla="*/ 0 h 7490462"/>
                <a:gd name="connsiteX1" fmla="*/ 6765658 w 8738647"/>
                <a:gd name="connsiteY1" fmla="*/ 4182 h 7490462"/>
                <a:gd name="connsiteX2" fmla="*/ 8726402 w 8738647"/>
                <a:gd name="connsiteY2" fmla="*/ 2029672 h 7490462"/>
                <a:gd name="connsiteX3" fmla="*/ 8737596 w 8738647"/>
                <a:gd name="connsiteY3" fmla="*/ 6388664 h 7490462"/>
                <a:gd name="connsiteX4" fmla="*/ 8383814 w 8738647"/>
                <a:gd name="connsiteY4" fmla="*/ 7490462 h 7490462"/>
                <a:gd name="connsiteX5" fmla="*/ 8397548 w 8738647"/>
                <a:gd name="connsiteY5" fmla="*/ 2408656 h 7490462"/>
                <a:gd name="connsiteX6" fmla="*/ 6401867 w 8738647"/>
                <a:gd name="connsiteY6" fmla="*/ 369182 h 7490462"/>
                <a:gd name="connsiteX7" fmla="*/ 0 w 8738647"/>
                <a:gd name="connsiteY7" fmla="*/ 387013 h 7490462"/>
                <a:gd name="connsiteX8" fmla="*/ 1026705 w 8738647"/>
                <a:gd name="connsiteY8" fmla="*/ 0 h 7490462"/>
                <a:gd name="connsiteX0" fmla="*/ 1026705 w 8738647"/>
                <a:gd name="connsiteY0" fmla="*/ 0 h 7479921"/>
                <a:gd name="connsiteX1" fmla="*/ 6765658 w 8738647"/>
                <a:gd name="connsiteY1" fmla="*/ 4182 h 7479921"/>
                <a:gd name="connsiteX2" fmla="*/ 8726402 w 8738647"/>
                <a:gd name="connsiteY2" fmla="*/ 2029672 h 7479921"/>
                <a:gd name="connsiteX3" fmla="*/ 8737596 w 8738647"/>
                <a:gd name="connsiteY3" fmla="*/ 6388664 h 7479921"/>
                <a:gd name="connsiteX4" fmla="*/ 8419492 w 8738647"/>
                <a:gd name="connsiteY4" fmla="*/ 7479921 h 7479921"/>
                <a:gd name="connsiteX5" fmla="*/ 8397548 w 8738647"/>
                <a:gd name="connsiteY5" fmla="*/ 2408656 h 7479921"/>
                <a:gd name="connsiteX6" fmla="*/ 6401867 w 8738647"/>
                <a:gd name="connsiteY6" fmla="*/ 369182 h 7479921"/>
                <a:gd name="connsiteX7" fmla="*/ 0 w 8738647"/>
                <a:gd name="connsiteY7" fmla="*/ 387013 h 7479921"/>
                <a:gd name="connsiteX8" fmla="*/ 1026705 w 8738647"/>
                <a:gd name="connsiteY8" fmla="*/ 0 h 7479921"/>
                <a:gd name="connsiteX0" fmla="*/ 1026705 w 8738647"/>
                <a:gd name="connsiteY0" fmla="*/ 0 h 7464110"/>
                <a:gd name="connsiteX1" fmla="*/ 6765658 w 8738647"/>
                <a:gd name="connsiteY1" fmla="*/ 4182 h 7464110"/>
                <a:gd name="connsiteX2" fmla="*/ 8726402 w 8738647"/>
                <a:gd name="connsiteY2" fmla="*/ 2029672 h 7464110"/>
                <a:gd name="connsiteX3" fmla="*/ 8737596 w 8738647"/>
                <a:gd name="connsiteY3" fmla="*/ 6388664 h 7464110"/>
                <a:gd name="connsiteX4" fmla="*/ 8404202 w 8738647"/>
                <a:gd name="connsiteY4" fmla="*/ 7464110 h 7464110"/>
                <a:gd name="connsiteX5" fmla="*/ 8397548 w 8738647"/>
                <a:gd name="connsiteY5" fmla="*/ 2408656 h 7464110"/>
                <a:gd name="connsiteX6" fmla="*/ 6401867 w 8738647"/>
                <a:gd name="connsiteY6" fmla="*/ 369182 h 7464110"/>
                <a:gd name="connsiteX7" fmla="*/ 0 w 8738647"/>
                <a:gd name="connsiteY7" fmla="*/ 387013 h 7464110"/>
                <a:gd name="connsiteX8" fmla="*/ 1026705 w 8738647"/>
                <a:gd name="connsiteY8" fmla="*/ 0 h 7464110"/>
                <a:gd name="connsiteX0" fmla="*/ 1026705 w 8738647"/>
                <a:gd name="connsiteY0" fmla="*/ 0 h 7453569"/>
                <a:gd name="connsiteX1" fmla="*/ 6765658 w 8738647"/>
                <a:gd name="connsiteY1" fmla="*/ 4182 h 7453569"/>
                <a:gd name="connsiteX2" fmla="*/ 8726402 w 8738647"/>
                <a:gd name="connsiteY2" fmla="*/ 2029672 h 7453569"/>
                <a:gd name="connsiteX3" fmla="*/ 8737596 w 8738647"/>
                <a:gd name="connsiteY3" fmla="*/ 6388664 h 7453569"/>
                <a:gd name="connsiteX4" fmla="*/ 8419492 w 8738647"/>
                <a:gd name="connsiteY4" fmla="*/ 7453569 h 7453569"/>
                <a:gd name="connsiteX5" fmla="*/ 8397548 w 8738647"/>
                <a:gd name="connsiteY5" fmla="*/ 2408656 h 7453569"/>
                <a:gd name="connsiteX6" fmla="*/ 6401867 w 8738647"/>
                <a:gd name="connsiteY6" fmla="*/ 369182 h 7453569"/>
                <a:gd name="connsiteX7" fmla="*/ 0 w 8738647"/>
                <a:gd name="connsiteY7" fmla="*/ 387013 h 7453569"/>
                <a:gd name="connsiteX8" fmla="*/ 1026705 w 8738647"/>
                <a:gd name="connsiteY8" fmla="*/ 0 h 7453569"/>
                <a:gd name="connsiteX0" fmla="*/ 1026705 w 8738647"/>
                <a:gd name="connsiteY0" fmla="*/ 0 h 7501003"/>
                <a:gd name="connsiteX1" fmla="*/ 6765658 w 8738647"/>
                <a:gd name="connsiteY1" fmla="*/ 4182 h 7501003"/>
                <a:gd name="connsiteX2" fmla="*/ 8726402 w 8738647"/>
                <a:gd name="connsiteY2" fmla="*/ 2029672 h 7501003"/>
                <a:gd name="connsiteX3" fmla="*/ 8737596 w 8738647"/>
                <a:gd name="connsiteY3" fmla="*/ 6388664 h 7501003"/>
                <a:gd name="connsiteX4" fmla="*/ 8409299 w 8738647"/>
                <a:gd name="connsiteY4" fmla="*/ 7501003 h 7501003"/>
                <a:gd name="connsiteX5" fmla="*/ 8397548 w 8738647"/>
                <a:gd name="connsiteY5" fmla="*/ 2408656 h 7501003"/>
                <a:gd name="connsiteX6" fmla="*/ 6401867 w 8738647"/>
                <a:gd name="connsiteY6" fmla="*/ 369182 h 7501003"/>
                <a:gd name="connsiteX7" fmla="*/ 0 w 8738647"/>
                <a:gd name="connsiteY7" fmla="*/ 387013 h 7501003"/>
                <a:gd name="connsiteX8" fmla="*/ 1026705 w 8738647"/>
                <a:gd name="connsiteY8" fmla="*/ 0 h 7501003"/>
                <a:gd name="connsiteX0" fmla="*/ 1026705 w 8738647"/>
                <a:gd name="connsiteY0" fmla="*/ 0 h 7501003"/>
                <a:gd name="connsiteX1" fmla="*/ 6765658 w 8738647"/>
                <a:gd name="connsiteY1" fmla="*/ 4182 h 7501003"/>
                <a:gd name="connsiteX2" fmla="*/ 8726402 w 8738647"/>
                <a:gd name="connsiteY2" fmla="*/ 2029672 h 7501003"/>
                <a:gd name="connsiteX3" fmla="*/ 8737596 w 8738647"/>
                <a:gd name="connsiteY3" fmla="*/ 6388664 h 7501003"/>
                <a:gd name="connsiteX4" fmla="*/ 8409299 w 8738647"/>
                <a:gd name="connsiteY4" fmla="*/ 7501003 h 7501003"/>
                <a:gd name="connsiteX5" fmla="*/ 8397548 w 8738647"/>
                <a:gd name="connsiteY5" fmla="*/ 2408656 h 7501003"/>
                <a:gd name="connsiteX6" fmla="*/ 6401867 w 8738647"/>
                <a:gd name="connsiteY6" fmla="*/ 369182 h 7501003"/>
                <a:gd name="connsiteX7" fmla="*/ 0 w 8738647"/>
                <a:gd name="connsiteY7" fmla="*/ 387013 h 7501003"/>
                <a:gd name="connsiteX8" fmla="*/ 1026705 w 8738647"/>
                <a:gd name="connsiteY8" fmla="*/ 0 h 7501003"/>
                <a:gd name="connsiteX0" fmla="*/ 1026705 w 8767738"/>
                <a:gd name="connsiteY0" fmla="*/ 0 h 7501003"/>
                <a:gd name="connsiteX1" fmla="*/ 6765658 w 8767738"/>
                <a:gd name="connsiteY1" fmla="*/ 4182 h 7501003"/>
                <a:gd name="connsiteX2" fmla="*/ 8726402 w 8767738"/>
                <a:gd name="connsiteY2" fmla="*/ 2029672 h 7501003"/>
                <a:gd name="connsiteX3" fmla="*/ 8737596 w 8767738"/>
                <a:gd name="connsiteY3" fmla="*/ 6388664 h 7501003"/>
                <a:gd name="connsiteX4" fmla="*/ 8409299 w 8767738"/>
                <a:gd name="connsiteY4" fmla="*/ 7501003 h 7501003"/>
                <a:gd name="connsiteX5" fmla="*/ 8397548 w 8767738"/>
                <a:gd name="connsiteY5" fmla="*/ 2408656 h 7501003"/>
                <a:gd name="connsiteX6" fmla="*/ 6401867 w 8767738"/>
                <a:gd name="connsiteY6" fmla="*/ 369182 h 7501003"/>
                <a:gd name="connsiteX7" fmla="*/ 0 w 8767738"/>
                <a:gd name="connsiteY7" fmla="*/ 387013 h 7501003"/>
                <a:gd name="connsiteX8" fmla="*/ 1026705 w 8767738"/>
                <a:gd name="connsiteY8" fmla="*/ 0 h 7501003"/>
                <a:gd name="connsiteX0" fmla="*/ 1026705 w 8738647"/>
                <a:gd name="connsiteY0" fmla="*/ 0 h 7501003"/>
                <a:gd name="connsiteX1" fmla="*/ 6765658 w 8738647"/>
                <a:gd name="connsiteY1" fmla="*/ 4182 h 7501003"/>
                <a:gd name="connsiteX2" fmla="*/ 8726402 w 8738647"/>
                <a:gd name="connsiteY2" fmla="*/ 2029672 h 7501003"/>
                <a:gd name="connsiteX3" fmla="*/ 8737596 w 8738647"/>
                <a:gd name="connsiteY3" fmla="*/ 6388664 h 7501003"/>
                <a:gd name="connsiteX4" fmla="*/ 8409299 w 8738647"/>
                <a:gd name="connsiteY4" fmla="*/ 7501003 h 7501003"/>
                <a:gd name="connsiteX5" fmla="*/ 8397548 w 8738647"/>
                <a:gd name="connsiteY5" fmla="*/ 2408656 h 7501003"/>
                <a:gd name="connsiteX6" fmla="*/ 6401867 w 8738647"/>
                <a:gd name="connsiteY6" fmla="*/ 369182 h 7501003"/>
                <a:gd name="connsiteX7" fmla="*/ 0 w 8738647"/>
                <a:gd name="connsiteY7" fmla="*/ 387013 h 7501003"/>
                <a:gd name="connsiteX8" fmla="*/ 1026705 w 8738647"/>
                <a:gd name="connsiteY8" fmla="*/ 0 h 75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38647" h="7501003">
                  <a:moveTo>
                    <a:pt x="1026705" y="0"/>
                  </a:moveTo>
                  <a:lnTo>
                    <a:pt x="6765658" y="4182"/>
                  </a:lnTo>
                  <a:cubicBezTo>
                    <a:pt x="7859083" y="14188"/>
                    <a:pt x="8745062" y="1038050"/>
                    <a:pt x="8726402" y="2029672"/>
                  </a:cubicBezTo>
                  <a:cubicBezTo>
                    <a:pt x="8720182" y="3486015"/>
                    <a:pt x="8743816" y="4932321"/>
                    <a:pt x="8737596" y="6388664"/>
                  </a:cubicBezTo>
                  <a:cubicBezTo>
                    <a:pt x="8737596" y="6789106"/>
                    <a:pt x="8751843" y="7011600"/>
                    <a:pt x="8409299" y="7501003"/>
                  </a:cubicBezTo>
                  <a:cubicBezTo>
                    <a:pt x="8401984" y="5810581"/>
                    <a:pt x="8404863" y="4099078"/>
                    <a:pt x="8397548" y="2408656"/>
                  </a:cubicBezTo>
                  <a:cubicBezTo>
                    <a:pt x="8378889" y="969791"/>
                    <a:pt x="7199303" y="362908"/>
                    <a:pt x="6401867" y="369182"/>
                  </a:cubicBezTo>
                  <a:lnTo>
                    <a:pt x="0" y="387013"/>
                  </a:lnTo>
                  <a:cubicBezTo>
                    <a:pt x="236423" y="100536"/>
                    <a:pt x="626264" y="0"/>
                    <a:pt x="1026705" y="0"/>
                  </a:cubicBezTo>
                  <a:close/>
                </a:path>
              </a:pathLst>
            </a:cu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446976A-CD9C-2A69-155F-D3103F922224}"/>
              </a:ext>
            </a:extLst>
          </p:cNvPr>
          <p:cNvSpPr txBox="1"/>
          <p:nvPr/>
        </p:nvSpPr>
        <p:spPr>
          <a:xfrm>
            <a:off x="1304061" y="1403071"/>
            <a:ext cx="10095508" cy="3530825"/>
          </a:xfrm>
          <a:custGeom>
            <a:avLst/>
            <a:gdLst>
              <a:gd name="connsiteX0" fmla="*/ 8121701 w 10095508"/>
              <a:gd name="connsiteY0" fmla="*/ 3004108 h 3530825"/>
              <a:gd name="connsiteX1" fmla="*/ 8619134 w 10095508"/>
              <a:gd name="connsiteY1" fmla="*/ 3004108 h 3530825"/>
              <a:gd name="connsiteX2" fmla="*/ 8619134 w 10095508"/>
              <a:gd name="connsiteY2" fmla="*/ 3501542 h 3530825"/>
              <a:gd name="connsiteX3" fmla="*/ 8121701 w 10095508"/>
              <a:gd name="connsiteY3" fmla="*/ 3501542 h 3530825"/>
              <a:gd name="connsiteX4" fmla="*/ 5216575 w 10095508"/>
              <a:gd name="connsiteY4" fmla="*/ 3004108 h 3530825"/>
              <a:gd name="connsiteX5" fmla="*/ 5714009 w 10095508"/>
              <a:gd name="connsiteY5" fmla="*/ 3004108 h 3530825"/>
              <a:gd name="connsiteX6" fmla="*/ 5714009 w 10095508"/>
              <a:gd name="connsiteY6" fmla="*/ 3501542 h 3530825"/>
              <a:gd name="connsiteX7" fmla="*/ 5216575 w 10095508"/>
              <a:gd name="connsiteY7" fmla="*/ 3501542 h 3530825"/>
              <a:gd name="connsiteX8" fmla="*/ 2311450 w 10095508"/>
              <a:gd name="connsiteY8" fmla="*/ 3004108 h 3530825"/>
              <a:gd name="connsiteX9" fmla="*/ 2808884 w 10095508"/>
              <a:gd name="connsiteY9" fmla="*/ 3004108 h 3530825"/>
              <a:gd name="connsiteX10" fmla="*/ 2808884 w 10095508"/>
              <a:gd name="connsiteY10" fmla="*/ 3501542 h 3530825"/>
              <a:gd name="connsiteX11" fmla="*/ 2311450 w 10095508"/>
              <a:gd name="connsiteY11" fmla="*/ 3501542 h 3530825"/>
              <a:gd name="connsiteX12" fmla="*/ 6912407 w 10095508"/>
              <a:gd name="connsiteY12" fmla="*/ 497433 h 3530825"/>
              <a:gd name="connsiteX13" fmla="*/ 6561278 w 10095508"/>
              <a:gd name="connsiteY13" fmla="*/ 638860 h 3530825"/>
              <a:gd name="connsiteX14" fmla="*/ 6429604 w 10095508"/>
              <a:gd name="connsiteY14" fmla="*/ 1014374 h 3530825"/>
              <a:gd name="connsiteX15" fmla="*/ 6429604 w 10095508"/>
              <a:gd name="connsiteY15" fmla="*/ 2516429 h 3530825"/>
              <a:gd name="connsiteX16" fmla="*/ 6561278 w 10095508"/>
              <a:gd name="connsiteY16" fmla="*/ 2891942 h 3530825"/>
              <a:gd name="connsiteX17" fmla="*/ 6917284 w 10095508"/>
              <a:gd name="connsiteY17" fmla="*/ 3033370 h 3530825"/>
              <a:gd name="connsiteX18" fmla="*/ 7273290 w 10095508"/>
              <a:gd name="connsiteY18" fmla="*/ 2891942 h 3530825"/>
              <a:gd name="connsiteX19" fmla="*/ 7404964 w 10095508"/>
              <a:gd name="connsiteY19" fmla="*/ 2516429 h 3530825"/>
              <a:gd name="connsiteX20" fmla="*/ 7404964 w 10095508"/>
              <a:gd name="connsiteY20" fmla="*/ 1014374 h 3530825"/>
              <a:gd name="connsiteX21" fmla="*/ 7278167 w 10095508"/>
              <a:gd name="connsiteY21" fmla="*/ 638860 h 3530825"/>
              <a:gd name="connsiteX22" fmla="*/ 6912407 w 10095508"/>
              <a:gd name="connsiteY22" fmla="*/ 497433 h 3530825"/>
              <a:gd name="connsiteX23" fmla="*/ 4007282 w 10095508"/>
              <a:gd name="connsiteY23" fmla="*/ 497433 h 3530825"/>
              <a:gd name="connsiteX24" fmla="*/ 3656152 w 10095508"/>
              <a:gd name="connsiteY24" fmla="*/ 638860 h 3530825"/>
              <a:gd name="connsiteX25" fmla="*/ 3524479 w 10095508"/>
              <a:gd name="connsiteY25" fmla="*/ 1014374 h 3530825"/>
              <a:gd name="connsiteX26" fmla="*/ 3524479 w 10095508"/>
              <a:gd name="connsiteY26" fmla="*/ 2516429 h 3530825"/>
              <a:gd name="connsiteX27" fmla="*/ 3656152 w 10095508"/>
              <a:gd name="connsiteY27" fmla="*/ 2891942 h 3530825"/>
              <a:gd name="connsiteX28" fmla="*/ 4012159 w 10095508"/>
              <a:gd name="connsiteY28" fmla="*/ 3033370 h 3530825"/>
              <a:gd name="connsiteX29" fmla="*/ 4368165 w 10095508"/>
              <a:gd name="connsiteY29" fmla="*/ 2891942 h 3530825"/>
              <a:gd name="connsiteX30" fmla="*/ 4499838 w 10095508"/>
              <a:gd name="connsiteY30" fmla="*/ 2516429 h 3530825"/>
              <a:gd name="connsiteX31" fmla="*/ 4499838 w 10095508"/>
              <a:gd name="connsiteY31" fmla="*/ 1014374 h 3530825"/>
              <a:gd name="connsiteX32" fmla="*/ 4373042 w 10095508"/>
              <a:gd name="connsiteY32" fmla="*/ 638860 h 3530825"/>
              <a:gd name="connsiteX33" fmla="*/ 4007282 w 10095508"/>
              <a:gd name="connsiteY33" fmla="*/ 497433 h 3530825"/>
              <a:gd name="connsiteX34" fmla="*/ 9598075 w 10095508"/>
              <a:gd name="connsiteY34" fmla="*/ 29260 h 3530825"/>
              <a:gd name="connsiteX35" fmla="*/ 10095508 w 10095508"/>
              <a:gd name="connsiteY35" fmla="*/ 29260 h 3530825"/>
              <a:gd name="connsiteX36" fmla="*/ 10095508 w 10095508"/>
              <a:gd name="connsiteY36" fmla="*/ 3501542 h 3530825"/>
              <a:gd name="connsiteX37" fmla="*/ 9598075 w 10095508"/>
              <a:gd name="connsiteY37" fmla="*/ 3501542 h 3530825"/>
              <a:gd name="connsiteX38" fmla="*/ 9598075 w 10095508"/>
              <a:gd name="connsiteY38" fmla="*/ 555955 h 3530825"/>
              <a:gd name="connsiteX39" fmla="*/ 9105518 w 10095508"/>
              <a:gd name="connsiteY39" fmla="*/ 916838 h 3530825"/>
              <a:gd name="connsiteX40" fmla="*/ 9105518 w 10095508"/>
              <a:gd name="connsiteY40" fmla="*/ 390144 h 3530825"/>
              <a:gd name="connsiteX41" fmla="*/ 6917284 w 10095508"/>
              <a:gd name="connsiteY41" fmla="*/ 0 h 3530825"/>
              <a:gd name="connsiteX42" fmla="*/ 7119671 w 10095508"/>
              <a:gd name="connsiteY42" fmla="*/ 18288 h 3530825"/>
              <a:gd name="connsiteX43" fmla="*/ 7307428 w 10095508"/>
              <a:gd name="connsiteY43" fmla="*/ 73152 h 3530825"/>
              <a:gd name="connsiteX44" fmla="*/ 7619543 w 10095508"/>
              <a:gd name="connsiteY44" fmla="*/ 277977 h 3530825"/>
              <a:gd name="connsiteX45" fmla="*/ 7829245 w 10095508"/>
              <a:gd name="connsiteY45" fmla="*/ 590092 h 3530825"/>
              <a:gd name="connsiteX46" fmla="*/ 7884109 w 10095508"/>
              <a:gd name="connsiteY46" fmla="*/ 777849 h 3530825"/>
              <a:gd name="connsiteX47" fmla="*/ 7902397 w 10095508"/>
              <a:gd name="connsiteY47" fmla="*/ 980236 h 3530825"/>
              <a:gd name="connsiteX48" fmla="*/ 7902397 w 10095508"/>
              <a:gd name="connsiteY48" fmla="*/ 2550566 h 3530825"/>
              <a:gd name="connsiteX49" fmla="*/ 7829245 w 10095508"/>
              <a:gd name="connsiteY49" fmla="*/ 2935833 h 3530825"/>
              <a:gd name="connsiteX50" fmla="*/ 7619543 w 10095508"/>
              <a:gd name="connsiteY50" fmla="*/ 3247949 h 3530825"/>
              <a:gd name="connsiteX51" fmla="*/ 7307428 w 10095508"/>
              <a:gd name="connsiteY51" fmla="*/ 3452774 h 3530825"/>
              <a:gd name="connsiteX52" fmla="*/ 7119671 w 10095508"/>
              <a:gd name="connsiteY52" fmla="*/ 3511905 h 3530825"/>
              <a:gd name="connsiteX53" fmla="*/ 6917284 w 10095508"/>
              <a:gd name="connsiteY53" fmla="*/ 3530803 h 3530825"/>
              <a:gd name="connsiteX54" fmla="*/ 6532017 w 10095508"/>
              <a:gd name="connsiteY54" fmla="*/ 3457651 h 3530825"/>
              <a:gd name="connsiteX55" fmla="*/ 6219901 w 10095508"/>
              <a:gd name="connsiteY55" fmla="*/ 3252825 h 3530825"/>
              <a:gd name="connsiteX56" fmla="*/ 6010199 w 10095508"/>
              <a:gd name="connsiteY56" fmla="*/ 2945587 h 3530825"/>
              <a:gd name="connsiteX57" fmla="*/ 5932171 w 10095508"/>
              <a:gd name="connsiteY57" fmla="*/ 2550566 h 3530825"/>
              <a:gd name="connsiteX58" fmla="*/ 5932171 w 10095508"/>
              <a:gd name="connsiteY58" fmla="*/ 980236 h 3530825"/>
              <a:gd name="connsiteX59" fmla="*/ 6005322 w 10095508"/>
              <a:gd name="connsiteY59" fmla="*/ 594969 h 3530825"/>
              <a:gd name="connsiteX60" fmla="*/ 6210148 w 10095508"/>
              <a:gd name="connsiteY60" fmla="*/ 282854 h 3530825"/>
              <a:gd name="connsiteX61" fmla="*/ 6522263 w 10095508"/>
              <a:gd name="connsiteY61" fmla="*/ 73152 h 3530825"/>
              <a:gd name="connsiteX62" fmla="*/ 6917284 w 10095508"/>
              <a:gd name="connsiteY62" fmla="*/ 0 h 3530825"/>
              <a:gd name="connsiteX63" fmla="*/ 4012159 w 10095508"/>
              <a:gd name="connsiteY63" fmla="*/ 0 h 3530825"/>
              <a:gd name="connsiteX64" fmla="*/ 4214546 w 10095508"/>
              <a:gd name="connsiteY64" fmla="*/ 18288 h 3530825"/>
              <a:gd name="connsiteX65" fmla="*/ 4402303 w 10095508"/>
              <a:gd name="connsiteY65" fmla="*/ 73152 h 3530825"/>
              <a:gd name="connsiteX66" fmla="*/ 4714418 w 10095508"/>
              <a:gd name="connsiteY66" fmla="*/ 277977 h 3530825"/>
              <a:gd name="connsiteX67" fmla="*/ 4924121 w 10095508"/>
              <a:gd name="connsiteY67" fmla="*/ 590092 h 3530825"/>
              <a:gd name="connsiteX68" fmla="*/ 4978984 w 10095508"/>
              <a:gd name="connsiteY68" fmla="*/ 777849 h 3530825"/>
              <a:gd name="connsiteX69" fmla="*/ 4997273 w 10095508"/>
              <a:gd name="connsiteY69" fmla="*/ 980236 h 3530825"/>
              <a:gd name="connsiteX70" fmla="*/ 4997273 w 10095508"/>
              <a:gd name="connsiteY70" fmla="*/ 2550566 h 3530825"/>
              <a:gd name="connsiteX71" fmla="*/ 4924121 w 10095508"/>
              <a:gd name="connsiteY71" fmla="*/ 2935833 h 3530825"/>
              <a:gd name="connsiteX72" fmla="*/ 4714418 w 10095508"/>
              <a:gd name="connsiteY72" fmla="*/ 3247949 h 3530825"/>
              <a:gd name="connsiteX73" fmla="*/ 4402303 w 10095508"/>
              <a:gd name="connsiteY73" fmla="*/ 3452774 h 3530825"/>
              <a:gd name="connsiteX74" fmla="*/ 4214546 w 10095508"/>
              <a:gd name="connsiteY74" fmla="*/ 3511905 h 3530825"/>
              <a:gd name="connsiteX75" fmla="*/ 4012159 w 10095508"/>
              <a:gd name="connsiteY75" fmla="*/ 3530803 h 3530825"/>
              <a:gd name="connsiteX76" fmla="*/ 3626892 w 10095508"/>
              <a:gd name="connsiteY76" fmla="*/ 3457651 h 3530825"/>
              <a:gd name="connsiteX77" fmla="*/ 3314776 w 10095508"/>
              <a:gd name="connsiteY77" fmla="*/ 3252825 h 3530825"/>
              <a:gd name="connsiteX78" fmla="*/ 3105074 w 10095508"/>
              <a:gd name="connsiteY78" fmla="*/ 2945587 h 3530825"/>
              <a:gd name="connsiteX79" fmla="*/ 3027045 w 10095508"/>
              <a:gd name="connsiteY79" fmla="*/ 2550566 h 3530825"/>
              <a:gd name="connsiteX80" fmla="*/ 3027045 w 10095508"/>
              <a:gd name="connsiteY80" fmla="*/ 980236 h 3530825"/>
              <a:gd name="connsiteX81" fmla="*/ 3100197 w 10095508"/>
              <a:gd name="connsiteY81" fmla="*/ 594969 h 3530825"/>
              <a:gd name="connsiteX82" fmla="*/ 3305023 w 10095508"/>
              <a:gd name="connsiteY82" fmla="*/ 282854 h 3530825"/>
              <a:gd name="connsiteX83" fmla="*/ 3617138 w 10095508"/>
              <a:gd name="connsiteY83" fmla="*/ 73152 h 3530825"/>
              <a:gd name="connsiteX84" fmla="*/ 4012159 w 10095508"/>
              <a:gd name="connsiteY84" fmla="*/ 0 h 3530825"/>
              <a:gd name="connsiteX85" fmla="*/ 975360 w 10095508"/>
              <a:gd name="connsiteY85" fmla="*/ 0 h 3530825"/>
              <a:gd name="connsiteX86" fmla="*/ 1404519 w 10095508"/>
              <a:gd name="connsiteY86" fmla="*/ 82905 h 3530825"/>
              <a:gd name="connsiteX87" fmla="*/ 1726388 w 10095508"/>
              <a:gd name="connsiteY87" fmla="*/ 312115 h 3530825"/>
              <a:gd name="connsiteX88" fmla="*/ 1931213 w 10095508"/>
              <a:gd name="connsiteY88" fmla="*/ 629107 h 3530825"/>
              <a:gd name="connsiteX89" fmla="*/ 1981810 w 10095508"/>
              <a:gd name="connsiteY89" fmla="*/ 809549 h 3530825"/>
              <a:gd name="connsiteX90" fmla="*/ 1999489 w 10095508"/>
              <a:gd name="connsiteY90" fmla="*/ 989990 h 3530825"/>
              <a:gd name="connsiteX91" fmla="*/ 1926336 w 10095508"/>
              <a:gd name="connsiteY91" fmla="*/ 1370381 h 3530825"/>
              <a:gd name="connsiteX92" fmla="*/ 1628851 w 10095508"/>
              <a:gd name="connsiteY92" fmla="*/ 1706880 h 3530825"/>
              <a:gd name="connsiteX93" fmla="*/ 1818437 w 10095508"/>
              <a:gd name="connsiteY93" fmla="*/ 1862937 h 3530825"/>
              <a:gd name="connsiteX94" fmla="*/ 1945844 w 10095508"/>
              <a:gd name="connsiteY94" fmla="*/ 2048256 h 3530825"/>
              <a:gd name="connsiteX95" fmla="*/ 2038503 w 10095508"/>
              <a:gd name="connsiteY95" fmla="*/ 2467661 h 3530825"/>
              <a:gd name="connsiteX96" fmla="*/ 1960474 w 10095508"/>
              <a:gd name="connsiteY96" fmla="*/ 2896819 h 3530825"/>
              <a:gd name="connsiteX97" fmla="*/ 1862938 w 10095508"/>
              <a:gd name="connsiteY97" fmla="*/ 3079699 h 3530825"/>
              <a:gd name="connsiteX98" fmla="*/ 1736141 w 10095508"/>
              <a:gd name="connsiteY98" fmla="*/ 3233318 h 3530825"/>
              <a:gd name="connsiteX99" fmla="*/ 1404519 w 10095508"/>
              <a:gd name="connsiteY99" fmla="*/ 3452774 h 3530825"/>
              <a:gd name="connsiteX100" fmla="*/ 1202132 w 10095508"/>
              <a:gd name="connsiteY100" fmla="*/ 3511905 h 3530825"/>
              <a:gd name="connsiteX101" fmla="*/ 985114 w 10095508"/>
              <a:gd name="connsiteY101" fmla="*/ 3530803 h 3530825"/>
              <a:gd name="connsiteX102" fmla="*/ 633984 w 10095508"/>
              <a:gd name="connsiteY102" fmla="*/ 3467405 h 3530825"/>
              <a:gd name="connsiteX103" fmla="*/ 341376 w 10095508"/>
              <a:gd name="connsiteY103" fmla="*/ 3291840 h 3530825"/>
              <a:gd name="connsiteX104" fmla="*/ 121920 w 10095508"/>
              <a:gd name="connsiteY104" fmla="*/ 3008985 h 3530825"/>
              <a:gd name="connsiteX105" fmla="*/ 0 w 10095508"/>
              <a:gd name="connsiteY105" fmla="*/ 2638348 h 3530825"/>
              <a:gd name="connsiteX106" fmla="*/ 497434 w 10095508"/>
              <a:gd name="connsiteY106" fmla="*/ 2638348 h 3530825"/>
              <a:gd name="connsiteX107" fmla="*/ 577291 w 10095508"/>
              <a:gd name="connsiteY107" fmla="*/ 2800502 h 3530825"/>
              <a:gd name="connsiteX108" fmla="*/ 682752 w 10095508"/>
              <a:gd name="connsiteY108" fmla="*/ 2926080 h 3530825"/>
              <a:gd name="connsiteX109" fmla="*/ 1014375 w 10095508"/>
              <a:gd name="connsiteY109" fmla="*/ 3033370 h 3530825"/>
              <a:gd name="connsiteX110" fmla="*/ 1219200 w 10095508"/>
              <a:gd name="connsiteY110" fmla="*/ 2994355 h 3530825"/>
              <a:gd name="connsiteX111" fmla="*/ 1385012 w 10095508"/>
              <a:gd name="connsiteY111" fmla="*/ 2882189 h 3530825"/>
              <a:gd name="connsiteX112" fmla="*/ 1502055 w 10095508"/>
              <a:gd name="connsiteY112" fmla="*/ 2711500 h 3530825"/>
              <a:gd name="connsiteX113" fmla="*/ 1541069 w 10095508"/>
              <a:gd name="connsiteY113" fmla="*/ 2482291 h 3530825"/>
              <a:gd name="connsiteX114" fmla="*/ 1497178 w 10095508"/>
              <a:gd name="connsiteY114" fmla="*/ 2248205 h 3530825"/>
              <a:gd name="connsiteX115" fmla="*/ 1380135 w 10095508"/>
              <a:gd name="connsiteY115" fmla="*/ 2072640 h 3530825"/>
              <a:gd name="connsiteX116" fmla="*/ 1302716 w 10095508"/>
              <a:gd name="connsiteY116" fmla="*/ 2011680 h 3530825"/>
              <a:gd name="connsiteX117" fmla="*/ 1214323 w 10095508"/>
              <a:gd name="connsiteY117" fmla="*/ 1965350 h 3530825"/>
              <a:gd name="connsiteX118" fmla="*/ 1024128 w 10095508"/>
              <a:gd name="connsiteY118" fmla="*/ 1931213 h 3530825"/>
              <a:gd name="connsiteX119" fmla="*/ 794919 w 10095508"/>
              <a:gd name="connsiteY119" fmla="*/ 1931213 h 3530825"/>
              <a:gd name="connsiteX120" fmla="*/ 794919 w 10095508"/>
              <a:gd name="connsiteY120" fmla="*/ 1492300 h 3530825"/>
              <a:gd name="connsiteX121" fmla="*/ 950976 w 10095508"/>
              <a:gd name="connsiteY121" fmla="*/ 1492300 h 3530825"/>
              <a:gd name="connsiteX122" fmla="*/ 1204570 w 10095508"/>
              <a:gd name="connsiteY122" fmla="*/ 1448409 h 3530825"/>
              <a:gd name="connsiteX123" fmla="*/ 1375258 w 10095508"/>
              <a:gd name="connsiteY123" fmla="*/ 1336243 h 3530825"/>
              <a:gd name="connsiteX124" fmla="*/ 1431341 w 10095508"/>
              <a:gd name="connsiteY124" fmla="*/ 1263701 h 3530825"/>
              <a:gd name="connsiteX125" fmla="*/ 1472794 w 10095508"/>
              <a:gd name="connsiteY125" fmla="*/ 1180185 h 3530825"/>
              <a:gd name="connsiteX126" fmla="*/ 1502055 w 10095508"/>
              <a:gd name="connsiteY126" fmla="*/ 999744 h 3530825"/>
              <a:gd name="connsiteX127" fmla="*/ 1463041 w 10095508"/>
              <a:gd name="connsiteY127" fmla="*/ 794918 h 3530825"/>
              <a:gd name="connsiteX128" fmla="*/ 1350874 w 10095508"/>
              <a:gd name="connsiteY128" fmla="*/ 633984 h 3530825"/>
              <a:gd name="connsiteX129" fmla="*/ 1189940 w 10095508"/>
              <a:gd name="connsiteY129" fmla="*/ 531571 h 3530825"/>
              <a:gd name="connsiteX130" fmla="*/ 994868 w 10095508"/>
              <a:gd name="connsiteY130" fmla="*/ 497433 h 3530825"/>
              <a:gd name="connsiteX131" fmla="*/ 842467 w 10095508"/>
              <a:gd name="connsiteY131" fmla="*/ 522427 h 3530825"/>
              <a:gd name="connsiteX132" fmla="*/ 697383 w 10095508"/>
              <a:gd name="connsiteY132" fmla="*/ 594969 h 3530825"/>
              <a:gd name="connsiteX133" fmla="*/ 581559 w 10095508"/>
              <a:gd name="connsiteY133" fmla="*/ 726643 h 3530825"/>
              <a:gd name="connsiteX134" fmla="*/ 516941 w 10095508"/>
              <a:gd name="connsiteY134" fmla="*/ 916838 h 3530825"/>
              <a:gd name="connsiteX135" fmla="*/ 19508 w 10095508"/>
              <a:gd name="connsiteY135" fmla="*/ 916838 h 3530825"/>
              <a:gd name="connsiteX136" fmla="*/ 126797 w 10095508"/>
              <a:gd name="connsiteY136" fmla="*/ 551078 h 3530825"/>
              <a:gd name="connsiteX137" fmla="*/ 341376 w 10095508"/>
              <a:gd name="connsiteY137" fmla="*/ 258470 h 3530825"/>
              <a:gd name="connsiteX138" fmla="*/ 633984 w 10095508"/>
              <a:gd name="connsiteY138" fmla="*/ 68275 h 3530825"/>
              <a:gd name="connsiteX139" fmla="*/ 975360 w 10095508"/>
              <a:gd name="connsiteY139" fmla="*/ 0 h 35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0095508" h="3530825">
                <a:moveTo>
                  <a:pt x="8121701" y="3004108"/>
                </a:moveTo>
                <a:lnTo>
                  <a:pt x="8619134" y="3004108"/>
                </a:lnTo>
                <a:lnTo>
                  <a:pt x="8619134" y="3501542"/>
                </a:lnTo>
                <a:lnTo>
                  <a:pt x="8121701" y="3501542"/>
                </a:lnTo>
                <a:close/>
                <a:moveTo>
                  <a:pt x="5216575" y="3004108"/>
                </a:moveTo>
                <a:lnTo>
                  <a:pt x="5714009" y="3004108"/>
                </a:lnTo>
                <a:lnTo>
                  <a:pt x="5714009" y="3501542"/>
                </a:lnTo>
                <a:lnTo>
                  <a:pt x="5216575" y="3501542"/>
                </a:lnTo>
                <a:close/>
                <a:moveTo>
                  <a:pt x="2311450" y="3004108"/>
                </a:moveTo>
                <a:lnTo>
                  <a:pt x="2808884" y="3004108"/>
                </a:lnTo>
                <a:lnTo>
                  <a:pt x="2808884" y="3501542"/>
                </a:lnTo>
                <a:lnTo>
                  <a:pt x="2311450" y="3501542"/>
                </a:lnTo>
                <a:close/>
                <a:moveTo>
                  <a:pt x="6912407" y="497433"/>
                </a:moveTo>
                <a:cubicBezTo>
                  <a:pt x="6766103" y="498246"/>
                  <a:pt x="6649060" y="545389"/>
                  <a:pt x="6561278" y="638860"/>
                </a:cubicBezTo>
                <a:cubicBezTo>
                  <a:pt x="6473495" y="732333"/>
                  <a:pt x="6429604" y="857504"/>
                  <a:pt x="6429604" y="1014374"/>
                </a:cubicBezTo>
                <a:lnTo>
                  <a:pt x="6429604" y="2516429"/>
                </a:lnTo>
                <a:cubicBezTo>
                  <a:pt x="6429604" y="2673299"/>
                  <a:pt x="6473495" y="2798470"/>
                  <a:pt x="6561278" y="2891942"/>
                </a:cubicBezTo>
                <a:cubicBezTo>
                  <a:pt x="6648247" y="2985414"/>
                  <a:pt x="6766916" y="3032557"/>
                  <a:pt x="6917284" y="3033370"/>
                </a:cubicBezTo>
                <a:cubicBezTo>
                  <a:pt x="7067652" y="3032557"/>
                  <a:pt x="7186320" y="2985414"/>
                  <a:pt x="7273290" y="2891942"/>
                </a:cubicBezTo>
                <a:cubicBezTo>
                  <a:pt x="7361072" y="2798470"/>
                  <a:pt x="7404964" y="2673299"/>
                  <a:pt x="7404964" y="2516429"/>
                </a:cubicBezTo>
                <a:lnTo>
                  <a:pt x="7404964" y="1014374"/>
                </a:lnTo>
                <a:cubicBezTo>
                  <a:pt x="7404151" y="857504"/>
                  <a:pt x="7361885" y="732333"/>
                  <a:pt x="7278167" y="638860"/>
                </a:cubicBezTo>
                <a:cubicBezTo>
                  <a:pt x="7190385" y="545389"/>
                  <a:pt x="7068465" y="498246"/>
                  <a:pt x="6912407" y="497433"/>
                </a:cubicBezTo>
                <a:close/>
                <a:moveTo>
                  <a:pt x="4007282" y="497433"/>
                </a:moveTo>
                <a:cubicBezTo>
                  <a:pt x="3860978" y="498246"/>
                  <a:pt x="3743935" y="545389"/>
                  <a:pt x="3656152" y="638860"/>
                </a:cubicBezTo>
                <a:cubicBezTo>
                  <a:pt x="3568370" y="732333"/>
                  <a:pt x="3524479" y="857504"/>
                  <a:pt x="3524479" y="1014374"/>
                </a:cubicBezTo>
                <a:lnTo>
                  <a:pt x="3524479" y="2516429"/>
                </a:lnTo>
                <a:cubicBezTo>
                  <a:pt x="3524479" y="2673299"/>
                  <a:pt x="3568370" y="2798470"/>
                  <a:pt x="3656152" y="2891942"/>
                </a:cubicBezTo>
                <a:cubicBezTo>
                  <a:pt x="3743122" y="2985414"/>
                  <a:pt x="3861791" y="3032557"/>
                  <a:pt x="4012159" y="3033370"/>
                </a:cubicBezTo>
                <a:cubicBezTo>
                  <a:pt x="4162527" y="3032557"/>
                  <a:pt x="4281195" y="2985414"/>
                  <a:pt x="4368165" y="2891942"/>
                </a:cubicBezTo>
                <a:cubicBezTo>
                  <a:pt x="4455948" y="2798470"/>
                  <a:pt x="4499838" y="2673299"/>
                  <a:pt x="4499838" y="2516429"/>
                </a:cubicBezTo>
                <a:lnTo>
                  <a:pt x="4499838" y="1014374"/>
                </a:lnTo>
                <a:cubicBezTo>
                  <a:pt x="4499026" y="857504"/>
                  <a:pt x="4456761" y="732333"/>
                  <a:pt x="4373042" y="638860"/>
                </a:cubicBezTo>
                <a:cubicBezTo>
                  <a:pt x="4285260" y="545389"/>
                  <a:pt x="4163340" y="498246"/>
                  <a:pt x="4007282" y="497433"/>
                </a:cubicBezTo>
                <a:close/>
                <a:moveTo>
                  <a:pt x="9598075" y="29260"/>
                </a:moveTo>
                <a:lnTo>
                  <a:pt x="10095508" y="29260"/>
                </a:lnTo>
                <a:lnTo>
                  <a:pt x="10095508" y="3501542"/>
                </a:lnTo>
                <a:lnTo>
                  <a:pt x="9598075" y="3501542"/>
                </a:lnTo>
                <a:lnTo>
                  <a:pt x="9598075" y="555955"/>
                </a:lnTo>
                <a:lnTo>
                  <a:pt x="9105518" y="916838"/>
                </a:lnTo>
                <a:lnTo>
                  <a:pt x="9105518" y="390144"/>
                </a:lnTo>
                <a:close/>
                <a:moveTo>
                  <a:pt x="6917284" y="0"/>
                </a:moveTo>
                <a:cubicBezTo>
                  <a:pt x="6987795" y="0"/>
                  <a:pt x="7055256" y="6096"/>
                  <a:pt x="7119671" y="18288"/>
                </a:cubicBezTo>
                <a:cubicBezTo>
                  <a:pt x="7184085" y="30480"/>
                  <a:pt x="7246671" y="48768"/>
                  <a:pt x="7307428" y="73152"/>
                </a:cubicBezTo>
                <a:cubicBezTo>
                  <a:pt x="7428535" y="121920"/>
                  <a:pt x="7532573" y="190195"/>
                  <a:pt x="7619543" y="277977"/>
                </a:cubicBezTo>
                <a:cubicBezTo>
                  <a:pt x="7706513" y="364947"/>
                  <a:pt x="7776413" y="468985"/>
                  <a:pt x="7829245" y="590092"/>
                </a:cubicBezTo>
                <a:cubicBezTo>
                  <a:pt x="7853629" y="650849"/>
                  <a:pt x="7871917" y="713435"/>
                  <a:pt x="7884109" y="777849"/>
                </a:cubicBezTo>
                <a:cubicBezTo>
                  <a:pt x="7896301" y="842264"/>
                  <a:pt x="7902397" y="909726"/>
                  <a:pt x="7902397" y="980236"/>
                </a:cubicBezTo>
                <a:lnTo>
                  <a:pt x="7902397" y="2550566"/>
                </a:lnTo>
                <a:cubicBezTo>
                  <a:pt x="7902397" y="2691180"/>
                  <a:pt x="7878013" y="2819603"/>
                  <a:pt x="7829245" y="2935833"/>
                </a:cubicBezTo>
                <a:cubicBezTo>
                  <a:pt x="7776413" y="3056940"/>
                  <a:pt x="7706513" y="3160979"/>
                  <a:pt x="7619543" y="3247949"/>
                </a:cubicBezTo>
                <a:cubicBezTo>
                  <a:pt x="7532573" y="3335731"/>
                  <a:pt x="7428535" y="3404006"/>
                  <a:pt x="7307428" y="3452774"/>
                </a:cubicBezTo>
                <a:cubicBezTo>
                  <a:pt x="7246671" y="3479495"/>
                  <a:pt x="7184085" y="3499205"/>
                  <a:pt x="7119671" y="3511905"/>
                </a:cubicBezTo>
                <a:cubicBezTo>
                  <a:pt x="7055256" y="3524606"/>
                  <a:pt x="6987795" y="3530905"/>
                  <a:pt x="6917284" y="3530803"/>
                </a:cubicBezTo>
                <a:cubicBezTo>
                  <a:pt x="6781546" y="3530803"/>
                  <a:pt x="6653124" y="3506419"/>
                  <a:pt x="6532017" y="3457651"/>
                </a:cubicBezTo>
                <a:cubicBezTo>
                  <a:pt x="6410909" y="3408883"/>
                  <a:pt x="6306871" y="3340608"/>
                  <a:pt x="6219901" y="3252825"/>
                </a:cubicBezTo>
                <a:cubicBezTo>
                  <a:pt x="6128055" y="3169920"/>
                  <a:pt x="6058154" y="3067507"/>
                  <a:pt x="6010199" y="2945587"/>
                </a:cubicBezTo>
                <a:cubicBezTo>
                  <a:pt x="5957367" y="2823667"/>
                  <a:pt x="5931358" y="2691993"/>
                  <a:pt x="5932171" y="2550566"/>
                </a:cubicBezTo>
                <a:lnTo>
                  <a:pt x="5932171" y="980236"/>
                </a:lnTo>
                <a:cubicBezTo>
                  <a:pt x="5932171" y="844499"/>
                  <a:pt x="5956554" y="716076"/>
                  <a:pt x="6005322" y="594969"/>
                </a:cubicBezTo>
                <a:cubicBezTo>
                  <a:pt x="6054090" y="478739"/>
                  <a:pt x="6122366" y="374701"/>
                  <a:pt x="6210148" y="282854"/>
                </a:cubicBezTo>
                <a:cubicBezTo>
                  <a:pt x="6297118" y="195885"/>
                  <a:pt x="6401156" y="125984"/>
                  <a:pt x="6522263" y="73152"/>
                </a:cubicBezTo>
                <a:cubicBezTo>
                  <a:pt x="6644183" y="24384"/>
                  <a:pt x="6775857" y="0"/>
                  <a:pt x="6917284" y="0"/>
                </a:cubicBezTo>
                <a:close/>
                <a:moveTo>
                  <a:pt x="4012159" y="0"/>
                </a:moveTo>
                <a:cubicBezTo>
                  <a:pt x="4082669" y="0"/>
                  <a:pt x="4150132" y="6096"/>
                  <a:pt x="4214546" y="18288"/>
                </a:cubicBezTo>
                <a:cubicBezTo>
                  <a:pt x="4278961" y="30480"/>
                  <a:pt x="4341546" y="48768"/>
                  <a:pt x="4402303" y="73152"/>
                </a:cubicBezTo>
                <a:cubicBezTo>
                  <a:pt x="4523410" y="121920"/>
                  <a:pt x="4627449" y="190195"/>
                  <a:pt x="4714418" y="277977"/>
                </a:cubicBezTo>
                <a:cubicBezTo>
                  <a:pt x="4801387" y="364947"/>
                  <a:pt x="4871288" y="468985"/>
                  <a:pt x="4924121" y="590092"/>
                </a:cubicBezTo>
                <a:cubicBezTo>
                  <a:pt x="4948505" y="650849"/>
                  <a:pt x="4966793" y="713435"/>
                  <a:pt x="4978984" y="777849"/>
                </a:cubicBezTo>
                <a:cubicBezTo>
                  <a:pt x="4991176" y="842264"/>
                  <a:pt x="4997273" y="909726"/>
                  <a:pt x="4997273" y="980236"/>
                </a:cubicBezTo>
                <a:lnTo>
                  <a:pt x="4997273" y="2550566"/>
                </a:lnTo>
                <a:cubicBezTo>
                  <a:pt x="4997273" y="2691180"/>
                  <a:pt x="4972889" y="2819603"/>
                  <a:pt x="4924121" y="2935833"/>
                </a:cubicBezTo>
                <a:cubicBezTo>
                  <a:pt x="4871288" y="3056940"/>
                  <a:pt x="4801387" y="3160979"/>
                  <a:pt x="4714418" y="3247949"/>
                </a:cubicBezTo>
                <a:cubicBezTo>
                  <a:pt x="4627449" y="3335731"/>
                  <a:pt x="4523410" y="3404006"/>
                  <a:pt x="4402303" y="3452774"/>
                </a:cubicBezTo>
                <a:cubicBezTo>
                  <a:pt x="4341546" y="3479495"/>
                  <a:pt x="4278961" y="3499205"/>
                  <a:pt x="4214546" y="3511905"/>
                </a:cubicBezTo>
                <a:cubicBezTo>
                  <a:pt x="4150132" y="3524606"/>
                  <a:pt x="4082669" y="3530905"/>
                  <a:pt x="4012159" y="3530803"/>
                </a:cubicBezTo>
                <a:cubicBezTo>
                  <a:pt x="3876421" y="3530803"/>
                  <a:pt x="3747999" y="3506419"/>
                  <a:pt x="3626892" y="3457651"/>
                </a:cubicBezTo>
                <a:cubicBezTo>
                  <a:pt x="3505785" y="3408883"/>
                  <a:pt x="3401746" y="3340608"/>
                  <a:pt x="3314776" y="3252825"/>
                </a:cubicBezTo>
                <a:cubicBezTo>
                  <a:pt x="3222930" y="3169920"/>
                  <a:pt x="3153029" y="3067507"/>
                  <a:pt x="3105074" y="2945587"/>
                </a:cubicBezTo>
                <a:cubicBezTo>
                  <a:pt x="3052242" y="2823667"/>
                  <a:pt x="3026233" y="2691993"/>
                  <a:pt x="3027045" y="2550566"/>
                </a:cubicBezTo>
                <a:lnTo>
                  <a:pt x="3027045" y="980236"/>
                </a:lnTo>
                <a:cubicBezTo>
                  <a:pt x="3027045" y="844499"/>
                  <a:pt x="3051429" y="716076"/>
                  <a:pt x="3100197" y="594969"/>
                </a:cubicBezTo>
                <a:cubicBezTo>
                  <a:pt x="3148966" y="478739"/>
                  <a:pt x="3217241" y="374701"/>
                  <a:pt x="3305023" y="282854"/>
                </a:cubicBezTo>
                <a:cubicBezTo>
                  <a:pt x="3391992" y="195885"/>
                  <a:pt x="3496031" y="125984"/>
                  <a:pt x="3617138" y="73152"/>
                </a:cubicBezTo>
                <a:cubicBezTo>
                  <a:pt x="3739058" y="24384"/>
                  <a:pt x="3870732" y="0"/>
                  <a:pt x="4012159" y="0"/>
                </a:cubicBezTo>
                <a:close/>
                <a:moveTo>
                  <a:pt x="975360" y="0"/>
                </a:moveTo>
                <a:cubicBezTo>
                  <a:pt x="1135482" y="812"/>
                  <a:pt x="1278535" y="28448"/>
                  <a:pt x="1404519" y="82905"/>
                </a:cubicBezTo>
                <a:cubicBezTo>
                  <a:pt x="1531316" y="142240"/>
                  <a:pt x="1638605" y="218643"/>
                  <a:pt x="1726388" y="312115"/>
                </a:cubicBezTo>
                <a:cubicBezTo>
                  <a:pt x="1814170" y="405587"/>
                  <a:pt x="1882445" y="511251"/>
                  <a:pt x="1931213" y="629107"/>
                </a:cubicBezTo>
                <a:cubicBezTo>
                  <a:pt x="1953261" y="689864"/>
                  <a:pt x="1970126" y="750011"/>
                  <a:pt x="1981810" y="809549"/>
                </a:cubicBezTo>
                <a:cubicBezTo>
                  <a:pt x="1993494" y="869086"/>
                  <a:pt x="1999387" y="929234"/>
                  <a:pt x="1999489" y="989990"/>
                </a:cubicBezTo>
                <a:cubicBezTo>
                  <a:pt x="1999489" y="1116787"/>
                  <a:pt x="1975104" y="1243584"/>
                  <a:pt x="1926336" y="1370381"/>
                </a:cubicBezTo>
                <a:cubicBezTo>
                  <a:pt x="1873504" y="1502054"/>
                  <a:pt x="1774343" y="1614221"/>
                  <a:pt x="1628851" y="1706880"/>
                </a:cubicBezTo>
                <a:cubicBezTo>
                  <a:pt x="1702105" y="1753412"/>
                  <a:pt x="1765301" y="1805432"/>
                  <a:pt x="1818437" y="1862937"/>
                </a:cubicBezTo>
                <a:cubicBezTo>
                  <a:pt x="1871574" y="1920443"/>
                  <a:pt x="1914043" y="1982216"/>
                  <a:pt x="1945844" y="2048256"/>
                </a:cubicBezTo>
                <a:cubicBezTo>
                  <a:pt x="2008429" y="2180742"/>
                  <a:pt x="2039316" y="2320544"/>
                  <a:pt x="2038503" y="2467661"/>
                </a:cubicBezTo>
                <a:cubicBezTo>
                  <a:pt x="2039316" y="2622905"/>
                  <a:pt x="2013306" y="2765958"/>
                  <a:pt x="1960474" y="2896819"/>
                </a:cubicBezTo>
                <a:cubicBezTo>
                  <a:pt x="1933448" y="2962656"/>
                  <a:pt x="1900936" y="3023616"/>
                  <a:pt x="1862938" y="3079699"/>
                </a:cubicBezTo>
                <a:cubicBezTo>
                  <a:pt x="1824940" y="3135782"/>
                  <a:pt x="1782674" y="3186989"/>
                  <a:pt x="1736141" y="3233318"/>
                </a:cubicBezTo>
                <a:cubicBezTo>
                  <a:pt x="1642669" y="3325978"/>
                  <a:pt x="1532128" y="3399129"/>
                  <a:pt x="1404519" y="3452774"/>
                </a:cubicBezTo>
                <a:cubicBezTo>
                  <a:pt x="1338885" y="3479495"/>
                  <a:pt x="1271423" y="3499205"/>
                  <a:pt x="1202132" y="3511905"/>
                </a:cubicBezTo>
                <a:cubicBezTo>
                  <a:pt x="1132840" y="3524606"/>
                  <a:pt x="1060501" y="3530905"/>
                  <a:pt x="985114" y="3530803"/>
                </a:cubicBezTo>
                <a:cubicBezTo>
                  <a:pt x="863194" y="3531616"/>
                  <a:pt x="746151" y="3510483"/>
                  <a:pt x="633984" y="3467405"/>
                </a:cubicBezTo>
                <a:cubicBezTo>
                  <a:pt x="521818" y="3428390"/>
                  <a:pt x="424282" y="3369868"/>
                  <a:pt x="341376" y="3291840"/>
                </a:cubicBezTo>
                <a:cubicBezTo>
                  <a:pt x="253594" y="3214624"/>
                  <a:pt x="180442" y="3120339"/>
                  <a:pt x="121920" y="3008985"/>
                </a:cubicBezTo>
                <a:cubicBezTo>
                  <a:pt x="59335" y="2897632"/>
                  <a:pt x="18695" y="2774086"/>
                  <a:pt x="0" y="2638348"/>
                </a:cubicBezTo>
                <a:lnTo>
                  <a:pt x="497434" y="2638348"/>
                </a:lnTo>
                <a:cubicBezTo>
                  <a:pt x="519481" y="2699105"/>
                  <a:pt x="546100" y="2753157"/>
                  <a:pt x="577291" y="2800502"/>
                </a:cubicBezTo>
                <a:cubicBezTo>
                  <a:pt x="608483" y="2847848"/>
                  <a:pt x="643636" y="2889707"/>
                  <a:pt x="682752" y="2926080"/>
                </a:cubicBezTo>
                <a:cubicBezTo>
                  <a:pt x="761594" y="2998419"/>
                  <a:pt x="872135" y="3034182"/>
                  <a:pt x="1014375" y="3033370"/>
                </a:cubicBezTo>
                <a:cubicBezTo>
                  <a:pt x="1087527" y="3032557"/>
                  <a:pt x="1155802" y="3019552"/>
                  <a:pt x="1219200" y="2994355"/>
                </a:cubicBezTo>
                <a:cubicBezTo>
                  <a:pt x="1281786" y="2969158"/>
                  <a:pt x="1337056" y="2931769"/>
                  <a:pt x="1385012" y="2882189"/>
                </a:cubicBezTo>
                <a:cubicBezTo>
                  <a:pt x="1433780" y="2837485"/>
                  <a:pt x="1472794" y="2780589"/>
                  <a:pt x="1502055" y="2711500"/>
                </a:cubicBezTo>
                <a:cubicBezTo>
                  <a:pt x="1527252" y="2642412"/>
                  <a:pt x="1540257" y="2566009"/>
                  <a:pt x="1541069" y="2482291"/>
                </a:cubicBezTo>
                <a:cubicBezTo>
                  <a:pt x="1541069" y="2394508"/>
                  <a:pt x="1526439" y="2316480"/>
                  <a:pt x="1497178" y="2248205"/>
                </a:cubicBezTo>
                <a:cubicBezTo>
                  <a:pt x="1467917" y="2179929"/>
                  <a:pt x="1428903" y="2121408"/>
                  <a:pt x="1380135" y="2072640"/>
                </a:cubicBezTo>
                <a:cubicBezTo>
                  <a:pt x="1355853" y="2050491"/>
                  <a:pt x="1330046" y="2030171"/>
                  <a:pt x="1302716" y="2011680"/>
                </a:cubicBezTo>
                <a:cubicBezTo>
                  <a:pt x="1275385" y="1993188"/>
                  <a:pt x="1245921" y="1977745"/>
                  <a:pt x="1214323" y="1965350"/>
                </a:cubicBezTo>
                <a:cubicBezTo>
                  <a:pt x="1150925" y="1941779"/>
                  <a:pt x="1087527" y="1930400"/>
                  <a:pt x="1024128" y="1931213"/>
                </a:cubicBezTo>
                <a:lnTo>
                  <a:pt x="794919" y="1931213"/>
                </a:lnTo>
                <a:lnTo>
                  <a:pt x="794919" y="1492300"/>
                </a:lnTo>
                <a:lnTo>
                  <a:pt x="950976" y="1492300"/>
                </a:lnTo>
                <a:cubicBezTo>
                  <a:pt x="1047700" y="1492300"/>
                  <a:pt x="1132231" y="1477670"/>
                  <a:pt x="1204570" y="1448409"/>
                </a:cubicBezTo>
                <a:cubicBezTo>
                  <a:pt x="1273658" y="1423213"/>
                  <a:pt x="1330554" y="1385824"/>
                  <a:pt x="1375258" y="1336243"/>
                </a:cubicBezTo>
                <a:cubicBezTo>
                  <a:pt x="1397001" y="1314196"/>
                  <a:pt x="1415695" y="1290015"/>
                  <a:pt x="1431341" y="1263701"/>
                </a:cubicBezTo>
                <a:cubicBezTo>
                  <a:pt x="1446988" y="1237386"/>
                  <a:pt x="1460805" y="1209548"/>
                  <a:pt x="1472794" y="1180185"/>
                </a:cubicBezTo>
                <a:cubicBezTo>
                  <a:pt x="1492301" y="1122476"/>
                  <a:pt x="1502055" y="1062329"/>
                  <a:pt x="1502055" y="999744"/>
                </a:cubicBezTo>
                <a:cubicBezTo>
                  <a:pt x="1501242" y="926592"/>
                  <a:pt x="1488237" y="858317"/>
                  <a:pt x="1463041" y="794918"/>
                </a:cubicBezTo>
                <a:cubicBezTo>
                  <a:pt x="1432967" y="731520"/>
                  <a:pt x="1395578" y="677875"/>
                  <a:pt x="1350874" y="633984"/>
                </a:cubicBezTo>
                <a:cubicBezTo>
                  <a:pt x="1302106" y="590092"/>
                  <a:pt x="1248461" y="555955"/>
                  <a:pt x="1189940" y="531571"/>
                </a:cubicBezTo>
                <a:cubicBezTo>
                  <a:pt x="1127354" y="508000"/>
                  <a:pt x="1062330" y="496620"/>
                  <a:pt x="994868" y="497433"/>
                </a:cubicBezTo>
                <a:cubicBezTo>
                  <a:pt x="943458" y="497535"/>
                  <a:pt x="892658" y="505866"/>
                  <a:pt x="842467" y="522427"/>
                </a:cubicBezTo>
                <a:cubicBezTo>
                  <a:pt x="792277" y="538987"/>
                  <a:pt x="743916" y="563169"/>
                  <a:pt x="697383" y="594969"/>
                </a:cubicBezTo>
                <a:cubicBezTo>
                  <a:pt x="650850" y="629107"/>
                  <a:pt x="612242" y="672998"/>
                  <a:pt x="581559" y="726643"/>
                </a:cubicBezTo>
                <a:cubicBezTo>
                  <a:pt x="550876" y="780288"/>
                  <a:pt x="529336" y="843686"/>
                  <a:pt x="516941" y="916838"/>
                </a:cubicBezTo>
                <a:lnTo>
                  <a:pt x="19508" y="916838"/>
                </a:lnTo>
                <a:cubicBezTo>
                  <a:pt x="33325" y="785165"/>
                  <a:pt x="69088" y="663244"/>
                  <a:pt x="126797" y="551078"/>
                </a:cubicBezTo>
                <a:cubicBezTo>
                  <a:pt x="181255" y="438912"/>
                  <a:pt x="252781" y="341376"/>
                  <a:pt x="341376" y="258470"/>
                </a:cubicBezTo>
                <a:cubicBezTo>
                  <a:pt x="424282" y="175565"/>
                  <a:pt x="521818" y="112166"/>
                  <a:pt x="633984" y="68275"/>
                </a:cubicBezTo>
                <a:cubicBezTo>
                  <a:pt x="745338" y="23571"/>
                  <a:pt x="859130" y="812"/>
                  <a:pt x="9753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604C5B-464F-881A-CE01-377AD3D8B79D}"/>
              </a:ext>
            </a:extLst>
          </p:cNvPr>
          <p:cNvSpPr txBox="1"/>
          <p:nvPr/>
        </p:nvSpPr>
        <p:spPr>
          <a:xfrm>
            <a:off x="12181099" y="2890415"/>
            <a:ext cx="1145715" cy="2031169"/>
          </a:xfrm>
          <a:custGeom>
            <a:avLst/>
            <a:gdLst/>
            <a:ahLst/>
            <a:cxnLst/>
            <a:rect l="l" t="t" r="r" b="b"/>
            <a:pathLst>
              <a:path w="1145715" h="2031168">
                <a:moveTo>
                  <a:pt x="0" y="0"/>
                </a:moveTo>
                <a:lnTo>
                  <a:pt x="288551" y="0"/>
                </a:lnTo>
                <a:lnTo>
                  <a:pt x="288551" y="732691"/>
                </a:lnTo>
                <a:cubicBezTo>
                  <a:pt x="315544" y="707172"/>
                  <a:pt x="343598" y="683951"/>
                  <a:pt x="372711" y="663029"/>
                </a:cubicBezTo>
                <a:cubicBezTo>
                  <a:pt x="401825" y="642107"/>
                  <a:pt x="431293" y="623836"/>
                  <a:pt x="461115" y="608218"/>
                </a:cubicBezTo>
                <a:cubicBezTo>
                  <a:pt x="520051" y="577572"/>
                  <a:pt x="586060" y="562484"/>
                  <a:pt x="659140" y="562956"/>
                </a:cubicBezTo>
                <a:cubicBezTo>
                  <a:pt x="703106" y="562897"/>
                  <a:pt x="744598" y="567258"/>
                  <a:pt x="783613" y="576039"/>
                </a:cubicBezTo>
                <a:cubicBezTo>
                  <a:pt x="822629" y="584821"/>
                  <a:pt x="858462" y="598376"/>
                  <a:pt x="891112" y="616705"/>
                </a:cubicBezTo>
                <a:cubicBezTo>
                  <a:pt x="956178" y="653953"/>
                  <a:pt x="1007098" y="698273"/>
                  <a:pt x="1043873" y="749665"/>
                </a:cubicBezTo>
                <a:cubicBezTo>
                  <a:pt x="1053658" y="762277"/>
                  <a:pt x="1062379" y="774536"/>
                  <a:pt x="1070042" y="786441"/>
                </a:cubicBezTo>
                <a:cubicBezTo>
                  <a:pt x="1077703" y="798346"/>
                  <a:pt x="1085012" y="810604"/>
                  <a:pt x="1091966" y="823217"/>
                </a:cubicBezTo>
                <a:cubicBezTo>
                  <a:pt x="1103752" y="848677"/>
                  <a:pt x="1114125" y="879795"/>
                  <a:pt x="1123084" y="916571"/>
                </a:cubicBezTo>
                <a:cubicBezTo>
                  <a:pt x="1131570" y="955705"/>
                  <a:pt x="1137228" y="1004739"/>
                  <a:pt x="1140057" y="1063675"/>
                </a:cubicBezTo>
                <a:cubicBezTo>
                  <a:pt x="1141530" y="1093497"/>
                  <a:pt x="1142828" y="1127916"/>
                  <a:pt x="1143948" y="1166931"/>
                </a:cubicBezTo>
                <a:cubicBezTo>
                  <a:pt x="1145067" y="1205947"/>
                  <a:pt x="1145657" y="1248852"/>
                  <a:pt x="1145715" y="1295647"/>
                </a:cubicBezTo>
                <a:cubicBezTo>
                  <a:pt x="1145244" y="1400789"/>
                  <a:pt x="1143358" y="1484714"/>
                  <a:pt x="1140057" y="1547422"/>
                </a:cubicBezTo>
                <a:cubicBezTo>
                  <a:pt x="1137169" y="1579836"/>
                  <a:pt x="1133752" y="1608361"/>
                  <a:pt x="1129802" y="1632997"/>
                </a:cubicBezTo>
                <a:cubicBezTo>
                  <a:pt x="1125853" y="1657632"/>
                  <a:pt x="1121728" y="1679085"/>
                  <a:pt x="1117426" y="1697355"/>
                </a:cubicBezTo>
                <a:cubicBezTo>
                  <a:pt x="1108467" y="1734131"/>
                  <a:pt x="1098095" y="1762420"/>
                  <a:pt x="1086308" y="1782223"/>
                </a:cubicBezTo>
                <a:cubicBezTo>
                  <a:pt x="1079235" y="1792241"/>
                  <a:pt x="1072164" y="1802614"/>
                  <a:pt x="1065091" y="1813341"/>
                </a:cubicBezTo>
                <a:cubicBezTo>
                  <a:pt x="1058018" y="1824067"/>
                  <a:pt x="1050946" y="1834440"/>
                  <a:pt x="1043873" y="1844459"/>
                </a:cubicBezTo>
                <a:cubicBezTo>
                  <a:pt x="1007098" y="1894908"/>
                  <a:pt x="956178" y="1938285"/>
                  <a:pt x="891112" y="1974589"/>
                </a:cubicBezTo>
                <a:cubicBezTo>
                  <a:pt x="826518" y="2011837"/>
                  <a:pt x="749194" y="2030696"/>
                  <a:pt x="659140" y="2031168"/>
                </a:cubicBezTo>
                <a:cubicBezTo>
                  <a:pt x="583231" y="2030696"/>
                  <a:pt x="514393" y="2014666"/>
                  <a:pt x="452628" y="1983076"/>
                </a:cubicBezTo>
                <a:cubicBezTo>
                  <a:pt x="390863" y="1951958"/>
                  <a:pt x="336171" y="1912353"/>
                  <a:pt x="288551" y="1864261"/>
                </a:cubicBezTo>
                <a:lnTo>
                  <a:pt x="288551" y="2014194"/>
                </a:lnTo>
                <a:lnTo>
                  <a:pt x="0" y="2014194"/>
                </a:lnTo>
                <a:lnTo>
                  <a:pt x="0" y="0"/>
                </a:lnTo>
                <a:close/>
                <a:moveTo>
                  <a:pt x="568614" y="851506"/>
                </a:moveTo>
                <a:cubicBezTo>
                  <a:pt x="520051" y="851034"/>
                  <a:pt x="475731" y="860464"/>
                  <a:pt x="435655" y="879795"/>
                </a:cubicBezTo>
                <a:cubicBezTo>
                  <a:pt x="395578" y="899598"/>
                  <a:pt x="365403" y="927887"/>
                  <a:pt x="345129" y="964663"/>
                </a:cubicBezTo>
                <a:cubicBezTo>
                  <a:pt x="325327" y="1001439"/>
                  <a:pt x="311182" y="1043873"/>
                  <a:pt x="302695" y="1091965"/>
                </a:cubicBezTo>
                <a:cubicBezTo>
                  <a:pt x="293737" y="1140056"/>
                  <a:pt x="289022" y="1207950"/>
                  <a:pt x="288551" y="1295647"/>
                </a:cubicBezTo>
                <a:cubicBezTo>
                  <a:pt x="288079" y="1366370"/>
                  <a:pt x="291851" y="1428607"/>
                  <a:pt x="299867" y="1482356"/>
                </a:cubicBezTo>
                <a:cubicBezTo>
                  <a:pt x="308353" y="1539406"/>
                  <a:pt x="322498" y="1586555"/>
                  <a:pt x="342300" y="1623803"/>
                </a:cubicBezTo>
                <a:cubicBezTo>
                  <a:pt x="352319" y="1642308"/>
                  <a:pt x="364814" y="1659046"/>
                  <a:pt x="379784" y="1674016"/>
                </a:cubicBezTo>
                <a:cubicBezTo>
                  <a:pt x="394754" y="1688986"/>
                  <a:pt x="411491" y="1701480"/>
                  <a:pt x="429997" y="1711499"/>
                </a:cubicBezTo>
                <a:cubicBezTo>
                  <a:pt x="448267" y="1721459"/>
                  <a:pt x="469013" y="1729121"/>
                  <a:pt x="492234" y="1734484"/>
                </a:cubicBezTo>
                <a:cubicBezTo>
                  <a:pt x="515455" y="1739848"/>
                  <a:pt x="541858" y="1742558"/>
                  <a:pt x="571443" y="1742617"/>
                </a:cubicBezTo>
                <a:cubicBezTo>
                  <a:pt x="634151" y="1742146"/>
                  <a:pt x="684129" y="1731773"/>
                  <a:pt x="721377" y="1711499"/>
                </a:cubicBezTo>
                <a:cubicBezTo>
                  <a:pt x="758153" y="1691225"/>
                  <a:pt x="786442" y="1661050"/>
                  <a:pt x="806244" y="1620974"/>
                </a:cubicBezTo>
                <a:cubicBezTo>
                  <a:pt x="826046" y="1580897"/>
                  <a:pt x="840192" y="1533748"/>
                  <a:pt x="848678" y="1479527"/>
                </a:cubicBezTo>
                <a:cubicBezTo>
                  <a:pt x="854336" y="1425306"/>
                  <a:pt x="857165" y="1364013"/>
                  <a:pt x="857165" y="1295647"/>
                </a:cubicBezTo>
                <a:cubicBezTo>
                  <a:pt x="857165" y="1230582"/>
                  <a:pt x="854336" y="1171175"/>
                  <a:pt x="848678" y="1117425"/>
                </a:cubicBezTo>
                <a:cubicBezTo>
                  <a:pt x="843492" y="1064147"/>
                  <a:pt x="831233" y="1017941"/>
                  <a:pt x="811902" y="978807"/>
                </a:cubicBezTo>
                <a:cubicBezTo>
                  <a:pt x="801882" y="959005"/>
                  <a:pt x="789389" y="941324"/>
                  <a:pt x="774419" y="925765"/>
                </a:cubicBezTo>
                <a:cubicBezTo>
                  <a:pt x="759449" y="910206"/>
                  <a:pt x="742712" y="896769"/>
                  <a:pt x="724206" y="885453"/>
                </a:cubicBezTo>
                <a:cubicBezTo>
                  <a:pt x="685072" y="862822"/>
                  <a:pt x="633208" y="851506"/>
                  <a:pt x="568614" y="8515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23144"/>
      </p:ext>
    </p:extLst>
  </p:cSld>
  <p:clrMapOvr>
    <a:masterClrMapping/>
  </p:clrMapOvr>
  <p:transition spd="slow" advTm="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B1580D5-7F8F-935E-FBB9-540D29FA570D}"/>
              </a:ext>
            </a:extLst>
          </p:cNvPr>
          <p:cNvGrpSpPr/>
          <p:nvPr/>
        </p:nvGrpSpPr>
        <p:grpSpPr>
          <a:xfrm>
            <a:off x="3768241" y="2438225"/>
            <a:ext cx="756275" cy="756274"/>
            <a:chOff x="3768241" y="2438225"/>
            <a:chExt cx="756275" cy="75627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F981EFA-BC16-4D4A-A5AB-AA0520FDA4B2}"/>
                </a:ext>
              </a:extLst>
            </p:cNvPr>
            <p:cNvSpPr/>
            <p:nvPr/>
          </p:nvSpPr>
          <p:spPr>
            <a:xfrm>
              <a:off x="3768241" y="2438225"/>
              <a:ext cx="756275" cy="756274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9" name="图形 7">
              <a:extLst>
                <a:ext uri="{FF2B5EF4-FFF2-40B4-BE49-F238E27FC236}">
                  <a16:creationId xmlns:a16="http://schemas.microsoft.com/office/drawing/2014/main" id="{C08E60DD-FA68-4D0E-BA0A-D8243CF935CD}"/>
                </a:ext>
              </a:extLst>
            </p:cNvPr>
            <p:cNvSpPr/>
            <p:nvPr/>
          </p:nvSpPr>
          <p:spPr>
            <a:xfrm>
              <a:off x="3888213" y="2593400"/>
              <a:ext cx="516328" cy="445920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1DD09A0-5260-4D03-AF43-6358FA8B613B}"/>
              </a:ext>
            </a:extLst>
          </p:cNvPr>
          <p:cNvSpPr txBox="1"/>
          <p:nvPr/>
        </p:nvSpPr>
        <p:spPr>
          <a:xfrm>
            <a:off x="3762123" y="3265401"/>
            <a:ext cx="793807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8716"/>
            <a:r>
              <a:rPr lang="zh-CN" altLang="en-US" sz="1588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AF9DC0-AFDA-48E1-B0B3-B1B492A9D683}"/>
              </a:ext>
            </a:extLst>
          </p:cNvPr>
          <p:cNvSpPr txBox="1"/>
          <p:nvPr/>
        </p:nvSpPr>
        <p:spPr>
          <a:xfrm>
            <a:off x="3738043" y="3545066"/>
            <a:ext cx="825867" cy="284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8716"/>
            <a:r>
              <a:rPr lang="zh-CN" altLang="en-US" sz="1247" dirty="0">
                <a:solidFill>
                  <a:prstClr val="white">
                    <a:alpha val="8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专业黑屏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D7E4998-4C99-457C-80D2-F5EE3887BD9B}"/>
              </a:ext>
            </a:extLst>
          </p:cNvPr>
          <p:cNvGrpSpPr/>
          <p:nvPr/>
        </p:nvGrpSpPr>
        <p:grpSpPr>
          <a:xfrm>
            <a:off x="7389576" y="292963"/>
            <a:ext cx="4767155" cy="4095431"/>
            <a:chOff x="5570708" y="-111173"/>
            <a:chExt cx="6890425" cy="6068876"/>
          </a:xfrm>
          <a:noFill/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EEE8AAA-E42D-4375-ABC5-792C0AC8BE71}"/>
                </a:ext>
              </a:extLst>
            </p:cNvPr>
            <p:cNvSpPr/>
            <p:nvPr/>
          </p:nvSpPr>
          <p:spPr>
            <a:xfrm>
              <a:off x="5570708" y="690664"/>
              <a:ext cx="6115130" cy="5267039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68FF243-1D29-4C18-9F2C-C75C8B48955E}"/>
                </a:ext>
              </a:extLst>
            </p:cNvPr>
            <p:cNvSpPr/>
            <p:nvPr/>
          </p:nvSpPr>
          <p:spPr>
            <a:xfrm>
              <a:off x="5723108" y="843064"/>
              <a:ext cx="5804169" cy="4955853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D0F8289-E0D8-45BA-B551-9EF852027887}"/>
                </a:ext>
              </a:extLst>
            </p:cNvPr>
            <p:cNvSpPr/>
            <p:nvPr/>
          </p:nvSpPr>
          <p:spPr>
            <a:xfrm>
              <a:off x="5875509" y="994850"/>
              <a:ext cx="5503692" cy="4645282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72B5B52-5EDB-4F51-A52F-22A93BED146A}"/>
                </a:ext>
              </a:extLst>
            </p:cNvPr>
            <p:cNvSpPr/>
            <p:nvPr/>
          </p:nvSpPr>
          <p:spPr>
            <a:xfrm>
              <a:off x="6027909" y="1147250"/>
              <a:ext cx="5198428" cy="4374825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E035977-EB63-4766-B493-47CD6DB7CD1D}"/>
                </a:ext>
              </a:extLst>
            </p:cNvPr>
            <p:cNvSpPr/>
            <p:nvPr/>
          </p:nvSpPr>
          <p:spPr>
            <a:xfrm>
              <a:off x="6180309" y="1299651"/>
              <a:ext cx="4894091" cy="4085150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41B7AF7-F267-429A-999F-F2CFFB86BD05}"/>
                </a:ext>
              </a:extLst>
            </p:cNvPr>
            <p:cNvSpPr/>
            <p:nvPr/>
          </p:nvSpPr>
          <p:spPr>
            <a:xfrm>
              <a:off x="6332709" y="1452051"/>
              <a:ext cx="4599451" cy="3760029"/>
            </a:xfrm>
            <a:prstGeom prst="roundRect">
              <a:avLst>
                <a:gd name="adj" fmla="val 21100"/>
              </a:avLst>
            </a:pr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B3C10959-4AEA-4B15-8454-9FB1FD927D5D}"/>
                </a:ext>
              </a:extLst>
            </p:cNvPr>
            <p:cNvSpPr/>
            <p:nvPr/>
          </p:nvSpPr>
          <p:spPr>
            <a:xfrm>
              <a:off x="6625142" y="-111173"/>
              <a:ext cx="5835991" cy="4995828"/>
            </a:xfrm>
            <a:custGeom>
              <a:avLst/>
              <a:gdLst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7 h 4995828"/>
                <a:gd name="connsiteX1" fmla="*/ 4546989 w 5835991"/>
                <a:gd name="connsiteY1" fmla="*/ 7 h 4995828"/>
                <a:gd name="connsiteX2" fmla="*/ 5835991 w 5835991"/>
                <a:gd name="connsiteY2" fmla="*/ 1289009 h 4995828"/>
                <a:gd name="connsiteX3" fmla="*/ 5835991 w 5835991"/>
                <a:gd name="connsiteY3" fmla="*/ 3978044 h 4995828"/>
                <a:gd name="connsiteX4" fmla="*/ 5366914 w 5835991"/>
                <a:gd name="connsiteY4" fmla="*/ 4972701 h 4995828"/>
                <a:gd name="connsiteX5" fmla="*/ 5335987 w 5835991"/>
                <a:gd name="connsiteY5" fmla="*/ 4995828 h 4995828"/>
                <a:gd name="connsiteX6" fmla="*/ 5335987 w 5835991"/>
                <a:gd name="connsiteY6" fmla="*/ 1605260 h 4995828"/>
                <a:gd name="connsiteX7" fmla="*/ 4218701 w 5835991"/>
                <a:gd name="connsiteY7" fmla="*/ 487974 h 4995828"/>
                <a:gd name="connsiteX8" fmla="*/ 28594 w 5835991"/>
                <a:gd name="connsiteY8" fmla="*/ 487974 h 4995828"/>
                <a:gd name="connsiteX9" fmla="*/ 0 w 5835991"/>
                <a:gd name="connsiteY9" fmla="*/ 489418 h 4995828"/>
                <a:gd name="connsiteX10" fmla="*/ 15205 w 5835991"/>
                <a:gd name="connsiteY10" fmla="*/ 469084 h 4995828"/>
                <a:gd name="connsiteX11" fmla="*/ 1009862 w 5835991"/>
                <a:gd name="connsiteY11" fmla="*/ 7 h 499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35991" h="4995828">
                  <a:moveTo>
                    <a:pt x="1009862" y="7"/>
                  </a:moveTo>
                  <a:lnTo>
                    <a:pt x="4546989" y="7"/>
                  </a:lnTo>
                  <a:cubicBezTo>
                    <a:pt x="5180145" y="-2533"/>
                    <a:pt x="5835991" y="686333"/>
                    <a:pt x="5835991" y="1289009"/>
                  </a:cubicBezTo>
                  <a:lnTo>
                    <a:pt x="5835991" y="3978044"/>
                  </a:lnTo>
                  <a:cubicBezTo>
                    <a:pt x="5835991" y="4378486"/>
                    <a:pt x="5653391" y="4736279"/>
                    <a:pt x="5366914" y="4972701"/>
                  </a:cubicBezTo>
                  <a:lnTo>
                    <a:pt x="5335987" y="4995828"/>
                  </a:lnTo>
                  <a:lnTo>
                    <a:pt x="5335987" y="1605260"/>
                  </a:lnTo>
                  <a:cubicBezTo>
                    <a:pt x="5335987" y="988200"/>
                    <a:pt x="4835761" y="487974"/>
                    <a:pt x="4218701" y="487974"/>
                  </a:cubicBezTo>
                  <a:lnTo>
                    <a:pt x="28594" y="487974"/>
                  </a:lnTo>
                  <a:lnTo>
                    <a:pt x="0" y="489418"/>
                  </a:lnTo>
                  <a:lnTo>
                    <a:pt x="15205" y="469084"/>
                  </a:lnTo>
                  <a:cubicBezTo>
                    <a:pt x="251628" y="182607"/>
                    <a:pt x="609421" y="7"/>
                    <a:pt x="1009862" y="7"/>
                  </a:cubicBezTo>
                  <a:close/>
                </a:path>
              </a:pathLst>
            </a:cu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1714C8FF-85DA-4B90-AFCF-9DBD95987FCC}"/>
                </a:ext>
              </a:extLst>
            </p:cNvPr>
            <p:cNvSpPr/>
            <p:nvPr/>
          </p:nvSpPr>
          <p:spPr>
            <a:xfrm>
              <a:off x="6958490" y="20481"/>
              <a:ext cx="5352908" cy="4555618"/>
            </a:xfrm>
            <a:custGeom>
              <a:avLst/>
              <a:gdLst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0 h 4995821"/>
                <a:gd name="connsiteX1" fmla="*/ 4546989 w 5835991"/>
                <a:gd name="connsiteY1" fmla="*/ 0 h 4995821"/>
                <a:gd name="connsiteX2" fmla="*/ 5835991 w 5835991"/>
                <a:gd name="connsiteY2" fmla="*/ 1289002 h 4995821"/>
                <a:gd name="connsiteX3" fmla="*/ 5835991 w 5835991"/>
                <a:gd name="connsiteY3" fmla="*/ 3978037 h 4995821"/>
                <a:gd name="connsiteX4" fmla="*/ 5366914 w 5835991"/>
                <a:gd name="connsiteY4" fmla="*/ 4972694 h 4995821"/>
                <a:gd name="connsiteX5" fmla="*/ 5335987 w 5835991"/>
                <a:gd name="connsiteY5" fmla="*/ 4995821 h 4995821"/>
                <a:gd name="connsiteX6" fmla="*/ 5335987 w 5835991"/>
                <a:gd name="connsiteY6" fmla="*/ 1605253 h 4995821"/>
                <a:gd name="connsiteX7" fmla="*/ 4218701 w 5835991"/>
                <a:gd name="connsiteY7" fmla="*/ 487967 h 4995821"/>
                <a:gd name="connsiteX8" fmla="*/ 28594 w 5835991"/>
                <a:gd name="connsiteY8" fmla="*/ 487967 h 4995821"/>
                <a:gd name="connsiteX9" fmla="*/ 0 w 5835991"/>
                <a:gd name="connsiteY9" fmla="*/ 489411 h 4995821"/>
                <a:gd name="connsiteX10" fmla="*/ 15205 w 5835991"/>
                <a:gd name="connsiteY10" fmla="*/ 469077 h 4995821"/>
                <a:gd name="connsiteX11" fmla="*/ 1009862 w 5835991"/>
                <a:gd name="connsiteY11" fmla="*/ 0 h 4995821"/>
                <a:gd name="connsiteX0" fmla="*/ 1009862 w 5835991"/>
                <a:gd name="connsiteY0" fmla="*/ 7 h 4995828"/>
                <a:gd name="connsiteX1" fmla="*/ 4546989 w 5835991"/>
                <a:gd name="connsiteY1" fmla="*/ 7 h 4995828"/>
                <a:gd name="connsiteX2" fmla="*/ 5835991 w 5835991"/>
                <a:gd name="connsiteY2" fmla="*/ 1289009 h 4995828"/>
                <a:gd name="connsiteX3" fmla="*/ 5835991 w 5835991"/>
                <a:gd name="connsiteY3" fmla="*/ 3978044 h 4995828"/>
                <a:gd name="connsiteX4" fmla="*/ 5366914 w 5835991"/>
                <a:gd name="connsiteY4" fmla="*/ 4972701 h 4995828"/>
                <a:gd name="connsiteX5" fmla="*/ 5335987 w 5835991"/>
                <a:gd name="connsiteY5" fmla="*/ 4995828 h 4995828"/>
                <a:gd name="connsiteX6" fmla="*/ 5335987 w 5835991"/>
                <a:gd name="connsiteY6" fmla="*/ 1605260 h 4995828"/>
                <a:gd name="connsiteX7" fmla="*/ 4218701 w 5835991"/>
                <a:gd name="connsiteY7" fmla="*/ 487974 h 4995828"/>
                <a:gd name="connsiteX8" fmla="*/ 28594 w 5835991"/>
                <a:gd name="connsiteY8" fmla="*/ 487974 h 4995828"/>
                <a:gd name="connsiteX9" fmla="*/ 0 w 5835991"/>
                <a:gd name="connsiteY9" fmla="*/ 489418 h 4995828"/>
                <a:gd name="connsiteX10" fmla="*/ 15205 w 5835991"/>
                <a:gd name="connsiteY10" fmla="*/ 469084 h 4995828"/>
                <a:gd name="connsiteX11" fmla="*/ 1009862 w 5835991"/>
                <a:gd name="connsiteY11" fmla="*/ 7 h 4995828"/>
                <a:gd name="connsiteX0" fmla="*/ 42153 w 7816487"/>
                <a:gd name="connsiteY0" fmla="*/ 0 h 5000004"/>
                <a:gd name="connsiteX1" fmla="*/ 6527485 w 7816487"/>
                <a:gd name="connsiteY1" fmla="*/ 4183 h 5000004"/>
                <a:gd name="connsiteX2" fmla="*/ 7816487 w 7816487"/>
                <a:gd name="connsiteY2" fmla="*/ 1293185 h 5000004"/>
                <a:gd name="connsiteX3" fmla="*/ 7816487 w 7816487"/>
                <a:gd name="connsiteY3" fmla="*/ 3982220 h 5000004"/>
                <a:gd name="connsiteX4" fmla="*/ 7347410 w 7816487"/>
                <a:gd name="connsiteY4" fmla="*/ 4976877 h 5000004"/>
                <a:gd name="connsiteX5" fmla="*/ 7316483 w 7816487"/>
                <a:gd name="connsiteY5" fmla="*/ 5000004 h 5000004"/>
                <a:gd name="connsiteX6" fmla="*/ 7316483 w 7816487"/>
                <a:gd name="connsiteY6" fmla="*/ 1609436 h 5000004"/>
                <a:gd name="connsiteX7" fmla="*/ 6199197 w 7816487"/>
                <a:gd name="connsiteY7" fmla="*/ 492150 h 5000004"/>
                <a:gd name="connsiteX8" fmla="*/ 2009090 w 7816487"/>
                <a:gd name="connsiteY8" fmla="*/ 492150 h 5000004"/>
                <a:gd name="connsiteX9" fmla="*/ 1980496 w 7816487"/>
                <a:gd name="connsiteY9" fmla="*/ 493594 h 5000004"/>
                <a:gd name="connsiteX10" fmla="*/ 1995701 w 7816487"/>
                <a:gd name="connsiteY10" fmla="*/ 473260 h 5000004"/>
                <a:gd name="connsiteX11" fmla="*/ 42153 w 7816487"/>
                <a:gd name="connsiteY11" fmla="*/ 0 h 5000004"/>
                <a:gd name="connsiteX0" fmla="*/ 1293210 w 9067544"/>
                <a:gd name="connsiteY0" fmla="*/ 0 h 5000004"/>
                <a:gd name="connsiteX1" fmla="*/ 7778542 w 9067544"/>
                <a:gd name="connsiteY1" fmla="*/ 4183 h 5000004"/>
                <a:gd name="connsiteX2" fmla="*/ 9067544 w 9067544"/>
                <a:gd name="connsiteY2" fmla="*/ 1293185 h 5000004"/>
                <a:gd name="connsiteX3" fmla="*/ 9067544 w 9067544"/>
                <a:gd name="connsiteY3" fmla="*/ 3982220 h 5000004"/>
                <a:gd name="connsiteX4" fmla="*/ 8598467 w 9067544"/>
                <a:gd name="connsiteY4" fmla="*/ 4976877 h 5000004"/>
                <a:gd name="connsiteX5" fmla="*/ 8567540 w 9067544"/>
                <a:gd name="connsiteY5" fmla="*/ 5000004 h 5000004"/>
                <a:gd name="connsiteX6" fmla="*/ 8567540 w 9067544"/>
                <a:gd name="connsiteY6" fmla="*/ 1609436 h 5000004"/>
                <a:gd name="connsiteX7" fmla="*/ 7450254 w 9067544"/>
                <a:gd name="connsiteY7" fmla="*/ 492150 h 5000004"/>
                <a:gd name="connsiteX8" fmla="*/ 3260147 w 9067544"/>
                <a:gd name="connsiteY8" fmla="*/ 492150 h 5000004"/>
                <a:gd name="connsiteX9" fmla="*/ 3231553 w 9067544"/>
                <a:gd name="connsiteY9" fmla="*/ 493594 h 5000004"/>
                <a:gd name="connsiteX10" fmla="*/ 0 w 9067544"/>
                <a:gd name="connsiteY10" fmla="*/ 494171 h 5000004"/>
                <a:gd name="connsiteX11" fmla="*/ 1293210 w 9067544"/>
                <a:gd name="connsiteY11" fmla="*/ 0 h 5000004"/>
                <a:gd name="connsiteX0" fmla="*/ 1177106 w 8951440"/>
                <a:gd name="connsiteY0" fmla="*/ 0 h 5000004"/>
                <a:gd name="connsiteX1" fmla="*/ 7662438 w 8951440"/>
                <a:gd name="connsiteY1" fmla="*/ 4183 h 5000004"/>
                <a:gd name="connsiteX2" fmla="*/ 8951440 w 8951440"/>
                <a:gd name="connsiteY2" fmla="*/ 1293185 h 5000004"/>
                <a:gd name="connsiteX3" fmla="*/ 8951440 w 8951440"/>
                <a:gd name="connsiteY3" fmla="*/ 3982220 h 5000004"/>
                <a:gd name="connsiteX4" fmla="*/ 8482363 w 8951440"/>
                <a:gd name="connsiteY4" fmla="*/ 4976877 h 5000004"/>
                <a:gd name="connsiteX5" fmla="*/ 8451436 w 8951440"/>
                <a:gd name="connsiteY5" fmla="*/ 5000004 h 5000004"/>
                <a:gd name="connsiteX6" fmla="*/ 8451436 w 8951440"/>
                <a:gd name="connsiteY6" fmla="*/ 1609436 h 5000004"/>
                <a:gd name="connsiteX7" fmla="*/ 7334150 w 8951440"/>
                <a:gd name="connsiteY7" fmla="*/ 492150 h 5000004"/>
                <a:gd name="connsiteX8" fmla="*/ 3144043 w 8951440"/>
                <a:gd name="connsiteY8" fmla="*/ 492150 h 5000004"/>
                <a:gd name="connsiteX9" fmla="*/ 3115449 w 8951440"/>
                <a:gd name="connsiteY9" fmla="*/ 493594 h 5000004"/>
                <a:gd name="connsiteX10" fmla="*/ 0 w 8951440"/>
                <a:gd name="connsiteY10" fmla="*/ 489989 h 5000004"/>
                <a:gd name="connsiteX11" fmla="*/ 1177106 w 8951440"/>
                <a:gd name="connsiteY11" fmla="*/ 0 h 5000004"/>
                <a:gd name="connsiteX0" fmla="*/ 1156373 w 8930707"/>
                <a:gd name="connsiteY0" fmla="*/ 0 h 5000004"/>
                <a:gd name="connsiteX1" fmla="*/ 7641705 w 8930707"/>
                <a:gd name="connsiteY1" fmla="*/ 4183 h 5000004"/>
                <a:gd name="connsiteX2" fmla="*/ 8930707 w 8930707"/>
                <a:gd name="connsiteY2" fmla="*/ 1293185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293185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93306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30707 w 8930707"/>
                <a:gd name="connsiteY2" fmla="*/ 193306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828"/>
                <a:gd name="connsiteY0" fmla="*/ 0 h 5000004"/>
                <a:gd name="connsiteX1" fmla="*/ 6876665 w 8930828"/>
                <a:gd name="connsiteY1" fmla="*/ 4182 h 5000004"/>
                <a:gd name="connsiteX2" fmla="*/ 8930707 w 8930828"/>
                <a:gd name="connsiteY2" fmla="*/ 1933063 h 5000004"/>
                <a:gd name="connsiteX3" fmla="*/ 8930707 w 8930828"/>
                <a:gd name="connsiteY3" fmla="*/ 3982220 h 5000004"/>
                <a:gd name="connsiteX4" fmla="*/ 8461630 w 8930828"/>
                <a:gd name="connsiteY4" fmla="*/ 4976877 h 5000004"/>
                <a:gd name="connsiteX5" fmla="*/ 8430703 w 8930828"/>
                <a:gd name="connsiteY5" fmla="*/ 5000004 h 5000004"/>
                <a:gd name="connsiteX6" fmla="*/ 8430703 w 8930828"/>
                <a:gd name="connsiteY6" fmla="*/ 1609436 h 5000004"/>
                <a:gd name="connsiteX7" fmla="*/ 7313417 w 8930828"/>
                <a:gd name="connsiteY7" fmla="*/ 492150 h 5000004"/>
                <a:gd name="connsiteX8" fmla="*/ 3123310 w 8930828"/>
                <a:gd name="connsiteY8" fmla="*/ 492150 h 5000004"/>
                <a:gd name="connsiteX9" fmla="*/ 3094716 w 8930828"/>
                <a:gd name="connsiteY9" fmla="*/ 493594 h 5000004"/>
                <a:gd name="connsiteX10" fmla="*/ 0 w 8930828"/>
                <a:gd name="connsiteY10" fmla="*/ 494171 h 5000004"/>
                <a:gd name="connsiteX11" fmla="*/ 1156373 w 8930828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924487 w 8930707"/>
                <a:gd name="connsiteY2" fmla="*/ 2089896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30707"/>
                <a:gd name="connsiteY0" fmla="*/ 0 h 5000004"/>
                <a:gd name="connsiteX1" fmla="*/ 6876665 w 8930707"/>
                <a:gd name="connsiteY1" fmla="*/ 4182 h 5000004"/>
                <a:gd name="connsiteX2" fmla="*/ 8893388 w 8930707"/>
                <a:gd name="connsiteY2" fmla="*/ 2083623 h 5000004"/>
                <a:gd name="connsiteX3" fmla="*/ 8930707 w 8930707"/>
                <a:gd name="connsiteY3" fmla="*/ 3982220 h 5000004"/>
                <a:gd name="connsiteX4" fmla="*/ 8461630 w 8930707"/>
                <a:gd name="connsiteY4" fmla="*/ 4976877 h 5000004"/>
                <a:gd name="connsiteX5" fmla="*/ 8430703 w 8930707"/>
                <a:gd name="connsiteY5" fmla="*/ 5000004 h 5000004"/>
                <a:gd name="connsiteX6" fmla="*/ 8430703 w 8930707"/>
                <a:gd name="connsiteY6" fmla="*/ 1609436 h 5000004"/>
                <a:gd name="connsiteX7" fmla="*/ 7313417 w 8930707"/>
                <a:gd name="connsiteY7" fmla="*/ 492150 h 5000004"/>
                <a:gd name="connsiteX8" fmla="*/ 3123310 w 8930707"/>
                <a:gd name="connsiteY8" fmla="*/ 492150 h 5000004"/>
                <a:gd name="connsiteX9" fmla="*/ 3094716 w 8930707"/>
                <a:gd name="connsiteY9" fmla="*/ 493594 h 5000004"/>
                <a:gd name="connsiteX10" fmla="*/ 0 w 8930707"/>
                <a:gd name="connsiteY10" fmla="*/ 494171 h 5000004"/>
                <a:gd name="connsiteX11" fmla="*/ 1156373 w 8930707"/>
                <a:gd name="connsiteY11" fmla="*/ 0 h 5000004"/>
                <a:gd name="connsiteX0" fmla="*/ 1156373 w 8912047"/>
                <a:gd name="connsiteY0" fmla="*/ 0 h 5000004"/>
                <a:gd name="connsiteX1" fmla="*/ 6876665 w 8912047"/>
                <a:gd name="connsiteY1" fmla="*/ 4182 h 5000004"/>
                <a:gd name="connsiteX2" fmla="*/ 8893388 w 8912047"/>
                <a:gd name="connsiteY2" fmla="*/ 2083623 h 5000004"/>
                <a:gd name="connsiteX3" fmla="*/ 8912047 w 8912047"/>
                <a:gd name="connsiteY3" fmla="*/ 3957127 h 5000004"/>
                <a:gd name="connsiteX4" fmla="*/ 8461630 w 8912047"/>
                <a:gd name="connsiteY4" fmla="*/ 4976877 h 5000004"/>
                <a:gd name="connsiteX5" fmla="*/ 8430703 w 8912047"/>
                <a:gd name="connsiteY5" fmla="*/ 5000004 h 5000004"/>
                <a:gd name="connsiteX6" fmla="*/ 8430703 w 8912047"/>
                <a:gd name="connsiteY6" fmla="*/ 1609436 h 5000004"/>
                <a:gd name="connsiteX7" fmla="*/ 7313417 w 8912047"/>
                <a:gd name="connsiteY7" fmla="*/ 492150 h 5000004"/>
                <a:gd name="connsiteX8" fmla="*/ 3123310 w 8912047"/>
                <a:gd name="connsiteY8" fmla="*/ 492150 h 5000004"/>
                <a:gd name="connsiteX9" fmla="*/ 3094716 w 8912047"/>
                <a:gd name="connsiteY9" fmla="*/ 493594 h 5000004"/>
                <a:gd name="connsiteX10" fmla="*/ 0 w 8912047"/>
                <a:gd name="connsiteY10" fmla="*/ 494171 h 5000004"/>
                <a:gd name="connsiteX11" fmla="*/ 1156373 w 891204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899607"/>
                <a:gd name="connsiteY0" fmla="*/ 0 h 5000004"/>
                <a:gd name="connsiteX1" fmla="*/ 6876665 w 8899607"/>
                <a:gd name="connsiteY1" fmla="*/ 4182 h 5000004"/>
                <a:gd name="connsiteX2" fmla="*/ 8893388 w 8899607"/>
                <a:gd name="connsiteY2" fmla="*/ 2083623 h 5000004"/>
                <a:gd name="connsiteX3" fmla="*/ 8899607 w 8899607"/>
                <a:gd name="connsiteY3" fmla="*/ 3975947 h 5000004"/>
                <a:gd name="connsiteX4" fmla="*/ 8461630 w 8899607"/>
                <a:gd name="connsiteY4" fmla="*/ 4976877 h 5000004"/>
                <a:gd name="connsiteX5" fmla="*/ 8430703 w 8899607"/>
                <a:gd name="connsiteY5" fmla="*/ 5000004 h 5000004"/>
                <a:gd name="connsiteX6" fmla="*/ 8430703 w 8899607"/>
                <a:gd name="connsiteY6" fmla="*/ 1609436 h 5000004"/>
                <a:gd name="connsiteX7" fmla="*/ 7313417 w 8899607"/>
                <a:gd name="connsiteY7" fmla="*/ 492150 h 5000004"/>
                <a:gd name="connsiteX8" fmla="*/ 3123310 w 8899607"/>
                <a:gd name="connsiteY8" fmla="*/ 492150 h 5000004"/>
                <a:gd name="connsiteX9" fmla="*/ 3094716 w 8899607"/>
                <a:gd name="connsiteY9" fmla="*/ 493594 h 5000004"/>
                <a:gd name="connsiteX10" fmla="*/ 0 w 8899607"/>
                <a:gd name="connsiteY10" fmla="*/ 494171 h 5000004"/>
                <a:gd name="connsiteX11" fmla="*/ 1156373 w 8899607"/>
                <a:gd name="connsiteY11" fmla="*/ 0 h 5000004"/>
                <a:gd name="connsiteX0" fmla="*/ 1156373 w 8924486"/>
                <a:gd name="connsiteY0" fmla="*/ 0 h 6522952"/>
                <a:gd name="connsiteX1" fmla="*/ 6876665 w 8924486"/>
                <a:gd name="connsiteY1" fmla="*/ 4182 h 6522952"/>
                <a:gd name="connsiteX2" fmla="*/ 8893388 w 8924486"/>
                <a:gd name="connsiteY2" fmla="*/ 2083623 h 6522952"/>
                <a:gd name="connsiteX3" fmla="*/ 8924486 w 8924486"/>
                <a:gd name="connsiteY3" fmla="*/ 6472726 h 6522952"/>
                <a:gd name="connsiteX4" fmla="*/ 8461630 w 8924486"/>
                <a:gd name="connsiteY4" fmla="*/ 4976877 h 6522952"/>
                <a:gd name="connsiteX5" fmla="*/ 8430703 w 8924486"/>
                <a:gd name="connsiteY5" fmla="*/ 5000004 h 6522952"/>
                <a:gd name="connsiteX6" fmla="*/ 8430703 w 8924486"/>
                <a:gd name="connsiteY6" fmla="*/ 1609436 h 6522952"/>
                <a:gd name="connsiteX7" fmla="*/ 7313417 w 8924486"/>
                <a:gd name="connsiteY7" fmla="*/ 492150 h 6522952"/>
                <a:gd name="connsiteX8" fmla="*/ 3123310 w 8924486"/>
                <a:gd name="connsiteY8" fmla="*/ 492150 h 6522952"/>
                <a:gd name="connsiteX9" fmla="*/ 3094716 w 8924486"/>
                <a:gd name="connsiteY9" fmla="*/ 493594 h 6522952"/>
                <a:gd name="connsiteX10" fmla="*/ 0 w 8924486"/>
                <a:gd name="connsiteY10" fmla="*/ 494171 h 6522952"/>
                <a:gd name="connsiteX11" fmla="*/ 1156373 w 8924486"/>
                <a:gd name="connsiteY11" fmla="*/ 0 h 6522952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30703 w 8924486"/>
                <a:gd name="connsiteY6" fmla="*/ 1609436 h 7737135"/>
                <a:gd name="connsiteX7" fmla="*/ 7313417 w 8924486"/>
                <a:gd name="connsiteY7" fmla="*/ 492150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30703 w 8924486"/>
                <a:gd name="connsiteY6" fmla="*/ 1609436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56373 w 8924486"/>
                <a:gd name="connsiteY0" fmla="*/ 0 h 7737135"/>
                <a:gd name="connsiteX1" fmla="*/ 6876665 w 8924486"/>
                <a:gd name="connsiteY1" fmla="*/ 4182 h 7737135"/>
                <a:gd name="connsiteX2" fmla="*/ 8893388 w 8924486"/>
                <a:gd name="connsiteY2" fmla="*/ 2083623 h 7737135"/>
                <a:gd name="connsiteX3" fmla="*/ 8924486 w 8924486"/>
                <a:gd name="connsiteY3" fmla="*/ 6472726 h 7737135"/>
                <a:gd name="connsiteX4" fmla="*/ 8405652 w 8924486"/>
                <a:gd name="connsiteY4" fmla="*/ 7737135 h 7737135"/>
                <a:gd name="connsiteX5" fmla="*/ 8430703 w 8924486"/>
                <a:gd name="connsiteY5" fmla="*/ 5000004 h 7737135"/>
                <a:gd name="connsiteX6" fmla="*/ 8424484 w 8924486"/>
                <a:gd name="connsiteY6" fmla="*/ 2462607 h 7737135"/>
                <a:gd name="connsiteX7" fmla="*/ 6442640 w 8924486"/>
                <a:gd name="connsiteY7" fmla="*/ 492151 h 7737135"/>
                <a:gd name="connsiteX8" fmla="*/ 3123310 w 8924486"/>
                <a:gd name="connsiteY8" fmla="*/ 492150 h 7737135"/>
                <a:gd name="connsiteX9" fmla="*/ 3094716 w 8924486"/>
                <a:gd name="connsiteY9" fmla="*/ 493594 h 7737135"/>
                <a:gd name="connsiteX10" fmla="*/ 0 w 8924486"/>
                <a:gd name="connsiteY10" fmla="*/ 494171 h 7737135"/>
                <a:gd name="connsiteX11" fmla="*/ 1156373 w 8924486"/>
                <a:gd name="connsiteY11" fmla="*/ 0 h 7737135"/>
                <a:gd name="connsiteX0" fmla="*/ 1143933 w 8924486"/>
                <a:gd name="connsiteY0" fmla="*/ 39731 h 7732953"/>
                <a:gd name="connsiteX1" fmla="*/ 6876665 w 8924486"/>
                <a:gd name="connsiteY1" fmla="*/ 0 h 7732953"/>
                <a:gd name="connsiteX2" fmla="*/ 8893388 w 8924486"/>
                <a:gd name="connsiteY2" fmla="*/ 2079441 h 7732953"/>
                <a:gd name="connsiteX3" fmla="*/ 8924486 w 8924486"/>
                <a:gd name="connsiteY3" fmla="*/ 6468544 h 7732953"/>
                <a:gd name="connsiteX4" fmla="*/ 8405652 w 8924486"/>
                <a:gd name="connsiteY4" fmla="*/ 7732953 h 7732953"/>
                <a:gd name="connsiteX5" fmla="*/ 8430703 w 8924486"/>
                <a:gd name="connsiteY5" fmla="*/ 4995822 h 7732953"/>
                <a:gd name="connsiteX6" fmla="*/ 8424484 w 8924486"/>
                <a:gd name="connsiteY6" fmla="*/ 2458425 h 7732953"/>
                <a:gd name="connsiteX7" fmla="*/ 6442640 w 8924486"/>
                <a:gd name="connsiteY7" fmla="*/ 487969 h 7732953"/>
                <a:gd name="connsiteX8" fmla="*/ 3123310 w 8924486"/>
                <a:gd name="connsiteY8" fmla="*/ 487968 h 7732953"/>
                <a:gd name="connsiteX9" fmla="*/ 3094716 w 8924486"/>
                <a:gd name="connsiteY9" fmla="*/ 489412 h 7732953"/>
                <a:gd name="connsiteX10" fmla="*/ 0 w 8924486"/>
                <a:gd name="connsiteY10" fmla="*/ 489989 h 7732953"/>
                <a:gd name="connsiteX11" fmla="*/ 1143933 w 8924486"/>
                <a:gd name="connsiteY11" fmla="*/ 39731 h 7732953"/>
                <a:gd name="connsiteX0" fmla="*/ 1143933 w 8924486"/>
                <a:gd name="connsiteY0" fmla="*/ 0 h 7693222"/>
                <a:gd name="connsiteX1" fmla="*/ 6882886 w 8924486"/>
                <a:gd name="connsiteY1" fmla="*/ 4182 h 7693222"/>
                <a:gd name="connsiteX2" fmla="*/ 8893388 w 8924486"/>
                <a:gd name="connsiteY2" fmla="*/ 2039710 h 7693222"/>
                <a:gd name="connsiteX3" fmla="*/ 8924486 w 8924486"/>
                <a:gd name="connsiteY3" fmla="*/ 6428813 h 7693222"/>
                <a:gd name="connsiteX4" fmla="*/ 8405652 w 8924486"/>
                <a:gd name="connsiteY4" fmla="*/ 7693222 h 7693222"/>
                <a:gd name="connsiteX5" fmla="*/ 8430703 w 8924486"/>
                <a:gd name="connsiteY5" fmla="*/ 4956091 h 7693222"/>
                <a:gd name="connsiteX6" fmla="*/ 8424484 w 8924486"/>
                <a:gd name="connsiteY6" fmla="*/ 2418694 h 7693222"/>
                <a:gd name="connsiteX7" fmla="*/ 6442640 w 8924486"/>
                <a:gd name="connsiteY7" fmla="*/ 448238 h 7693222"/>
                <a:gd name="connsiteX8" fmla="*/ 3123310 w 8924486"/>
                <a:gd name="connsiteY8" fmla="*/ 448237 h 7693222"/>
                <a:gd name="connsiteX9" fmla="*/ 3094716 w 8924486"/>
                <a:gd name="connsiteY9" fmla="*/ 449681 h 7693222"/>
                <a:gd name="connsiteX10" fmla="*/ 0 w 8924486"/>
                <a:gd name="connsiteY10" fmla="*/ 450258 h 7693222"/>
                <a:gd name="connsiteX11" fmla="*/ 1143933 w 8924486"/>
                <a:gd name="connsiteY11" fmla="*/ 0 h 7693222"/>
                <a:gd name="connsiteX0" fmla="*/ 1143933 w 8924486"/>
                <a:gd name="connsiteY0" fmla="*/ 0 h 7693222"/>
                <a:gd name="connsiteX1" fmla="*/ 6882886 w 8924486"/>
                <a:gd name="connsiteY1" fmla="*/ 4182 h 7693222"/>
                <a:gd name="connsiteX2" fmla="*/ 8843630 w 8924486"/>
                <a:gd name="connsiteY2" fmla="*/ 2029672 h 7693222"/>
                <a:gd name="connsiteX3" fmla="*/ 8924486 w 8924486"/>
                <a:gd name="connsiteY3" fmla="*/ 6428813 h 7693222"/>
                <a:gd name="connsiteX4" fmla="*/ 8405652 w 8924486"/>
                <a:gd name="connsiteY4" fmla="*/ 7693222 h 7693222"/>
                <a:gd name="connsiteX5" fmla="*/ 8430703 w 8924486"/>
                <a:gd name="connsiteY5" fmla="*/ 4956091 h 7693222"/>
                <a:gd name="connsiteX6" fmla="*/ 8424484 w 8924486"/>
                <a:gd name="connsiteY6" fmla="*/ 2418694 h 7693222"/>
                <a:gd name="connsiteX7" fmla="*/ 6442640 w 8924486"/>
                <a:gd name="connsiteY7" fmla="*/ 448238 h 7693222"/>
                <a:gd name="connsiteX8" fmla="*/ 3123310 w 8924486"/>
                <a:gd name="connsiteY8" fmla="*/ 448237 h 7693222"/>
                <a:gd name="connsiteX9" fmla="*/ 3094716 w 8924486"/>
                <a:gd name="connsiteY9" fmla="*/ 449681 h 7693222"/>
                <a:gd name="connsiteX10" fmla="*/ 0 w 8924486"/>
                <a:gd name="connsiteY10" fmla="*/ 450258 h 7693222"/>
                <a:gd name="connsiteX11" fmla="*/ 1143933 w 8924486"/>
                <a:gd name="connsiteY11" fmla="*/ 0 h 7693222"/>
                <a:gd name="connsiteX0" fmla="*/ 1143933 w 8843919"/>
                <a:gd name="connsiteY0" fmla="*/ 0 h 7693222"/>
                <a:gd name="connsiteX1" fmla="*/ 6882886 w 8843919"/>
                <a:gd name="connsiteY1" fmla="*/ 4182 h 7693222"/>
                <a:gd name="connsiteX2" fmla="*/ 8843630 w 8843919"/>
                <a:gd name="connsiteY2" fmla="*/ 2029672 h 7693222"/>
                <a:gd name="connsiteX3" fmla="*/ 8824969 w 8843919"/>
                <a:gd name="connsiteY3" fmla="*/ 6398701 h 7693222"/>
                <a:gd name="connsiteX4" fmla="*/ 8405652 w 8843919"/>
                <a:gd name="connsiteY4" fmla="*/ 7693222 h 7693222"/>
                <a:gd name="connsiteX5" fmla="*/ 8430703 w 8843919"/>
                <a:gd name="connsiteY5" fmla="*/ 4956091 h 7693222"/>
                <a:gd name="connsiteX6" fmla="*/ 8424484 w 8843919"/>
                <a:gd name="connsiteY6" fmla="*/ 2418694 h 7693222"/>
                <a:gd name="connsiteX7" fmla="*/ 6442640 w 8843919"/>
                <a:gd name="connsiteY7" fmla="*/ 448238 h 7693222"/>
                <a:gd name="connsiteX8" fmla="*/ 3123310 w 8843919"/>
                <a:gd name="connsiteY8" fmla="*/ 448237 h 7693222"/>
                <a:gd name="connsiteX9" fmla="*/ 3094716 w 8843919"/>
                <a:gd name="connsiteY9" fmla="*/ 449681 h 7693222"/>
                <a:gd name="connsiteX10" fmla="*/ 0 w 8843919"/>
                <a:gd name="connsiteY10" fmla="*/ 450258 h 7693222"/>
                <a:gd name="connsiteX11" fmla="*/ 1143933 w 8843919"/>
                <a:gd name="connsiteY11" fmla="*/ 0 h 7693222"/>
                <a:gd name="connsiteX0" fmla="*/ 1143933 w 8855875"/>
                <a:gd name="connsiteY0" fmla="*/ 0 h 7693222"/>
                <a:gd name="connsiteX1" fmla="*/ 6882886 w 8855875"/>
                <a:gd name="connsiteY1" fmla="*/ 4182 h 7693222"/>
                <a:gd name="connsiteX2" fmla="*/ 8843630 w 8855875"/>
                <a:gd name="connsiteY2" fmla="*/ 2029672 h 7693222"/>
                <a:gd name="connsiteX3" fmla="*/ 8854824 w 8855875"/>
                <a:gd name="connsiteY3" fmla="*/ 6388664 h 7693222"/>
                <a:gd name="connsiteX4" fmla="*/ 8405652 w 8855875"/>
                <a:gd name="connsiteY4" fmla="*/ 7693222 h 7693222"/>
                <a:gd name="connsiteX5" fmla="*/ 8430703 w 8855875"/>
                <a:gd name="connsiteY5" fmla="*/ 4956091 h 7693222"/>
                <a:gd name="connsiteX6" fmla="*/ 8424484 w 8855875"/>
                <a:gd name="connsiteY6" fmla="*/ 2418694 h 7693222"/>
                <a:gd name="connsiteX7" fmla="*/ 6442640 w 8855875"/>
                <a:gd name="connsiteY7" fmla="*/ 448238 h 7693222"/>
                <a:gd name="connsiteX8" fmla="*/ 3123310 w 8855875"/>
                <a:gd name="connsiteY8" fmla="*/ 448237 h 7693222"/>
                <a:gd name="connsiteX9" fmla="*/ 3094716 w 8855875"/>
                <a:gd name="connsiteY9" fmla="*/ 449681 h 7693222"/>
                <a:gd name="connsiteX10" fmla="*/ 0 w 8855875"/>
                <a:gd name="connsiteY10" fmla="*/ 450258 h 7693222"/>
                <a:gd name="connsiteX11" fmla="*/ 1143933 w 8855875"/>
                <a:gd name="connsiteY11" fmla="*/ 0 h 7693222"/>
                <a:gd name="connsiteX0" fmla="*/ 1143933 w 8855877"/>
                <a:gd name="connsiteY0" fmla="*/ 0 h 7552700"/>
                <a:gd name="connsiteX1" fmla="*/ 6882886 w 8855877"/>
                <a:gd name="connsiteY1" fmla="*/ 4182 h 7552700"/>
                <a:gd name="connsiteX2" fmla="*/ 8843630 w 8855877"/>
                <a:gd name="connsiteY2" fmla="*/ 2029672 h 7552700"/>
                <a:gd name="connsiteX3" fmla="*/ 8854824 w 8855877"/>
                <a:gd name="connsiteY3" fmla="*/ 6388664 h 7552700"/>
                <a:gd name="connsiteX4" fmla="*/ 8405653 w 8855877"/>
                <a:gd name="connsiteY4" fmla="*/ 7552700 h 7552700"/>
                <a:gd name="connsiteX5" fmla="*/ 8430703 w 8855877"/>
                <a:gd name="connsiteY5" fmla="*/ 4956091 h 7552700"/>
                <a:gd name="connsiteX6" fmla="*/ 8424484 w 8855877"/>
                <a:gd name="connsiteY6" fmla="*/ 2418694 h 7552700"/>
                <a:gd name="connsiteX7" fmla="*/ 6442640 w 8855877"/>
                <a:gd name="connsiteY7" fmla="*/ 448238 h 7552700"/>
                <a:gd name="connsiteX8" fmla="*/ 3123310 w 8855877"/>
                <a:gd name="connsiteY8" fmla="*/ 448237 h 7552700"/>
                <a:gd name="connsiteX9" fmla="*/ 3094716 w 8855877"/>
                <a:gd name="connsiteY9" fmla="*/ 449681 h 7552700"/>
                <a:gd name="connsiteX10" fmla="*/ 0 w 8855877"/>
                <a:gd name="connsiteY10" fmla="*/ 450258 h 7552700"/>
                <a:gd name="connsiteX11" fmla="*/ 1143933 w 8855877"/>
                <a:gd name="connsiteY11" fmla="*/ 0 h 7552700"/>
                <a:gd name="connsiteX0" fmla="*/ 1143933 w 8855875"/>
                <a:gd name="connsiteY0" fmla="*/ 0 h 7532625"/>
                <a:gd name="connsiteX1" fmla="*/ 6882886 w 8855875"/>
                <a:gd name="connsiteY1" fmla="*/ 4182 h 7532625"/>
                <a:gd name="connsiteX2" fmla="*/ 8843630 w 8855875"/>
                <a:gd name="connsiteY2" fmla="*/ 2029672 h 7532625"/>
                <a:gd name="connsiteX3" fmla="*/ 8854824 w 8855875"/>
                <a:gd name="connsiteY3" fmla="*/ 6388664 h 7532625"/>
                <a:gd name="connsiteX4" fmla="*/ 8465364 w 8855875"/>
                <a:gd name="connsiteY4" fmla="*/ 7532625 h 7532625"/>
                <a:gd name="connsiteX5" fmla="*/ 8430703 w 8855875"/>
                <a:gd name="connsiteY5" fmla="*/ 4956091 h 7532625"/>
                <a:gd name="connsiteX6" fmla="*/ 8424484 w 8855875"/>
                <a:gd name="connsiteY6" fmla="*/ 2418694 h 7532625"/>
                <a:gd name="connsiteX7" fmla="*/ 6442640 w 8855875"/>
                <a:gd name="connsiteY7" fmla="*/ 448238 h 7532625"/>
                <a:gd name="connsiteX8" fmla="*/ 3123310 w 8855875"/>
                <a:gd name="connsiteY8" fmla="*/ 448237 h 7532625"/>
                <a:gd name="connsiteX9" fmla="*/ 3094716 w 8855875"/>
                <a:gd name="connsiteY9" fmla="*/ 449681 h 7532625"/>
                <a:gd name="connsiteX10" fmla="*/ 0 w 8855875"/>
                <a:gd name="connsiteY10" fmla="*/ 450258 h 7532625"/>
                <a:gd name="connsiteX11" fmla="*/ 1143933 w 8855875"/>
                <a:gd name="connsiteY11" fmla="*/ 0 h 7532625"/>
                <a:gd name="connsiteX0" fmla="*/ 1143933 w 8855877"/>
                <a:gd name="connsiteY0" fmla="*/ 0 h 7532625"/>
                <a:gd name="connsiteX1" fmla="*/ 6882886 w 8855877"/>
                <a:gd name="connsiteY1" fmla="*/ 4182 h 7532625"/>
                <a:gd name="connsiteX2" fmla="*/ 8843630 w 8855877"/>
                <a:gd name="connsiteY2" fmla="*/ 2029672 h 7532625"/>
                <a:gd name="connsiteX3" fmla="*/ 8854824 w 8855877"/>
                <a:gd name="connsiteY3" fmla="*/ 6388664 h 7532625"/>
                <a:gd name="connsiteX4" fmla="*/ 8465364 w 8855877"/>
                <a:gd name="connsiteY4" fmla="*/ 7532625 h 7532625"/>
                <a:gd name="connsiteX5" fmla="*/ 8480463 w 8855877"/>
                <a:gd name="connsiteY5" fmla="*/ 4976166 h 7532625"/>
                <a:gd name="connsiteX6" fmla="*/ 8424484 w 8855877"/>
                <a:gd name="connsiteY6" fmla="*/ 2418694 h 7532625"/>
                <a:gd name="connsiteX7" fmla="*/ 6442640 w 8855877"/>
                <a:gd name="connsiteY7" fmla="*/ 448238 h 7532625"/>
                <a:gd name="connsiteX8" fmla="*/ 3123310 w 8855877"/>
                <a:gd name="connsiteY8" fmla="*/ 448237 h 7532625"/>
                <a:gd name="connsiteX9" fmla="*/ 3094716 w 8855877"/>
                <a:gd name="connsiteY9" fmla="*/ 449681 h 7532625"/>
                <a:gd name="connsiteX10" fmla="*/ 0 w 8855877"/>
                <a:gd name="connsiteY10" fmla="*/ 450258 h 7532625"/>
                <a:gd name="connsiteX11" fmla="*/ 1143933 w 8855877"/>
                <a:gd name="connsiteY11" fmla="*/ 0 h 7532625"/>
                <a:gd name="connsiteX0" fmla="*/ 1143933 w 8855875"/>
                <a:gd name="connsiteY0" fmla="*/ 0 h 7532625"/>
                <a:gd name="connsiteX1" fmla="*/ 6882886 w 8855875"/>
                <a:gd name="connsiteY1" fmla="*/ 4182 h 7532625"/>
                <a:gd name="connsiteX2" fmla="*/ 8843630 w 8855875"/>
                <a:gd name="connsiteY2" fmla="*/ 2029672 h 7532625"/>
                <a:gd name="connsiteX3" fmla="*/ 8854824 w 8855875"/>
                <a:gd name="connsiteY3" fmla="*/ 6388664 h 7532625"/>
                <a:gd name="connsiteX4" fmla="*/ 8465364 w 8855875"/>
                <a:gd name="connsiteY4" fmla="*/ 7532625 h 7532625"/>
                <a:gd name="connsiteX5" fmla="*/ 8480463 w 8855875"/>
                <a:gd name="connsiteY5" fmla="*/ 4976166 h 7532625"/>
                <a:gd name="connsiteX6" fmla="*/ 8484195 w 8855875"/>
                <a:gd name="connsiteY6" fmla="*/ 2408656 h 7532625"/>
                <a:gd name="connsiteX7" fmla="*/ 6442640 w 8855875"/>
                <a:gd name="connsiteY7" fmla="*/ 448238 h 7532625"/>
                <a:gd name="connsiteX8" fmla="*/ 3123310 w 8855875"/>
                <a:gd name="connsiteY8" fmla="*/ 448237 h 7532625"/>
                <a:gd name="connsiteX9" fmla="*/ 3094716 w 8855875"/>
                <a:gd name="connsiteY9" fmla="*/ 449681 h 7532625"/>
                <a:gd name="connsiteX10" fmla="*/ 0 w 8855875"/>
                <a:gd name="connsiteY10" fmla="*/ 450258 h 7532625"/>
                <a:gd name="connsiteX11" fmla="*/ 1143933 w 885587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0 w 8774325"/>
                <a:gd name="connsiteY8" fmla="*/ 448237 h 7532625"/>
                <a:gd name="connsiteX9" fmla="*/ 3013166 w 8774325"/>
                <a:gd name="connsiteY9" fmla="*/ 449681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0 w 8774325"/>
                <a:gd name="connsiteY8" fmla="*/ 448237 h 7532625"/>
                <a:gd name="connsiteX9" fmla="*/ 3033553 w 8774325"/>
                <a:gd name="connsiteY9" fmla="*/ 375894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0 w 8774325"/>
                <a:gd name="connsiteY8" fmla="*/ 448237 h 7532625"/>
                <a:gd name="connsiteX9" fmla="*/ 3023359 w 8774325"/>
                <a:gd name="connsiteY9" fmla="*/ 418057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0 w 8774325"/>
                <a:gd name="connsiteY8" fmla="*/ 448237 h 7532625"/>
                <a:gd name="connsiteX9" fmla="*/ 3043747 w 8774325"/>
                <a:gd name="connsiteY9" fmla="*/ 396976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0 w 8774325"/>
                <a:gd name="connsiteY8" fmla="*/ 448237 h 7532625"/>
                <a:gd name="connsiteX9" fmla="*/ 3023359 w 8774325"/>
                <a:gd name="connsiteY9" fmla="*/ 412787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41761 w 8774325"/>
                <a:gd name="connsiteY8" fmla="*/ 406072 h 7532625"/>
                <a:gd name="connsiteX9" fmla="*/ 3023359 w 8774325"/>
                <a:gd name="connsiteY9" fmla="*/ 412787 h 7532625"/>
                <a:gd name="connsiteX10" fmla="*/ 0 w 8774325"/>
                <a:gd name="connsiteY10" fmla="*/ 408095 h 7532625"/>
                <a:gd name="connsiteX11" fmla="*/ 1062383 w 8774325"/>
                <a:gd name="connsiteY11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61090 w 8774325"/>
                <a:gd name="connsiteY7" fmla="*/ 448238 h 7532625"/>
                <a:gd name="connsiteX8" fmla="*/ 3023359 w 8774325"/>
                <a:gd name="connsiteY8" fmla="*/ 412787 h 7532625"/>
                <a:gd name="connsiteX9" fmla="*/ 0 w 8774325"/>
                <a:gd name="connsiteY9" fmla="*/ 408095 h 7532625"/>
                <a:gd name="connsiteX10" fmla="*/ 1062383 w 8774325"/>
                <a:gd name="connsiteY10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86576 w 8774325"/>
                <a:gd name="connsiteY7" fmla="*/ 363912 h 7532625"/>
                <a:gd name="connsiteX8" fmla="*/ 3023359 w 8774325"/>
                <a:gd name="connsiteY8" fmla="*/ 412787 h 7532625"/>
                <a:gd name="connsiteX9" fmla="*/ 0 w 8774325"/>
                <a:gd name="connsiteY9" fmla="*/ 408095 h 7532625"/>
                <a:gd name="connsiteX10" fmla="*/ 1062383 w 8774325"/>
                <a:gd name="connsiteY10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86576 w 8774325"/>
                <a:gd name="connsiteY7" fmla="*/ 363912 h 7532625"/>
                <a:gd name="connsiteX8" fmla="*/ 3048843 w 8774325"/>
                <a:gd name="connsiteY8" fmla="*/ 407516 h 7532625"/>
                <a:gd name="connsiteX9" fmla="*/ 0 w 8774325"/>
                <a:gd name="connsiteY9" fmla="*/ 408095 h 7532625"/>
                <a:gd name="connsiteX10" fmla="*/ 1062383 w 8774325"/>
                <a:gd name="connsiteY10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91673 w 8774325"/>
                <a:gd name="connsiteY7" fmla="*/ 416616 h 7532625"/>
                <a:gd name="connsiteX8" fmla="*/ 3048843 w 8774325"/>
                <a:gd name="connsiteY8" fmla="*/ 407516 h 7532625"/>
                <a:gd name="connsiteX9" fmla="*/ 0 w 8774325"/>
                <a:gd name="connsiteY9" fmla="*/ 408095 h 7532625"/>
                <a:gd name="connsiteX10" fmla="*/ 1062383 w 8774325"/>
                <a:gd name="connsiteY10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391673 w 8774325"/>
                <a:gd name="connsiteY7" fmla="*/ 416616 h 7532625"/>
                <a:gd name="connsiteX8" fmla="*/ 0 w 8774325"/>
                <a:gd name="connsiteY8" fmla="*/ 408095 h 7532625"/>
                <a:gd name="connsiteX9" fmla="*/ 1062383 w 8774325"/>
                <a:gd name="connsiteY9" fmla="*/ 0 h 7532625"/>
                <a:gd name="connsiteX0" fmla="*/ 1062383 w 8774325"/>
                <a:gd name="connsiteY0" fmla="*/ 0 h 7532625"/>
                <a:gd name="connsiteX1" fmla="*/ 6801336 w 8774325"/>
                <a:gd name="connsiteY1" fmla="*/ 4182 h 7532625"/>
                <a:gd name="connsiteX2" fmla="*/ 8762080 w 8774325"/>
                <a:gd name="connsiteY2" fmla="*/ 2029672 h 7532625"/>
                <a:gd name="connsiteX3" fmla="*/ 8773274 w 8774325"/>
                <a:gd name="connsiteY3" fmla="*/ 6388664 h 7532625"/>
                <a:gd name="connsiteX4" fmla="*/ 8383814 w 8774325"/>
                <a:gd name="connsiteY4" fmla="*/ 7532625 h 7532625"/>
                <a:gd name="connsiteX5" fmla="*/ 8398913 w 8774325"/>
                <a:gd name="connsiteY5" fmla="*/ 4976166 h 7532625"/>
                <a:gd name="connsiteX6" fmla="*/ 8402645 w 8774325"/>
                <a:gd name="connsiteY6" fmla="*/ 2408656 h 7532625"/>
                <a:gd name="connsiteX7" fmla="*/ 6457932 w 8774325"/>
                <a:gd name="connsiteY7" fmla="*/ 390264 h 7532625"/>
                <a:gd name="connsiteX8" fmla="*/ 0 w 8774325"/>
                <a:gd name="connsiteY8" fmla="*/ 408095 h 7532625"/>
                <a:gd name="connsiteX9" fmla="*/ 1062383 w 8774325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63235 w 8738647"/>
                <a:gd name="connsiteY5" fmla="*/ 4976166 h 7532625"/>
                <a:gd name="connsiteX6" fmla="*/ 8366967 w 8738647"/>
                <a:gd name="connsiteY6" fmla="*/ 2408656 h 7532625"/>
                <a:gd name="connsiteX7" fmla="*/ 6422254 w 8738647"/>
                <a:gd name="connsiteY7" fmla="*/ 390264 h 7532625"/>
                <a:gd name="connsiteX8" fmla="*/ 0 w 8738647"/>
                <a:gd name="connsiteY8" fmla="*/ 387013 h 7532625"/>
                <a:gd name="connsiteX9" fmla="*/ 1026705 w 8738647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63235 w 8738647"/>
                <a:gd name="connsiteY5" fmla="*/ 4976166 h 7532625"/>
                <a:gd name="connsiteX6" fmla="*/ 8366967 w 8738647"/>
                <a:gd name="connsiteY6" fmla="*/ 2408656 h 7532625"/>
                <a:gd name="connsiteX7" fmla="*/ 6422254 w 8738647"/>
                <a:gd name="connsiteY7" fmla="*/ 342830 h 7532625"/>
                <a:gd name="connsiteX8" fmla="*/ 0 w 8738647"/>
                <a:gd name="connsiteY8" fmla="*/ 387013 h 7532625"/>
                <a:gd name="connsiteX9" fmla="*/ 1026705 w 8738647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63235 w 8738647"/>
                <a:gd name="connsiteY5" fmla="*/ 4976166 h 7532625"/>
                <a:gd name="connsiteX6" fmla="*/ 8366967 w 8738647"/>
                <a:gd name="connsiteY6" fmla="*/ 2408656 h 7532625"/>
                <a:gd name="connsiteX7" fmla="*/ 6412060 w 8738647"/>
                <a:gd name="connsiteY7" fmla="*/ 390264 h 7532625"/>
                <a:gd name="connsiteX8" fmla="*/ 0 w 8738647"/>
                <a:gd name="connsiteY8" fmla="*/ 387013 h 7532625"/>
                <a:gd name="connsiteX9" fmla="*/ 1026705 w 8738647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63235 w 8738647"/>
                <a:gd name="connsiteY5" fmla="*/ 4976166 h 7532625"/>
                <a:gd name="connsiteX6" fmla="*/ 8366967 w 8738647"/>
                <a:gd name="connsiteY6" fmla="*/ 2408656 h 7532625"/>
                <a:gd name="connsiteX7" fmla="*/ 6401867 w 8738647"/>
                <a:gd name="connsiteY7" fmla="*/ 369182 h 7532625"/>
                <a:gd name="connsiteX8" fmla="*/ 0 w 8738647"/>
                <a:gd name="connsiteY8" fmla="*/ 387013 h 7532625"/>
                <a:gd name="connsiteX9" fmla="*/ 1026705 w 8738647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63235 w 8738647"/>
                <a:gd name="connsiteY5" fmla="*/ 4976166 h 7532625"/>
                <a:gd name="connsiteX6" fmla="*/ 8397548 w 8738647"/>
                <a:gd name="connsiteY6" fmla="*/ 2408656 h 7532625"/>
                <a:gd name="connsiteX7" fmla="*/ 6401867 w 8738647"/>
                <a:gd name="connsiteY7" fmla="*/ 369182 h 7532625"/>
                <a:gd name="connsiteX8" fmla="*/ 0 w 8738647"/>
                <a:gd name="connsiteY8" fmla="*/ 387013 h 7532625"/>
                <a:gd name="connsiteX9" fmla="*/ 1026705 w 8738647"/>
                <a:gd name="connsiteY9" fmla="*/ 0 h 7532625"/>
                <a:gd name="connsiteX0" fmla="*/ 1026705 w 8738647"/>
                <a:gd name="connsiteY0" fmla="*/ 0 h 7532625"/>
                <a:gd name="connsiteX1" fmla="*/ 6765658 w 8738647"/>
                <a:gd name="connsiteY1" fmla="*/ 4182 h 7532625"/>
                <a:gd name="connsiteX2" fmla="*/ 8726402 w 8738647"/>
                <a:gd name="connsiteY2" fmla="*/ 2029672 h 7532625"/>
                <a:gd name="connsiteX3" fmla="*/ 8737596 w 8738647"/>
                <a:gd name="connsiteY3" fmla="*/ 6388664 h 7532625"/>
                <a:gd name="connsiteX4" fmla="*/ 8348136 w 8738647"/>
                <a:gd name="connsiteY4" fmla="*/ 7532625 h 7532625"/>
                <a:gd name="connsiteX5" fmla="*/ 8397548 w 8738647"/>
                <a:gd name="connsiteY5" fmla="*/ 2408656 h 7532625"/>
                <a:gd name="connsiteX6" fmla="*/ 6401867 w 8738647"/>
                <a:gd name="connsiteY6" fmla="*/ 369182 h 7532625"/>
                <a:gd name="connsiteX7" fmla="*/ 0 w 8738647"/>
                <a:gd name="connsiteY7" fmla="*/ 387013 h 7532625"/>
                <a:gd name="connsiteX8" fmla="*/ 1026705 w 8738647"/>
                <a:gd name="connsiteY8" fmla="*/ 0 h 7532625"/>
                <a:gd name="connsiteX0" fmla="*/ 1026705 w 8738647"/>
                <a:gd name="connsiteY0" fmla="*/ 0 h 7490462"/>
                <a:gd name="connsiteX1" fmla="*/ 6765658 w 8738647"/>
                <a:gd name="connsiteY1" fmla="*/ 4182 h 7490462"/>
                <a:gd name="connsiteX2" fmla="*/ 8726402 w 8738647"/>
                <a:gd name="connsiteY2" fmla="*/ 2029672 h 7490462"/>
                <a:gd name="connsiteX3" fmla="*/ 8737596 w 8738647"/>
                <a:gd name="connsiteY3" fmla="*/ 6388664 h 7490462"/>
                <a:gd name="connsiteX4" fmla="*/ 8383814 w 8738647"/>
                <a:gd name="connsiteY4" fmla="*/ 7490462 h 7490462"/>
                <a:gd name="connsiteX5" fmla="*/ 8397548 w 8738647"/>
                <a:gd name="connsiteY5" fmla="*/ 2408656 h 7490462"/>
                <a:gd name="connsiteX6" fmla="*/ 6401867 w 8738647"/>
                <a:gd name="connsiteY6" fmla="*/ 369182 h 7490462"/>
                <a:gd name="connsiteX7" fmla="*/ 0 w 8738647"/>
                <a:gd name="connsiteY7" fmla="*/ 387013 h 7490462"/>
                <a:gd name="connsiteX8" fmla="*/ 1026705 w 8738647"/>
                <a:gd name="connsiteY8" fmla="*/ 0 h 7490462"/>
                <a:gd name="connsiteX0" fmla="*/ 1026705 w 8738647"/>
                <a:gd name="connsiteY0" fmla="*/ 0 h 7479921"/>
                <a:gd name="connsiteX1" fmla="*/ 6765658 w 8738647"/>
                <a:gd name="connsiteY1" fmla="*/ 4182 h 7479921"/>
                <a:gd name="connsiteX2" fmla="*/ 8726402 w 8738647"/>
                <a:gd name="connsiteY2" fmla="*/ 2029672 h 7479921"/>
                <a:gd name="connsiteX3" fmla="*/ 8737596 w 8738647"/>
                <a:gd name="connsiteY3" fmla="*/ 6388664 h 7479921"/>
                <a:gd name="connsiteX4" fmla="*/ 8419492 w 8738647"/>
                <a:gd name="connsiteY4" fmla="*/ 7479921 h 7479921"/>
                <a:gd name="connsiteX5" fmla="*/ 8397548 w 8738647"/>
                <a:gd name="connsiteY5" fmla="*/ 2408656 h 7479921"/>
                <a:gd name="connsiteX6" fmla="*/ 6401867 w 8738647"/>
                <a:gd name="connsiteY6" fmla="*/ 369182 h 7479921"/>
                <a:gd name="connsiteX7" fmla="*/ 0 w 8738647"/>
                <a:gd name="connsiteY7" fmla="*/ 387013 h 7479921"/>
                <a:gd name="connsiteX8" fmla="*/ 1026705 w 8738647"/>
                <a:gd name="connsiteY8" fmla="*/ 0 h 7479921"/>
                <a:gd name="connsiteX0" fmla="*/ 1026705 w 8738647"/>
                <a:gd name="connsiteY0" fmla="*/ 0 h 7464110"/>
                <a:gd name="connsiteX1" fmla="*/ 6765658 w 8738647"/>
                <a:gd name="connsiteY1" fmla="*/ 4182 h 7464110"/>
                <a:gd name="connsiteX2" fmla="*/ 8726402 w 8738647"/>
                <a:gd name="connsiteY2" fmla="*/ 2029672 h 7464110"/>
                <a:gd name="connsiteX3" fmla="*/ 8737596 w 8738647"/>
                <a:gd name="connsiteY3" fmla="*/ 6388664 h 7464110"/>
                <a:gd name="connsiteX4" fmla="*/ 8404202 w 8738647"/>
                <a:gd name="connsiteY4" fmla="*/ 7464110 h 7464110"/>
                <a:gd name="connsiteX5" fmla="*/ 8397548 w 8738647"/>
                <a:gd name="connsiteY5" fmla="*/ 2408656 h 7464110"/>
                <a:gd name="connsiteX6" fmla="*/ 6401867 w 8738647"/>
                <a:gd name="connsiteY6" fmla="*/ 369182 h 7464110"/>
                <a:gd name="connsiteX7" fmla="*/ 0 w 8738647"/>
                <a:gd name="connsiteY7" fmla="*/ 387013 h 7464110"/>
                <a:gd name="connsiteX8" fmla="*/ 1026705 w 8738647"/>
                <a:gd name="connsiteY8" fmla="*/ 0 h 7464110"/>
                <a:gd name="connsiteX0" fmla="*/ 1026705 w 8738647"/>
                <a:gd name="connsiteY0" fmla="*/ 0 h 7453569"/>
                <a:gd name="connsiteX1" fmla="*/ 6765658 w 8738647"/>
                <a:gd name="connsiteY1" fmla="*/ 4182 h 7453569"/>
                <a:gd name="connsiteX2" fmla="*/ 8726402 w 8738647"/>
                <a:gd name="connsiteY2" fmla="*/ 2029672 h 7453569"/>
                <a:gd name="connsiteX3" fmla="*/ 8737596 w 8738647"/>
                <a:gd name="connsiteY3" fmla="*/ 6388664 h 7453569"/>
                <a:gd name="connsiteX4" fmla="*/ 8419492 w 8738647"/>
                <a:gd name="connsiteY4" fmla="*/ 7453569 h 7453569"/>
                <a:gd name="connsiteX5" fmla="*/ 8397548 w 8738647"/>
                <a:gd name="connsiteY5" fmla="*/ 2408656 h 7453569"/>
                <a:gd name="connsiteX6" fmla="*/ 6401867 w 8738647"/>
                <a:gd name="connsiteY6" fmla="*/ 369182 h 7453569"/>
                <a:gd name="connsiteX7" fmla="*/ 0 w 8738647"/>
                <a:gd name="connsiteY7" fmla="*/ 387013 h 7453569"/>
                <a:gd name="connsiteX8" fmla="*/ 1026705 w 8738647"/>
                <a:gd name="connsiteY8" fmla="*/ 0 h 7453569"/>
                <a:gd name="connsiteX0" fmla="*/ 1026705 w 8738647"/>
                <a:gd name="connsiteY0" fmla="*/ 0 h 7501003"/>
                <a:gd name="connsiteX1" fmla="*/ 6765658 w 8738647"/>
                <a:gd name="connsiteY1" fmla="*/ 4182 h 7501003"/>
                <a:gd name="connsiteX2" fmla="*/ 8726402 w 8738647"/>
                <a:gd name="connsiteY2" fmla="*/ 2029672 h 7501003"/>
                <a:gd name="connsiteX3" fmla="*/ 8737596 w 8738647"/>
                <a:gd name="connsiteY3" fmla="*/ 6388664 h 7501003"/>
                <a:gd name="connsiteX4" fmla="*/ 8409299 w 8738647"/>
                <a:gd name="connsiteY4" fmla="*/ 7501003 h 7501003"/>
                <a:gd name="connsiteX5" fmla="*/ 8397548 w 8738647"/>
                <a:gd name="connsiteY5" fmla="*/ 2408656 h 7501003"/>
                <a:gd name="connsiteX6" fmla="*/ 6401867 w 8738647"/>
                <a:gd name="connsiteY6" fmla="*/ 369182 h 7501003"/>
                <a:gd name="connsiteX7" fmla="*/ 0 w 8738647"/>
                <a:gd name="connsiteY7" fmla="*/ 387013 h 7501003"/>
                <a:gd name="connsiteX8" fmla="*/ 1026705 w 8738647"/>
                <a:gd name="connsiteY8" fmla="*/ 0 h 7501003"/>
                <a:gd name="connsiteX0" fmla="*/ 1026705 w 8738647"/>
                <a:gd name="connsiteY0" fmla="*/ 0 h 7501003"/>
                <a:gd name="connsiteX1" fmla="*/ 6765658 w 8738647"/>
                <a:gd name="connsiteY1" fmla="*/ 4182 h 7501003"/>
                <a:gd name="connsiteX2" fmla="*/ 8726402 w 8738647"/>
                <a:gd name="connsiteY2" fmla="*/ 2029672 h 7501003"/>
                <a:gd name="connsiteX3" fmla="*/ 8737596 w 8738647"/>
                <a:gd name="connsiteY3" fmla="*/ 6388664 h 7501003"/>
                <a:gd name="connsiteX4" fmla="*/ 8409299 w 8738647"/>
                <a:gd name="connsiteY4" fmla="*/ 7501003 h 7501003"/>
                <a:gd name="connsiteX5" fmla="*/ 8397548 w 8738647"/>
                <a:gd name="connsiteY5" fmla="*/ 2408656 h 7501003"/>
                <a:gd name="connsiteX6" fmla="*/ 6401867 w 8738647"/>
                <a:gd name="connsiteY6" fmla="*/ 369182 h 7501003"/>
                <a:gd name="connsiteX7" fmla="*/ 0 w 8738647"/>
                <a:gd name="connsiteY7" fmla="*/ 387013 h 7501003"/>
                <a:gd name="connsiteX8" fmla="*/ 1026705 w 8738647"/>
                <a:gd name="connsiteY8" fmla="*/ 0 h 7501003"/>
                <a:gd name="connsiteX0" fmla="*/ 1026705 w 8767738"/>
                <a:gd name="connsiteY0" fmla="*/ 0 h 7501003"/>
                <a:gd name="connsiteX1" fmla="*/ 6765658 w 8767738"/>
                <a:gd name="connsiteY1" fmla="*/ 4182 h 7501003"/>
                <a:gd name="connsiteX2" fmla="*/ 8726402 w 8767738"/>
                <a:gd name="connsiteY2" fmla="*/ 2029672 h 7501003"/>
                <a:gd name="connsiteX3" fmla="*/ 8737596 w 8767738"/>
                <a:gd name="connsiteY3" fmla="*/ 6388664 h 7501003"/>
                <a:gd name="connsiteX4" fmla="*/ 8409299 w 8767738"/>
                <a:gd name="connsiteY4" fmla="*/ 7501003 h 7501003"/>
                <a:gd name="connsiteX5" fmla="*/ 8397548 w 8767738"/>
                <a:gd name="connsiteY5" fmla="*/ 2408656 h 7501003"/>
                <a:gd name="connsiteX6" fmla="*/ 6401867 w 8767738"/>
                <a:gd name="connsiteY6" fmla="*/ 369182 h 7501003"/>
                <a:gd name="connsiteX7" fmla="*/ 0 w 8767738"/>
                <a:gd name="connsiteY7" fmla="*/ 387013 h 7501003"/>
                <a:gd name="connsiteX8" fmla="*/ 1026705 w 8767738"/>
                <a:gd name="connsiteY8" fmla="*/ 0 h 7501003"/>
                <a:gd name="connsiteX0" fmla="*/ 1026705 w 8738647"/>
                <a:gd name="connsiteY0" fmla="*/ 0 h 7501003"/>
                <a:gd name="connsiteX1" fmla="*/ 6765658 w 8738647"/>
                <a:gd name="connsiteY1" fmla="*/ 4182 h 7501003"/>
                <a:gd name="connsiteX2" fmla="*/ 8726402 w 8738647"/>
                <a:gd name="connsiteY2" fmla="*/ 2029672 h 7501003"/>
                <a:gd name="connsiteX3" fmla="*/ 8737596 w 8738647"/>
                <a:gd name="connsiteY3" fmla="*/ 6388664 h 7501003"/>
                <a:gd name="connsiteX4" fmla="*/ 8409299 w 8738647"/>
                <a:gd name="connsiteY4" fmla="*/ 7501003 h 7501003"/>
                <a:gd name="connsiteX5" fmla="*/ 8397548 w 8738647"/>
                <a:gd name="connsiteY5" fmla="*/ 2408656 h 7501003"/>
                <a:gd name="connsiteX6" fmla="*/ 6401867 w 8738647"/>
                <a:gd name="connsiteY6" fmla="*/ 369182 h 7501003"/>
                <a:gd name="connsiteX7" fmla="*/ 0 w 8738647"/>
                <a:gd name="connsiteY7" fmla="*/ 387013 h 7501003"/>
                <a:gd name="connsiteX8" fmla="*/ 1026705 w 8738647"/>
                <a:gd name="connsiteY8" fmla="*/ 0 h 750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38647" h="7501003">
                  <a:moveTo>
                    <a:pt x="1026705" y="0"/>
                  </a:moveTo>
                  <a:lnTo>
                    <a:pt x="6765658" y="4182"/>
                  </a:lnTo>
                  <a:cubicBezTo>
                    <a:pt x="7859083" y="14188"/>
                    <a:pt x="8745062" y="1038050"/>
                    <a:pt x="8726402" y="2029672"/>
                  </a:cubicBezTo>
                  <a:cubicBezTo>
                    <a:pt x="8720182" y="3486015"/>
                    <a:pt x="8743816" y="4932321"/>
                    <a:pt x="8737596" y="6388664"/>
                  </a:cubicBezTo>
                  <a:cubicBezTo>
                    <a:pt x="8737596" y="6789106"/>
                    <a:pt x="8751843" y="7011600"/>
                    <a:pt x="8409299" y="7501003"/>
                  </a:cubicBezTo>
                  <a:cubicBezTo>
                    <a:pt x="8401984" y="5810581"/>
                    <a:pt x="8404863" y="4099078"/>
                    <a:pt x="8397548" y="2408656"/>
                  </a:cubicBezTo>
                  <a:cubicBezTo>
                    <a:pt x="8378889" y="969791"/>
                    <a:pt x="7199303" y="362908"/>
                    <a:pt x="6401867" y="369182"/>
                  </a:cubicBezTo>
                  <a:lnTo>
                    <a:pt x="0" y="387013"/>
                  </a:lnTo>
                  <a:cubicBezTo>
                    <a:pt x="236423" y="100536"/>
                    <a:pt x="626264" y="0"/>
                    <a:pt x="1026705" y="0"/>
                  </a:cubicBezTo>
                  <a:close/>
                </a:path>
              </a:pathLst>
            </a:custGeom>
            <a:grpFill/>
            <a:ln w="25400">
              <a:gradFill flip="none" rotWithShape="1">
                <a:gsLst>
                  <a:gs pos="52000">
                    <a:srgbClr val="FF0066"/>
                  </a:gs>
                  <a:gs pos="0">
                    <a:srgbClr val="FF00FF"/>
                  </a:gs>
                  <a:gs pos="100000">
                    <a:srgbClr val="FF0066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310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001B"/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FDEB5D6-678D-2238-3F92-691059BA1EBC}"/>
              </a:ext>
            </a:extLst>
          </p:cNvPr>
          <p:cNvGrpSpPr/>
          <p:nvPr/>
        </p:nvGrpSpPr>
        <p:grpSpPr>
          <a:xfrm>
            <a:off x="6532504" y="2297769"/>
            <a:ext cx="1335207" cy="1335206"/>
            <a:chOff x="4238515" y="3571874"/>
            <a:chExt cx="666974" cy="66697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F981EFA-BC16-4D4A-A5AB-AA0520FDA4B2}"/>
                </a:ext>
              </a:extLst>
            </p:cNvPr>
            <p:cNvSpPr/>
            <p:nvPr/>
          </p:nvSpPr>
          <p:spPr>
            <a:xfrm>
              <a:off x="4238515" y="3571874"/>
              <a:ext cx="666974" cy="666973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9" name="图形 7">
              <a:extLst>
                <a:ext uri="{FF2B5EF4-FFF2-40B4-BE49-F238E27FC236}">
                  <a16:creationId xmlns:a16="http://schemas.microsoft.com/office/drawing/2014/main" id="{C08E60DD-FA68-4D0E-BA0A-D8243CF935CD}"/>
                </a:ext>
              </a:extLst>
            </p:cNvPr>
            <p:cNvSpPr/>
            <p:nvPr/>
          </p:nvSpPr>
          <p:spPr>
            <a:xfrm>
              <a:off x="4344321" y="3708726"/>
              <a:ext cx="455361" cy="393266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D8B1EB1-98CA-4A62-DC79-74B4BF5C3567}"/>
              </a:ext>
            </a:extLst>
          </p:cNvPr>
          <p:cNvGrpSpPr/>
          <p:nvPr/>
        </p:nvGrpSpPr>
        <p:grpSpPr>
          <a:xfrm>
            <a:off x="2614363" y="451514"/>
            <a:ext cx="1315163" cy="301948"/>
            <a:chOff x="527737" y="398200"/>
            <a:chExt cx="1159869" cy="266294"/>
          </a:xfrm>
        </p:grpSpPr>
        <p:sp>
          <p:nvSpPr>
            <p:cNvPr id="7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18597F0F-34FB-BA47-3FAB-AD5D130661B5}"/>
                </a:ext>
              </a:extLst>
            </p:cNvPr>
            <p:cNvSpPr/>
            <p:nvPr/>
          </p:nvSpPr>
          <p:spPr>
            <a:xfrm>
              <a:off x="678785" y="449655"/>
              <a:ext cx="167035" cy="160848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" name="矩形: 圆角 3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E534CFFD-C2C5-4D9B-CAA6-7299B8271E61}"/>
                </a:ext>
              </a:extLst>
            </p:cNvPr>
            <p:cNvSpPr/>
            <p:nvPr/>
          </p:nvSpPr>
          <p:spPr>
            <a:xfrm>
              <a:off x="527737" y="398200"/>
              <a:ext cx="1159869" cy="2662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13">
                <a:defRPr/>
              </a:pPr>
              <a:r>
                <a:rPr lang="en-US" altLang="zh-CN" sz="136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</a:t>
              </a:r>
              <a:r>
                <a:rPr lang="zh-CN" altLang="en-US" sz="136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点此退出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2272701-F3F3-E253-358E-0B054EF5F228}"/>
              </a:ext>
            </a:extLst>
          </p:cNvPr>
          <p:cNvSpPr txBox="1"/>
          <p:nvPr/>
        </p:nvSpPr>
        <p:spPr>
          <a:xfrm>
            <a:off x="6801596" y="4838527"/>
            <a:ext cx="797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716"/>
            <a:r>
              <a:rPr lang="zh-CN" altLang="en-US" sz="16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460E95-EB37-4FF1-B926-F3AFE3F3941B}"/>
              </a:ext>
            </a:extLst>
          </p:cNvPr>
          <p:cNvSpPr txBox="1"/>
          <p:nvPr/>
        </p:nvSpPr>
        <p:spPr>
          <a:xfrm>
            <a:off x="6763127" y="5211454"/>
            <a:ext cx="825867" cy="284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08716"/>
            <a:r>
              <a:rPr lang="zh-CN" altLang="en-US" sz="1247" dirty="0">
                <a:solidFill>
                  <a:prstClr val="white">
                    <a:alpha val="8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专业黑屏</a:t>
            </a:r>
          </a:p>
        </p:txBody>
      </p:sp>
    </p:spTree>
    <p:extLst>
      <p:ext uri="{BB962C8B-B14F-4D97-AF65-F5344CB8AC3E}">
        <p14:creationId xmlns:p14="http://schemas.microsoft.com/office/powerpoint/2010/main" val="98130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500">
        <p159:morph option="byObject"/>
      </p:transition>
    </mc:Choice>
    <mc:Fallback xmlns="">
      <p:transition spd="med" advTm="5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001B"/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FDEB5D6-678D-2238-3F92-691059BA1EBC}"/>
              </a:ext>
            </a:extLst>
          </p:cNvPr>
          <p:cNvGrpSpPr/>
          <p:nvPr/>
        </p:nvGrpSpPr>
        <p:grpSpPr>
          <a:xfrm>
            <a:off x="6532504" y="2297769"/>
            <a:ext cx="1335207" cy="1335206"/>
            <a:chOff x="4238515" y="3571874"/>
            <a:chExt cx="666974" cy="66697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F981EFA-BC16-4D4A-A5AB-AA0520FDA4B2}"/>
                </a:ext>
              </a:extLst>
            </p:cNvPr>
            <p:cNvSpPr/>
            <p:nvPr/>
          </p:nvSpPr>
          <p:spPr>
            <a:xfrm>
              <a:off x="4238515" y="3571874"/>
              <a:ext cx="666974" cy="666973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16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9" name="图形 7">
              <a:extLst>
                <a:ext uri="{FF2B5EF4-FFF2-40B4-BE49-F238E27FC236}">
                  <a16:creationId xmlns:a16="http://schemas.microsoft.com/office/drawing/2014/main" id="{C08E60DD-FA68-4D0E-BA0A-D8243CF935CD}"/>
                </a:ext>
              </a:extLst>
            </p:cNvPr>
            <p:cNvSpPr/>
            <p:nvPr/>
          </p:nvSpPr>
          <p:spPr>
            <a:xfrm>
              <a:off x="4344321" y="3708726"/>
              <a:ext cx="455361" cy="393266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1DD09A0-5260-4D03-AF43-6358FA8B613B}"/>
              </a:ext>
            </a:extLst>
          </p:cNvPr>
          <p:cNvSpPr txBox="1"/>
          <p:nvPr/>
        </p:nvSpPr>
        <p:spPr>
          <a:xfrm>
            <a:off x="6713205" y="4828562"/>
            <a:ext cx="973796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8716"/>
            <a:r>
              <a:rPr lang="zh-CN" altLang="en-US" sz="1814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AF9DC0-AFDA-48E1-B0B3-B1B492A9D683}"/>
              </a:ext>
            </a:extLst>
          </p:cNvPr>
          <p:cNvSpPr txBox="1"/>
          <p:nvPr/>
        </p:nvSpPr>
        <p:spPr>
          <a:xfrm>
            <a:off x="6160892" y="5215645"/>
            <a:ext cx="2078433" cy="28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8716"/>
            <a:r>
              <a:rPr lang="zh-CN" altLang="en-US" sz="1247" dirty="0">
                <a:solidFill>
                  <a:prstClr val="white">
                    <a:alpha val="8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静默无声，收放自如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D8B1EB1-98CA-4A62-DC79-74B4BF5C3567}"/>
              </a:ext>
            </a:extLst>
          </p:cNvPr>
          <p:cNvGrpSpPr/>
          <p:nvPr/>
        </p:nvGrpSpPr>
        <p:grpSpPr>
          <a:xfrm>
            <a:off x="2614363" y="451514"/>
            <a:ext cx="1315163" cy="301948"/>
            <a:chOff x="527737" y="398200"/>
            <a:chExt cx="1159869" cy="266294"/>
          </a:xfrm>
        </p:grpSpPr>
        <p:sp>
          <p:nvSpPr>
            <p:cNvPr id="7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18597F0F-34FB-BA47-3FAB-AD5D130661B5}"/>
                </a:ext>
              </a:extLst>
            </p:cNvPr>
            <p:cNvSpPr/>
            <p:nvPr/>
          </p:nvSpPr>
          <p:spPr>
            <a:xfrm>
              <a:off x="678785" y="449655"/>
              <a:ext cx="167035" cy="160848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4" name="矩形: 圆角 3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E534CFFD-C2C5-4D9B-CAA6-7299B8271E61}"/>
                </a:ext>
              </a:extLst>
            </p:cNvPr>
            <p:cNvSpPr/>
            <p:nvPr/>
          </p:nvSpPr>
          <p:spPr>
            <a:xfrm>
              <a:off x="527737" y="398200"/>
              <a:ext cx="1159869" cy="2662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00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77613">
                <a:defRPr/>
              </a:pPr>
              <a:r>
                <a:rPr lang="en-US" altLang="zh-CN" sz="136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</a:t>
              </a:r>
              <a:r>
                <a:rPr lang="zh-CN" altLang="en-US" sz="136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点此退出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CB65395-773F-CE46-4BA7-0807FFC77DB5}"/>
              </a:ext>
            </a:extLst>
          </p:cNvPr>
          <p:cNvSpPr txBox="1"/>
          <p:nvPr/>
        </p:nvSpPr>
        <p:spPr>
          <a:xfrm>
            <a:off x="6902586" y="483852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08716"/>
            <a:r>
              <a:rPr lang="zh-CN" altLang="en-US" sz="16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</a:t>
            </a:r>
          </a:p>
        </p:txBody>
      </p:sp>
    </p:spTree>
    <p:extLst>
      <p:ext uri="{BB962C8B-B14F-4D97-AF65-F5344CB8AC3E}">
        <p14:creationId xmlns:p14="http://schemas.microsoft.com/office/powerpoint/2010/main" val="355103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00">
        <p159:morph option="byWord"/>
      </p:transition>
    </mc:Choice>
    <mc:Fallback xmlns="">
      <p:transition advTm="5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6AFDAED3-DAAD-6633-3E6D-36CB5E77CF08}"/>
              </a:ext>
            </a:extLst>
          </p:cNvPr>
          <p:cNvSpPr/>
          <p:nvPr/>
        </p:nvSpPr>
        <p:spPr>
          <a:xfrm>
            <a:off x="4237740" y="1175691"/>
            <a:ext cx="5896960" cy="4341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16">
              <a:lnSpc>
                <a:spcPct val="150000"/>
              </a:lnSpc>
            </a:pPr>
            <a:r>
              <a:rPr lang="en-US" altLang="zh-CN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  </a:t>
            </a: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提示</a:t>
            </a:r>
            <a:endParaRPr lang="en-US" altLang="zh-CN" sz="204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en-US" altLang="zh-CN" sz="1588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</a:p>
          <a:p>
            <a:pPr algn="just" defTabSz="808716"/>
            <a:endParaRPr lang="en-US" altLang="zh-CN" sz="1588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endParaRPr lang="en-US" altLang="zh-CN" sz="1588" dirty="0">
              <a:solidFill>
                <a:prstClr val="white">
                  <a:alpha val="66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04565" indent="2160" algn="just" defTabSz="808716">
              <a:lnSpc>
                <a:spcPct val="120000"/>
              </a:lnSpc>
            </a:pPr>
            <a:r>
              <a:rPr lang="zh-CN" altLang="en-US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现在是傍晚</a:t>
            </a:r>
            <a:r>
              <a:rPr lang="en-US" altLang="zh-CN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5</a:t>
            </a:r>
            <a:r>
              <a:rPr lang="zh-CN" altLang="en-US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时</a:t>
            </a:r>
            <a:r>
              <a:rPr lang="en-US" altLang="zh-CN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37</a:t>
            </a:r>
            <a:r>
              <a:rPr lang="zh-CN" altLang="en-US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分，系统即将自动黑屏。</a:t>
            </a:r>
            <a:endParaRPr lang="en-US" altLang="zh-CN" sz="181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04565" indent="2160" algn="just" defTabSz="808716">
              <a:lnSpc>
                <a:spcPct val="120000"/>
              </a:lnSpc>
            </a:pPr>
            <a:r>
              <a:rPr lang="zh-CN" altLang="en-US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若带来了不便，可以点击“取消黑屏”退出黑屏，但切记用完电脑要关闭！</a:t>
            </a:r>
            <a:endParaRPr lang="en-US" altLang="zh-CN" sz="2268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4" name="图形 14">
            <a:extLst>
              <a:ext uri="{FF2B5EF4-FFF2-40B4-BE49-F238E27FC236}">
                <a16:creationId xmlns:a16="http://schemas.microsoft.com/office/drawing/2014/main" id="{29D54E52-8C4B-E3EF-BC7E-D2C4041494A6}"/>
              </a:ext>
            </a:extLst>
          </p:cNvPr>
          <p:cNvSpPr/>
          <p:nvPr/>
        </p:nvSpPr>
        <p:spPr>
          <a:xfrm>
            <a:off x="4533897" y="1302827"/>
            <a:ext cx="354094" cy="354095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6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矩形: 圆角 1">
            <a:hlinkClick r:id="rId2" action="ppaction://hlinksldjump"/>
            <a:extLst>
              <a:ext uri="{FF2B5EF4-FFF2-40B4-BE49-F238E27FC236}">
                <a16:creationId xmlns:a16="http://schemas.microsoft.com/office/drawing/2014/main" id="{E515516C-F4B3-28EF-B896-A9E76F672B5D}"/>
              </a:ext>
            </a:extLst>
          </p:cNvPr>
          <p:cNvSpPr/>
          <p:nvPr/>
        </p:nvSpPr>
        <p:spPr>
          <a:xfrm>
            <a:off x="5559960" y="3993921"/>
            <a:ext cx="3386925" cy="53102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继续黑屏</a:t>
            </a:r>
          </a:p>
        </p:txBody>
      </p:sp>
      <p:sp>
        <p:nvSpPr>
          <p:cNvPr id="47" name="矩形: 圆角 46">
            <a:hlinkClick r:id="" action="ppaction://hlinkshowjump?jump=endshow"/>
            <a:extLst>
              <a:ext uri="{FF2B5EF4-FFF2-40B4-BE49-F238E27FC236}">
                <a16:creationId xmlns:a16="http://schemas.microsoft.com/office/drawing/2014/main" id="{3B10C191-7AF9-61DE-ED8E-039B6E91DB0C}"/>
              </a:ext>
            </a:extLst>
          </p:cNvPr>
          <p:cNvSpPr/>
          <p:nvPr/>
        </p:nvSpPr>
        <p:spPr>
          <a:xfrm>
            <a:off x="5559962" y="4622907"/>
            <a:ext cx="3386925" cy="531027"/>
          </a:xfrm>
          <a:prstGeom prst="roundRect">
            <a:avLst>
              <a:gd name="adj" fmla="val 50000"/>
            </a:avLst>
          </a:prstGeom>
          <a:solidFill>
            <a:srgbClr val="0A5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取消黑屏</a:t>
            </a:r>
          </a:p>
        </p:txBody>
      </p:sp>
      <p:sp>
        <p:nvSpPr>
          <p:cNvPr id="48" name="矩形: 圆角 47">
            <a:hlinkClick r:id="rId3" action="ppaction://hlinksldjump"/>
            <a:extLst>
              <a:ext uri="{FF2B5EF4-FFF2-40B4-BE49-F238E27FC236}">
                <a16:creationId xmlns:a16="http://schemas.microsoft.com/office/drawing/2014/main" id="{4C9E6C43-0991-18A2-9F2D-62D73A7AB8F9}"/>
              </a:ext>
            </a:extLst>
          </p:cNvPr>
          <p:cNvSpPr/>
          <p:nvPr/>
        </p:nvSpPr>
        <p:spPr>
          <a:xfrm>
            <a:off x="5559962" y="4014745"/>
            <a:ext cx="3386925" cy="531027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继续黑屏（</a:t>
            </a:r>
            <a:r>
              <a:rPr lang="en-US" altLang="zh-CN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s</a:t>
            </a:r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）</a:t>
            </a:r>
          </a:p>
        </p:txBody>
      </p:sp>
      <p:sp>
        <p:nvSpPr>
          <p:cNvPr id="22" name="文本框 21">
            <a:hlinkClick r:id="rId3" action="ppaction://hlinksldjump"/>
            <a:extLst>
              <a:ext uri="{FF2B5EF4-FFF2-40B4-BE49-F238E27FC236}">
                <a16:creationId xmlns:a16="http://schemas.microsoft.com/office/drawing/2014/main" id="{6969C21C-C01C-59E7-D3A6-A347E0E95D3D}"/>
              </a:ext>
            </a:extLst>
          </p:cNvPr>
          <p:cNvSpPr txBox="1">
            <a:spLocks/>
          </p:cNvSpPr>
          <p:nvPr/>
        </p:nvSpPr>
        <p:spPr>
          <a:xfrm>
            <a:off x="7402999" y="4099104"/>
            <a:ext cx="474332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716">
              <a:defRPr/>
            </a:pPr>
            <a:r>
              <a:rPr lang="en-US" altLang="zh-CN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05</a:t>
            </a:r>
            <a:endParaRPr lang="zh-CN" altLang="en-US" sz="1701" dirty="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3" name="文本框 2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59D5D24-925D-32D7-A89F-49E4C20F0D16}"/>
              </a:ext>
            </a:extLst>
          </p:cNvPr>
          <p:cNvSpPr txBox="1">
            <a:spLocks/>
          </p:cNvSpPr>
          <p:nvPr/>
        </p:nvSpPr>
        <p:spPr>
          <a:xfrm>
            <a:off x="7402999" y="4099104"/>
            <a:ext cx="474332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716">
              <a:defRPr/>
            </a:pPr>
            <a:r>
              <a:rPr lang="en-US" altLang="zh-CN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06</a:t>
            </a:r>
            <a:endParaRPr lang="zh-CN" altLang="en-US" sz="1701" dirty="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4" name="文本框 2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74B90A5-3030-12D5-8E79-29DBE89A8712}"/>
              </a:ext>
            </a:extLst>
          </p:cNvPr>
          <p:cNvSpPr txBox="1">
            <a:spLocks/>
          </p:cNvSpPr>
          <p:nvPr/>
        </p:nvSpPr>
        <p:spPr>
          <a:xfrm>
            <a:off x="7402999" y="4099104"/>
            <a:ext cx="474332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716">
              <a:defRPr/>
            </a:pPr>
            <a:r>
              <a:rPr lang="en-US" altLang="zh-CN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07</a:t>
            </a:r>
            <a:endParaRPr lang="zh-CN" altLang="en-US" sz="1701" dirty="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5" name="文本框 2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8F0EDF-3CAF-3267-942A-421D28C2F464}"/>
              </a:ext>
            </a:extLst>
          </p:cNvPr>
          <p:cNvSpPr txBox="1">
            <a:spLocks/>
          </p:cNvSpPr>
          <p:nvPr/>
        </p:nvSpPr>
        <p:spPr>
          <a:xfrm>
            <a:off x="7402999" y="4099104"/>
            <a:ext cx="474332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716">
              <a:defRPr/>
            </a:pPr>
            <a:r>
              <a:rPr lang="en-US" altLang="zh-CN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08</a:t>
            </a:r>
            <a:endParaRPr lang="zh-CN" altLang="en-US" sz="1701" dirty="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6" name="文本框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A22253-26E6-C9F6-1063-FD0F27520A46}"/>
              </a:ext>
            </a:extLst>
          </p:cNvPr>
          <p:cNvSpPr txBox="1">
            <a:spLocks/>
          </p:cNvSpPr>
          <p:nvPr/>
        </p:nvSpPr>
        <p:spPr>
          <a:xfrm>
            <a:off x="7402999" y="4099104"/>
            <a:ext cx="474332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716">
              <a:defRPr/>
            </a:pPr>
            <a:r>
              <a:rPr lang="en-US" altLang="zh-CN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09</a:t>
            </a:r>
            <a:endParaRPr lang="zh-CN" altLang="en-US" sz="1701" dirty="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7" name="文本框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99A1E9-55D5-4C8A-E114-A303CE7292AE}"/>
              </a:ext>
            </a:extLst>
          </p:cNvPr>
          <p:cNvSpPr txBox="1">
            <a:spLocks/>
          </p:cNvSpPr>
          <p:nvPr/>
        </p:nvSpPr>
        <p:spPr>
          <a:xfrm>
            <a:off x="7402999" y="4099104"/>
            <a:ext cx="474332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716">
              <a:defRPr/>
            </a:pPr>
            <a:r>
              <a:rPr lang="en-US" altLang="zh-CN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10</a:t>
            </a:r>
            <a:endParaRPr lang="zh-CN" altLang="en-US" sz="1701" dirty="0">
              <a:solidFill>
                <a:srgbClr val="0A59F7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7176139"/>
      </p:ext>
    </p:extLst>
  </p:cSld>
  <p:clrMapOvr>
    <a:masterClrMapping/>
  </p:clrMapOvr>
  <p:transition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FC454A32-1E75-C719-15F5-CCF2A66C56DC}"/>
              </a:ext>
            </a:extLst>
          </p:cNvPr>
          <p:cNvSpPr txBox="1">
            <a:spLocks/>
          </p:cNvSpPr>
          <p:nvPr/>
        </p:nvSpPr>
        <p:spPr>
          <a:xfrm>
            <a:off x="8933028" y="2170944"/>
            <a:ext cx="1107721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8716">
              <a:defRPr/>
            </a:pPr>
            <a:r>
              <a:rPr lang="en-US" altLang="zh-CN" sz="4989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00</a:t>
            </a:r>
            <a:endParaRPr lang="zh-CN" altLang="en-US" sz="4989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4DE2E7-9514-4FB5-C4F3-082962C1328C}"/>
              </a:ext>
            </a:extLst>
          </p:cNvPr>
          <p:cNvSpPr txBox="1">
            <a:spLocks/>
          </p:cNvSpPr>
          <p:nvPr/>
        </p:nvSpPr>
        <p:spPr>
          <a:xfrm>
            <a:off x="8933028" y="2170944"/>
            <a:ext cx="1107721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8716">
              <a:defRPr/>
            </a:pPr>
            <a:r>
              <a:rPr lang="en-US" altLang="zh-CN" sz="4989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01</a:t>
            </a:r>
            <a:endParaRPr lang="zh-CN" altLang="en-US" sz="4989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E3A117-B23A-DF88-C936-A48131ED23EE}"/>
              </a:ext>
            </a:extLst>
          </p:cNvPr>
          <p:cNvSpPr txBox="1">
            <a:spLocks/>
          </p:cNvSpPr>
          <p:nvPr/>
        </p:nvSpPr>
        <p:spPr>
          <a:xfrm>
            <a:off x="8933028" y="2170944"/>
            <a:ext cx="1107721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8716">
              <a:defRPr/>
            </a:pPr>
            <a:r>
              <a:rPr lang="en-US" altLang="zh-CN" sz="4989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02</a:t>
            </a:r>
            <a:endParaRPr lang="zh-CN" altLang="en-US" sz="4989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E09036A-F752-39D1-D37F-068EEB627B31}"/>
              </a:ext>
            </a:extLst>
          </p:cNvPr>
          <p:cNvSpPr txBox="1">
            <a:spLocks/>
          </p:cNvSpPr>
          <p:nvPr/>
        </p:nvSpPr>
        <p:spPr>
          <a:xfrm>
            <a:off x="8933028" y="2170944"/>
            <a:ext cx="1107721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8716">
              <a:defRPr/>
            </a:pPr>
            <a:r>
              <a:rPr lang="en-US" altLang="zh-CN" sz="4989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03</a:t>
            </a:r>
            <a:endParaRPr lang="zh-CN" altLang="en-US" sz="4989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1B5398-B8F3-8413-4525-86D9F6CA39EA}"/>
              </a:ext>
            </a:extLst>
          </p:cNvPr>
          <p:cNvSpPr txBox="1">
            <a:spLocks/>
          </p:cNvSpPr>
          <p:nvPr/>
        </p:nvSpPr>
        <p:spPr>
          <a:xfrm>
            <a:off x="8933028" y="2170944"/>
            <a:ext cx="1107721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8716">
              <a:defRPr/>
            </a:pPr>
            <a:r>
              <a:rPr lang="en-US" altLang="zh-CN" sz="4989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04</a:t>
            </a:r>
            <a:endParaRPr lang="zh-CN" altLang="en-US" sz="4989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" name="矩形: 圆角 2">
            <a:hlinkClick r:id="rId2" action="ppaction://hlinksldjump"/>
            <a:extLst>
              <a:ext uri="{FF2B5EF4-FFF2-40B4-BE49-F238E27FC236}">
                <a16:creationId xmlns:a16="http://schemas.microsoft.com/office/drawing/2014/main" id="{53D5A82B-D049-A87B-35C7-C946DDF0B88F}"/>
              </a:ext>
            </a:extLst>
          </p:cNvPr>
          <p:cNvSpPr/>
          <p:nvPr/>
        </p:nvSpPr>
        <p:spPr>
          <a:xfrm>
            <a:off x="2943366" y="4168437"/>
            <a:ext cx="3386925" cy="53102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继续黑屏（</a:t>
            </a:r>
            <a:r>
              <a:rPr lang="en-US" altLang="zh-CN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s</a:t>
            </a:r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）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BE6C27D-0BA9-B1B7-CBF7-67F5EF5809C7}"/>
              </a:ext>
            </a:extLst>
          </p:cNvPr>
          <p:cNvSpPr/>
          <p:nvPr/>
        </p:nvSpPr>
        <p:spPr>
          <a:xfrm flipH="1">
            <a:off x="9673342" y="1339273"/>
            <a:ext cx="138788" cy="274329"/>
          </a:xfrm>
          <a:custGeom>
            <a:avLst/>
            <a:gdLst>
              <a:gd name="connsiteX0" fmla="*/ 120968 w 121573"/>
              <a:gd name="connsiteY0" fmla="*/ 0 h 241936"/>
              <a:gd name="connsiteX1" fmla="*/ 121573 w 121573"/>
              <a:gd name="connsiteY1" fmla="*/ 122 h 241936"/>
              <a:gd name="connsiteX2" fmla="*/ 121573 w 121573"/>
              <a:gd name="connsiteY2" fmla="*/ 241814 h 241936"/>
              <a:gd name="connsiteX3" fmla="*/ 120968 w 121573"/>
              <a:gd name="connsiteY3" fmla="*/ 241936 h 241936"/>
              <a:gd name="connsiteX4" fmla="*/ 0 w 121573"/>
              <a:gd name="connsiteY4" fmla="*/ 120968 h 241936"/>
              <a:gd name="connsiteX5" fmla="*/ 120968 w 121573"/>
              <a:gd name="connsiteY5" fmla="*/ 0 h 24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73" h="241936">
                <a:moveTo>
                  <a:pt x="120968" y="0"/>
                </a:moveTo>
                <a:lnTo>
                  <a:pt x="121573" y="122"/>
                </a:lnTo>
                <a:lnTo>
                  <a:pt x="121573" y="241814"/>
                </a:lnTo>
                <a:lnTo>
                  <a:pt x="120968" y="241936"/>
                </a:lnTo>
                <a:cubicBezTo>
                  <a:pt x="54159" y="241936"/>
                  <a:pt x="0" y="187777"/>
                  <a:pt x="0" y="120968"/>
                </a:cubicBezTo>
                <a:cubicBezTo>
                  <a:pt x="0" y="54159"/>
                  <a:pt x="54159" y="0"/>
                  <a:pt x="120968" y="0"/>
                </a:cubicBezTo>
                <a:close/>
              </a:path>
            </a:pathLst>
          </a:custGeom>
          <a:solidFill>
            <a:srgbClr val="0A59F7"/>
          </a:solidFill>
          <a:ln>
            <a:noFill/>
          </a:ln>
          <a:effectLst>
            <a:outerShdw blurRad="368300" dir="5400000" sx="179000" sy="179000" algn="t" rotWithShape="0">
              <a:srgbClr val="317AF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592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A074A6F-B79C-55AF-119D-D755EAC939C9}"/>
              </a:ext>
            </a:extLst>
          </p:cNvPr>
          <p:cNvSpPr/>
          <p:nvPr/>
        </p:nvSpPr>
        <p:spPr>
          <a:xfrm>
            <a:off x="8797124" y="906185"/>
            <a:ext cx="874824" cy="11405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59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69C21C-C01C-59E7-D3A6-A347E0E95D3D}"/>
              </a:ext>
            </a:extLst>
          </p:cNvPr>
          <p:cNvSpPr txBox="1">
            <a:spLocks/>
          </p:cNvSpPr>
          <p:nvPr/>
        </p:nvSpPr>
        <p:spPr>
          <a:xfrm>
            <a:off x="8933028" y="2170944"/>
            <a:ext cx="1107721" cy="86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8716">
              <a:defRPr/>
            </a:pPr>
            <a:r>
              <a:rPr lang="en-US" altLang="zh-CN" sz="4989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05</a:t>
            </a:r>
            <a:endParaRPr lang="zh-CN" altLang="en-US" sz="4989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AFDAED3-DAAD-6633-3E6D-36CB5E77CF08}"/>
              </a:ext>
            </a:extLst>
          </p:cNvPr>
          <p:cNvSpPr/>
          <p:nvPr/>
        </p:nvSpPr>
        <p:spPr>
          <a:xfrm>
            <a:off x="2244727" y="357749"/>
            <a:ext cx="4517608" cy="4341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16">
              <a:lnSpc>
                <a:spcPct val="150000"/>
              </a:lnSpc>
            </a:pPr>
            <a:r>
              <a:rPr lang="en-US" altLang="zh-CN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  </a:t>
            </a: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提示</a:t>
            </a:r>
            <a:endParaRPr lang="en-US" altLang="zh-CN" sz="204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en-US" altLang="zh-CN" sz="1588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</a:p>
          <a:p>
            <a:pPr algn="just" defTabSz="808716"/>
            <a:endParaRPr lang="en-US" altLang="zh-CN" sz="1588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endParaRPr lang="en-US" altLang="zh-CN" sz="1588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endParaRPr lang="en-US" altLang="zh-CN" sz="1588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04565" indent="2160" algn="just" defTabSz="808716">
              <a:lnSpc>
                <a:spcPct val="120000"/>
              </a:lnSpc>
            </a:pPr>
            <a:r>
              <a:rPr lang="zh-CN" altLang="en-US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现在是傍晚</a:t>
            </a:r>
            <a:r>
              <a:rPr lang="en-US" altLang="zh-CN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5</a:t>
            </a:r>
            <a:r>
              <a:rPr lang="zh-CN" altLang="en-US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时</a:t>
            </a:r>
            <a:r>
              <a:rPr lang="en-US" altLang="zh-CN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37</a:t>
            </a:r>
            <a:r>
              <a:rPr lang="zh-CN" altLang="en-US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分，按照设定，系统将自动黑屏。</a:t>
            </a:r>
            <a:endParaRPr lang="en-US" altLang="zh-CN" sz="181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04565" indent="2160" algn="just" defTabSz="808716">
              <a:lnSpc>
                <a:spcPct val="120000"/>
              </a:lnSpc>
            </a:pPr>
            <a:r>
              <a:rPr lang="zh-CN" altLang="en-US" sz="181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若带来了不便，可以点击“取消黑屏”退出黑屏，但切记用完关闭电脑和投影仪！</a:t>
            </a:r>
            <a:endParaRPr lang="en-US" altLang="zh-CN" sz="2268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4" name="图形 14">
            <a:extLst>
              <a:ext uri="{FF2B5EF4-FFF2-40B4-BE49-F238E27FC236}">
                <a16:creationId xmlns:a16="http://schemas.microsoft.com/office/drawing/2014/main" id="{29D54E52-8C4B-E3EF-BC7E-D2C4041494A6}"/>
              </a:ext>
            </a:extLst>
          </p:cNvPr>
          <p:cNvSpPr/>
          <p:nvPr/>
        </p:nvSpPr>
        <p:spPr>
          <a:xfrm>
            <a:off x="2540885" y="484884"/>
            <a:ext cx="354094" cy="354095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6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矩形: 圆角 46">
            <a:hlinkClick r:id="" action="ppaction://hlinkshowjump?jump=endshow"/>
            <a:extLst>
              <a:ext uri="{FF2B5EF4-FFF2-40B4-BE49-F238E27FC236}">
                <a16:creationId xmlns:a16="http://schemas.microsoft.com/office/drawing/2014/main" id="{3B10C191-7AF9-61DE-ED8E-039B6E91DB0C}"/>
              </a:ext>
            </a:extLst>
          </p:cNvPr>
          <p:cNvSpPr/>
          <p:nvPr/>
        </p:nvSpPr>
        <p:spPr>
          <a:xfrm>
            <a:off x="2943366" y="4776600"/>
            <a:ext cx="3386925" cy="531027"/>
          </a:xfrm>
          <a:prstGeom prst="roundRect">
            <a:avLst>
              <a:gd name="adj" fmla="val 50000"/>
            </a:avLst>
          </a:prstGeom>
          <a:solidFill>
            <a:srgbClr val="0A5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取消黑屏</a:t>
            </a:r>
          </a:p>
        </p:txBody>
      </p:sp>
      <p:sp>
        <p:nvSpPr>
          <p:cNvPr id="48" name="矩形: 圆角 47">
            <a:hlinkClick r:id="rId3" action="ppaction://hlinksldjump"/>
            <a:extLst>
              <a:ext uri="{FF2B5EF4-FFF2-40B4-BE49-F238E27FC236}">
                <a16:creationId xmlns:a16="http://schemas.microsoft.com/office/drawing/2014/main" id="{4C9E6C43-0991-18A2-9F2D-62D73A7AB8F9}"/>
              </a:ext>
            </a:extLst>
          </p:cNvPr>
          <p:cNvSpPr/>
          <p:nvPr/>
        </p:nvSpPr>
        <p:spPr>
          <a:xfrm>
            <a:off x="2943366" y="4168437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继续黑屏</a:t>
            </a:r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6AD81C62-72D7-5C96-FFF7-86978E17D6C3}"/>
              </a:ext>
            </a:extLst>
          </p:cNvPr>
          <p:cNvSpPr/>
          <p:nvPr/>
        </p:nvSpPr>
        <p:spPr>
          <a:xfrm>
            <a:off x="8381027" y="1339275"/>
            <a:ext cx="2587639" cy="2587639"/>
          </a:xfrm>
          <a:prstGeom prst="donut">
            <a:avLst>
              <a:gd name="adj" fmla="val 10527"/>
            </a:avLst>
          </a:prstGeom>
          <a:solidFill>
            <a:srgbClr val="0A59F7"/>
          </a:solidFill>
          <a:ln>
            <a:noFill/>
          </a:ln>
          <a:effectLst>
            <a:outerShdw blurRad="368300" dist="76200" dir="5400000" algn="t" rotWithShape="0">
              <a:srgbClr val="317AF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592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D14221-5E66-20FF-4555-12F7B8FD9FB3}"/>
              </a:ext>
            </a:extLst>
          </p:cNvPr>
          <p:cNvSpPr txBox="1">
            <a:spLocks/>
          </p:cNvSpPr>
          <p:nvPr/>
        </p:nvSpPr>
        <p:spPr>
          <a:xfrm>
            <a:off x="9921604" y="2421512"/>
            <a:ext cx="386817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8716">
              <a:defRPr/>
            </a:pPr>
            <a:r>
              <a:rPr lang="zh-CN" altLang="en-US" sz="272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秒</a:t>
            </a:r>
          </a:p>
        </p:txBody>
      </p:sp>
      <p:pic>
        <p:nvPicPr>
          <p:cNvPr id="5" name="光标1" descr="图标&#10;&#10;低可信度描述已自动生成">
            <a:extLst>
              <a:ext uri="{FF2B5EF4-FFF2-40B4-BE49-F238E27FC236}">
                <a16:creationId xmlns:a16="http://schemas.microsoft.com/office/drawing/2014/main" id="{81F02D7C-22B8-4EAC-60E6-137259ADEA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185" y="1252445"/>
            <a:ext cx="722313" cy="722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37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Word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5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8" grpId="0" animBg="1"/>
      <p:bldP spid="28" grpId="1" animBg="1"/>
      <p:bldP spid="22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背景图案&#10;&#10;描述已自动生成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0" y="448198"/>
            <a:ext cx="9926715" cy="55837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C03813F-9B9B-5EF2-ADCC-D4168B7C56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2"/>
            <a:ext cx="14400212" cy="6480175"/>
          </a:xfrm>
          <a:custGeom>
            <a:avLst/>
            <a:gdLst/>
            <a:ahLst/>
            <a:cxnLst/>
            <a:rect l="l" t="t" r="r" b="b"/>
            <a:pathLst>
              <a:path w="14400213" h="6480175">
                <a:moveTo>
                  <a:pt x="8702623" y="4407177"/>
                </a:moveTo>
                <a:lnTo>
                  <a:pt x="8702623" y="4904610"/>
                </a:lnTo>
                <a:lnTo>
                  <a:pt x="9200056" y="4904610"/>
                </a:lnTo>
                <a:lnTo>
                  <a:pt x="9200056" y="4407177"/>
                </a:lnTo>
                <a:close/>
                <a:moveTo>
                  <a:pt x="5187899" y="4407177"/>
                </a:moveTo>
                <a:lnTo>
                  <a:pt x="5187899" y="4904610"/>
                </a:lnTo>
                <a:lnTo>
                  <a:pt x="5685333" y="4904610"/>
                </a:lnTo>
                <a:lnTo>
                  <a:pt x="5685333" y="4407177"/>
                </a:lnTo>
                <a:close/>
                <a:moveTo>
                  <a:pt x="10703254" y="1900501"/>
                </a:moveTo>
                <a:cubicBezTo>
                  <a:pt x="10859312" y="1901314"/>
                  <a:pt x="10981232" y="1948457"/>
                  <a:pt x="11069014" y="2041928"/>
                </a:cubicBezTo>
                <a:cubicBezTo>
                  <a:pt x="11152732" y="2135401"/>
                  <a:pt x="11194998" y="2260572"/>
                  <a:pt x="11195811" y="2417442"/>
                </a:cubicBezTo>
                <a:lnTo>
                  <a:pt x="11195811" y="3919497"/>
                </a:lnTo>
                <a:cubicBezTo>
                  <a:pt x="11195811" y="4076367"/>
                  <a:pt x="11151919" y="4201538"/>
                  <a:pt x="11064138" y="4295010"/>
                </a:cubicBezTo>
                <a:cubicBezTo>
                  <a:pt x="10977167" y="4388482"/>
                  <a:pt x="10858499" y="4435625"/>
                  <a:pt x="10708131" y="4436438"/>
                </a:cubicBezTo>
                <a:cubicBezTo>
                  <a:pt x="10557763" y="4435625"/>
                  <a:pt x="10439094" y="4388482"/>
                  <a:pt x="10352125" y="4295010"/>
                </a:cubicBezTo>
                <a:cubicBezTo>
                  <a:pt x="10264342" y="4201538"/>
                  <a:pt x="10220451" y="4076367"/>
                  <a:pt x="10220451" y="3919497"/>
                </a:cubicBezTo>
                <a:lnTo>
                  <a:pt x="10220451" y="2417442"/>
                </a:lnTo>
                <a:cubicBezTo>
                  <a:pt x="10220451" y="2260572"/>
                  <a:pt x="10264342" y="2135401"/>
                  <a:pt x="10352125" y="2041928"/>
                </a:cubicBezTo>
                <a:cubicBezTo>
                  <a:pt x="10439907" y="1948457"/>
                  <a:pt x="10556950" y="1901314"/>
                  <a:pt x="10703254" y="1900501"/>
                </a:cubicBezTo>
                <a:close/>
                <a:moveTo>
                  <a:pt x="7188530" y="1900501"/>
                </a:moveTo>
                <a:cubicBezTo>
                  <a:pt x="7344587" y="1901314"/>
                  <a:pt x="7466507" y="1948457"/>
                  <a:pt x="7554289" y="2041928"/>
                </a:cubicBezTo>
                <a:cubicBezTo>
                  <a:pt x="7638007" y="2135401"/>
                  <a:pt x="7680273" y="2260572"/>
                  <a:pt x="7681086" y="2417442"/>
                </a:cubicBezTo>
                <a:lnTo>
                  <a:pt x="7681086" y="3919497"/>
                </a:lnTo>
                <a:cubicBezTo>
                  <a:pt x="7681086" y="4076367"/>
                  <a:pt x="7637195" y="4201538"/>
                  <a:pt x="7549412" y="4295010"/>
                </a:cubicBezTo>
                <a:cubicBezTo>
                  <a:pt x="7462443" y="4388482"/>
                  <a:pt x="7343774" y="4435625"/>
                  <a:pt x="7193406" y="4436438"/>
                </a:cubicBezTo>
                <a:cubicBezTo>
                  <a:pt x="7043039" y="4435625"/>
                  <a:pt x="6924370" y="4388482"/>
                  <a:pt x="6837400" y="4295010"/>
                </a:cubicBezTo>
                <a:cubicBezTo>
                  <a:pt x="6749618" y="4201538"/>
                  <a:pt x="6705726" y="4076367"/>
                  <a:pt x="6705726" y="3919497"/>
                </a:cubicBezTo>
                <a:lnTo>
                  <a:pt x="6705726" y="2417442"/>
                </a:lnTo>
                <a:cubicBezTo>
                  <a:pt x="6705726" y="2260572"/>
                  <a:pt x="6749618" y="2135401"/>
                  <a:pt x="6837400" y="2041928"/>
                </a:cubicBezTo>
                <a:cubicBezTo>
                  <a:pt x="6925182" y="1948457"/>
                  <a:pt x="7042226" y="1901314"/>
                  <a:pt x="7188530" y="1900501"/>
                </a:cubicBezTo>
                <a:close/>
                <a:moveTo>
                  <a:pt x="3454349" y="1432329"/>
                </a:moveTo>
                <a:lnTo>
                  <a:pt x="2961792" y="1793212"/>
                </a:lnTo>
                <a:lnTo>
                  <a:pt x="2961792" y="2319906"/>
                </a:lnTo>
                <a:lnTo>
                  <a:pt x="3454349" y="1959023"/>
                </a:lnTo>
                <a:lnTo>
                  <a:pt x="3454349" y="4904610"/>
                </a:lnTo>
                <a:lnTo>
                  <a:pt x="3951782" y="4904610"/>
                </a:lnTo>
                <a:lnTo>
                  <a:pt x="3951782" y="1432329"/>
                </a:lnTo>
                <a:close/>
                <a:moveTo>
                  <a:pt x="10708131" y="1403068"/>
                </a:moveTo>
                <a:cubicBezTo>
                  <a:pt x="10566703" y="1403068"/>
                  <a:pt x="10435030" y="1427452"/>
                  <a:pt x="10313110" y="1476220"/>
                </a:cubicBezTo>
                <a:cubicBezTo>
                  <a:pt x="10192002" y="1529052"/>
                  <a:pt x="10087965" y="1598953"/>
                  <a:pt x="10000995" y="1685922"/>
                </a:cubicBezTo>
                <a:cubicBezTo>
                  <a:pt x="9913212" y="1777768"/>
                  <a:pt x="9844937" y="1881807"/>
                  <a:pt x="9796169" y="1998037"/>
                </a:cubicBezTo>
                <a:cubicBezTo>
                  <a:pt x="9747401" y="2119144"/>
                  <a:pt x="9723017" y="2247567"/>
                  <a:pt x="9723017" y="2383304"/>
                </a:cubicBezTo>
                <a:lnTo>
                  <a:pt x="9723017" y="3953634"/>
                </a:lnTo>
                <a:cubicBezTo>
                  <a:pt x="9722204" y="4095061"/>
                  <a:pt x="9748214" y="4226735"/>
                  <a:pt x="9801046" y="4348655"/>
                </a:cubicBezTo>
                <a:cubicBezTo>
                  <a:pt x="9849001" y="4470575"/>
                  <a:pt x="9918902" y="4572988"/>
                  <a:pt x="10010748" y="4655893"/>
                </a:cubicBezTo>
                <a:cubicBezTo>
                  <a:pt x="10097718" y="4743676"/>
                  <a:pt x="10201756" y="4811951"/>
                  <a:pt x="10322864" y="4860719"/>
                </a:cubicBezTo>
                <a:cubicBezTo>
                  <a:pt x="10443971" y="4909487"/>
                  <a:pt x="10572393" y="4933871"/>
                  <a:pt x="10708131" y="4933871"/>
                </a:cubicBezTo>
                <a:cubicBezTo>
                  <a:pt x="10778642" y="4933973"/>
                  <a:pt x="10846103" y="4927674"/>
                  <a:pt x="10910518" y="4914973"/>
                </a:cubicBezTo>
                <a:cubicBezTo>
                  <a:pt x="10974933" y="4902273"/>
                  <a:pt x="11037518" y="4882563"/>
                  <a:pt x="11098275" y="4855842"/>
                </a:cubicBezTo>
                <a:cubicBezTo>
                  <a:pt x="11219383" y="4807074"/>
                  <a:pt x="11323421" y="4738799"/>
                  <a:pt x="11410390" y="4651017"/>
                </a:cubicBezTo>
                <a:cubicBezTo>
                  <a:pt x="11497360" y="4564047"/>
                  <a:pt x="11567260" y="4460009"/>
                  <a:pt x="11620093" y="4338901"/>
                </a:cubicBezTo>
                <a:cubicBezTo>
                  <a:pt x="11668861" y="4222671"/>
                  <a:pt x="11693245" y="4094248"/>
                  <a:pt x="11693245" y="3953634"/>
                </a:cubicBezTo>
                <a:lnTo>
                  <a:pt x="11693245" y="2383304"/>
                </a:lnTo>
                <a:cubicBezTo>
                  <a:pt x="11693245" y="2312794"/>
                  <a:pt x="11687148" y="2245332"/>
                  <a:pt x="11674956" y="2180917"/>
                </a:cubicBezTo>
                <a:cubicBezTo>
                  <a:pt x="11662765" y="2116503"/>
                  <a:pt x="11644477" y="2053917"/>
                  <a:pt x="11620093" y="1993161"/>
                </a:cubicBezTo>
                <a:cubicBezTo>
                  <a:pt x="11567260" y="1872053"/>
                  <a:pt x="11497360" y="1768015"/>
                  <a:pt x="11410390" y="1681045"/>
                </a:cubicBezTo>
                <a:cubicBezTo>
                  <a:pt x="11323421" y="1593263"/>
                  <a:pt x="11219383" y="1524988"/>
                  <a:pt x="11098275" y="1476220"/>
                </a:cubicBezTo>
                <a:cubicBezTo>
                  <a:pt x="11037518" y="1451836"/>
                  <a:pt x="10974933" y="1433548"/>
                  <a:pt x="10910518" y="1421356"/>
                </a:cubicBezTo>
                <a:cubicBezTo>
                  <a:pt x="10846103" y="1409164"/>
                  <a:pt x="10778642" y="1403068"/>
                  <a:pt x="10708131" y="1403068"/>
                </a:cubicBezTo>
                <a:close/>
                <a:moveTo>
                  <a:pt x="7193406" y="1403068"/>
                </a:moveTo>
                <a:cubicBezTo>
                  <a:pt x="7051979" y="1403068"/>
                  <a:pt x="6920306" y="1427452"/>
                  <a:pt x="6798386" y="1476220"/>
                </a:cubicBezTo>
                <a:cubicBezTo>
                  <a:pt x="6677279" y="1529052"/>
                  <a:pt x="6573240" y="1598953"/>
                  <a:pt x="6486271" y="1685922"/>
                </a:cubicBezTo>
                <a:cubicBezTo>
                  <a:pt x="6398488" y="1777768"/>
                  <a:pt x="6330213" y="1881807"/>
                  <a:pt x="6281445" y="1998037"/>
                </a:cubicBezTo>
                <a:cubicBezTo>
                  <a:pt x="6232677" y="2119144"/>
                  <a:pt x="6208293" y="2247567"/>
                  <a:pt x="6208293" y="2383304"/>
                </a:cubicBezTo>
                <a:lnTo>
                  <a:pt x="6208293" y="3953634"/>
                </a:lnTo>
                <a:cubicBezTo>
                  <a:pt x="6207480" y="4095061"/>
                  <a:pt x="6233490" y="4226735"/>
                  <a:pt x="6286322" y="4348655"/>
                </a:cubicBezTo>
                <a:cubicBezTo>
                  <a:pt x="6334277" y="4470575"/>
                  <a:pt x="6404178" y="4572988"/>
                  <a:pt x="6496024" y="4655893"/>
                </a:cubicBezTo>
                <a:cubicBezTo>
                  <a:pt x="6582993" y="4743676"/>
                  <a:pt x="6687032" y="4811951"/>
                  <a:pt x="6808139" y="4860719"/>
                </a:cubicBezTo>
                <a:cubicBezTo>
                  <a:pt x="6929246" y="4909487"/>
                  <a:pt x="7057668" y="4933871"/>
                  <a:pt x="7193406" y="4933871"/>
                </a:cubicBezTo>
                <a:cubicBezTo>
                  <a:pt x="7263916" y="4933973"/>
                  <a:pt x="7331379" y="4927674"/>
                  <a:pt x="7395793" y="4914973"/>
                </a:cubicBezTo>
                <a:cubicBezTo>
                  <a:pt x="7460208" y="4902273"/>
                  <a:pt x="7522793" y="4882563"/>
                  <a:pt x="7583550" y="4855842"/>
                </a:cubicBezTo>
                <a:cubicBezTo>
                  <a:pt x="7704657" y="4807074"/>
                  <a:pt x="7808695" y="4738799"/>
                  <a:pt x="7895665" y="4651017"/>
                </a:cubicBezTo>
                <a:cubicBezTo>
                  <a:pt x="7982635" y="4564047"/>
                  <a:pt x="8052536" y="4460009"/>
                  <a:pt x="8105368" y="4338901"/>
                </a:cubicBezTo>
                <a:cubicBezTo>
                  <a:pt x="8154136" y="4222671"/>
                  <a:pt x="8178520" y="4094248"/>
                  <a:pt x="8178520" y="3953634"/>
                </a:cubicBezTo>
                <a:lnTo>
                  <a:pt x="8178520" y="2383304"/>
                </a:lnTo>
                <a:cubicBezTo>
                  <a:pt x="8178520" y="2312794"/>
                  <a:pt x="8172424" y="2245332"/>
                  <a:pt x="8160231" y="2180917"/>
                </a:cubicBezTo>
                <a:cubicBezTo>
                  <a:pt x="8148040" y="2116503"/>
                  <a:pt x="8129752" y="2053917"/>
                  <a:pt x="8105368" y="1993161"/>
                </a:cubicBezTo>
                <a:cubicBezTo>
                  <a:pt x="8052536" y="1872053"/>
                  <a:pt x="7982635" y="1768015"/>
                  <a:pt x="7895665" y="1681045"/>
                </a:cubicBezTo>
                <a:cubicBezTo>
                  <a:pt x="7808695" y="1593263"/>
                  <a:pt x="7704657" y="1524988"/>
                  <a:pt x="7583550" y="1476220"/>
                </a:cubicBezTo>
                <a:cubicBezTo>
                  <a:pt x="7522793" y="1451836"/>
                  <a:pt x="7460208" y="1433548"/>
                  <a:pt x="7395793" y="1421356"/>
                </a:cubicBezTo>
                <a:cubicBezTo>
                  <a:pt x="7331379" y="1409164"/>
                  <a:pt x="7263916" y="1403068"/>
                  <a:pt x="7193406" y="1403068"/>
                </a:cubicBezTo>
                <a:close/>
                <a:moveTo>
                  <a:pt x="0" y="0"/>
                </a:moveTo>
                <a:lnTo>
                  <a:pt x="14400213" y="0"/>
                </a:lnTo>
                <a:lnTo>
                  <a:pt x="14400213" y="6480175"/>
                </a:lnTo>
                <a:lnTo>
                  <a:pt x="0" y="64801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840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47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8D31A1-9310-42D3-86AA-CE1B53722EA2}"/>
              </a:ext>
            </a:extLst>
          </p:cNvPr>
          <p:cNvSpPr txBox="1"/>
          <p:nvPr/>
        </p:nvSpPr>
        <p:spPr>
          <a:xfrm>
            <a:off x="2297522" y="190453"/>
            <a:ext cx="1590497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13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049C393-844F-42DC-8711-80D5BD4A235E}"/>
              </a:ext>
            </a:extLst>
          </p:cNvPr>
          <p:cNvSpPr/>
          <p:nvPr/>
        </p:nvSpPr>
        <p:spPr>
          <a:xfrm>
            <a:off x="11741187" y="156090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97E809CC-5766-4749-B1E3-6EF31A2C8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21" b="5021"/>
          <a:stretch/>
        </p:blipFill>
        <p:spPr>
          <a:xfrm>
            <a:off x="11815499" y="234802"/>
            <a:ext cx="302670" cy="272275"/>
          </a:xfrm>
          <a:prstGeom prst="rect">
            <a:avLst/>
          </a:prstGeom>
        </p:spPr>
      </p:pic>
      <p:sp>
        <p:nvSpPr>
          <p:cNvPr id="25" name="矩形: 圆角 24">
            <a:hlinkClick r:id="" action="ppaction://hlinkshowjump?jump=endshow"/>
            <a:extLst>
              <a:ext uri="{FF2B5EF4-FFF2-40B4-BE49-F238E27FC236}">
                <a16:creationId xmlns:a16="http://schemas.microsoft.com/office/drawing/2014/main" id="{F866C11F-569A-4999-910E-07740C6FF7D9}"/>
              </a:ext>
            </a:extLst>
          </p:cNvPr>
          <p:cNvSpPr/>
          <p:nvPr/>
        </p:nvSpPr>
        <p:spPr>
          <a:xfrm>
            <a:off x="11161362" y="156090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3" name="图形 2">
            <a:hlinkClick r:id="" action="ppaction://hlinkshowjump?jump=endshow"/>
            <a:extLst>
              <a:ext uri="{FF2B5EF4-FFF2-40B4-BE49-F238E27FC236}">
                <a16:creationId xmlns:a16="http://schemas.microsoft.com/office/drawing/2014/main" id="{CEA3605A-35BF-4D57-BF8A-4DCAA3300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8017" y="208935"/>
            <a:ext cx="324009" cy="324009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5EEB3D7D-9295-42CE-9E8C-4B85918BF3C9}"/>
              </a:ext>
            </a:extLst>
          </p:cNvPr>
          <p:cNvGrpSpPr/>
          <p:nvPr/>
        </p:nvGrpSpPr>
        <p:grpSpPr>
          <a:xfrm>
            <a:off x="11243189" y="5388837"/>
            <a:ext cx="676360" cy="676360"/>
            <a:chOff x="10964791" y="5623860"/>
            <a:chExt cx="651172" cy="651172"/>
          </a:xfrm>
          <a:effectLst/>
        </p:grpSpPr>
        <p:sp>
          <p:nvSpPr>
            <p:cNvPr id="9" name="任意多边形: 形状 8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5EB4069D-4285-450F-91AC-F632EC618AF6}"/>
                </a:ext>
              </a:extLst>
            </p:cNvPr>
            <p:cNvSpPr/>
            <p:nvPr/>
          </p:nvSpPr>
          <p:spPr>
            <a:xfrm>
              <a:off x="10964791" y="5623860"/>
              <a:ext cx="651172" cy="651172"/>
            </a:xfrm>
            <a:custGeom>
              <a:avLst/>
              <a:gdLst>
                <a:gd name="connsiteX0" fmla="*/ 325586 w 651172"/>
                <a:gd name="connsiteY0" fmla="*/ 0 h 651172"/>
                <a:gd name="connsiteX1" fmla="*/ 651173 w 651172"/>
                <a:gd name="connsiteY1" fmla="*/ 325586 h 651172"/>
                <a:gd name="connsiteX2" fmla="*/ 325586 w 651172"/>
                <a:gd name="connsiteY2" fmla="*/ 651173 h 651172"/>
                <a:gd name="connsiteX3" fmla="*/ 0 w 651172"/>
                <a:gd name="connsiteY3" fmla="*/ 325586 h 651172"/>
                <a:gd name="connsiteX4" fmla="*/ 325586 w 651172"/>
                <a:gd name="connsiteY4" fmla="*/ 0 h 65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172" h="651172">
                  <a:moveTo>
                    <a:pt x="325586" y="0"/>
                  </a:moveTo>
                  <a:cubicBezTo>
                    <a:pt x="505402" y="0"/>
                    <a:pt x="651173" y="145770"/>
                    <a:pt x="651173" y="325586"/>
                  </a:cubicBezTo>
                  <a:cubicBezTo>
                    <a:pt x="651173" y="505402"/>
                    <a:pt x="505402" y="651173"/>
                    <a:pt x="325586" y="651173"/>
                  </a:cubicBezTo>
                  <a:cubicBezTo>
                    <a:pt x="145770" y="651173"/>
                    <a:pt x="0" y="505402"/>
                    <a:pt x="0" y="325586"/>
                  </a:cubicBezTo>
                  <a:cubicBezTo>
                    <a:pt x="0" y="145770"/>
                    <a:pt x="145770" y="0"/>
                    <a:pt x="325586" y="0"/>
                  </a:cubicBezTo>
                  <a:close/>
                </a:path>
              </a:pathLst>
            </a:custGeom>
            <a:solidFill>
              <a:srgbClr val="0A59F7"/>
            </a:solidFill>
            <a:ln>
              <a:noFill/>
            </a:ln>
            <a:effectLst>
              <a:outerShdw blurRad="368300" dist="76200" dir="5400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716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3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250DDBFB-0D10-422D-8111-59C462737EAB}"/>
                </a:ext>
              </a:extLst>
            </p:cNvPr>
            <p:cNvSpPr/>
            <p:nvPr/>
          </p:nvSpPr>
          <p:spPr>
            <a:xfrm>
              <a:off x="11129643" y="5794665"/>
              <a:ext cx="321468" cy="309562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6A72933-FF13-4D8C-9778-29C366BC52E6}"/>
              </a:ext>
            </a:extLst>
          </p:cNvPr>
          <p:cNvSpPr/>
          <p:nvPr/>
        </p:nvSpPr>
        <p:spPr>
          <a:xfrm>
            <a:off x="10044595" y="688243"/>
            <a:ext cx="2056894" cy="1614379"/>
          </a:xfrm>
          <a:prstGeom prst="roundRect">
            <a:avLst>
              <a:gd name="adj" fmla="val 12467"/>
            </a:avLst>
          </a:prstGeom>
          <a:solidFill>
            <a:srgbClr val="303030"/>
          </a:solidFill>
          <a:ln>
            <a:noFill/>
          </a:ln>
          <a:effectLst>
            <a:outerShdw blurRad="635000" dist="127000" dir="5400000" algn="t" rotWithShape="0">
              <a:srgbClr val="00001E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srgbClr val="30303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0" name="矩形: 圆角 29">
            <a:hlinkClick r:id="" action="ppaction://hlinkshowjump?jump=endshow"/>
            <a:extLst>
              <a:ext uri="{FF2B5EF4-FFF2-40B4-BE49-F238E27FC236}">
                <a16:creationId xmlns:a16="http://schemas.microsoft.com/office/drawing/2014/main" id="{5A631137-27A1-40CC-9B11-4D295CB0FA4F}"/>
              </a:ext>
            </a:extLst>
          </p:cNvPr>
          <p:cNvSpPr/>
          <p:nvPr/>
        </p:nvSpPr>
        <p:spPr>
          <a:xfrm>
            <a:off x="10098958" y="726938"/>
            <a:ext cx="1967760" cy="508311"/>
          </a:xfrm>
          <a:prstGeom prst="roundRect">
            <a:avLst>
              <a:gd name="adj" fmla="val 27053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退出“死狗”</a:t>
            </a:r>
          </a:p>
        </p:txBody>
      </p:sp>
      <p:sp>
        <p:nvSpPr>
          <p:cNvPr id="31" name="矩形: 圆角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6CE1EBD-BA18-40AB-97D3-0BFB637C46FA}"/>
              </a:ext>
            </a:extLst>
          </p:cNvPr>
          <p:cNvSpPr/>
          <p:nvPr/>
        </p:nvSpPr>
        <p:spPr>
          <a:xfrm>
            <a:off x="10093731" y="1245341"/>
            <a:ext cx="1967760" cy="508311"/>
          </a:xfrm>
          <a:prstGeom prst="roundRect">
            <a:avLst>
              <a:gd name="adj" fmla="val 29602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设置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1977CC44-E00C-4BC7-89D2-E46969B45C63}"/>
              </a:ext>
            </a:extLst>
          </p:cNvPr>
          <p:cNvSpPr/>
          <p:nvPr/>
        </p:nvSpPr>
        <p:spPr>
          <a:xfrm>
            <a:off x="10284671" y="1253842"/>
            <a:ext cx="1634877" cy="5386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6" name="矩形: 圆角 25">
            <a:hlinkClick r:id="rId6" action="ppaction://hlinksldjump"/>
            <a:extLst>
              <a:ext uri="{FF2B5EF4-FFF2-40B4-BE49-F238E27FC236}">
                <a16:creationId xmlns:a16="http://schemas.microsoft.com/office/drawing/2014/main" id="{2665B93A-1D68-1165-C843-AA3DAFF0F2DC}"/>
              </a:ext>
            </a:extLst>
          </p:cNvPr>
          <p:cNvSpPr/>
          <p:nvPr/>
        </p:nvSpPr>
        <p:spPr>
          <a:xfrm>
            <a:off x="10096226" y="1755349"/>
            <a:ext cx="1967760" cy="508311"/>
          </a:xfrm>
          <a:prstGeom prst="roundRect">
            <a:avLst>
              <a:gd name="adj" fmla="val 29602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关于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A43EC5F3-7329-0F8B-63ED-129D14591D9A}"/>
              </a:ext>
            </a:extLst>
          </p:cNvPr>
          <p:cNvSpPr/>
          <p:nvPr/>
        </p:nvSpPr>
        <p:spPr>
          <a:xfrm>
            <a:off x="10287166" y="1763852"/>
            <a:ext cx="1634877" cy="5386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" name="光标1" descr="图标&#10;&#10;低可信度描述已自动生成">
            <a:extLst>
              <a:ext uri="{FF2B5EF4-FFF2-40B4-BE49-F238E27FC236}">
                <a16:creationId xmlns:a16="http://schemas.microsoft.com/office/drawing/2014/main" id="{CA177307-4113-C50C-641C-583856599D6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550" y="291703"/>
            <a:ext cx="722313" cy="722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45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5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5" grpId="0" animBg="1"/>
      <p:bldP spid="22" grpId="0" animBg="1"/>
      <p:bldP spid="30" grpId="0" animBg="1"/>
      <p:bldP spid="31" grpId="0" animBg="1"/>
      <p:bldP spid="36" grpId="0" animBg="1"/>
      <p:bldP spid="26" grpId="0" animBg="1"/>
      <p:bldP spid="2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8D31A1-9310-42D3-86AA-CE1B53722EA2}"/>
              </a:ext>
            </a:extLst>
          </p:cNvPr>
          <p:cNvSpPr txBox="1"/>
          <p:nvPr/>
        </p:nvSpPr>
        <p:spPr>
          <a:xfrm>
            <a:off x="2297522" y="190453"/>
            <a:ext cx="1590497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13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049C393-844F-42DC-8711-80D5BD4A235E}"/>
              </a:ext>
            </a:extLst>
          </p:cNvPr>
          <p:cNvSpPr/>
          <p:nvPr/>
        </p:nvSpPr>
        <p:spPr>
          <a:xfrm>
            <a:off x="11741187" y="156090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97E809CC-5766-4749-B1E3-6EF31A2C8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21" b="5021"/>
          <a:stretch/>
        </p:blipFill>
        <p:spPr>
          <a:xfrm>
            <a:off x="11815499" y="234802"/>
            <a:ext cx="302670" cy="272275"/>
          </a:xfrm>
          <a:prstGeom prst="rect">
            <a:avLst/>
          </a:prstGeom>
        </p:spPr>
      </p:pic>
      <p:sp>
        <p:nvSpPr>
          <p:cNvPr id="25" name="矩形: 圆角 24">
            <a:hlinkClick r:id="" action="ppaction://hlinkshowjump?jump=endshow"/>
            <a:extLst>
              <a:ext uri="{FF2B5EF4-FFF2-40B4-BE49-F238E27FC236}">
                <a16:creationId xmlns:a16="http://schemas.microsoft.com/office/drawing/2014/main" id="{F866C11F-569A-4999-910E-07740C6FF7D9}"/>
              </a:ext>
            </a:extLst>
          </p:cNvPr>
          <p:cNvSpPr/>
          <p:nvPr/>
        </p:nvSpPr>
        <p:spPr>
          <a:xfrm>
            <a:off x="11161362" y="156090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3" name="图形 2">
            <a:hlinkClick r:id="" action="ppaction://hlinkshowjump?jump=endshow"/>
            <a:extLst>
              <a:ext uri="{FF2B5EF4-FFF2-40B4-BE49-F238E27FC236}">
                <a16:creationId xmlns:a16="http://schemas.microsoft.com/office/drawing/2014/main" id="{CEA3605A-35BF-4D57-BF8A-4DCAA3300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8017" y="208935"/>
            <a:ext cx="324009" cy="324009"/>
          </a:xfrm>
          <a:prstGeom prst="rect">
            <a:avLst/>
          </a:prstGeom>
        </p:spPr>
      </p:pic>
      <p:sp>
        <p:nvSpPr>
          <p:cNvPr id="5" name="矩形: 圆角 4">
            <a:hlinkClick r:id="" action="ppaction://hlinkshowjump?jump=endshow"/>
            <a:extLst>
              <a:ext uri="{FF2B5EF4-FFF2-40B4-BE49-F238E27FC236}">
                <a16:creationId xmlns:a16="http://schemas.microsoft.com/office/drawing/2014/main" id="{190606E7-EB95-6B4F-F468-A0F79CD637C8}"/>
              </a:ext>
            </a:extLst>
          </p:cNvPr>
          <p:cNvSpPr/>
          <p:nvPr/>
        </p:nvSpPr>
        <p:spPr>
          <a:xfrm>
            <a:off x="11239771" y="5388839"/>
            <a:ext cx="676360" cy="676357"/>
          </a:xfrm>
          <a:prstGeom prst="roundRect">
            <a:avLst>
              <a:gd name="adj" fmla="val 50000"/>
            </a:avLst>
          </a:prstGeom>
          <a:solidFill>
            <a:srgbClr val="0A59F7"/>
          </a:solidFill>
          <a:ln>
            <a:noFill/>
          </a:ln>
          <a:effectLst>
            <a:outerShdw blurRad="368300" dist="76200" dir="5400000" algn="t" rotWithShape="0">
              <a:srgbClr val="317AF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08716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3" name="图形 11">
            <a:hlinkClick r:id="" action="ppaction://hlinkshowjump?jump=endshow"/>
            <a:extLst>
              <a:ext uri="{FF2B5EF4-FFF2-40B4-BE49-F238E27FC236}">
                <a16:creationId xmlns:a16="http://schemas.microsoft.com/office/drawing/2014/main" id="{250DDBFB-0D10-422D-8111-59C462737EAB}"/>
              </a:ext>
            </a:extLst>
          </p:cNvPr>
          <p:cNvSpPr/>
          <p:nvPr/>
        </p:nvSpPr>
        <p:spPr>
          <a:xfrm>
            <a:off x="11414419" y="5566249"/>
            <a:ext cx="333903" cy="321536"/>
          </a:xfrm>
          <a:custGeom>
            <a:avLst/>
            <a:gdLst>
              <a:gd name="connsiteX0" fmla="*/ 250031 w 321468"/>
              <a:gd name="connsiteY0" fmla="*/ 0 h 309562"/>
              <a:gd name="connsiteX1" fmla="*/ 253194 w 321468"/>
              <a:gd name="connsiteY1" fmla="*/ 83 h 309562"/>
              <a:gd name="connsiteX2" fmla="*/ 309563 w 321468"/>
              <a:gd name="connsiteY2" fmla="*/ 59531 h 309562"/>
              <a:gd name="connsiteX3" fmla="*/ 297656 w 321468"/>
              <a:gd name="connsiteY3" fmla="*/ 71438 h 309562"/>
              <a:gd name="connsiteX4" fmla="*/ 285750 w 321468"/>
              <a:gd name="connsiteY4" fmla="*/ 59531 h 309562"/>
              <a:gd name="connsiteX5" fmla="*/ 250031 w 321468"/>
              <a:gd name="connsiteY5" fmla="*/ 23813 h 309562"/>
              <a:gd name="connsiteX6" fmla="*/ 250031 w 321468"/>
              <a:gd name="connsiteY6" fmla="*/ 23813 h 309562"/>
              <a:gd name="connsiteX7" fmla="*/ 59531 w 321468"/>
              <a:gd name="connsiteY7" fmla="*/ 23813 h 309562"/>
              <a:gd name="connsiteX8" fmla="*/ 57086 w 321468"/>
              <a:gd name="connsiteY8" fmla="*/ 23895 h 309562"/>
              <a:gd name="connsiteX9" fmla="*/ 23813 w 321468"/>
              <a:gd name="connsiteY9" fmla="*/ 59531 h 309562"/>
              <a:gd name="connsiteX10" fmla="*/ 23813 w 321468"/>
              <a:gd name="connsiteY10" fmla="*/ 59531 h 309562"/>
              <a:gd name="connsiteX11" fmla="*/ 23813 w 321468"/>
              <a:gd name="connsiteY11" fmla="*/ 250031 h 309562"/>
              <a:gd name="connsiteX12" fmla="*/ 23895 w 321468"/>
              <a:gd name="connsiteY12" fmla="*/ 252476 h 309562"/>
              <a:gd name="connsiteX13" fmla="*/ 59531 w 321468"/>
              <a:gd name="connsiteY13" fmla="*/ 285750 h 309562"/>
              <a:gd name="connsiteX14" fmla="*/ 59531 w 321468"/>
              <a:gd name="connsiteY14" fmla="*/ 285750 h 309562"/>
              <a:gd name="connsiteX15" fmla="*/ 250031 w 321468"/>
              <a:gd name="connsiteY15" fmla="*/ 285750 h 309562"/>
              <a:gd name="connsiteX16" fmla="*/ 252476 w 321468"/>
              <a:gd name="connsiteY16" fmla="*/ 285667 h 309562"/>
              <a:gd name="connsiteX17" fmla="*/ 285750 w 321468"/>
              <a:gd name="connsiteY17" fmla="*/ 250031 h 309562"/>
              <a:gd name="connsiteX18" fmla="*/ 297656 w 321468"/>
              <a:gd name="connsiteY18" fmla="*/ 238125 h 309562"/>
              <a:gd name="connsiteX19" fmla="*/ 309563 w 321468"/>
              <a:gd name="connsiteY19" fmla="*/ 250031 h 309562"/>
              <a:gd name="connsiteX20" fmla="*/ 250031 w 321468"/>
              <a:gd name="connsiteY20" fmla="*/ 309563 h 309562"/>
              <a:gd name="connsiteX21" fmla="*/ 250031 w 321468"/>
              <a:gd name="connsiteY21" fmla="*/ 309563 h 309562"/>
              <a:gd name="connsiteX22" fmla="*/ 59531 w 321468"/>
              <a:gd name="connsiteY22" fmla="*/ 309563 h 309562"/>
              <a:gd name="connsiteX23" fmla="*/ 56370 w 321468"/>
              <a:gd name="connsiteY23" fmla="*/ 309480 h 309562"/>
              <a:gd name="connsiteX24" fmla="*/ 0 w 321468"/>
              <a:gd name="connsiteY24" fmla="*/ 250031 h 309562"/>
              <a:gd name="connsiteX25" fmla="*/ 0 w 321468"/>
              <a:gd name="connsiteY25" fmla="*/ 250031 h 309562"/>
              <a:gd name="connsiteX26" fmla="*/ 0 w 321468"/>
              <a:gd name="connsiteY26" fmla="*/ 59531 h 309562"/>
              <a:gd name="connsiteX27" fmla="*/ 83 w 321468"/>
              <a:gd name="connsiteY27" fmla="*/ 56370 h 309562"/>
              <a:gd name="connsiteX28" fmla="*/ 59531 w 321468"/>
              <a:gd name="connsiteY28" fmla="*/ 0 h 309562"/>
              <a:gd name="connsiteX29" fmla="*/ 59531 w 321468"/>
              <a:gd name="connsiteY29" fmla="*/ 0 h 309562"/>
              <a:gd name="connsiteX30" fmla="*/ 250031 w 321468"/>
              <a:gd name="connsiteY30" fmla="*/ 0 h 309562"/>
              <a:gd name="connsiteX31" fmla="*/ 244219 w 321468"/>
              <a:gd name="connsiteY31" fmla="*/ 82862 h 309562"/>
              <a:gd name="connsiteX32" fmla="*/ 260548 w 321468"/>
              <a:gd name="connsiteY32" fmla="*/ 82382 h 309562"/>
              <a:gd name="connsiteX33" fmla="*/ 260548 w 321468"/>
              <a:gd name="connsiteY33" fmla="*/ 82382 h 309562"/>
              <a:gd name="connsiteX34" fmla="*/ 261056 w 321468"/>
              <a:gd name="connsiteY34" fmla="*/ 82862 h 309562"/>
              <a:gd name="connsiteX35" fmla="*/ 313331 w 321468"/>
              <a:gd name="connsiteY35" fmla="*/ 135138 h 309562"/>
              <a:gd name="connsiteX36" fmla="*/ 315098 w 321468"/>
              <a:gd name="connsiteY36" fmla="*/ 137076 h 309562"/>
              <a:gd name="connsiteX37" fmla="*/ 313996 w 321468"/>
              <a:gd name="connsiteY37" fmla="*/ 173739 h 309562"/>
              <a:gd name="connsiteX38" fmla="*/ 313996 w 321468"/>
              <a:gd name="connsiteY38" fmla="*/ 173739 h 309562"/>
              <a:gd name="connsiteX39" fmla="*/ 313331 w 321468"/>
              <a:gd name="connsiteY39" fmla="*/ 174425 h 309562"/>
              <a:gd name="connsiteX40" fmla="*/ 261056 w 321468"/>
              <a:gd name="connsiteY40" fmla="*/ 226700 h 309562"/>
              <a:gd name="connsiteX41" fmla="*/ 259721 w 321468"/>
              <a:gd name="connsiteY41" fmla="*/ 227852 h 309562"/>
              <a:gd name="connsiteX42" fmla="*/ 244219 w 321468"/>
              <a:gd name="connsiteY42" fmla="*/ 226700 h 309562"/>
              <a:gd name="connsiteX43" fmla="*/ 243738 w 321468"/>
              <a:gd name="connsiteY43" fmla="*/ 210371 h 309562"/>
              <a:gd name="connsiteX44" fmla="*/ 243738 w 321468"/>
              <a:gd name="connsiteY44" fmla="*/ 210371 h 309562"/>
              <a:gd name="connsiteX45" fmla="*/ 244219 w 321468"/>
              <a:gd name="connsiteY45" fmla="*/ 209863 h 309562"/>
              <a:gd name="connsiteX46" fmla="*/ 287401 w 321468"/>
              <a:gd name="connsiteY46" fmla="*/ 166688 h 309562"/>
              <a:gd name="connsiteX47" fmla="*/ 154183 w 321468"/>
              <a:gd name="connsiteY47" fmla="*/ 166688 h 309562"/>
              <a:gd name="connsiteX48" fmla="*/ 142875 w 321468"/>
              <a:gd name="connsiteY48" fmla="*/ 154781 h 309562"/>
              <a:gd name="connsiteX49" fmla="*/ 154183 w 321468"/>
              <a:gd name="connsiteY49" fmla="*/ 142875 h 309562"/>
              <a:gd name="connsiteX50" fmla="*/ 154183 w 321468"/>
              <a:gd name="connsiteY50" fmla="*/ 142875 h 309562"/>
              <a:gd name="connsiteX51" fmla="*/ 287385 w 321468"/>
              <a:gd name="connsiteY51" fmla="*/ 142875 h 309562"/>
              <a:gd name="connsiteX52" fmla="*/ 244219 w 321468"/>
              <a:gd name="connsiteY52" fmla="*/ 99700 h 309562"/>
              <a:gd name="connsiteX53" fmla="*/ 243067 w 321468"/>
              <a:gd name="connsiteY53" fmla="*/ 98365 h 309562"/>
              <a:gd name="connsiteX54" fmla="*/ 244219 w 321468"/>
              <a:gd name="connsiteY54" fmla="*/ 82862 h 3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21468" h="309562">
                <a:moveTo>
                  <a:pt x="250031" y="0"/>
                </a:moveTo>
                <a:lnTo>
                  <a:pt x="253194" y="83"/>
                </a:lnTo>
                <a:cubicBezTo>
                  <a:pt x="284601" y="1726"/>
                  <a:pt x="309563" y="27714"/>
                  <a:pt x="309563" y="59531"/>
                </a:cubicBezTo>
                <a:cubicBezTo>
                  <a:pt x="309563" y="66107"/>
                  <a:pt x="304232" y="71438"/>
                  <a:pt x="297656" y="71438"/>
                </a:cubicBezTo>
                <a:cubicBezTo>
                  <a:pt x="291081" y="71438"/>
                  <a:pt x="285750" y="66107"/>
                  <a:pt x="285750" y="59531"/>
                </a:cubicBezTo>
                <a:cubicBezTo>
                  <a:pt x="285750" y="39804"/>
                  <a:pt x="269758" y="23813"/>
                  <a:pt x="250031" y="23813"/>
                </a:cubicBezTo>
                <a:lnTo>
                  <a:pt x="250031" y="23813"/>
                </a:lnTo>
                <a:lnTo>
                  <a:pt x="59531" y="23813"/>
                </a:lnTo>
                <a:lnTo>
                  <a:pt x="57086" y="23895"/>
                </a:lnTo>
                <a:cubicBezTo>
                  <a:pt x="38499" y="25152"/>
                  <a:pt x="23813" y="40626"/>
                  <a:pt x="23813" y="59531"/>
                </a:cubicBezTo>
                <a:lnTo>
                  <a:pt x="23813" y="59531"/>
                </a:lnTo>
                <a:lnTo>
                  <a:pt x="23813" y="250031"/>
                </a:lnTo>
                <a:lnTo>
                  <a:pt x="23895" y="252476"/>
                </a:lnTo>
                <a:cubicBezTo>
                  <a:pt x="25152" y="271062"/>
                  <a:pt x="40626" y="285750"/>
                  <a:pt x="59531" y="285750"/>
                </a:cubicBezTo>
                <a:lnTo>
                  <a:pt x="59531" y="285750"/>
                </a:lnTo>
                <a:lnTo>
                  <a:pt x="250031" y="285750"/>
                </a:lnTo>
                <a:lnTo>
                  <a:pt x="252476" y="285667"/>
                </a:lnTo>
                <a:cubicBezTo>
                  <a:pt x="271062" y="284410"/>
                  <a:pt x="285750" y="268937"/>
                  <a:pt x="285750" y="250031"/>
                </a:cubicBezTo>
                <a:cubicBezTo>
                  <a:pt x="285750" y="243456"/>
                  <a:pt x="291081" y="238125"/>
                  <a:pt x="297656" y="238125"/>
                </a:cubicBezTo>
                <a:cubicBezTo>
                  <a:pt x="304232" y="238125"/>
                  <a:pt x="309563" y="243456"/>
                  <a:pt x="309563" y="250031"/>
                </a:cubicBezTo>
                <a:cubicBezTo>
                  <a:pt x="309563" y="282910"/>
                  <a:pt x="282910" y="309563"/>
                  <a:pt x="250031" y="309563"/>
                </a:cubicBezTo>
                <a:lnTo>
                  <a:pt x="250031" y="309563"/>
                </a:lnTo>
                <a:lnTo>
                  <a:pt x="59531" y="309563"/>
                </a:lnTo>
                <a:lnTo>
                  <a:pt x="56370" y="309480"/>
                </a:lnTo>
                <a:cubicBezTo>
                  <a:pt x="24961" y="307837"/>
                  <a:pt x="0" y="281850"/>
                  <a:pt x="0" y="250031"/>
                </a:cubicBezTo>
                <a:lnTo>
                  <a:pt x="0" y="250031"/>
                </a:lnTo>
                <a:lnTo>
                  <a:pt x="0" y="59531"/>
                </a:lnTo>
                <a:lnTo>
                  <a:pt x="83" y="56370"/>
                </a:lnTo>
                <a:cubicBezTo>
                  <a:pt x="1726" y="24961"/>
                  <a:pt x="27714" y="0"/>
                  <a:pt x="59531" y="0"/>
                </a:cubicBezTo>
                <a:lnTo>
                  <a:pt x="59531" y="0"/>
                </a:lnTo>
                <a:lnTo>
                  <a:pt x="250031" y="0"/>
                </a:lnTo>
                <a:close/>
                <a:moveTo>
                  <a:pt x="244219" y="82862"/>
                </a:moveTo>
                <a:cubicBezTo>
                  <a:pt x="248703" y="78379"/>
                  <a:pt x="255873" y="78219"/>
                  <a:pt x="260548" y="82382"/>
                </a:cubicBezTo>
                <a:lnTo>
                  <a:pt x="260548" y="82382"/>
                </a:lnTo>
                <a:lnTo>
                  <a:pt x="261056" y="82862"/>
                </a:lnTo>
                <a:lnTo>
                  <a:pt x="313331" y="135138"/>
                </a:lnTo>
                <a:lnTo>
                  <a:pt x="315098" y="137076"/>
                </a:lnTo>
                <a:cubicBezTo>
                  <a:pt x="323945" y="147749"/>
                  <a:pt x="323577" y="163487"/>
                  <a:pt x="313996" y="173739"/>
                </a:cubicBezTo>
                <a:lnTo>
                  <a:pt x="313996" y="173739"/>
                </a:lnTo>
                <a:lnTo>
                  <a:pt x="313331" y="174425"/>
                </a:lnTo>
                <a:lnTo>
                  <a:pt x="261056" y="226700"/>
                </a:lnTo>
                <a:lnTo>
                  <a:pt x="259721" y="227852"/>
                </a:lnTo>
                <a:cubicBezTo>
                  <a:pt x="255060" y="231311"/>
                  <a:pt x="248447" y="230927"/>
                  <a:pt x="244219" y="226700"/>
                </a:cubicBezTo>
                <a:cubicBezTo>
                  <a:pt x="239735" y="222217"/>
                  <a:pt x="239576" y="215048"/>
                  <a:pt x="243738" y="210371"/>
                </a:cubicBezTo>
                <a:lnTo>
                  <a:pt x="243738" y="210371"/>
                </a:lnTo>
                <a:lnTo>
                  <a:pt x="244219" y="209863"/>
                </a:lnTo>
                <a:lnTo>
                  <a:pt x="287401" y="166688"/>
                </a:lnTo>
                <a:lnTo>
                  <a:pt x="154183" y="166688"/>
                </a:lnTo>
                <a:cubicBezTo>
                  <a:pt x="147941" y="166688"/>
                  <a:pt x="142875" y="161354"/>
                  <a:pt x="142875" y="154781"/>
                </a:cubicBezTo>
                <a:cubicBezTo>
                  <a:pt x="142875" y="148209"/>
                  <a:pt x="147941" y="142875"/>
                  <a:pt x="154183" y="142875"/>
                </a:cubicBezTo>
                <a:lnTo>
                  <a:pt x="154183" y="142875"/>
                </a:lnTo>
                <a:lnTo>
                  <a:pt x="287385" y="142875"/>
                </a:lnTo>
                <a:lnTo>
                  <a:pt x="244219" y="99700"/>
                </a:lnTo>
                <a:lnTo>
                  <a:pt x="243067" y="98365"/>
                </a:lnTo>
                <a:cubicBezTo>
                  <a:pt x="239608" y="93704"/>
                  <a:pt x="239992" y="87089"/>
                  <a:pt x="244219" y="82862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6A72933-FF13-4D8C-9778-29C366BC52E6}"/>
              </a:ext>
            </a:extLst>
          </p:cNvPr>
          <p:cNvSpPr/>
          <p:nvPr/>
        </p:nvSpPr>
        <p:spPr>
          <a:xfrm>
            <a:off x="10044595" y="688243"/>
            <a:ext cx="2056894" cy="1614379"/>
          </a:xfrm>
          <a:prstGeom prst="roundRect">
            <a:avLst>
              <a:gd name="adj" fmla="val 12467"/>
            </a:avLst>
          </a:prstGeom>
          <a:solidFill>
            <a:srgbClr val="303030"/>
          </a:solidFill>
          <a:ln>
            <a:noFill/>
          </a:ln>
          <a:effectLst>
            <a:outerShdw blurRad="635000" dist="127000" dir="5400000" algn="t" rotWithShape="0">
              <a:srgbClr val="00001E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srgbClr val="30303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0" name="矩形: 圆角 29">
            <a:hlinkClick r:id="" action="ppaction://hlinkshowjump?jump=endshow"/>
            <a:extLst>
              <a:ext uri="{FF2B5EF4-FFF2-40B4-BE49-F238E27FC236}">
                <a16:creationId xmlns:a16="http://schemas.microsoft.com/office/drawing/2014/main" id="{5A631137-27A1-40CC-9B11-4D295CB0FA4F}"/>
              </a:ext>
            </a:extLst>
          </p:cNvPr>
          <p:cNvSpPr/>
          <p:nvPr/>
        </p:nvSpPr>
        <p:spPr>
          <a:xfrm>
            <a:off x="10098958" y="726938"/>
            <a:ext cx="1967760" cy="508311"/>
          </a:xfrm>
          <a:prstGeom prst="roundRect">
            <a:avLst>
              <a:gd name="adj" fmla="val 2705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退出“死狗”</a:t>
            </a:r>
          </a:p>
        </p:txBody>
      </p:sp>
      <p:sp>
        <p:nvSpPr>
          <p:cNvPr id="31" name="矩形: 圆角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6CE1EBD-BA18-40AB-97D3-0BFB637C46FA}"/>
              </a:ext>
            </a:extLst>
          </p:cNvPr>
          <p:cNvSpPr/>
          <p:nvPr/>
        </p:nvSpPr>
        <p:spPr>
          <a:xfrm>
            <a:off x="10093731" y="1245341"/>
            <a:ext cx="1967760" cy="508311"/>
          </a:xfrm>
          <a:prstGeom prst="roundRect">
            <a:avLst>
              <a:gd name="adj" fmla="val 296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设置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1977CC44-E00C-4BC7-89D2-E46969B45C63}"/>
              </a:ext>
            </a:extLst>
          </p:cNvPr>
          <p:cNvSpPr/>
          <p:nvPr/>
        </p:nvSpPr>
        <p:spPr>
          <a:xfrm>
            <a:off x="10284671" y="1253842"/>
            <a:ext cx="1634877" cy="5386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6" name="矩形: 圆角 25">
            <a:hlinkClick r:id="rId6" action="ppaction://hlinksldjump"/>
            <a:extLst>
              <a:ext uri="{FF2B5EF4-FFF2-40B4-BE49-F238E27FC236}">
                <a16:creationId xmlns:a16="http://schemas.microsoft.com/office/drawing/2014/main" id="{2665B93A-1D68-1165-C843-AA3DAFF0F2DC}"/>
              </a:ext>
            </a:extLst>
          </p:cNvPr>
          <p:cNvSpPr/>
          <p:nvPr/>
        </p:nvSpPr>
        <p:spPr>
          <a:xfrm>
            <a:off x="10096226" y="1755349"/>
            <a:ext cx="1967760" cy="508311"/>
          </a:xfrm>
          <a:prstGeom prst="roundRect">
            <a:avLst>
              <a:gd name="adj" fmla="val 2960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关于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A43EC5F3-7329-0F8B-63ED-129D14591D9A}"/>
              </a:ext>
            </a:extLst>
          </p:cNvPr>
          <p:cNvSpPr/>
          <p:nvPr/>
        </p:nvSpPr>
        <p:spPr>
          <a:xfrm>
            <a:off x="10287166" y="1763852"/>
            <a:ext cx="1634877" cy="5386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图形 65">
            <a:extLst>
              <a:ext uri="{FF2B5EF4-FFF2-40B4-BE49-F238E27FC236}">
                <a16:creationId xmlns:a16="http://schemas.microsoft.com/office/drawing/2014/main" id="{248DC1B2-2E25-97E5-6324-D53F15EE9ED4}"/>
              </a:ext>
            </a:extLst>
          </p:cNvPr>
          <p:cNvSpPr/>
          <p:nvPr/>
        </p:nvSpPr>
        <p:spPr>
          <a:xfrm>
            <a:off x="10587651" y="7319419"/>
            <a:ext cx="3061035" cy="2574052"/>
          </a:xfrm>
          <a:custGeom>
            <a:avLst/>
            <a:gdLst>
              <a:gd name="connsiteX0" fmla="*/ 1503744 w 2067648"/>
              <a:gd name="connsiteY0" fmla="*/ 234960 h 1738704"/>
              <a:gd name="connsiteX1" fmla="*/ 1832688 w 2067648"/>
              <a:gd name="connsiteY1" fmla="*/ 563904 h 1738704"/>
              <a:gd name="connsiteX2" fmla="*/ 1832688 w 2067648"/>
              <a:gd name="connsiteY2" fmla="*/ 1409760 h 1738704"/>
              <a:gd name="connsiteX3" fmla="*/ 1503744 w 2067648"/>
              <a:gd name="connsiteY3" fmla="*/ 1738704 h 1738704"/>
              <a:gd name="connsiteX4" fmla="*/ 328944 w 2067648"/>
              <a:gd name="connsiteY4" fmla="*/ 1738704 h 1738704"/>
              <a:gd name="connsiteX5" fmla="*/ 0 w 2067648"/>
              <a:gd name="connsiteY5" fmla="*/ 1409760 h 1738704"/>
              <a:gd name="connsiteX6" fmla="*/ 0 w 2067648"/>
              <a:gd name="connsiteY6" fmla="*/ 563904 h 1738704"/>
              <a:gd name="connsiteX7" fmla="*/ 328944 w 2067648"/>
              <a:gd name="connsiteY7" fmla="*/ 234960 h 1738704"/>
              <a:gd name="connsiteX8" fmla="*/ 1503744 w 2067648"/>
              <a:gd name="connsiteY8" fmla="*/ 234960 h 1738704"/>
              <a:gd name="connsiteX9" fmla="*/ 1503744 w 2067648"/>
              <a:gd name="connsiteY9" fmla="*/ 375936 h 1738704"/>
              <a:gd name="connsiteX10" fmla="*/ 328944 w 2067648"/>
              <a:gd name="connsiteY10" fmla="*/ 375936 h 1738704"/>
              <a:gd name="connsiteX11" fmla="*/ 141065 w 2067648"/>
              <a:gd name="connsiteY11" fmla="*/ 558050 h 1738704"/>
              <a:gd name="connsiteX12" fmla="*/ 140976 w 2067648"/>
              <a:gd name="connsiteY12" fmla="*/ 1409760 h 1738704"/>
              <a:gd name="connsiteX13" fmla="*/ 323090 w 2067648"/>
              <a:gd name="connsiteY13" fmla="*/ 1597634 h 1738704"/>
              <a:gd name="connsiteX14" fmla="*/ 1503744 w 2067648"/>
              <a:gd name="connsiteY14" fmla="*/ 1597728 h 1738704"/>
              <a:gd name="connsiteX15" fmla="*/ 1691618 w 2067648"/>
              <a:gd name="connsiteY15" fmla="*/ 1415615 h 1738704"/>
              <a:gd name="connsiteX16" fmla="*/ 1691712 w 2067648"/>
              <a:gd name="connsiteY16" fmla="*/ 1409760 h 1738704"/>
              <a:gd name="connsiteX17" fmla="*/ 1691712 w 2067648"/>
              <a:gd name="connsiteY17" fmla="*/ 563904 h 1738704"/>
              <a:gd name="connsiteX18" fmla="*/ 1509599 w 2067648"/>
              <a:gd name="connsiteY18" fmla="*/ 376025 h 1738704"/>
              <a:gd name="connsiteX19" fmla="*/ 1503744 w 2067648"/>
              <a:gd name="connsiteY19" fmla="*/ 375936 h 1738704"/>
              <a:gd name="connsiteX20" fmla="*/ 1644720 w 2067648"/>
              <a:gd name="connsiteY20" fmla="*/ 0 h 1738704"/>
              <a:gd name="connsiteX21" fmla="*/ 2067648 w 2067648"/>
              <a:gd name="connsiteY21" fmla="*/ 422928 h 1738704"/>
              <a:gd name="connsiteX22" fmla="*/ 2067648 w 2067648"/>
              <a:gd name="connsiteY22" fmla="*/ 1127808 h 1738704"/>
              <a:gd name="connsiteX23" fmla="*/ 1926691 w 2067648"/>
              <a:gd name="connsiteY23" fmla="*/ 1421273 h 1738704"/>
              <a:gd name="connsiteX24" fmla="*/ 1926672 w 2067648"/>
              <a:gd name="connsiteY24" fmla="*/ 469920 h 1738704"/>
              <a:gd name="connsiteX25" fmla="*/ 1615773 w 2067648"/>
              <a:gd name="connsiteY25" fmla="*/ 141463 h 1738704"/>
              <a:gd name="connsiteX26" fmla="*/ 1597728 w 2067648"/>
              <a:gd name="connsiteY26" fmla="*/ 140976 h 1738704"/>
              <a:gd name="connsiteX27" fmla="*/ 328944 w 2067648"/>
              <a:gd name="connsiteY27" fmla="*/ 140976 h 1738704"/>
              <a:gd name="connsiteX28" fmla="*/ 317294 w 2067648"/>
              <a:gd name="connsiteY28" fmla="*/ 141178 h 1738704"/>
              <a:gd name="connsiteX29" fmla="*/ 610896 w 2067648"/>
              <a:gd name="connsiteY29" fmla="*/ 0 h 1738704"/>
              <a:gd name="connsiteX30" fmla="*/ 1644720 w 2067648"/>
              <a:gd name="connsiteY30" fmla="*/ 0 h 173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067648" h="1738704">
                <a:moveTo>
                  <a:pt x="1503744" y="234960"/>
                </a:moveTo>
                <a:cubicBezTo>
                  <a:pt x="1685415" y="234960"/>
                  <a:pt x="1832688" y="382233"/>
                  <a:pt x="1832688" y="563904"/>
                </a:cubicBezTo>
                <a:lnTo>
                  <a:pt x="1832688" y="1409760"/>
                </a:lnTo>
                <a:cubicBezTo>
                  <a:pt x="1832688" y="1591431"/>
                  <a:pt x="1685415" y="1738704"/>
                  <a:pt x="1503744" y="1738704"/>
                </a:cubicBezTo>
                <a:lnTo>
                  <a:pt x="328944" y="1738704"/>
                </a:lnTo>
                <a:cubicBezTo>
                  <a:pt x="147273" y="1738704"/>
                  <a:pt x="0" y="1591431"/>
                  <a:pt x="0" y="1409760"/>
                </a:cubicBezTo>
                <a:lnTo>
                  <a:pt x="0" y="563904"/>
                </a:lnTo>
                <a:cubicBezTo>
                  <a:pt x="0" y="382233"/>
                  <a:pt x="147273" y="234960"/>
                  <a:pt x="328944" y="234960"/>
                </a:cubicBezTo>
                <a:lnTo>
                  <a:pt x="1503744" y="234960"/>
                </a:lnTo>
                <a:close/>
                <a:moveTo>
                  <a:pt x="1503744" y="375936"/>
                </a:moveTo>
                <a:lnTo>
                  <a:pt x="328944" y="375936"/>
                </a:lnTo>
                <a:cubicBezTo>
                  <a:pt x="227091" y="375936"/>
                  <a:pt x="144158" y="456946"/>
                  <a:pt x="141065" y="558050"/>
                </a:cubicBezTo>
                <a:lnTo>
                  <a:pt x="140976" y="1409760"/>
                </a:lnTo>
                <a:cubicBezTo>
                  <a:pt x="140976" y="1511611"/>
                  <a:pt x="221986" y="1594542"/>
                  <a:pt x="323090" y="1597634"/>
                </a:cubicBezTo>
                <a:lnTo>
                  <a:pt x="1503744" y="1597728"/>
                </a:lnTo>
                <a:cubicBezTo>
                  <a:pt x="1605595" y="1597728"/>
                  <a:pt x="1688526" y="1516714"/>
                  <a:pt x="1691618" y="1415615"/>
                </a:cubicBezTo>
                <a:lnTo>
                  <a:pt x="1691712" y="1409760"/>
                </a:lnTo>
                <a:lnTo>
                  <a:pt x="1691712" y="563904"/>
                </a:lnTo>
                <a:cubicBezTo>
                  <a:pt x="1691712" y="462051"/>
                  <a:pt x="1610698" y="379118"/>
                  <a:pt x="1509599" y="376025"/>
                </a:cubicBezTo>
                <a:lnTo>
                  <a:pt x="1503744" y="375936"/>
                </a:lnTo>
                <a:close/>
                <a:moveTo>
                  <a:pt x="1644720" y="0"/>
                </a:moveTo>
                <a:cubicBezTo>
                  <a:pt x="1878299" y="0"/>
                  <a:pt x="2067648" y="189351"/>
                  <a:pt x="2067648" y="422928"/>
                </a:cubicBezTo>
                <a:lnTo>
                  <a:pt x="2067648" y="1127808"/>
                </a:lnTo>
                <a:cubicBezTo>
                  <a:pt x="2067648" y="1246519"/>
                  <a:pt x="2012630" y="1352383"/>
                  <a:pt x="1926691" y="1421273"/>
                </a:cubicBezTo>
                <a:lnTo>
                  <a:pt x="1926672" y="469920"/>
                </a:lnTo>
                <a:cubicBezTo>
                  <a:pt x="1926672" y="294305"/>
                  <a:pt x="1789051" y="150832"/>
                  <a:pt x="1615773" y="141463"/>
                </a:cubicBezTo>
                <a:lnTo>
                  <a:pt x="1597728" y="140976"/>
                </a:lnTo>
                <a:lnTo>
                  <a:pt x="328944" y="140976"/>
                </a:lnTo>
                <a:cubicBezTo>
                  <a:pt x="325045" y="140976"/>
                  <a:pt x="321160" y="141044"/>
                  <a:pt x="317294" y="141178"/>
                </a:cubicBezTo>
                <a:cubicBezTo>
                  <a:pt x="386092" y="55144"/>
                  <a:pt x="492054" y="0"/>
                  <a:pt x="610896" y="0"/>
                </a:cubicBezTo>
                <a:lnTo>
                  <a:pt x="1644720" y="0"/>
                </a:ln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" name="图形 2">
            <a:hlinkClick r:id="rId7" action="ppaction://hlinksldjump"/>
            <a:extLst>
              <a:ext uri="{FF2B5EF4-FFF2-40B4-BE49-F238E27FC236}">
                <a16:creationId xmlns:a16="http://schemas.microsoft.com/office/drawing/2014/main" id="{9EA3A2BF-8320-B10E-7E17-D24284FDD418}"/>
              </a:ext>
            </a:extLst>
          </p:cNvPr>
          <p:cNvSpPr/>
          <p:nvPr/>
        </p:nvSpPr>
        <p:spPr>
          <a:xfrm>
            <a:off x="5530532" y="8356433"/>
            <a:ext cx="92117" cy="168188"/>
          </a:xfrm>
          <a:custGeom>
            <a:avLst/>
            <a:gdLst>
              <a:gd name="connsiteX0" fmla="*/ 32520 w 136000"/>
              <a:gd name="connsiteY0" fmla="*/ 124024 h 126813"/>
              <a:gd name="connsiteX1" fmla="*/ 20025 w 136000"/>
              <a:gd name="connsiteY1" fmla="*/ 126801 h 126813"/>
              <a:gd name="connsiteX2" fmla="*/ 19050 w 136000"/>
              <a:gd name="connsiteY2" fmla="*/ 126814 h 126813"/>
              <a:gd name="connsiteX3" fmla="*/ 5580 w 136000"/>
              <a:gd name="connsiteY3" fmla="*/ 124024 h 126813"/>
              <a:gd name="connsiteX4" fmla="*/ 4924 w 136000"/>
              <a:gd name="connsiteY4" fmla="*/ 110897 h 126813"/>
              <a:gd name="connsiteX5" fmla="*/ 5580 w 136000"/>
              <a:gd name="connsiteY5" fmla="*/ 110552 h 126813"/>
              <a:gd name="connsiteX6" fmla="*/ 89770 w 136000"/>
              <a:gd name="connsiteY6" fmla="*/ 68458 h 126813"/>
              <a:gd name="connsiteX7" fmla="*/ 90346 w 136000"/>
              <a:gd name="connsiteY7" fmla="*/ 58660 h 126813"/>
              <a:gd name="connsiteX8" fmla="*/ 89770 w 136000"/>
              <a:gd name="connsiteY8" fmla="*/ 58355 h 126813"/>
              <a:gd name="connsiteX9" fmla="*/ 5580 w 136000"/>
              <a:gd name="connsiteY9" fmla="*/ 16260 h 126813"/>
              <a:gd name="connsiteX10" fmla="*/ 5580 w 136000"/>
              <a:gd name="connsiteY10" fmla="*/ 2790 h 126813"/>
              <a:gd name="connsiteX11" fmla="*/ 19096 w 136000"/>
              <a:gd name="connsiteY11" fmla="*/ 0 h 126813"/>
              <a:gd name="connsiteX12" fmla="*/ 20074 w 136000"/>
              <a:gd name="connsiteY12" fmla="*/ 14 h 126813"/>
              <a:gd name="connsiteX13" fmla="*/ 31832 w 136000"/>
              <a:gd name="connsiteY13" fmla="*/ 2462 h 126813"/>
              <a:gd name="connsiteX14" fmla="*/ 32520 w 136000"/>
              <a:gd name="connsiteY14" fmla="*/ 2790 h 126813"/>
              <a:gd name="connsiteX15" fmla="*/ 123446 w 136000"/>
              <a:gd name="connsiteY15" fmla="*/ 48252 h 126813"/>
              <a:gd name="connsiteX16" fmla="*/ 124326 w 136000"/>
              <a:gd name="connsiteY16" fmla="*/ 78107 h 126813"/>
              <a:gd name="connsiteX17" fmla="*/ 123446 w 136000"/>
              <a:gd name="connsiteY17" fmla="*/ 78561 h 126813"/>
              <a:gd name="connsiteX18" fmla="*/ 32520 w 136000"/>
              <a:gd name="connsiteY18" fmla="*/ 124024 h 12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6000" h="126813">
                <a:moveTo>
                  <a:pt x="32520" y="124024"/>
                </a:moveTo>
                <a:cubicBezTo>
                  <a:pt x="29049" y="125759"/>
                  <a:pt x="24570" y="126685"/>
                  <a:pt x="20025" y="126801"/>
                </a:cubicBezTo>
                <a:lnTo>
                  <a:pt x="19050" y="126814"/>
                </a:lnTo>
                <a:cubicBezTo>
                  <a:pt x="14175" y="126814"/>
                  <a:pt x="9299" y="125883"/>
                  <a:pt x="5580" y="124024"/>
                </a:cubicBezTo>
                <a:cubicBezTo>
                  <a:pt x="-1634" y="120417"/>
                  <a:pt x="-1853" y="114636"/>
                  <a:pt x="4924" y="110897"/>
                </a:cubicBezTo>
                <a:lnTo>
                  <a:pt x="5580" y="110552"/>
                </a:lnTo>
                <a:lnTo>
                  <a:pt x="89770" y="68458"/>
                </a:lnTo>
                <a:cubicBezTo>
                  <a:pt x="95150" y="65768"/>
                  <a:pt x="95342" y="61466"/>
                  <a:pt x="90346" y="58660"/>
                </a:cubicBezTo>
                <a:lnTo>
                  <a:pt x="89770" y="58355"/>
                </a:lnTo>
                <a:lnTo>
                  <a:pt x="5580" y="16260"/>
                </a:lnTo>
                <a:cubicBezTo>
                  <a:pt x="-1860" y="12540"/>
                  <a:pt x="-1860" y="6510"/>
                  <a:pt x="5580" y="2790"/>
                </a:cubicBezTo>
                <a:cubicBezTo>
                  <a:pt x="9311" y="924"/>
                  <a:pt x="14205" y="-6"/>
                  <a:pt x="19096" y="0"/>
                </a:cubicBezTo>
                <a:lnTo>
                  <a:pt x="20074" y="14"/>
                </a:lnTo>
                <a:cubicBezTo>
                  <a:pt x="24307" y="127"/>
                  <a:pt x="28480" y="943"/>
                  <a:pt x="31832" y="2462"/>
                </a:cubicBezTo>
                <a:lnTo>
                  <a:pt x="32520" y="2790"/>
                </a:lnTo>
                <a:lnTo>
                  <a:pt x="123446" y="48252"/>
                </a:lnTo>
                <a:cubicBezTo>
                  <a:pt x="139886" y="56472"/>
                  <a:pt x="140179" y="69708"/>
                  <a:pt x="124326" y="78107"/>
                </a:cubicBezTo>
                <a:lnTo>
                  <a:pt x="123446" y="78561"/>
                </a:lnTo>
                <a:lnTo>
                  <a:pt x="32520" y="124024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" name="图形 2">
            <a:hlinkClick r:id="rId8" action="ppaction://hlinksldjump"/>
            <a:extLst>
              <a:ext uri="{FF2B5EF4-FFF2-40B4-BE49-F238E27FC236}">
                <a16:creationId xmlns:a16="http://schemas.microsoft.com/office/drawing/2014/main" id="{C7C481AA-4551-61F7-DE9D-D5FA760D00B7}"/>
              </a:ext>
            </a:extLst>
          </p:cNvPr>
          <p:cNvSpPr/>
          <p:nvPr/>
        </p:nvSpPr>
        <p:spPr>
          <a:xfrm>
            <a:off x="5536710" y="8944082"/>
            <a:ext cx="92117" cy="168188"/>
          </a:xfrm>
          <a:custGeom>
            <a:avLst/>
            <a:gdLst>
              <a:gd name="connsiteX0" fmla="*/ 32520 w 136000"/>
              <a:gd name="connsiteY0" fmla="*/ 124024 h 126813"/>
              <a:gd name="connsiteX1" fmla="*/ 20025 w 136000"/>
              <a:gd name="connsiteY1" fmla="*/ 126801 h 126813"/>
              <a:gd name="connsiteX2" fmla="*/ 19050 w 136000"/>
              <a:gd name="connsiteY2" fmla="*/ 126814 h 126813"/>
              <a:gd name="connsiteX3" fmla="*/ 5580 w 136000"/>
              <a:gd name="connsiteY3" fmla="*/ 124024 h 126813"/>
              <a:gd name="connsiteX4" fmla="*/ 4924 w 136000"/>
              <a:gd name="connsiteY4" fmla="*/ 110897 h 126813"/>
              <a:gd name="connsiteX5" fmla="*/ 5580 w 136000"/>
              <a:gd name="connsiteY5" fmla="*/ 110552 h 126813"/>
              <a:gd name="connsiteX6" fmla="*/ 89770 w 136000"/>
              <a:gd name="connsiteY6" fmla="*/ 68458 h 126813"/>
              <a:gd name="connsiteX7" fmla="*/ 90346 w 136000"/>
              <a:gd name="connsiteY7" fmla="*/ 58660 h 126813"/>
              <a:gd name="connsiteX8" fmla="*/ 89770 w 136000"/>
              <a:gd name="connsiteY8" fmla="*/ 58355 h 126813"/>
              <a:gd name="connsiteX9" fmla="*/ 5580 w 136000"/>
              <a:gd name="connsiteY9" fmla="*/ 16260 h 126813"/>
              <a:gd name="connsiteX10" fmla="*/ 5580 w 136000"/>
              <a:gd name="connsiteY10" fmla="*/ 2790 h 126813"/>
              <a:gd name="connsiteX11" fmla="*/ 19096 w 136000"/>
              <a:gd name="connsiteY11" fmla="*/ 0 h 126813"/>
              <a:gd name="connsiteX12" fmla="*/ 20074 w 136000"/>
              <a:gd name="connsiteY12" fmla="*/ 14 h 126813"/>
              <a:gd name="connsiteX13" fmla="*/ 31832 w 136000"/>
              <a:gd name="connsiteY13" fmla="*/ 2462 h 126813"/>
              <a:gd name="connsiteX14" fmla="*/ 32520 w 136000"/>
              <a:gd name="connsiteY14" fmla="*/ 2790 h 126813"/>
              <a:gd name="connsiteX15" fmla="*/ 123446 w 136000"/>
              <a:gd name="connsiteY15" fmla="*/ 48252 h 126813"/>
              <a:gd name="connsiteX16" fmla="*/ 124326 w 136000"/>
              <a:gd name="connsiteY16" fmla="*/ 78107 h 126813"/>
              <a:gd name="connsiteX17" fmla="*/ 123446 w 136000"/>
              <a:gd name="connsiteY17" fmla="*/ 78561 h 126813"/>
              <a:gd name="connsiteX18" fmla="*/ 32520 w 136000"/>
              <a:gd name="connsiteY18" fmla="*/ 124024 h 12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6000" h="126813">
                <a:moveTo>
                  <a:pt x="32520" y="124024"/>
                </a:moveTo>
                <a:cubicBezTo>
                  <a:pt x="29049" y="125759"/>
                  <a:pt x="24570" y="126685"/>
                  <a:pt x="20025" y="126801"/>
                </a:cubicBezTo>
                <a:lnTo>
                  <a:pt x="19050" y="126814"/>
                </a:lnTo>
                <a:cubicBezTo>
                  <a:pt x="14175" y="126814"/>
                  <a:pt x="9299" y="125883"/>
                  <a:pt x="5580" y="124024"/>
                </a:cubicBezTo>
                <a:cubicBezTo>
                  <a:pt x="-1634" y="120417"/>
                  <a:pt x="-1853" y="114636"/>
                  <a:pt x="4924" y="110897"/>
                </a:cubicBezTo>
                <a:lnTo>
                  <a:pt x="5580" y="110552"/>
                </a:lnTo>
                <a:lnTo>
                  <a:pt x="89770" y="68458"/>
                </a:lnTo>
                <a:cubicBezTo>
                  <a:pt x="95150" y="65768"/>
                  <a:pt x="95342" y="61466"/>
                  <a:pt x="90346" y="58660"/>
                </a:cubicBezTo>
                <a:lnTo>
                  <a:pt x="89770" y="58355"/>
                </a:lnTo>
                <a:lnTo>
                  <a:pt x="5580" y="16260"/>
                </a:lnTo>
                <a:cubicBezTo>
                  <a:pt x="-1860" y="12540"/>
                  <a:pt x="-1860" y="6510"/>
                  <a:pt x="5580" y="2790"/>
                </a:cubicBezTo>
                <a:cubicBezTo>
                  <a:pt x="9311" y="924"/>
                  <a:pt x="14205" y="-6"/>
                  <a:pt x="19096" y="0"/>
                </a:cubicBezTo>
                <a:lnTo>
                  <a:pt x="20074" y="14"/>
                </a:lnTo>
                <a:cubicBezTo>
                  <a:pt x="24307" y="127"/>
                  <a:pt x="28480" y="943"/>
                  <a:pt x="31832" y="2462"/>
                </a:cubicBezTo>
                <a:lnTo>
                  <a:pt x="32520" y="2790"/>
                </a:lnTo>
                <a:lnTo>
                  <a:pt x="123446" y="48252"/>
                </a:lnTo>
                <a:cubicBezTo>
                  <a:pt x="139886" y="56472"/>
                  <a:pt x="140179" y="69708"/>
                  <a:pt x="124326" y="78107"/>
                </a:cubicBezTo>
                <a:lnTo>
                  <a:pt x="123446" y="78561"/>
                </a:lnTo>
                <a:lnTo>
                  <a:pt x="32520" y="124024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1D431ED-E3DD-499D-7079-D3412C9EF856}"/>
              </a:ext>
            </a:extLst>
          </p:cNvPr>
          <p:cNvSpPr/>
          <p:nvPr/>
        </p:nvSpPr>
        <p:spPr>
          <a:xfrm>
            <a:off x="10047725" y="675348"/>
            <a:ext cx="2053767" cy="1588310"/>
          </a:xfrm>
          <a:prstGeom prst="roundRect">
            <a:avLst>
              <a:gd name="adj" fmla="val 12819"/>
            </a:avLst>
          </a:prstGeom>
          <a:solidFill>
            <a:srgbClr val="3B3838">
              <a:alpha val="0"/>
            </a:srgbClr>
          </a:solidFill>
          <a:ln>
            <a:solidFill>
              <a:srgbClr val="C0C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>
              <a:defRPr/>
            </a:pPr>
            <a:r>
              <a:rPr lang="zh-CN" altLang="en-US" sz="1701" dirty="0">
                <a:noFill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更多选项</a:t>
            </a:r>
          </a:p>
        </p:txBody>
      </p:sp>
      <p:pic>
        <p:nvPicPr>
          <p:cNvPr id="11" name="光标1" descr="图标&#10;&#10;低可信度描述已自动生成">
            <a:extLst>
              <a:ext uri="{FF2B5EF4-FFF2-40B4-BE49-F238E27FC236}">
                <a16:creationId xmlns:a16="http://schemas.microsoft.com/office/drawing/2014/main" id="{A96A252D-0064-468D-EF3C-4E7A9A940B2E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294" y="356510"/>
            <a:ext cx="723600" cy="723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72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8D31A1-9310-42D3-86AA-CE1B53722EA2}"/>
              </a:ext>
            </a:extLst>
          </p:cNvPr>
          <p:cNvSpPr txBox="1"/>
          <p:nvPr/>
        </p:nvSpPr>
        <p:spPr>
          <a:xfrm>
            <a:off x="2858192" y="387557"/>
            <a:ext cx="2678281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13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   </a:t>
            </a:r>
            <a:r>
              <a:rPr lang="zh-CN" altLang="en-US" sz="1361" dirty="0">
                <a:solidFill>
                  <a:srgbClr val="D1D1D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（只是一个</a:t>
            </a:r>
            <a:r>
              <a:rPr lang="en-US" altLang="zh-CN" sz="1361" dirty="0">
                <a:solidFill>
                  <a:srgbClr val="D1D1D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PPT</a:t>
            </a:r>
            <a:r>
              <a:rPr lang="zh-CN" altLang="en-US" sz="1361" dirty="0">
                <a:solidFill>
                  <a:srgbClr val="D1D1D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而已）</a:t>
            </a:r>
            <a:endParaRPr lang="en-US" altLang="zh-CN" sz="2041" dirty="0">
              <a:solidFill>
                <a:srgbClr val="D1D1D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3" name="矩形: 圆角 2">
            <a:hlinkClick r:id="" action="ppaction://hlinkshowjump?jump=endshow"/>
            <a:extLst>
              <a:ext uri="{FF2B5EF4-FFF2-40B4-BE49-F238E27FC236}">
                <a16:creationId xmlns:a16="http://schemas.microsoft.com/office/drawing/2014/main" id="{54FE7A0F-9128-8CAA-F535-4AA03C099E8B}"/>
              </a:ext>
            </a:extLst>
          </p:cNvPr>
          <p:cNvSpPr/>
          <p:nvPr/>
        </p:nvSpPr>
        <p:spPr>
          <a:xfrm>
            <a:off x="2943363" y="4814539"/>
            <a:ext cx="3380231" cy="531028"/>
          </a:xfrm>
          <a:prstGeom prst="roundRect">
            <a:avLst>
              <a:gd name="adj" fmla="val 50000"/>
            </a:avLst>
          </a:prstGeom>
          <a:solidFill>
            <a:srgbClr val="0A59F7"/>
          </a:solidFill>
          <a:ln>
            <a:noFill/>
          </a:ln>
          <a:effectLst>
            <a:outerShdw blurRad="368300" dist="76200" dir="5400000" algn="t" rotWithShape="0">
              <a:srgbClr val="317AF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08716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" name="矩形: 圆角 3">
            <a:hlinkClick r:id="" action="ppaction://hlinkshowjump?jump=endshow"/>
            <a:extLst>
              <a:ext uri="{FF2B5EF4-FFF2-40B4-BE49-F238E27FC236}">
                <a16:creationId xmlns:a16="http://schemas.microsoft.com/office/drawing/2014/main" id="{ACAA8A6C-C9AD-4A0A-793D-96180027C86D}"/>
              </a:ext>
            </a:extLst>
          </p:cNvPr>
          <p:cNvSpPr/>
          <p:nvPr/>
        </p:nvSpPr>
        <p:spPr>
          <a:xfrm>
            <a:off x="2943366" y="4817700"/>
            <a:ext cx="3386925" cy="531027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08716"/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6" name="图形 11">
            <a:hlinkClick r:id="" action="ppaction://hlinkshowjump?jump=endshow"/>
            <a:extLst>
              <a:ext uri="{FF2B5EF4-FFF2-40B4-BE49-F238E27FC236}">
                <a16:creationId xmlns:a16="http://schemas.microsoft.com/office/drawing/2014/main" id="{7F47D60E-5CC3-6D8B-C1EB-93A37860FB0A}"/>
              </a:ext>
            </a:extLst>
          </p:cNvPr>
          <p:cNvSpPr/>
          <p:nvPr/>
        </p:nvSpPr>
        <p:spPr>
          <a:xfrm>
            <a:off x="5880783" y="4962876"/>
            <a:ext cx="234332" cy="225652"/>
          </a:xfrm>
          <a:custGeom>
            <a:avLst/>
            <a:gdLst>
              <a:gd name="connsiteX0" fmla="*/ 250031 w 321468"/>
              <a:gd name="connsiteY0" fmla="*/ 0 h 309562"/>
              <a:gd name="connsiteX1" fmla="*/ 253194 w 321468"/>
              <a:gd name="connsiteY1" fmla="*/ 83 h 309562"/>
              <a:gd name="connsiteX2" fmla="*/ 309563 w 321468"/>
              <a:gd name="connsiteY2" fmla="*/ 59531 h 309562"/>
              <a:gd name="connsiteX3" fmla="*/ 297656 w 321468"/>
              <a:gd name="connsiteY3" fmla="*/ 71438 h 309562"/>
              <a:gd name="connsiteX4" fmla="*/ 285750 w 321468"/>
              <a:gd name="connsiteY4" fmla="*/ 59531 h 309562"/>
              <a:gd name="connsiteX5" fmla="*/ 250031 w 321468"/>
              <a:gd name="connsiteY5" fmla="*/ 23813 h 309562"/>
              <a:gd name="connsiteX6" fmla="*/ 250031 w 321468"/>
              <a:gd name="connsiteY6" fmla="*/ 23813 h 309562"/>
              <a:gd name="connsiteX7" fmla="*/ 59531 w 321468"/>
              <a:gd name="connsiteY7" fmla="*/ 23813 h 309562"/>
              <a:gd name="connsiteX8" fmla="*/ 57086 w 321468"/>
              <a:gd name="connsiteY8" fmla="*/ 23895 h 309562"/>
              <a:gd name="connsiteX9" fmla="*/ 23813 w 321468"/>
              <a:gd name="connsiteY9" fmla="*/ 59531 h 309562"/>
              <a:gd name="connsiteX10" fmla="*/ 23813 w 321468"/>
              <a:gd name="connsiteY10" fmla="*/ 59531 h 309562"/>
              <a:gd name="connsiteX11" fmla="*/ 23813 w 321468"/>
              <a:gd name="connsiteY11" fmla="*/ 250031 h 309562"/>
              <a:gd name="connsiteX12" fmla="*/ 23895 w 321468"/>
              <a:gd name="connsiteY12" fmla="*/ 252476 h 309562"/>
              <a:gd name="connsiteX13" fmla="*/ 59531 w 321468"/>
              <a:gd name="connsiteY13" fmla="*/ 285750 h 309562"/>
              <a:gd name="connsiteX14" fmla="*/ 59531 w 321468"/>
              <a:gd name="connsiteY14" fmla="*/ 285750 h 309562"/>
              <a:gd name="connsiteX15" fmla="*/ 250031 w 321468"/>
              <a:gd name="connsiteY15" fmla="*/ 285750 h 309562"/>
              <a:gd name="connsiteX16" fmla="*/ 252476 w 321468"/>
              <a:gd name="connsiteY16" fmla="*/ 285667 h 309562"/>
              <a:gd name="connsiteX17" fmla="*/ 285750 w 321468"/>
              <a:gd name="connsiteY17" fmla="*/ 250031 h 309562"/>
              <a:gd name="connsiteX18" fmla="*/ 297656 w 321468"/>
              <a:gd name="connsiteY18" fmla="*/ 238125 h 309562"/>
              <a:gd name="connsiteX19" fmla="*/ 309563 w 321468"/>
              <a:gd name="connsiteY19" fmla="*/ 250031 h 309562"/>
              <a:gd name="connsiteX20" fmla="*/ 250031 w 321468"/>
              <a:gd name="connsiteY20" fmla="*/ 309563 h 309562"/>
              <a:gd name="connsiteX21" fmla="*/ 250031 w 321468"/>
              <a:gd name="connsiteY21" fmla="*/ 309563 h 309562"/>
              <a:gd name="connsiteX22" fmla="*/ 59531 w 321468"/>
              <a:gd name="connsiteY22" fmla="*/ 309563 h 309562"/>
              <a:gd name="connsiteX23" fmla="*/ 56370 w 321468"/>
              <a:gd name="connsiteY23" fmla="*/ 309480 h 309562"/>
              <a:gd name="connsiteX24" fmla="*/ 0 w 321468"/>
              <a:gd name="connsiteY24" fmla="*/ 250031 h 309562"/>
              <a:gd name="connsiteX25" fmla="*/ 0 w 321468"/>
              <a:gd name="connsiteY25" fmla="*/ 250031 h 309562"/>
              <a:gd name="connsiteX26" fmla="*/ 0 w 321468"/>
              <a:gd name="connsiteY26" fmla="*/ 59531 h 309562"/>
              <a:gd name="connsiteX27" fmla="*/ 83 w 321468"/>
              <a:gd name="connsiteY27" fmla="*/ 56370 h 309562"/>
              <a:gd name="connsiteX28" fmla="*/ 59531 w 321468"/>
              <a:gd name="connsiteY28" fmla="*/ 0 h 309562"/>
              <a:gd name="connsiteX29" fmla="*/ 59531 w 321468"/>
              <a:gd name="connsiteY29" fmla="*/ 0 h 309562"/>
              <a:gd name="connsiteX30" fmla="*/ 250031 w 321468"/>
              <a:gd name="connsiteY30" fmla="*/ 0 h 309562"/>
              <a:gd name="connsiteX31" fmla="*/ 244219 w 321468"/>
              <a:gd name="connsiteY31" fmla="*/ 82862 h 309562"/>
              <a:gd name="connsiteX32" fmla="*/ 260548 w 321468"/>
              <a:gd name="connsiteY32" fmla="*/ 82382 h 309562"/>
              <a:gd name="connsiteX33" fmla="*/ 260548 w 321468"/>
              <a:gd name="connsiteY33" fmla="*/ 82382 h 309562"/>
              <a:gd name="connsiteX34" fmla="*/ 261056 w 321468"/>
              <a:gd name="connsiteY34" fmla="*/ 82862 h 309562"/>
              <a:gd name="connsiteX35" fmla="*/ 313331 w 321468"/>
              <a:gd name="connsiteY35" fmla="*/ 135138 h 309562"/>
              <a:gd name="connsiteX36" fmla="*/ 315098 w 321468"/>
              <a:gd name="connsiteY36" fmla="*/ 137076 h 309562"/>
              <a:gd name="connsiteX37" fmla="*/ 313996 w 321468"/>
              <a:gd name="connsiteY37" fmla="*/ 173739 h 309562"/>
              <a:gd name="connsiteX38" fmla="*/ 313996 w 321468"/>
              <a:gd name="connsiteY38" fmla="*/ 173739 h 309562"/>
              <a:gd name="connsiteX39" fmla="*/ 313331 w 321468"/>
              <a:gd name="connsiteY39" fmla="*/ 174425 h 309562"/>
              <a:gd name="connsiteX40" fmla="*/ 261056 w 321468"/>
              <a:gd name="connsiteY40" fmla="*/ 226700 h 309562"/>
              <a:gd name="connsiteX41" fmla="*/ 259721 w 321468"/>
              <a:gd name="connsiteY41" fmla="*/ 227852 h 309562"/>
              <a:gd name="connsiteX42" fmla="*/ 244219 w 321468"/>
              <a:gd name="connsiteY42" fmla="*/ 226700 h 309562"/>
              <a:gd name="connsiteX43" fmla="*/ 243738 w 321468"/>
              <a:gd name="connsiteY43" fmla="*/ 210371 h 309562"/>
              <a:gd name="connsiteX44" fmla="*/ 243738 w 321468"/>
              <a:gd name="connsiteY44" fmla="*/ 210371 h 309562"/>
              <a:gd name="connsiteX45" fmla="*/ 244219 w 321468"/>
              <a:gd name="connsiteY45" fmla="*/ 209863 h 309562"/>
              <a:gd name="connsiteX46" fmla="*/ 287401 w 321468"/>
              <a:gd name="connsiteY46" fmla="*/ 166688 h 309562"/>
              <a:gd name="connsiteX47" fmla="*/ 154183 w 321468"/>
              <a:gd name="connsiteY47" fmla="*/ 166688 h 309562"/>
              <a:gd name="connsiteX48" fmla="*/ 142875 w 321468"/>
              <a:gd name="connsiteY48" fmla="*/ 154781 h 309562"/>
              <a:gd name="connsiteX49" fmla="*/ 154183 w 321468"/>
              <a:gd name="connsiteY49" fmla="*/ 142875 h 309562"/>
              <a:gd name="connsiteX50" fmla="*/ 154183 w 321468"/>
              <a:gd name="connsiteY50" fmla="*/ 142875 h 309562"/>
              <a:gd name="connsiteX51" fmla="*/ 287385 w 321468"/>
              <a:gd name="connsiteY51" fmla="*/ 142875 h 309562"/>
              <a:gd name="connsiteX52" fmla="*/ 244219 w 321468"/>
              <a:gd name="connsiteY52" fmla="*/ 99700 h 309562"/>
              <a:gd name="connsiteX53" fmla="*/ 243067 w 321468"/>
              <a:gd name="connsiteY53" fmla="*/ 98365 h 309562"/>
              <a:gd name="connsiteX54" fmla="*/ 244219 w 321468"/>
              <a:gd name="connsiteY54" fmla="*/ 82862 h 3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21468" h="309562">
                <a:moveTo>
                  <a:pt x="250031" y="0"/>
                </a:moveTo>
                <a:lnTo>
                  <a:pt x="253194" y="83"/>
                </a:lnTo>
                <a:cubicBezTo>
                  <a:pt x="284601" y="1726"/>
                  <a:pt x="309563" y="27714"/>
                  <a:pt x="309563" y="59531"/>
                </a:cubicBezTo>
                <a:cubicBezTo>
                  <a:pt x="309563" y="66107"/>
                  <a:pt x="304232" y="71438"/>
                  <a:pt x="297656" y="71438"/>
                </a:cubicBezTo>
                <a:cubicBezTo>
                  <a:pt x="291081" y="71438"/>
                  <a:pt x="285750" y="66107"/>
                  <a:pt x="285750" y="59531"/>
                </a:cubicBezTo>
                <a:cubicBezTo>
                  <a:pt x="285750" y="39804"/>
                  <a:pt x="269758" y="23813"/>
                  <a:pt x="250031" y="23813"/>
                </a:cubicBezTo>
                <a:lnTo>
                  <a:pt x="250031" y="23813"/>
                </a:lnTo>
                <a:lnTo>
                  <a:pt x="59531" y="23813"/>
                </a:lnTo>
                <a:lnTo>
                  <a:pt x="57086" y="23895"/>
                </a:lnTo>
                <a:cubicBezTo>
                  <a:pt x="38499" y="25152"/>
                  <a:pt x="23813" y="40626"/>
                  <a:pt x="23813" y="59531"/>
                </a:cubicBezTo>
                <a:lnTo>
                  <a:pt x="23813" y="59531"/>
                </a:lnTo>
                <a:lnTo>
                  <a:pt x="23813" y="250031"/>
                </a:lnTo>
                <a:lnTo>
                  <a:pt x="23895" y="252476"/>
                </a:lnTo>
                <a:cubicBezTo>
                  <a:pt x="25152" y="271062"/>
                  <a:pt x="40626" y="285750"/>
                  <a:pt x="59531" y="285750"/>
                </a:cubicBezTo>
                <a:lnTo>
                  <a:pt x="59531" y="285750"/>
                </a:lnTo>
                <a:lnTo>
                  <a:pt x="250031" y="285750"/>
                </a:lnTo>
                <a:lnTo>
                  <a:pt x="252476" y="285667"/>
                </a:lnTo>
                <a:cubicBezTo>
                  <a:pt x="271062" y="284410"/>
                  <a:pt x="285750" y="268937"/>
                  <a:pt x="285750" y="250031"/>
                </a:cubicBezTo>
                <a:cubicBezTo>
                  <a:pt x="285750" y="243456"/>
                  <a:pt x="291081" y="238125"/>
                  <a:pt x="297656" y="238125"/>
                </a:cubicBezTo>
                <a:cubicBezTo>
                  <a:pt x="304232" y="238125"/>
                  <a:pt x="309563" y="243456"/>
                  <a:pt x="309563" y="250031"/>
                </a:cubicBezTo>
                <a:cubicBezTo>
                  <a:pt x="309563" y="282910"/>
                  <a:pt x="282910" y="309563"/>
                  <a:pt x="250031" y="309563"/>
                </a:cubicBezTo>
                <a:lnTo>
                  <a:pt x="250031" y="309563"/>
                </a:lnTo>
                <a:lnTo>
                  <a:pt x="59531" y="309563"/>
                </a:lnTo>
                <a:lnTo>
                  <a:pt x="56370" y="309480"/>
                </a:lnTo>
                <a:cubicBezTo>
                  <a:pt x="24961" y="307837"/>
                  <a:pt x="0" y="281850"/>
                  <a:pt x="0" y="250031"/>
                </a:cubicBezTo>
                <a:lnTo>
                  <a:pt x="0" y="250031"/>
                </a:lnTo>
                <a:lnTo>
                  <a:pt x="0" y="59531"/>
                </a:lnTo>
                <a:lnTo>
                  <a:pt x="83" y="56370"/>
                </a:lnTo>
                <a:cubicBezTo>
                  <a:pt x="1726" y="24961"/>
                  <a:pt x="27714" y="0"/>
                  <a:pt x="59531" y="0"/>
                </a:cubicBezTo>
                <a:lnTo>
                  <a:pt x="59531" y="0"/>
                </a:lnTo>
                <a:lnTo>
                  <a:pt x="250031" y="0"/>
                </a:lnTo>
                <a:close/>
                <a:moveTo>
                  <a:pt x="244219" y="82862"/>
                </a:moveTo>
                <a:cubicBezTo>
                  <a:pt x="248703" y="78379"/>
                  <a:pt x="255873" y="78219"/>
                  <a:pt x="260548" y="82382"/>
                </a:cubicBezTo>
                <a:lnTo>
                  <a:pt x="260548" y="82382"/>
                </a:lnTo>
                <a:lnTo>
                  <a:pt x="261056" y="82862"/>
                </a:lnTo>
                <a:lnTo>
                  <a:pt x="313331" y="135138"/>
                </a:lnTo>
                <a:lnTo>
                  <a:pt x="315098" y="137076"/>
                </a:lnTo>
                <a:cubicBezTo>
                  <a:pt x="323945" y="147749"/>
                  <a:pt x="323577" y="163487"/>
                  <a:pt x="313996" y="173739"/>
                </a:cubicBezTo>
                <a:lnTo>
                  <a:pt x="313996" y="173739"/>
                </a:lnTo>
                <a:lnTo>
                  <a:pt x="313331" y="174425"/>
                </a:lnTo>
                <a:lnTo>
                  <a:pt x="261056" y="226700"/>
                </a:lnTo>
                <a:lnTo>
                  <a:pt x="259721" y="227852"/>
                </a:lnTo>
                <a:cubicBezTo>
                  <a:pt x="255060" y="231311"/>
                  <a:pt x="248447" y="230927"/>
                  <a:pt x="244219" y="226700"/>
                </a:cubicBezTo>
                <a:cubicBezTo>
                  <a:pt x="239735" y="222217"/>
                  <a:pt x="239576" y="215048"/>
                  <a:pt x="243738" y="210371"/>
                </a:cubicBezTo>
                <a:lnTo>
                  <a:pt x="243738" y="210371"/>
                </a:lnTo>
                <a:lnTo>
                  <a:pt x="244219" y="209863"/>
                </a:lnTo>
                <a:lnTo>
                  <a:pt x="287401" y="166688"/>
                </a:lnTo>
                <a:lnTo>
                  <a:pt x="154183" y="166688"/>
                </a:lnTo>
                <a:cubicBezTo>
                  <a:pt x="147941" y="166688"/>
                  <a:pt x="142875" y="161354"/>
                  <a:pt x="142875" y="154781"/>
                </a:cubicBezTo>
                <a:cubicBezTo>
                  <a:pt x="142875" y="148209"/>
                  <a:pt x="147941" y="142875"/>
                  <a:pt x="154183" y="142875"/>
                </a:cubicBezTo>
                <a:lnTo>
                  <a:pt x="154183" y="142875"/>
                </a:lnTo>
                <a:lnTo>
                  <a:pt x="287385" y="142875"/>
                </a:lnTo>
                <a:lnTo>
                  <a:pt x="244219" y="99700"/>
                </a:lnTo>
                <a:lnTo>
                  <a:pt x="243067" y="98365"/>
                </a:lnTo>
                <a:cubicBezTo>
                  <a:pt x="239608" y="93704"/>
                  <a:pt x="239992" y="87089"/>
                  <a:pt x="244219" y="82862"/>
                </a:cubicBezTo>
                <a:close/>
              </a:path>
            </a:pathLst>
          </a:custGeom>
          <a:solidFill>
            <a:schemeClr val="bg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DDEF9C6-0436-8AD2-B5BE-D72C280453E7}"/>
              </a:ext>
            </a:extLst>
          </p:cNvPr>
          <p:cNvSpPr/>
          <p:nvPr/>
        </p:nvSpPr>
        <p:spPr>
          <a:xfrm>
            <a:off x="2943364" y="4168437"/>
            <a:ext cx="3386925" cy="531027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solidFill>
              <a:srgbClr val="C0C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srgbClr val="30303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7C02064-B31B-41F2-A5BD-2658E8B1ECE8}"/>
              </a:ext>
            </a:extLst>
          </p:cNvPr>
          <p:cNvSpPr/>
          <p:nvPr/>
        </p:nvSpPr>
        <p:spPr>
          <a:xfrm>
            <a:off x="2943366" y="4168437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更多选项</a:t>
            </a:r>
          </a:p>
        </p:txBody>
      </p:sp>
      <p:sp>
        <p:nvSpPr>
          <p:cNvPr id="12" name="矩形: 圆角 11">
            <a:hlinkClick r:id="rId2" action="ppaction://hlinksldjump"/>
            <a:extLst>
              <a:ext uri="{FF2B5EF4-FFF2-40B4-BE49-F238E27FC236}">
                <a16:creationId xmlns:a16="http://schemas.microsoft.com/office/drawing/2014/main" id="{D812AB2D-2F7B-DCB4-9E8F-359BBF0D673E}"/>
              </a:ext>
            </a:extLst>
          </p:cNvPr>
          <p:cNvSpPr/>
          <p:nvPr/>
        </p:nvSpPr>
        <p:spPr>
          <a:xfrm>
            <a:off x="2936672" y="2758953"/>
            <a:ext cx="3386925" cy="531028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</a:p>
        </p:txBody>
      </p:sp>
      <p:sp>
        <p:nvSpPr>
          <p:cNvPr id="17" name="矩形: 圆角 16">
            <a:hlinkClick r:id="rId3" action="ppaction://hlinksldjump"/>
            <a:extLst>
              <a:ext uri="{FF2B5EF4-FFF2-40B4-BE49-F238E27FC236}">
                <a16:creationId xmlns:a16="http://schemas.microsoft.com/office/drawing/2014/main" id="{33AA0A1D-AEDE-B566-4EAB-AAC16778C145}"/>
              </a:ext>
            </a:extLst>
          </p:cNvPr>
          <p:cNvSpPr/>
          <p:nvPr/>
        </p:nvSpPr>
        <p:spPr>
          <a:xfrm>
            <a:off x="2936672" y="3357840"/>
            <a:ext cx="3386925" cy="531028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</a:p>
        </p:txBody>
      </p:sp>
      <p:sp>
        <p:nvSpPr>
          <p:cNvPr id="23" name="图形 2">
            <a:hlinkClick r:id="rId2" action="ppaction://hlinksldjump"/>
            <a:extLst>
              <a:ext uri="{FF2B5EF4-FFF2-40B4-BE49-F238E27FC236}">
                <a16:creationId xmlns:a16="http://schemas.microsoft.com/office/drawing/2014/main" id="{CAB86A4D-ABB3-6A85-0700-F8E001BE1BA8}"/>
              </a:ext>
            </a:extLst>
          </p:cNvPr>
          <p:cNvSpPr/>
          <p:nvPr/>
        </p:nvSpPr>
        <p:spPr>
          <a:xfrm>
            <a:off x="5999457" y="2940370"/>
            <a:ext cx="92117" cy="168188"/>
          </a:xfrm>
          <a:custGeom>
            <a:avLst/>
            <a:gdLst>
              <a:gd name="connsiteX0" fmla="*/ 32520 w 136000"/>
              <a:gd name="connsiteY0" fmla="*/ 124024 h 126813"/>
              <a:gd name="connsiteX1" fmla="*/ 20025 w 136000"/>
              <a:gd name="connsiteY1" fmla="*/ 126801 h 126813"/>
              <a:gd name="connsiteX2" fmla="*/ 19050 w 136000"/>
              <a:gd name="connsiteY2" fmla="*/ 126814 h 126813"/>
              <a:gd name="connsiteX3" fmla="*/ 5580 w 136000"/>
              <a:gd name="connsiteY3" fmla="*/ 124024 h 126813"/>
              <a:gd name="connsiteX4" fmla="*/ 4924 w 136000"/>
              <a:gd name="connsiteY4" fmla="*/ 110897 h 126813"/>
              <a:gd name="connsiteX5" fmla="*/ 5580 w 136000"/>
              <a:gd name="connsiteY5" fmla="*/ 110552 h 126813"/>
              <a:gd name="connsiteX6" fmla="*/ 89770 w 136000"/>
              <a:gd name="connsiteY6" fmla="*/ 68458 h 126813"/>
              <a:gd name="connsiteX7" fmla="*/ 90346 w 136000"/>
              <a:gd name="connsiteY7" fmla="*/ 58660 h 126813"/>
              <a:gd name="connsiteX8" fmla="*/ 89770 w 136000"/>
              <a:gd name="connsiteY8" fmla="*/ 58355 h 126813"/>
              <a:gd name="connsiteX9" fmla="*/ 5580 w 136000"/>
              <a:gd name="connsiteY9" fmla="*/ 16260 h 126813"/>
              <a:gd name="connsiteX10" fmla="*/ 5580 w 136000"/>
              <a:gd name="connsiteY10" fmla="*/ 2790 h 126813"/>
              <a:gd name="connsiteX11" fmla="*/ 19096 w 136000"/>
              <a:gd name="connsiteY11" fmla="*/ 0 h 126813"/>
              <a:gd name="connsiteX12" fmla="*/ 20074 w 136000"/>
              <a:gd name="connsiteY12" fmla="*/ 14 h 126813"/>
              <a:gd name="connsiteX13" fmla="*/ 31832 w 136000"/>
              <a:gd name="connsiteY13" fmla="*/ 2462 h 126813"/>
              <a:gd name="connsiteX14" fmla="*/ 32520 w 136000"/>
              <a:gd name="connsiteY14" fmla="*/ 2790 h 126813"/>
              <a:gd name="connsiteX15" fmla="*/ 123446 w 136000"/>
              <a:gd name="connsiteY15" fmla="*/ 48252 h 126813"/>
              <a:gd name="connsiteX16" fmla="*/ 124326 w 136000"/>
              <a:gd name="connsiteY16" fmla="*/ 78107 h 126813"/>
              <a:gd name="connsiteX17" fmla="*/ 123446 w 136000"/>
              <a:gd name="connsiteY17" fmla="*/ 78561 h 126813"/>
              <a:gd name="connsiteX18" fmla="*/ 32520 w 136000"/>
              <a:gd name="connsiteY18" fmla="*/ 124024 h 12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6000" h="126813">
                <a:moveTo>
                  <a:pt x="32520" y="124024"/>
                </a:moveTo>
                <a:cubicBezTo>
                  <a:pt x="29049" y="125759"/>
                  <a:pt x="24570" y="126685"/>
                  <a:pt x="20025" y="126801"/>
                </a:cubicBezTo>
                <a:lnTo>
                  <a:pt x="19050" y="126814"/>
                </a:lnTo>
                <a:cubicBezTo>
                  <a:pt x="14175" y="126814"/>
                  <a:pt x="9299" y="125883"/>
                  <a:pt x="5580" y="124024"/>
                </a:cubicBezTo>
                <a:cubicBezTo>
                  <a:pt x="-1634" y="120417"/>
                  <a:pt x="-1853" y="114636"/>
                  <a:pt x="4924" y="110897"/>
                </a:cubicBezTo>
                <a:lnTo>
                  <a:pt x="5580" y="110552"/>
                </a:lnTo>
                <a:lnTo>
                  <a:pt x="89770" y="68458"/>
                </a:lnTo>
                <a:cubicBezTo>
                  <a:pt x="95150" y="65768"/>
                  <a:pt x="95342" y="61466"/>
                  <a:pt x="90346" y="58660"/>
                </a:cubicBezTo>
                <a:lnTo>
                  <a:pt x="89770" y="58355"/>
                </a:lnTo>
                <a:lnTo>
                  <a:pt x="5580" y="16260"/>
                </a:lnTo>
                <a:cubicBezTo>
                  <a:pt x="-1860" y="12540"/>
                  <a:pt x="-1860" y="6510"/>
                  <a:pt x="5580" y="2790"/>
                </a:cubicBezTo>
                <a:cubicBezTo>
                  <a:pt x="9311" y="924"/>
                  <a:pt x="14205" y="-6"/>
                  <a:pt x="19096" y="0"/>
                </a:cubicBezTo>
                <a:lnTo>
                  <a:pt x="20074" y="14"/>
                </a:lnTo>
                <a:cubicBezTo>
                  <a:pt x="24307" y="127"/>
                  <a:pt x="28480" y="943"/>
                  <a:pt x="31832" y="2462"/>
                </a:cubicBezTo>
                <a:lnTo>
                  <a:pt x="32520" y="2790"/>
                </a:lnTo>
                <a:lnTo>
                  <a:pt x="123446" y="48252"/>
                </a:lnTo>
                <a:cubicBezTo>
                  <a:pt x="139886" y="56472"/>
                  <a:pt x="140179" y="69708"/>
                  <a:pt x="124326" y="78107"/>
                </a:cubicBezTo>
                <a:lnTo>
                  <a:pt x="123446" y="78561"/>
                </a:lnTo>
                <a:lnTo>
                  <a:pt x="32520" y="124024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4" name="图形 2">
            <a:hlinkClick r:id="rId3" action="ppaction://hlinksldjump"/>
            <a:extLst>
              <a:ext uri="{FF2B5EF4-FFF2-40B4-BE49-F238E27FC236}">
                <a16:creationId xmlns:a16="http://schemas.microsoft.com/office/drawing/2014/main" id="{AAFECB30-9696-500D-DB75-48BD882D788F}"/>
              </a:ext>
            </a:extLst>
          </p:cNvPr>
          <p:cNvSpPr/>
          <p:nvPr/>
        </p:nvSpPr>
        <p:spPr>
          <a:xfrm>
            <a:off x="6005634" y="3528020"/>
            <a:ext cx="92117" cy="168188"/>
          </a:xfrm>
          <a:custGeom>
            <a:avLst/>
            <a:gdLst>
              <a:gd name="connsiteX0" fmla="*/ 32520 w 136000"/>
              <a:gd name="connsiteY0" fmla="*/ 124024 h 126813"/>
              <a:gd name="connsiteX1" fmla="*/ 20025 w 136000"/>
              <a:gd name="connsiteY1" fmla="*/ 126801 h 126813"/>
              <a:gd name="connsiteX2" fmla="*/ 19050 w 136000"/>
              <a:gd name="connsiteY2" fmla="*/ 126814 h 126813"/>
              <a:gd name="connsiteX3" fmla="*/ 5580 w 136000"/>
              <a:gd name="connsiteY3" fmla="*/ 124024 h 126813"/>
              <a:gd name="connsiteX4" fmla="*/ 4924 w 136000"/>
              <a:gd name="connsiteY4" fmla="*/ 110897 h 126813"/>
              <a:gd name="connsiteX5" fmla="*/ 5580 w 136000"/>
              <a:gd name="connsiteY5" fmla="*/ 110552 h 126813"/>
              <a:gd name="connsiteX6" fmla="*/ 89770 w 136000"/>
              <a:gd name="connsiteY6" fmla="*/ 68458 h 126813"/>
              <a:gd name="connsiteX7" fmla="*/ 90346 w 136000"/>
              <a:gd name="connsiteY7" fmla="*/ 58660 h 126813"/>
              <a:gd name="connsiteX8" fmla="*/ 89770 w 136000"/>
              <a:gd name="connsiteY8" fmla="*/ 58355 h 126813"/>
              <a:gd name="connsiteX9" fmla="*/ 5580 w 136000"/>
              <a:gd name="connsiteY9" fmla="*/ 16260 h 126813"/>
              <a:gd name="connsiteX10" fmla="*/ 5580 w 136000"/>
              <a:gd name="connsiteY10" fmla="*/ 2790 h 126813"/>
              <a:gd name="connsiteX11" fmla="*/ 19096 w 136000"/>
              <a:gd name="connsiteY11" fmla="*/ 0 h 126813"/>
              <a:gd name="connsiteX12" fmla="*/ 20074 w 136000"/>
              <a:gd name="connsiteY12" fmla="*/ 14 h 126813"/>
              <a:gd name="connsiteX13" fmla="*/ 31832 w 136000"/>
              <a:gd name="connsiteY13" fmla="*/ 2462 h 126813"/>
              <a:gd name="connsiteX14" fmla="*/ 32520 w 136000"/>
              <a:gd name="connsiteY14" fmla="*/ 2790 h 126813"/>
              <a:gd name="connsiteX15" fmla="*/ 123446 w 136000"/>
              <a:gd name="connsiteY15" fmla="*/ 48252 h 126813"/>
              <a:gd name="connsiteX16" fmla="*/ 124326 w 136000"/>
              <a:gd name="connsiteY16" fmla="*/ 78107 h 126813"/>
              <a:gd name="connsiteX17" fmla="*/ 123446 w 136000"/>
              <a:gd name="connsiteY17" fmla="*/ 78561 h 126813"/>
              <a:gd name="connsiteX18" fmla="*/ 32520 w 136000"/>
              <a:gd name="connsiteY18" fmla="*/ 124024 h 12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6000" h="126813">
                <a:moveTo>
                  <a:pt x="32520" y="124024"/>
                </a:moveTo>
                <a:cubicBezTo>
                  <a:pt x="29049" y="125759"/>
                  <a:pt x="24570" y="126685"/>
                  <a:pt x="20025" y="126801"/>
                </a:cubicBezTo>
                <a:lnTo>
                  <a:pt x="19050" y="126814"/>
                </a:lnTo>
                <a:cubicBezTo>
                  <a:pt x="14175" y="126814"/>
                  <a:pt x="9299" y="125883"/>
                  <a:pt x="5580" y="124024"/>
                </a:cubicBezTo>
                <a:cubicBezTo>
                  <a:pt x="-1634" y="120417"/>
                  <a:pt x="-1853" y="114636"/>
                  <a:pt x="4924" y="110897"/>
                </a:cubicBezTo>
                <a:lnTo>
                  <a:pt x="5580" y="110552"/>
                </a:lnTo>
                <a:lnTo>
                  <a:pt x="89770" y="68458"/>
                </a:lnTo>
                <a:cubicBezTo>
                  <a:pt x="95150" y="65768"/>
                  <a:pt x="95342" y="61466"/>
                  <a:pt x="90346" y="58660"/>
                </a:cubicBezTo>
                <a:lnTo>
                  <a:pt x="89770" y="58355"/>
                </a:lnTo>
                <a:lnTo>
                  <a:pt x="5580" y="16260"/>
                </a:lnTo>
                <a:cubicBezTo>
                  <a:pt x="-1860" y="12540"/>
                  <a:pt x="-1860" y="6510"/>
                  <a:pt x="5580" y="2790"/>
                </a:cubicBezTo>
                <a:cubicBezTo>
                  <a:pt x="9311" y="924"/>
                  <a:pt x="14205" y="-6"/>
                  <a:pt x="19096" y="0"/>
                </a:cubicBezTo>
                <a:lnTo>
                  <a:pt x="20074" y="14"/>
                </a:lnTo>
                <a:cubicBezTo>
                  <a:pt x="24307" y="127"/>
                  <a:pt x="28480" y="943"/>
                  <a:pt x="31832" y="2462"/>
                </a:cubicBezTo>
                <a:lnTo>
                  <a:pt x="32520" y="2790"/>
                </a:lnTo>
                <a:lnTo>
                  <a:pt x="123446" y="48252"/>
                </a:lnTo>
                <a:cubicBezTo>
                  <a:pt x="139886" y="56472"/>
                  <a:pt x="140179" y="69708"/>
                  <a:pt x="124326" y="78107"/>
                </a:cubicBezTo>
                <a:lnTo>
                  <a:pt x="123446" y="78561"/>
                </a:lnTo>
                <a:lnTo>
                  <a:pt x="32520" y="124024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7" name="图形 65">
            <a:extLst>
              <a:ext uri="{FF2B5EF4-FFF2-40B4-BE49-F238E27FC236}">
                <a16:creationId xmlns:a16="http://schemas.microsoft.com/office/drawing/2014/main" id="{E6D317FB-A0F3-10B3-892C-DC287828F908}"/>
              </a:ext>
            </a:extLst>
          </p:cNvPr>
          <p:cNvSpPr/>
          <p:nvPr/>
        </p:nvSpPr>
        <p:spPr>
          <a:xfrm>
            <a:off x="9609410" y="3731223"/>
            <a:ext cx="2344483" cy="1971497"/>
          </a:xfrm>
          <a:custGeom>
            <a:avLst/>
            <a:gdLst>
              <a:gd name="connsiteX0" fmla="*/ 1503744 w 2067648"/>
              <a:gd name="connsiteY0" fmla="*/ 234960 h 1738704"/>
              <a:gd name="connsiteX1" fmla="*/ 1832688 w 2067648"/>
              <a:gd name="connsiteY1" fmla="*/ 563904 h 1738704"/>
              <a:gd name="connsiteX2" fmla="*/ 1832688 w 2067648"/>
              <a:gd name="connsiteY2" fmla="*/ 1409760 h 1738704"/>
              <a:gd name="connsiteX3" fmla="*/ 1503744 w 2067648"/>
              <a:gd name="connsiteY3" fmla="*/ 1738704 h 1738704"/>
              <a:gd name="connsiteX4" fmla="*/ 328944 w 2067648"/>
              <a:gd name="connsiteY4" fmla="*/ 1738704 h 1738704"/>
              <a:gd name="connsiteX5" fmla="*/ 0 w 2067648"/>
              <a:gd name="connsiteY5" fmla="*/ 1409760 h 1738704"/>
              <a:gd name="connsiteX6" fmla="*/ 0 w 2067648"/>
              <a:gd name="connsiteY6" fmla="*/ 563904 h 1738704"/>
              <a:gd name="connsiteX7" fmla="*/ 328944 w 2067648"/>
              <a:gd name="connsiteY7" fmla="*/ 234960 h 1738704"/>
              <a:gd name="connsiteX8" fmla="*/ 1503744 w 2067648"/>
              <a:gd name="connsiteY8" fmla="*/ 234960 h 1738704"/>
              <a:gd name="connsiteX9" fmla="*/ 1503744 w 2067648"/>
              <a:gd name="connsiteY9" fmla="*/ 375936 h 1738704"/>
              <a:gd name="connsiteX10" fmla="*/ 328944 w 2067648"/>
              <a:gd name="connsiteY10" fmla="*/ 375936 h 1738704"/>
              <a:gd name="connsiteX11" fmla="*/ 141065 w 2067648"/>
              <a:gd name="connsiteY11" fmla="*/ 558050 h 1738704"/>
              <a:gd name="connsiteX12" fmla="*/ 140976 w 2067648"/>
              <a:gd name="connsiteY12" fmla="*/ 1409760 h 1738704"/>
              <a:gd name="connsiteX13" fmla="*/ 323090 w 2067648"/>
              <a:gd name="connsiteY13" fmla="*/ 1597634 h 1738704"/>
              <a:gd name="connsiteX14" fmla="*/ 1503744 w 2067648"/>
              <a:gd name="connsiteY14" fmla="*/ 1597728 h 1738704"/>
              <a:gd name="connsiteX15" fmla="*/ 1691618 w 2067648"/>
              <a:gd name="connsiteY15" fmla="*/ 1415615 h 1738704"/>
              <a:gd name="connsiteX16" fmla="*/ 1691712 w 2067648"/>
              <a:gd name="connsiteY16" fmla="*/ 1409760 h 1738704"/>
              <a:gd name="connsiteX17" fmla="*/ 1691712 w 2067648"/>
              <a:gd name="connsiteY17" fmla="*/ 563904 h 1738704"/>
              <a:gd name="connsiteX18" fmla="*/ 1509599 w 2067648"/>
              <a:gd name="connsiteY18" fmla="*/ 376025 h 1738704"/>
              <a:gd name="connsiteX19" fmla="*/ 1503744 w 2067648"/>
              <a:gd name="connsiteY19" fmla="*/ 375936 h 1738704"/>
              <a:gd name="connsiteX20" fmla="*/ 1644720 w 2067648"/>
              <a:gd name="connsiteY20" fmla="*/ 0 h 1738704"/>
              <a:gd name="connsiteX21" fmla="*/ 2067648 w 2067648"/>
              <a:gd name="connsiteY21" fmla="*/ 422928 h 1738704"/>
              <a:gd name="connsiteX22" fmla="*/ 2067648 w 2067648"/>
              <a:gd name="connsiteY22" fmla="*/ 1127808 h 1738704"/>
              <a:gd name="connsiteX23" fmla="*/ 1926691 w 2067648"/>
              <a:gd name="connsiteY23" fmla="*/ 1421273 h 1738704"/>
              <a:gd name="connsiteX24" fmla="*/ 1926672 w 2067648"/>
              <a:gd name="connsiteY24" fmla="*/ 469920 h 1738704"/>
              <a:gd name="connsiteX25" fmla="*/ 1615773 w 2067648"/>
              <a:gd name="connsiteY25" fmla="*/ 141463 h 1738704"/>
              <a:gd name="connsiteX26" fmla="*/ 1597728 w 2067648"/>
              <a:gd name="connsiteY26" fmla="*/ 140976 h 1738704"/>
              <a:gd name="connsiteX27" fmla="*/ 328944 w 2067648"/>
              <a:gd name="connsiteY27" fmla="*/ 140976 h 1738704"/>
              <a:gd name="connsiteX28" fmla="*/ 317294 w 2067648"/>
              <a:gd name="connsiteY28" fmla="*/ 141178 h 1738704"/>
              <a:gd name="connsiteX29" fmla="*/ 610896 w 2067648"/>
              <a:gd name="connsiteY29" fmla="*/ 0 h 1738704"/>
              <a:gd name="connsiteX30" fmla="*/ 1644720 w 2067648"/>
              <a:gd name="connsiteY30" fmla="*/ 0 h 173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067648" h="1738704">
                <a:moveTo>
                  <a:pt x="1503744" y="234960"/>
                </a:moveTo>
                <a:cubicBezTo>
                  <a:pt x="1685415" y="234960"/>
                  <a:pt x="1832688" y="382233"/>
                  <a:pt x="1832688" y="563904"/>
                </a:cubicBezTo>
                <a:lnTo>
                  <a:pt x="1832688" y="1409760"/>
                </a:lnTo>
                <a:cubicBezTo>
                  <a:pt x="1832688" y="1591431"/>
                  <a:pt x="1685415" y="1738704"/>
                  <a:pt x="1503744" y="1738704"/>
                </a:cubicBezTo>
                <a:lnTo>
                  <a:pt x="328944" y="1738704"/>
                </a:lnTo>
                <a:cubicBezTo>
                  <a:pt x="147273" y="1738704"/>
                  <a:pt x="0" y="1591431"/>
                  <a:pt x="0" y="1409760"/>
                </a:cubicBezTo>
                <a:lnTo>
                  <a:pt x="0" y="563904"/>
                </a:lnTo>
                <a:cubicBezTo>
                  <a:pt x="0" y="382233"/>
                  <a:pt x="147273" y="234960"/>
                  <a:pt x="328944" y="234960"/>
                </a:cubicBezTo>
                <a:lnTo>
                  <a:pt x="1503744" y="234960"/>
                </a:lnTo>
                <a:close/>
                <a:moveTo>
                  <a:pt x="1503744" y="375936"/>
                </a:moveTo>
                <a:lnTo>
                  <a:pt x="328944" y="375936"/>
                </a:lnTo>
                <a:cubicBezTo>
                  <a:pt x="227091" y="375936"/>
                  <a:pt x="144158" y="456946"/>
                  <a:pt x="141065" y="558050"/>
                </a:cubicBezTo>
                <a:lnTo>
                  <a:pt x="140976" y="1409760"/>
                </a:lnTo>
                <a:cubicBezTo>
                  <a:pt x="140976" y="1511611"/>
                  <a:pt x="221986" y="1594542"/>
                  <a:pt x="323090" y="1597634"/>
                </a:cubicBezTo>
                <a:lnTo>
                  <a:pt x="1503744" y="1597728"/>
                </a:lnTo>
                <a:cubicBezTo>
                  <a:pt x="1605595" y="1597728"/>
                  <a:pt x="1688526" y="1516714"/>
                  <a:pt x="1691618" y="1415615"/>
                </a:cubicBezTo>
                <a:lnTo>
                  <a:pt x="1691712" y="1409760"/>
                </a:lnTo>
                <a:lnTo>
                  <a:pt x="1691712" y="563904"/>
                </a:lnTo>
                <a:cubicBezTo>
                  <a:pt x="1691712" y="462051"/>
                  <a:pt x="1610698" y="379118"/>
                  <a:pt x="1509599" y="376025"/>
                </a:cubicBezTo>
                <a:lnTo>
                  <a:pt x="1503744" y="375936"/>
                </a:lnTo>
                <a:close/>
                <a:moveTo>
                  <a:pt x="1644720" y="0"/>
                </a:moveTo>
                <a:cubicBezTo>
                  <a:pt x="1878299" y="0"/>
                  <a:pt x="2067648" y="189351"/>
                  <a:pt x="2067648" y="422928"/>
                </a:cubicBezTo>
                <a:lnTo>
                  <a:pt x="2067648" y="1127808"/>
                </a:lnTo>
                <a:cubicBezTo>
                  <a:pt x="2067648" y="1246519"/>
                  <a:pt x="2012630" y="1352383"/>
                  <a:pt x="1926691" y="1421273"/>
                </a:cubicBezTo>
                <a:lnTo>
                  <a:pt x="1926672" y="469920"/>
                </a:lnTo>
                <a:cubicBezTo>
                  <a:pt x="1926672" y="294305"/>
                  <a:pt x="1789051" y="150832"/>
                  <a:pt x="1615773" y="141463"/>
                </a:cubicBezTo>
                <a:lnTo>
                  <a:pt x="1597728" y="140976"/>
                </a:lnTo>
                <a:lnTo>
                  <a:pt x="328944" y="140976"/>
                </a:lnTo>
                <a:cubicBezTo>
                  <a:pt x="325045" y="140976"/>
                  <a:pt x="321160" y="141044"/>
                  <a:pt x="317294" y="141178"/>
                </a:cubicBezTo>
                <a:cubicBezTo>
                  <a:pt x="386092" y="55144"/>
                  <a:pt x="492054" y="0"/>
                  <a:pt x="610896" y="0"/>
                </a:cubicBezTo>
                <a:lnTo>
                  <a:pt x="1644720" y="0"/>
                </a:ln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矩形: 圆角 1">
            <a:hlinkClick r:id="" action="ppaction://hlinkshowjump?jump=endshow"/>
            <a:extLst>
              <a:ext uri="{FF2B5EF4-FFF2-40B4-BE49-F238E27FC236}">
                <a16:creationId xmlns:a16="http://schemas.microsoft.com/office/drawing/2014/main" id="{2AF092A9-996E-8135-5672-1CAB62EB411B}"/>
              </a:ext>
            </a:extLst>
          </p:cNvPr>
          <p:cNvSpPr/>
          <p:nvPr/>
        </p:nvSpPr>
        <p:spPr>
          <a:xfrm>
            <a:off x="10022799" y="3190564"/>
            <a:ext cx="2290515" cy="3240088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08716"/>
            <a:endParaRPr lang="en-US" altLang="zh-CN" sz="1592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9" name="矩形: 圆角 2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70994E62-8480-DE96-654A-718B1F816671}"/>
              </a:ext>
            </a:extLst>
          </p:cNvPr>
          <p:cNvSpPr/>
          <p:nvPr/>
        </p:nvSpPr>
        <p:spPr>
          <a:xfrm>
            <a:off x="10016103" y="3190564"/>
            <a:ext cx="2290515" cy="3240088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16"/>
            <a:endParaRPr lang="en-US" altLang="zh-CN" sz="1361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zh-CN" altLang="en-US" sz="1588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</a:t>
            </a:r>
            <a:endParaRPr lang="en-US" altLang="zh-CN" sz="1588" b="1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zh-CN" altLang="en-US" sz="136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在黑屏状态下，点击此处可直接退出黑屏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1C7C9E91-3258-B3AB-D317-A311A0E0B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021" b="5021"/>
          <a:stretch/>
        </p:blipFill>
        <p:spPr>
          <a:xfrm>
            <a:off x="5854301" y="4302393"/>
            <a:ext cx="302670" cy="272275"/>
          </a:xfrm>
          <a:prstGeom prst="rect">
            <a:avLst/>
          </a:prstGeom>
        </p:spPr>
      </p:pic>
      <p:pic>
        <p:nvPicPr>
          <p:cNvPr id="22" name="光标1" descr="图标&#10;&#10;低可信度描述已自动生成">
            <a:extLst>
              <a:ext uri="{FF2B5EF4-FFF2-40B4-BE49-F238E27FC236}">
                <a16:creationId xmlns:a16="http://schemas.microsoft.com/office/drawing/2014/main" id="{94405C5B-D6F7-5D24-60D1-F558FF9C55B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24" y="3060443"/>
            <a:ext cx="723600" cy="723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76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900" advClick="0" advTm="0">
        <p159:morph option="byCha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33000" y="13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601069F-04D4-B7D8-77E4-C79FC78297BF}"/>
              </a:ext>
            </a:extLst>
          </p:cNvPr>
          <p:cNvSpPr/>
          <p:nvPr/>
        </p:nvSpPr>
        <p:spPr>
          <a:xfrm>
            <a:off x="2884178" y="2384704"/>
            <a:ext cx="8549642" cy="2592070"/>
          </a:xfrm>
          <a:prstGeom prst="roundRect">
            <a:avLst>
              <a:gd name="adj" fmla="val 5652"/>
            </a:avLst>
          </a:prstGeom>
          <a:solidFill>
            <a:srgbClr val="26262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F70DEC4-5F3B-4B3D-85B2-43D9F9697303}"/>
              </a:ext>
            </a:extLst>
          </p:cNvPr>
          <p:cNvSpPr/>
          <p:nvPr/>
        </p:nvSpPr>
        <p:spPr>
          <a:xfrm>
            <a:off x="2955035" y="1269942"/>
            <a:ext cx="8478787" cy="3940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16"/>
            <a:endParaRPr lang="en-US" altLang="zh-CN" sz="119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701" dirty="0">
                <a:solidFill>
                  <a:prstClr val="white">
                    <a:alpha val="66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提示：“设计风格”正在研发中，暂不可用</a:t>
            </a:r>
            <a:endParaRPr lang="en-US" altLang="zh-CN" sz="1701" dirty="0">
              <a:solidFill>
                <a:prstClr val="white">
                  <a:alpha val="66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endParaRPr lang="en-US" altLang="zh-CN" sz="1814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 defTabSz="808716"/>
            <a:endParaRPr lang="en-US" altLang="zh-CN" sz="1701" dirty="0">
              <a:solidFill>
                <a:prstClr val="white">
                  <a:alpha val="66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zh-CN" altLang="en-US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深色模式</a:t>
            </a:r>
            <a:r>
              <a:rPr lang="en-US" altLang="zh-CN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	                                                                        </a:t>
            </a:r>
            <a:r>
              <a:rPr lang="zh-CN" altLang="en-US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开</a:t>
            </a:r>
            <a:endParaRPr lang="en-US" altLang="zh-CN" sz="204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en-US" altLang="zh-CN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en-US" altLang="zh-CN" sz="238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endParaRPr lang="en-US" altLang="zh-CN" sz="136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en-US" altLang="zh-CN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设计风格</a:t>
            </a:r>
            <a:r>
              <a:rPr lang="en-US" altLang="zh-CN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	                                                  </a:t>
            </a:r>
            <a:r>
              <a:rPr lang="en-US" altLang="zh-CN" sz="2041" dirty="0" err="1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endParaRPr lang="en-US" altLang="zh-CN" sz="204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>
              <a:lnSpc>
                <a:spcPct val="220000"/>
              </a:lnSpc>
            </a:pPr>
            <a:r>
              <a:rPr lang="en-US" altLang="zh-CN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                                                   </a:t>
            </a:r>
            <a:r>
              <a:rPr lang="zh-CN" altLang="en-US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 </a:t>
            </a:r>
            <a:r>
              <a:rPr lang="en-US" altLang="zh-CN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Material Design</a:t>
            </a:r>
          </a:p>
          <a:p>
            <a:pPr algn="just" defTabSz="808716">
              <a:lnSpc>
                <a:spcPct val="220000"/>
              </a:lnSpc>
            </a:pPr>
            <a:r>
              <a:rPr lang="en-US" altLang="zh-CN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204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语言</a:t>
            </a:r>
            <a:endParaRPr lang="en-US" altLang="zh-CN" sz="204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6" y="199713"/>
            <a:ext cx="5328693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13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7" name="图形 21">
            <a:extLst>
              <a:ext uri="{FF2B5EF4-FFF2-40B4-BE49-F238E27FC236}">
                <a16:creationId xmlns:a16="http://schemas.microsoft.com/office/drawing/2014/main" id="{3E663587-FE2D-44E9-823D-7A23BB2BEDB3}"/>
              </a:ext>
            </a:extLst>
          </p:cNvPr>
          <p:cNvSpPr/>
          <p:nvPr/>
        </p:nvSpPr>
        <p:spPr>
          <a:xfrm>
            <a:off x="9956119" y="-61439"/>
            <a:ext cx="2251747" cy="2349118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6" name="图形 88">
            <a:extLst>
              <a:ext uri="{FF2B5EF4-FFF2-40B4-BE49-F238E27FC236}">
                <a16:creationId xmlns:a16="http://schemas.microsoft.com/office/drawing/2014/main" id="{FA7DC967-F315-4FA7-9CE6-BF8AE869ADA0}"/>
              </a:ext>
            </a:extLst>
          </p:cNvPr>
          <p:cNvSpPr/>
          <p:nvPr/>
        </p:nvSpPr>
        <p:spPr>
          <a:xfrm>
            <a:off x="3198997" y="2569535"/>
            <a:ext cx="333121" cy="226806"/>
          </a:xfrm>
          <a:custGeom>
            <a:avLst/>
            <a:gdLst>
              <a:gd name="connsiteX0" fmla="*/ 133350 w 391715"/>
              <a:gd name="connsiteY0" fmla="*/ 0 h 266700"/>
              <a:gd name="connsiteX1" fmla="*/ 195861 w 391715"/>
              <a:gd name="connsiteY1" fmla="*/ 15530 h 266700"/>
              <a:gd name="connsiteX2" fmla="*/ 125016 w 391715"/>
              <a:gd name="connsiteY2" fmla="*/ 133350 h 266700"/>
              <a:gd name="connsiteX3" fmla="*/ 195858 w 391715"/>
              <a:gd name="connsiteY3" fmla="*/ 251173 h 266700"/>
              <a:gd name="connsiteX4" fmla="*/ 133350 w 391715"/>
              <a:gd name="connsiteY4" fmla="*/ 266700 h 266700"/>
              <a:gd name="connsiteX5" fmla="*/ 0 w 391715"/>
              <a:gd name="connsiteY5" fmla="*/ 133350 h 266700"/>
              <a:gd name="connsiteX6" fmla="*/ 133350 w 391715"/>
              <a:gd name="connsiteY6" fmla="*/ 0 h 266700"/>
              <a:gd name="connsiteX7" fmla="*/ 258366 w 391715"/>
              <a:gd name="connsiteY7" fmla="*/ 0 h 266700"/>
              <a:gd name="connsiteX8" fmla="*/ 391716 w 391715"/>
              <a:gd name="connsiteY8" fmla="*/ 133350 h 266700"/>
              <a:gd name="connsiteX9" fmla="*/ 258366 w 391715"/>
              <a:gd name="connsiteY9" fmla="*/ 266700 h 266700"/>
              <a:gd name="connsiteX10" fmla="*/ 195858 w 391715"/>
              <a:gd name="connsiteY10" fmla="*/ 251173 h 266700"/>
              <a:gd name="connsiteX11" fmla="*/ 233343 w 391715"/>
              <a:gd name="connsiteY11" fmla="*/ 221578 h 266700"/>
              <a:gd name="connsiteX12" fmla="*/ 166681 w 391715"/>
              <a:gd name="connsiteY12" fmla="*/ 133350 h 266700"/>
              <a:gd name="connsiteX13" fmla="*/ 233343 w 391715"/>
              <a:gd name="connsiteY13" fmla="*/ 45121 h 266700"/>
              <a:gd name="connsiteX14" fmla="*/ 195861 w 391715"/>
              <a:gd name="connsiteY14" fmla="*/ 15530 h 266700"/>
              <a:gd name="connsiteX15" fmla="*/ 258366 w 391715"/>
              <a:gd name="connsiteY15" fmla="*/ 0 h 266700"/>
              <a:gd name="connsiteX16" fmla="*/ 258366 w 391715"/>
              <a:gd name="connsiteY16" fmla="*/ 41665 h 266700"/>
              <a:gd name="connsiteX17" fmla="*/ 233343 w 391715"/>
              <a:gd name="connsiteY17" fmla="*/ 45121 h 266700"/>
              <a:gd name="connsiteX18" fmla="*/ 266700 w 391715"/>
              <a:gd name="connsiteY18" fmla="*/ 133350 h 266700"/>
              <a:gd name="connsiteX19" fmla="*/ 233343 w 391715"/>
              <a:gd name="connsiteY19" fmla="*/ 221578 h 266700"/>
              <a:gd name="connsiteX20" fmla="*/ 258366 w 391715"/>
              <a:gd name="connsiteY20" fmla="*/ 225035 h 266700"/>
              <a:gd name="connsiteX21" fmla="*/ 350050 w 391715"/>
              <a:gd name="connsiteY21" fmla="*/ 133350 h 266700"/>
              <a:gd name="connsiteX22" fmla="*/ 258366 w 391715"/>
              <a:gd name="connsiteY22" fmla="*/ 4166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1715" h="266700">
                <a:moveTo>
                  <a:pt x="133350" y="0"/>
                </a:moveTo>
                <a:cubicBezTo>
                  <a:pt x="155939" y="0"/>
                  <a:pt x="177215" y="5617"/>
                  <a:pt x="195861" y="15530"/>
                </a:cubicBezTo>
                <a:cubicBezTo>
                  <a:pt x="153713" y="37933"/>
                  <a:pt x="125016" y="82290"/>
                  <a:pt x="125016" y="133350"/>
                </a:cubicBezTo>
                <a:cubicBezTo>
                  <a:pt x="125016" y="184410"/>
                  <a:pt x="153713" y="228767"/>
                  <a:pt x="195858" y="251173"/>
                </a:cubicBezTo>
                <a:cubicBezTo>
                  <a:pt x="177215" y="261083"/>
                  <a:pt x="155939" y="266700"/>
                  <a:pt x="133350" y="266700"/>
                </a:cubicBezTo>
                <a:cubicBezTo>
                  <a:pt x="59703" y="266700"/>
                  <a:pt x="0" y="206998"/>
                  <a:pt x="0" y="133350"/>
                </a:cubicBezTo>
                <a:cubicBezTo>
                  <a:pt x="0" y="59703"/>
                  <a:pt x="59703" y="0"/>
                  <a:pt x="133350" y="0"/>
                </a:cubicBezTo>
                <a:close/>
                <a:moveTo>
                  <a:pt x="258366" y="0"/>
                </a:moveTo>
                <a:cubicBezTo>
                  <a:pt x="332013" y="0"/>
                  <a:pt x="391716" y="59703"/>
                  <a:pt x="391716" y="133350"/>
                </a:cubicBezTo>
                <a:cubicBezTo>
                  <a:pt x="391716" y="206998"/>
                  <a:pt x="332013" y="266700"/>
                  <a:pt x="258366" y="266700"/>
                </a:cubicBezTo>
                <a:cubicBezTo>
                  <a:pt x="235778" y="266700"/>
                  <a:pt x="214502" y="261084"/>
                  <a:pt x="195858" y="251173"/>
                </a:cubicBezTo>
                <a:cubicBezTo>
                  <a:pt x="210081" y="243610"/>
                  <a:pt x="222771" y="233551"/>
                  <a:pt x="233343" y="221578"/>
                </a:cubicBezTo>
                <a:cubicBezTo>
                  <a:pt x="194869" y="210688"/>
                  <a:pt x="166681" y="175312"/>
                  <a:pt x="166681" y="133350"/>
                </a:cubicBezTo>
                <a:cubicBezTo>
                  <a:pt x="166681" y="91389"/>
                  <a:pt x="194869" y="56012"/>
                  <a:pt x="233343" y="45121"/>
                </a:cubicBezTo>
                <a:cubicBezTo>
                  <a:pt x="222771" y="33149"/>
                  <a:pt x="210081" y="23090"/>
                  <a:pt x="195861" y="15530"/>
                </a:cubicBezTo>
                <a:cubicBezTo>
                  <a:pt x="214502" y="5616"/>
                  <a:pt x="235778" y="0"/>
                  <a:pt x="258366" y="0"/>
                </a:cubicBezTo>
                <a:close/>
                <a:moveTo>
                  <a:pt x="258366" y="41665"/>
                </a:moveTo>
                <a:cubicBezTo>
                  <a:pt x="249691" y="41665"/>
                  <a:pt x="241297" y="42870"/>
                  <a:pt x="233343" y="45121"/>
                </a:cubicBezTo>
                <a:cubicBezTo>
                  <a:pt x="254102" y="68632"/>
                  <a:pt x="266700" y="99520"/>
                  <a:pt x="266700" y="133350"/>
                </a:cubicBezTo>
                <a:cubicBezTo>
                  <a:pt x="266700" y="167179"/>
                  <a:pt x="254102" y="198068"/>
                  <a:pt x="233343" y="221578"/>
                </a:cubicBezTo>
                <a:cubicBezTo>
                  <a:pt x="241297" y="223830"/>
                  <a:pt x="249691" y="225035"/>
                  <a:pt x="258366" y="225035"/>
                </a:cubicBezTo>
                <a:cubicBezTo>
                  <a:pt x="309002" y="225035"/>
                  <a:pt x="350050" y="183986"/>
                  <a:pt x="350050" y="133350"/>
                </a:cubicBezTo>
                <a:cubicBezTo>
                  <a:pt x="350050" y="82714"/>
                  <a:pt x="309002" y="41665"/>
                  <a:pt x="258366" y="41665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93" name="图形 92">
            <a:extLst>
              <a:ext uri="{FF2B5EF4-FFF2-40B4-BE49-F238E27FC236}">
                <a16:creationId xmlns:a16="http://schemas.microsoft.com/office/drawing/2014/main" id="{B7176879-08F0-4973-8470-67BBC4C9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0865" y="3233539"/>
            <a:ext cx="301550" cy="301550"/>
          </a:xfrm>
          <a:prstGeom prst="rect">
            <a:avLst/>
          </a:prstGeom>
        </p:spPr>
      </p:pic>
      <p:grpSp>
        <p:nvGrpSpPr>
          <p:cNvPr id="98" name="图形 94">
            <a:extLst>
              <a:ext uri="{FF2B5EF4-FFF2-40B4-BE49-F238E27FC236}">
                <a16:creationId xmlns:a16="http://schemas.microsoft.com/office/drawing/2014/main" id="{FD5D1740-C1E8-4042-98B5-EFE5309A6CAD}"/>
              </a:ext>
            </a:extLst>
          </p:cNvPr>
          <p:cNvGrpSpPr/>
          <p:nvPr/>
        </p:nvGrpSpPr>
        <p:grpSpPr>
          <a:xfrm>
            <a:off x="7740867" y="3827133"/>
            <a:ext cx="301549" cy="301549"/>
            <a:chOff x="4748555" y="4279092"/>
            <a:chExt cx="590550" cy="590550"/>
          </a:xfrm>
          <a:noFill/>
        </p:grpSpPr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1D1ED4C0-BC77-4D2D-8959-90D8E729403B}"/>
                </a:ext>
              </a:extLst>
            </p:cNvPr>
            <p:cNvSpPr/>
            <p:nvPr/>
          </p:nvSpPr>
          <p:spPr>
            <a:xfrm>
              <a:off x="4748555" y="4279092"/>
              <a:ext cx="590550" cy="590550"/>
            </a:xfrm>
            <a:custGeom>
              <a:avLst/>
              <a:gdLst>
                <a:gd name="connsiteX0" fmla="*/ 590550 w 590550"/>
                <a:gd name="connsiteY0" fmla="*/ 295275 h 590550"/>
                <a:gd name="connsiteX1" fmla="*/ 295275 w 590550"/>
                <a:gd name="connsiteY1" fmla="*/ 590550 h 590550"/>
                <a:gd name="connsiteX2" fmla="*/ 0 w 590550"/>
                <a:gd name="connsiteY2" fmla="*/ 295275 h 590550"/>
                <a:gd name="connsiteX3" fmla="*/ 295275 w 590550"/>
                <a:gd name="connsiteY3" fmla="*/ 0 h 590550"/>
                <a:gd name="connsiteX4" fmla="*/ 590550 w 590550"/>
                <a:gd name="connsiteY4" fmla="*/ 295275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90550" y="295275"/>
                  </a:moveTo>
                  <a:cubicBezTo>
                    <a:pt x="590550" y="458351"/>
                    <a:pt x="458351" y="590550"/>
                    <a:pt x="295275" y="590550"/>
                  </a:cubicBezTo>
                  <a:cubicBezTo>
                    <a:pt x="132199" y="590550"/>
                    <a:pt x="0" y="458351"/>
                    <a:pt x="0" y="295275"/>
                  </a:cubicBezTo>
                  <a:cubicBezTo>
                    <a:pt x="0" y="132199"/>
                    <a:pt x="132199" y="0"/>
                    <a:pt x="295275" y="0"/>
                  </a:cubicBezTo>
                  <a:cubicBezTo>
                    <a:pt x="458351" y="0"/>
                    <a:pt x="590550" y="132199"/>
                    <a:pt x="590550" y="295275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01489199-B3F7-4B90-85EB-F91AE5C2A703}"/>
                </a:ext>
              </a:extLst>
            </p:cNvPr>
            <p:cNvSpPr/>
            <p:nvPr/>
          </p:nvSpPr>
          <p:spPr>
            <a:xfrm>
              <a:off x="4839995" y="4370532"/>
              <a:ext cx="407670" cy="407670"/>
            </a:xfrm>
            <a:custGeom>
              <a:avLst/>
              <a:gdLst>
                <a:gd name="connsiteX0" fmla="*/ 0 w 407670"/>
                <a:gd name="connsiteY0" fmla="*/ 0 h 407670"/>
                <a:gd name="connsiteX1" fmla="*/ 407670 w 407670"/>
                <a:gd name="connsiteY1" fmla="*/ 0 h 407670"/>
                <a:gd name="connsiteX2" fmla="*/ 407670 w 407670"/>
                <a:gd name="connsiteY2" fmla="*/ 407670 h 407670"/>
                <a:gd name="connsiteX3" fmla="*/ 0 w 407670"/>
                <a:gd name="connsiteY3" fmla="*/ 407670 h 4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670" h="407670">
                  <a:moveTo>
                    <a:pt x="0" y="0"/>
                  </a:moveTo>
                  <a:lnTo>
                    <a:pt x="407670" y="0"/>
                  </a:lnTo>
                  <a:lnTo>
                    <a:pt x="407670" y="407670"/>
                  </a:lnTo>
                  <a:lnTo>
                    <a:pt x="0" y="40767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6FDC106E-6835-42C4-B79B-B37475603601}"/>
                </a:ext>
              </a:extLst>
            </p:cNvPr>
            <p:cNvSpPr/>
            <p:nvPr/>
          </p:nvSpPr>
          <p:spPr>
            <a:xfrm>
              <a:off x="4845881" y="4370532"/>
              <a:ext cx="395897" cy="395897"/>
            </a:xfrm>
            <a:custGeom>
              <a:avLst/>
              <a:gdLst>
                <a:gd name="connsiteX0" fmla="*/ 395897 w 395897"/>
                <a:gd name="connsiteY0" fmla="*/ 0 h 395897"/>
                <a:gd name="connsiteX1" fmla="*/ 0 w 395897"/>
                <a:gd name="connsiteY1" fmla="*/ 0 h 395897"/>
                <a:gd name="connsiteX2" fmla="*/ 197949 w 395897"/>
                <a:gd name="connsiteY2" fmla="*/ 395897 h 395897"/>
                <a:gd name="connsiteX3" fmla="*/ 395897 w 395897"/>
                <a:gd name="connsiteY3" fmla="*/ 0 h 39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897" h="395897">
                  <a:moveTo>
                    <a:pt x="395897" y="0"/>
                  </a:moveTo>
                  <a:lnTo>
                    <a:pt x="0" y="0"/>
                  </a:lnTo>
                  <a:lnTo>
                    <a:pt x="197949" y="395897"/>
                  </a:lnTo>
                  <a:lnTo>
                    <a:pt x="395897" y="0"/>
                  </a:ln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97" name="图形 90">
            <a:extLst>
              <a:ext uri="{FF2B5EF4-FFF2-40B4-BE49-F238E27FC236}">
                <a16:creationId xmlns:a16="http://schemas.microsoft.com/office/drawing/2014/main" id="{F2747F79-AD74-495A-A659-F77C4A6F6F1E}"/>
              </a:ext>
            </a:extLst>
          </p:cNvPr>
          <p:cNvSpPr/>
          <p:nvPr/>
        </p:nvSpPr>
        <p:spPr>
          <a:xfrm>
            <a:off x="3243808" y="3223233"/>
            <a:ext cx="251981" cy="311858"/>
          </a:xfrm>
          <a:custGeom>
            <a:avLst/>
            <a:gdLst>
              <a:gd name="connsiteX0" fmla="*/ 279633 w 296302"/>
              <a:gd name="connsiteY0" fmla="*/ 145852 h 366712"/>
              <a:gd name="connsiteX1" fmla="*/ 296302 w 296302"/>
              <a:gd name="connsiteY1" fmla="*/ 162520 h 366712"/>
              <a:gd name="connsiteX2" fmla="*/ 296302 w 296302"/>
              <a:gd name="connsiteY2" fmla="*/ 175855 h 366712"/>
              <a:gd name="connsiteX3" fmla="*/ 246296 w 296302"/>
              <a:gd name="connsiteY3" fmla="*/ 225862 h 366712"/>
              <a:gd name="connsiteX4" fmla="*/ 222488 w 296302"/>
              <a:gd name="connsiteY4" fmla="*/ 225862 h 366712"/>
              <a:gd name="connsiteX5" fmla="*/ 193318 w 296302"/>
              <a:gd name="connsiteY5" fmla="*/ 255032 h 366712"/>
              <a:gd name="connsiteX6" fmla="*/ 193544 w 296302"/>
              <a:gd name="connsiteY6" fmla="*/ 258669 h 366712"/>
              <a:gd name="connsiteX7" fmla="*/ 201095 w 296302"/>
              <a:gd name="connsiteY7" fmla="*/ 318750 h 366712"/>
              <a:gd name="connsiteX8" fmla="*/ 164102 w 296302"/>
              <a:gd name="connsiteY8" fmla="*/ 366379 h 366712"/>
              <a:gd name="connsiteX9" fmla="*/ 158785 w 296302"/>
              <a:gd name="connsiteY9" fmla="*/ 366713 h 366712"/>
              <a:gd name="connsiteX10" fmla="*/ 116141 w 296302"/>
              <a:gd name="connsiteY10" fmla="*/ 324069 h 366712"/>
              <a:gd name="connsiteX11" fmla="*/ 116474 w 296302"/>
              <a:gd name="connsiteY11" fmla="*/ 318750 h 366712"/>
              <a:gd name="connsiteX12" fmla="*/ 124025 w 296302"/>
              <a:gd name="connsiteY12" fmla="*/ 258669 h 366712"/>
              <a:gd name="connsiteX13" fmla="*/ 98720 w 296302"/>
              <a:gd name="connsiteY13" fmla="*/ 226090 h 366712"/>
              <a:gd name="connsiteX14" fmla="*/ 95083 w 296302"/>
              <a:gd name="connsiteY14" fmla="*/ 225862 h 366712"/>
              <a:gd name="connsiteX15" fmla="*/ 71274 w 296302"/>
              <a:gd name="connsiteY15" fmla="*/ 225862 h 366712"/>
              <a:gd name="connsiteX16" fmla="*/ 21268 w 296302"/>
              <a:gd name="connsiteY16" fmla="*/ 175855 h 366712"/>
              <a:gd name="connsiteX17" fmla="*/ 21268 w 296302"/>
              <a:gd name="connsiteY17" fmla="*/ 162520 h 366712"/>
              <a:gd name="connsiteX18" fmla="*/ 37937 w 296302"/>
              <a:gd name="connsiteY18" fmla="*/ 145852 h 366712"/>
              <a:gd name="connsiteX19" fmla="*/ 279633 w 296302"/>
              <a:gd name="connsiteY19" fmla="*/ 145852 h 366712"/>
              <a:gd name="connsiteX20" fmla="*/ 271299 w 296302"/>
              <a:gd name="connsiteY20" fmla="*/ 170855 h 366712"/>
              <a:gd name="connsiteX21" fmla="*/ 46271 w 296302"/>
              <a:gd name="connsiteY21" fmla="*/ 170855 h 366712"/>
              <a:gd name="connsiteX22" fmla="*/ 46271 w 296302"/>
              <a:gd name="connsiteY22" fmla="*/ 175855 h 366712"/>
              <a:gd name="connsiteX23" fmla="*/ 71274 w 296302"/>
              <a:gd name="connsiteY23" fmla="*/ 200858 h 366712"/>
              <a:gd name="connsiteX24" fmla="*/ 95083 w 296302"/>
              <a:gd name="connsiteY24" fmla="*/ 200858 h 366712"/>
              <a:gd name="connsiteX25" fmla="*/ 101839 w 296302"/>
              <a:gd name="connsiteY25" fmla="*/ 201282 h 366712"/>
              <a:gd name="connsiteX26" fmla="*/ 148834 w 296302"/>
              <a:gd name="connsiteY26" fmla="*/ 261788 h 366712"/>
              <a:gd name="connsiteX27" fmla="*/ 141281 w 296302"/>
              <a:gd name="connsiteY27" fmla="*/ 321869 h 366712"/>
              <a:gd name="connsiteX28" fmla="*/ 141144 w 296302"/>
              <a:gd name="connsiteY28" fmla="*/ 324069 h 366712"/>
              <a:gd name="connsiteX29" fmla="*/ 158785 w 296302"/>
              <a:gd name="connsiteY29" fmla="*/ 341709 h 366712"/>
              <a:gd name="connsiteX30" fmla="*/ 160985 w 296302"/>
              <a:gd name="connsiteY30" fmla="*/ 341571 h 366712"/>
              <a:gd name="connsiteX31" fmla="*/ 176289 w 296302"/>
              <a:gd name="connsiteY31" fmla="*/ 321869 h 366712"/>
              <a:gd name="connsiteX32" fmla="*/ 168736 w 296302"/>
              <a:gd name="connsiteY32" fmla="*/ 261788 h 366712"/>
              <a:gd name="connsiteX33" fmla="*/ 168314 w 296302"/>
              <a:gd name="connsiteY33" fmla="*/ 255032 h 366712"/>
              <a:gd name="connsiteX34" fmla="*/ 222488 w 296302"/>
              <a:gd name="connsiteY34" fmla="*/ 200858 h 366712"/>
              <a:gd name="connsiteX35" fmla="*/ 246296 w 296302"/>
              <a:gd name="connsiteY35" fmla="*/ 200858 h 366712"/>
              <a:gd name="connsiteX36" fmla="*/ 271299 w 296302"/>
              <a:gd name="connsiteY36" fmla="*/ 175855 h 366712"/>
              <a:gd name="connsiteX37" fmla="*/ 271299 w 296302"/>
              <a:gd name="connsiteY37" fmla="*/ 170855 h 366712"/>
              <a:gd name="connsiteX38" fmla="*/ 249743 w 296302"/>
              <a:gd name="connsiteY38" fmla="*/ 0 h 366712"/>
              <a:gd name="connsiteX39" fmla="*/ 291415 w 296302"/>
              <a:gd name="connsiteY39" fmla="*/ 41672 h 366712"/>
              <a:gd name="connsiteX40" fmla="*/ 291160 w 296302"/>
              <a:gd name="connsiteY40" fmla="*/ 46274 h 366712"/>
              <a:gd name="connsiteX41" fmla="*/ 279485 w 296302"/>
              <a:gd name="connsiteY41" fmla="*/ 129183 h 366712"/>
              <a:gd name="connsiteX42" fmla="*/ 253782 w 296302"/>
              <a:gd name="connsiteY42" fmla="*/ 129183 h 366712"/>
              <a:gd name="connsiteX43" fmla="*/ 266310 w 296302"/>
              <a:gd name="connsiteY43" fmla="*/ 43513 h 366712"/>
              <a:gd name="connsiteX44" fmla="*/ 266387 w 296302"/>
              <a:gd name="connsiteY44" fmla="*/ 42594 h 366712"/>
              <a:gd name="connsiteX45" fmla="*/ 266412 w 296302"/>
              <a:gd name="connsiteY45" fmla="*/ 41672 h 366712"/>
              <a:gd name="connsiteX46" fmla="*/ 250575 w 296302"/>
              <a:gd name="connsiteY46" fmla="*/ 25023 h 366712"/>
              <a:gd name="connsiteX47" fmla="*/ 249743 w 296302"/>
              <a:gd name="connsiteY47" fmla="*/ 25003 h 366712"/>
              <a:gd name="connsiteX48" fmla="*/ 31612 w 296302"/>
              <a:gd name="connsiteY48" fmla="*/ 25003 h 366712"/>
              <a:gd name="connsiteX49" fmla="*/ 32857 w 296302"/>
              <a:gd name="connsiteY49" fmla="*/ 27125 h 366712"/>
              <a:gd name="connsiteX50" fmla="*/ 41540 w 296302"/>
              <a:gd name="connsiteY50" fmla="*/ 43038 h 366712"/>
              <a:gd name="connsiteX51" fmla="*/ 43631 w 296302"/>
              <a:gd name="connsiteY51" fmla="*/ 47159 h 366712"/>
              <a:gd name="connsiteX52" fmla="*/ 67067 w 296302"/>
              <a:gd name="connsiteY52" fmla="*/ 129185 h 366712"/>
              <a:gd name="connsiteX53" fmla="*/ 41989 w 296302"/>
              <a:gd name="connsiteY53" fmla="*/ 129183 h 366712"/>
              <a:gd name="connsiteX54" fmla="*/ 41958 w 296302"/>
              <a:gd name="connsiteY54" fmla="*/ 127439 h 366712"/>
              <a:gd name="connsiteX55" fmla="*/ 21268 w 296302"/>
              <a:gd name="connsiteY55" fmla="*/ 58341 h 366712"/>
              <a:gd name="connsiteX56" fmla="*/ 2697 w 296302"/>
              <a:gd name="connsiteY56" fmla="*/ 25757 h 366712"/>
              <a:gd name="connsiteX57" fmla="*/ 7583 w 296302"/>
              <a:gd name="connsiteY57" fmla="*/ 2695 h 366712"/>
              <a:gd name="connsiteX58" fmla="*/ 16671 w 296302"/>
              <a:gd name="connsiteY58" fmla="*/ 0 h 366712"/>
              <a:gd name="connsiteX59" fmla="*/ 249743 w 296302"/>
              <a:gd name="connsiteY59" fmla="*/ 0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6302" h="366712">
                <a:moveTo>
                  <a:pt x="279633" y="145852"/>
                </a:moveTo>
                <a:cubicBezTo>
                  <a:pt x="288840" y="145852"/>
                  <a:pt x="296302" y="153314"/>
                  <a:pt x="296302" y="162520"/>
                </a:cubicBezTo>
                <a:lnTo>
                  <a:pt x="296302" y="175855"/>
                </a:lnTo>
                <a:cubicBezTo>
                  <a:pt x="296302" y="203474"/>
                  <a:pt x="273914" y="225862"/>
                  <a:pt x="246296" y="225862"/>
                </a:cubicBezTo>
                <a:lnTo>
                  <a:pt x="222488" y="225862"/>
                </a:lnTo>
                <a:cubicBezTo>
                  <a:pt x="206378" y="225862"/>
                  <a:pt x="193318" y="238922"/>
                  <a:pt x="193318" y="255032"/>
                </a:cubicBezTo>
                <a:cubicBezTo>
                  <a:pt x="193318" y="256249"/>
                  <a:pt x="193393" y="257462"/>
                  <a:pt x="193544" y="258669"/>
                </a:cubicBezTo>
                <a:lnTo>
                  <a:pt x="201095" y="318750"/>
                </a:lnTo>
                <a:cubicBezTo>
                  <a:pt x="204034" y="342118"/>
                  <a:pt x="187470" y="363442"/>
                  <a:pt x="164102" y="366379"/>
                </a:cubicBezTo>
                <a:cubicBezTo>
                  <a:pt x="162339" y="366601"/>
                  <a:pt x="160564" y="366713"/>
                  <a:pt x="158785" y="366713"/>
                </a:cubicBezTo>
                <a:cubicBezTo>
                  <a:pt x="135234" y="366713"/>
                  <a:pt x="116141" y="347620"/>
                  <a:pt x="116141" y="324069"/>
                </a:cubicBezTo>
                <a:cubicBezTo>
                  <a:pt x="116141" y="322290"/>
                  <a:pt x="116252" y="320515"/>
                  <a:pt x="116474" y="318750"/>
                </a:cubicBezTo>
                <a:lnTo>
                  <a:pt x="124025" y="258669"/>
                </a:lnTo>
                <a:cubicBezTo>
                  <a:pt x="126034" y="242685"/>
                  <a:pt x="114705" y="228099"/>
                  <a:pt x="98720" y="226090"/>
                </a:cubicBezTo>
                <a:cubicBezTo>
                  <a:pt x="97514" y="225938"/>
                  <a:pt x="96299" y="225862"/>
                  <a:pt x="95083" y="225862"/>
                </a:cubicBezTo>
                <a:lnTo>
                  <a:pt x="71274" y="225862"/>
                </a:lnTo>
                <a:cubicBezTo>
                  <a:pt x="43656" y="225862"/>
                  <a:pt x="21268" y="203474"/>
                  <a:pt x="21268" y="175855"/>
                </a:cubicBezTo>
                <a:lnTo>
                  <a:pt x="21268" y="162520"/>
                </a:lnTo>
                <a:cubicBezTo>
                  <a:pt x="21268" y="153314"/>
                  <a:pt x="28731" y="145852"/>
                  <a:pt x="37937" y="145852"/>
                </a:cubicBezTo>
                <a:lnTo>
                  <a:pt x="279633" y="145852"/>
                </a:lnTo>
                <a:close/>
                <a:moveTo>
                  <a:pt x="271299" y="170855"/>
                </a:moveTo>
                <a:lnTo>
                  <a:pt x="46271" y="170855"/>
                </a:lnTo>
                <a:lnTo>
                  <a:pt x="46271" y="175855"/>
                </a:lnTo>
                <a:cubicBezTo>
                  <a:pt x="46271" y="189664"/>
                  <a:pt x="57465" y="200858"/>
                  <a:pt x="71274" y="200858"/>
                </a:cubicBezTo>
                <a:lnTo>
                  <a:pt x="95083" y="200858"/>
                </a:lnTo>
                <a:cubicBezTo>
                  <a:pt x="97341" y="200858"/>
                  <a:pt x="99598" y="201000"/>
                  <a:pt x="101839" y="201282"/>
                </a:cubicBezTo>
                <a:cubicBezTo>
                  <a:pt x="131525" y="205012"/>
                  <a:pt x="152564" y="232102"/>
                  <a:pt x="148834" y="261788"/>
                </a:cubicBezTo>
                <a:lnTo>
                  <a:pt x="141281" y="321869"/>
                </a:lnTo>
                <a:cubicBezTo>
                  <a:pt x="141189" y="322599"/>
                  <a:pt x="141144" y="323334"/>
                  <a:pt x="141144" y="324069"/>
                </a:cubicBezTo>
                <a:cubicBezTo>
                  <a:pt x="141144" y="333812"/>
                  <a:pt x="149042" y="341709"/>
                  <a:pt x="158785" y="341709"/>
                </a:cubicBezTo>
                <a:cubicBezTo>
                  <a:pt x="159520" y="341709"/>
                  <a:pt x="160255" y="341663"/>
                  <a:pt x="160985" y="341571"/>
                </a:cubicBezTo>
                <a:cubicBezTo>
                  <a:pt x="170651" y="340356"/>
                  <a:pt x="177502" y="331535"/>
                  <a:pt x="176289" y="321869"/>
                </a:cubicBezTo>
                <a:lnTo>
                  <a:pt x="168736" y="261788"/>
                </a:lnTo>
                <a:cubicBezTo>
                  <a:pt x="168455" y="259547"/>
                  <a:pt x="168314" y="257290"/>
                  <a:pt x="168314" y="255032"/>
                </a:cubicBezTo>
                <a:cubicBezTo>
                  <a:pt x="168314" y="225113"/>
                  <a:pt x="192568" y="200858"/>
                  <a:pt x="222488" y="200858"/>
                </a:cubicBezTo>
                <a:lnTo>
                  <a:pt x="246296" y="200858"/>
                </a:lnTo>
                <a:cubicBezTo>
                  <a:pt x="260104" y="200858"/>
                  <a:pt x="271299" y="189664"/>
                  <a:pt x="271299" y="175855"/>
                </a:cubicBezTo>
                <a:lnTo>
                  <a:pt x="271299" y="170855"/>
                </a:lnTo>
                <a:close/>
                <a:moveTo>
                  <a:pt x="249743" y="0"/>
                </a:moveTo>
                <a:cubicBezTo>
                  <a:pt x="272758" y="0"/>
                  <a:pt x="291415" y="18657"/>
                  <a:pt x="291415" y="41672"/>
                </a:cubicBezTo>
                <a:cubicBezTo>
                  <a:pt x="291415" y="43209"/>
                  <a:pt x="291330" y="44746"/>
                  <a:pt x="291160" y="46274"/>
                </a:cubicBezTo>
                <a:lnTo>
                  <a:pt x="279485" y="129183"/>
                </a:lnTo>
                <a:lnTo>
                  <a:pt x="253782" y="129183"/>
                </a:lnTo>
                <a:lnTo>
                  <a:pt x="266310" y="43513"/>
                </a:lnTo>
                <a:cubicBezTo>
                  <a:pt x="266345" y="43207"/>
                  <a:pt x="266370" y="42901"/>
                  <a:pt x="266387" y="42594"/>
                </a:cubicBezTo>
                <a:lnTo>
                  <a:pt x="266412" y="41672"/>
                </a:lnTo>
                <a:cubicBezTo>
                  <a:pt x="266412" y="32745"/>
                  <a:pt x="259394" y="25457"/>
                  <a:pt x="250575" y="25023"/>
                </a:cubicBezTo>
                <a:lnTo>
                  <a:pt x="249743" y="25003"/>
                </a:lnTo>
                <a:lnTo>
                  <a:pt x="31612" y="25003"/>
                </a:lnTo>
                <a:lnTo>
                  <a:pt x="32857" y="27125"/>
                </a:lnTo>
                <a:cubicBezTo>
                  <a:pt x="35837" y="32277"/>
                  <a:pt x="38732" y="37582"/>
                  <a:pt x="41540" y="43038"/>
                </a:cubicBezTo>
                <a:lnTo>
                  <a:pt x="43631" y="47159"/>
                </a:lnTo>
                <a:cubicBezTo>
                  <a:pt x="55963" y="71822"/>
                  <a:pt x="66426" y="99252"/>
                  <a:pt x="67067" y="129185"/>
                </a:cubicBezTo>
                <a:lnTo>
                  <a:pt x="41989" y="129183"/>
                </a:lnTo>
                <a:lnTo>
                  <a:pt x="41958" y="127439"/>
                </a:lnTo>
                <a:cubicBezTo>
                  <a:pt x="40708" y="102011"/>
                  <a:pt x="31587" y="78978"/>
                  <a:pt x="21268" y="58341"/>
                </a:cubicBezTo>
                <a:cubicBezTo>
                  <a:pt x="15457" y="46720"/>
                  <a:pt x="9267" y="35858"/>
                  <a:pt x="2697" y="25757"/>
                </a:cubicBezTo>
                <a:cubicBezTo>
                  <a:pt x="-2322" y="18039"/>
                  <a:pt x="-135" y="7714"/>
                  <a:pt x="7583" y="2695"/>
                </a:cubicBezTo>
                <a:cubicBezTo>
                  <a:pt x="10287" y="936"/>
                  <a:pt x="13444" y="0"/>
                  <a:pt x="16671" y="0"/>
                </a:cubicBezTo>
                <a:lnTo>
                  <a:pt x="249743" y="0"/>
                </a:ln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D30150B-BB89-B7F4-21EF-77559803C4C7}"/>
              </a:ext>
            </a:extLst>
          </p:cNvPr>
          <p:cNvSpPr/>
          <p:nvPr/>
        </p:nvSpPr>
        <p:spPr>
          <a:xfrm>
            <a:off x="3183011" y="3037741"/>
            <a:ext cx="796890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A89E462-34D4-4212-ABBB-917DE421FF8C}"/>
              </a:ext>
            </a:extLst>
          </p:cNvPr>
          <p:cNvSpPr/>
          <p:nvPr/>
        </p:nvSpPr>
        <p:spPr>
          <a:xfrm>
            <a:off x="3183011" y="3661870"/>
            <a:ext cx="796890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FC0ED014-271B-048E-923A-E2FCC93E1FEF}"/>
              </a:ext>
            </a:extLst>
          </p:cNvPr>
          <p:cNvSpPr/>
          <p:nvPr/>
        </p:nvSpPr>
        <p:spPr>
          <a:xfrm>
            <a:off x="3199620" y="4317343"/>
            <a:ext cx="796890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" name="图形 4">
            <a:extLst>
              <a:ext uri="{FF2B5EF4-FFF2-40B4-BE49-F238E27FC236}">
                <a16:creationId xmlns:a16="http://schemas.microsoft.com/office/drawing/2014/main" id="{F55F67B3-44D3-83A9-F055-8115480FBAAA}"/>
              </a:ext>
            </a:extLst>
          </p:cNvPr>
          <p:cNvSpPr/>
          <p:nvPr/>
        </p:nvSpPr>
        <p:spPr>
          <a:xfrm>
            <a:off x="3221694" y="4490502"/>
            <a:ext cx="301548" cy="301549"/>
          </a:xfrm>
          <a:custGeom>
            <a:avLst/>
            <a:gdLst>
              <a:gd name="connsiteX0" fmla="*/ 208223 w 209550"/>
              <a:gd name="connsiteY0" fmla="*/ 121495 h 209550"/>
              <a:gd name="connsiteX1" fmla="*/ 207789 w 209550"/>
              <a:gd name="connsiteY1" fmla="*/ 124033 h 209550"/>
              <a:gd name="connsiteX2" fmla="*/ 207463 w 209550"/>
              <a:gd name="connsiteY2" fmla="*/ 125708 h 209550"/>
              <a:gd name="connsiteX3" fmla="*/ 207784 w 209550"/>
              <a:gd name="connsiteY3" fmla="*/ 124030 h 209550"/>
              <a:gd name="connsiteX4" fmla="*/ 207256 w 209550"/>
              <a:gd name="connsiteY4" fmla="*/ 126683 h 209550"/>
              <a:gd name="connsiteX5" fmla="*/ 207463 w 209550"/>
              <a:gd name="connsiteY5" fmla="*/ 125708 h 209550"/>
              <a:gd name="connsiteX6" fmla="*/ 206802 w 209550"/>
              <a:gd name="connsiteY6" fmla="*/ 128734 h 209550"/>
              <a:gd name="connsiteX7" fmla="*/ 207256 w 209550"/>
              <a:gd name="connsiteY7" fmla="*/ 126683 h 209550"/>
              <a:gd name="connsiteX8" fmla="*/ 206431 w 209550"/>
              <a:gd name="connsiteY8" fmla="*/ 130253 h 209550"/>
              <a:gd name="connsiteX9" fmla="*/ 206433 w 209550"/>
              <a:gd name="connsiteY9" fmla="*/ 130253 h 209550"/>
              <a:gd name="connsiteX10" fmla="*/ 205304 w 209550"/>
              <a:gd name="connsiteY10" fmla="*/ 134398 h 209550"/>
              <a:gd name="connsiteX11" fmla="*/ 205601 w 209550"/>
              <a:gd name="connsiteY11" fmla="*/ 133379 h 209550"/>
              <a:gd name="connsiteX12" fmla="*/ 204834 w 209550"/>
              <a:gd name="connsiteY12" fmla="*/ 135957 h 209550"/>
              <a:gd name="connsiteX13" fmla="*/ 204832 w 209550"/>
              <a:gd name="connsiteY13" fmla="*/ 135955 h 209550"/>
              <a:gd name="connsiteX14" fmla="*/ 202330 w 209550"/>
              <a:gd name="connsiteY14" fmla="*/ 143076 h 209550"/>
              <a:gd name="connsiteX15" fmla="*/ 202902 w 209550"/>
              <a:gd name="connsiteY15" fmla="*/ 141584 h 209550"/>
              <a:gd name="connsiteX16" fmla="*/ 201689 w 209550"/>
              <a:gd name="connsiteY16" fmla="*/ 144666 h 209550"/>
              <a:gd name="connsiteX17" fmla="*/ 202330 w 209550"/>
              <a:gd name="connsiteY17" fmla="*/ 143076 h 209550"/>
              <a:gd name="connsiteX18" fmla="*/ 201170 w 209550"/>
              <a:gd name="connsiteY18" fmla="*/ 145905 h 209550"/>
              <a:gd name="connsiteX19" fmla="*/ 201689 w 209550"/>
              <a:gd name="connsiteY19" fmla="*/ 144666 h 209550"/>
              <a:gd name="connsiteX20" fmla="*/ 199930 w 209550"/>
              <a:gd name="connsiteY20" fmla="*/ 148691 h 209550"/>
              <a:gd name="connsiteX21" fmla="*/ 201170 w 209550"/>
              <a:gd name="connsiteY21" fmla="*/ 145905 h 209550"/>
              <a:gd name="connsiteX22" fmla="*/ 199451 w 209550"/>
              <a:gd name="connsiteY22" fmla="*/ 149715 h 209550"/>
              <a:gd name="connsiteX23" fmla="*/ 199930 w 209550"/>
              <a:gd name="connsiteY23" fmla="*/ 148691 h 209550"/>
              <a:gd name="connsiteX24" fmla="*/ 198839 w 209550"/>
              <a:gd name="connsiteY24" fmla="*/ 150977 h 209550"/>
              <a:gd name="connsiteX25" fmla="*/ 199451 w 209550"/>
              <a:gd name="connsiteY25" fmla="*/ 149715 h 209550"/>
              <a:gd name="connsiteX26" fmla="*/ 198009 w 209550"/>
              <a:gd name="connsiteY26" fmla="*/ 152629 h 209550"/>
              <a:gd name="connsiteX27" fmla="*/ 198839 w 209550"/>
              <a:gd name="connsiteY27" fmla="*/ 150977 h 209550"/>
              <a:gd name="connsiteX28" fmla="*/ 197128 w 209550"/>
              <a:gd name="connsiteY28" fmla="*/ 154302 h 209550"/>
              <a:gd name="connsiteX29" fmla="*/ 198009 w 209550"/>
              <a:gd name="connsiteY29" fmla="*/ 152629 h 209550"/>
              <a:gd name="connsiteX30" fmla="*/ 196639 w 209550"/>
              <a:gd name="connsiteY30" fmla="*/ 155203 h 209550"/>
              <a:gd name="connsiteX31" fmla="*/ 196638 w 209550"/>
              <a:gd name="connsiteY31" fmla="*/ 155204 h 209550"/>
              <a:gd name="connsiteX32" fmla="*/ 194878 w 209550"/>
              <a:gd name="connsiteY32" fmla="*/ 158280 h 209550"/>
              <a:gd name="connsiteX33" fmla="*/ 194872 w 209550"/>
              <a:gd name="connsiteY33" fmla="*/ 158289 h 209550"/>
              <a:gd name="connsiteX34" fmla="*/ 192875 w 209550"/>
              <a:gd name="connsiteY34" fmla="*/ 161511 h 209550"/>
              <a:gd name="connsiteX35" fmla="*/ 192874 w 209550"/>
              <a:gd name="connsiteY35" fmla="*/ 161512 h 209550"/>
              <a:gd name="connsiteX36" fmla="*/ 188625 w 209550"/>
              <a:gd name="connsiteY36" fmla="*/ 167611 h 209550"/>
              <a:gd name="connsiteX37" fmla="*/ 189321 w 209550"/>
              <a:gd name="connsiteY37" fmla="*/ 166673 h 209550"/>
              <a:gd name="connsiteX38" fmla="*/ 187375 w 209550"/>
              <a:gd name="connsiteY38" fmla="*/ 169242 h 209550"/>
              <a:gd name="connsiteX39" fmla="*/ 187377 w 209550"/>
              <a:gd name="connsiteY39" fmla="*/ 169240 h 209550"/>
              <a:gd name="connsiteX40" fmla="*/ 177954 w 209550"/>
              <a:gd name="connsiteY40" fmla="*/ 179760 h 209550"/>
              <a:gd name="connsiteX41" fmla="*/ 177164 w 209550"/>
              <a:gd name="connsiteY41" fmla="*/ 180515 h 209550"/>
              <a:gd name="connsiteX42" fmla="*/ 177164 w 209550"/>
              <a:gd name="connsiteY42" fmla="*/ 180515 h 209550"/>
              <a:gd name="connsiteX43" fmla="*/ 176105 w 209550"/>
              <a:gd name="connsiteY43" fmla="*/ 181521 h 209550"/>
              <a:gd name="connsiteX44" fmla="*/ 173741 w 209550"/>
              <a:gd name="connsiteY44" fmla="*/ 183653 h 209550"/>
              <a:gd name="connsiteX45" fmla="*/ 171659 w 209550"/>
              <a:gd name="connsiteY45" fmla="*/ 185429 h 209550"/>
              <a:gd name="connsiteX46" fmla="*/ 173312 w 209550"/>
              <a:gd name="connsiteY46" fmla="*/ 184027 h 209550"/>
              <a:gd name="connsiteX47" fmla="*/ 170611 w 209550"/>
              <a:gd name="connsiteY47" fmla="*/ 186286 h 209550"/>
              <a:gd name="connsiteX48" fmla="*/ 171659 w 209550"/>
              <a:gd name="connsiteY48" fmla="*/ 185429 h 209550"/>
              <a:gd name="connsiteX49" fmla="*/ 169453 w 209550"/>
              <a:gd name="connsiteY49" fmla="*/ 187210 h 209550"/>
              <a:gd name="connsiteX50" fmla="*/ 169454 w 209550"/>
              <a:gd name="connsiteY50" fmla="*/ 187209 h 209550"/>
              <a:gd name="connsiteX51" fmla="*/ 165598 w 209550"/>
              <a:gd name="connsiteY51" fmla="*/ 190098 h 209550"/>
              <a:gd name="connsiteX52" fmla="*/ 167726 w 209550"/>
              <a:gd name="connsiteY52" fmla="*/ 188539 h 209550"/>
              <a:gd name="connsiteX53" fmla="*/ 165079 w 209550"/>
              <a:gd name="connsiteY53" fmla="*/ 190467 h 209550"/>
              <a:gd name="connsiteX54" fmla="*/ 165598 w 209550"/>
              <a:gd name="connsiteY54" fmla="*/ 190098 h 209550"/>
              <a:gd name="connsiteX55" fmla="*/ 162971 w 209550"/>
              <a:gd name="connsiteY55" fmla="*/ 191915 h 209550"/>
              <a:gd name="connsiteX56" fmla="*/ 165079 w 209550"/>
              <a:gd name="connsiteY56" fmla="*/ 190467 h 209550"/>
              <a:gd name="connsiteX57" fmla="*/ 162354 w 209550"/>
              <a:gd name="connsiteY57" fmla="*/ 192325 h 209550"/>
              <a:gd name="connsiteX58" fmla="*/ 162971 w 209550"/>
              <a:gd name="connsiteY58" fmla="*/ 191915 h 209550"/>
              <a:gd name="connsiteX59" fmla="*/ 159706 w 209550"/>
              <a:gd name="connsiteY59" fmla="*/ 194014 h 209550"/>
              <a:gd name="connsiteX60" fmla="*/ 162354 w 209550"/>
              <a:gd name="connsiteY60" fmla="*/ 192325 h 209550"/>
              <a:gd name="connsiteX61" fmla="*/ 159165 w 209550"/>
              <a:gd name="connsiteY61" fmla="*/ 194345 h 209550"/>
              <a:gd name="connsiteX62" fmla="*/ 159706 w 209550"/>
              <a:gd name="connsiteY62" fmla="*/ 194014 h 209550"/>
              <a:gd name="connsiteX63" fmla="*/ 157221 w 209550"/>
              <a:gd name="connsiteY63" fmla="*/ 195500 h 209550"/>
              <a:gd name="connsiteX64" fmla="*/ 159165 w 209550"/>
              <a:gd name="connsiteY64" fmla="*/ 194345 h 209550"/>
              <a:gd name="connsiteX65" fmla="*/ 155960 w 209550"/>
              <a:gd name="connsiteY65" fmla="*/ 196218 h 209550"/>
              <a:gd name="connsiteX66" fmla="*/ 155960 w 209550"/>
              <a:gd name="connsiteY66" fmla="*/ 196218 h 209550"/>
              <a:gd name="connsiteX67" fmla="*/ 151456 w 209550"/>
              <a:gd name="connsiteY67" fmla="*/ 198602 h 209550"/>
              <a:gd name="connsiteX68" fmla="*/ 147683 w 209550"/>
              <a:gd name="connsiteY68" fmla="*/ 200390 h 209550"/>
              <a:gd name="connsiteX69" fmla="*/ 149568 w 209550"/>
              <a:gd name="connsiteY69" fmla="*/ 199519 h 209550"/>
              <a:gd name="connsiteX70" fmla="*/ 146891 w 209550"/>
              <a:gd name="connsiteY70" fmla="*/ 200742 h 209550"/>
              <a:gd name="connsiteX71" fmla="*/ 147683 w 209550"/>
              <a:gd name="connsiteY71" fmla="*/ 200390 h 209550"/>
              <a:gd name="connsiteX72" fmla="*/ 144456 w 209550"/>
              <a:gd name="connsiteY72" fmla="*/ 201775 h 209550"/>
              <a:gd name="connsiteX73" fmla="*/ 146891 w 209550"/>
              <a:gd name="connsiteY73" fmla="*/ 200742 h 209550"/>
              <a:gd name="connsiteX74" fmla="*/ 143956 w 209550"/>
              <a:gd name="connsiteY74" fmla="*/ 201978 h 209550"/>
              <a:gd name="connsiteX75" fmla="*/ 144456 w 209550"/>
              <a:gd name="connsiteY75" fmla="*/ 201775 h 209550"/>
              <a:gd name="connsiteX76" fmla="*/ 141202 w 209550"/>
              <a:gd name="connsiteY76" fmla="*/ 203044 h 209550"/>
              <a:gd name="connsiteX77" fmla="*/ 143956 w 209550"/>
              <a:gd name="connsiteY77" fmla="*/ 201978 h 209550"/>
              <a:gd name="connsiteX78" fmla="*/ 140098 w 209550"/>
              <a:gd name="connsiteY78" fmla="*/ 203446 h 209550"/>
              <a:gd name="connsiteX79" fmla="*/ 141202 w 209550"/>
              <a:gd name="connsiteY79" fmla="*/ 203044 h 209550"/>
              <a:gd name="connsiteX80" fmla="*/ 137701 w 209550"/>
              <a:gd name="connsiteY80" fmla="*/ 204272 h 209550"/>
              <a:gd name="connsiteX81" fmla="*/ 140098 w 209550"/>
              <a:gd name="connsiteY81" fmla="*/ 203446 h 209550"/>
              <a:gd name="connsiteX82" fmla="*/ 137277 w 209550"/>
              <a:gd name="connsiteY82" fmla="*/ 204411 h 209550"/>
              <a:gd name="connsiteX83" fmla="*/ 137701 w 209550"/>
              <a:gd name="connsiteY83" fmla="*/ 204272 h 209550"/>
              <a:gd name="connsiteX84" fmla="*/ 134693 w 209550"/>
              <a:gd name="connsiteY84" fmla="*/ 205216 h 209550"/>
              <a:gd name="connsiteX85" fmla="*/ 134687 w 209550"/>
              <a:gd name="connsiteY85" fmla="*/ 205218 h 209550"/>
              <a:gd name="connsiteX86" fmla="*/ 131082 w 209550"/>
              <a:gd name="connsiteY86" fmla="*/ 206220 h 209550"/>
              <a:gd name="connsiteX87" fmla="*/ 133573 w 209550"/>
              <a:gd name="connsiteY87" fmla="*/ 205543 h 209550"/>
              <a:gd name="connsiteX88" fmla="*/ 129971 w 209550"/>
              <a:gd name="connsiteY88" fmla="*/ 206501 h 209550"/>
              <a:gd name="connsiteX89" fmla="*/ 131082 w 209550"/>
              <a:gd name="connsiteY89" fmla="*/ 206220 h 209550"/>
              <a:gd name="connsiteX90" fmla="*/ 127690 w 209550"/>
              <a:gd name="connsiteY90" fmla="*/ 207036 h 209550"/>
              <a:gd name="connsiteX91" fmla="*/ 129971 w 209550"/>
              <a:gd name="connsiteY91" fmla="*/ 206501 h 209550"/>
              <a:gd name="connsiteX92" fmla="*/ 126760 w 209550"/>
              <a:gd name="connsiteY92" fmla="*/ 207239 h 209550"/>
              <a:gd name="connsiteX93" fmla="*/ 127690 w 209550"/>
              <a:gd name="connsiteY93" fmla="*/ 207036 h 209550"/>
              <a:gd name="connsiteX94" fmla="*/ 124509 w 209550"/>
              <a:gd name="connsiteY94" fmla="*/ 207695 h 209550"/>
              <a:gd name="connsiteX95" fmla="*/ 124511 w 209550"/>
              <a:gd name="connsiteY95" fmla="*/ 207694 h 209550"/>
              <a:gd name="connsiteX96" fmla="*/ 120372 w 209550"/>
              <a:gd name="connsiteY96" fmla="*/ 208397 h 209550"/>
              <a:gd name="connsiteX97" fmla="*/ 122966 w 209550"/>
              <a:gd name="connsiteY97" fmla="*/ 207976 h 209550"/>
              <a:gd name="connsiteX98" fmla="*/ 119405 w 209550"/>
              <a:gd name="connsiteY98" fmla="*/ 208537 h 209550"/>
              <a:gd name="connsiteX99" fmla="*/ 120372 w 209550"/>
              <a:gd name="connsiteY99" fmla="*/ 208397 h 209550"/>
              <a:gd name="connsiteX100" fmla="*/ 117395 w 209550"/>
              <a:gd name="connsiteY100" fmla="*/ 208798 h 209550"/>
              <a:gd name="connsiteX101" fmla="*/ 117397 w 209550"/>
              <a:gd name="connsiteY101" fmla="*/ 208798 h 209550"/>
              <a:gd name="connsiteX102" fmla="*/ 104775 w 209550"/>
              <a:gd name="connsiteY102" fmla="*/ 209550 h 209550"/>
              <a:gd name="connsiteX103" fmla="*/ 93072 w 209550"/>
              <a:gd name="connsiteY103" fmla="*/ 208903 h 209550"/>
              <a:gd name="connsiteX104" fmla="*/ 93079 w 209550"/>
              <a:gd name="connsiteY104" fmla="*/ 208892 h 209550"/>
              <a:gd name="connsiteX105" fmla="*/ 89690 w 209550"/>
              <a:gd name="connsiteY105" fmla="*/ 208472 h 209550"/>
              <a:gd name="connsiteX106" fmla="*/ 89500 w 209550"/>
              <a:gd name="connsiteY106" fmla="*/ 208444 h 209550"/>
              <a:gd name="connsiteX107" fmla="*/ 79050 w 209550"/>
              <a:gd name="connsiteY107" fmla="*/ 206362 h 209550"/>
              <a:gd name="connsiteX108" fmla="*/ 79049 w 209550"/>
              <a:gd name="connsiteY108" fmla="*/ 206369 h 209550"/>
              <a:gd name="connsiteX109" fmla="*/ 69163 w 209550"/>
              <a:gd name="connsiteY109" fmla="*/ 203339 h 209550"/>
              <a:gd name="connsiteX110" fmla="*/ 69163 w 209550"/>
              <a:gd name="connsiteY110" fmla="*/ 203343 h 209550"/>
              <a:gd name="connsiteX111" fmla="*/ 62273 w 209550"/>
              <a:gd name="connsiteY111" fmla="*/ 200569 h 209550"/>
              <a:gd name="connsiteX112" fmla="*/ 63329 w 209550"/>
              <a:gd name="connsiteY112" fmla="*/ 201033 h 209550"/>
              <a:gd name="connsiteX113" fmla="*/ 60247 w 209550"/>
              <a:gd name="connsiteY113" fmla="*/ 199645 h 209550"/>
              <a:gd name="connsiteX114" fmla="*/ 62273 w 209550"/>
              <a:gd name="connsiteY114" fmla="*/ 200569 h 209550"/>
              <a:gd name="connsiteX115" fmla="*/ 59628 w 209550"/>
              <a:gd name="connsiteY115" fmla="*/ 199349 h 209550"/>
              <a:gd name="connsiteX116" fmla="*/ 60247 w 209550"/>
              <a:gd name="connsiteY116" fmla="*/ 199645 h 209550"/>
              <a:gd name="connsiteX117" fmla="*/ 57562 w 209550"/>
              <a:gd name="connsiteY117" fmla="*/ 198335 h 209550"/>
              <a:gd name="connsiteX118" fmla="*/ 59628 w 209550"/>
              <a:gd name="connsiteY118" fmla="*/ 199349 h 209550"/>
              <a:gd name="connsiteX119" fmla="*/ 56713 w 209550"/>
              <a:gd name="connsiteY119" fmla="*/ 197899 h 209550"/>
              <a:gd name="connsiteX120" fmla="*/ 56718 w 209550"/>
              <a:gd name="connsiteY120" fmla="*/ 197903 h 209550"/>
              <a:gd name="connsiteX121" fmla="*/ 54128 w 209550"/>
              <a:gd name="connsiteY121" fmla="*/ 196518 h 209550"/>
              <a:gd name="connsiteX122" fmla="*/ 53542 w 209550"/>
              <a:gd name="connsiteY122" fmla="*/ 196191 h 209550"/>
              <a:gd name="connsiteX123" fmla="*/ 47882 w 209550"/>
              <a:gd name="connsiteY123" fmla="*/ 192773 h 209550"/>
              <a:gd name="connsiteX124" fmla="*/ 47887 w 209550"/>
              <a:gd name="connsiteY124" fmla="*/ 192776 h 209550"/>
              <a:gd name="connsiteX125" fmla="*/ 42236 w 209550"/>
              <a:gd name="connsiteY125" fmla="*/ 188846 h 209550"/>
              <a:gd name="connsiteX126" fmla="*/ 42819 w 209550"/>
              <a:gd name="connsiteY126" fmla="*/ 189278 h 209550"/>
              <a:gd name="connsiteX127" fmla="*/ 40288 w 209550"/>
              <a:gd name="connsiteY127" fmla="*/ 187360 h 209550"/>
              <a:gd name="connsiteX128" fmla="*/ 42236 w 209550"/>
              <a:gd name="connsiteY128" fmla="*/ 188846 h 209550"/>
              <a:gd name="connsiteX129" fmla="*/ 39710 w 209550"/>
              <a:gd name="connsiteY129" fmla="*/ 186904 h 209550"/>
              <a:gd name="connsiteX130" fmla="*/ 40288 w 209550"/>
              <a:gd name="connsiteY130" fmla="*/ 187360 h 209550"/>
              <a:gd name="connsiteX131" fmla="*/ 38128 w 209550"/>
              <a:gd name="connsiteY131" fmla="*/ 185624 h 209550"/>
              <a:gd name="connsiteX132" fmla="*/ 38129 w 209550"/>
              <a:gd name="connsiteY132" fmla="*/ 185625 h 209550"/>
              <a:gd name="connsiteX133" fmla="*/ 36417 w 209550"/>
              <a:gd name="connsiteY133" fmla="*/ 184181 h 209550"/>
              <a:gd name="connsiteX134" fmla="*/ 32692 w 209550"/>
              <a:gd name="connsiteY134" fmla="*/ 180813 h 209550"/>
              <a:gd name="connsiteX135" fmla="*/ 22183 w 209550"/>
              <a:gd name="connsiteY135" fmla="*/ 169252 h 209550"/>
              <a:gd name="connsiteX136" fmla="*/ 22696 w 209550"/>
              <a:gd name="connsiteY136" fmla="*/ 169899 h 209550"/>
              <a:gd name="connsiteX137" fmla="*/ 20459 w 209550"/>
              <a:gd name="connsiteY137" fmla="*/ 166981 h 209550"/>
              <a:gd name="connsiteX138" fmla="*/ 20455 w 209550"/>
              <a:gd name="connsiteY138" fmla="*/ 166980 h 209550"/>
              <a:gd name="connsiteX139" fmla="*/ 14536 w 209550"/>
              <a:gd name="connsiteY139" fmla="*/ 158049 h 209550"/>
              <a:gd name="connsiteX140" fmla="*/ 14684 w 209550"/>
              <a:gd name="connsiteY140" fmla="*/ 158299 h 209550"/>
              <a:gd name="connsiteX141" fmla="*/ 12918 w 209550"/>
              <a:gd name="connsiteY141" fmla="*/ 155214 h 209550"/>
              <a:gd name="connsiteX142" fmla="*/ 14536 w 209550"/>
              <a:gd name="connsiteY142" fmla="*/ 158049 h 209550"/>
              <a:gd name="connsiteX143" fmla="*/ 12421 w 209550"/>
              <a:gd name="connsiteY143" fmla="*/ 154299 h 209550"/>
              <a:gd name="connsiteX144" fmla="*/ 12918 w 209550"/>
              <a:gd name="connsiteY144" fmla="*/ 155214 h 209550"/>
              <a:gd name="connsiteX145" fmla="*/ 11559 w 209550"/>
              <a:gd name="connsiteY145" fmla="*/ 152662 h 209550"/>
              <a:gd name="connsiteX146" fmla="*/ 12421 w 209550"/>
              <a:gd name="connsiteY146" fmla="*/ 154299 h 209550"/>
              <a:gd name="connsiteX147" fmla="*/ 10712 w 209550"/>
              <a:gd name="connsiteY147" fmla="*/ 150980 h 209550"/>
              <a:gd name="connsiteX148" fmla="*/ 11559 w 209550"/>
              <a:gd name="connsiteY148" fmla="*/ 152662 h 209550"/>
              <a:gd name="connsiteX149" fmla="*/ 10099 w 209550"/>
              <a:gd name="connsiteY149" fmla="*/ 149713 h 209550"/>
              <a:gd name="connsiteX150" fmla="*/ 10712 w 209550"/>
              <a:gd name="connsiteY150" fmla="*/ 150980 h 209550"/>
              <a:gd name="connsiteX151" fmla="*/ 9619 w 209550"/>
              <a:gd name="connsiteY151" fmla="*/ 148688 h 209550"/>
              <a:gd name="connsiteX152" fmla="*/ 10099 w 209550"/>
              <a:gd name="connsiteY152" fmla="*/ 149713 h 209550"/>
              <a:gd name="connsiteX153" fmla="*/ 8379 w 209550"/>
              <a:gd name="connsiteY153" fmla="*/ 145899 h 209550"/>
              <a:gd name="connsiteX154" fmla="*/ 9619 w 209550"/>
              <a:gd name="connsiteY154" fmla="*/ 148688 h 209550"/>
              <a:gd name="connsiteX155" fmla="*/ 7862 w 209550"/>
              <a:gd name="connsiteY155" fmla="*/ 144667 h 209550"/>
              <a:gd name="connsiteX156" fmla="*/ 8379 w 209550"/>
              <a:gd name="connsiteY156" fmla="*/ 145899 h 209550"/>
              <a:gd name="connsiteX157" fmla="*/ 7221 w 209550"/>
              <a:gd name="connsiteY157" fmla="*/ 143075 h 209550"/>
              <a:gd name="connsiteX158" fmla="*/ 7862 w 209550"/>
              <a:gd name="connsiteY158" fmla="*/ 144667 h 209550"/>
              <a:gd name="connsiteX159" fmla="*/ 6689 w 209550"/>
              <a:gd name="connsiteY159" fmla="*/ 141692 h 209550"/>
              <a:gd name="connsiteX160" fmla="*/ 6688 w 209550"/>
              <a:gd name="connsiteY160" fmla="*/ 141689 h 209550"/>
              <a:gd name="connsiteX161" fmla="*/ 3438 w 209550"/>
              <a:gd name="connsiteY161" fmla="*/ 131497 h 209550"/>
              <a:gd name="connsiteX162" fmla="*/ 3761 w 209550"/>
              <a:gd name="connsiteY162" fmla="*/ 132695 h 209550"/>
              <a:gd name="connsiteX163" fmla="*/ 2730 w 209550"/>
              <a:gd name="connsiteY163" fmla="*/ 128638 h 209550"/>
              <a:gd name="connsiteX164" fmla="*/ 3438 w 209550"/>
              <a:gd name="connsiteY164" fmla="*/ 131497 h 209550"/>
              <a:gd name="connsiteX165" fmla="*/ 2544 w 209550"/>
              <a:gd name="connsiteY165" fmla="*/ 127827 h 209550"/>
              <a:gd name="connsiteX166" fmla="*/ 2730 w 209550"/>
              <a:gd name="connsiteY166" fmla="*/ 128638 h 209550"/>
              <a:gd name="connsiteX167" fmla="*/ 2071 w 209550"/>
              <a:gd name="connsiteY167" fmla="*/ 125606 h 209550"/>
              <a:gd name="connsiteX168" fmla="*/ 2544 w 209550"/>
              <a:gd name="connsiteY168" fmla="*/ 127827 h 209550"/>
              <a:gd name="connsiteX169" fmla="*/ 1766 w 209550"/>
              <a:gd name="connsiteY169" fmla="*/ 124035 h 209550"/>
              <a:gd name="connsiteX170" fmla="*/ 2071 w 209550"/>
              <a:gd name="connsiteY170" fmla="*/ 125606 h 209550"/>
              <a:gd name="connsiteX171" fmla="*/ 1327 w 209550"/>
              <a:gd name="connsiteY171" fmla="*/ 121495 h 209550"/>
              <a:gd name="connsiteX172" fmla="*/ 1327 w 209550"/>
              <a:gd name="connsiteY172" fmla="*/ 121494 h 209550"/>
              <a:gd name="connsiteX173" fmla="*/ 788 w 209550"/>
              <a:gd name="connsiteY173" fmla="*/ 117690 h 209550"/>
              <a:gd name="connsiteX174" fmla="*/ 733 w 209550"/>
              <a:gd name="connsiteY174" fmla="*/ 117237 h 209550"/>
              <a:gd name="connsiteX175" fmla="*/ 788 w 209550"/>
              <a:gd name="connsiteY175" fmla="*/ 117690 h 209550"/>
              <a:gd name="connsiteX176" fmla="*/ 444 w 209550"/>
              <a:gd name="connsiteY176" fmla="*/ 114488 h 209550"/>
              <a:gd name="connsiteX177" fmla="*/ 733 w 209550"/>
              <a:gd name="connsiteY177" fmla="*/ 117237 h 209550"/>
              <a:gd name="connsiteX178" fmla="*/ 351 w 209550"/>
              <a:gd name="connsiteY178" fmla="*/ 113408 h 209550"/>
              <a:gd name="connsiteX179" fmla="*/ 351 w 209550"/>
              <a:gd name="connsiteY179" fmla="*/ 113411 h 209550"/>
              <a:gd name="connsiteX180" fmla="*/ 138 w 209550"/>
              <a:gd name="connsiteY180" fmla="*/ 110204 h 209550"/>
              <a:gd name="connsiteX181" fmla="*/ 138 w 209550"/>
              <a:gd name="connsiteY181" fmla="*/ 110204 h 209550"/>
              <a:gd name="connsiteX182" fmla="*/ 35 w 209550"/>
              <a:gd name="connsiteY182" fmla="*/ 107522 h 209550"/>
              <a:gd name="connsiteX183" fmla="*/ 35 w 209550"/>
              <a:gd name="connsiteY183" fmla="*/ 107522 h 209550"/>
              <a:gd name="connsiteX184" fmla="*/ 0 w 209550"/>
              <a:gd name="connsiteY184" fmla="*/ 104775 h 209550"/>
              <a:gd name="connsiteX185" fmla="*/ 693 w 209550"/>
              <a:gd name="connsiteY185" fmla="*/ 92661 h 209550"/>
              <a:gd name="connsiteX186" fmla="*/ 687 w 209550"/>
              <a:gd name="connsiteY186" fmla="*/ 92657 h 209550"/>
              <a:gd name="connsiteX187" fmla="*/ 1263 w 209550"/>
              <a:gd name="connsiteY187" fmla="*/ 88457 h 209550"/>
              <a:gd name="connsiteX188" fmla="*/ 1196 w 209550"/>
              <a:gd name="connsiteY188" fmla="*/ 88858 h 209550"/>
              <a:gd name="connsiteX189" fmla="*/ 1467 w 209550"/>
              <a:gd name="connsiteY189" fmla="*/ 87172 h 209550"/>
              <a:gd name="connsiteX190" fmla="*/ 1263 w 209550"/>
              <a:gd name="connsiteY190" fmla="*/ 88457 h 209550"/>
              <a:gd name="connsiteX191" fmla="*/ 1771 w 209550"/>
              <a:gd name="connsiteY191" fmla="*/ 85491 h 209550"/>
              <a:gd name="connsiteX192" fmla="*/ 1467 w 209550"/>
              <a:gd name="connsiteY192" fmla="*/ 87172 h 209550"/>
              <a:gd name="connsiteX193" fmla="*/ 2101 w 209550"/>
              <a:gd name="connsiteY193" fmla="*/ 83775 h 209550"/>
              <a:gd name="connsiteX194" fmla="*/ 1771 w 209550"/>
              <a:gd name="connsiteY194" fmla="*/ 85491 h 209550"/>
              <a:gd name="connsiteX195" fmla="*/ 2573 w 209550"/>
              <a:gd name="connsiteY195" fmla="*/ 81594 h 209550"/>
              <a:gd name="connsiteX196" fmla="*/ 2569 w 209550"/>
              <a:gd name="connsiteY196" fmla="*/ 81596 h 209550"/>
              <a:gd name="connsiteX197" fmla="*/ 4260 w 209550"/>
              <a:gd name="connsiteY197" fmla="*/ 75105 h 209550"/>
              <a:gd name="connsiteX198" fmla="*/ 3957 w 209550"/>
              <a:gd name="connsiteY198" fmla="*/ 76143 h 209550"/>
              <a:gd name="connsiteX199" fmla="*/ 4758 w 209550"/>
              <a:gd name="connsiteY199" fmla="*/ 73459 h 209550"/>
              <a:gd name="connsiteX200" fmla="*/ 4260 w 209550"/>
              <a:gd name="connsiteY200" fmla="*/ 75105 h 209550"/>
              <a:gd name="connsiteX201" fmla="*/ 5592 w 209550"/>
              <a:gd name="connsiteY201" fmla="*/ 70916 h 209550"/>
              <a:gd name="connsiteX202" fmla="*/ 5589 w 209550"/>
              <a:gd name="connsiteY202" fmla="*/ 70919 h 209550"/>
              <a:gd name="connsiteX203" fmla="*/ 6706 w 209550"/>
              <a:gd name="connsiteY203" fmla="*/ 67813 h 209550"/>
              <a:gd name="connsiteX204" fmla="*/ 6114 w 209550"/>
              <a:gd name="connsiteY204" fmla="*/ 69419 h 209550"/>
              <a:gd name="connsiteX205" fmla="*/ 7265 w 209550"/>
              <a:gd name="connsiteY205" fmla="*/ 66359 h 209550"/>
              <a:gd name="connsiteX206" fmla="*/ 6706 w 209550"/>
              <a:gd name="connsiteY206" fmla="*/ 67813 h 209550"/>
              <a:gd name="connsiteX207" fmla="*/ 8019 w 209550"/>
              <a:gd name="connsiteY207" fmla="*/ 64504 h 209550"/>
              <a:gd name="connsiteX208" fmla="*/ 7265 w 209550"/>
              <a:gd name="connsiteY208" fmla="*/ 66359 h 209550"/>
              <a:gd name="connsiteX209" fmla="*/ 8380 w 209550"/>
              <a:gd name="connsiteY209" fmla="*/ 63645 h 209550"/>
              <a:gd name="connsiteX210" fmla="*/ 8019 w 209550"/>
              <a:gd name="connsiteY210" fmla="*/ 64504 h 209550"/>
              <a:gd name="connsiteX211" fmla="*/ 9620 w 209550"/>
              <a:gd name="connsiteY211" fmla="*/ 60859 h 209550"/>
              <a:gd name="connsiteX212" fmla="*/ 8380 w 209550"/>
              <a:gd name="connsiteY212" fmla="*/ 63645 h 209550"/>
              <a:gd name="connsiteX213" fmla="*/ 10485 w 209550"/>
              <a:gd name="connsiteY213" fmla="*/ 59033 h 209550"/>
              <a:gd name="connsiteX214" fmla="*/ 9620 w 209550"/>
              <a:gd name="connsiteY214" fmla="*/ 60859 h 209550"/>
              <a:gd name="connsiteX215" fmla="*/ 10914 w 209550"/>
              <a:gd name="connsiteY215" fmla="*/ 58162 h 209550"/>
              <a:gd name="connsiteX216" fmla="*/ 10485 w 209550"/>
              <a:gd name="connsiteY216" fmla="*/ 59033 h 209550"/>
              <a:gd name="connsiteX217" fmla="*/ 11541 w 209550"/>
              <a:gd name="connsiteY217" fmla="*/ 56921 h 209550"/>
              <a:gd name="connsiteX218" fmla="*/ 10914 w 209550"/>
              <a:gd name="connsiteY218" fmla="*/ 58162 h 209550"/>
              <a:gd name="connsiteX219" fmla="*/ 12803 w 209550"/>
              <a:gd name="connsiteY219" fmla="*/ 54545 h 209550"/>
              <a:gd name="connsiteX220" fmla="*/ 11541 w 209550"/>
              <a:gd name="connsiteY220" fmla="*/ 56921 h 209550"/>
              <a:gd name="connsiteX221" fmla="*/ 12991 w 209550"/>
              <a:gd name="connsiteY221" fmla="*/ 54202 h 209550"/>
              <a:gd name="connsiteX222" fmla="*/ 12803 w 209550"/>
              <a:gd name="connsiteY222" fmla="*/ 54545 h 209550"/>
              <a:gd name="connsiteX223" fmla="*/ 14621 w 209550"/>
              <a:gd name="connsiteY223" fmla="*/ 51357 h 209550"/>
              <a:gd name="connsiteX224" fmla="*/ 12991 w 209550"/>
              <a:gd name="connsiteY224" fmla="*/ 54202 h 209550"/>
              <a:gd name="connsiteX225" fmla="*/ 14799 w 209550"/>
              <a:gd name="connsiteY225" fmla="*/ 51059 h 209550"/>
              <a:gd name="connsiteX226" fmla="*/ 14621 w 209550"/>
              <a:gd name="connsiteY226" fmla="*/ 51357 h 209550"/>
              <a:gd name="connsiteX227" fmla="*/ 16518 w 209550"/>
              <a:gd name="connsiteY227" fmla="*/ 48284 h 209550"/>
              <a:gd name="connsiteX228" fmla="*/ 14799 w 209550"/>
              <a:gd name="connsiteY228" fmla="*/ 51059 h 209550"/>
              <a:gd name="connsiteX229" fmla="*/ 16756 w 209550"/>
              <a:gd name="connsiteY229" fmla="*/ 47914 h 209550"/>
              <a:gd name="connsiteX230" fmla="*/ 16756 w 209550"/>
              <a:gd name="connsiteY230" fmla="*/ 47915 h 209550"/>
              <a:gd name="connsiteX231" fmla="*/ 21077 w 209550"/>
              <a:gd name="connsiteY231" fmla="*/ 41737 h 209550"/>
              <a:gd name="connsiteX232" fmla="*/ 20321 w 209550"/>
              <a:gd name="connsiteY232" fmla="*/ 42752 h 209550"/>
              <a:gd name="connsiteX233" fmla="*/ 22175 w 209550"/>
              <a:gd name="connsiteY233" fmla="*/ 40308 h 209550"/>
              <a:gd name="connsiteX234" fmla="*/ 22173 w 209550"/>
              <a:gd name="connsiteY234" fmla="*/ 40310 h 209550"/>
              <a:gd name="connsiteX235" fmla="*/ 31596 w 209550"/>
              <a:gd name="connsiteY235" fmla="*/ 29790 h 209550"/>
              <a:gd name="connsiteX236" fmla="*/ 32386 w 209550"/>
              <a:gd name="connsiteY236" fmla="*/ 29035 h 209550"/>
              <a:gd name="connsiteX237" fmla="*/ 32386 w 209550"/>
              <a:gd name="connsiteY237" fmla="*/ 29035 h 209550"/>
              <a:gd name="connsiteX238" fmla="*/ 40539 w 209550"/>
              <a:gd name="connsiteY238" fmla="*/ 21999 h 209550"/>
              <a:gd name="connsiteX239" fmla="*/ 39736 w 209550"/>
              <a:gd name="connsiteY239" fmla="*/ 22625 h 209550"/>
              <a:gd name="connsiteX240" fmla="*/ 42236 w 209550"/>
              <a:gd name="connsiteY240" fmla="*/ 20704 h 209550"/>
              <a:gd name="connsiteX241" fmla="*/ 40539 w 209550"/>
              <a:gd name="connsiteY241" fmla="*/ 21999 h 209550"/>
              <a:gd name="connsiteX242" fmla="*/ 42822 w 209550"/>
              <a:gd name="connsiteY242" fmla="*/ 20273 h 209550"/>
              <a:gd name="connsiteX243" fmla="*/ 42819 w 209550"/>
              <a:gd name="connsiteY243" fmla="*/ 20272 h 209550"/>
              <a:gd name="connsiteX244" fmla="*/ 48512 w 209550"/>
              <a:gd name="connsiteY244" fmla="*/ 16374 h 209550"/>
              <a:gd name="connsiteX245" fmla="*/ 48511 w 209550"/>
              <a:gd name="connsiteY245" fmla="*/ 16373 h 209550"/>
              <a:gd name="connsiteX246" fmla="*/ 53538 w 209550"/>
              <a:gd name="connsiteY246" fmla="*/ 13363 h 209550"/>
              <a:gd name="connsiteX247" fmla="*/ 56718 w 209550"/>
              <a:gd name="connsiteY247" fmla="*/ 11647 h 209550"/>
              <a:gd name="connsiteX248" fmla="*/ 54131 w 209550"/>
              <a:gd name="connsiteY248" fmla="*/ 13032 h 209550"/>
              <a:gd name="connsiteX249" fmla="*/ 57558 w 209550"/>
              <a:gd name="connsiteY249" fmla="*/ 11218 h 209550"/>
              <a:gd name="connsiteX250" fmla="*/ 56718 w 209550"/>
              <a:gd name="connsiteY250" fmla="*/ 11647 h 209550"/>
              <a:gd name="connsiteX251" fmla="*/ 59627 w 209550"/>
              <a:gd name="connsiteY251" fmla="*/ 10199 h 209550"/>
              <a:gd name="connsiteX252" fmla="*/ 57558 w 209550"/>
              <a:gd name="connsiteY252" fmla="*/ 11218 h 209550"/>
              <a:gd name="connsiteX253" fmla="*/ 60247 w 209550"/>
              <a:gd name="connsiteY253" fmla="*/ 9906 h 209550"/>
              <a:gd name="connsiteX254" fmla="*/ 59627 w 209550"/>
              <a:gd name="connsiteY254" fmla="*/ 10199 h 209550"/>
              <a:gd name="connsiteX255" fmla="*/ 62496 w 209550"/>
              <a:gd name="connsiteY255" fmla="*/ 8880 h 209550"/>
              <a:gd name="connsiteX256" fmla="*/ 62492 w 209550"/>
              <a:gd name="connsiteY256" fmla="*/ 8883 h 209550"/>
              <a:gd name="connsiteX257" fmla="*/ 65952 w 209550"/>
              <a:gd name="connsiteY257" fmla="*/ 7428 h 209550"/>
              <a:gd name="connsiteX258" fmla="*/ 67198 w 209550"/>
              <a:gd name="connsiteY258" fmla="*/ 6940 h 209550"/>
              <a:gd name="connsiteX259" fmla="*/ 65952 w 209550"/>
              <a:gd name="connsiteY259" fmla="*/ 7428 h 209550"/>
              <a:gd name="connsiteX260" fmla="*/ 69116 w 209550"/>
              <a:gd name="connsiteY260" fmla="*/ 6225 h 209550"/>
              <a:gd name="connsiteX261" fmla="*/ 67198 w 209550"/>
              <a:gd name="connsiteY261" fmla="*/ 6940 h 209550"/>
              <a:gd name="connsiteX262" fmla="*/ 69686 w 209550"/>
              <a:gd name="connsiteY262" fmla="*/ 6020 h 209550"/>
              <a:gd name="connsiteX263" fmla="*/ 69116 w 209550"/>
              <a:gd name="connsiteY263" fmla="*/ 6225 h 209550"/>
              <a:gd name="connsiteX264" fmla="*/ 72489 w 209550"/>
              <a:gd name="connsiteY264" fmla="*/ 5069 h 209550"/>
              <a:gd name="connsiteX265" fmla="*/ 69686 w 209550"/>
              <a:gd name="connsiteY265" fmla="*/ 6020 h 209550"/>
              <a:gd name="connsiteX266" fmla="*/ 72760 w 209550"/>
              <a:gd name="connsiteY266" fmla="*/ 4981 h 209550"/>
              <a:gd name="connsiteX267" fmla="*/ 72757 w 209550"/>
              <a:gd name="connsiteY267" fmla="*/ 4982 h 209550"/>
              <a:gd name="connsiteX268" fmla="*/ 75658 w 209550"/>
              <a:gd name="connsiteY268" fmla="*/ 4099 h 209550"/>
              <a:gd name="connsiteX269" fmla="*/ 78848 w 209550"/>
              <a:gd name="connsiteY269" fmla="*/ 3232 h 209550"/>
              <a:gd name="connsiteX270" fmla="*/ 77002 w 209550"/>
              <a:gd name="connsiteY270" fmla="*/ 3721 h 209550"/>
              <a:gd name="connsiteX271" fmla="*/ 79750 w 209550"/>
              <a:gd name="connsiteY271" fmla="*/ 3007 h 209550"/>
              <a:gd name="connsiteX272" fmla="*/ 78848 w 209550"/>
              <a:gd name="connsiteY272" fmla="*/ 3232 h 209550"/>
              <a:gd name="connsiteX273" fmla="*/ 81964 w 209550"/>
              <a:gd name="connsiteY273" fmla="*/ 2490 h 209550"/>
              <a:gd name="connsiteX274" fmla="*/ 79750 w 209550"/>
              <a:gd name="connsiteY274" fmla="*/ 3007 h 209550"/>
              <a:gd name="connsiteX275" fmla="*/ 83112 w 209550"/>
              <a:gd name="connsiteY275" fmla="*/ 2242 h 209550"/>
              <a:gd name="connsiteX276" fmla="*/ 81964 w 209550"/>
              <a:gd name="connsiteY276" fmla="*/ 2490 h 209550"/>
              <a:gd name="connsiteX277" fmla="*/ 84783 w 209550"/>
              <a:gd name="connsiteY277" fmla="*/ 1905 h 209550"/>
              <a:gd name="connsiteX278" fmla="*/ 84786 w 209550"/>
              <a:gd name="connsiteY278" fmla="*/ 1905 h 209550"/>
              <a:gd name="connsiteX279" fmla="*/ 89073 w 209550"/>
              <a:gd name="connsiteY279" fmla="*/ 1169 h 209550"/>
              <a:gd name="connsiteX280" fmla="*/ 87195 w 209550"/>
              <a:gd name="connsiteY280" fmla="*/ 1468 h 209550"/>
              <a:gd name="connsiteX281" fmla="*/ 90534 w 209550"/>
              <a:gd name="connsiteY281" fmla="*/ 960 h 209550"/>
              <a:gd name="connsiteX282" fmla="*/ 89073 w 209550"/>
              <a:gd name="connsiteY282" fmla="*/ 1169 h 209550"/>
              <a:gd name="connsiteX283" fmla="*/ 92012 w 209550"/>
              <a:gd name="connsiteY283" fmla="*/ 769 h 209550"/>
              <a:gd name="connsiteX284" fmla="*/ 92011 w 209550"/>
              <a:gd name="connsiteY284" fmla="*/ 770 h 209550"/>
              <a:gd name="connsiteX285" fmla="*/ 104775 w 209550"/>
              <a:gd name="connsiteY285" fmla="*/ 0 h 209550"/>
              <a:gd name="connsiteX286" fmla="*/ 116478 w 209550"/>
              <a:gd name="connsiteY286" fmla="*/ 646 h 209550"/>
              <a:gd name="connsiteX287" fmla="*/ 116471 w 209550"/>
              <a:gd name="connsiteY287" fmla="*/ 658 h 209550"/>
              <a:gd name="connsiteX288" fmla="*/ 119860 w 209550"/>
              <a:gd name="connsiteY288" fmla="*/ 1078 h 209550"/>
              <a:gd name="connsiteX289" fmla="*/ 120050 w 209550"/>
              <a:gd name="connsiteY289" fmla="*/ 1105 h 209550"/>
              <a:gd name="connsiteX290" fmla="*/ 130499 w 209550"/>
              <a:gd name="connsiteY290" fmla="*/ 3188 h 209550"/>
              <a:gd name="connsiteX291" fmla="*/ 130501 w 209550"/>
              <a:gd name="connsiteY291" fmla="*/ 3182 h 209550"/>
              <a:gd name="connsiteX292" fmla="*/ 140387 w 209550"/>
              <a:gd name="connsiteY292" fmla="*/ 6211 h 209550"/>
              <a:gd name="connsiteX293" fmla="*/ 140387 w 209550"/>
              <a:gd name="connsiteY293" fmla="*/ 6207 h 209550"/>
              <a:gd name="connsiteX294" fmla="*/ 147057 w 209550"/>
              <a:gd name="connsiteY294" fmla="*/ 8884 h 209550"/>
              <a:gd name="connsiteX295" fmla="*/ 146221 w 209550"/>
              <a:gd name="connsiteY295" fmla="*/ 8517 h 209550"/>
              <a:gd name="connsiteX296" fmla="*/ 149303 w 209550"/>
              <a:gd name="connsiteY296" fmla="*/ 9906 h 209550"/>
              <a:gd name="connsiteX297" fmla="*/ 147057 w 209550"/>
              <a:gd name="connsiteY297" fmla="*/ 8884 h 209550"/>
              <a:gd name="connsiteX298" fmla="*/ 149923 w 209550"/>
              <a:gd name="connsiteY298" fmla="*/ 10201 h 209550"/>
              <a:gd name="connsiteX299" fmla="*/ 149303 w 209550"/>
              <a:gd name="connsiteY299" fmla="*/ 9906 h 209550"/>
              <a:gd name="connsiteX300" fmla="*/ 151989 w 209550"/>
              <a:gd name="connsiteY300" fmla="*/ 11215 h 209550"/>
              <a:gd name="connsiteX301" fmla="*/ 149923 w 209550"/>
              <a:gd name="connsiteY301" fmla="*/ 10201 h 209550"/>
              <a:gd name="connsiteX302" fmla="*/ 152837 w 209550"/>
              <a:gd name="connsiteY302" fmla="*/ 11651 h 209550"/>
              <a:gd name="connsiteX303" fmla="*/ 151989 w 209550"/>
              <a:gd name="connsiteY303" fmla="*/ 11215 h 209550"/>
              <a:gd name="connsiteX304" fmla="*/ 155413 w 209550"/>
              <a:gd name="connsiteY304" fmla="*/ 13027 h 209550"/>
              <a:gd name="connsiteX305" fmla="*/ 155419 w 209550"/>
              <a:gd name="connsiteY305" fmla="*/ 13032 h 209550"/>
              <a:gd name="connsiteX306" fmla="*/ 156008 w 209550"/>
              <a:gd name="connsiteY306" fmla="*/ 13359 h 209550"/>
              <a:gd name="connsiteX307" fmla="*/ 161475 w 209550"/>
              <a:gd name="connsiteY307" fmla="*/ 16653 h 209550"/>
              <a:gd name="connsiteX308" fmla="*/ 161474 w 209550"/>
              <a:gd name="connsiteY308" fmla="*/ 16652 h 209550"/>
              <a:gd name="connsiteX309" fmla="*/ 167314 w 209550"/>
              <a:gd name="connsiteY309" fmla="*/ 20704 h 209550"/>
              <a:gd name="connsiteX310" fmla="*/ 166730 w 209550"/>
              <a:gd name="connsiteY310" fmla="*/ 20272 h 209550"/>
              <a:gd name="connsiteX311" fmla="*/ 169014 w 209550"/>
              <a:gd name="connsiteY311" fmla="*/ 21996 h 209550"/>
              <a:gd name="connsiteX312" fmla="*/ 167314 w 209550"/>
              <a:gd name="connsiteY312" fmla="*/ 20704 h 209550"/>
              <a:gd name="connsiteX313" fmla="*/ 169840 w 209550"/>
              <a:gd name="connsiteY313" fmla="*/ 22646 h 209550"/>
              <a:gd name="connsiteX314" fmla="*/ 169014 w 209550"/>
              <a:gd name="connsiteY314" fmla="*/ 21996 h 209550"/>
              <a:gd name="connsiteX315" fmla="*/ 171421 w 209550"/>
              <a:gd name="connsiteY315" fmla="*/ 23926 h 209550"/>
              <a:gd name="connsiteX316" fmla="*/ 171421 w 209550"/>
              <a:gd name="connsiteY316" fmla="*/ 23925 h 209550"/>
              <a:gd name="connsiteX317" fmla="*/ 172559 w 209550"/>
              <a:gd name="connsiteY317" fmla="*/ 24878 h 209550"/>
              <a:gd name="connsiteX318" fmla="*/ 176614 w 209550"/>
              <a:gd name="connsiteY318" fmla="*/ 28505 h 209550"/>
              <a:gd name="connsiteX319" fmla="*/ 189046 w 209550"/>
              <a:gd name="connsiteY319" fmla="*/ 42503 h 209550"/>
              <a:gd name="connsiteX320" fmla="*/ 195014 w 209550"/>
              <a:gd name="connsiteY320" fmla="*/ 51501 h 209550"/>
              <a:gd name="connsiteX321" fmla="*/ 194649 w 209550"/>
              <a:gd name="connsiteY321" fmla="*/ 50889 h 209550"/>
              <a:gd name="connsiteX322" fmla="*/ 196368 w 209550"/>
              <a:gd name="connsiteY322" fmla="*/ 53859 h 209550"/>
              <a:gd name="connsiteX323" fmla="*/ 196364 w 209550"/>
              <a:gd name="connsiteY323" fmla="*/ 53851 h 209550"/>
              <a:gd name="connsiteX324" fmla="*/ 197991 w 209550"/>
              <a:gd name="connsiteY324" fmla="*/ 56888 h 209550"/>
              <a:gd name="connsiteX325" fmla="*/ 197002 w 209550"/>
              <a:gd name="connsiteY325" fmla="*/ 55013 h 209550"/>
              <a:gd name="connsiteX326" fmla="*/ 198635 w 209550"/>
              <a:gd name="connsiteY326" fmla="*/ 58162 h 209550"/>
              <a:gd name="connsiteX327" fmla="*/ 197991 w 209550"/>
              <a:gd name="connsiteY327" fmla="*/ 56888 h 209550"/>
              <a:gd name="connsiteX328" fmla="*/ 199067 w 209550"/>
              <a:gd name="connsiteY328" fmla="*/ 59039 h 209550"/>
              <a:gd name="connsiteX329" fmla="*/ 198635 w 209550"/>
              <a:gd name="connsiteY329" fmla="*/ 58162 h 209550"/>
              <a:gd name="connsiteX330" fmla="*/ 199932 w 209550"/>
              <a:gd name="connsiteY330" fmla="*/ 60862 h 209550"/>
              <a:gd name="connsiteX331" fmla="*/ 199067 w 209550"/>
              <a:gd name="connsiteY331" fmla="*/ 59039 h 209550"/>
              <a:gd name="connsiteX332" fmla="*/ 201172 w 209550"/>
              <a:gd name="connsiteY332" fmla="*/ 63651 h 209550"/>
              <a:gd name="connsiteX333" fmla="*/ 199932 w 209550"/>
              <a:gd name="connsiteY333" fmla="*/ 60862 h 209550"/>
              <a:gd name="connsiteX334" fmla="*/ 201531 w 209550"/>
              <a:gd name="connsiteY334" fmla="*/ 64503 h 209550"/>
              <a:gd name="connsiteX335" fmla="*/ 201172 w 209550"/>
              <a:gd name="connsiteY335" fmla="*/ 63651 h 209550"/>
              <a:gd name="connsiteX336" fmla="*/ 202284 w 209550"/>
              <a:gd name="connsiteY336" fmla="*/ 66361 h 209550"/>
              <a:gd name="connsiteX337" fmla="*/ 201531 w 209550"/>
              <a:gd name="connsiteY337" fmla="*/ 64503 h 209550"/>
              <a:gd name="connsiteX338" fmla="*/ 202843 w 209550"/>
              <a:gd name="connsiteY338" fmla="*/ 67811 h 209550"/>
              <a:gd name="connsiteX339" fmla="*/ 202844 w 209550"/>
              <a:gd name="connsiteY339" fmla="*/ 67813 h 209550"/>
              <a:gd name="connsiteX340" fmla="*/ 205047 w 209550"/>
              <a:gd name="connsiteY340" fmla="*/ 74292 h 209550"/>
              <a:gd name="connsiteX341" fmla="*/ 204923 w 209550"/>
              <a:gd name="connsiteY341" fmla="*/ 73888 h 209550"/>
              <a:gd name="connsiteX342" fmla="*/ 205689 w 209550"/>
              <a:gd name="connsiteY342" fmla="*/ 76493 h 209550"/>
              <a:gd name="connsiteX343" fmla="*/ 205047 w 209550"/>
              <a:gd name="connsiteY343" fmla="*/ 74292 h 209550"/>
              <a:gd name="connsiteX344" fmla="*/ 206074 w 209550"/>
              <a:gd name="connsiteY344" fmla="*/ 77911 h 209550"/>
              <a:gd name="connsiteX345" fmla="*/ 205689 w 209550"/>
              <a:gd name="connsiteY345" fmla="*/ 76493 h 209550"/>
              <a:gd name="connsiteX346" fmla="*/ 206820 w 209550"/>
              <a:gd name="connsiteY346" fmla="*/ 80912 h 209550"/>
              <a:gd name="connsiteX347" fmla="*/ 206074 w 209550"/>
              <a:gd name="connsiteY347" fmla="*/ 77911 h 209550"/>
              <a:gd name="connsiteX348" fmla="*/ 206976 w 209550"/>
              <a:gd name="connsiteY348" fmla="*/ 81590 h 209550"/>
              <a:gd name="connsiteX349" fmla="*/ 206820 w 209550"/>
              <a:gd name="connsiteY349" fmla="*/ 80912 h 209550"/>
              <a:gd name="connsiteX350" fmla="*/ 207444 w 209550"/>
              <a:gd name="connsiteY350" fmla="*/ 83772 h 209550"/>
              <a:gd name="connsiteX351" fmla="*/ 206976 w 209550"/>
              <a:gd name="connsiteY351" fmla="*/ 81590 h 209550"/>
              <a:gd name="connsiteX352" fmla="*/ 207764 w 209550"/>
              <a:gd name="connsiteY352" fmla="*/ 85410 h 209550"/>
              <a:gd name="connsiteX353" fmla="*/ 207444 w 209550"/>
              <a:gd name="connsiteY353" fmla="*/ 83772 h 209550"/>
              <a:gd name="connsiteX354" fmla="*/ 208078 w 209550"/>
              <a:gd name="connsiteY354" fmla="*/ 87178 h 209550"/>
              <a:gd name="connsiteX355" fmla="*/ 207764 w 209550"/>
              <a:gd name="connsiteY355" fmla="*/ 85410 h 209550"/>
              <a:gd name="connsiteX356" fmla="*/ 208284 w 209550"/>
              <a:gd name="connsiteY356" fmla="*/ 88438 h 209550"/>
              <a:gd name="connsiteX357" fmla="*/ 208078 w 209550"/>
              <a:gd name="connsiteY357" fmla="*/ 87178 h 209550"/>
              <a:gd name="connsiteX358" fmla="*/ 208706 w 209550"/>
              <a:gd name="connsiteY358" fmla="*/ 91412 h 209550"/>
              <a:gd name="connsiteX359" fmla="*/ 208284 w 209550"/>
              <a:gd name="connsiteY359" fmla="*/ 88438 h 209550"/>
              <a:gd name="connsiteX360" fmla="*/ 208780 w 209550"/>
              <a:gd name="connsiteY360" fmla="*/ 92010 h 209550"/>
              <a:gd name="connsiteX361" fmla="*/ 208706 w 209550"/>
              <a:gd name="connsiteY361" fmla="*/ 91412 h 209550"/>
              <a:gd name="connsiteX362" fmla="*/ 209100 w 209550"/>
              <a:gd name="connsiteY362" fmla="*/ 95005 h 209550"/>
              <a:gd name="connsiteX363" fmla="*/ 208780 w 209550"/>
              <a:gd name="connsiteY363" fmla="*/ 92010 h 209550"/>
              <a:gd name="connsiteX364" fmla="*/ 209199 w 209550"/>
              <a:gd name="connsiteY364" fmla="*/ 96142 h 209550"/>
              <a:gd name="connsiteX365" fmla="*/ 209100 w 209550"/>
              <a:gd name="connsiteY365" fmla="*/ 95005 h 209550"/>
              <a:gd name="connsiteX366" fmla="*/ 209357 w 209550"/>
              <a:gd name="connsiteY366" fmla="*/ 98354 h 209550"/>
              <a:gd name="connsiteX367" fmla="*/ 209357 w 209550"/>
              <a:gd name="connsiteY367" fmla="*/ 98354 h 209550"/>
              <a:gd name="connsiteX368" fmla="*/ 209550 w 209550"/>
              <a:gd name="connsiteY368" fmla="*/ 104775 h 209550"/>
              <a:gd name="connsiteX369" fmla="*/ 208906 w 209550"/>
              <a:gd name="connsiteY369" fmla="*/ 116459 h 209550"/>
              <a:gd name="connsiteX370" fmla="*/ 209081 w 209550"/>
              <a:gd name="connsiteY370" fmla="*/ 114826 h 209550"/>
              <a:gd name="connsiteX371" fmla="*/ 208694 w 209550"/>
              <a:gd name="connsiteY371" fmla="*/ 118282 h 209550"/>
              <a:gd name="connsiteX372" fmla="*/ 208906 w 209550"/>
              <a:gd name="connsiteY372" fmla="*/ 116459 h 209550"/>
              <a:gd name="connsiteX373" fmla="*/ 208322 w 209550"/>
              <a:gd name="connsiteY373" fmla="*/ 120866 h 209550"/>
              <a:gd name="connsiteX374" fmla="*/ 208694 w 209550"/>
              <a:gd name="connsiteY374" fmla="*/ 118282 h 209550"/>
              <a:gd name="connsiteX375" fmla="*/ 208228 w 209550"/>
              <a:gd name="connsiteY375" fmla="*/ 121499 h 209550"/>
              <a:gd name="connsiteX376" fmla="*/ 208223 w 209550"/>
              <a:gd name="connsiteY376" fmla="*/ 121495 h 209550"/>
              <a:gd name="connsiteX377" fmla="*/ 104775 w 209550"/>
              <a:gd name="connsiteY377" fmla="*/ 157163 h 209550"/>
              <a:gd name="connsiteX378" fmla="*/ 82184 w 209550"/>
              <a:gd name="connsiteY378" fmla="*/ 159219 h 209550"/>
              <a:gd name="connsiteX379" fmla="*/ 103729 w 209550"/>
              <a:gd name="connsiteY379" fmla="*/ 195251 h 209550"/>
              <a:gd name="connsiteX380" fmla="*/ 104775 w 209550"/>
              <a:gd name="connsiteY380" fmla="*/ 195263 h 209550"/>
              <a:gd name="connsiteX381" fmla="*/ 104775 w 209550"/>
              <a:gd name="connsiteY381" fmla="*/ 195263 h 209550"/>
              <a:gd name="connsiteX382" fmla="*/ 105813 w 209550"/>
              <a:gd name="connsiteY382" fmla="*/ 195243 h 209550"/>
              <a:gd name="connsiteX383" fmla="*/ 106475 w 209550"/>
              <a:gd name="connsiteY383" fmla="*/ 194445 h 209550"/>
              <a:gd name="connsiteX384" fmla="*/ 127369 w 209550"/>
              <a:gd name="connsiteY384" fmla="*/ 159228 h 209550"/>
              <a:gd name="connsiteX385" fmla="*/ 104775 w 209550"/>
              <a:gd name="connsiteY385" fmla="*/ 157163 h 209550"/>
              <a:gd name="connsiteX386" fmla="*/ 68153 w 209550"/>
              <a:gd name="connsiteY386" fmla="*/ 162660 h 209550"/>
              <a:gd name="connsiteX387" fmla="*/ 65637 w 209550"/>
              <a:gd name="connsiteY387" fmla="*/ 163475 h 209550"/>
              <a:gd name="connsiteX388" fmla="*/ 44877 w 209550"/>
              <a:gd name="connsiteY388" fmla="*/ 172588 h 209550"/>
              <a:gd name="connsiteX389" fmla="*/ 84144 w 209550"/>
              <a:gd name="connsiteY389" fmla="*/ 192900 h 209550"/>
              <a:gd name="connsiteX390" fmla="*/ 68153 w 209550"/>
              <a:gd name="connsiteY390" fmla="*/ 162660 h 209550"/>
              <a:gd name="connsiteX391" fmla="*/ 141398 w 209550"/>
              <a:gd name="connsiteY391" fmla="*/ 162668 h 209550"/>
              <a:gd name="connsiteX392" fmla="*/ 140329 w 209550"/>
              <a:gd name="connsiteY392" fmla="*/ 165285 h 209550"/>
              <a:gd name="connsiteX393" fmla="*/ 125392 w 209550"/>
              <a:gd name="connsiteY393" fmla="*/ 192894 h 209550"/>
              <a:gd name="connsiteX394" fmla="*/ 164678 w 209550"/>
              <a:gd name="connsiteY394" fmla="*/ 172597 h 209550"/>
              <a:gd name="connsiteX395" fmla="*/ 141398 w 209550"/>
              <a:gd name="connsiteY395" fmla="*/ 162668 h 209550"/>
              <a:gd name="connsiteX396" fmla="*/ 57310 w 209550"/>
              <a:gd name="connsiteY396" fmla="*/ 111923 h 209550"/>
              <a:gd name="connsiteX397" fmla="*/ 14566 w 209550"/>
              <a:gd name="connsiteY397" fmla="*/ 111926 h 209550"/>
              <a:gd name="connsiteX398" fmla="*/ 34662 w 209550"/>
              <a:gd name="connsiteY398" fmla="*/ 161982 h 209550"/>
              <a:gd name="connsiteX399" fmla="*/ 63509 w 209550"/>
              <a:gd name="connsiteY399" fmla="*/ 149145 h 209550"/>
              <a:gd name="connsiteX400" fmla="*/ 57310 w 209550"/>
              <a:gd name="connsiteY400" fmla="*/ 111923 h 209550"/>
              <a:gd name="connsiteX401" fmla="*/ 194984 w 209550"/>
              <a:gd name="connsiteY401" fmla="*/ 111926 h 209550"/>
              <a:gd name="connsiteX402" fmla="*/ 152240 w 209550"/>
              <a:gd name="connsiteY402" fmla="*/ 111923 h 209550"/>
              <a:gd name="connsiteX403" fmla="*/ 146050 w 209550"/>
              <a:gd name="connsiteY403" fmla="*/ 149144 h 209550"/>
              <a:gd name="connsiteX404" fmla="*/ 174887 w 209550"/>
              <a:gd name="connsiteY404" fmla="*/ 161969 h 209550"/>
              <a:gd name="connsiteX405" fmla="*/ 194984 w 209550"/>
              <a:gd name="connsiteY405" fmla="*/ 111926 h 209550"/>
              <a:gd name="connsiteX406" fmla="*/ 137937 w 209550"/>
              <a:gd name="connsiteY406" fmla="*/ 111924 h 209550"/>
              <a:gd name="connsiteX407" fmla="*/ 71613 w 209550"/>
              <a:gd name="connsiteY407" fmla="*/ 111924 h 209550"/>
              <a:gd name="connsiteX408" fmla="*/ 77355 w 209550"/>
              <a:gd name="connsiteY408" fmla="*/ 145598 h 209550"/>
              <a:gd name="connsiteX409" fmla="*/ 104775 w 209550"/>
              <a:gd name="connsiteY409" fmla="*/ 142875 h 209550"/>
              <a:gd name="connsiteX410" fmla="*/ 132187 w 209550"/>
              <a:gd name="connsiteY410" fmla="*/ 145595 h 209550"/>
              <a:gd name="connsiteX411" fmla="*/ 137937 w 209550"/>
              <a:gd name="connsiteY411" fmla="*/ 111924 h 209550"/>
              <a:gd name="connsiteX412" fmla="*/ 34664 w 209550"/>
              <a:gd name="connsiteY412" fmla="*/ 47581 h 209550"/>
              <a:gd name="connsiteX413" fmla="*/ 34382 w 209550"/>
              <a:gd name="connsiteY413" fmla="*/ 47913 h 209550"/>
              <a:gd name="connsiteX414" fmla="*/ 14565 w 209550"/>
              <a:gd name="connsiteY414" fmla="*/ 97633 h 209550"/>
              <a:gd name="connsiteX415" fmla="*/ 57309 w 209550"/>
              <a:gd name="connsiteY415" fmla="*/ 97637 h 209550"/>
              <a:gd name="connsiteX416" fmla="*/ 63500 w 209550"/>
              <a:gd name="connsiteY416" fmla="*/ 60405 h 209550"/>
              <a:gd name="connsiteX417" fmla="*/ 34664 w 209550"/>
              <a:gd name="connsiteY417" fmla="*/ 47581 h 209550"/>
              <a:gd name="connsiteX418" fmla="*/ 132196 w 209550"/>
              <a:gd name="connsiteY418" fmla="*/ 63952 h 209550"/>
              <a:gd name="connsiteX419" fmla="*/ 131187 w 209550"/>
              <a:gd name="connsiteY419" fmla="*/ 64152 h 209550"/>
              <a:gd name="connsiteX420" fmla="*/ 104775 w 209550"/>
              <a:gd name="connsiteY420" fmla="*/ 66675 h 209550"/>
              <a:gd name="connsiteX421" fmla="*/ 77363 w 209550"/>
              <a:gd name="connsiteY421" fmla="*/ 63955 h 209550"/>
              <a:gd name="connsiteX422" fmla="*/ 71613 w 209550"/>
              <a:gd name="connsiteY422" fmla="*/ 97636 h 209550"/>
              <a:gd name="connsiteX423" fmla="*/ 137937 w 209550"/>
              <a:gd name="connsiteY423" fmla="*/ 97636 h 209550"/>
              <a:gd name="connsiteX424" fmla="*/ 132196 w 209550"/>
              <a:gd name="connsiteY424" fmla="*/ 63952 h 209550"/>
              <a:gd name="connsiteX425" fmla="*/ 174888 w 209550"/>
              <a:gd name="connsiteY425" fmla="*/ 47568 h 209550"/>
              <a:gd name="connsiteX426" fmla="*/ 173673 w 209550"/>
              <a:gd name="connsiteY426" fmla="*/ 48289 h 209550"/>
              <a:gd name="connsiteX427" fmla="*/ 146041 w 209550"/>
              <a:gd name="connsiteY427" fmla="*/ 60405 h 209550"/>
              <a:gd name="connsiteX428" fmla="*/ 152241 w 209550"/>
              <a:gd name="connsiteY428" fmla="*/ 97637 h 209550"/>
              <a:gd name="connsiteX429" fmla="*/ 194984 w 209550"/>
              <a:gd name="connsiteY429" fmla="*/ 97633 h 209550"/>
              <a:gd name="connsiteX430" fmla="*/ 174888 w 209550"/>
              <a:gd name="connsiteY430" fmla="*/ 47568 h 209550"/>
              <a:gd name="connsiteX431" fmla="*/ 104775 w 209550"/>
              <a:gd name="connsiteY431" fmla="*/ 14288 h 209550"/>
              <a:gd name="connsiteX432" fmla="*/ 103727 w 209550"/>
              <a:gd name="connsiteY432" fmla="*/ 14297 h 209550"/>
              <a:gd name="connsiteX433" fmla="*/ 103075 w 209550"/>
              <a:gd name="connsiteY433" fmla="*/ 15105 h 209550"/>
              <a:gd name="connsiteX434" fmla="*/ 82181 w 209550"/>
              <a:gd name="connsiteY434" fmla="*/ 50322 h 209550"/>
              <a:gd name="connsiteX435" fmla="*/ 104775 w 209550"/>
              <a:gd name="connsiteY435" fmla="*/ 52388 h 209550"/>
              <a:gd name="connsiteX436" fmla="*/ 127366 w 209550"/>
              <a:gd name="connsiteY436" fmla="*/ 50332 h 209550"/>
              <a:gd name="connsiteX437" fmla="*/ 105821 w 209550"/>
              <a:gd name="connsiteY437" fmla="*/ 14299 h 209550"/>
              <a:gd name="connsiteX438" fmla="*/ 104775 w 209550"/>
              <a:gd name="connsiteY438" fmla="*/ 14288 h 209550"/>
              <a:gd name="connsiteX439" fmla="*/ 84158 w 209550"/>
              <a:gd name="connsiteY439" fmla="*/ 16656 h 209550"/>
              <a:gd name="connsiteX440" fmla="*/ 82310 w 209550"/>
              <a:gd name="connsiteY440" fmla="*/ 17098 h 209550"/>
              <a:gd name="connsiteX441" fmla="*/ 44872 w 209550"/>
              <a:gd name="connsiteY441" fmla="*/ 36953 h 209550"/>
              <a:gd name="connsiteX442" fmla="*/ 68152 w 209550"/>
              <a:gd name="connsiteY442" fmla="*/ 46882 h 209550"/>
              <a:gd name="connsiteX443" fmla="*/ 84158 w 209550"/>
              <a:gd name="connsiteY443" fmla="*/ 16656 h 209550"/>
              <a:gd name="connsiteX444" fmla="*/ 125406 w 209550"/>
              <a:gd name="connsiteY444" fmla="*/ 16650 h 209550"/>
              <a:gd name="connsiteX445" fmla="*/ 126939 w 209550"/>
              <a:gd name="connsiteY445" fmla="*/ 18981 h 209550"/>
              <a:gd name="connsiteX446" fmla="*/ 141397 w 209550"/>
              <a:gd name="connsiteY446" fmla="*/ 46890 h 209550"/>
              <a:gd name="connsiteX447" fmla="*/ 164674 w 209550"/>
              <a:gd name="connsiteY447" fmla="*/ 36962 h 209550"/>
              <a:gd name="connsiteX448" fmla="*/ 125406 w 209550"/>
              <a:gd name="connsiteY448" fmla="*/ 166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</a:cxnLst>
            <a:rect l="l" t="t" r="r" b="b"/>
            <a:pathLst>
              <a:path w="209550" h="209550">
                <a:moveTo>
                  <a:pt x="208223" y="121495"/>
                </a:moveTo>
                <a:lnTo>
                  <a:pt x="207789" y="124033"/>
                </a:lnTo>
                <a:cubicBezTo>
                  <a:pt x="207684" y="124593"/>
                  <a:pt x="207575" y="125151"/>
                  <a:pt x="207463" y="125708"/>
                </a:cubicBezTo>
                <a:lnTo>
                  <a:pt x="207784" y="124030"/>
                </a:lnTo>
                <a:cubicBezTo>
                  <a:pt x="207619" y="124918"/>
                  <a:pt x="207443" y="125802"/>
                  <a:pt x="207256" y="126683"/>
                </a:cubicBezTo>
                <a:lnTo>
                  <a:pt x="207463" y="125708"/>
                </a:lnTo>
                <a:cubicBezTo>
                  <a:pt x="207257" y="126722"/>
                  <a:pt x="207036" y="127731"/>
                  <a:pt x="206802" y="128734"/>
                </a:cubicBezTo>
                <a:lnTo>
                  <a:pt x="207256" y="126683"/>
                </a:lnTo>
                <a:cubicBezTo>
                  <a:pt x="207001" y="127881"/>
                  <a:pt x="206726" y="129071"/>
                  <a:pt x="206431" y="130253"/>
                </a:cubicBezTo>
                <a:lnTo>
                  <a:pt x="206433" y="130253"/>
                </a:lnTo>
                <a:cubicBezTo>
                  <a:pt x="206083" y="131646"/>
                  <a:pt x="205707" y="133028"/>
                  <a:pt x="205304" y="134398"/>
                </a:cubicBezTo>
                <a:lnTo>
                  <a:pt x="205601" y="133379"/>
                </a:lnTo>
                <a:cubicBezTo>
                  <a:pt x="205356" y="134243"/>
                  <a:pt x="205100" y="135103"/>
                  <a:pt x="204834" y="135957"/>
                </a:cubicBezTo>
                <a:lnTo>
                  <a:pt x="204832" y="135955"/>
                </a:lnTo>
                <a:cubicBezTo>
                  <a:pt x="204083" y="138369"/>
                  <a:pt x="203247" y="140742"/>
                  <a:pt x="202330" y="143076"/>
                </a:cubicBezTo>
                <a:lnTo>
                  <a:pt x="202902" y="141584"/>
                </a:lnTo>
                <a:cubicBezTo>
                  <a:pt x="202513" y="142619"/>
                  <a:pt x="202109" y="143647"/>
                  <a:pt x="201689" y="144666"/>
                </a:cubicBezTo>
                <a:lnTo>
                  <a:pt x="202330" y="143076"/>
                </a:lnTo>
                <a:cubicBezTo>
                  <a:pt x="201957" y="144026"/>
                  <a:pt x="201570" y="144970"/>
                  <a:pt x="201170" y="145905"/>
                </a:cubicBezTo>
                <a:lnTo>
                  <a:pt x="201689" y="144666"/>
                </a:lnTo>
                <a:cubicBezTo>
                  <a:pt x="201130" y="146022"/>
                  <a:pt x="200543" y="147364"/>
                  <a:pt x="199930" y="148691"/>
                </a:cubicBezTo>
                <a:lnTo>
                  <a:pt x="201170" y="145905"/>
                </a:lnTo>
                <a:cubicBezTo>
                  <a:pt x="200621" y="147188"/>
                  <a:pt x="200048" y="148459"/>
                  <a:pt x="199451" y="149715"/>
                </a:cubicBezTo>
                <a:lnTo>
                  <a:pt x="199930" y="148691"/>
                </a:lnTo>
                <a:cubicBezTo>
                  <a:pt x="199575" y="149459"/>
                  <a:pt x="199212" y="150220"/>
                  <a:pt x="198839" y="150977"/>
                </a:cubicBezTo>
                <a:lnTo>
                  <a:pt x="199451" y="149715"/>
                </a:lnTo>
                <a:cubicBezTo>
                  <a:pt x="198985" y="150694"/>
                  <a:pt x="198504" y="151666"/>
                  <a:pt x="198009" y="152629"/>
                </a:cubicBezTo>
                <a:lnTo>
                  <a:pt x="198839" y="150977"/>
                </a:lnTo>
                <a:cubicBezTo>
                  <a:pt x="198289" y="152096"/>
                  <a:pt x="197718" y="153205"/>
                  <a:pt x="197128" y="154302"/>
                </a:cubicBezTo>
                <a:lnTo>
                  <a:pt x="198009" y="152629"/>
                </a:lnTo>
                <a:cubicBezTo>
                  <a:pt x="197564" y="153494"/>
                  <a:pt x="197107" y="154353"/>
                  <a:pt x="196639" y="155203"/>
                </a:cubicBezTo>
                <a:lnTo>
                  <a:pt x="196638" y="155204"/>
                </a:lnTo>
                <a:cubicBezTo>
                  <a:pt x="196068" y="156240"/>
                  <a:pt x="195482" y="157265"/>
                  <a:pt x="194878" y="158280"/>
                </a:cubicBezTo>
                <a:lnTo>
                  <a:pt x="194872" y="158289"/>
                </a:lnTo>
                <a:cubicBezTo>
                  <a:pt x="194229" y="159369"/>
                  <a:pt x="193561" y="160447"/>
                  <a:pt x="192875" y="161511"/>
                </a:cubicBezTo>
                <a:lnTo>
                  <a:pt x="192874" y="161512"/>
                </a:lnTo>
                <a:cubicBezTo>
                  <a:pt x="191529" y="163597"/>
                  <a:pt x="190110" y="165631"/>
                  <a:pt x="188625" y="167611"/>
                </a:cubicBezTo>
                <a:lnTo>
                  <a:pt x="189321" y="166673"/>
                </a:lnTo>
                <a:cubicBezTo>
                  <a:pt x="188685" y="167540"/>
                  <a:pt x="188036" y="168396"/>
                  <a:pt x="187375" y="169242"/>
                </a:cubicBezTo>
                <a:lnTo>
                  <a:pt x="187377" y="169240"/>
                </a:lnTo>
                <a:cubicBezTo>
                  <a:pt x="184472" y="172957"/>
                  <a:pt x="181323" y="176471"/>
                  <a:pt x="177954" y="179760"/>
                </a:cubicBezTo>
                <a:lnTo>
                  <a:pt x="177164" y="180515"/>
                </a:lnTo>
                <a:lnTo>
                  <a:pt x="177164" y="180515"/>
                </a:lnTo>
                <a:lnTo>
                  <a:pt x="176105" y="181521"/>
                </a:lnTo>
                <a:lnTo>
                  <a:pt x="173741" y="183653"/>
                </a:lnTo>
                <a:cubicBezTo>
                  <a:pt x="173055" y="184254"/>
                  <a:pt x="172361" y="184846"/>
                  <a:pt x="171659" y="185429"/>
                </a:cubicBezTo>
                <a:lnTo>
                  <a:pt x="173312" y="184027"/>
                </a:lnTo>
                <a:cubicBezTo>
                  <a:pt x="172424" y="184795"/>
                  <a:pt x="171524" y="185548"/>
                  <a:pt x="170611" y="186286"/>
                </a:cubicBezTo>
                <a:lnTo>
                  <a:pt x="171659" y="185429"/>
                </a:lnTo>
                <a:cubicBezTo>
                  <a:pt x="170931" y="186032"/>
                  <a:pt x="170196" y="186626"/>
                  <a:pt x="169453" y="187210"/>
                </a:cubicBezTo>
                <a:lnTo>
                  <a:pt x="169454" y="187209"/>
                </a:lnTo>
                <a:cubicBezTo>
                  <a:pt x="168191" y="188202"/>
                  <a:pt x="166906" y="189165"/>
                  <a:pt x="165598" y="190098"/>
                </a:cubicBezTo>
                <a:lnTo>
                  <a:pt x="167726" y="188539"/>
                </a:lnTo>
                <a:cubicBezTo>
                  <a:pt x="166853" y="189195"/>
                  <a:pt x="165971" y="189838"/>
                  <a:pt x="165079" y="190467"/>
                </a:cubicBezTo>
                <a:lnTo>
                  <a:pt x="165598" y="190098"/>
                </a:lnTo>
                <a:cubicBezTo>
                  <a:pt x="164732" y="190717"/>
                  <a:pt x="163856" y="191323"/>
                  <a:pt x="162971" y="191915"/>
                </a:cubicBezTo>
                <a:lnTo>
                  <a:pt x="165079" y="190467"/>
                </a:lnTo>
                <a:cubicBezTo>
                  <a:pt x="164181" y="191100"/>
                  <a:pt x="163272" y="191719"/>
                  <a:pt x="162354" y="192325"/>
                </a:cubicBezTo>
                <a:lnTo>
                  <a:pt x="162971" y="191915"/>
                </a:lnTo>
                <a:cubicBezTo>
                  <a:pt x="161896" y="192634"/>
                  <a:pt x="160808" y="193334"/>
                  <a:pt x="159706" y="194014"/>
                </a:cubicBezTo>
                <a:lnTo>
                  <a:pt x="162354" y="192325"/>
                </a:lnTo>
                <a:cubicBezTo>
                  <a:pt x="161304" y="193017"/>
                  <a:pt x="160240" y="193690"/>
                  <a:pt x="159165" y="194345"/>
                </a:cubicBezTo>
                <a:lnTo>
                  <a:pt x="159706" y="194014"/>
                </a:lnTo>
                <a:cubicBezTo>
                  <a:pt x="158885" y="194520"/>
                  <a:pt x="158056" y="195015"/>
                  <a:pt x="157221" y="195500"/>
                </a:cubicBezTo>
                <a:lnTo>
                  <a:pt x="159165" y="194345"/>
                </a:lnTo>
                <a:cubicBezTo>
                  <a:pt x="158108" y="194987"/>
                  <a:pt x="157041" y="195612"/>
                  <a:pt x="155960" y="196218"/>
                </a:cubicBezTo>
                <a:lnTo>
                  <a:pt x="155960" y="196218"/>
                </a:lnTo>
                <a:cubicBezTo>
                  <a:pt x="154481" y="197048"/>
                  <a:pt x="152979" y="197843"/>
                  <a:pt x="151456" y="198602"/>
                </a:cubicBezTo>
                <a:cubicBezTo>
                  <a:pt x="150211" y="199222"/>
                  <a:pt x="148954" y="199818"/>
                  <a:pt x="147683" y="200390"/>
                </a:cubicBezTo>
                <a:lnTo>
                  <a:pt x="149568" y="199519"/>
                </a:lnTo>
                <a:cubicBezTo>
                  <a:pt x="148682" y="199939"/>
                  <a:pt x="147790" y="200347"/>
                  <a:pt x="146891" y="200742"/>
                </a:cubicBezTo>
                <a:lnTo>
                  <a:pt x="147683" y="200390"/>
                </a:lnTo>
                <a:cubicBezTo>
                  <a:pt x="146616" y="200869"/>
                  <a:pt x="145541" y="201331"/>
                  <a:pt x="144456" y="201775"/>
                </a:cubicBezTo>
                <a:lnTo>
                  <a:pt x="146891" y="200742"/>
                </a:lnTo>
                <a:cubicBezTo>
                  <a:pt x="145920" y="201168"/>
                  <a:pt x="144942" y="201580"/>
                  <a:pt x="143956" y="201978"/>
                </a:cubicBezTo>
                <a:lnTo>
                  <a:pt x="144456" y="201775"/>
                </a:lnTo>
                <a:cubicBezTo>
                  <a:pt x="143380" y="202216"/>
                  <a:pt x="142295" y="202639"/>
                  <a:pt x="141202" y="203044"/>
                </a:cubicBezTo>
                <a:lnTo>
                  <a:pt x="143956" y="201978"/>
                </a:lnTo>
                <a:cubicBezTo>
                  <a:pt x="142683" y="202492"/>
                  <a:pt x="141397" y="202982"/>
                  <a:pt x="140098" y="203446"/>
                </a:cubicBezTo>
                <a:lnTo>
                  <a:pt x="141202" y="203044"/>
                </a:lnTo>
                <a:cubicBezTo>
                  <a:pt x="140044" y="203473"/>
                  <a:pt x="138877" y="203883"/>
                  <a:pt x="137701" y="204272"/>
                </a:cubicBezTo>
                <a:lnTo>
                  <a:pt x="140098" y="203446"/>
                </a:lnTo>
                <a:cubicBezTo>
                  <a:pt x="139164" y="203781"/>
                  <a:pt x="138223" y="204103"/>
                  <a:pt x="137277" y="204411"/>
                </a:cubicBezTo>
                <a:lnTo>
                  <a:pt x="137701" y="204272"/>
                </a:lnTo>
                <a:cubicBezTo>
                  <a:pt x="136705" y="204601"/>
                  <a:pt x="135703" y="204916"/>
                  <a:pt x="134693" y="205216"/>
                </a:cubicBezTo>
                <a:lnTo>
                  <a:pt x="134687" y="205218"/>
                </a:lnTo>
                <a:cubicBezTo>
                  <a:pt x="133499" y="205571"/>
                  <a:pt x="132295" y="205907"/>
                  <a:pt x="131082" y="206220"/>
                </a:cubicBezTo>
                <a:lnTo>
                  <a:pt x="133573" y="205543"/>
                </a:lnTo>
                <a:cubicBezTo>
                  <a:pt x="132381" y="205883"/>
                  <a:pt x="131180" y="206202"/>
                  <a:pt x="129971" y="206501"/>
                </a:cubicBezTo>
                <a:lnTo>
                  <a:pt x="131082" y="206220"/>
                </a:lnTo>
                <a:cubicBezTo>
                  <a:pt x="129959" y="206511"/>
                  <a:pt x="128828" y="206783"/>
                  <a:pt x="127690" y="207036"/>
                </a:cubicBezTo>
                <a:lnTo>
                  <a:pt x="129971" y="206501"/>
                </a:lnTo>
                <a:cubicBezTo>
                  <a:pt x="128907" y="206763"/>
                  <a:pt x="127837" y="207010"/>
                  <a:pt x="126760" y="207239"/>
                </a:cubicBezTo>
                <a:lnTo>
                  <a:pt x="127690" y="207036"/>
                </a:lnTo>
                <a:cubicBezTo>
                  <a:pt x="126636" y="207272"/>
                  <a:pt x="125575" y="207492"/>
                  <a:pt x="124509" y="207695"/>
                </a:cubicBezTo>
                <a:lnTo>
                  <a:pt x="124511" y="207694"/>
                </a:lnTo>
                <a:cubicBezTo>
                  <a:pt x="123139" y="207956"/>
                  <a:pt x="121760" y="208190"/>
                  <a:pt x="120372" y="208397"/>
                </a:cubicBezTo>
                <a:lnTo>
                  <a:pt x="122966" y="207976"/>
                </a:lnTo>
                <a:cubicBezTo>
                  <a:pt x="121786" y="208183"/>
                  <a:pt x="120599" y="208370"/>
                  <a:pt x="119405" y="208537"/>
                </a:cubicBezTo>
                <a:lnTo>
                  <a:pt x="120372" y="208397"/>
                </a:lnTo>
                <a:cubicBezTo>
                  <a:pt x="119384" y="208544"/>
                  <a:pt x="118392" y="208678"/>
                  <a:pt x="117395" y="208798"/>
                </a:cubicBezTo>
                <a:lnTo>
                  <a:pt x="117397" y="208798"/>
                </a:lnTo>
                <a:cubicBezTo>
                  <a:pt x="113257" y="209295"/>
                  <a:pt x="109046" y="209550"/>
                  <a:pt x="104775" y="209550"/>
                </a:cubicBezTo>
                <a:cubicBezTo>
                  <a:pt x="100819" y="209550"/>
                  <a:pt x="96914" y="209331"/>
                  <a:pt x="93072" y="208903"/>
                </a:cubicBezTo>
                <a:lnTo>
                  <a:pt x="93079" y="208892"/>
                </a:lnTo>
                <a:lnTo>
                  <a:pt x="89690" y="208472"/>
                </a:lnTo>
                <a:cubicBezTo>
                  <a:pt x="89626" y="208463"/>
                  <a:pt x="89564" y="208454"/>
                  <a:pt x="89500" y="208444"/>
                </a:cubicBezTo>
                <a:cubicBezTo>
                  <a:pt x="85959" y="207918"/>
                  <a:pt x="82471" y="207224"/>
                  <a:pt x="79050" y="206362"/>
                </a:cubicBezTo>
                <a:lnTo>
                  <a:pt x="79049" y="206369"/>
                </a:lnTo>
                <a:cubicBezTo>
                  <a:pt x="75687" y="205514"/>
                  <a:pt x="72388" y="204504"/>
                  <a:pt x="69163" y="203339"/>
                </a:cubicBezTo>
                <a:lnTo>
                  <a:pt x="69163" y="203343"/>
                </a:lnTo>
                <a:cubicBezTo>
                  <a:pt x="66826" y="202495"/>
                  <a:pt x="64528" y="201571"/>
                  <a:pt x="62273" y="200569"/>
                </a:cubicBezTo>
                <a:lnTo>
                  <a:pt x="63329" y="201033"/>
                </a:lnTo>
                <a:cubicBezTo>
                  <a:pt x="62293" y="200586"/>
                  <a:pt x="61265" y="200123"/>
                  <a:pt x="60247" y="199645"/>
                </a:cubicBezTo>
                <a:lnTo>
                  <a:pt x="62273" y="200569"/>
                </a:lnTo>
                <a:cubicBezTo>
                  <a:pt x="61384" y="200174"/>
                  <a:pt x="60503" y="199768"/>
                  <a:pt x="59628" y="199349"/>
                </a:cubicBezTo>
                <a:lnTo>
                  <a:pt x="60247" y="199645"/>
                </a:lnTo>
                <a:cubicBezTo>
                  <a:pt x="59345" y="199220"/>
                  <a:pt x="58450" y="198784"/>
                  <a:pt x="57562" y="198335"/>
                </a:cubicBezTo>
                <a:lnTo>
                  <a:pt x="59628" y="199349"/>
                </a:lnTo>
                <a:cubicBezTo>
                  <a:pt x="58647" y="198880"/>
                  <a:pt x="57676" y="198397"/>
                  <a:pt x="56713" y="197899"/>
                </a:cubicBezTo>
                <a:lnTo>
                  <a:pt x="56718" y="197903"/>
                </a:lnTo>
                <a:lnTo>
                  <a:pt x="54128" y="196518"/>
                </a:lnTo>
                <a:cubicBezTo>
                  <a:pt x="53932" y="196409"/>
                  <a:pt x="53737" y="196301"/>
                  <a:pt x="53542" y="196191"/>
                </a:cubicBezTo>
                <a:cubicBezTo>
                  <a:pt x="51614" y="195107"/>
                  <a:pt x="49728" y="193968"/>
                  <a:pt x="47882" y="192773"/>
                </a:cubicBezTo>
                <a:lnTo>
                  <a:pt x="47887" y="192776"/>
                </a:lnTo>
                <a:cubicBezTo>
                  <a:pt x="45956" y="191524"/>
                  <a:pt x="44073" y="190215"/>
                  <a:pt x="42236" y="188846"/>
                </a:cubicBezTo>
                <a:lnTo>
                  <a:pt x="42819" y="189278"/>
                </a:lnTo>
                <a:cubicBezTo>
                  <a:pt x="41966" y="188651"/>
                  <a:pt x="41122" y="188012"/>
                  <a:pt x="40288" y="187360"/>
                </a:cubicBezTo>
                <a:lnTo>
                  <a:pt x="42236" y="188846"/>
                </a:lnTo>
                <a:cubicBezTo>
                  <a:pt x="41384" y="188211"/>
                  <a:pt x="40542" y="187564"/>
                  <a:pt x="39710" y="186904"/>
                </a:cubicBezTo>
                <a:lnTo>
                  <a:pt x="40288" y="187360"/>
                </a:lnTo>
                <a:cubicBezTo>
                  <a:pt x="39561" y="186791"/>
                  <a:pt x="38841" y="186212"/>
                  <a:pt x="38128" y="185624"/>
                </a:cubicBezTo>
                <a:lnTo>
                  <a:pt x="38129" y="185625"/>
                </a:lnTo>
                <a:cubicBezTo>
                  <a:pt x="37553" y="185150"/>
                  <a:pt x="36982" y="184669"/>
                  <a:pt x="36417" y="184181"/>
                </a:cubicBezTo>
                <a:cubicBezTo>
                  <a:pt x="35145" y="183085"/>
                  <a:pt x="33905" y="181964"/>
                  <a:pt x="32692" y="180813"/>
                </a:cubicBezTo>
                <a:cubicBezTo>
                  <a:pt x="28908" y="177225"/>
                  <a:pt x="25395" y="173362"/>
                  <a:pt x="22183" y="169252"/>
                </a:cubicBezTo>
                <a:lnTo>
                  <a:pt x="22696" y="169899"/>
                </a:lnTo>
                <a:cubicBezTo>
                  <a:pt x="21934" y="168940"/>
                  <a:pt x="21188" y="167968"/>
                  <a:pt x="20459" y="166981"/>
                </a:cubicBezTo>
                <a:lnTo>
                  <a:pt x="20455" y="166980"/>
                </a:lnTo>
                <a:cubicBezTo>
                  <a:pt x="18338" y="164113"/>
                  <a:pt x="16361" y="161132"/>
                  <a:pt x="14536" y="158049"/>
                </a:cubicBezTo>
                <a:lnTo>
                  <a:pt x="14684" y="158299"/>
                </a:lnTo>
                <a:cubicBezTo>
                  <a:pt x="14078" y="157282"/>
                  <a:pt x="13489" y="156253"/>
                  <a:pt x="12918" y="155214"/>
                </a:cubicBezTo>
                <a:lnTo>
                  <a:pt x="14536" y="158049"/>
                </a:lnTo>
                <a:cubicBezTo>
                  <a:pt x="13806" y="156815"/>
                  <a:pt x="13101" y="155565"/>
                  <a:pt x="12421" y="154299"/>
                </a:cubicBezTo>
                <a:lnTo>
                  <a:pt x="12918" y="155214"/>
                </a:lnTo>
                <a:cubicBezTo>
                  <a:pt x="12453" y="154371"/>
                  <a:pt x="12000" y="153519"/>
                  <a:pt x="11559" y="152662"/>
                </a:cubicBezTo>
                <a:lnTo>
                  <a:pt x="12421" y="154299"/>
                </a:lnTo>
                <a:cubicBezTo>
                  <a:pt x="11832" y="153205"/>
                  <a:pt x="11263" y="152098"/>
                  <a:pt x="10712" y="150980"/>
                </a:cubicBezTo>
                <a:lnTo>
                  <a:pt x="11559" y="152662"/>
                </a:lnTo>
                <a:cubicBezTo>
                  <a:pt x="11057" y="151688"/>
                  <a:pt x="10571" y="150705"/>
                  <a:pt x="10099" y="149713"/>
                </a:cubicBezTo>
                <a:lnTo>
                  <a:pt x="10712" y="150980"/>
                </a:lnTo>
                <a:cubicBezTo>
                  <a:pt x="10339" y="150222"/>
                  <a:pt x="9974" y="149457"/>
                  <a:pt x="9619" y="148688"/>
                </a:cubicBezTo>
                <a:lnTo>
                  <a:pt x="10099" y="149713"/>
                </a:lnTo>
                <a:cubicBezTo>
                  <a:pt x="9501" y="148456"/>
                  <a:pt x="8927" y="147184"/>
                  <a:pt x="8379" y="145899"/>
                </a:cubicBezTo>
                <a:lnTo>
                  <a:pt x="9619" y="148688"/>
                </a:lnTo>
                <a:cubicBezTo>
                  <a:pt x="9006" y="147362"/>
                  <a:pt x="8420" y="146022"/>
                  <a:pt x="7862" y="144667"/>
                </a:cubicBezTo>
                <a:lnTo>
                  <a:pt x="8379" y="145899"/>
                </a:lnTo>
                <a:cubicBezTo>
                  <a:pt x="7979" y="144965"/>
                  <a:pt x="7593" y="144023"/>
                  <a:pt x="7221" y="143075"/>
                </a:cubicBezTo>
                <a:lnTo>
                  <a:pt x="7862" y="144667"/>
                </a:lnTo>
                <a:cubicBezTo>
                  <a:pt x="7456" y="143683"/>
                  <a:pt x="7065" y="142691"/>
                  <a:pt x="6689" y="141692"/>
                </a:cubicBezTo>
                <a:lnTo>
                  <a:pt x="6688" y="141689"/>
                </a:lnTo>
                <a:cubicBezTo>
                  <a:pt x="5438" y="138371"/>
                  <a:pt x="4351" y="134969"/>
                  <a:pt x="3438" y="131497"/>
                </a:cubicBezTo>
                <a:lnTo>
                  <a:pt x="3761" y="132695"/>
                </a:lnTo>
                <a:cubicBezTo>
                  <a:pt x="3391" y="131354"/>
                  <a:pt x="3047" y="130001"/>
                  <a:pt x="2730" y="128638"/>
                </a:cubicBezTo>
                <a:lnTo>
                  <a:pt x="3438" y="131497"/>
                </a:lnTo>
                <a:cubicBezTo>
                  <a:pt x="3119" y="130282"/>
                  <a:pt x="2821" y="129059"/>
                  <a:pt x="2544" y="127827"/>
                </a:cubicBezTo>
                <a:lnTo>
                  <a:pt x="2730" y="128638"/>
                </a:lnTo>
                <a:cubicBezTo>
                  <a:pt x="2495" y="127633"/>
                  <a:pt x="2276" y="126622"/>
                  <a:pt x="2071" y="125606"/>
                </a:cubicBezTo>
                <a:lnTo>
                  <a:pt x="2544" y="127827"/>
                </a:lnTo>
                <a:cubicBezTo>
                  <a:pt x="2262" y="126571"/>
                  <a:pt x="2003" y="125307"/>
                  <a:pt x="1766" y="124035"/>
                </a:cubicBezTo>
                <a:lnTo>
                  <a:pt x="2071" y="125606"/>
                </a:lnTo>
                <a:cubicBezTo>
                  <a:pt x="1796" y="124245"/>
                  <a:pt x="1548" y="122874"/>
                  <a:pt x="1327" y="121495"/>
                </a:cubicBezTo>
                <a:lnTo>
                  <a:pt x="1327" y="121494"/>
                </a:lnTo>
                <a:cubicBezTo>
                  <a:pt x="1125" y="120234"/>
                  <a:pt x="945" y="118965"/>
                  <a:pt x="788" y="117690"/>
                </a:cubicBezTo>
                <a:cubicBezTo>
                  <a:pt x="769" y="117535"/>
                  <a:pt x="751" y="117385"/>
                  <a:pt x="733" y="117237"/>
                </a:cubicBezTo>
                <a:lnTo>
                  <a:pt x="788" y="117690"/>
                </a:lnTo>
                <a:cubicBezTo>
                  <a:pt x="658" y="116627"/>
                  <a:pt x="543" y="115560"/>
                  <a:pt x="444" y="114488"/>
                </a:cubicBezTo>
                <a:lnTo>
                  <a:pt x="733" y="117237"/>
                </a:lnTo>
                <a:cubicBezTo>
                  <a:pt x="583" y="115968"/>
                  <a:pt x="455" y="114691"/>
                  <a:pt x="351" y="113408"/>
                </a:cubicBezTo>
                <a:lnTo>
                  <a:pt x="351" y="113411"/>
                </a:lnTo>
                <a:lnTo>
                  <a:pt x="138" y="110204"/>
                </a:lnTo>
                <a:lnTo>
                  <a:pt x="138" y="110204"/>
                </a:lnTo>
                <a:lnTo>
                  <a:pt x="35" y="107522"/>
                </a:lnTo>
                <a:lnTo>
                  <a:pt x="35" y="107522"/>
                </a:lnTo>
                <a:lnTo>
                  <a:pt x="0" y="104775"/>
                </a:lnTo>
                <a:cubicBezTo>
                  <a:pt x="0" y="100677"/>
                  <a:pt x="235" y="96636"/>
                  <a:pt x="693" y="92661"/>
                </a:cubicBezTo>
                <a:lnTo>
                  <a:pt x="687" y="92657"/>
                </a:lnTo>
                <a:cubicBezTo>
                  <a:pt x="855" y="91250"/>
                  <a:pt x="1045" y="89849"/>
                  <a:pt x="1263" y="88457"/>
                </a:cubicBezTo>
                <a:lnTo>
                  <a:pt x="1196" y="88858"/>
                </a:lnTo>
                <a:cubicBezTo>
                  <a:pt x="1282" y="88295"/>
                  <a:pt x="1372" y="87733"/>
                  <a:pt x="1467" y="87172"/>
                </a:cubicBezTo>
                <a:lnTo>
                  <a:pt x="1263" y="88457"/>
                </a:lnTo>
                <a:cubicBezTo>
                  <a:pt x="1419" y="87463"/>
                  <a:pt x="1588" y="86475"/>
                  <a:pt x="1771" y="85491"/>
                </a:cubicBezTo>
                <a:lnTo>
                  <a:pt x="1467" y="87172"/>
                </a:lnTo>
                <a:cubicBezTo>
                  <a:pt x="1660" y="86034"/>
                  <a:pt x="1871" y="84901"/>
                  <a:pt x="2101" y="83775"/>
                </a:cubicBezTo>
                <a:lnTo>
                  <a:pt x="1771" y="85491"/>
                </a:lnTo>
                <a:cubicBezTo>
                  <a:pt x="2014" y="84183"/>
                  <a:pt x="2282" y="82884"/>
                  <a:pt x="2573" y="81594"/>
                </a:cubicBezTo>
                <a:lnTo>
                  <a:pt x="2569" y="81596"/>
                </a:lnTo>
                <a:cubicBezTo>
                  <a:pt x="3068" y="79404"/>
                  <a:pt x="3631" y="77240"/>
                  <a:pt x="4260" y="75105"/>
                </a:cubicBezTo>
                <a:lnTo>
                  <a:pt x="3957" y="76143"/>
                </a:lnTo>
                <a:cubicBezTo>
                  <a:pt x="4213" y="75243"/>
                  <a:pt x="4480" y="74348"/>
                  <a:pt x="4758" y="73459"/>
                </a:cubicBezTo>
                <a:lnTo>
                  <a:pt x="4260" y="75105"/>
                </a:lnTo>
                <a:cubicBezTo>
                  <a:pt x="4676" y="73696"/>
                  <a:pt x="5119" y="72299"/>
                  <a:pt x="5592" y="70916"/>
                </a:cubicBezTo>
                <a:lnTo>
                  <a:pt x="5589" y="70919"/>
                </a:lnTo>
                <a:cubicBezTo>
                  <a:pt x="5947" y="69874"/>
                  <a:pt x="6319" y="68839"/>
                  <a:pt x="6706" y="67813"/>
                </a:cubicBezTo>
                <a:lnTo>
                  <a:pt x="6114" y="69419"/>
                </a:lnTo>
                <a:cubicBezTo>
                  <a:pt x="6482" y="68391"/>
                  <a:pt x="6866" y="67371"/>
                  <a:pt x="7265" y="66359"/>
                </a:cubicBezTo>
                <a:lnTo>
                  <a:pt x="6706" y="67813"/>
                </a:lnTo>
                <a:cubicBezTo>
                  <a:pt x="7125" y="66701"/>
                  <a:pt x="7563" y="65598"/>
                  <a:pt x="8019" y="64504"/>
                </a:cubicBezTo>
                <a:lnTo>
                  <a:pt x="7265" y="66359"/>
                </a:lnTo>
                <a:cubicBezTo>
                  <a:pt x="7625" y="65448"/>
                  <a:pt x="7996" y="64543"/>
                  <a:pt x="8380" y="63645"/>
                </a:cubicBezTo>
                <a:lnTo>
                  <a:pt x="8019" y="64504"/>
                </a:lnTo>
                <a:cubicBezTo>
                  <a:pt x="8530" y="63277"/>
                  <a:pt x="9064" y="62062"/>
                  <a:pt x="9620" y="60859"/>
                </a:cubicBezTo>
                <a:lnTo>
                  <a:pt x="8380" y="63645"/>
                </a:lnTo>
                <a:cubicBezTo>
                  <a:pt x="9046" y="62088"/>
                  <a:pt x="9748" y="60550"/>
                  <a:pt x="10485" y="59033"/>
                </a:cubicBezTo>
                <a:lnTo>
                  <a:pt x="9620" y="60859"/>
                </a:lnTo>
                <a:cubicBezTo>
                  <a:pt x="10039" y="59953"/>
                  <a:pt x="10470" y="59054"/>
                  <a:pt x="10914" y="58162"/>
                </a:cubicBezTo>
                <a:lnTo>
                  <a:pt x="10485" y="59033"/>
                </a:lnTo>
                <a:cubicBezTo>
                  <a:pt x="10829" y="58325"/>
                  <a:pt x="11182" y="57621"/>
                  <a:pt x="11541" y="56921"/>
                </a:cubicBezTo>
                <a:lnTo>
                  <a:pt x="10914" y="58162"/>
                </a:lnTo>
                <a:cubicBezTo>
                  <a:pt x="11521" y="56943"/>
                  <a:pt x="12151" y="55737"/>
                  <a:pt x="12803" y="54545"/>
                </a:cubicBezTo>
                <a:lnTo>
                  <a:pt x="11541" y="56921"/>
                </a:lnTo>
                <a:cubicBezTo>
                  <a:pt x="12012" y="56007"/>
                  <a:pt x="12495" y="55101"/>
                  <a:pt x="12991" y="54202"/>
                </a:cubicBezTo>
                <a:lnTo>
                  <a:pt x="12803" y="54545"/>
                </a:lnTo>
                <a:cubicBezTo>
                  <a:pt x="13391" y="53470"/>
                  <a:pt x="13997" y="52408"/>
                  <a:pt x="14621" y="51357"/>
                </a:cubicBezTo>
                <a:lnTo>
                  <a:pt x="12991" y="54202"/>
                </a:lnTo>
                <a:cubicBezTo>
                  <a:pt x="13576" y="53143"/>
                  <a:pt x="14179" y="52095"/>
                  <a:pt x="14799" y="51059"/>
                </a:cubicBezTo>
                <a:lnTo>
                  <a:pt x="14621" y="51357"/>
                </a:lnTo>
                <a:cubicBezTo>
                  <a:pt x="15236" y="50321"/>
                  <a:pt x="15869" y="49296"/>
                  <a:pt x="16518" y="48284"/>
                </a:cubicBezTo>
                <a:lnTo>
                  <a:pt x="14799" y="51059"/>
                </a:lnTo>
                <a:cubicBezTo>
                  <a:pt x="15433" y="49998"/>
                  <a:pt x="16086" y="48950"/>
                  <a:pt x="16756" y="47914"/>
                </a:cubicBezTo>
                <a:lnTo>
                  <a:pt x="16756" y="47915"/>
                </a:lnTo>
                <a:cubicBezTo>
                  <a:pt x="18124" y="45801"/>
                  <a:pt x="19566" y="43741"/>
                  <a:pt x="21077" y="41737"/>
                </a:cubicBezTo>
                <a:lnTo>
                  <a:pt x="20321" y="42752"/>
                </a:lnTo>
                <a:cubicBezTo>
                  <a:pt x="20927" y="41928"/>
                  <a:pt x="21546" y="41113"/>
                  <a:pt x="22175" y="40308"/>
                </a:cubicBezTo>
                <a:lnTo>
                  <a:pt x="22173" y="40310"/>
                </a:lnTo>
                <a:cubicBezTo>
                  <a:pt x="25079" y="36593"/>
                  <a:pt x="28227" y="33079"/>
                  <a:pt x="31596" y="29790"/>
                </a:cubicBezTo>
                <a:lnTo>
                  <a:pt x="32386" y="29035"/>
                </a:lnTo>
                <a:lnTo>
                  <a:pt x="32386" y="29035"/>
                </a:lnTo>
                <a:cubicBezTo>
                  <a:pt x="34980" y="26554"/>
                  <a:pt x="37701" y="24205"/>
                  <a:pt x="40539" y="21999"/>
                </a:cubicBezTo>
                <a:lnTo>
                  <a:pt x="39736" y="22625"/>
                </a:lnTo>
                <a:cubicBezTo>
                  <a:pt x="40559" y="21972"/>
                  <a:pt x="41393" y="21332"/>
                  <a:pt x="42236" y="20704"/>
                </a:cubicBezTo>
                <a:lnTo>
                  <a:pt x="40539" y="21999"/>
                </a:lnTo>
                <a:cubicBezTo>
                  <a:pt x="41292" y="21414"/>
                  <a:pt x="42053" y="20838"/>
                  <a:pt x="42822" y="20273"/>
                </a:cubicBezTo>
                <a:lnTo>
                  <a:pt x="42819" y="20272"/>
                </a:lnTo>
                <a:cubicBezTo>
                  <a:pt x="44673" y="18913"/>
                  <a:pt x="46571" y="17613"/>
                  <a:pt x="48512" y="16374"/>
                </a:cubicBezTo>
                <a:lnTo>
                  <a:pt x="48511" y="16373"/>
                </a:lnTo>
                <a:cubicBezTo>
                  <a:pt x="50156" y="15325"/>
                  <a:pt x="51832" y="14321"/>
                  <a:pt x="53538" y="13363"/>
                </a:cubicBezTo>
                <a:cubicBezTo>
                  <a:pt x="54589" y="12771"/>
                  <a:pt x="55648" y="12200"/>
                  <a:pt x="56718" y="11647"/>
                </a:cubicBezTo>
                <a:lnTo>
                  <a:pt x="54131" y="13032"/>
                </a:lnTo>
                <a:cubicBezTo>
                  <a:pt x="55261" y="12407"/>
                  <a:pt x="56403" y="11802"/>
                  <a:pt x="57558" y="11218"/>
                </a:cubicBezTo>
                <a:lnTo>
                  <a:pt x="56718" y="11647"/>
                </a:lnTo>
                <a:cubicBezTo>
                  <a:pt x="57679" y="11150"/>
                  <a:pt x="58649" y="10667"/>
                  <a:pt x="59627" y="10199"/>
                </a:cubicBezTo>
                <a:lnTo>
                  <a:pt x="57558" y="11218"/>
                </a:lnTo>
                <a:cubicBezTo>
                  <a:pt x="58447" y="10768"/>
                  <a:pt x="59344" y="10331"/>
                  <a:pt x="60247" y="9906"/>
                </a:cubicBezTo>
                <a:lnTo>
                  <a:pt x="59627" y="10199"/>
                </a:lnTo>
                <a:cubicBezTo>
                  <a:pt x="60576" y="9746"/>
                  <a:pt x="61532" y="9306"/>
                  <a:pt x="62496" y="8880"/>
                </a:cubicBezTo>
                <a:lnTo>
                  <a:pt x="62492" y="8883"/>
                </a:lnTo>
                <a:cubicBezTo>
                  <a:pt x="63638" y="8376"/>
                  <a:pt x="64790" y="7892"/>
                  <a:pt x="65952" y="7428"/>
                </a:cubicBezTo>
                <a:cubicBezTo>
                  <a:pt x="66367" y="7263"/>
                  <a:pt x="66782" y="7100"/>
                  <a:pt x="67198" y="6940"/>
                </a:cubicBezTo>
                <a:lnTo>
                  <a:pt x="65952" y="7428"/>
                </a:lnTo>
                <a:cubicBezTo>
                  <a:pt x="66999" y="7010"/>
                  <a:pt x="68053" y="6609"/>
                  <a:pt x="69116" y="6225"/>
                </a:cubicBezTo>
                <a:lnTo>
                  <a:pt x="67198" y="6940"/>
                </a:lnTo>
                <a:cubicBezTo>
                  <a:pt x="68022" y="6623"/>
                  <a:pt x="68851" y="6317"/>
                  <a:pt x="69686" y="6020"/>
                </a:cubicBezTo>
                <a:lnTo>
                  <a:pt x="69116" y="6225"/>
                </a:lnTo>
                <a:cubicBezTo>
                  <a:pt x="70231" y="5821"/>
                  <a:pt x="71356" y="5435"/>
                  <a:pt x="72489" y="5069"/>
                </a:cubicBezTo>
                <a:lnTo>
                  <a:pt x="69686" y="6020"/>
                </a:lnTo>
                <a:cubicBezTo>
                  <a:pt x="70703" y="5659"/>
                  <a:pt x="71728" y="5312"/>
                  <a:pt x="72760" y="4981"/>
                </a:cubicBezTo>
                <a:lnTo>
                  <a:pt x="72757" y="4982"/>
                </a:lnTo>
                <a:lnTo>
                  <a:pt x="75658" y="4099"/>
                </a:lnTo>
                <a:cubicBezTo>
                  <a:pt x="76715" y="3794"/>
                  <a:pt x="77778" y="3505"/>
                  <a:pt x="78848" y="3232"/>
                </a:cubicBezTo>
                <a:lnTo>
                  <a:pt x="77002" y="3721"/>
                </a:lnTo>
                <a:cubicBezTo>
                  <a:pt x="77913" y="3471"/>
                  <a:pt x="78829" y="3233"/>
                  <a:pt x="79750" y="3007"/>
                </a:cubicBezTo>
                <a:lnTo>
                  <a:pt x="78848" y="3232"/>
                </a:lnTo>
                <a:cubicBezTo>
                  <a:pt x="79881" y="2970"/>
                  <a:pt x="80919" y="2722"/>
                  <a:pt x="81964" y="2490"/>
                </a:cubicBezTo>
                <a:lnTo>
                  <a:pt x="79750" y="3007"/>
                </a:lnTo>
                <a:cubicBezTo>
                  <a:pt x="80864" y="2734"/>
                  <a:pt x="81984" y="2479"/>
                  <a:pt x="83112" y="2242"/>
                </a:cubicBezTo>
                <a:lnTo>
                  <a:pt x="81964" y="2490"/>
                </a:lnTo>
                <a:cubicBezTo>
                  <a:pt x="82899" y="2283"/>
                  <a:pt x="83839" y="2087"/>
                  <a:pt x="84783" y="1905"/>
                </a:cubicBezTo>
                <a:lnTo>
                  <a:pt x="84786" y="1905"/>
                </a:lnTo>
                <a:cubicBezTo>
                  <a:pt x="86203" y="1631"/>
                  <a:pt x="87634" y="1385"/>
                  <a:pt x="89073" y="1169"/>
                </a:cubicBezTo>
                <a:lnTo>
                  <a:pt x="87195" y="1468"/>
                </a:lnTo>
                <a:cubicBezTo>
                  <a:pt x="88302" y="1281"/>
                  <a:pt x="89415" y="1112"/>
                  <a:pt x="90534" y="960"/>
                </a:cubicBezTo>
                <a:lnTo>
                  <a:pt x="89073" y="1169"/>
                </a:lnTo>
                <a:cubicBezTo>
                  <a:pt x="90048" y="1022"/>
                  <a:pt x="91029" y="889"/>
                  <a:pt x="92012" y="769"/>
                </a:cubicBezTo>
                <a:lnTo>
                  <a:pt x="92011" y="770"/>
                </a:lnTo>
                <a:cubicBezTo>
                  <a:pt x="96196" y="261"/>
                  <a:pt x="100454" y="0"/>
                  <a:pt x="104775" y="0"/>
                </a:cubicBezTo>
                <a:cubicBezTo>
                  <a:pt x="108731" y="0"/>
                  <a:pt x="112636" y="219"/>
                  <a:pt x="116478" y="646"/>
                </a:cubicBezTo>
                <a:lnTo>
                  <a:pt x="116471" y="658"/>
                </a:lnTo>
                <a:lnTo>
                  <a:pt x="119860" y="1078"/>
                </a:lnTo>
                <a:cubicBezTo>
                  <a:pt x="119924" y="1087"/>
                  <a:pt x="119986" y="1096"/>
                  <a:pt x="120050" y="1105"/>
                </a:cubicBezTo>
                <a:cubicBezTo>
                  <a:pt x="123591" y="1632"/>
                  <a:pt x="127079" y="2326"/>
                  <a:pt x="130499" y="3188"/>
                </a:cubicBezTo>
                <a:lnTo>
                  <a:pt x="130501" y="3182"/>
                </a:lnTo>
                <a:cubicBezTo>
                  <a:pt x="133863" y="4036"/>
                  <a:pt x="137162" y="5047"/>
                  <a:pt x="140387" y="6211"/>
                </a:cubicBezTo>
                <a:lnTo>
                  <a:pt x="140387" y="6207"/>
                </a:lnTo>
                <a:cubicBezTo>
                  <a:pt x="142647" y="7028"/>
                  <a:pt x="144872" y="7920"/>
                  <a:pt x="147057" y="8884"/>
                </a:cubicBezTo>
                <a:lnTo>
                  <a:pt x="146221" y="8517"/>
                </a:lnTo>
                <a:cubicBezTo>
                  <a:pt x="147257" y="8964"/>
                  <a:pt x="148285" y="9427"/>
                  <a:pt x="149303" y="9906"/>
                </a:cubicBezTo>
                <a:lnTo>
                  <a:pt x="147057" y="8884"/>
                </a:lnTo>
                <a:cubicBezTo>
                  <a:pt x="148020" y="9309"/>
                  <a:pt x="148975" y="9748"/>
                  <a:pt x="149923" y="10201"/>
                </a:cubicBezTo>
                <a:lnTo>
                  <a:pt x="149303" y="9906"/>
                </a:lnTo>
                <a:cubicBezTo>
                  <a:pt x="150205" y="10330"/>
                  <a:pt x="151101" y="10766"/>
                  <a:pt x="151989" y="11215"/>
                </a:cubicBezTo>
                <a:lnTo>
                  <a:pt x="149923" y="10201"/>
                </a:lnTo>
                <a:cubicBezTo>
                  <a:pt x="150903" y="10669"/>
                  <a:pt x="151874" y="11153"/>
                  <a:pt x="152837" y="11651"/>
                </a:cubicBezTo>
                <a:lnTo>
                  <a:pt x="151989" y="11215"/>
                </a:lnTo>
                <a:cubicBezTo>
                  <a:pt x="153142" y="11799"/>
                  <a:pt x="154284" y="12403"/>
                  <a:pt x="155413" y="13027"/>
                </a:cubicBezTo>
                <a:lnTo>
                  <a:pt x="155419" y="13032"/>
                </a:lnTo>
                <a:cubicBezTo>
                  <a:pt x="155612" y="13137"/>
                  <a:pt x="155810" y="13248"/>
                  <a:pt x="156008" y="13359"/>
                </a:cubicBezTo>
                <a:cubicBezTo>
                  <a:pt x="157869" y="14405"/>
                  <a:pt x="159691" y="15503"/>
                  <a:pt x="161475" y="16653"/>
                </a:cubicBezTo>
                <a:lnTo>
                  <a:pt x="161474" y="16652"/>
                </a:lnTo>
                <a:cubicBezTo>
                  <a:pt x="163469" y="17939"/>
                  <a:pt x="165416" y="19290"/>
                  <a:pt x="167314" y="20704"/>
                </a:cubicBezTo>
                <a:lnTo>
                  <a:pt x="166730" y="20272"/>
                </a:lnTo>
                <a:cubicBezTo>
                  <a:pt x="167499" y="20837"/>
                  <a:pt x="168260" y="21411"/>
                  <a:pt x="169014" y="21996"/>
                </a:cubicBezTo>
                <a:lnTo>
                  <a:pt x="167314" y="20704"/>
                </a:lnTo>
                <a:cubicBezTo>
                  <a:pt x="168166" y="21338"/>
                  <a:pt x="169008" y="21986"/>
                  <a:pt x="169840" y="22646"/>
                </a:cubicBezTo>
                <a:lnTo>
                  <a:pt x="169014" y="21996"/>
                </a:lnTo>
                <a:cubicBezTo>
                  <a:pt x="169826" y="22628"/>
                  <a:pt x="170629" y="23271"/>
                  <a:pt x="171421" y="23926"/>
                </a:cubicBezTo>
                <a:lnTo>
                  <a:pt x="171421" y="23925"/>
                </a:lnTo>
                <a:cubicBezTo>
                  <a:pt x="171803" y="24240"/>
                  <a:pt x="172182" y="24558"/>
                  <a:pt x="172559" y="24878"/>
                </a:cubicBezTo>
                <a:cubicBezTo>
                  <a:pt x="173943" y="26053"/>
                  <a:pt x="175294" y="27262"/>
                  <a:pt x="176614" y="28505"/>
                </a:cubicBezTo>
                <a:cubicBezTo>
                  <a:pt x="181160" y="32789"/>
                  <a:pt x="185322" y="37473"/>
                  <a:pt x="189046" y="42503"/>
                </a:cubicBezTo>
                <a:cubicBezTo>
                  <a:pt x="191182" y="45392"/>
                  <a:pt x="193176" y="48395"/>
                  <a:pt x="195014" y="51501"/>
                </a:cubicBezTo>
                <a:lnTo>
                  <a:pt x="194649" y="50889"/>
                </a:lnTo>
                <a:cubicBezTo>
                  <a:pt x="195238" y="51868"/>
                  <a:pt x="195811" y="52858"/>
                  <a:pt x="196368" y="53859"/>
                </a:cubicBezTo>
                <a:lnTo>
                  <a:pt x="196364" y="53851"/>
                </a:lnTo>
                <a:cubicBezTo>
                  <a:pt x="196926" y="54858"/>
                  <a:pt x="197467" y="55868"/>
                  <a:pt x="197991" y="56888"/>
                </a:cubicBezTo>
                <a:lnTo>
                  <a:pt x="197002" y="55013"/>
                </a:lnTo>
                <a:cubicBezTo>
                  <a:pt x="197564" y="56052"/>
                  <a:pt x="198109" y="57102"/>
                  <a:pt x="198635" y="58162"/>
                </a:cubicBezTo>
                <a:lnTo>
                  <a:pt x="197991" y="56888"/>
                </a:lnTo>
                <a:cubicBezTo>
                  <a:pt x="198358" y="57600"/>
                  <a:pt x="198716" y="58317"/>
                  <a:pt x="199067" y="59039"/>
                </a:cubicBezTo>
                <a:lnTo>
                  <a:pt x="198635" y="58162"/>
                </a:lnTo>
                <a:cubicBezTo>
                  <a:pt x="199080" y="59055"/>
                  <a:pt x="199512" y="59955"/>
                  <a:pt x="199932" y="60862"/>
                </a:cubicBezTo>
                <a:lnTo>
                  <a:pt x="199067" y="59039"/>
                </a:lnTo>
                <a:cubicBezTo>
                  <a:pt x="199804" y="60556"/>
                  <a:pt x="200506" y="62094"/>
                  <a:pt x="201172" y="63651"/>
                </a:cubicBezTo>
                <a:lnTo>
                  <a:pt x="199932" y="60862"/>
                </a:lnTo>
                <a:cubicBezTo>
                  <a:pt x="200487" y="62063"/>
                  <a:pt x="201020" y="63277"/>
                  <a:pt x="201531" y="64503"/>
                </a:cubicBezTo>
                <a:lnTo>
                  <a:pt x="201172" y="63651"/>
                </a:lnTo>
                <a:cubicBezTo>
                  <a:pt x="201555" y="64548"/>
                  <a:pt x="201925" y="65451"/>
                  <a:pt x="202284" y="66361"/>
                </a:cubicBezTo>
                <a:lnTo>
                  <a:pt x="201531" y="64503"/>
                </a:lnTo>
                <a:cubicBezTo>
                  <a:pt x="201986" y="65597"/>
                  <a:pt x="202424" y="66699"/>
                  <a:pt x="202843" y="67811"/>
                </a:cubicBezTo>
                <a:lnTo>
                  <a:pt x="202844" y="67813"/>
                </a:lnTo>
                <a:cubicBezTo>
                  <a:pt x="203646" y="69939"/>
                  <a:pt x="204382" y="72100"/>
                  <a:pt x="205047" y="74292"/>
                </a:cubicBezTo>
                <a:lnTo>
                  <a:pt x="204923" y="73888"/>
                </a:lnTo>
                <a:cubicBezTo>
                  <a:pt x="205189" y="74752"/>
                  <a:pt x="205445" y="75620"/>
                  <a:pt x="205689" y="76493"/>
                </a:cubicBezTo>
                <a:lnTo>
                  <a:pt x="205047" y="74292"/>
                </a:lnTo>
                <a:cubicBezTo>
                  <a:pt x="205410" y="75490"/>
                  <a:pt x="205753" y="76696"/>
                  <a:pt x="206074" y="77911"/>
                </a:cubicBezTo>
                <a:lnTo>
                  <a:pt x="205689" y="76493"/>
                </a:lnTo>
                <a:cubicBezTo>
                  <a:pt x="206097" y="77954"/>
                  <a:pt x="206474" y="79427"/>
                  <a:pt x="206820" y="80912"/>
                </a:cubicBezTo>
                <a:lnTo>
                  <a:pt x="206074" y="77911"/>
                </a:lnTo>
                <a:cubicBezTo>
                  <a:pt x="206396" y="79129"/>
                  <a:pt x="206697" y="80355"/>
                  <a:pt x="206976" y="81590"/>
                </a:cubicBezTo>
                <a:lnTo>
                  <a:pt x="206820" y="80912"/>
                </a:lnTo>
                <a:cubicBezTo>
                  <a:pt x="207041" y="81860"/>
                  <a:pt x="207250" y="82814"/>
                  <a:pt x="207444" y="83772"/>
                </a:cubicBezTo>
                <a:lnTo>
                  <a:pt x="206976" y="81590"/>
                </a:lnTo>
                <a:cubicBezTo>
                  <a:pt x="207262" y="82855"/>
                  <a:pt x="207525" y="84129"/>
                  <a:pt x="207764" y="85410"/>
                </a:cubicBezTo>
                <a:lnTo>
                  <a:pt x="207444" y="83772"/>
                </a:lnTo>
                <a:cubicBezTo>
                  <a:pt x="207674" y="84901"/>
                  <a:pt x="207886" y="86036"/>
                  <a:pt x="208078" y="87178"/>
                </a:cubicBezTo>
                <a:lnTo>
                  <a:pt x="207764" y="85410"/>
                </a:lnTo>
                <a:cubicBezTo>
                  <a:pt x="207952" y="86415"/>
                  <a:pt x="208125" y="87423"/>
                  <a:pt x="208284" y="88438"/>
                </a:cubicBezTo>
                <a:lnTo>
                  <a:pt x="208078" y="87178"/>
                </a:lnTo>
                <a:cubicBezTo>
                  <a:pt x="208316" y="88580"/>
                  <a:pt x="208525" y="89992"/>
                  <a:pt x="208706" y="91412"/>
                </a:cubicBezTo>
                <a:lnTo>
                  <a:pt x="208284" y="88438"/>
                </a:lnTo>
                <a:cubicBezTo>
                  <a:pt x="208469" y="89622"/>
                  <a:pt x="208635" y="90812"/>
                  <a:pt x="208780" y="92010"/>
                </a:cubicBezTo>
                <a:lnTo>
                  <a:pt x="208706" y="91412"/>
                </a:lnTo>
                <a:cubicBezTo>
                  <a:pt x="208858" y="92604"/>
                  <a:pt x="208989" y="93802"/>
                  <a:pt x="209100" y="95005"/>
                </a:cubicBezTo>
                <a:lnTo>
                  <a:pt x="208780" y="92010"/>
                </a:lnTo>
                <a:cubicBezTo>
                  <a:pt x="208946" y="93379"/>
                  <a:pt x="209086" y="94757"/>
                  <a:pt x="209199" y="96142"/>
                </a:cubicBezTo>
                <a:lnTo>
                  <a:pt x="209100" y="95005"/>
                </a:lnTo>
                <a:cubicBezTo>
                  <a:pt x="209203" y="96117"/>
                  <a:pt x="209289" y="97233"/>
                  <a:pt x="209357" y="98354"/>
                </a:cubicBezTo>
                <a:lnTo>
                  <a:pt x="209357" y="98354"/>
                </a:lnTo>
                <a:cubicBezTo>
                  <a:pt x="209485" y="100478"/>
                  <a:pt x="209550" y="102619"/>
                  <a:pt x="209550" y="104775"/>
                </a:cubicBezTo>
                <a:cubicBezTo>
                  <a:pt x="209550" y="108725"/>
                  <a:pt x="209332" y="112623"/>
                  <a:pt x="208906" y="116459"/>
                </a:cubicBezTo>
                <a:lnTo>
                  <a:pt x="209081" y="114826"/>
                </a:lnTo>
                <a:cubicBezTo>
                  <a:pt x="208970" y="115984"/>
                  <a:pt x="208841" y="117137"/>
                  <a:pt x="208694" y="118282"/>
                </a:cubicBezTo>
                <a:lnTo>
                  <a:pt x="208906" y="116459"/>
                </a:lnTo>
                <a:cubicBezTo>
                  <a:pt x="208742" y="117938"/>
                  <a:pt x="208547" y="119406"/>
                  <a:pt x="208322" y="120866"/>
                </a:cubicBezTo>
                <a:lnTo>
                  <a:pt x="208694" y="118282"/>
                </a:lnTo>
                <a:cubicBezTo>
                  <a:pt x="208555" y="119360"/>
                  <a:pt x="208399" y="120432"/>
                  <a:pt x="208228" y="121499"/>
                </a:cubicBezTo>
                <a:lnTo>
                  <a:pt x="208223" y="121495"/>
                </a:lnTo>
                <a:close/>
                <a:moveTo>
                  <a:pt x="104775" y="157163"/>
                </a:moveTo>
                <a:cubicBezTo>
                  <a:pt x="97060" y="157163"/>
                  <a:pt x="89508" y="157868"/>
                  <a:pt x="82184" y="159219"/>
                </a:cubicBezTo>
                <a:cubicBezTo>
                  <a:pt x="87585" y="172328"/>
                  <a:pt x="94881" y="184450"/>
                  <a:pt x="103729" y="195251"/>
                </a:cubicBezTo>
                <a:lnTo>
                  <a:pt x="104775" y="195263"/>
                </a:lnTo>
                <a:lnTo>
                  <a:pt x="104775" y="195263"/>
                </a:lnTo>
                <a:lnTo>
                  <a:pt x="105813" y="195243"/>
                </a:lnTo>
                <a:lnTo>
                  <a:pt x="106475" y="194445"/>
                </a:lnTo>
                <a:cubicBezTo>
                  <a:pt x="115029" y="183849"/>
                  <a:pt x="122099" y="172003"/>
                  <a:pt x="127369" y="159228"/>
                </a:cubicBezTo>
                <a:cubicBezTo>
                  <a:pt x="120042" y="157868"/>
                  <a:pt x="112490" y="157163"/>
                  <a:pt x="104775" y="157163"/>
                </a:cubicBezTo>
                <a:close/>
                <a:moveTo>
                  <a:pt x="68153" y="162660"/>
                </a:moveTo>
                <a:lnTo>
                  <a:pt x="65637" y="163475"/>
                </a:lnTo>
                <a:cubicBezTo>
                  <a:pt x="58396" y="165886"/>
                  <a:pt x="51453" y="168946"/>
                  <a:pt x="44877" y="172588"/>
                </a:cubicBezTo>
                <a:cubicBezTo>
                  <a:pt x="55899" y="182344"/>
                  <a:pt x="69322" y="189444"/>
                  <a:pt x="84144" y="192900"/>
                </a:cubicBezTo>
                <a:cubicBezTo>
                  <a:pt x="77782" y="183493"/>
                  <a:pt x="72396" y="173365"/>
                  <a:pt x="68153" y="162660"/>
                </a:cubicBezTo>
                <a:close/>
                <a:moveTo>
                  <a:pt x="141398" y="162668"/>
                </a:moveTo>
                <a:lnTo>
                  <a:pt x="140329" y="165285"/>
                </a:lnTo>
                <a:cubicBezTo>
                  <a:pt x="136263" y="175024"/>
                  <a:pt x="131245" y="184265"/>
                  <a:pt x="125392" y="192894"/>
                </a:cubicBezTo>
                <a:cubicBezTo>
                  <a:pt x="140228" y="189444"/>
                  <a:pt x="153651" y="182344"/>
                  <a:pt x="164678" y="172597"/>
                </a:cubicBezTo>
                <a:cubicBezTo>
                  <a:pt x="157339" y="168527"/>
                  <a:pt x="149548" y="165187"/>
                  <a:pt x="141398" y="162668"/>
                </a:cubicBezTo>
                <a:close/>
                <a:moveTo>
                  <a:pt x="57310" y="111923"/>
                </a:moveTo>
                <a:lnTo>
                  <a:pt x="14566" y="111926"/>
                </a:lnTo>
                <a:cubicBezTo>
                  <a:pt x="16045" y="130840"/>
                  <a:pt x="23339" y="148121"/>
                  <a:pt x="34662" y="161982"/>
                </a:cubicBezTo>
                <a:cubicBezTo>
                  <a:pt x="43673" y="156650"/>
                  <a:pt x="53338" y="152326"/>
                  <a:pt x="63509" y="149145"/>
                </a:cubicBezTo>
                <a:cubicBezTo>
                  <a:pt x="60010" y="137261"/>
                  <a:pt x="57886" y="124794"/>
                  <a:pt x="57310" y="111923"/>
                </a:cubicBezTo>
                <a:close/>
                <a:moveTo>
                  <a:pt x="194984" y="111926"/>
                </a:moveTo>
                <a:lnTo>
                  <a:pt x="152240" y="111923"/>
                </a:lnTo>
                <a:cubicBezTo>
                  <a:pt x="151665" y="124794"/>
                  <a:pt x="149540" y="137261"/>
                  <a:pt x="146050" y="149144"/>
                </a:cubicBezTo>
                <a:cubicBezTo>
                  <a:pt x="156212" y="152326"/>
                  <a:pt x="165878" y="156650"/>
                  <a:pt x="174887" y="161969"/>
                </a:cubicBezTo>
                <a:cubicBezTo>
                  <a:pt x="186211" y="148121"/>
                  <a:pt x="193505" y="130840"/>
                  <a:pt x="194984" y="111926"/>
                </a:cubicBezTo>
                <a:close/>
                <a:moveTo>
                  <a:pt x="137937" y="111924"/>
                </a:moveTo>
                <a:lnTo>
                  <a:pt x="71613" y="111924"/>
                </a:lnTo>
                <a:cubicBezTo>
                  <a:pt x="72187" y="123570"/>
                  <a:pt x="74155" y="134849"/>
                  <a:pt x="77355" y="145598"/>
                </a:cubicBezTo>
                <a:cubicBezTo>
                  <a:pt x="86223" y="143811"/>
                  <a:pt x="95390" y="142875"/>
                  <a:pt x="104775" y="142875"/>
                </a:cubicBezTo>
                <a:cubicBezTo>
                  <a:pt x="114160" y="142875"/>
                  <a:pt x="123327" y="143811"/>
                  <a:pt x="132187" y="145595"/>
                </a:cubicBezTo>
                <a:cubicBezTo>
                  <a:pt x="135395" y="134849"/>
                  <a:pt x="137363" y="123570"/>
                  <a:pt x="137937" y="111924"/>
                </a:cubicBezTo>
                <a:close/>
                <a:moveTo>
                  <a:pt x="34664" y="47581"/>
                </a:moveTo>
                <a:lnTo>
                  <a:pt x="34382" y="47913"/>
                </a:lnTo>
                <a:cubicBezTo>
                  <a:pt x="23217" y="61717"/>
                  <a:pt x="16030" y="78872"/>
                  <a:pt x="14565" y="97633"/>
                </a:cubicBezTo>
                <a:lnTo>
                  <a:pt x="57309" y="97637"/>
                </a:lnTo>
                <a:cubicBezTo>
                  <a:pt x="57885" y="84763"/>
                  <a:pt x="60009" y="72292"/>
                  <a:pt x="63500" y="60405"/>
                </a:cubicBezTo>
                <a:cubicBezTo>
                  <a:pt x="53338" y="57224"/>
                  <a:pt x="43673" y="52900"/>
                  <a:pt x="34664" y="47581"/>
                </a:cubicBezTo>
                <a:close/>
                <a:moveTo>
                  <a:pt x="132196" y="63952"/>
                </a:moveTo>
                <a:lnTo>
                  <a:pt x="131187" y="64152"/>
                </a:lnTo>
                <a:cubicBezTo>
                  <a:pt x="122638" y="65808"/>
                  <a:pt x="113808" y="66675"/>
                  <a:pt x="104775" y="66675"/>
                </a:cubicBezTo>
                <a:cubicBezTo>
                  <a:pt x="95390" y="66675"/>
                  <a:pt x="86223" y="65739"/>
                  <a:pt x="77363" y="63955"/>
                </a:cubicBezTo>
                <a:cubicBezTo>
                  <a:pt x="74155" y="74704"/>
                  <a:pt x="72186" y="85986"/>
                  <a:pt x="71613" y="97636"/>
                </a:cubicBezTo>
                <a:lnTo>
                  <a:pt x="137937" y="97636"/>
                </a:lnTo>
                <a:cubicBezTo>
                  <a:pt x="137364" y="85986"/>
                  <a:pt x="135395" y="74704"/>
                  <a:pt x="132196" y="63952"/>
                </a:cubicBezTo>
                <a:close/>
                <a:moveTo>
                  <a:pt x="174888" y="47568"/>
                </a:moveTo>
                <a:lnTo>
                  <a:pt x="173673" y="48289"/>
                </a:lnTo>
                <a:cubicBezTo>
                  <a:pt x="165012" y="53284"/>
                  <a:pt x="155758" y="57367"/>
                  <a:pt x="146041" y="60405"/>
                </a:cubicBezTo>
                <a:cubicBezTo>
                  <a:pt x="149541" y="72292"/>
                  <a:pt x="151666" y="84763"/>
                  <a:pt x="152241" y="97637"/>
                </a:cubicBezTo>
                <a:lnTo>
                  <a:pt x="194984" y="97633"/>
                </a:lnTo>
                <a:cubicBezTo>
                  <a:pt x="193508" y="78715"/>
                  <a:pt x="186213" y="61431"/>
                  <a:pt x="174888" y="47568"/>
                </a:cubicBezTo>
                <a:close/>
                <a:moveTo>
                  <a:pt x="104775" y="14288"/>
                </a:moveTo>
                <a:lnTo>
                  <a:pt x="103727" y="14297"/>
                </a:lnTo>
                <a:lnTo>
                  <a:pt x="103075" y="15105"/>
                </a:lnTo>
                <a:cubicBezTo>
                  <a:pt x="94521" y="25702"/>
                  <a:pt x="87451" y="37546"/>
                  <a:pt x="82181" y="50322"/>
                </a:cubicBezTo>
                <a:cubicBezTo>
                  <a:pt x="89508" y="51682"/>
                  <a:pt x="97060" y="52388"/>
                  <a:pt x="104775" y="52388"/>
                </a:cubicBezTo>
                <a:cubicBezTo>
                  <a:pt x="112490" y="52388"/>
                  <a:pt x="120042" y="51682"/>
                  <a:pt x="127366" y="50332"/>
                </a:cubicBezTo>
                <a:cubicBezTo>
                  <a:pt x="121965" y="37222"/>
                  <a:pt x="114669" y="25101"/>
                  <a:pt x="105821" y="14299"/>
                </a:cubicBezTo>
                <a:cubicBezTo>
                  <a:pt x="105470" y="14290"/>
                  <a:pt x="105123" y="14288"/>
                  <a:pt x="104775" y="14288"/>
                </a:cubicBezTo>
                <a:close/>
                <a:moveTo>
                  <a:pt x="84158" y="16656"/>
                </a:moveTo>
                <a:lnTo>
                  <a:pt x="82310" y="17098"/>
                </a:lnTo>
                <a:cubicBezTo>
                  <a:pt x="68215" y="20699"/>
                  <a:pt x="55443" y="27609"/>
                  <a:pt x="44872" y="36953"/>
                </a:cubicBezTo>
                <a:cubicBezTo>
                  <a:pt x="52211" y="41024"/>
                  <a:pt x="60002" y="44362"/>
                  <a:pt x="68152" y="46882"/>
                </a:cubicBezTo>
                <a:cubicBezTo>
                  <a:pt x="72396" y="36185"/>
                  <a:pt x="77782" y="26057"/>
                  <a:pt x="84158" y="16656"/>
                </a:cubicBezTo>
                <a:close/>
                <a:moveTo>
                  <a:pt x="125406" y="16650"/>
                </a:moveTo>
                <a:lnTo>
                  <a:pt x="126939" y="18981"/>
                </a:lnTo>
                <a:cubicBezTo>
                  <a:pt x="132643" y="27720"/>
                  <a:pt x="137501" y="37062"/>
                  <a:pt x="141397" y="46890"/>
                </a:cubicBezTo>
                <a:cubicBezTo>
                  <a:pt x="149548" y="44362"/>
                  <a:pt x="157339" y="41024"/>
                  <a:pt x="164674" y="36962"/>
                </a:cubicBezTo>
                <a:cubicBezTo>
                  <a:pt x="153651" y="27206"/>
                  <a:pt x="140228" y="20106"/>
                  <a:pt x="125406" y="1665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592" dirty="0">
              <a:solidFill>
                <a:prstClr val="black"/>
              </a:solidFill>
              <a:latin typeface="HarmonyOS Sans SC" panose="00000500000000000000" pitchFamily="2" charset="-122"/>
              <a:ea typeface="等线" panose="02010600030101010101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DAD70A4-3FB2-3E2E-1DF1-B0C1259ACEC9}"/>
              </a:ext>
            </a:extLst>
          </p:cNvPr>
          <p:cNvGrpSpPr/>
          <p:nvPr/>
        </p:nvGrpSpPr>
        <p:grpSpPr>
          <a:xfrm>
            <a:off x="8720787" y="4397425"/>
            <a:ext cx="2457731" cy="495533"/>
            <a:chOff x="5913120" y="3878180"/>
            <a:chExt cx="2167524" cy="437021"/>
          </a:xfrm>
        </p:grpSpPr>
        <p:sp>
          <p:nvSpPr>
            <p:cNvPr id="33" name="图形 4">
              <a:extLst>
                <a:ext uri="{FF2B5EF4-FFF2-40B4-BE49-F238E27FC236}">
                  <a16:creationId xmlns:a16="http://schemas.microsoft.com/office/drawing/2014/main" id="{3229AE56-5C4C-F12F-A088-647D113CD18A}"/>
                </a:ext>
              </a:extLst>
            </p:cNvPr>
            <p:cNvSpPr/>
            <p:nvPr/>
          </p:nvSpPr>
          <p:spPr>
            <a:xfrm>
              <a:off x="7773729" y="4063117"/>
              <a:ext cx="145032" cy="89094"/>
            </a:xfrm>
            <a:custGeom>
              <a:avLst/>
              <a:gdLst>
                <a:gd name="connsiteX0" fmla="*/ 19053 w 190500"/>
                <a:gd name="connsiteY0" fmla="*/ 0 h 66675"/>
                <a:gd name="connsiteX1" fmla="*/ 171448 w 190500"/>
                <a:gd name="connsiteY1" fmla="*/ 0 h 66675"/>
                <a:gd name="connsiteX2" fmla="*/ 190500 w 190500"/>
                <a:gd name="connsiteY2" fmla="*/ 9526 h 66675"/>
                <a:gd name="connsiteX3" fmla="*/ 186324 w 190500"/>
                <a:gd name="connsiteY3" fmla="*/ 15477 h 66675"/>
                <a:gd name="connsiteX4" fmla="*/ 110128 w 190500"/>
                <a:gd name="connsiteY4" fmla="*/ 63099 h 66675"/>
                <a:gd name="connsiteX5" fmla="*/ 83349 w 190500"/>
                <a:gd name="connsiteY5" fmla="*/ 64587 h 66675"/>
                <a:gd name="connsiteX6" fmla="*/ 80373 w 190500"/>
                <a:gd name="connsiteY6" fmla="*/ 63099 h 66675"/>
                <a:gd name="connsiteX7" fmla="*/ 4176 w 190500"/>
                <a:gd name="connsiteY7" fmla="*/ 15477 h 66675"/>
                <a:gd name="connsiteX8" fmla="*/ 7151 w 190500"/>
                <a:gd name="connsiteY8" fmla="*/ 2087 h 66675"/>
                <a:gd name="connsiteX9" fmla="*/ 19053 w 190500"/>
                <a:gd name="connsiteY9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66675">
                  <a:moveTo>
                    <a:pt x="19053" y="0"/>
                  </a:moveTo>
                  <a:lnTo>
                    <a:pt x="171448" y="0"/>
                  </a:lnTo>
                  <a:cubicBezTo>
                    <a:pt x="181969" y="0"/>
                    <a:pt x="190500" y="4265"/>
                    <a:pt x="190500" y="9526"/>
                  </a:cubicBezTo>
                  <a:cubicBezTo>
                    <a:pt x="190500" y="11689"/>
                    <a:pt x="189027" y="13787"/>
                    <a:pt x="186324" y="15477"/>
                  </a:cubicBezTo>
                  <a:lnTo>
                    <a:pt x="110128" y="63099"/>
                  </a:lnTo>
                  <a:cubicBezTo>
                    <a:pt x="103554" y="67207"/>
                    <a:pt x="91565" y="67874"/>
                    <a:pt x="83349" y="64587"/>
                  </a:cubicBezTo>
                  <a:cubicBezTo>
                    <a:pt x="82250" y="64148"/>
                    <a:pt x="81252" y="63649"/>
                    <a:pt x="80373" y="63099"/>
                  </a:cubicBezTo>
                  <a:lnTo>
                    <a:pt x="4176" y="15477"/>
                  </a:lnTo>
                  <a:cubicBezTo>
                    <a:pt x="-2398" y="11369"/>
                    <a:pt x="-1065" y="5374"/>
                    <a:pt x="7151" y="2087"/>
                  </a:cubicBezTo>
                  <a:cubicBezTo>
                    <a:pt x="10529" y="736"/>
                    <a:pt x="14727" y="0"/>
                    <a:pt x="19053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B97FEA17-9C80-AFD8-381A-D7041EC4905D}"/>
                </a:ext>
              </a:extLst>
            </p:cNvPr>
            <p:cNvSpPr/>
            <p:nvPr/>
          </p:nvSpPr>
          <p:spPr>
            <a:xfrm>
              <a:off x="5913120" y="3878180"/>
              <a:ext cx="2167524" cy="437021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defTabSz="777613">
                <a:defRPr/>
              </a:pP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简体中文</a:t>
              </a:r>
            </a:p>
          </p:txBody>
        </p:sp>
      </p:grp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DC10E27B-FE1A-237C-B4CE-C88822D54843}"/>
              </a:ext>
            </a:extLst>
          </p:cNvPr>
          <p:cNvSpPr/>
          <p:nvPr/>
        </p:nvSpPr>
        <p:spPr>
          <a:xfrm>
            <a:off x="8792791" y="4923220"/>
            <a:ext cx="2163484" cy="1251516"/>
          </a:xfrm>
          <a:prstGeom prst="roundRect">
            <a:avLst>
              <a:gd name="adj" fmla="val 14901"/>
            </a:avLst>
          </a:prstGeom>
          <a:solidFill>
            <a:srgbClr val="303030"/>
          </a:solidFill>
          <a:ln>
            <a:noFill/>
          </a:ln>
          <a:effectLst>
            <a:outerShdw blurRad="635000" dist="127000" dir="5400000" algn="t" rotWithShape="0">
              <a:srgbClr val="00001E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816">
              <a:defRPr/>
            </a:pPr>
            <a:endParaRPr lang="zh-CN" altLang="en-US" sz="1701" dirty="0">
              <a:solidFill>
                <a:srgbClr val="30303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6" name="矩形: 圆角 45">
            <a:hlinkClick r:id="" action="ppaction://hlinkshowjump?jump=endshow"/>
            <a:extLst>
              <a:ext uri="{FF2B5EF4-FFF2-40B4-BE49-F238E27FC236}">
                <a16:creationId xmlns:a16="http://schemas.microsoft.com/office/drawing/2014/main" id="{437F1274-EB33-3B13-DC10-DBB1CB4F0222}"/>
              </a:ext>
            </a:extLst>
          </p:cNvPr>
          <p:cNvSpPr/>
          <p:nvPr/>
        </p:nvSpPr>
        <p:spPr>
          <a:xfrm>
            <a:off x="8832421" y="4974809"/>
            <a:ext cx="2078389" cy="569952"/>
          </a:xfrm>
          <a:prstGeom prst="roundRect">
            <a:avLst>
              <a:gd name="adj" fmla="val 2344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36816">
              <a:defRPr/>
            </a:pPr>
            <a:r>
              <a:rPr lang="en-US" altLang="zh-CN" sz="1701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Button 1</a:t>
            </a:r>
            <a:endParaRPr lang="zh-CN" altLang="en-US" sz="1701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B1D3CEA-2EBF-88CB-8318-6B43C70FB231}"/>
              </a:ext>
            </a:extLst>
          </p:cNvPr>
          <p:cNvSpPr/>
          <p:nvPr/>
        </p:nvSpPr>
        <p:spPr>
          <a:xfrm>
            <a:off x="8828778" y="5564938"/>
            <a:ext cx="2078389" cy="569952"/>
          </a:xfrm>
          <a:prstGeom prst="roundRect">
            <a:avLst>
              <a:gd name="adj" fmla="val 27053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36816">
              <a:defRPr/>
            </a:pPr>
            <a:r>
              <a:rPr lang="en-US" altLang="zh-CN" sz="1701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rPr>
              <a:t>Button 2</a:t>
            </a:r>
            <a:endParaRPr lang="zh-CN" altLang="en-US" sz="1701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FC28D37-04BA-CC40-76AC-15BCF48177DD}"/>
              </a:ext>
            </a:extLst>
          </p:cNvPr>
          <p:cNvSpPr/>
          <p:nvPr/>
        </p:nvSpPr>
        <p:spPr>
          <a:xfrm>
            <a:off x="8836063" y="4974809"/>
            <a:ext cx="2078389" cy="569952"/>
          </a:xfrm>
          <a:prstGeom prst="roundRect">
            <a:avLst>
              <a:gd name="adj" fmla="val 27053"/>
            </a:avLst>
          </a:prstGeom>
          <a:solidFill>
            <a:srgbClr val="317AF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36816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简体中文</a:t>
            </a:r>
          </a:p>
        </p:txBody>
      </p:sp>
      <p:sp>
        <p:nvSpPr>
          <p:cNvPr id="49" name="矩形: 圆角 48">
            <a:hlinkClick r:id="rId5" action="ppaction://hlinksldjump"/>
            <a:extLst>
              <a:ext uri="{FF2B5EF4-FFF2-40B4-BE49-F238E27FC236}">
                <a16:creationId xmlns:a16="http://schemas.microsoft.com/office/drawing/2014/main" id="{D3B671FB-2C3D-4368-E504-B3481FD0B40C}"/>
              </a:ext>
            </a:extLst>
          </p:cNvPr>
          <p:cNvSpPr/>
          <p:nvPr/>
        </p:nvSpPr>
        <p:spPr>
          <a:xfrm>
            <a:off x="8832421" y="5564938"/>
            <a:ext cx="2078389" cy="569952"/>
          </a:xfrm>
          <a:prstGeom prst="roundRect">
            <a:avLst>
              <a:gd name="adj" fmla="val 29602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36816">
              <a:defRPr/>
            </a:pPr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English</a:t>
            </a:r>
            <a:endParaRPr lang="zh-CN" altLang="en-US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78A7A23A-9A09-7611-5926-7B5A77070833}"/>
              </a:ext>
            </a:extLst>
          </p:cNvPr>
          <p:cNvSpPr/>
          <p:nvPr/>
        </p:nvSpPr>
        <p:spPr>
          <a:xfrm>
            <a:off x="8964934" y="5552158"/>
            <a:ext cx="1836900" cy="5386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1" name="矩形: 圆角 40">
            <a:hlinkClick r:id="rId6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图形 42">
            <a:hlinkClick r:id="rId6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552" b="4552"/>
          <a:stretch/>
        </p:blipFill>
        <p:spPr>
          <a:xfrm>
            <a:off x="2397635" y="276703"/>
            <a:ext cx="263631" cy="239633"/>
          </a:xfrm>
          <a:prstGeom prst="rect">
            <a:avLst/>
          </a:prstGeom>
        </p:spPr>
      </p:pic>
      <p:sp>
        <p:nvSpPr>
          <p:cNvPr id="68" name="矩形: 圆角 67">
            <a:hlinkClick r:id="rId9" action="ppaction://hlinksldjump"/>
            <a:extLst>
              <a:ext uri="{FF2B5EF4-FFF2-40B4-BE49-F238E27FC236}">
                <a16:creationId xmlns:a16="http://schemas.microsoft.com/office/drawing/2014/main" id="{376B439A-F397-4F1C-9A4B-9FB10DA0D1C0}"/>
              </a:ext>
            </a:extLst>
          </p:cNvPr>
          <p:cNvSpPr/>
          <p:nvPr/>
        </p:nvSpPr>
        <p:spPr>
          <a:xfrm>
            <a:off x="10357723" y="2525850"/>
            <a:ext cx="792797" cy="394807"/>
          </a:xfrm>
          <a:prstGeom prst="roundRect">
            <a:avLst>
              <a:gd name="adj" fmla="val 50000"/>
            </a:avLst>
          </a:prstGeom>
          <a:solidFill>
            <a:srgbClr val="0A5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srgbClr val="F1F3F5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9" name="椭圆 68">
            <a:hlinkClick r:id="rId9" action="ppaction://hlinksldjump"/>
            <a:extLst>
              <a:ext uri="{FF2B5EF4-FFF2-40B4-BE49-F238E27FC236}">
                <a16:creationId xmlns:a16="http://schemas.microsoft.com/office/drawing/2014/main" id="{7FB0DBF2-FEEE-4452-BDD1-D28D1EDAD9AB}"/>
              </a:ext>
            </a:extLst>
          </p:cNvPr>
          <p:cNvSpPr/>
          <p:nvPr/>
        </p:nvSpPr>
        <p:spPr>
          <a:xfrm>
            <a:off x="10789068" y="2569534"/>
            <a:ext cx="306150" cy="3061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srgbClr val="00001E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65B7AD-692F-CBB4-42E5-45ADA395B9C8}"/>
              </a:ext>
            </a:extLst>
          </p:cNvPr>
          <p:cNvGrpSpPr/>
          <p:nvPr/>
        </p:nvGrpSpPr>
        <p:grpSpPr>
          <a:xfrm>
            <a:off x="10694188" y="3162868"/>
            <a:ext cx="401033" cy="1015554"/>
            <a:chOff x="7394421" y="2789399"/>
            <a:chExt cx="353679" cy="895638"/>
          </a:xfrm>
        </p:grpSpPr>
        <p:grpSp>
          <p:nvGrpSpPr>
            <p:cNvPr id="74" name="图形 104">
              <a:extLst>
                <a:ext uri="{FF2B5EF4-FFF2-40B4-BE49-F238E27FC236}">
                  <a16:creationId xmlns:a16="http://schemas.microsoft.com/office/drawing/2014/main" id="{7008CFAB-1B76-482C-AB3B-FE926EAE6024}"/>
                </a:ext>
              </a:extLst>
            </p:cNvPr>
            <p:cNvGrpSpPr/>
            <p:nvPr/>
          </p:nvGrpSpPr>
          <p:grpSpPr>
            <a:xfrm>
              <a:off x="7394421" y="2789399"/>
              <a:ext cx="353679" cy="353679"/>
              <a:chOff x="4083031" y="2368230"/>
              <a:chExt cx="190500" cy="190500"/>
            </a:xfrm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745419F2-79B2-49CB-B552-0849C1EDF5EA}"/>
                  </a:ext>
                </a:extLst>
              </p:cNvPr>
              <p:cNvSpPr/>
              <p:nvPr/>
            </p:nvSpPr>
            <p:spPr>
              <a:xfrm>
                <a:off x="4083031" y="2368230"/>
                <a:ext cx="190500" cy="190500"/>
              </a:xfrm>
              <a:custGeom>
                <a:avLst/>
                <a:gdLst>
                  <a:gd name="connsiteX0" fmla="*/ 95500 w 190500"/>
                  <a:gd name="connsiteY0" fmla="*/ 190502 h 190500"/>
                  <a:gd name="connsiteX1" fmla="*/ 190750 w 190500"/>
                  <a:gd name="connsiteY1" fmla="*/ 95252 h 190500"/>
                  <a:gd name="connsiteX2" fmla="*/ 95500 w 190500"/>
                  <a:gd name="connsiteY2" fmla="*/ 2 h 190500"/>
                  <a:gd name="connsiteX3" fmla="*/ 250 w 190500"/>
                  <a:gd name="connsiteY3" fmla="*/ 95252 h 190500"/>
                  <a:gd name="connsiteX4" fmla="*/ 95500 w 190500"/>
                  <a:gd name="connsiteY4" fmla="*/ 19050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500" y="190502"/>
                    </a:moveTo>
                    <a:cubicBezTo>
                      <a:pt x="148105" y="190502"/>
                      <a:pt x="190750" y="147857"/>
                      <a:pt x="190750" y="95252"/>
                    </a:cubicBezTo>
                    <a:cubicBezTo>
                      <a:pt x="190750" y="42647"/>
                      <a:pt x="148105" y="2"/>
                      <a:pt x="95500" y="2"/>
                    </a:cubicBezTo>
                    <a:cubicBezTo>
                      <a:pt x="42895" y="2"/>
                      <a:pt x="250" y="42647"/>
                      <a:pt x="250" y="95252"/>
                    </a:cubicBezTo>
                    <a:cubicBezTo>
                      <a:pt x="250" y="147857"/>
                      <a:pt x="42895" y="190502"/>
                      <a:pt x="95500" y="190502"/>
                    </a:cubicBezTo>
                    <a:close/>
                  </a:path>
                </a:pathLst>
              </a:custGeom>
              <a:solidFill>
                <a:srgbClr val="254FF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16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CF4F52C5-F0DE-4DCF-9B97-A1272329C724}"/>
                  </a:ext>
                </a:extLst>
              </p:cNvPr>
              <p:cNvSpPr/>
              <p:nvPr/>
            </p:nvSpPr>
            <p:spPr>
              <a:xfrm>
                <a:off x="4130656" y="2415855"/>
                <a:ext cx="95250" cy="95250"/>
              </a:xfrm>
              <a:custGeom>
                <a:avLst/>
                <a:gdLst>
                  <a:gd name="connsiteX0" fmla="*/ 47880 w 95250"/>
                  <a:gd name="connsiteY0" fmla="*/ 95257 h 95250"/>
                  <a:gd name="connsiteX1" fmla="*/ 95505 w 95250"/>
                  <a:gd name="connsiteY1" fmla="*/ 47632 h 95250"/>
                  <a:gd name="connsiteX2" fmla="*/ 47880 w 95250"/>
                  <a:gd name="connsiteY2" fmla="*/ 7 h 95250"/>
                  <a:gd name="connsiteX3" fmla="*/ 255 w 95250"/>
                  <a:gd name="connsiteY3" fmla="*/ 47632 h 95250"/>
                  <a:gd name="connsiteX4" fmla="*/ 47880 w 95250"/>
                  <a:gd name="connsiteY4" fmla="*/ 9525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7880" y="95257"/>
                    </a:moveTo>
                    <a:cubicBezTo>
                      <a:pt x="74183" y="95257"/>
                      <a:pt x="95505" y="73935"/>
                      <a:pt x="95505" y="47632"/>
                    </a:cubicBezTo>
                    <a:cubicBezTo>
                      <a:pt x="95505" y="21329"/>
                      <a:pt x="74183" y="7"/>
                      <a:pt x="47880" y="7"/>
                    </a:cubicBezTo>
                    <a:cubicBezTo>
                      <a:pt x="21577" y="7"/>
                      <a:pt x="255" y="21329"/>
                      <a:pt x="255" y="47632"/>
                    </a:cubicBezTo>
                    <a:cubicBezTo>
                      <a:pt x="255" y="73935"/>
                      <a:pt x="21577" y="95257"/>
                      <a:pt x="47880" y="95257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00000">
                    <a:alpha val="5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16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F7F2838-96C2-4626-B93A-704C449317A2}"/>
                  </a:ext>
                </a:extLst>
              </p:cNvPr>
              <p:cNvSpPr/>
              <p:nvPr/>
            </p:nvSpPr>
            <p:spPr>
              <a:xfrm>
                <a:off x="4130656" y="2415855"/>
                <a:ext cx="95250" cy="95250"/>
              </a:xfrm>
              <a:custGeom>
                <a:avLst/>
                <a:gdLst>
                  <a:gd name="connsiteX0" fmla="*/ 47880 w 95250"/>
                  <a:gd name="connsiteY0" fmla="*/ 95257 h 95250"/>
                  <a:gd name="connsiteX1" fmla="*/ 95505 w 95250"/>
                  <a:gd name="connsiteY1" fmla="*/ 47632 h 95250"/>
                  <a:gd name="connsiteX2" fmla="*/ 47880 w 95250"/>
                  <a:gd name="connsiteY2" fmla="*/ 7 h 95250"/>
                  <a:gd name="connsiteX3" fmla="*/ 255 w 95250"/>
                  <a:gd name="connsiteY3" fmla="*/ 47632 h 95250"/>
                  <a:gd name="connsiteX4" fmla="*/ 47880 w 95250"/>
                  <a:gd name="connsiteY4" fmla="*/ 9525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7880" y="95257"/>
                    </a:moveTo>
                    <a:cubicBezTo>
                      <a:pt x="74183" y="95257"/>
                      <a:pt x="95505" y="73935"/>
                      <a:pt x="95505" y="47632"/>
                    </a:cubicBezTo>
                    <a:cubicBezTo>
                      <a:pt x="95505" y="21329"/>
                      <a:pt x="74183" y="7"/>
                      <a:pt x="47880" y="7"/>
                    </a:cubicBezTo>
                    <a:cubicBezTo>
                      <a:pt x="21577" y="7"/>
                      <a:pt x="255" y="21329"/>
                      <a:pt x="255" y="47632"/>
                    </a:cubicBezTo>
                    <a:cubicBezTo>
                      <a:pt x="255" y="73935"/>
                      <a:pt x="21577" y="95257"/>
                      <a:pt x="47880" y="95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16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80" name="图形 108">
              <a:extLst>
                <a:ext uri="{FF2B5EF4-FFF2-40B4-BE49-F238E27FC236}">
                  <a16:creationId xmlns:a16="http://schemas.microsoft.com/office/drawing/2014/main" id="{786F2487-8A9E-4A92-A7D8-CB3ADDF65C03}"/>
                </a:ext>
              </a:extLst>
            </p:cNvPr>
            <p:cNvGrpSpPr/>
            <p:nvPr/>
          </p:nvGrpSpPr>
          <p:grpSpPr>
            <a:xfrm>
              <a:off x="7394421" y="3331358"/>
              <a:ext cx="353679" cy="353679"/>
              <a:chOff x="4083031" y="2688437"/>
              <a:chExt cx="190500" cy="190500"/>
            </a:xfrm>
            <a:solidFill>
              <a:srgbClr val="303030"/>
            </a:solidFill>
          </p:grpSpPr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F9E1A46D-D691-4236-B45C-553BA4F30305}"/>
                  </a:ext>
                </a:extLst>
              </p:cNvPr>
              <p:cNvSpPr/>
              <p:nvPr/>
            </p:nvSpPr>
            <p:spPr>
              <a:xfrm>
                <a:off x="4083031" y="2688437"/>
                <a:ext cx="190500" cy="190500"/>
              </a:xfrm>
              <a:custGeom>
                <a:avLst/>
                <a:gdLst>
                  <a:gd name="connsiteX0" fmla="*/ 95500 w 190500"/>
                  <a:gd name="connsiteY0" fmla="*/ 190502 h 190500"/>
                  <a:gd name="connsiteX1" fmla="*/ 190750 w 190500"/>
                  <a:gd name="connsiteY1" fmla="*/ 95252 h 190500"/>
                  <a:gd name="connsiteX2" fmla="*/ 95500 w 190500"/>
                  <a:gd name="connsiteY2" fmla="*/ 2 h 190500"/>
                  <a:gd name="connsiteX3" fmla="*/ 250 w 190500"/>
                  <a:gd name="connsiteY3" fmla="*/ 95252 h 190500"/>
                  <a:gd name="connsiteX4" fmla="*/ 95500 w 190500"/>
                  <a:gd name="connsiteY4" fmla="*/ 19050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5500" y="190502"/>
                    </a:moveTo>
                    <a:cubicBezTo>
                      <a:pt x="148105" y="190502"/>
                      <a:pt x="190750" y="147857"/>
                      <a:pt x="190750" y="95252"/>
                    </a:cubicBezTo>
                    <a:cubicBezTo>
                      <a:pt x="190750" y="42647"/>
                      <a:pt x="148105" y="2"/>
                      <a:pt x="95500" y="2"/>
                    </a:cubicBezTo>
                    <a:cubicBezTo>
                      <a:pt x="42895" y="2"/>
                      <a:pt x="250" y="42647"/>
                      <a:pt x="250" y="95252"/>
                    </a:cubicBezTo>
                    <a:cubicBezTo>
                      <a:pt x="250" y="147857"/>
                      <a:pt x="42895" y="190502"/>
                      <a:pt x="95500" y="19050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16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94C747E6-BB67-40BA-AB55-7306B9087DA2}"/>
                  </a:ext>
                </a:extLst>
              </p:cNvPr>
              <p:cNvSpPr/>
              <p:nvPr/>
            </p:nvSpPr>
            <p:spPr>
              <a:xfrm>
                <a:off x="4083031" y="2688437"/>
                <a:ext cx="190500" cy="190500"/>
              </a:xfrm>
              <a:custGeom>
                <a:avLst/>
                <a:gdLst>
                  <a:gd name="connsiteX0" fmla="*/ 190750 w 190500"/>
                  <a:gd name="connsiteY0" fmla="*/ 95252 h 190500"/>
                  <a:gd name="connsiteX1" fmla="*/ 95500 w 190500"/>
                  <a:gd name="connsiteY1" fmla="*/ 190502 h 190500"/>
                  <a:gd name="connsiteX2" fmla="*/ 250 w 190500"/>
                  <a:gd name="connsiteY2" fmla="*/ 95252 h 190500"/>
                  <a:gd name="connsiteX3" fmla="*/ 95500 w 190500"/>
                  <a:gd name="connsiteY3" fmla="*/ 2 h 190500"/>
                  <a:gd name="connsiteX4" fmla="*/ 190750 w 190500"/>
                  <a:gd name="connsiteY4" fmla="*/ 95252 h 190500"/>
                  <a:gd name="connsiteX5" fmla="*/ 181225 w 190500"/>
                  <a:gd name="connsiteY5" fmla="*/ 95252 h 190500"/>
                  <a:gd name="connsiteX6" fmla="*/ 95500 w 190500"/>
                  <a:gd name="connsiteY6" fmla="*/ 180977 h 190500"/>
                  <a:gd name="connsiteX7" fmla="*/ 9775 w 190500"/>
                  <a:gd name="connsiteY7" fmla="*/ 95252 h 190500"/>
                  <a:gd name="connsiteX8" fmla="*/ 95500 w 190500"/>
                  <a:gd name="connsiteY8" fmla="*/ 9527 h 190500"/>
                  <a:gd name="connsiteX9" fmla="*/ 181225 w 190500"/>
                  <a:gd name="connsiteY9" fmla="*/ 9525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0" h="190500">
                    <a:moveTo>
                      <a:pt x="190750" y="95252"/>
                    </a:moveTo>
                    <a:cubicBezTo>
                      <a:pt x="190750" y="147857"/>
                      <a:pt x="148105" y="190502"/>
                      <a:pt x="95500" y="190502"/>
                    </a:cubicBezTo>
                    <a:cubicBezTo>
                      <a:pt x="42895" y="190502"/>
                      <a:pt x="250" y="147857"/>
                      <a:pt x="250" y="95252"/>
                    </a:cubicBezTo>
                    <a:cubicBezTo>
                      <a:pt x="250" y="42647"/>
                      <a:pt x="42895" y="2"/>
                      <a:pt x="95500" y="2"/>
                    </a:cubicBezTo>
                    <a:cubicBezTo>
                      <a:pt x="148105" y="2"/>
                      <a:pt x="190750" y="42647"/>
                      <a:pt x="190750" y="95252"/>
                    </a:cubicBezTo>
                    <a:close/>
                    <a:moveTo>
                      <a:pt x="181225" y="95252"/>
                    </a:moveTo>
                    <a:cubicBezTo>
                      <a:pt x="181225" y="142597"/>
                      <a:pt x="142845" y="180977"/>
                      <a:pt x="95500" y="180977"/>
                    </a:cubicBezTo>
                    <a:cubicBezTo>
                      <a:pt x="48155" y="180977"/>
                      <a:pt x="9775" y="142597"/>
                      <a:pt x="9775" y="95252"/>
                    </a:cubicBezTo>
                    <a:cubicBezTo>
                      <a:pt x="9775" y="47907"/>
                      <a:pt x="48155" y="9527"/>
                      <a:pt x="95500" y="9527"/>
                    </a:cubicBezTo>
                    <a:cubicBezTo>
                      <a:pt x="142845" y="9527"/>
                      <a:pt x="181225" y="47907"/>
                      <a:pt x="181225" y="9525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16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7486053"/>
      </p:ext>
    </p:extLst>
  </p:cSld>
  <p:clrMapOvr>
    <a:masterClrMapping/>
  </p:clrMapOvr>
  <p:transition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590D539F-93F6-A3DF-196D-3004A8145A95}"/>
              </a:ext>
            </a:extLst>
          </p:cNvPr>
          <p:cNvSpPr/>
          <p:nvPr/>
        </p:nvSpPr>
        <p:spPr>
          <a:xfrm>
            <a:off x="2661267" y="2337106"/>
            <a:ext cx="3967059" cy="784490"/>
          </a:xfrm>
          <a:prstGeom prst="roundRect">
            <a:avLst>
              <a:gd name="adj" fmla="val 3722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601069F-04D4-B7D8-77E4-C79FC78297BF}"/>
              </a:ext>
            </a:extLst>
          </p:cNvPr>
          <p:cNvSpPr/>
          <p:nvPr/>
        </p:nvSpPr>
        <p:spPr>
          <a:xfrm>
            <a:off x="2661269" y="2337105"/>
            <a:ext cx="3967059" cy="784490"/>
          </a:xfrm>
          <a:prstGeom prst="roundRect">
            <a:avLst>
              <a:gd name="adj" fmla="val 368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/>
            <a:r>
              <a:rPr lang="en-US" altLang="zh-CN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	</a:t>
            </a: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深色模式（没了）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4" y="199713"/>
            <a:ext cx="837130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13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7" name="图形 21">
            <a:extLst>
              <a:ext uri="{FF2B5EF4-FFF2-40B4-BE49-F238E27FC236}">
                <a16:creationId xmlns:a16="http://schemas.microsoft.com/office/drawing/2014/main" id="{3E663587-FE2D-44E9-823D-7A23BB2BEDB3}"/>
              </a:ext>
            </a:extLst>
          </p:cNvPr>
          <p:cNvSpPr/>
          <p:nvPr/>
        </p:nvSpPr>
        <p:spPr>
          <a:xfrm>
            <a:off x="9681404" y="3554167"/>
            <a:ext cx="2251747" cy="2349118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6" name="图形 88">
            <a:extLst>
              <a:ext uri="{FF2B5EF4-FFF2-40B4-BE49-F238E27FC236}">
                <a16:creationId xmlns:a16="http://schemas.microsoft.com/office/drawing/2014/main" id="{FA7DC967-F315-4FA7-9CE6-BF8AE869ADA0}"/>
              </a:ext>
            </a:extLst>
          </p:cNvPr>
          <p:cNvSpPr/>
          <p:nvPr/>
        </p:nvSpPr>
        <p:spPr>
          <a:xfrm>
            <a:off x="2956337" y="2613844"/>
            <a:ext cx="333121" cy="226806"/>
          </a:xfrm>
          <a:custGeom>
            <a:avLst/>
            <a:gdLst>
              <a:gd name="connsiteX0" fmla="*/ 133350 w 391715"/>
              <a:gd name="connsiteY0" fmla="*/ 0 h 266700"/>
              <a:gd name="connsiteX1" fmla="*/ 195861 w 391715"/>
              <a:gd name="connsiteY1" fmla="*/ 15530 h 266700"/>
              <a:gd name="connsiteX2" fmla="*/ 125016 w 391715"/>
              <a:gd name="connsiteY2" fmla="*/ 133350 h 266700"/>
              <a:gd name="connsiteX3" fmla="*/ 195858 w 391715"/>
              <a:gd name="connsiteY3" fmla="*/ 251173 h 266700"/>
              <a:gd name="connsiteX4" fmla="*/ 133350 w 391715"/>
              <a:gd name="connsiteY4" fmla="*/ 266700 h 266700"/>
              <a:gd name="connsiteX5" fmla="*/ 0 w 391715"/>
              <a:gd name="connsiteY5" fmla="*/ 133350 h 266700"/>
              <a:gd name="connsiteX6" fmla="*/ 133350 w 391715"/>
              <a:gd name="connsiteY6" fmla="*/ 0 h 266700"/>
              <a:gd name="connsiteX7" fmla="*/ 258366 w 391715"/>
              <a:gd name="connsiteY7" fmla="*/ 0 h 266700"/>
              <a:gd name="connsiteX8" fmla="*/ 391716 w 391715"/>
              <a:gd name="connsiteY8" fmla="*/ 133350 h 266700"/>
              <a:gd name="connsiteX9" fmla="*/ 258366 w 391715"/>
              <a:gd name="connsiteY9" fmla="*/ 266700 h 266700"/>
              <a:gd name="connsiteX10" fmla="*/ 195858 w 391715"/>
              <a:gd name="connsiteY10" fmla="*/ 251173 h 266700"/>
              <a:gd name="connsiteX11" fmla="*/ 233343 w 391715"/>
              <a:gd name="connsiteY11" fmla="*/ 221578 h 266700"/>
              <a:gd name="connsiteX12" fmla="*/ 166681 w 391715"/>
              <a:gd name="connsiteY12" fmla="*/ 133350 h 266700"/>
              <a:gd name="connsiteX13" fmla="*/ 233343 w 391715"/>
              <a:gd name="connsiteY13" fmla="*/ 45121 h 266700"/>
              <a:gd name="connsiteX14" fmla="*/ 195861 w 391715"/>
              <a:gd name="connsiteY14" fmla="*/ 15530 h 266700"/>
              <a:gd name="connsiteX15" fmla="*/ 258366 w 391715"/>
              <a:gd name="connsiteY15" fmla="*/ 0 h 266700"/>
              <a:gd name="connsiteX16" fmla="*/ 258366 w 391715"/>
              <a:gd name="connsiteY16" fmla="*/ 41665 h 266700"/>
              <a:gd name="connsiteX17" fmla="*/ 233343 w 391715"/>
              <a:gd name="connsiteY17" fmla="*/ 45121 h 266700"/>
              <a:gd name="connsiteX18" fmla="*/ 266700 w 391715"/>
              <a:gd name="connsiteY18" fmla="*/ 133350 h 266700"/>
              <a:gd name="connsiteX19" fmla="*/ 233343 w 391715"/>
              <a:gd name="connsiteY19" fmla="*/ 221578 h 266700"/>
              <a:gd name="connsiteX20" fmla="*/ 258366 w 391715"/>
              <a:gd name="connsiteY20" fmla="*/ 225035 h 266700"/>
              <a:gd name="connsiteX21" fmla="*/ 350050 w 391715"/>
              <a:gd name="connsiteY21" fmla="*/ 133350 h 266700"/>
              <a:gd name="connsiteX22" fmla="*/ 258366 w 391715"/>
              <a:gd name="connsiteY22" fmla="*/ 4166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1715" h="266700">
                <a:moveTo>
                  <a:pt x="133350" y="0"/>
                </a:moveTo>
                <a:cubicBezTo>
                  <a:pt x="155939" y="0"/>
                  <a:pt x="177215" y="5617"/>
                  <a:pt x="195861" y="15530"/>
                </a:cubicBezTo>
                <a:cubicBezTo>
                  <a:pt x="153713" y="37933"/>
                  <a:pt x="125016" y="82290"/>
                  <a:pt x="125016" y="133350"/>
                </a:cubicBezTo>
                <a:cubicBezTo>
                  <a:pt x="125016" y="184410"/>
                  <a:pt x="153713" y="228767"/>
                  <a:pt x="195858" y="251173"/>
                </a:cubicBezTo>
                <a:cubicBezTo>
                  <a:pt x="177215" y="261083"/>
                  <a:pt x="155939" y="266700"/>
                  <a:pt x="133350" y="266700"/>
                </a:cubicBezTo>
                <a:cubicBezTo>
                  <a:pt x="59703" y="266700"/>
                  <a:pt x="0" y="206998"/>
                  <a:pt x="0" y="133350"/>
                </a:cubicBezTo>
                <a:cubicBezTo>
                  <a:pt x="0" y="59703"/>
                  <a:pt x="59703" y="0"/>
                  <a:pt x="133350" y="0"/>
                </a:cubicBezTo>
                <a:close/>
                <a:moveTo>
                  <a:pt x="258366" y="0"/>
                </a:moveTo>
                <a:cubicBezTo>
                  <a:pt x="332013" y="0"/>
                  <a:pt x="391716" y="59703"/>
                  <a:pt x="391716" y="133350"/>
                </a:cubicBezTo>
                <a:cubicBezTo>
                  <a:pt x="391716" y="206998"/>
                  <a:pt x="332013" y="266700"/>
                  <a:pt x="258366" y="266700"/>
                </a:cubicBezTo>
                <a:cubicBezTo>
                  <a:pt x="235778" y="266700"/>
                  <a:pt x="214502" y="261084"/>
                  <a:pt x="195858" y="251173"/>
                </a:cubicBezTo>
                <a:cubicBezTo>
                  <a:pt x="210081" y="243610"/>
                  <a:pt x="222771" y="233551"/>
                  <a:pt x="233343" y="221578"/>
                </a:cubicBezTo>
                <a:cubicBezTo>
                  <a:pt x="194869" y="210688"/>
                  <a:pt x="166681" y="175312"/>
                  <a:pt x="166681" y="133350"/>
                </a:cubicBezTo>
                <a:cubicBezTo>
                  <a:pt x="166681" y="91389"/>
                  <a:pt x="194869" y="56012"/>
                  <a:pt x="233343" y="45121"/>
                </a:cubicBezTo>
                <a:cubicBezTo>
                  <a:pt x="222771" y="33149"/>
                  <a:pt x="210081" y="23090"/>
                  <a:pt x="195861" y="15530"/>
                </a:cubicBezTo>
                <a:cubicBezTo>
                  <a:pt x="214502" y="5616"/>
                  <a:pt x="235778" y="0"/>
                  <a:pt x="258366" y="0"/>
                </a:cubicBezTo>
                <a:close/>
                <a:moveTo>
                  <a:pt x="258366" y="41665"/>
                </a:moveTo>
                <a:cubicBezTo>
                  <a:pt x="249691" y="41665"/>
                  <a:pt x="241297" y="42870"/>
                  <a:pt x="233343" y="45121"/>
                </a:cubicBezTo>
                <a:cubicBezTo>
                  <a:pt x="254102" y="68632"/>
                  <a:pt x="266700" y="99520"/>
                  <a:pt x="266700" y="133350"/>
                </a:cubicBezTo>
                <a:cubicBezTo>
                  <a:pt x="266700" y="167179"/>
                  <a:pt x="254102" y="198068"/>
                  <a:pt x="233343" y="221578"/>
                </a:cubicBezTo>
                <a:cubicBezTo>
                  <a:pt x="241297" y="223830"/>
                  <a:pt x="249691" y="225035"/>
                  <a:pt x="258366" y="225035"/>
                </a:cubicBezTo>
                <a:cubicBezTo>
                  <a:pt x="309002" y="225035"/>
                  <a:pt x="350050" y="183986"/>
                  <a:pt x="350050" y="133350"/>
                </a:cubicBezTo>
                <a:cubicBezTo>
                  <a:pt x="350050" y="82714"/>
                  <a:pt x="309002" y="41665"/>
                  <a:pt x="258366" y="41665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1" name="矩形: 圆角 40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图形 42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3"/>
            <a:ext cx="263631" cy="239633"/>
          </a:xfrm>
          <a:prstGeom prst="rect">
            <a:avLst/>
          </a:prstGeom>
        </p:spPr>
      </p:pic>
      <p:sp>
        <p:nvSpPr>
          <p:cNvPr id="68" name="矩形: 圆角 67">
            <a:hlinkClick r:id="" action="ppaction://noaction"/>
            <a:extLst>
              <a:ext uri="{FF2B5EF4-FFF2-40B4-BE49-F238E27FC236}">
                <a16:creationId xmlns:a16="http://schemas.microsoft.com/office/drawing/2014/main" id="{376B439A-F397-4F1C-9A4B-9FB10DA0D1C0}"/>
              </a:ext>
            </a:extLst>
          </p:cNvPr>
          <p:cNvSpPr/>
          <p:nvPr/>
        </p:nvSpPr>
        <p:spPr>
          <a:xfrm>
            <a:off x="5639973" y="2529842"/>
            <a:ext cx="792797" cy="394807"/>
          </a:xfrm>
          <a:prstGeom prst="roundRect">
            <a:avLst>
              <a:gd name="adj" fmla="val 50000"/>
            </a:avLst>
          </a:prstGeom>
          <a:solidFill>
            <a:srgbClr val="0A5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srgbClr val="F1F3F5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9" name="椭圆 68">
            <a:hlinkClick r:id="" action="ppaction://noaction"/>
            <a:extLst>
              <a:ext uri="{FF2B5EF4-FFF2-40B4-BE49-F238E27FC236}">
                <a16:creationId xmlns:a16="http://schemas.microsoft.com/office/drawing/2014/main" id="{7FB0DBF2-FEEE-4452-BDD1-D28D1EDAD9AB}"/>
              </a:ext>
            </a:extLst>
          </p:cNvPr>
          <p:cNvSpPr/>
          <p:nvPr/>
        </p:nvSpPr>
        <p:spPr>
          <a:xfrm>
            <a:off x="6071318" y="2573526"/>
            <a:ext cx="306150" cy="3061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srgbClr val="00001E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11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Word"/>
      </p:transition>
    </mc:Choice>
    <mc:Fallback xmlns="">
      <p:transition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853DD07-D793-C747-F001-428C067BB905}"/>
              </a:ext>
            </a:extLst>
          </p:cNvPr>
          <p:cNvSpPr/>
          <p:nvPr/>
        </p:nvSpPr>
        <p:spPr>
          <a:xfrm>
            <a:off x="2661267" y="2337106"/>
            <a:ext cx="3967059" cy="784490"/>
          </a:xfrm>
          <a:prstGeom prst="roundRect">
            <a:avLst>
              <a:gd name="adj" fmla="val 3722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601069F-04D4-B7D8-77E4-C79FC78297BF}"/>
              </a:ext>
            </a:extLst>
          </p:cNvPr>
          <p:cNvSpPr/>
          <p:nvPr/>
        </p:nvSpPr>
        <p:spPr>
          <a:xfrm>
            <a:off x="2661269" y="2337105"/>
            <a:ext cx="3967059" cy="784490"/>
          </a:xfrm>
          <a:prstGeom prst="roundRect">
            <a:avLst>
              <a:gd name="adj" fmla="val 36807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/>
            <a:r>
              <a:rPr lang="en-US" altLang="zh-CN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	</a:t>
            </a: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深色模式（没了）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4" y="199713"/>
            <a:ext cx="837130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13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7" name="图形 21">
            <a:extLst>
              <a:ext uri="{FF2B5EF4-FFF2-40B4-BE49-F238E27FC236}">
                <a16:creationId xmlns:a16="http://schemas.microsoft.com/office/drawing/2014/main" id="{3E663587-FE2D-44E9-823D-7A23BB2BEDB3}"/>
              </a:ext>
            </a:extLst>
          </p:cNvPr>
          <p:cNvSpPr/>
          <p:nvPr/>
        </p:nvSpPr>
        <p:spPr>
          <a:xfrm>
            <a:off x="9681404" y="3554167"/>
            <a:ext cx="2251747" cy="2349118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6" name="图形 88">
            <a:extLst>
              <a:ext uri="{FF2B5EF4-FFF2-40B4-BE49-F238E27FC236}">
                <a16:creationId xmlns:a16="http://schemas.microsoft.com/office/drawing/2014/main" id="{FA7DC967-F315-4FA7-9CE6-BF8AE869ADA0}"/>
              </a:ext>
            </a:extLst>
          </p:cNvPr>
          <p:cNvSpPr/>
          <p:nvPr/>
        </p:nvSpPr>
        <p:spPr>
          <a:xfrm>
            <a:off x="2956337" y="2613844"/>
            <a:ext cx="333121" cy="226806"/>
          </a:xfrm>
          <a:custGeom>
            <a:avLst/>
            <a:gdLst>
              <a:gd name="connsiteX0" fmla="*/ 133350 w 391715"/>
              <a:gd name="connsiteY0" fmla="*/ 0 h 266700"/>
              <a:gd name="connsiteX1" fmla="*/ 195861 w 391715"/>
              <a:gd name="connsiteY1" fmla="*/ 15530 h 266700"/>
              <a:gd name="connsiteX2" fmla="*/ 125016 w 391715"/>
              <a:gd name="connsiteY2" fmla="*/ 133350 h 266700"/>
              <a:gd name="connsiteX3" fmla="*/ 195858 w 391715"/>
              <a:gd name="connsiteY3" fmla="*/ 251173 h 266700"/>
              <a:gd name="connsiteX4" fmla="*/ 133350 w 391715"/>
              <a:gd name="connsiteY4" fmla="*/ 266700 h 266700"/>
              <a:gd name="connsiteX5" fmla="*/ 0 w 391715"/>
              <a:gd name="connsiteY5" fmla="*/ 133350 h 266700"/>
              <a:gd name="connsiteX6" fmla="*/ 133350 w 391715"/>
              <a:gd name="connsiteY6" fmla="*/ 0 h 266700"/>
              <a:gd name="connsiteX7" fmla="*/ 258366 w 391715"/>
              <a:gd name="connsiteY7" fmla="*/ 0 h 266700"/>
              <a:gd name="connsiteX8" fmla="*/ 391716 w 391715"/>
              <a:gd name="connsiteY8" fmla="*/ 133350 h 266700"/>
              <a:gd name="connsiteX9" fmla="*/ 258366 w 391715"/>
              <a:gd name="connsiteY9" fmla="*/ 266700 h 266700"/>
              <a:gd name="connsiteX10" fmla="*/ 195858 w 391715"/>
              <a:gd name="connsiteY10" fmla="*/ 251173 h 266700"/>
              <a:gd name="connsiteX11" fmla="*/ 233343 w 391715"/>
              <a:gd name="connsiteY11" fmla="*/ 221578 h 266700"/>
              <a:gd name="connsiteX12" fmla="*/ 166681 w 391715"/>
              <a:gd name="connsiteY12" fmla="*/ 133350 h 266700"/>
              <a:gd name="connsiteX13" fmla="*/ 233343 w 391715"/>
              <a:gd name="connsiteY13" fmla="*/ 45121 h 266700"/>
              <a:gd name="connsiteX14" fmla="*/ 195861 w 391715"/>
              <a:gd name="connsiteY14" fmla="*/ 15530 h 266700"/>
              <a:gd name="connsiteX15" fmla="*/ 258366 w 391715"/>
              <a:gd name="connsiteY15" fmla="*/ 0 h 266700"/>
              <a:gd name="connsiteX16" fmla="*/ 258366 w 391715"/>
              <a:gd name="connsiteY16" fmla="*/ 41665 h 266700"/>
              <a:gd name="connsiteX17" fmla="*/ 233343 w 391715"/>
              <a:gd name="connsiteY17" fmla="*/ 45121 h 266700"/>
              <a:gd name="connsiteX18" fmla="*/ 266700 w 391715"/>
              <a:gd name="connsiteY18" fmla="*/ 133350 h 266700"/>
              <a:gd name="connsiteX19" fmla="*/ 233343 w 391715"/>
              <a:gd name="connsiteY19" fmla="*/ 221578 h 266700"/>
              <a:gd name="connsiteX20" fmla="*/ 258366 w 391715"/>
              <a:gd name="connsiteY20" fmla="*/ 225035 h 266700"/>
              <a:gd name="connsiteX21" fmla="*/ 350050 w 391715"/>
              <a:gd name="connsiteY21" fmla="*/ 133350 h 266700"/>
              <a:gd name="connsiteX22" fmla="*/ 258366 w 391715"/>
              <a:gd name="connsiteY22" fmla="*/ 4166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1715" h="266700">
                <a:moveTo>
                  <a:pt x="133350" y="0"/>
                </a:moveTo>
                <a:cubicBezTo>
                  <a:pt x="155939" y="0"/>
                  <a:pt x="177215" y="5617"/>
                  <a:pt x="195861" y="15530"/>
                </a:cubicBezTo>
                <a:cubicBezTo>
                  <a:pt x="153713" y="37933"/>
                  <a:pt x="125016" y="82290"/>
                  <a:pt x="125016" y="133350"/>
                </a:cubicBezTo>
                <a:cubicBezTo>
                  <a:pt x="125016" y="184410"/>
                  <a:pt x="153713" y="228767"/>
                  <a:pt x="195858" y="251173"/>
                </a:cubicBezTo>
                <a:cubicBezTo>
                  <a:pt x="177215" y="261083"/>
                  <a:pt x="155939" y="266700"/>
                  <a:pt x="133350" y="266700"/>
                </a:cubicBezTo>
                <a:cubicBezTo>
                  <a:pt x="59703" y="266700"/>
                  <a:pt x="0" y="206998"/>
                  <a:pt x="0" y="133350"/>
                </a:cubicBezTo>
                <a:cubicBezTo>
                  <a:pt x="0" y="59703"/>
                  <a:pt x="59703" y="0"/>
                  <a:pt x="133350" y="0"/>
                </a:cubicBezTo>
                <a:close/>
                <a:moveTo>
                  <a:pt x="258366" y="0"/>
                </a:moveTo>
                <a:cubicBezTo>
                  <a:pt x="332013" y="0"/>
                  <a:pt x="391716" y="59703"/>
                  <a:pt x="391716" y="133350"/>
                </a:cubicBezTo>
                <a:cubicBezTo>
                  <a:pt x="391716" y="206998"/>
                  <a:pt x="332013" y="266700"/>
                  <a:pt x="258366" y="266700"/>
                </a:cubicBezTo>
                <a:cubicBezTo>
                  <a:pt x="235778" y="266700"/>
                  <a:pt x="214502" y="261084"/>
                  <a:pt x="195858" y="251173"/>
                </a:cubicBezTo>
                <a:cubicBezTo>
                  <a:pt x="210081" y="243610"/>
                  <a:pt x="222771" y="233551"/>
                  <a:pt x="233343" y="221578"/>
                </a:cubicBezTo>
                <a:cubicBezTo>
                  <a:pt x="194869" y="210688"/>
                  <a:pt x="166681" y="175312"/>
                  <a:pt x="166681" y="133350"/>
                </a:cubicBezTo>
                <a:cubicBezTo>
                  <a:pt x="166681" y="91389"/>
                  <a:pt x="194869" y="56012"/>
                  <a:pt x="233343" y="45121"/>
                </a:cubicBezTo>
                <a:cubicBezTo>
                  <a:pt x="222771" y="33149"/>
                  <a:pt x="210081" y="23090"/>
                  <a:pt x="195861" y="15530"/>
                </a:cubicBezTo>
                <a:cubicBezTo>
                  <a:pt x="214502" y="5616"/>
                  <a:pt x="235778" y="0"/>
                  <a:pt x="258366" y="0"/>
                </a:cubicBezTo>
                <a:close/>
                <a:moveTo>
                  <a:pt x="258366" y="41665"/>
                </a:moveTo>
                <a:cubicBezTo>
                  <a:pt x="249691" y="41665"/>
                  <a:pt x="241297" y="42870"/>
                  <a:pt x="233343" y="45121"/>
                </a:cubicBezTo>
                <a:cubicBezTo>
                  <a:pt x="254102" y="68632"/>
                  <a:pt x="266700" y="99520"/>
                  <a:pt x="266700" y="133350"/>
                </a:cubicBezTo>
                <a:cubicBezTo>
                  <a:pt x="266700" y="167179"/>
                  <a:pt x="254102" y="198068"/>
                  <a:pt x="233343" y="221578"/>
                </a:cubicBezTo>
                <a:cubicBezTo>
                  <a:pt x="241297" y="223830"/>
                  <a:pt x="249691" y="225035"/>
                  <a:pt x="258366" y="225035"/>
                </a:cubicBezTo>
                <a:cubicBezTo>
                  <a:pt x="309002" y="225035"/>
                  <a:pt x="350050" y="183986"/>
                  <a:pt x="350050" y="133350"/>
                </a:cubicBezTo>
                <a:cubicBezTo>
                  <a:pt x="350050" y="82714"/>
                  <a:pt x="309002" y="41665"/>
                  <a:pt x="258366" y="41665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1" name="矩形: 圆角 40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图形 42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3"/>
            <a:ext cx="263631" cy="239633"/>
          </a:xfrm>
          <a:prstGeom prst="rect">
            <a:avLst/>
          </a:prstGeom>
        </p:spPr>
      </p:pic>
      <p:sp>
        <p:nvSpPr>
          <p:cNvPr id="68" name="矩形: 圆角 67">
            <a:hlinkClick r:id="" action="ppaction://noaction"/>
            <a:extLst>
              <a:ext uri="{FF2B5EF4-FFF2-40B4-BE49-F238E27FC236}">
                <a16:creationId xmlns:a16="http://schemas.microsoft.com/office/drawing/2014/main" id="{376B439A-F397-4F1C-9A4B-9FB10DA0D1C0}"/>
              </a:ext>
            </a:extLst>
          </p:cNvPr>
          <p:cNvSpPr/>
          <p:nvPr/>
        </p:nvSpPr>
        <p:spPr>
          <a:xfrm>
            <a:off x="5639973" y="2529842"/>
            <a:ext cx="792797" cy="394807"/>
          </a:xfrm>
          <a:prstGeom prst="roundRect">
            <a:avLst>
              <a:gd name="adj" fmla="val 50000"/>
            </a:avLst>
          </a:prstGeom>
          <a:solidFill>
            <a:srgbClr val="C7D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srgbClr val="F1F3F5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9" name="椭圆 68">
            <a:hlinkClick r:id="" action="ppaction://noaction"/>
            <a:extLst>
              <a:ext uri="{FF2B5EF4-FFF2-40B4-BE49-F238E27FC236}">
                <a16:creationId xmlns:a16="http://schemas.microsoft.com/office/drawing/2014/main" id="{7FB0DBF2-FEEE-4452-BDD1-D28D1EDAD9AB}"/>
              </a:ext>
            </a:extLst>
          </p:cNvPr>
          <p:cNvSpPr/>
          <p:nvPr/>
        </p:nvSpPr>
        <p:spPr>
          <a:xfrm>
            <a:off x="6071318" y="2573526"/>
            <a:ext cx="306150" cy="3061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srgbClr val="00001E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77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50">
        <p159:morph option="byObject"/>
      </p:transition>
    </mc:Choice>
    <mc:Fallback xmlns="">
      <p:transition advClick="0" advTm="25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4764378" y="5899868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7267077" y="5926817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13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6075603" y="2295678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16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324821" y="2637790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13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2.0.0.5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矩形: 圆角 59">
            <a:hlinkClick r:id="" action="ppaction://hlinkshowjump?jump=endshow"/>
          </p:cNvPr>
          <p:cNvSpPr/>
          <p:nvPr/>
        </p:nvSpPr>
        <p:spPr>
          <a:xfrm>
            <a:off x="5509391" y="5218932"/>
            <a:ext cx="3386925" cy="531027"/>
          </a:xfrm>
          <a:prstGeom prst="roundRect">
            <a:avLst>
              <a:gd name="adj" fmla="val 50000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退出“死狗”</a:t>
            </a:r>
          </a:p>
        </p:txBody>
      </p:sp>
      <p:sp>
        <p:nvSpPr>
          <p:cNvPr id="41" name="矩形: 圆角 40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图形 42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3"/>
            <a:ext cx="263631" cy="23963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6" y="199713"/>
            <a:ext cx="5328693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13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6809506" y="1449980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图形 7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6935489" y="1612928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78C291F-14D8-48F3-A56D-7AFAA72AD0DD}"/>
              </a:ext>
            </a:extLst>
          </p:cNvPr>
          <p:cNvSpPr/>
          <p:nvPr/>
        </p:nvSpPr>
        <p:spPr>
          <a:xfrm>
            <a:off x="5208052" y="3245127"/>
            <a:ext cx="3989596" cy="1342840"/>
          </a:xfrm>
          <a:prstGeom prst="roundRect">
            <a:avLst>
              <a:gd name="adj" fmla="val 9842"/>
            </a:avLst>
          </a:prstGeom>
          <a:solidFill>
            <a:srgbClr val="26262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367124C-F188-4DD9-BFE0-92D155921F1F}"/>
              </a:ext>
            </a:extLst>
          </p:cNvPr>
          <p:cNvGrpSpPr/>
          <p:nvPr/>
        </p:nvGrpSpPr>
        <p:grpSpPr>
          <a:xfrm>
            <a:off x="5247199" y="3280309"/>
            <a:ext cx="3905816" cy="627314"/>
            <a:chOff x="3799586" y="3476297"/>
            <a:chExt cx="4592826" cy="737654"/>
          </a:xfrm>
        </p:grpSpPr>
        <p:sp>
          <p:nvSpPr>
            <p:cNvPr id="40" name="矩形: 圆角 39"/>
            <p:cNvSpPr/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716">
                <a:defRPr/>
              </a:pPr>
              <a:r>
                <a:rPr lang="en-US" altLang="zh-CN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“死狗”的故事</a:t>
              </a:r>
            </a:p>
          </p:txBody>
        </p:sp>
        <p:sp>
          <p:nvSpPr>
            <p:cNvPr id="4" name="图形 2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6" name="图形 14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5337154" y="3885424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5245039" y="3920166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矩形: 圆角 51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16">
                  <a:defRPr/>
                </a:pPr>
                <a:r>
                  <a:rPr lang="en-US" altLang="zh-CN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开源地址</a:t>
                </a:r>
              </a:p>
            </p:txBody>
          </p:sp>
          <p:sp>
            <p:nvSpPr>
              <p:cNvPr id="53" name="图形 2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16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6" name="图形 4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等线" panose="02010600030101010101" pitchFamily="2" charset="-122"/>
              </a:endParaRPr>
            </a:p>
          </p:txBody>
        </p:sp>
      </p:grpSp>
    </p:spTree>
  </p:cSld>
  <p:clrMapOvr>
    <a:masterClrMapping/>
  </p:clrMapOvr>
  <p:transition advClick="0" advTm="250">
    <p:cover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059945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6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13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8302042" y="2852107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16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551263" y="3194216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13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3.0.0.1b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矩形: 圆角 59">
            <a:hlinkClick r:id="" action="ppaction://hlinkshowjump?jump=endshow"/>
          </p:cNvPr>
          <p:cNvSpPr/>
          <p:nvPr/>
        </p:nvSpPr>
        <p:spPr>
          <a:xfrm>
            <a:off x="2937260" y="435982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矩形: 圆角 40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图形 42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3"/>
            <a:ext cx="263631" cy="23963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6" y="199713"/>
            <a:ext cx="5328693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13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8" y="2006407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图形 7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78C291F-14D8-48F3-A56D-7AFAA72AD0DD}"/>
              </a:ext>
            </a:extLst>
          </p:cNvPr>
          <p:cNvSpPr/>
          <p:nvPr/>
        </p:nvSpPr>
        <p:spPr>
          <a:xfrm>
            <a:off x="2661269" y="2792203"/>
            <a:ext cx="3989596" cy="1342840"/>
          </a:xfrm>
          <a:prstGeom prst="roundRect">
            <a:avLst>
              <a:gd name="adj" fmla="val 9842"/>
            </a:avLst>
          </a:prstGeom>
          <a:solidFill>
            <a:srgbClr val="303030">
              <a:alpha val="73000"/>
            </a:srgbClr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2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C9AD905-2824-FA33-4228-72874B8CD09C}"/>
              </a:ext>
            </a:extLst>
          </p:cNvPr>
          <p:cNvGrpSpPr/>
          <p:nvPr/>
        </p:nvGrpSpPr>
        <p:grpSpPr>
          <a:xfrm>
            <a:off x="2665711" y="2825596"/>
            <a:ext cx="3905816" cy="627314"/>
            <a:chOff x="3799586" y="3476297"/>
            <a:chExt cx="4592826" cy="737654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CF03C04-A4A6-86FE-9D47-96F140DF72C4}"/>
                </a:ext>
              </a:extLst>
            </p:cNvPr>
            <p:cNvSpPr/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716">
                <a:defRPr/>
              </a:pPr>
              <a:r>
                <a:rPr lang="en-US" altLang="zh-CN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“死狗”的故事</a:t>
              </a:r>
            </a:p>
          </p:txBody>
        </p:sp>
        <p:sp>
          <p:nvSpPr>
            <p:cNvPr id="37" name="图形 2">
              <a:extLst>
                <a:ext uri="{FF2B5EF4-FFF2-40B4-BE49-F238E27FC236}">
                  <a16:creationId xmlns:a16="http://schemas.microsoft.com/office/drawing/2014/main" id="{9D6C090C-4C22-E930-2C42-B8CB6657E0A3}"/>
                </a:ext>
              </a:extLst>
            </p:cNvPr>
            <p:cNvSpPr/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8" name="图形 14">
              <a:extLst>
                <a:ext uri="{FF2B5EF4-FFF2-40B4-BE49-F238E27FC236}">
                  <a16:creationId xmlns:a16="http://schemas.microsoft.com/office/drawing/2014/main" id="{7BE81EFA-F0CA-25A5-F8AA-16AD417A0867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1EF4793-590B-7FD8-F0EA-387CB2F39F1C}"/>
              </a:ext>
            </a:extLst>
          </p:cNvPr>
          <p:cNvGrpSpPr/>
          <p:nvPr/>
        </p:nvGrpSpPr>
        <p:grpSpPr>
          <a:xfrm>
            <a:off x="2663553" y="3465452"/>
            <a:ext cx="3905816" cy="627314"/>
            <a:chOff x="2847784" y="3457275"/>
            <a:chExt cx="3444620" cy="55324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63EF004-0260-474A-E46F-27BA555E4182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48" name="矩形: 圆角 47">
                <a:hlinkClick r:id="rId6"/>
                <a:extLst>
                  <a:ext uri="{FF2B5EF4-FFF2-40B4-BE49-F238E27FC236}">
                    <a16:creationId xmlns:a16="http://schemas.microsoft.com/office/drawing/2014/main" id="{7332ABD5-541C-6912-A686-2EF729C0E503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16">
                  <a:defRPr/>
                </a:pPr>
                <a:r>
                  <a:rPr lang="en-US" altLang="zh-CN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开源地址</a:t>
                </a:r>
              </a:p>
            </p:txBody>
          </p:sp>
          <p:sp>
            <p:nvSpPr>
              <p:cNvPr id="49" name="图形 2">
                <a:extLst>
                  <a:ext uri="{FF2B5EF4-FFF2-40B4-BE49-F238E27FC236}">
                    <a16:creationId xmlns:a16="http://schemas.microsoft.com/office/drawing/2014/main" id="{BDB02F4A-23B6-E572-7AB8-DE031E526C52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16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45" name="图形 4">
              <a:hlinkClick r:id="rId6"/>
              <a:extLst>
                <a:ext uri="{FF2B5EF4-FFF2-40B4-BE49-F238E27FC236}">
                  <a16:creationId xmlns:a16="http://schemas.microsoft.com/office/drawing/2014/main" id="{648C8440-8279-4508-AE01-4758C3B8D15B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05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250">
        <p159:morph option="byWord"/>
      </p:transition>
    </mc:Choice>
    <mc:Fallback xmlns="">
      <p:transition spd="slow" advClick="0" advTm="25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059945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6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13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8302042" y="2852107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16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551263" y="3194216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13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3.0.0.1b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矩形: 圆角 59">
            <a:hlinkClick r:id="" action="ppaction://hlinkshowjump?jump=endshow"/>
          </p:cNvPr>
          <p:cNvSpPr/>
          <p:nvPr/>
        </p:nvSpPr>
        <p:spPr>
          <a:xfrm>
            <a:off x="2937260" y="435982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矩形: 圆角 40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图形 42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3"/>
            <a:ext cx="263631" cy="23963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6" y="199713"/>
            <a:ext cx="5328693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13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8" y="2006407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图形 7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78C291F-14D8-48F3-A56D-7AFAA72AD0DD}"/>
              </a:ext>
            </a:extLst>
          </p:cNvPr>
          <p:cNvSpPr/>
          <p:nvPr/>
        </p:nvSpPr>
        <p:spPr>
          <a:xfrm>
            <a:off x="2661269" y="2792203"/>
            <a:ext cx="3989596" cy="1342840"/>
          </a:xfrm>
          <a:prstGeom prst="roundRect">
            <a:avLst>
              <a:gd name="adj" fmla="val 9842"/>
            </a:avLst>
          </a:prstGeom>
          <a:solidFill>
            <a:srgbClr val="303030">
              <a:alpha val="73000"/>
            </a:srgbClr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367124C-F188-4DD9-BFE0-92D155921F1F}"/>
              </a:ext>
            </a:extLst>
          </p:cNvPr>
          <p:cNvGrpSpPr/>
          <p:nvPr/>
        </p:nvGrpSpPr>
        <p:grpSpPr>
          <a:xfrm>
            <a:off x="2669934" y="2827386"/>
            <a:ext cx="3905816" cy="627314"/>
            <a:chOff x="3799586" y="3476297"/>
            <a:chExt cx="4592826" cy="737654"/>
          </a:xfrm>
        </p:grpSpPr>
        <p:sp>
          <p:nvSpPr>
            <p:cNvPr id="40" name="矩形: 圆角 39"/>
            <p:cNvSpPr/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716">
                <a:defRPr/>
              </a:pPr>
              <a:r>
                <a:rPr lang="en-US" altLang="zh-CN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一些故事</a:t>
              </a:r>
            </a:p>
          </p:txBody>
        </p:sp>
        <p:sp>
          <p:nvSpPr>
            <p:cNvPr id="4" name="图形 2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6" name="图形 14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2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67772" y="3467242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矩形: 圆角 51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16">
                  <a:defRPr/>
                </a:pPr>
                <a:r>
                  <a:rPr lang="en-US" altLang="zh-CN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仓库</a:t>
                </a:r>
              </a:p>
            </p:txBody>
          </p:sp>
          <p:sp>
            <p:nvSpPr>
              <p:cNvPr id="53" name="图形 2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16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6" name="图形 4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EAE2BE39-1D16-F7F3-3F2E-BD989334F0A5}"/>
              </a:ext>
            </a:extLst>
          </p:cNvPr>
          <p:cNvSpPr/>
          <p:nvPr/>
        </p:nvSpPr>
        <p:spPr>
          <a:xfrm>
            <a:off x="2013805" y="-1"/>
            <a:ext cx="10368280" cy="6480175"/>
          </a:xfrm>
          <a:prstGeom prst="rect">
            <a:avLst/>
          </a:prstGeom>
          <a:solidFill>
            <a:srgbClr val="00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3AF745D-D335-6492-2596-A3DB6026C523}"/>
              </a:ext>
            </a:extLst>
          </p:cNvPr>
          <p:cNvSpPr/>
          <p:nvPr/>
        </p:nvSpPr>
        <p:spPr>
          <a:xfrm>
            <a:off x="4406619" y="1513262"/>
            <a:ext cx="5650713" cy="3284915"/>
          </a:xfrm>
          <a:prstGeom prst="roundRect">
            <a:avLst>
              <a:gd name="adj" fmla="val 12293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16">
              <a:lnSpc>
                <a:spcPct val="150000"/>
              </a:lnSpc>
            </a:pPr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C3A18A7-1956-84B0-2327-DE921DC5561B}"/>
              </a:ext>
            </a:extLst>
          </p:cNvPr>
          <p:cNvSpPr/>
          <p:nvPr/>
        </p:nvSpPr>
        <p:spPr>
          <a:xfrm>
            <a:off x="4411440" y="1513262"/>
            <a:ext cx="5650713" cy="3284915"/>
          </a:xfrm>
          <a:prstGeom prst="roundRect">
            <a:avLst>
              <a:gd name="adj" fmla="val 122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16">
              <a:lnSpc>
                <a:spcPct val="150000"/>
              </a:lnSpc>
            </a:pPr>
            <a:r>
              <a:rPr lang="en-US" altLang="zh-CN" sz="238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238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“死狗”的故事</a:t>
            </a:r>
            <a:endParaRPr lang="en-US" altLang="zh-CN" sz="238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 defTabSz="808716"/>
            <a:endParaRPr lang="en-US" altLang="zh-CN" sz="119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“死狗”此名来自伟大的物理张老师，用以形容上课不认真的同学。将电脑黑屏，为了便于打开电脑的</a:t>
            </a:r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与“死狗”所形容的很像，便称之为</a:t>
            </a:r>
            <a:r>
              <a:rPr lang="zh-CN" altLang="en-US" sz="1701" b="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“死狗”</a:t>
            </a: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</a:t>
            </a: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为什么地生中考都完了还有人才看到这个？</a:t>
            </a:r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图形 14">
            <a:extLst>
              <a:ext uri="{FF2B5EF4-FFF2-40B4-BE49-F238E27FC236}">
                <a16:creationId xmlns:a16="http://schemas.microsoft.com/office/drawing/2014/main" id="{0A4CFA79-E2A7-0873-BFDB-4027F9DABC37}"/>
              </a:ext>
            </a:extLst>
          </p:cNvPr>
          <p:cNvSpPr/>
          <p:nvPr/>
        </p:nvSpPr>
        <p:spPr>
          <a:xfrm>
            <a:off x="4755383" y="1795335"/>
            <a:ext cx="354095" cy="354095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20C0CBD-AAA9-92EA-FD99-BAB51813B226}"/>
              </a:ext>
            </a:extLst>
          </p:cNvPr>
          <p:cNvSpPr/>
          <p:nvPr/>
        </p:nvSpPr>
        <p:spPr>
          <a:xfrm>
            <a:off x="5506079" y="4094311"/>
            <a:ext cx="3386925" cy="531027"/>
          </a:xfrm>
          <a:prstGeom prst="roundRect">
            <a:avLst>
              <a:gd name="adj" fmla="val 5000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</p:spTree>
  </p:cSld>
  <p:clrMapOvr>
    <a:masterClrMapping/>
  </p:clrMapOvr>
  <p:transition spd="med" advClick="0" advTm="250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059945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777613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6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13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13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8302042" y="2852107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16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551263" y="3194216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13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3.0.0.1b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矩形: 圆角 59">
            <a:hlinkClick r:id="" action="ppaction://hlinkshowjump?jump=endshow"/>
          </p:cNvPr>
          <p:cNvSpPr/>
          <p:nvPr/>
        </p:nvSpPr>
        <p:spPr>
          <a:xfrm>
            <a:off x="2937260" y="435982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矩形: 圆角 40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图形 42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3"/>
            <a:ext cx="263631" cy="23963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6" y="199713"/>
            <a:ext cx="5328693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13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8" y="2006407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图形 7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78C291F-14D8-48F3-A56D-7AFAA72AD0DD}"/>
              </a:ext>
            </a:extLst>
          </p:cNvPr>
          <p:cNvSpPr/>
          <p:nvPr/>
        </p:nvSpPr>
        <p:spPr>
          <a:xfrm>
            <a:off x="2661269" y="2792203"/>
            <a:ext cx="3989596" cy="1342840"/>
          </a:xfrm>
          <a:prstGeom prst="roundRect">
            <a:avLst>
              <a:gd name="adj" fmla="val 9842"/>
            </a:avLst>
          </a:prstGeom>
          <a:solidFill>
            <a:srgbClr val="303030">
              <a:alpha val="73000"/>
            </a:srgbClr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367124C-F188-4DD9-BFE0-92D155921F1F}"/>
              </a:ext>
            </a:extLst>
          </p:cNvPr>
          <p:cNvGrpSpPr/>
          <p:nvPr/>
        </p:nvGrpSpPr>
        <p:grpSpPr>
          <a:xfrm>
            <a:off x="2700414" y="2827386"/>
            <a:ext cx="3905816" cy="627314"/>
            <a:chOff x="3799586" y="3476297"/>
            <a:chExt cx="4592826" cy="737654"/>
          </a:xfrm>
        </p:grpSpPr>
        <p:sp>
          <p:nvSpPr>
            <p:cNvPr id="40" name="矩形: 圆角 39"/>
            <p:cNvSpPr/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716">
                <a:defRPr/>
              </a:pPr>
              <a:r>
                <a:rPr lang="en-US" altLang="zh-CN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一些故事</a:t>
              </a:r>
            </a:p>
          </p:txBody>
        </p:sp>
        <p:sp>
          <p:nvSpPr>
            <p:cNvPr id="4" name="图形 2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6" name="图形 14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2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13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98252" y="3467242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矩形: 圆角 51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16">
                  <a:defRPr/>
                </a:pPr>
                <a:r>
                  <a:rPr lang="en-US" altLang="zh-CN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仓库</a:t>
                </a:r>
              </a:p>
            </p:txBody>
          </p:sp>
          <p:sp>
            <p:nvSpPr>
              <p:cNvPr id="53" name="图形 2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16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6" name="图形 4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16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081DE81-4088-451B-91A2-4413DD6D7929}"/>
              </a:ext>
            </a:extLst>
          </p:cNvPr>
          <p:cNvSpPr/>
          <p:nvPr/>
        </p:nvSpPr>
        <p:spPr>
          <a:xfrm>
            <a:off x="2015965" y="13922"/>
            <a:ext cx="10368280" cy="6480175"/>
          </a:xfrm>
          <a:prstGeom prst="rect">
            <a:avLst/>
          </a:prstGeom>
          <a:solidFill>
            <a:srgbClr val="00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58EED01-20BA-99A3-64F9-76A4A3BCD8F0}"/>
              </a:ext>
            </a:extLst>
          </p:cNvPr>
          <p:cNvSpPr/>
          <p:nvPr/>
        </p:nvSpPr>
        <p:spPr>
          <a:xfrm>
            <a:off x="4387108" y="2000484"/>
            <a:ext cx="5650713" cy="2568319"/>
          </a:xfrm>
          <a:prstGeom prst="roundRect">
            <a:avLst>
              <a:gd name="adj" fmla="val 12293"/>
            </a:avLst>
          </a:prstGeom>
          <a:solidFill>
            <a:srgbClr val="262626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16">
              <a:lnSpc>
                <a:spcPct val="150000"/>
              </a:lnSpc>
            </a:pPr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DCCDA3A-5522-4C10-8A42-F37D1B8BE0AC}"/>
              </a:ext>
            </a:extLst>
          </p:cNvPr>
          <p:cNvSpPr/>
          <p:nvPr/>
        </p:nvSpPr>
        <p:spPr>
          <a:xfrm>
            <a:off x="4390102" y="2000089"/>
            <a:ext cx="5650713" cy="2568319"/>
          </a:xfrm>
          <a:prstGeom prst="roundRect">
            <a:avLst>
              <a:gd name="adj" fmla="val 122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16">
              <a:lnSpc>
                <a:spcPct val="150000"/>
              </a:lnSpc>
            </a:pPr>
            <a:r>
              <a:rPr lang="en-US" altLang="zh-CN" sz="238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238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一些故事</a:t>
            </a:r>
            <a:endParaRPr lang="en-US" altLang="zh-CN" sz="238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 defTabSz="808716"/>
            <a:endParaRPr lang="en-US" altLang="zh-CN" sz="119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 </a:t>
            </a: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黑屏原名“死狗”。此名来自伟大的物理张老师，用以形容上课不认真的同学。将电脑黑屏，为了便于打开电脑的</a:t>
            </a:r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与“死狗”所形容的很像，便称之为</a:t>
            </a:r>
            <a:r>
              <a:rPr lang="zh-CN" altLang="en-US" sz="1701" b="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“死狗”</a:t>
            </a: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16"/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</a:t>
            </a:r>
          </a:p>
        </p:txBody>
      </p:sp>
      <p:sp>
        <p:nvSpPr>
          <p:cNvPr id="48" name="图形 14">
            <a:extLst>
              <a:ext uri="{FF2B5EF4-FFF2-40B4-BE49-F238E27FC236}">
                <a16:creationId xmlns:a16="http://schemas.microsoft.com/office/drawing/2014/main" id="{FE09329B-016C-4B3C-89AD-121E98175F9D}"/>
              </a:ext>
            </a:extLst>
          </p:cNvPr>
          <p:cNvSpPr/>
          <p:nvPr/>
        </p:nvSpPr>
        <p:spPr>
          <a:xfrm>
            <a:off x="4738866" y="2292322"/>
            <a:ext cx="354095" cy="354095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8D8EECC1-27B1-4E44-88BC-91E3E8599FFE}"/>
              </a:ext>
            </a:extLst>
          </p:cNvPr>
          <p:cNvSpPr/>
          <p:nvPr/>
        </p:nvSpPr>
        <p:spPr>
          <a:xfrm>
            <a:off x="5506646" y="391143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</p:spTree>
    <p:extLst>
      <p:ext uri="{BB962C8B-B14F-4D97-AF65-F5344CB8AC3E}">
        <p14:creationId xmlns:p14="http://schemas.microsoft.com/office/powerpoint/2010/main" val="267076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250">
        <p159:morph option="byChar"/>
      </p:transition>
    </mc:Choice>
    <mc:Fallback xmlns="">
      <p:transition spd="med" advClick="0" advTm="2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背景图案&#10;&#10;描述已自动生成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2661" y="-1641231"/>
            <a:ext cx="18302263" cy="10295024"/>
          </a:xfrm>
          <a:prstGeom prst="rect">
            <a:avLst/>
          </a:prstGeom>
          <a:scene3d>
            <a:camera prst="isometricOffAxis1Right">
              <a:rot lat="1080000" lon="21000000" rev="0"/>
            </a:camera>
            <a:lightRig rig="threePt" dir="t"/>
          </a:scene3d>
        </p:spPr>
      </p:pic>
      <p:grpSp>
        <p:nvGrpSpPr>
          <p:cNvPr id="12" name="图形 2">
            <a:extLst>
              <a:ext uri="{FF2B5EF4-FFF2-40B4-BE49-F238E27FC236}">
                <a16:creationId xmlns:a16="http://schemas.microsoft.com/office/drawing/2014/main" id="{05B44C02-64A9-E0A4-B411-4C5738FC05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7827308" y="1492062"/>
            <a:ext cx="6221411" cy="7733047"/>
            <a:chOff x="6741966" y="1909517"/>
            <a:chExt cx="3216085" cy="3532371"/>
          </a:xfrm>
          <a:effectLst>
            <a:outerShdw blurRad="596900" dist="228600" dir="8100000" algn="tr" rotWithShape="0">
              <a:prstClr val="black">
                <a:alpha val="49000"/>
              </a:prstClr>
            </a:outerShdw>
          </a:effectLst>
          <a:scene3d>
            <a:camera prst="isometricOffAxis1Right">
              <a:rot lat="1080000" lon="20100000" rev="0"/>
            </a:camera>
            <a:lightRig rig="threePt" dir="t"/>
          </a:scene3d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A59B0AD-34A5-F622-0CC4-AD3ABA9D5A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966" y="1909517"/>
              <a:ext cx="3216085" cy="3532371"/>
            </a:xfrm>
            <a:custGeom>
              <a:avLst/>
              <a:gdLst>
                <a:gd name="connsiteX0" fmla="*/ 183777 w 3216085"/>
                <a:gd name="connsiteY0" fmla="*/ 0 h 3532371"/>
                <a:gd name="connsiteX1" fmla="*/ 2253374 w 3216085"/>
                <a:gd name="connsiteY1" fmla="*/ 0 h 3532371"/>
                <a:gd name="connsiteX2" fmla="*/ 2253374 w 3216085"/>
                <a:gd name="connsiteY2" fmla="*/ 0 h 3532371"/>
                <a:gd name="connsiteX3" fmla="*/ 2251720 w 3216085"/>
                <a:gd name="connsiteY3" fmla="*/ 724956 h 3532371"/>
                <a:gd name="connsiteX4" fmla="*/ 2461294 w 3216085"/>
                <a:gd name="connsiteY4" fmla="*/ 927247 h 3532371"/>
                <a:gd name="connsiteX5" fmla="*/ 2461754 w 3216085"/>
                <a:gd name="connsiteY5" fmla="*/ 927247 h 3532371"/>
                <a:gd name="connsiteX6" fmla="*/ 3216087 w 3216085"/>
                <a:gd name="connsiteY6" fmla="*/ 927247 h 3532371"/>
                <a:gd name="connsiteX7" fmla="*/ 3216087 w 3216085"/>
                <a:gd name="connsiteY7" fmla="*/ 927247 h 3532371"/>
                <a:gd name="connsiteX8" fmla="*/ 3216087 w 3216085"/>
                <a:gd name="connsiteY8" fmla="*/ 3355753 h 3532371"/>
                <a:gd name="connsiteX9" fmla="*/ 3032310 w 3216085"/>
                <a:gd name="connsiteY9" fmla="*/ 3532371 h 3532371"/>
                <a:gd name="connsiteX10" fmla="*/ 183777 w 3216085"/>
                <a:gd name="connsiteY10" fmla="*/ 3532371 h 3532371"/>
                <a:gd name="connsiteX11" fmla="*/ 0 w 3216085"/>
                <a:gd name="connsiteY11" fmla="*/ 3355753 h 3532371"/>
                <a:gd name="connsiteX12" fmla="*/ 0 w 3216085"/>
                <a:gd name="connsiteY12" fmla="*/ 176619 h 3532371"/>
                <a:gd name="connsiteX13" fmla="*/ 183777 w 3216085"/>
                <a:gd name="connsiteY13" fmla="*/ 0 h 353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6085" h="3532371">
                  <a:moveTo>
                    <a:pt x="183777" y="0"/>
                  </a:moveTo>
                  <a:lnTo>
                    <a:pt x="2253374" y="0"/>
                  </a:lnTo>
                  <a:lnTo>
                    <a:pt x="2253374" y="0"/>
                  </a:lnTo>
                  <a:lnTo>
                    <a:pt x="2251720" y="724956"/>
                  </a:lnTo>
                  <a:cubicBezTo>
                    <a:pt x="2251468" y="836435"/>
                    <a:pt x="2345297" y="927003"/>
                    <a:pt x="2461294" y="927247"/>
                  </a:cubicBezTo>
                  <a:cubicBezTo>
                    <a:pt x="2461443" y="927247"/>
                    <a:pt x="2461593" y="927247"/>
                    <a:pt x="2461754" y="927247"/>
                  </a:cubicBezTo>
                  <a:lnTo>
                    <a:pt x="3216087" y="927247"/>
                  </a:lnTo>
                  <a:lnTo>
                    <a:pt x="3216087" y="927247"/>
                  </a:lnTo>
                  <a:lnTo>
                    <a:pt x="3216087" y="3355753"/>
                  </a:lnTo>
                  <a:cubicBezTo>
                    <a:pt x="3216087" y="3453301"/>
                    <a:pt x="3133812" y="3532371"/>
                    <a:pt x="3032310" y="3532371"/>
                  </a:cubicBezTo>
                  <a:lnTo>
                    <a:pt x="183777" y="3532371"/>
                  </a:lnTo>
                  <a:cubicBezTo>
                    <a:pt x="82280" y="3532371"/>
                    <a:pt x="0" y="3453301"/>
                    <a:pt x="0" y="3355753"/>
                  </a:cubicBezTo>
                  <a:lnTo>
                    <a:pt x="0" y="176619"/>
                  </a:lnTo>
                  <a:cubicBezTo>
                    <a:pt x="0" y="79075"/>
                    <a:pt x="82280" y="0"/>
                    <a:pt x="183777" y="0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38898">
                  <a:solidFill>
                    <a:srgbClr val="FD8C59"/>
                  </a:solidFill>
                  <a:latin typeface="DIN1451" panose="020B0503020202040203" pitchFamily="34" charset="0"/>
                </a:rPr>
                <a:t>P</a:t>
              </a:r>
              <a:endParaRPr lang="zh-CN" altLang="en-US" sz="38898">
                <a:solidFill>
                  <a:srgbClr val="FD8C59"/>
                </a:solidFill>
                <a:latin typeface="DIN1451" panose="020B0503020202040203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EC7B3C2-BF68-75CC-9BCF-9F4F3284A6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93226" y="1909517"/>
              <a:ext cx="964825" cy="927247"/>
            </a:xfrm>
            <a:custGeom>
              <a:avLst/>
              <a:gdLst>
                <a:gd name="connsiteX0" fmla="*/ 0 w 964825"/>
                <a:gd name="connsiteY0" fmla="*/ 0 h 927247"/>
                <a:gd name="connsiteX1" fmla="*/ 964826 w 964825"/>
                <a:gd name="connsiteY1" fmla="*/ 927247 h 927247"/>
                <a:gd name="connsiteX2" fmla="*/ 210034 w 964825"/>
                <a:gd name="connsiteY2" fmla="*/ 927247 h 927247"/>
                <a:gd name="connsiteX3" fmla="*/ 0 w 964825"/>
                <a:gd name="connsiteY3" fmla="*/ 725398 h 927247"/>
                <a:gd name="connsiteX4" fmla="*/ 0 w 964825"/>
                <a:gd name="connsiteY4" fmla="*/ 0 h 927247"/>
                <a:gd name="connsiteX5" fmla="*/ 0 w 964825"/>
                <a:gd name="connsiteY5" fmla="*/ 0 h 9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25" h="927247">
                  <a:moveTo>
                    <a:pt x="0" y="0"/>
                  </a:moveTo>
                  <a:lnTo>
                    <a:pt x="964826" y="927247"/>
                  </a:lnTo>
                  <a:lnTo>
                    <a:pt x="210034" y="927247"/>
                  </a:lnTo>
                  <a:cubicBezTo>
                    <a:pt x="94036" y="927247"/>
                    <a:pt x="0" y="836876"/>
                    <a:pt x="0" y="725398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6DB"/>
            </a:solidFill>
            <a:ln w="28575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8094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853DD07-D793-C747-F001-428C067BB905}"/>
              </a:ext>
            </a:extLst>
          </p:cNvPr>
          <p:cNvSpPr/>
          <p:nvPr/>
        </p:nvSpPr>
        <p:spPr>
          <a:xfrm>
            <a:off x="2661267" y="2337106"/>
            <a:ext cx="3967059" cy="784490"/>
          </a:xfrm>
          <a:prstGeom prst="roundRect">
            <a:avLst>
              <a:gd name="adj" fmla="val 3722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601069F-04D4-B7D8-77E4-C79FC78297BF}"/>
              </a:ext>
            </a:extLst>
          </p:cNvPr>
          <p:cNvSpPr/>
          <p:nvPr/>
        </p:nvSpPr>
        <p:spPr>
          <a:xfrm>
            <a:off x="2661269" y="2337105"/>
            <a:ext cx="3967059" cy="784490"/>
          </a:xfrm>
          <a:prstGeom prst="roundRect">
            <a:avLst>
              <a:gd name="adj" fmla="val 36807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/>
            <a:r>
              <a:rPr lang="en-US" altLang="zh-CN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	</a:t>
            </a: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深色模式（没了）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4" y="199713"/>
            <a:ext cx="837130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13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7" name="图形 21">
            <a:extLst>
              <a:ext uri="{FF2B5EF4-FFF2-40B4-BE49-F238E27FC236}">
                <a16:creationId xmlns:a16="http://schemas.microsoft.com/office/drawing/2014/main" id="{3E663587-FE2D-44E9-823D-7A23BB2BEDB3}"/>
              </a:ext>
            </a:extLst>
          </p:cNvPr>
          <p:cNvSpPr/>
          <p:nvPr/>
        </p:nvSpPr>
        <p:spPr>
          <a:xfrm>
            <a:off x="9681404" y="3554167"/>
            <a:ext cx="2251747" cy="2349118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6" name="图形 88">
            <a:extLst>
              <a:ext uri="{FF2B5EF4-FFF2-40B4-BE49-F238E27FC236}">
                <a16:creationId xmlns:a16="http://schemas.microsoft.com/office/drawing/2014/main" id="{FA7DC967-F315-4FA7-9CE6-BF8AE869ADA0}"/>
              </a:ext>
            </a:extLst>
          </p:cNvPr>
          <p:cNvSpPr/>
          <p:nvPr/>
        </p:nvSpPr>
        <p:spPr>
          <a:xfrm>
            <a:off x="2956337" y="2613844"/>
            <a:ext cx="333121" cy="226806"/>
          </a:xfrm>
          <a:custGeom>
            <a:avLst/>
            <a:gdLst>
              <a:gd name="connsiteX0" fmla="*/ 133350 w 391715"/>
              <a:gd name="connsiteY0" fmla="*/ 0 h 266700"/>
              <a:gd name="connsiteX1" fmla="*/ 195861 w 391715"/>
              <a:gd name="connsiteY1" fmla="*/ 15530 h 266700"/>
              <a:gd name="connsiteX2" fmla="*/ 125016 w 391715"/>
              <a:gd name="connsiteY2" fmla="*/ 133350 h 266700"/>
              <a:gd name="connsiteX3" fmla="*/ 195858 w 391715"/>
              <a:gd name="connsiteY3" fmla="*/ 251173 h 266700"/>
              <a:gd name="connsiteX4" fmla="*/ 133350 w 391715"/>
              <a:gd name="connsiteY4" fmla="*/ 266700 h 266700"/>
              <a:gd name="connsiteX5" fmla="*/ 0 w 391715"/>
              <a:gd name="connsiteY5" fmla="*/ 133350 h 266700"/>
              <a:gd name="connsiteX6" fmla="*/ 133350 w 391715"/>
              <a:gd name="connsiteY6" fmla="*/ 0 h 266700"/>
              <a:gd name="connsiteX7" fmla="*/ 258366 w 391715"/>
              <a:gd name="connsiteY7" fmla="*/ 0 h 266700"/>
              <a:gd name="connsiteX8" fmla="*/ 391716 w 391715"/>
              <a:gd name="connsiteY8" fmla="*/ 133350 h 266700"/>
              <a:gd name="connsiteX9" fmla="*/ 258366 w 391715"/>
              <a:gd name="connsiteY9" fmla="*/ 266700 h 266700"/>
              <a:gd name="connsiteX10" fmla="*/ 195858 w 391715"/>
              <a:gd name="connsiteY10" fmla="*/ 251173 h 266700"/>
              <a:gd name="connsiteX11" fmla="*/ 233343 w 391715"/>
              <a:gd name="connsiteY11" fmla="*/ 221578 h 266700"/>
              <a:gd name="connsiteX12" fmla="*/ 166681 w 391715"/>
              <a:gd name="connsiteY12" fmla="*/ 133350 h 266700"/>
              <a:gd name="connsiteX13" fmla="*/ 233343 w 391715"/>
              <a:gd name="connsiteY13" fmla="*/ 45121 h 266700"/>
              <a:gd name="connsiteX14" fmla="*/ 195861 w 391715"/>
              <a:gd name="connsiteY14" fmla="*/ 15530 h 266700"/>
              <a:gd name="connsiteX15" fmla="*/ 258366 w 391715"/>
              <a:gd name="connsiteY15" fmla="*/ 0 h 266700"/>
              <a:gd name="connsiteX16" fmla="*/ 258366 w 391715"/>
              <a:gd name="connsiteY16" fmla="*/ 41665 h 266700"/>
              <a:gd name="connsiteX17" fmla="*/ 233343 w 391715"/>
              <a:gd name="connsiteY17" fmla="*/ 45121 h 266700"/>
              <a:gd name="connsiteX18" fmla="*/ 266700 w 391715"/>
              <a:gd name="connsiteY18" fmla="*/ 133350 h 266700"/>
              <a:gd name="connsiteX19" fmla="*/ 233343 w 391715"/>
              <a:gd name="connsiteY19" fmla="*/ 221578 h 266700"/>
              <a:gd name="connsiteX20" fmla="*/ 258366 w 391715"/>
              <a:gd name="connsiteY20" fmla="*/ 225035 h 266700"/>
              <a:gd name="connsiteX21" fmla="*/ 350050 w 391715"/>
              <a:gd name="connsiteY21" fmla="*/ 133350 h 266700"/>
              <a:gd name="connsiteX22" fmla="*/ 258366 w 391715"/>
              <a:gd name="connsiteY22" fmla="*/ 4166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1715" h="266700">
                <a:moveTo>
                  <a:pt x="133350" y="0"/>
                </a:moveTo>
                <a:cubicBezTo>
                  <a:pt x="155939" y="0"/>
                  <a:pt x="177215" y="5617"/>
                  <a:pt x="195861" y="15530"/>
                </a:cubicBezTo>
                <a:cubicBezTo>
                  <a:pt x="153713" y="37933"/>
                  <a:pt x="125016" y="82290"/>
                  <a:pt x="125016" y="133350"/>
                </a:cubicBezTo>
                <a:cubicBezTo>
                  <a:pt x="125016" y="184410"/>
                  <a:pt x="153713" y="228767"/>
                  <a:pt x="195858" y="251173"/>
                </a:cubicBezTo>
                <a:cubicBezTo>
                  <a:pt x="177215" y="261083"/>
                  <a:pt x="155939" y="266700"/>
                  <a:pt x="133350" y="266700"/>
                </a:cubicBezTo>
                <a:cubicBezTo>
                  <a:pt x="59703" y="266700"/>
                  <a:pt x="0" y="206998"/>
                  <a:pt x="0" y="133350"/>
                </a:cubicBezTo>
                <a:cubicBezTo>
                  <a:pt x="0" y="59703"/>
                  <a:pt x="59703" y="0"/>
                  <a:pt x="133350" y="0"/>
                </a:cubicBezTo>
                <a:close/>
                <a:moveTo>
                  <a:pt x="258366" y="0"/>
                </a:moveTo>
                <a:cubicBezTo>
                  <a:pt x="332013" y="0"/>
                  <a:pt x="391716" y="59703"/>
                  <a:pt x="391716" y="133350"/>
                </a:cubicBezTo>
                <a:cubicBezTo>
                  <a:pt x="391716" y="206998"/>
                  <a:pt x="332013" y="266700"/>
                  <a:pt x="258366" y="266700"/>
                </a:cubicBezTo>
                <a:cubicBezTo>
                  <a:pt x="235778" y="266700"/>
                  <a:pt x="214502" y="261084"/>
                  <a:pt x="195858" y="251173"/>
                </a:cubicBezTo>
                <a:cubicBezTo>
                  <a:pt x="210081" y="243610"/>
                  <a:pt x="222771" y="233551"/>
                  <a:pt x="233343" y="221578"/>
                </a:cubicBezTo>
                <a:cubicBezTo>
                  <a:pt x="194869" y="210688"/>
                  <a:pt x="166681" y="175312"/>
                  <a:pt x="166681" y="133350"/>
                </a:cubicBezTo>
                <a:cubicBezTo>
                  <a:pt x="166681" y="91389"/>
                  <a:pt x="194869" y="56012"/>
                  <a:pt x="233343" y="45121"/>
                </a:cubicBezTo>
                <a:cubicBezTo>
                  <a:pt x="222771" y="33149"/>
                  <a:pt x="210081" y="23090"/>
                  <a:pt x="195861" y="15530"/>
                </a:cubicBezTo>
                <a:cubicBezTo>
                  <a:pt x="214502" y="5616"/>
                  <a:pt x="235778" y="0"/>
                  <a:pt x="258366" y="0"/>
                </a:cubicBezTo>
                <a:close/>
                <a:moveTo>
                  <a:pt x="258366" y="41665"/>
                </a:moveTo>
                <a:cubicBezTo>
                  <a:pt x="249691" y="41665"/>
                  <a:pt x="241297" y="42870"/>
                  <a:pt x="233343" y="45121"/>
                </a:cubicBezTo>
                <a:cubicBezTo>
                  <a:pt x="254102" y="68632"/>
                  <a:pt x="266700" y="99520"/>
                  <a:pt x="266700" y="133350"/>
                </a:cubicBezTo>
                <a:cubicBezTo>
                  <a:pt x="266700" y="167179"/>
                  <a:pt x="254102" y="198068"/>
                  <a:pt x="233343" y="221578"/>
                </a:cubicBezTo>
                <a:cubicBezTo>
                  <a:pt x="241297" y="223830"/>
                  <a:pt x="249691" y="225035"/>
                  <a:pt x="258366" y="225035"/>
                </a:cubicBezTo>
                <a:cubicBezTo>
                  <a:pt x="309002" y="225035"/>
                  <a:pt x="350050" y="183986"/>
                  <a:pt x="350050" y="133350"/>
                </a:cubicBezTo>
                <a:cubicBezTo>
                  <a:pt x="350050" y="82714"/>
                  <a:pt x="309002" y="41665"/>
                  <a:pt x="258366" y="41665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16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1" name="矩形: 圆角 40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13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图形 42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3"/>
            <a:ext cx="263631" cy="239633"/>
          </a:xfrm>
          <a:prstGeom prst="rect">
            <a:avLst/>
          </a:prstGeom>
        </p:spPr>
      </p:pic>
      <p:sp>
        <p:nvSpPr>
          <p:cNvPr id="68" name="矩形: 圆角 67">
            <a:hlinkClick r:id="" action="ppaction://noaction"/>
            <a:extLst>
              <a:ext uri="{FF2B5EF4-FFF2-40B4-BE49-F238E27FC236}">
                <a16:creationId xmlns:a16="http://schemas.microsoft.com/office/drawing/2014/main" id="{376B439A-F397-4F1C-9A4B-9FB10DA0D1C0}"/>
              </a:ext>
            </a:extLst>
          </p:cNvPr>
          <p:cNvSpPr/>
          <p:nvPr/>
        </p:nvSpPr>
        <p:spPr>
          <a:xfrm>
            <a:off x="5639973" y="2529842"/>
            <a:ext cx="792797" cy="394807"/>
          </a:xfrm>
          <a:prstGeom prst="roundRect">
            <a:avLst>
              <a:gd name="adj" fmla="val 50000"/>
            </a:avLst>
          </a:prstGeom>
          <a:solidFill>
            <a:srgbClr val="C7D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srgbClr val="F1F3F5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9" name="椭圆 68">
            <a:hlinkClick r:id="" action="ppaction://noaction"/>
            <a:extLst>
              <a:ext uri="{FF2B5EF4-FFF2-40B4-BE49-F238E27FC236}">
                <a16:creationId xmlns:a16="http://schemas.microsoft.com/office/drawing/2014/main" id="{7FB0DBF2-FEEE-4452-BDD1-D28D1EDAD9AB}"/>
              </a:ext>
            </a:extLst>
          </p:cNvPr>
          <p:cNvSpPr/>
          <p:nvPr/>
        </p:nvSpPr>
        <p:spPr>
          <a:xfrm>
            <a:off x="6071318" y="2573526"/>
            <a:ext cx="306150" cy="3061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srgbClr val="00001E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16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362373-10AA-5DED-5C7D-E501CBA8DC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5682" y="239266"/>
            <a:ext cx="139688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400" spc="-2400" dirty="0">
                <a:solidFill>
                  <a:schemeClr val="bg1"/>
                </a:solidFill>
                <a:latin typeface="DIN1451" panose="020B0503020202040203" pitchFamily="34" charset="0"/>
              </a:rPr>
              <a:t>3.0.0.3</a:t>
            </a:r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03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4" y="199711"/>
            <a:ext cx="837129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设置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7" name="ic_settings">
            <a:extLst>
              <a:ext uri="{FF2B5EF4-FFF2-40B4-BE49-F238E27FC236}">
                <a16:creationId xmlns:a16="http://schemas.microsoft.com/office/drawing/2014/main" id="{3E663587-FE2D-44E9-823D-7A23BB2BEDB3}"/>
              </a:ext>
            </a:extLst>
          </p:cNvPr>
          <p:cNvSpPr/>
          <p:nvPr/>
        </p:nvSpPr>
        <p:spPr>
          <a:xfrm>
            <a:off x="9681404" y="3554167"/>
            <a:ext cx="2251747" cy="2349118"/>
          </a:xfrm>
          <a:custGeom>
            <a:avLst/>
            <a:gdLst>
              <a:gd name="connsiteX0" fmla="*/ 196569 w 343481"/>
              <a:gd name="connsiteY0" fmla="*/ 0 h 358378"/>
              <a:gd name="connsiteX1" fmla="*/ 223390 w 343481"/>
              <a:gd name="connsiteY1" fmla="*/ 17703 h 358378"/>
              <a:gd name="connsiteX2" fmla="*/ 223390 w 343481"/>
              <a:gd name="connsiteY2" fmla="*/ 17703 h 358378"/>
              <a:gd name="connsiteX3" fmla="*/ 237104 w 343481"/>
              <a:gd name="connsiteY3" fmla="*/ 49777 h 358378"/>
              <a:gd name="connsiteX4" fmla="*/ 251279 w 343481"/>
              <a:gd name="connsiteY4" fmla="*/ 57961 h 358378"/>
              <a:gd name="connsiteX5" fmla="*/ 286015 w 343481"/>
              <a:gd name="connsiteY5" fmla="*/ 53775 h 358378"/>
              <a:gd name="connsiteX6" fmla="*/ 314177 w 343481"/>
              <a:gd name="connsiteY6" fmla="*/ 67167 h 358378"/>
              <a:gd name="connsiteX7" fmla="*/ 314177 w 343481"/>
              <a:gd name="connsiteY7" fmla="*/ 67167 h 358378"/>
              <a:gd name="connsiteX8" fmla="*/ 314758 w 343481"/>
              <a:gd name="connsiteY8" fmla="*/ 68131 h 358378"/>
              <a:gd name="connsiteX9" fmla="*/ 339561 w 343481"/>
              <a:gd name="connsiteY9" fmla="*/ 111016 h 358378"/>
              <a:gd name="connsiteX10" fmla="*/ 337628 w 343481"/>
              <a:gd name="connsiteY10" fmla="*/ 143148 h 358378"/>
              <a:gd name="connsiteX11" fmla="*/ 337628 w 343481"/>
              <a:gd name="connsiteY11" fmla="*/ 143148 h 358378"/>
              <a:gd name="connsiteX12" fmla="*/ 316655 w 343481"/>
              <a:gd name="connsiteY12" fmla="*/ 171041 h 358378"/>
              <a:gd name="connsiteX13" fmla="*/ 316655 w 343481"/>
              <a:gd name="connsiteY13" fmla="*/ 187332 h 358378"/>
              <a:gd name="connsiteX14" fmla="*/ 337628 w 343481"/>
              <a:gd name="connsiteY14" fmla="*/ 215230 h 358378"/>
              <a:gd name="connsiteX15" fmla="*/ 340125 w 343481"/>
              <a:gd name="connsiteY15" fmla="*/ 246341 h 358378"/>
              <a:gd name="connsiteX16" fmla="*/ 340125 w 343481"/>
              <a:gd name="connsiteY16" fmla="*/ 246341 h 358378"/>
              <a:gd name="connsiteX17" fmla="*/ 339561 w 343481"/>
              <a:gd name="connsiteY17" fmla="*/ 247363 h 358378"/>
              <a:gd name="connsiteX18" fmla="*/ 314758 w 343481"/>
              <a:gd name="connsiteY18" fmla="*/ 290246 h 358378"/>
              <a:gd name="connsiteX19" fmla="*/ 286015 w 343481"/>
              <a:gd name="connsiteY19" fmla="*/ 304603 h 358378"/>
              <a:gd name="connsiteX20" fmla="*/ 286015 w 343481"/>
              <a:gd name="connsiteY20" fmla="*/ 304603 h 358378"/>
              <a:gd name="connsiteX21" fmla="*/ 251279 w 343481"/>
              <a:gd name="connsiteY21" fmla="*/ 300413 h 358378"/>
              <a:gd name="connsiteX22" fmla="*/ 237104 w 343481"/>
              <a:gd name="connsiteY22" fmla="*/ 308597 h 358378"/>
              <a:gd name="connsiteX23" fmla="*/ 223390 w 343481"/>
              <a:gd name="connsiteY23" fmla="*/ 340674 h 358378"/>
              <a:gd name="connsiteX24" fmla="*/ 197695 w 343481"/>
              <a:gd name="connsiteY24" fmla="*/ 358356 h 358378"/>
              <a:gd name="connsiteX25" fmla="*/ 197695 w 343481"/>
              <a:gd name="connsiteY25" fmla="*/ 358356 h 358378"/>
              <a:gd name="connsiteX26" fmla="*/ 196569 w 343481"/>
              <a:gd name="connsiteY26" fmla="*/ 358378 h 358378"/>
              <a:gd name="connsiteX27" fmla="*/ 146912 w 343481"/>
              <a:gd name="connsiteY27" fmla="*/ 358378 h 358378"/>
              <a:gd name="connsiteX28" fmla="*/ 120091 w 343481"/>
              <a:gd name="connsiteY28" fmla="*/ 340674 h 358378"/>
              <a:gd name="connsiteX29" fmla="*/ 120091 w 343481"/>
              <a:gd name="connsiteY29" fmla="*/ 340674 h 358378"/>
              <a:gd name="connsiteX30" fmla="*/ 106374 w 343481"/>
              <a:gd name="connsiteY30" fmla="*/ 308597 h 358378"/>
              <a:gd name="connsiteX31" fmla="*/ 92197 w 343481"/>
              <a:gd name="connsiteY31" fmla="*/ 300413 h 358378"/>
              <a:gd name="connsiteX32" fmla="*/ 57466 w 343481"/>
              <a:gd name="connsiteY32" fmla="*/ 304603 h 358378"/>
              <a:gd name="connsiteX33" fmla="*/ 29304 w 343481"/>
              <a:gd name="connsiteY33" fmla="*/ 291211 h 358378"/>
              <a:gd name="connsiteX34" fmla="*/ 29304 w 343481"/>
              <a:gd name="connsiteY34" fmla="*/ 291211 h 358378"/>
              <a:gd name="connsiteX35" fmla="*/ 28722 w 343481"/>
              <a:gd name="connsiteY35" fmla="*/ 290246 h 358378"/>
              <a:gd name="connsiteX36" fmla="*/ 3919 w 343481"/>
              <a:gd name="connsiteY36" fmla="*/ 247363 h 358378"/>
              <a:gd name="connsiteX37" fmla="*/ 5853 w 343481"/>
              <a:gd name="connsiteY37" fmla="*/ 215230 h 358378"/>
              <a:gd name="connsiteX38" fmla="*/ 5853 w 343481"/>
              <a:gd name="connsiteY38" fmla="*/ 215230 h 358378"/>
              <a:gd name="connsiteX39" fmla="*/ 26822 w 343481"/>
              <a:gd name="connsiteY39" fmla="*/ 187332 h 358378"/>
              <a:gd name="connsiteX40" fmla="*/ 26822 w 343481"/>
              <a:gd name="connsiteY40" fmla="*/ 171041 h 358378"/>
              <a:gd name="connsiteX41" fmla="*/ 5854 w 343481"/>
              <a:gd name="connsiteY41" fmla="*/ 143148 h 358378"/>
              <a:gd name="connsiteX42" fmla="*/ 3355 w 343481"/>
              <a:gd name="connsiteY42" fmla="*/ 112037 h 358378"/>
              <a:gd name="connsiteX43" fmla="*/ 3355 w 343481"/>
              <a:gd name="connsiteY43" fmla="*/ 112037 h 358378"/>
              <a:gd name="connsiteX44" fmla="*/ 3919 w 343481"/>
              <a:gd name="connsiteY44" fmla="*/ 111016 h 358378"/>
              <a:gd name="connsiteX45" fmla="*/ 28722 w 343481"/>
              <a:gd name="connsiteY45" fmla="*/ 68131 h 358378"/>
              <a:gd name="connsiteX46" fmla="*/ 57466 w 343481"/>
              <a:gd name="connsiteY46" fmla="*/ 53775 h 358378"/>
              <a:gd name="connsiteX47" fmla="*/ 57466 w 343481"/>
              <a:gd name="connsiteY47" fmla="*/ 53775 h 358378"/>
              <a:gd name="connsiteX48" fmla="*/ 92197 w 343481"/>
              <a:gd name="connsiteY48" fmla="*/ 57961 h 358378"/>
              <a:gd name="connsiteX49" fmla="*/ 106374 w 343481"/>
              <a:gd name="connsiteY49" fmla="*/ 49777 h 358378"/>
              <a:gd name="connsiteX50" fmla="*/ 120091 w 343481"/>
              <a:gd name="connsiteY50" fmla="*/ 17705 h 358378"/>
              <a:gd name="connsiteX51" fmla="*/ 145787 w 343481"/>
              <a:gd name="connsiteY51" fmla="*/ 22 h 358378"/>
              <a:gd name="connsiteX52" fmla="*/ 145787 w 343481"/>
              <a:gd name="connsiteY52" fmla="*/ 22 h 358378"/>
              <a:gd name="connsiteX53" fmla="*/ 146912 w 343481"/>
              <a:gd name="connsiteY53" fmla="*/ 0 h 358378"/>
              <a:gd name="connsiteX54" fmla="*/ 196569 w 343481"/>
              <a:gd name="connsiteY54" fmla="*/ 25003 h 358378"/>
              <a:gd name="connsiteX55" fmla="*/ 146912 w 343481"/>
              <a:gd name="connsiteY55" fmla="*/ 25003 h 358378"/>
              <a:gd name="connsiteX56" fmla="*/ 143082 w 343481"/>
              <a:gd name="connsiteY56" fmla="*/ 27532 h 358378"/>
              <a:gd name="connsiteX57" fmla="*/ 143082 w 343481"/>
              <a:gd name="connsiteY57" fmla="*/ 27532 h 358378"/>
              <a:gd name="connsiteX58" fmla="*/ 128826 w 343481"/>
              <a:gd name="connsiteY58" fmla="*/ 60880 h 358378"/>
              <a:gd name="connsiteX59" fmla="*/ 120086 w 343481"/>
              <a:gd name="connsiteY59" fmla="*/ 70734 h 358378"/>
              <a:gd name="connsiteX60" fmla="*/ 120086 w 343481"/>
              <a:gd name="connsiteY60" fmla="*/ 70734 h 358378"/>
              <a:gd name="connsiteX61" fmla="*/ 103498 w 343481"/>
              <a:gd name="connsiteY61" fmla="*/ 80312 h 358378"/>
              <a:gd name="connsiteX62" fmla="*/ 90585 w 343481"/>
              <a:gd name="connsiteY62" fmla="*/ 82954 h 358378"/>
              <a:gd name="connsiteX63" fmla="*/ 90585 w 343481"/>
              <a:gd name="connsiteY63" fmla="*/ 82954 h 358378"/>
              <a:gd name="connsiteX64" fmla="*/ 54472 w 343481"/>
              <a:gd name="connsiteY64" fmla="*/ 78598 h 358378"/>
              <a:gd name="connsiteX65" fmla="*/ 50366 w 343481"/>
              <a:gd name="connsiteY65" fmla="*/ 80649 h 358378"/>
              <a:gd name="connsiteX66" fmla="*/ 50366 w 343481"/>
              <a:gd name="connsiteY66" fmla="*/ 80649 h 358378"/>
              <a:gd name="connsiteX67" fmla="*/ 25563 w 343481"/>
              <a:gd name="connsiteY67" fmla="*/ 123534 h 358378"/>
              <a:gd name="connsiteX68" fmla="*/ 25840 w 343481"/>
              <a:gd name="connsiteY68" fmla="*/ 128124 h 358378"/>
              <a:gd name="connsiteX69" fmla="*/ 25840 w 343481"/>
              <a:gd name="connsiteY69" fmla="*/ 128124 h 358378"/>
              <a:gd name="connsiteX70" fmla="*/ 47647 w 343481"/>
              <a:gd name="connsiteY70" fmla="*/ 157133 h 358378"/>
              <a:gd name="connsiteX71" fmla="*/ 51828 w 343481"/>
              <a:gd name="connsiteY71" fmla="*/ 169653 h 358378"/>
              <a:gd name="connsiteX72" fmla="*/ 51828 w 343481"/>
              <a:gd name="connsiteY72" fmla="*/ 169653 h 358378"/>
              <a:gd name="connsiteX73" fmla="*/ 51828 w 343481"/>
              <a:gd name="connsiteY73" fmla="*/ 188724 h 358378"/>
              <a:gd name="connsiteX74" fmla="*/ 47647 w 343481"/>
              <a:gd name="connsiteY74" fmla="*/ 201243 h 358378"/>
              <a:gd name="connsiteX75" fmla="*/ 47647 w 343481"/>
              <a:gd name="connsiteY75" fmla="*/ 201243 h 358378"/>
              <a:gd name="connsiteX76" fmla="*/ 25839 w 343481"/>
              <a:gd name="connsiteY76" fmla="*/ 230254 h 358378"/>
              <a:gd name="connsiteX77" fmla="*/ 25563 w 343481"/>
              <a:gd name="connsiteY77" fmla="*/ 234844 h 358378"/>
              <a:gd name="connsiteX78" fmla="*/ 25563 w 343481"/>
              <a:gd name="connsiteY78" fmla="*/ 234844 h 358378"/>
              <a:gd name="connsiteX79" fmla="*/ 50366 w 343481"/>
              <a:gd name="connsiteY79" fmla="*/ 277730 h 358378"/>
              <a:gd name="connsiteX80" fmla="*/ 54472 w 343481"/>
              <a:gd name="connsiteY80" fmla="*/ 279780 h 358378"/>
              <a:gd name="connsiteX81" fmla="*/ 54472 w 343481"/>
              <a:gd name="connsiteY81" fmla="*/ 279780 h 358378"/>
              <a:gd name="connsiteX82" fmla="*/ 90585 w 343481"/>
              <a:gd name="connsiteY82" fmla="*/ 275424 h 358378"/>
              <a:gd name="connsiteX83" fmla="*/ 103498 w 343481"/>
              <a:gd name="connsiteY83" fmla="*/ 278066 h 358378"/>
              <a:gd name="connsiteX84" fmla="*/ 103498 w 343481"/>
              <a:gd name="connsiteY84" fmla="*/ 278066 h 358378"/>
              <a:gd name="connsiteX85" fmla="*/ 120086 w 343481"/>
              <a:gd name="connsiteY85" fmla="*/ 287644 h 358378"/>
              <a:gd name="connsiteX86" fmla="*/ 128826 w 343481"/>
              <a:gd name="connsiteY86" fmla="*/ 297499 h 358378"/>
              <a:gd name="connsiteX87" fmla="*/ 128826 w 343481"/>
              <a:gd name="connsiteY87" fmla="*/ 297499 h 358378"/>
              <a:gd name="connsiteX88" fmla="*/ 143082 w 343481"/>
              <a:gd name="connsiteY88" fmla="*/ 330846 h 358378"/>
              <a:gd name="connsiteX89" fmla="*/ 146912 w 343481"/>
              <a:gd name="connsiteY89" fmla="*/ 333375 h 358378"/>
              <a:gd name="connsiteX90" fmla="*/ 146912 w 343481"/>
              <a:gd name="connsiteY90" fmla="*/ 333375 h 358378"/>
              <a:gd name="connsiteX91" fmla="*/ 196569 w 343481"/>
              <a:gd name="connsiteY91" fmla="*/ 333375 h 358378"/>
              <a:gd name="connsiteX92" fmla="*/ 200401 w 343481"/>
              <a:gd name="connsiteY92" fmla="*/ 330846 h 358378"/>
              <a:gd name="connsiteX93" fmla="*/ 200401 w 343481"/>
              <a:gd name="connsiteY93" fmla="*/ 330846 h 358378"/>
              <a:gd name="connsiteX94" fmla="*/ 214659 w 343481"/>
              <a:gd name="connsiteY94" fmla="*/ 297496 h 358378"/>
              <a:gd name="connsiteX95" fmla="*/ 223399 w 343481"/>
              <a:gd name="connsiteY95" fmla="*/ 287643 h 358378"/>
              <a:gd name="connsiteX96" fmla="*/ 223399 w 343481"/>
              <a:gd name="connsiteY96" fmla="*/ 287643 h 358378"/>
              <a:gd name="connsiteX97" fmla="*/ 239982 w 343481"/>
              <a:gd name="connsiteY97" fmla="*/ 278066 h 358378"/>
              <a:gd name="connsiteX98" fmla="*/ 252896 w 343481"/>
              <a:gd name="connsiteY98" fmla="*/ 275424 h 358378"/>
              <a:gd name="connsiteX99" fmla="*/ 252896 w 343481"/>
              <a:gd name="connsiteY99" fmla="*/ 275424 h 358378"/>
              <a:gd name="connsiteX100" fmla="*/ 289008 w 343481"/>
              <a:gd name="connsiteY100" fmla="*/ 279780 h 358378"/>
              <a:gd name="connsiteX101" fmla="*/ 293116 w 343481"/>
              <a:gd name="connsiteY101" fmla="*/ 277730 h 358378"/>
              <a:gd name="connsiteX102" fmla="*/ 293116 w 343481"/>
              <a:gd name="connsiteY102" fmla="*/ 277730 h 358378"/>
              <a:gd name="connsiteX103" fmla="*/ 317917 w 343481"/>
              <a:gd name="connsiteY103" fmla="*/ 234844 h 358378"/>
              <a:gd name="connsiteX104" fmla="*/ 317642 w 343481"/>
              <a:gd name="connsiteY104" fmla="*/ 230254 h 358378"/>
              <a:gd name="connsiteX105" fmla="*/ 317642 w 343481"/>
              <a:gd name="connsiteY105" fmla="*/ 230254 h 358378"/>
              <a:gd name="connsiteX106" fmla="*/ 295834 w 343481"/>
              <a:gd name="connsiteY106" fmla="*/ 201243 h 358378"/>
              <a:gd name="connsiteX107" fmla="*/ 291652 w 343481"/>
              <a:gd name="connsiteY107" fmla="*/ 188724 h 358378"/>
              <a:gd name="connsiteX108" fmla="*/ 291652 w 343481"/>
              <a:gd name="connsiteY108" fmla="*/ 188724 h 358378"/>
              <a:gd name="connsiteX109" fmla="*/ 291652 w 343481"/>
              <a:gd name="connsiteY109" fmla="*/ 169653 h 358378"/>
              <a:gd name="connsiteX110" fmla="*/ 295834 w 343481"/>
              <a:gd name="connsiteY110" fmla="*/ 157133 h 358378"/>
              <a:gd name="connsiteX111" fmla="*/ 295834 w 343481"/>
              <a:gd name="connsiteY111" fmla="*/ 157133 h 358378"/>
              <a:gd name="connsiteX112" fmla="*/ 317642 w 343481"/>
              <a:gd name="connsiteY112" fmla="*/ 128124 h 358378"/>
              <a:gd name="connsiteX113" fmla="*/ 317917 w 343481"/>
              <a:gd name="connsiteY113" fmla="*/ 123534 h 358378"/>
              <a:gd name="connsiteX114" fmla="*/ 317917 w 343481"/>
              <a:gd name="connsiteY114" fmla="*/ 123534 h 358378"/>
              <a:gd name="connsiteX115" fmla="*/ 293116 w 343481"/>
              <a:gd name="connsiteY115" fmla="*/ 80649 h 358378"/>
              <a:gd name="connsiteX116" fmla="*/ 289008 w 343481"/>
              <a:gd name="connsiteY116" fmla="*/ 78598 h 358378"/>
              <a:gd name="connsiteX117" fmla="*/ 289008 w 343481"/>
              <a:gd name="connsiteY117" fmla="*/ 78598 h 358378"/>
              <a:gd name="connsiteX118" fmla="*/ 252896 w 343481"/>
              <a:gd name="connsiteY118" fmla="*/ 82954 h 358378"/>
              <a:gd name="connsiteX119" fmla="*/ 239982 w 343481"/>
              <a:gd name="connsiteY119" fmla="*/ 80312 h 358378"/>
              <a:gd name="connsiteX120" fmla="*/ 239982 w 343481"/>
              <a:gd name="connsiteY120" fmla="*/ 80312 h 358378"/>
              <a:gd name="connsiteX121" fmla="*/ 223399 w 343481"/>
              <a:gd name="connsiteY121" fmla="*/ 70736 h 358378"/>
              <a:gd name="connsiteX122" fmla="*/ 214659 w 343481"/>
              <a:gd name="connsiteY122" fmla="*/ 60883 h 358378"/>
              <a:gd name="connsiteX123" fmla="*/ 214659 w 343481"/>
              <a:gd name="connsiteY123" fmla="*/ 60883 h 358378"/>
              <a:gd name="connsiteX124" fmla="*/ 200401 w 343481"/>
              <a:gd name="connsiteY124" fmla="*/ 27532 h 358378"/>
              <a:gd name="connsiteX125" fmla="*/ 196569 w 343481"/>
              <a:gd name="connsiteY125" fmla="*/ 25003 h 358378"/>
              <a:gd name="connsiteX126" fmla="*/ 196569 w 343481"/>
              <a:gd name="connsiteY126" fmla="*/ 25003 h 358378"/>
              <a:gd name="connsiteX127" fmla="*/ 171740 w 343481"/>
              <a:gd name="connsiteY127" fmla="*/ 104180 h 358378"/>
              <a:gd name="connsiteX128" fmla="*/ 246750 w 343481"/>
              <a:gd name="connsiteY128" fmla="*/ 179189 h 358378"/>
              <a:gd name="connsiteX129" fmla="*/ 171740 w 343481"/>
              <a:gd name="connsiteY129" fmla="*/ 254198 h 358378"/>
              <a:gd name="connsiteX130" fmla="*/ 96731 w 343481"/>
              <a:gd name="connsiteY130" fmla="*/ 179189 h 358378"/>
              <a:gd name="connsiteX131" fmla="*/ 171740 w 343481"/>
              <a:gd name="connsiteY131" fmla="*/ 104180 h 358378"/>
              <a:gd name="connsiteX132" fmla="*/ 171740 w 343481"/>
              <a:gd name="connsiteY132" fmla="*/ 129183 h 358378"/>
              <a:gd name="connsiteX133" fmla="*/ 121734 w 343481"/>
              <a:gd name="connsiteY133" fmla="*/ 179189 h 358378"/>
              <a:gd name="connsiteX134" fmla="*/ 171740 w 343481"/>
              <a:gd name="connsiteY134" fmla="*/ 229195 h 358378"/>
              <a:gd name="connsiteX135" fmla="*/ 221747 w 343481"/>
              <a:gd name="connsiteY135" fmla="*/ 179189 h 358378"/>
              <a:gd name="connsiteX136" fmla="*/ 171740 w 343481"/>
              <a:gd name="connsiteY136" fmla="*/ 129183 h 35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343481" h="358378">
                <a:moveTo>
                  <a:pt x="196569" y="0"/>
                </a:moveTo>
                <a:cubicBezTo>
                  <a:pt x="208247" y="0"/>
                  <a:pt x="218800" y="6965"/>
                  <a:pt x="223390" y="17703"/>
                </a:cubicBezTo>
                <a:lnTo>
                  <a:pt x="223390" y="17703"/>
                </a:lnTo>
                <a:lnTo>
                  <a:pt x="237104" y="49777"/>
                </a:lnTo>
                <a:lnTo>
                  <a:pt x="251279" y="57961"/>
                </a:lnTo>
                <a:lnTo>
                  <a:pt x="286015" y="53775"/>
                </a:lnTo>
                <a:cubicBezTo>
                  <a:pt x="297233" y="52422"/>
                  <a:pt x="308184" y="57668"/>
                  <a:pt x="314177" y="67167"/>
                </a:cubicBezTo>
                <a:lnTo>
                  <a:pt x="314177" y="67167"/>
                </a:lnTo>
                <a:lnTo>
                  <a:pt x="314758" y="68131"/>
                </a:lnTo>
                <a:lnTo>
                  <a:pt x="339561" y="111016"/>
                </a:lnTo>
                <a:cubicBezTo>
                  <a:pt x="345420" y="121145"/>
                  <a:pt x="344659" y="133795"/>
                  <a:pt x="337628" y="143148"/>
                </a:cubicBezTo>
                <a:lnTo>
                  <a:pt x="337628" y="143148"/>
                </a:lnTo>
                <a:lnTo>
                  <a:pt x="316655" y="171041"/>
                </a:lnTo>
                <a:lnTo>
                  <a:pt x="316655" y="187332"/>
                </a:lnTo>
                <a:lnTo>
                  <a:pt x="337628" y="215230"/>
                </a:lnTo>
                <a:cubicBezTo>
                  <a:pt x="344424" y="224271"/>
                  <a:pt x="345362" y="236393"/>
                  <a:pt x="340125" y="246341"/>
                </a:cubicBezTo>
                <a:lnTo>
                  <a:pt x="340125" y="246341"/>
                </a:lnTo>
                <a:lnTo>
                  <a:pt x="339561" y="247363"/>
                </a:lnTo>
                <a:lnTo>
                  <a:pt x="314758" y="290246"/>
                </a:lnTo>
                <a:cubicBezTo>
                  <a:pt x="308914" y="300354"/>
                  <a:pt x="297606" y="306002"/>
                  <a:pt x="286015" y="304603"/>
                </a:cubicBezTo>
                <a:lnTo>
                  <a:pt x="286015" y="304603"/>
                </a:lnTo>
                <a:lnTo>
                  <a:pt x="251279" y="300413"/>
                </a:lnTo>
                <a:lnTo>
                  <a:pt x="237104" y="308597"/>
                </a:lnTo>
                <a:lnTo>
                  <a:pt x="223390" y="340674"/>
                </a:lnTo>
                <a:cubicBezTo>
                  <a:pt x="218948" y="351067"/>
                  <a:pt x="208922" y="357925"/>
                  <a:pt x="197695" y="358356"/>
                </a:cubicBezTo>
                <a:lnTo>
                  <a:pt x="197695" y="358356"/>
                </a:lnTo>
                <a:lnTo>
                  <a:pt x="196569" y="358378"/>
                </a:lnTo>
                <a:lnTo>
                  <a:pt x="146912" y="358378"/>
                </a:lnTo>
                <a:cubicBezTo>
                  <a:pt x="135234" y="358378"/>
                  <a:pt x="124681" y="351412"/>
                  <a:pt x="120091" y="340674"/>
                </a:cubicBezTo>
                <a:lnTo>
                  <a:pt x="120091" y="340674"/>
                </a:lnTo>
                <a:lnTo>
                  <a:pt x="106374" y="308597"/>
                </a:lnTo>
                <a:lnTo>
                  <a:pt x="92197" y="300413"/>
                </a:lnTo>
                <a:lnTo>
                  <a:pt x="57466" y="304603"/>
                </a:lnTo>
                <a:cubicBezTo>
                  <a:pt x="46249" y="305957"/>
                  <a:pt x="35297" y="300711"/>
                  <a:pt x="29304" y="291211"/>
                </a:cubicBezTo>
                <a:lnTo>
                  <a:pt x="29304" y="291211"/>
                </a:lnTo>
                <a:lnTo>
                  <a:pt x="28722" y="290246"/>
                </a:lnTo>
                <a:lnTo>
                  <a:pt x="3919" y="247363"/>
                </a:lnTo>
                <a:cubicBezTo>
                  <a:pt x="-1939" y="237233"/>
                  <a:pt x="-1178" y="224583"/>
                  <a:pt x="5853" y="215230"/>
                </a:cubicBezTo>
                <a:lnTo>
                  <a:pt x="5853" y="215230"/>
                </a:lnTo>
                <a:lnTo>
                  <a:pt x="26822" y="187332"/>
                </a:lnTo>
                <a:lnTo>
                  <a:pt x="26822" y="171041"/>
                </a:lnTo>
                <a:lnTo>
                  <a:pt x="5854" y="143148"/>
                </a:lnTo>
                <a:cubicBezTo>
                  <a:pt x="-943" y="134107"/>
                  <a:pt x="-1881" y="121985"/>
                  <a:pt x="3355" y="112037"/>
                </a:cubicBezTo>
                <a:lnTo>
                  <a:pt x="3355" y="112037"/>
                </a:lnTo>
                <a:lnTo>
                  <a:pt x="3919" y="111016"/>
                </a:lnTo>
                <a:lnTo>
                  <a:pt x="28722" y="68131"/>
                </a:lnTo>
                <a:cubicBezTo>
                  <a:pt x="34567" y="58025"/>
                  <a:pt x="45875" y="52377"/>
                  <a:pt x="57466" y="53775"/>
                </a:cubicBezTo>
                <a:lnTo>
                  <a:pt x="57466" y="53775"/>
                </a:lnTo>
                <a:lnTo>
                  <a:pt x="92197" y="57961"/>
                </a:lnTo>
                <a:lnTo>
                  <a:pt x="106374" y="49777"/>
                </a:lnTo>
                <a:lnTo>
                  <a:pt x="120091" y="17705"/>
                </a:lnTo>
                <a:cubicBezTo>
                  <a:pt x="124533" y="7312"/>
                  <a:pt x="134560" y="453"/>
                  <a:pt x="145787" y="22"/>
                </a:cubicBezTo>
                <a:lnTo>
                  <a:pt x="145787" y="22"/>
                </a:lnTo>
                <a:lnTo>
                  <a:pt x="146912" y="0"/>
                </a:lnTo>
                <a:close/>
                <a:moveTo>
                  <a:pt x="196569" y="25003"/>
                </a:moveTo>
                <a:lnTo>
                  <a:pt x="146912" y="25003"/>
                </a:lnTo>
                <a:cubicBezTo>
                  <a:pt x="145245" y="25003"/>
                  <a:pt x="143737" y="25998"/>
                  <a:pt x="143082" y="27532"/>
                </a:cubicBezTo>
                <a:lnTo>
                  <a:pt x="143082" y="27532"/>
                </a:lnTo>
                <a:lnTo>
                  <a:pt x="128826" y="60880"/>
                </a:lnTo>
                <a:cubicBezTo>
                  <a:pt x="127055" y="65023"/>
                  <a:pt x="123988" y="68481"/>
                  <a:pt x="120086" y="70734"/>
                </a:cubicBezTo>
                <a:lnTo>
                  <a:pt x="120086" y="70734"/>
                </a:lnTo>
                <a:lnTo>
                  <a:pt x="103498" y="80312"/>
                </a:lnTo>
                <a:cubicBezTo>
                  <a:pt x="99593" y="82566"/>
                  <a:pt x="95062" y="83493"/>
                  <a:pt x="90585" y="82954"/>
                </a:cubicBezTo>
                <a:lnTo>
                  <a:pt x="90585" y="82954"/>
                </a:lnTo>
                <a:lnTo>
                  <a:pt x="54472" y="78598"/>
                </a:lnTo>
                <a:cubicBezTo>
                  <a:pt x="52816" y="78398"/>
                  <a:pt x="51201" y="79205"/>
                  <a:pt x="50366" y="80649"/>
                </a:cubicBezTo>
                <a:lnTo>
                  <a:pt x="50366" y="80649"/>
                </a:lnTo>
                <a:lnTo>
                  <a:pt x="25563" y="123534"/>
                </a:lnTo>
                <a:cubicBezTo>
                  <a:pt x="24726" y="124981"/>
                  <a:pt x="24835" y="126788"/>
                  <a:pt x="25840" y="128124"/>
                </a:cubicBezTo>
                <a:lnTo>
                  <a:pt x="25840" y="128124"/>
                </a:lnTo>
                <a:lnTo>
                  <a:pt x="47647" y="157133"/>
                </a:lnTo>
                <a:cubicBezTo>
                  <a:pt x="50361" y="160743"/>
                  <a:pt x="51828" y="165137"/>
                  <a:pt x="51828" y="169653"/>
                </a:cubicBezTo>
                <a:lnTo>
                  <a:pt x="51828" y="169653"/>
                </a:lnTo>
                <a:lnTo>
                  <a:pt x="51828" y="188724"/>
                </a:lnTo>
                <a:cubicBezTo>
                  <a:pt x="51828" y="193239"/>
                  <a:pt x="50361" y="197633"/>
                  <a:pt x="47647" y="201243"/>
                </a:cubicBezTo>
                <a:lnTo>
                  <a:pt x="47647" y="201243"/>
                </a:lnTo>
                <a:lnTo>
                  <a:pt x="25839" y="230254"/>
                </a:lnTo>
                <a:cubicBezTo>
                  <a:pt x="24835" y="231591"/>
                  <a:pt x="24726" y="233398"/>
                  <a:pt x="25563" y="234844"/>
                </a:cubicBezTo>
                <a:lnTo>
                  <a:pt x="25563" y="234844"/>
                </a:lnTo>
                <a:lnTo>
                  <a:pt x="50366" y="277730"/>
                </a:lnTo>
                <a:cubicBezTo>
                  <a:pt x="51201" y="279173"/>
                  <a:pt x="52816" y="279980"/>
                  <a:pt x="54472" y="279780"/>
                </a:cubicBezTo>
                <a:lnTo>
                  <a:pt x="54472" y="279780"/>
                </a:lnTo>
                <a:lnTo>
                  <a:pt x="90585" y="275424"/>
                </a:lnTo>
                <a:cubicBezTo>
                  <a:pt x="95062" y="274884"/>
                  <a:pt x="99593" y="275811"/>
                  <a:pt x="103498" y="278066"/>
                </a:cubicBezTo>
                <a:lnTo>
                  <a:pt x="103498" y="278066"/>
                </a:lnTo>
                <a:lnTo>
                  <a:pt x="120086" y="287644"/>
                </a:lnTo>
                <a:cubicBezTo>
                  <a:pt x="123988" y="289896"/>
                  <a:pt x="127055" y="293355"/>
                  <a:pt x="128826" y="297499"/>
                </a:cubicBezTo>
                <a:lnTo>
                  <a:pt x="128826" y="297499"/>
                </a:lnTo>
                <a:lnTo>
                  <a:pt x="143082" y="330846"/>
                </a:lnTo>
                <a:cubicBezTo>
                  <a:pt x="143737" y="332380"/>
                  <a:pt x="145245" y="333375"/>
                  <a:pt x="146912" y="333375"/>
                </a:cubicBezTo>
                <a:lnTo>
                  <a:pt x="146912" y="333375"/>
                </a:lnTo>
                <a:lnTo>
                  <a:pt x="196569" y="333375"/>
                </a:lnTo>
                <a:cubicBezTo>
                  <a:pt x="198237" y="333375"/>
                  <a:pt x="199744" y="332380"/>
                  <a:pt x="200401" y="330846"/>
                </a:cubicBezTo>
                <a:lnTo>
                  <a:pt x="200401" y="330846"/>
                </a:lnTo>
                <a:lnTo>
                  <a:pt x="214659" y="297496"/>
                </a:lnTo>
                <a:cubicBezTo>
                  <a:pt x="216429" y="293352"/>
                  <a:pt x="219496" y="289895"/>
                  <a:pt x="223399" y="287643"/>
                </a:cubicBezTo>
                <a:lnTo>
                  <a:pt x="223399" y="287643"/>
                </a:lnTo>
                <a:lnTo>
                  <a:pt x="239982" y="278066"/>
                </a:lnTo>
                <a:cubicBezTo>
                  <a:pt x="243888" y="275811"/>
                  <a:pt x="248418" y="274884"/>
                  <a:pt x="252896" y="275424"/>
                </a:cubicBezTo>
                <a:lnTo>
                  <a:pt x="252896" y="275424"/>
                </a:lnTo>
                <a:lnTo>
                  <a:pt x="289008" y="279780"/>
                </a:lnTo>
                <a:cubicBezTo>
                  <a:pt x="290665" y="279980"/>
                  <a:pt x="292281" y="279173"/>
                  <a:pt x="293116" y="277730"/>
                </a:cubicBezTo>
                <a:lnTo>
                  <a:pt x="293116" y="277730"/>
                </a:lnTo>
                <a:lnTo>
                  <a:pt x="317917" y="234844"/>
                </a:lnTo>
                <a:cubicBezTo>
                  <a:pt x="318754" y="233398"/>
                  <a:pt x="318645" y="231591"/>
                  <a:pt x="317642" y="230254"/>
                </a:cubicBezTo>
                <a:lnTo>
                  <a:pt x="317642" y="230254"/>
                </a:lnTo>
                <a:lnTo>
                  <a:pt x="295834" y="201243"/>
                </a:lnTo>
                <a:cubicBezTo>
                  <a:pt x="293121" y="197633"/>
                  <a:pt x="291654" y="193239"/>
                  <a:pt x="291652" y="188724"/>
                </a:cubicBezTo>
                <a:lnTo>
                  <a:pt x="291652" y="188724"/>
                </a:lnTo>
                <a:lnTo>
                  <a:pt x="291652" y="169653"/>
                </a:lnTo>
                <a:cubicBezTo>
                  <a:pt x="291652" y="165137"/>
                  <a:pt x="293121" y="160743"/>
                  <a:pt x="295834" y="157133"/>
                </a:cubicBezTo>
                <a:lnTo>
                  <a:pt x="295834" y="157133"/>
                </a:lnTo>
                <a:lnTo>
                  <a:pt x="317642" y="128124"/>
                </a:lnTo>
                <a:cubicBezTo>
                  <a:pt x="318645" y="126788"/>
                  <a:pt x="318754" y="124981"/>
                  <a:pt x="317917" y="123534"/>
                </a:cubicBezTo>
                <a:lnTo>
                  <a:pt x="317917" y="123534"/>
                </a:lnTo>
                <a:lnTo>
                  <a:pt x="293116" y="80649"/>
                </a:lnTo>
                <a:cubicBezTo>
                  <a:pt x="292281" y="79205"/>
                  <a:pt x="290665" y="78398"/>
                  <a:pt x="289008" y="78598"/>
                </a:cubicBezTo>
                <a:lnTo>
                  <a:pt x="289008" y="78598"/>
                </a:lnTo>
                <a:lnTo>
                  <a:pt x="252896" y="82954"/>
                </a:lnTo>
                <a:cubicBezTo>
                  <a:pt x="248418" y="83493"/>
                  <a:pt x="243888" y="82566"/>
                  <a:pt x="239982" y="80312"/>
                </a:cubicBezTo>
                <a:lnTo>
                  <a:pt x="239982" y="80312"/>
                </a:lnTo>
                <a:lnTo>
                  <a:pt x="223399" y="70736"/>
                </a:lnTo>
                <a:cubicBezTo>
                  <a:pt x="219496" y="68483"/>
                  <a:pt x="216429" y="65026"/>
                  <a:pt x="214659" y="60883"/>
                </a:cubicBezTo>
                <a:lnTo>
                  <a:pt x="214659" y="60883"/>
                </a:lnTo>
                <a:lnTo>
                  <a:pt x="200401" y="27532"/>
                </a:lnTo>
                <a:cubicBezTo>
                  <a:pt x="199744" y="25998"/>
                  <a:pt x="198237" y="25003"/>
                  <a:pt x="196569" y="25003"/>
                </a:cubicBezTo>
                <a:lnTo>
                  <a:pt x="196569" y="25003"/>
                </a:lnTo>
                <a:close/>
                <a:moveTo>
                  <a:pt x="171740" y="104180"/>
                </a:moveTo>
                <a:cubicBezTo>
                  <a:pt x="213167" y="104180"/>
                  <a:pt x="246750" y="137763"/>
                  <a:pt x="246750" y="179189"/>
                </a:cubicBezTo>
                <a:cubicBezTo>
                  <a:pt x="246750" y="220616"/>
                  <a:pt x="213167" y="254198"/>
                  <a:pt x="171740" y="254198"/>
                </a:cubicBezTo>
                <a:cubicBezTo>
                  <a:pt x="130314" y="254198"/>
                  <a:pt x="96731" y="220616"/>
                  <a:pt x="96731" y="179189"/>
                </a:cubicBezTo>
                <a:cubicBezTo>
                  <a:pt x="96731" y="137763"/>
                  <a:pt x="130314" y="104180"/>
                  <a:pt x="171740" y="104180"/>
                </a:cubicBezTo>
                <a:close/>
                <a:moveTo>
                  <a:pt x="171740" y="129183"/>
                </a:moveTo>
                <a:cubicBezTo>
                  <a:pt x="144122" y="129183"/>
                  <a:pt x="121734" y="151571"/>
                  <a:pt x="121734" y="179189"/>
                </a:cubicBezTo>
                <a:cubicBezTo>
                  <a:pt x="121734" y="206808"/>
                  <a:pt x="144122" y="229195"/>
                  <a:pt x="171740" y="229195"/>
                </a:cubicBezTo>
                <a:cubicBezTo>
                  <a:pt x="199359" y="229195"/>
                  <a:pt x="221747" y="206808"/>
                  <a:pt x="221747" y="179189"/>
                </a:cubicBezTo>
                <a:cubicBezTo>
                  <a:pt x="221747" y="151571"/>
                  <a:pt x="199359" y="129183"/>
                  <a:pt x="171740" y="129183"/>
                </a:cubicBez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6107DD4-48B7-07FC-76C9-71B159E7E428}"/>
              </a:ext>
            </a:extLst>
          </p:cNvPr>
          <p:cNvSpPr/>
          <p:nvPr/>
        </p:nvSpPr>
        <p:spPr>
          <a:xfrm>
            <a:off x="2815934" y="2423019"/>
            <a:ext cx="3696710" cy="597305"/>
          </a:xfrm>
          <a:prstGeom prst="roundRect">
            <a:avLst>
              <a:gd name="adj" fmla="val 48033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13"/>
            <a:r>
              <a:rPr lang="en-US" altLang="zh-CN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	</a:t>
            </a: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深色模式（没了）</a:t>
            </a:r>
          </a:p>
        </p:txBody>
      </p:sp>
      <p:sp>
        <p:nvSpPr>
          <p:cNvPr id="96" name="ic_darkm">
            <a:extLst>
              <a:ext uri="{FF2B5EF4-FFF2-40B4-BE49-F238E27FC236}">
                <a16:creationId xmlns:a16="http://schemas.microsoft.com/office/drawing/2014/main" id="{FA7DC967-F315-4FA7-9CE6-BF8AE869ADA0}"/>
              </a:ext>
            </a:extLst>
          </p:cNvPr>
          <p:cNvSpPr/>
          <p:nvPr/>
        </p:nvSpPr>
        <p:spPr>
          <a:xfrm>
            <a:off x="2956336" y="2613842"/>
            <a:ext cx="333121" cy="226806"/>
          </a:xfrm>
          <a:custGeom>
            <a:avLst/>
            <a:gdLst>
              <a:gd name="connsiteX0" fmla="*/ 133350 w 391715"/>
              <a:gd name="connsiteY0" fmla="*/ 0 h 266700"/>
              <a:gd name="connsiteX1" fmla="*/ 195861 w 391715"/>
              <a:gd name="connsiteY1" fmla="*/ 15530 h 266700"/>
              <a:gd name="connsiteX2" fmla="*/ 125016 w 391715"/>
              <a:gd name="connsiteY2" fmla="*/ 133350 h 266700"/>
              <a:gd name="connsiteX3" fmla="*/ 195858 w 391715"/>
              <a:gd name="connsiteY3" fmla="*/ 251173 h 266700"/>
              <a:gd name="connsiteX4" fmla="*/ 133350 w 391715"/>
              <a:gd name="connsiteY4" fmla="*/ 266700 h 266700"/>
              <a:gd name="connsiteX5" fmla="*/ 0 w 391715"/>
              <a:gd name="connsiteY5" fmla="*/ 133350 h 266700"/>
              <a:gd name="connsiteX6" fmla="*/ 133350 w 391715"/>
              <a:gd name="connsiteY6" fmla="*/ 0 h 266700"/>
              <a:gd name="connsiteX7" fmla="*/ 258366 w 391715"/>
              <a:gd name="connsiteY7" fmla="*/ 0 h 266700"/>
              <a:gd name="connsiteX8" fmla="*/ 391716 w 391715"/>
              <a:gd name="connsiteY8" fmla="*/ 133350 h 266700"/>
              <a:gd name="connsiteX9" fmla="*/ 258366 w 391715"/>
              <a:gd name="connsiteY9" fmla="*/ 266700 h 266700"/>
              <a:gd name="connsiteX10" fmla="*/ 195858 w 391715"/>
              <a:gd name="connsiteY10" fmla="*/ 251173 h 266700"/>
              <a:gd name="connsiteX11" fmla="*/ 233343 w 391715"/>
              <a:gd name="connsiteY11" fmla="*/ 221578 h 266700"/>
              <a:gd name="connsiteX12" fmla="*/ 166681 w 391715"/>
              <a:gd name="connsiteY12" fmla="*/ 133350 h 266700"/>
              <a:gd name="connsiteX13" fmla="*/ 233343 w 391715"/>
              <a:gd name="connsiteY13" fmla="*/ 45121 h 266700"/>
              <a:gd name="connsiteX14" fmla="*/ 195861 w 391715"/>
              <a:gd name="connsiteY14" fmla="*/ 15530 h 266700"/>
              <a:gd name="connsiteX15" fmla="*/ 258366 w 391715"/>
              <a:gd name="connsiteY15" fmla="*/ 0 h 266700"/>
              <a:gd name="connsiteX16" fmla="*/ 258366 w 391715"/>
              <a:gd name="connsiteY16" fmla="*/ 41665 h 266700"/>
              <a:gd name="connsiteX17" fmla="*/ 233343 w 391715"/>
              <a:gd name="connsiteY17" fmla="*/ 45121 h 266700"/>
              <a:gd name="connsiteX18" fmla="*/ 266700 w 391715"/>
              <a:gd name="connsiteY18" fmla="*/ 133350 h 266700"/>
              <a:gd name="connsiteX19" fmla="*/ 233343 w 391715"/>
              <a:gd name="connsiteY19" fmla="*/ 221578 h 266700"/>
              <a:gd name="connsiteX20" fmla="*/ 258366 w 391715"/>
              <a:gd name="connsiteY20" fmla="*/ 225035 h 266700"/>
              <a:gd name="connsiteX21" fmla="*/ 350050 w 391715"/>
              <a:gd name="connsiteY21" fmla="*/ 133350 h 266700"/>
              <a:gd name="connsiteX22" fmla="*/ 258366 w 391715"/>
              <a:gd name="connsiteY22" fmla="*/ 4166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1715" h="266700">
                <a:moveTo>
                  <a:pt x="133350" y="0"/>
                </a:moveTo>
                <a:cubicBezTo>
                  <a:pt x="155939" y="0"/>
                  <a:pt x="177215" y="5617"/>
                  <a:pt x="195861" y="15530"/>
                </a:cubicBezTo>
                <a:cubicBezTo>
                  <a:pt x="153713" y="37933"/>
                  <a:pt x="125016" y="82290"/>
                  <a:pt x="125016" y="133350"/>
                </a:cubicBezTo>
                <a:cubicBezTo>
                  <a:pt x="125016" y="184410"/>
                  <a:pt x="153713" y="228767"/>
                  <a:pt x="195858" y="251173"/>
                </a:cubicBezTo>
                <a:cubicBezTo>
                  <a:pt x="177215" y="261083"/>
                  <a:pt x="155939" y="266700"/>
                  <a:pt x="133350" y="266700"/>
                </a:cubicBezTo>
                <a:cubicBezTo>
                  <a:pt x="59703" y="266700"/>
                  <a:pt x="0" y="206998"/>
                  <a:pt x="0" y="133350"/>
                </a:cubicBezTo>
                <a:cubicBezTo>
                  <a:pt x="0" y="59703"/>
                  <a:pt x="59703" y="0"/>
                  <a:pt x="133350" y="0"/>
                </a:cubicBezTo>
                <a:close/>
                <a:moveTo>
                  <a:pt x="258366" y="0"/>
                </a:moveTo>
                <a:cubicBezTo>
                  <a:pt x="332013" y="0"/>
                  <a:pt x="391716" y="59703"/>
                  <a:pt x="391716" y="133350"/>
                </a:cubicBezTo>
                <a:cubicBezTo>
                  <a:pt x="391716" y="206998"/>
                  <a:pt x="332013" y="266700"/>
                  <a:pt x="258366" y="266700"/>
                </a:cubicBezTo>
                <a:cubicBezTo>
                  <a:pt x="235778" y="266700"/>
                  <a:pt x="214502" y="261084"/>
                  <a:pt x="195858" y="251173"/>
                </a:cubicBezTo>
                <a:cubicBezTo>
                  <a:pt x="210081" y="243610"/>
                  <a:pt x="222771" y="233551"/>
                  <a:pt x="233343" y="221578"/>
                </a:cubicBezTo>
                <a:cubicBezTo>
                  <a:pt x="194869" y="210688"/>
                  <a:pt x="166681" y="175312"/>
                  <a:pt x="166681" y="133350"/>
                </a:cubicBezTo>
                <a:cubicBezTo>
                  <a:pt x="166681" y="91389"/>
                  <a:pt x="194869" y="56012"/>
                  <a:pt x="233343" y="45121"/>
                </a:cubicBezTo>
                <a:cubicBezTo>
                  <a:pt x="222771" y="33149"/>
                  <a:pt x="210081" y="23090"/>
                  <a:pt x="195861" y="15530"/>
                </a:cubicBezTo>
                <a:cubicBezTo>
                  <a:pt x="214502" y="5616"/>
                  <a:pt x="235778" y="0"/>
                  <a:pt x="258366" y="0"/>
                </a:cubicBezTo>
                <a:close/>
                <a:moveTo>
                  <a:pt x="258366" y="41665"/>
                </a:moveTo>
                <a:cubicBezTo>
                  <a:pt x="249691" y="41665"/>
                  <a:pt x="241297" y="42870"/>
                  <a:pt x="233343" y="45121"/>
                </a:cubicBezTo>
                <a:cubicBezTo>
                  <a:pt x="254102" y="68632"/>
                  <a:pt x="266700" y="99520"/>
                  <a:pt x="266700" y="133350"/>
                </a:cubicBezTo>
                <a:cubicBezTo>
                  <a:pt x="266700" y="167179"/>
                  <a:pt x="254102" y="198068"/>
                  <a:pt x="233343" y="221578"/>
                </a:cubicBezTo>
                <a:cubicBezTo>
                  <a:pt x="241297" y="223830"/>
                  <a:pt x="249691" y="225035"/>
                  <a:pt x="258366" y="225035"/>
                </a:cubicBezTo>
                <a:cubicBezTo>
                  <a:pt x="309002" y="225035"/>
                  <a:pt x="350050" y="183986"/>
                  <a:pt x="350050" y="133350"/>
                </a:cubicBezTo>
                <a:cubicBezTo>
                  <a:pt x="350050" y="82714"/>
                  <a:pt x="309002" y="41665"/>
                  <a:pt x="258366" y="41665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1" name="Back background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68" name="矩形: 圆角 67">
            <a:hlinkClick r:id="" action="ppaction://noaction"/>
            <a:extLst>
              <a:ext uri="{FF2B5EF4-FFF2-40B4-BE49-F238E27FC236}">
                <a16:creationId xmlns:a16="http://schemas.microsoft.com/office/drawing/2014/main" id="{376B439A-F397-4F1C-9A4B-9FB10DA0D1C0}"/>
              </a:ext>
            </a:extLst>
          </p:cNvPr>
          <p:cNvSpPr/>
          <p:nvPr/>
        </p:nvSpPr>
        <p:spPr>
          <a:xfrm>
            <a:off x="5763940" y="2571840"/>
            <a:ext cx="624121" cy="310807"/>
          </a:xfrm>
          <a:prstGeom prst="roundRect">
            <a:avLst>
              <a:gd name="adj" fmla="val 50000"/>
            </a:avLst>
          </a:prstGeom>
          <a:solidFill>
            <a:srgbClr val="C7D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>
                  <a:lumMod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9" name="椭圆 68">
            <a:hlinkClick r:id="" action="ppaction://noaction"/>
            <a:extLst>
              <a:ext uri="{FF2B5EF4-FFF2-40B4-BE49-F238E27FC236}">
                <a16:creationId xmlns:a16="http://schemas.microsoft.com/office/drawing/2014/main" id="{7FB0DBF2-FEEE-4452-BDD1-D28D1EDAD9AB}"/>
              </a:ext>
            </a:extLst>
          </p:cNvPr>
          <p:cNvSpPr/>
          <p:nvPr/>
        </p:nvSpPr>
        <p:spPr>
          <a:xfrm>
            <a:off x="6103512" y="2606230"/>
            <a:ext cx="241013" cy="2410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algn="ctr" rotWithShape="0">
              <a:srgbClr val="00001E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55F69C-A926-080D-ED25-890315ABA91D}"/>
              </a:ext>
            </a:extLst>
          </p:cNvPr>
          <p:cNvSpPr txBox="1"/>
          <p:nvPr/>
        </p:nvSpPr>
        <p:spPr>
          <a:xfrm>
            <a:off x="215682" y="239266"/>
            <a:ext cx="139688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400" spc="-2400" dirty="0">
                <a:solidFill>
                  <a:schemeClr val="bg1"/>
                </a:solidFill>
                <a:latin typeface="DIN1451" panose="020B0503020202040203" pitchFamily="34" charset="0"/>
              </a:rPr>
              <a:t>3.0.0.3</a:t>
            </a:r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9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500">
        <p159:morph option="byObject"/>
      </p:transition>
    </mc:Choice>
    <mc:Fallback xmlns="">
      <p:transition spd="med" advClick="0" advTm="50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-1" y="-1"/>
            <a:ext cx="14400213" cy="6480175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194" y="126285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147911" y="607097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2633380" y="639383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3181948" y="639383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3629118" y="639382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180973" y="945651"/>
            <a:ext cx="14027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3204341" y="167879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2788621" y="1064451"/>
            <a:ext cx="0" cy="5128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763795" y="102684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3184638" y="1298387"/>
            <a:ext cx="7390800" cy="4618800"/>
          </a:xfrm>
          <a:prstGeom prst="rect">
            <a:avLst/>
          </a:prstGeom>
          <a:gradFill>
            <a:gsLst>
              <a:gs pos="0">
                <a:srgbClr val="36001B"/>
              </a:gs>
              <a:gs pos="100000">
                <a:schemeClr val="tx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385702" y="96070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/>
          </p:cNvSpPr>
          <p:nvPr/>
        </p:nvSpPr>
        <p:spPr>
          <a:xfrm>
            <a:off x="663090" y="110674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/>
          </p:cNvSpPr>
          <p:nvPr/>
        </p:nvSpPr>
        <p:spPr>
          <a:xfrm>
            <a:off x="213855" y="1017289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652535" y="384970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211132" y="239632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651055" y="663058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209652" y="51772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651055" y="5233291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55D259-FB76-655E-8385-600F9C4F9572}"/>
              </a:ext>
            </a:extLst>
          </p:cNvPr>
          <p:cNvGrpSpPr/>
          <p:nvPr/>
        </p:nvGrpSpPr>
        <p:grpSpPr>
          <a:xfrm>
            <a:off x="-1" y="6307901"/>
            <a:ext cx="14400205" cy="215444"/>
            <a:chOff x="-35796" y="6107460"/>
            <a:chExt cx="14400205" cy="21544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872F53E-4038-7066-342E-6C33009969BF}"/>
                </a:ext>
              </a:extLst>
            </p:cNvPr>
            <p:cNvSpPr>
              <a:spLocks/>
            </p:cNvSpPr>
            <p:nvPr/>
          </p:nvSpPr>
          <p:spPr>
            <a:xfrm>
              <a:off x="-35796" y="6110665"/>
              <a:ext cx="14400205" cy="193369"/>
            </a:xfrm>
            <a:prstGeom prst="rect">
              <a:avLst/>
            </a:prstGeom>
            <a:solidFill>
              <a:srgbClr val="F5F5F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35F9A14-89F8-6A55-AC2D-851AD02A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39643" y="6117225"/>
              <a:ext cx="1499959" cy="179682"/>
            </a:xfrm>
            <a:prstGeom prst="rect">
              <a:avLst/>
            </a:prstGeom>
          </p:spPr>
        </p:pic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212088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905098" y="6185136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99650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933138" y="6107460"/>
              <a:ext cx="4115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90%</a:t>
              </a:r>
              <a:endParaRPr lang="zh-CN" altLang="en-US" sz="800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E0330-DC58-AC98-3D99-D0CF3F7EF78F}"/>
              </a:ext>
            </a:extLst>
          </p:cNvPr>
          <p:cNvSpPr txBox="1">
            <a:spLocks/>
          </p:cNvSpPr>
          <p:nvPr/>
        </p:nvSpPr>
        <p:spPr>
          <a:xfrm>
            <a:off x="219812" y="65488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209652" y="377990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41379-DF41-F70B-D02F-149B455F6473}"/>
              </a:ext>
            </a:extLst>
          </p:cNvPr>
          <p:cNvSpPr>
            <a:spLocks/>
          </p:cNvSpPr>
          <p:nvPr/>
        </p:nvSpPr>
        <p:spPr>
          <a:xfrm>
            <a:off x="657398" y="2468410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81F13E7-7E7E-DE6D-6EC7-303CF0A76427}"/>
              </a:ext>
            </a:extLst>
          </p:cNvPr>
          <p:cNvGrpSpPr/>
          <p:nvPr/>
        </p:nvGrpSpPr>
        <p:grpSpPr>
          <a:xfrm>
            <a:off x="3612204" y="1620638"/>
            <a:ext cx="4015408" cy="3631730"/>
            <a:chOff x="527736" y="398200"/>
            <a:chExt cx="4960770" cy="4486761"/>
          </a:xfrm>
        </p:grpSpPr>
        <p:grpSp>
          <p:nvGrpSpPr>
            <p:cNvPr id="48" name="ic_dd_filled">
              <a:extLst>
                <a:ext uri="{FF2B5EF4-FFF2-40B4-BE49-F238E27FC236}">
                  <a16:creationId xmlns:a16="http://schemas.microsoft.com/office/drawing/2014/main" id="{E62DFCD5-9D06-C3AF-B276-CCEE49C924CE}"/>
                </a:ext>
              </a:extLst>
            </p:cNvPr>
            <p:cNvGrpSpPr/>
            <p:nvPr/>
          </p:nvGrpSpPr>
          <p:grpSpPr>
            <a:xfrm>
              <a:off x="3983225" y="2026450"/>
              <a:ext cx="1177547" cy="1177545"/>
              <a:chOff x="4238515" y="3571874"/>
              <a:chExt cx="666974" cy="666973"/>
            </a:xfrm>
          </p:grpSpPr>
          <p:sp>
            <p:nvSpPr>
              <p:cNvPr id="49" name="ic_dd_bord">
                <a:extLst>
                  <a:ext uri="{FF2B5EF4-FFF2-40B4-BE49-F238E27FC236}">
                    <a16:creationId xmlns:a16="http://schemas.microsoft.com/office/drawing/2014/main" id="{14BB164D-D9C5-B00B-F162-9793E0EB56BD}"/>
                  </a:ext>
                </a:extLst>
              </p:cNvPr>
              <p:cNvSpPr/>
              <p:nvPr/>
            </p:nvSpPr>
            <p:spPr>
              <a:xfrm>
                <a:off x="4238515" y="3571874"/>
                <a:ext cx="666974" cy="666973"/>
              </a:xfrm>
              <a:prstGeom prst="roundRect">
                <a:avLst>
                  <a:gd name="adj" fmla="val 218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50" name="ic_dd">
                <a:extLst>
                  <a:ext uri="{FF2B5EF4-FFF2-40B4-BE49-F238E27FC236}">
                    <a16:creationId xmlns:a16="http://schemas.microsoft.com/office/drawing/2014/main" id="{0429E2EE-B1E1-5880-20D1-FB6854F9CEC2}"/>
                  </a:ext>
                </a:extLst>
              </p:cNvPr>
              <p:cNvSpPr/>
              <p:nvPr/>
            </p:nvSpPr>
            <p:spPr>
              <a:xfrm>
                <a:off x="4344321" y="3708726"/>
                <a:ext cx="455361" cy="393266"/>
              </a:xfrm>
              <a:custGeom>
                <a:avLst/>
                <a:gdLst>
                  <a:gd name="connsiteX0" fmla="*/ 463685 w 637567"/>
                  <a:gd name="connsiteY0" fmla="*/ 74409 h 550626"/>
                  <a:gd name="connsiteX1" fmla="*/ 565117 w 637567"/>
                  <a:gd name="connsiteY1" fmla="*/ 178581 h 550626"/>
                  <a:gd name="connsiteX2" fmla="*/ 565117 w 637567"/>
                  <a:gd name="connsiteY2" fmla="*/ 446454 h 550626"/>
                  <a:gd name="connsiteX3" fmla="*/ 463685 w 637567"/>
                  <a:gd name="connsiteY3" fmla="*/ 550626 h 550626"/>
                  <a:gd name="connsiteX4" fmla="*/ 101431 w 637567"/>
                  <a:gd name="connsiteY4" fmla="*/ 550626 h 550626"/>
                  <a:gd name="connsiteX5" fmla="*/ 0 w 637567"/>
                  <a:gd name="connsiteY5" fmla="*/ 446454 h 550626"/>
                  <a:gd name="connsiteX6" fmla="*/ 0 w 637567"/>
                  <a:gd name="connsiteY6" fmla="*/ 178581 h 550626"/>
                  <a:gd name="connsiteX7" fmla="*/ 101431 w 637567"/>
                  <a:gd name="connsiteY7" fmla="*/ 74409 h 550626"/>
                  <a:gd name="connsiteX8" fmla="*/ 463685 w 637567"/>
                  <a:gd name="connsiteY8" fmla="*/ 74409 h 550626"/>
                  <a:gd name="connsiteX9" fmla="*/ 507156 w 637567"/>
                  <a:gd name="connsiteY9" fmla="*/ 0 h 550626"/>
                  <a:gd name="connsiteX10" fmla="*/ 637567 w 637567"/>
                  <a:gd name="connsiteY10" fmla="*/ 130412 h 550626"/>
                  <a:gd name="connsiteX11" fmla="*/ 637567 w 637567"/>
                  <a:gd name="connsiteY11" fmla="*/ 360295 h 550626"/>
                  <a:gd name="connsiteX12" fmla="*/ 594106 w 637567"/>
                  <a:gd name="connsiteY12" fmla="*/ 450783 h 550626"/>
                  <a:gd name="connsiteX13" fmla="*/ 594097 w 637567"/>
                  <a:gd name="connsiteY13" fmla="*/ 146077 h 550626"/>
                  <a:gd name="connsiteX14" fmla="*/ 498230 w 637567"/>
                  <a:gd name="connsiteY14" fmla="*/ 44795 h 550626"/>
                  <a:gd name="connsiteX15" fmla="*/ 492666 w 637567"/>
                  <a:gd name="connsiteY15" fmla="*/ 44645 h 550626"/>
                  <a:gd name="connsiteX16" fmla="*/ 96963 w 637567"/>
                  <a:gd name="connsiteY16" fmla="*/ 44624 h 550626"/>
                  <a:gd name="connsiteX17" fmla="*/ 188372 w 637567"/>
                  <a:gd name="connsiteY17" fmla="*/ 0 h 550626"/>
                  <a:gd name="connsiteX18" fmla="*/ 507156 w 637567"/>
                  <a:gd name="connsiteY18" fmla="*/ 0 h 550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7567" h="550626">
                    <a:moveTo>
                      <a:pt x="463685" y="74409"/>
                    </a:moveTo>
                    <a:cubicBezTo>
                      <a:pt x="519704" y="74409"/>
                      <a:pt x="565117" y="121049"/>
                      <a:pt x="565117" y="178581"/>
                    </a:cubicBezTo>
                    <a:lnTo>
                      <a:pt x="565117" y="446454"/>
                    </a:lnTo>
                    <a:cubicBezTo>
                      <a:pt x="565117" y="503985"/>
                      <a:pt x="519704" y="550626"/>
                      <a:pt x="463685" y="550626"/>
                    </a:cubicBezTo>
                    <a:lnTo>
                      <a:pt x="101431" y="550626"/>
                    </a:lnTo>
                    <a:cubicBezTo>
                      <a:pt x="45412" y="550626"/>
                      <a:pt x="0" y="503985"/>
                      <a:pt x="0" y="446454"/>
                    </a:cubicBezTo>
                    <a:lnTo>
                      <a:pt x="0" y="178581"/>
                    </a:lnTo>
                    <a:cubicBezTo>
                      <a:pt x="0" y="121049"/>
                      <a:pt x="45412" y="74409"/>
                      <a:pt x="101431" y="74409"/>
                    </a:cubicBezTo>
                    <a:lnTo>
                      <a:pt x="463685" y="74409"/>
                    </a:lnTo>
                    <a:close/>
                    <a:moveTo>
                      <a:pt x="507156" y="0"/>
                    </a:moveTo>
                    <a:cubicBezTo>
                      <a:pt x="579181" y="0"/>
                      <a:pt x="637567" y="58387"/>
                      <a:pt x="637567" y="130412"/>
                    </a:cubicBezTo>
                    <a:lnTo>
                      <a:pt x="637567" y="360295"/>
                    </a:lnTo>
                    <a:cubicBezTo>
                      <a:pt x="637567" y="396900"/>
                      <a:pt x="620602" y="429541"/>
                      <a:pt x="594106" y="450783"/>
                    </a:cubicBezTo>
                    <a:lnTo>
                      <a:pt x="594097" y="146077"/>
                    </a:lnTo>
                    <a:cubicBezTo>
                      <a:pt x="594097" y="91925"/>
                      <a:pt x="551661" y="47685"/>
                      <a:pt x="498230" y="44795"/>
                    </a:cubicBezTo>
                    <a:lnTo>
                      <a:pt x="492666" y="44645"/>
                    </a:lnTo>
                    <a:lnTo>
                      <a:pt x="96963" y="44624"/>
                    </a:lnTo>
                    <a:cubicBezTo>
                      <a:pt x="118178" y="17462"/>
                      <a:pt x="151236" y="0"/>
                      <a:pt x="188372" y="0"/>
                    </a:cubicBezTo>
                    <a:lnTo>
                      <a:pt x="5071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66"/>
                  </a:gs>
                  <a:gs pos="100000">
                    <a:srgbClr val="FF3300"/>
                  </a:gs>
                </a:gsLst>
                <a:lin ang="2700000" scaled="1"/>
                <a:tileRect/>
              </a:gradFill>
              <a:ln w="289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52" name="Title">
              <a:extLst>
                <a:ext uri="{FF2B5EF4-FFF2-40B4-BE49-F238E27FC236}">
                  <a16:creationId xmlns:a16="http://schemas.microsoft.com/office/drawing/2014/main" id="{0C22682F-6BB3-7DDB-219C-2961D851E9A7}"/>
                </a:ext>
              </a:extLst>
            </p:cNvPr>
            <p:cNvSpPr txBox="1"/>
            <p:nvPr/>
          </p:nvSpPr>
          <p:spPr>
            <a:xfrm>
              <a:off x="4142592" y="4258409"/>
              <a:ext cx="858810" cy="323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</a:p>
          </p:txBody>
        </p:sp>
        <p:sp>
          <p:nvSpPr>
            <p:cNvPr id="58" name="Des">
              <a:extLst>
                <a:ext uri="{FF2B5EF4-FFF2-40B4-BE49-F238E27FC236}">
                  <a16:creationId xmlns:a16="http://schemas.microsoft.com/office/drawing/2014/main" id="{B29307DA-F22E-4D5E-41CA-C2CA40846133}"/>
                </a:ext>
              </a:extLst>
            </p:cNvPr>
            <p:cNvSpPr txBox="1"/>
            <p:nvPr/>
          </p:nvSpPr>
          <p:spPr>
            <a:xfrm>
              <a:off x="3655493" y="4599783"/>
              <a:ext cx="1833013" cy="28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alpha val="8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静默无声，收放自如</a:t>
              </a:r>
            </a:p>
          </p:txBody>
        </p:sp>
        <p:grpSp>
          <p:nvGrpSpPr>
            <p:cNvPr id="59" name="退出按钮">
              <a:extLst>
                <a:ext uri="{FF2B5EF4-FFF2-40B4-BE49-F238E27FC236}">
                  <a16:creationId xmlns:a16="http://schemas.microsoft.com/office/drawing/2014/main" id="{D13691CE-4BF7-303F-A3AF-E83A0A7F6AB1}"/>
                </a:ext>
              </a:extLst>
            </p:cNvPr>
            <p:cNvGrpSpPr/>
            <p:nvPr/>
          </p:nvGrpSpPr>
          <p:grpSpPr>
            <a:xfrm>
              <a:off x="527736" y="398200"/>
              <a:ext cx="1210866" cy="266294"/>
              <a:chOff x="527736" y="398200"/>
              <a:chExt cx="1210866" cy="266294"/>
            </a:xfrm>
          </p:grpSpPr>
          <p:sp>
            <p:nvSpPr>
              <p:cNvPr id="60" name="ic_quit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42E66A22-869F-9857-58B6-AF4B16B31C9B}"/>
                  </a:ext>
                </a:extLst>
              </p:cNvPr>
              <p:cNvSpPr/>
              <p:nvPr/>
            </p:nvSpPr>
            <p:spPr>
              <a:xfrm>
                <a:off x="678785" y="449655"/>
                <a:ext cx="167035" cy="160848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1" name="按钮框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8BB0A03C-C7B1-259C-F0DE-79C7DB5453AD}"/>
                  </a:ext>
                </a:extLst>
              </p:cNvPr>
              <p:cNvSpPr/>
              <p:nvPr/>
            </p:nvSpPr>
            <p:spPr>
              <a:xfrm>
                <a:off x="527736" y="398200"/>
                <a:ext cx="1210866" cy="266294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FF0066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点此退出</a:t>
                </a: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1352E29-2B3A-CB55-C012-39B4E0B2FCD2}"/>
              </a:ext>
            </a:extLst>
          </p:cNvPr>
          <p:cNvGrpSpPr/>
          <p:nvPr/>
        </p:nvGrpSpPr>
        <p:grpSpPr>
          <a:xfrm>
            <a:off x="10861040" y="955810"/>
            <a:ext cx="3335476" cy="5307764"/>
            <a:chOff x="10861040" y="955810"/>
            <a:chExt cx="3335476" cy="530776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12600FE-6563-B6E3-ADC2-C3D0B54B70C8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26F392D-7EDE-A9E4-B2BD-2A5B5D96CB69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just"/>
                <a:r>
                  <a:rPr lang="zh-CN" altLang="en-US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选择窗格</a:t>
                </a:r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▾ 组合 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7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矩形：圆角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3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图形 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11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文本框 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10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文本框 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9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▾ 组合 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4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图形 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7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矩形：圆角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2</a:t>
                </a:r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0F81081-FEF9-3A1F-0D5C-53BA85307F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46E32195-5197-CB87-0A88-6BE4018001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72" name="图形 71">
                <a:extLst>
                  <a:ext uri="{FF2B5EF4-FFF2-40B4-BE49-F238E27FC236}">
                    <a16:creationId xmlns:a16="http://schemas.microsoft.com/office/drawing/2014/main" id="{14380C4C-AC09-AE90-D9A2-D23150140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74" name="图形 69">
                <a:extLst>
                  <a:ext uri="{FF2B5EF4-FFF2-40B4-BE49-F238E27FC236}">
                    <a16:creationId xmlns:a16="http://schemas.microsoft.com/office/drawing/2014/main" id="{7DC51228-A661-D3B9-8F32-C3EEA096DAFF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00CE997-B967-A9A5-AF34-2622B27F5882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C8AB7BFB-94A0-2FA2-BBEF-13BB03B028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76" name="图形 75">
                  <a:extLst>
                    <a:ext uri="{FF2B5EF4-FFF2-40B4-BE49-F238E27FC236}">
                      <a16:creationId xmlns:a16="http://schemas.microsoft.com/office/drawing/2014/main" id="{5C25914B-5F4D-41C4-9B2C-9A6BDA01F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5BE7EA78-4D63-AFFD-B4C8-CDE83520E920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2B4E273F-7986-B287-EF6F-248012D22D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8" name="图形 87">
                  <a:extLst>
                    <a:ext uri="{FF2B5EF4-FFF2-40B4-BE49-F238E27FC236}">
                      <a16:creationId xmlns:a16="http://schemas.microsoft.com/office/drawing/2014/main" id="{29415E96-02F5-76B8-8B43-0FB05BF58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0B59055E-6A3E-0A02-5FD8-F00AEFC66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43529" cy="1164263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8E21E4B9-E36E-1358-490B-96166452B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b="40675"/>
            <a:stretch/>
          </p:blipFill>
          <p:spPr>
            <a:xfrm>
              <a:off x="13609170" y="3317485"/>
              <a:ext cx="443529" cy="690704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AA90CA8-3987-679F-7680-88FB2FC2E081}"/>
              </a:ext>
            </a:extLst>
          </p:cNvPr>
          <p:cNvGrpSpPr/>
          <p:nvPr/>
        </p:nvGrpSpPr>
        <p:grpSpPr>
          <a:xfrm>
            <a:off x="14841530" y="955943"/>
            <a:ext cx="3335476" cy="5307764"/>
            <a:chOff x="10861040" y="955810"/>
            <a:chExt cx="3335476" cy="5307764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4462C1BE-648D-5505-1F15-F065D3D72AEB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68499BE-246E-5F2D-33B7-CC8D58DF69BD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just"/>
                <a:r>
                  <a:rPr lang="zh-CN" altLang="en-US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选择窗格</a:t>
                </a:r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▾ 退出按钮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按钮框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en-US" altLang="zh-CN" sz="1200" dirty="0" err="1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icon_quit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Description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Title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▾ </a:t>
                </a:r>
                <a:r>
                  <a:rPr lang="en-US" altLang="zh-CN" sz="1200" dirty="0" err="1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icon_dead_dog_filled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en-US" altLang="zh-CN" sz="1200" dirty="0" err="1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icon_dead_dog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en-US" altLang="zh-CN" sz="1200" dirty="0" err="1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icon_dead_dog_board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</p:txBody>
          </p:sp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29136FEA-EFF8-4EF2-3B9B-7FC9D48793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DF32DC8D-8A89-E83A-6D83-9FE7DA60B1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70" name="图形 69">
                <a:extLst>
                  <a:ext uri="{FF2B5EF4-FFF2-40B4-BE49-F238E27FC236}">
                    <a16:creationId xmlns:a16="http://schemas.microsoft.com/office/drawing/2014/main" id="{AAE87E0C-BD93-306E-3786-6435393DD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71" name="图形 69">
                <a:extLst>
                  <a:ext uri="{FF2B5EF4-FFF2-40B4-BE49-F238E27FC236}">
                    <a16:creationId xmlns:a16="http://schemas.microsoft.com/office/drawing/2014/main" id="{20228498-721B-F249-5415-FAB2BD68B803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8923F1F2-1058-8CAB-6668-7F00C5954C68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81" name="矩形: 圆角 80">
                  <a:extLst>
                    <a:ext uri="{FF2B5EF4-FFF2-40B4-BE49-F238E27FC236}">
                      <a16:creationId xmlns:a16="http://schemas.microsoft.com/office/drawing/2014/main" id="{9536ECF3-920E-E78F-D33F-E4CD012D1F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2" name="图形 81">
                  <a:extLst>
                    <a:ext uri="{FF2B5EF4-FFF2-40B4-BE49-F238E27FC236}">
                      <a16:creationId xmlns:a16="http://schemas.microsoft.com/office/drawing/2014/main" id="{9DCA3B3A-BEA2-FA3F-4F36-2C91E2714F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1A210252-824C-D4D8-2C04-A40FFC517208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79" name="矩形: 圆角 78">
                  <a:extLst>
                    <a:ext uri="{FF2B5EF4-FFF2-40B4-BE49-F238E27FC236}">
                      <a16:creationId xmlns:a16="http://schemas.microsoft.com/office/drawing/2014/main" id="{FC49FFED-5F57-2EA8-83F2-52C987D650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0" name="图形 79">
                  <a:extLst>
                    <a:ext uri="{FF2B5EF4-FFF2-40B4-BE49-F238E27FC236}">
                      <a16:creationId xmlns:a16="http://schemas.microsoft.com/office/drawing/2014/main" id="{CE2895B6-50EF-861F-EE6C-27A0D349F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74F56D9C-E138-E129-7735-CB22339E6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43529" cy="1164263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1314306A-41AD-480E-2AED-59ACDD806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b="40675"/>
            <a:stretch/>
          </p:blipFill>
          <p:spPr>
            <a:xfrm>
              <a:off x="13609170" y="3317485"/>
              <a:ext cx="443529" cy="690704"/>
            </a:xfrm>
            <a:prstGeom prst="rect">
              <a:avLst/>
            </a:prstGeom>
          </p:spPr>
        </p:pic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629292" y="1068018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5395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">
        <p:fade/>
      </p:transition>
    </mc:Choice>
    <mc:Fallback xmlns="">
      <p:transition spd="med" advTm="25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-1" y="-1"/>
            <a:ext cx="14400213" cy="6480175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194" y="126285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147911" y="607097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2633380" y="639383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3181948" y="639383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3629118" y="639382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180973" y="945651"/>
            <a:ext cx="14027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3204341" y="167879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2788621" y="1064451"/>
            <a:ext cx="0" cy="5128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763795" y="102684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3184638" y="1298387"/>
            <a:ext cx="7390800" cy="4618800"/>
          </a:xfrm>
          <a:prstGeom prst="rect">
            <a:avLst/>
          </a:prstGeom>
          <a:gradFill>
            <a:gsLst>
              <a:gs pos="0">
                <a:srgbClr val="36001B"/>
              </a:gs>
              <a:gs pos="100000">
                <a:schemeClr val="tx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385702" y="96070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/>
          </p:cNvSpPr>
          <p:nvPr/>
        </p:nvSpPr>
        <p:spPr>
          <a:xfrm>
            <a:off x="663090" y="110674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/>
          </p:cNvSpPr>
          <p:nvPr/>
        </p:nvSpPr>
        <p:spPr>
          <a:xfrm>
            <a:off x="213855" y="1017289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652535" y="384970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211132" y="239632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651055" y="663058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209652" y="51772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651055" y="5233291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55D259-FB76-655E-8385-600F9C4F9572}"/>
              </a:ext>
            </a:extLst>
          </p:cNvPr>
          <p:cNvGrpSpPr/>
          <p:nvPr/>
        </p:nvGrpSpPr>
        <p:grpSpPr>
          <a:xfrm>
            <a:off x="-1" y="6307901"/>
            <a:ext cx="14400205" cy="215444"/>
            <a:chOff x="-35796" y="6107460"/>
            <a:chExt cx="14400205" cy="21544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872F53E-4038-7066-342E-6C33009969BF}"/>
                </a:ext>
              </a:extLst>
            </p:cNvPr>
            <p:cNvSpPr>
              <a:spLocks/>
            </p:cNvSpPr>
            <p:nvPr/>
          </p:nvSpPr>
          <p:spPr>
            <a:xfrm>
              <a:off x="-35796" y="6110665"/>
              <a:ext cx="14400205" cy="193369"/>
            </a:xfrm>
            <a:prstGeom prst="rect">
              <a:avLst/>
            </a:prstGeom>
            <a:solidFill>
              <a:srgbClr val="F5F5F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35F9A14-89F8-6A55-AC2D-851AD02A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39643" y="6117225"/>
              <a:ext cx="1499959" cy="179682"/>
            </a:xfrm>
            <a:prstGeom prst="rect">
              <a:avLst/>
            </a:prstGeom>
          </p:spPr>
        </p:pic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212088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905098" y="6185136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99650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933138" y="6107460"/>
              <a:ext cx="4115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90%</a:t>
              </a:r>
              <a:endParaRPr lang="zh-CN" altLang="en-US" sz="800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E0330-DC58-AC98-3D99-D0CF3F7EF78F}"/>
              </a:ext>
            </a:extLst>
          </p:cNvPr>
          <p:cNvSpPr txBox="1">
            <a:spLocks/>
          </p:cNvSpPr>
          <p:nvPr/>
        </p:nvSpPr>
        <p:spPr>
          <a:xfrm>
            <a:off x="219812" y="65488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209652" y="377990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41379-DF41-F70B-D02F-149B455F6473}"/>
              </a:ext>
            </a:extLst>
          </p:cNvPr>
          <p:cNvSpPr>
            <a:spLocks/>
          </p:cNvSpPr>
          <p:nvPr/>
        </p:nvSpPr>
        <p:spPr>
          <a:xfrm>
            <a:off x="657398" y="2468410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81F13E7-7E7E-DE6D-6EC7-303CF0A76427}"/>
              </a:ext>
            </a:extLst>
          </p:cNvPr>
          <p:cNvGrpSpPr/>
          <p:nvPr/>
        </p:nvGrpSpPr>
        <p:grpSpPr>
          <a:xfrm>
            <a:off x="3612204" y="1620638"/>
            <a:ext cx="4015408" cy="3631730"/>
            <a:chOff x="527736" y="398200"/>
            <a:chExt cx="4960770" cy="4486761"/>
          </a:xfrm>
        </p:grpSpPr>
        <p:grpSp>
          <p:nvGrpSpPr>
            <p:cNvPr id="48" name="ic_dd_filled">
              <a:extLst>
                <a:ext uri="{FF2B5EF4-FFF2-40B4-BE49-F238E27FC236}">
                  <a16:creationId xmlns:a16="http://schemas.microsoft.com/office/drawing/2014/main" id="{E62DFCD5-9D06-C3AF-B276-CCEE49C924CE}"/>
                </a:ext>
              </a:extLst>
            </p:cNvPr>
            <p:cNvGrpSpPr/>
            <p:nvPr/>
          </p:nvGrpSpPr>
          <p:grpSpPr>
            <a:xfrm>
              <a:off x="3983225" y="2026450"/>
              <a:ext cx="1177547" cy="1177545"/>
              <a:chOff x="4238515" y="3571874"/>
              <a:chExt cx="666974" cy="666973"/>
            </a:xfrm>
          </p:grpSpPr>
          <p:sp>
            <p:nvSpPr>
              <p:cNvPr id="49" name="ic_dd_bord">
                <a:extLst>
                  <a:ext uri="{FF2B5EF4-FFF2-40B4-BE49-F238E27FC236}">
                    <a16:creationId xmlns:a16="http://schemas.microsoft.com/office/drawing/2014/main" id="{14BB164D-D9C5-B00B-F162-9793E0EB56BD}"/>
                  </a:ext>
                </a:extLst>
              </p:cNvPr>
              <p:cNvSpPr/>
              <p:nvPr/>
            </p:nvSpPr>
            <p:spPr>
              <a:xfrm>
                <a:off x="4238515" y="3571874"/>
                <a:ext cx="666974" cy="666973"/>
              </a:xfrm>
              <a:prstGeom prst="roundRect">
                <a:avLst>
                  <a:gd name="adj" fmla="val 2187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50" name="ic_dd">
                <a:extLst>
                  <a:ext uri="{FF2B5EF4-FFF2-40B4-BE49-F238E27FC236}">
                    <a16:creationId xmlns:a16="http://schemas.microsoft.com/office/drawing/2014/main" id="{0429E2EE-B1E1-5880-20D1-FB6854F9CEC2}"/>
                  </a:ext>
                </a:extLst>
              </p:cNvPr>
              <p:cNvSpPr/>
              <p:nvPr/>
            </p:nvSpPr>
            <p:spPr>
              <a:xfrm>
                <a:off x="4344321" y="3708726"/>
                <a:ext cx="455361" cy="393266"/>
              </a:xfrm>
              <a:custGeom>
                <a:avLst/>
                <a:gdLst>
                  <a:gd name="connsiteX0" fmla="*/ 463685 w 637567"/>
                  <a:gd name="connsiteY0" fmla="*/ 74409 h 550626"/>
                  <a:gd name="connsiteX1" fmla="*/ 565117 w 637567"/>
                  <a:gd name="connsiteY1" fmla="*/ 178581 h 550626"/>
                  <a:gd name="connsiteX2" fmla="*/ 565117 w 637567"/>
                  <a:gd name="connsiteY2" fmla="*/ 446454 h 550626"/>
                  <a:gd name="connsiteX3" fmla="*/ 463685 w 637567"/>
                  <a:gd name="connsiteY3" fmla="*/ 550626 h 550626"/>
                  <a:gd name="connsiteX4" fmla="*/ 101431 w 637567"/>
                  <a:gd name="connsiteY4" fmla="*/ 550626 h 550626"/>
                  <a:gd name="connsiteX5" fmla="*/ 0 w 637567"/>
                  <a:gd name="connsiteY5" fmla="*/ 446454 h 550626"/>
                  <a:gd name="connsiteX6" fmla="*/ 0 w 637567"/>
                  <a:gd name="connsiteY6" fmla="*/ 178581 h 550626"/>
                  <a:gd name="connsiteX7" fmla="*/ 101431 w 637567"/>
                  <a:gd name="connsiteY7" fmla="*/ 74409 h 550626"/>
                  <a:gd name="connsiteX8" fmla="*/ 463685 w 637567"/>
                  <a:gd name="connsiteY8" fmla="*/ 74409 h 550626"/>
                  <a:gd name="connsiteX9" fmla="*/ 507156 w 637567"/>
                  <a:gd name="connsiteY9" fmla="*/ 0 h 550626"/>
                  <a:gd name="connsiteX10" fmla="*/ 637567 w 637567"/>
                  <a:gd name="connsiteY10" fmla="*/ 130412 h 550626"/>
                  <a:gd name="connsiteX11" fmla="*/ 637567 w 637567"/>
                  <a:gd name="connsiteY11" fmla="*/ 360295 h 550626"/>
                  <a:gd name="connsiteX12" fmla="*/ 594106 w 637567"/>
                  <a:gd name="connsiteY12" fmla="*/ 450783 h 550626"/>
                  <a:gd name="connsiteX13" fmla="*/ 594097 w 637567"/>
                  <a:gd name="connsiteY13" fmla="*/ 146077 h 550626"/>
                  <a:gd name="connsiteX14" fmla="*/ 498230 w 637567"/>
                  <a:gd name="connsiteY14" fmla="*/ 44795 h 550626"/>
                  <a:gd name="connsiteX15" fmla="*/ 492666 w 637567"/>
                  <a:gd name="connsiteY15" fmla="*/ 44645 h 550626"/>
                  <a:gd name="connsiteX16" fmla="*/ 96963 w 637567"/>
                  <a:gd name="connsiteY16" fmla="*/ 44624 h 550626"/>
                  <a:gd name="connsiteX17" fmla="*/ 188372 w 637567"/>
                  <a:gd name="connsiteY17" fmla="*/ 0 h 550626"/>
                  <a:gd name="connsiteX18" fmla="*/ 507156 w 637567"/>
                  <a:gd name="connsiteY18" fmla="*/ 0 h 550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7567" h="550626">
                    <a:moveTo>
                      <a:pt x="463685" y="74409"/>
                    </a:moveTo>
                    <a:cubicBezTo>
                      <a:pt x="519704" y="74409"/>
                      <a:pt x="565117" y="121049"/>
                      <a:pt x="565117" y="178581"/>
                    </a:cubicBezTo>
                    <a:lnTo>
                      <a:pt x="565117" y="446454"/>
                    </a:lnTo>
                    <a:cubicBezTo>
                      <a:pt x="565117" y="503985"/>
                      <a:pt x="519704" y="550626"/>
                      <a:pt x="463685" y="550626"/>
                    </a:cubicBezTo>
                    <a:lnTo>
                      <a:pt x="101431" y="550626"/>
                    </a:lnTo>
                    <a:cubicBezTo>
                      <a:pt x="45412" y="550626"/>
                      <a:pt x="0" y="503985"/>
                      <a:pt x="0" y="446454"/>
                    </a:cubicBezTo>
                    <a:lnTo>
                      <a:pt x="0" y="178581"/>
                    </a:lnTo>
                    <a:cubicBezTo>
                      <a:pt x="0" y="121049"/>
                      <a:pt x="45412" y="74409"/>
                      <a:pt x="101431" y="74409"/>
                    </a:cubicBezTo>
                    <a:lnTo>
                      <a:pt x="463685" y="74409"/>
                    </a:lnTo>
                    <a:close/>
                    <a:moveTo>
                      <a:pt x="507156" y="0"/>
                    </a:moveTo>
                    <a:cubicBezTo>
                      <a:pt x="579181" y="0"/>
                      <a:pt x="637567" y="58387"/>
                      <a:pt x="637567" y="130412"/>
                    </a:cubicBezTo>
                    <a:lnTo>
                      <a:pt x="637567" y="360295"/>
                    </a:lnTo>
                    <a:cubicBezTo>
                      <a:pt x="637567" y="396900"/>
                      <a:pt x="620602" y="429541"/>
                      <a:pt x="594106" y="450783"/>
                    </a:cubicBezTo>
                    <a:lnTo>
                      <a:pt x="594097" y="146077"/>
                    </a:lnTo>
                    <a:cubicBezTo>
                      <a:pt x="594097" y="91925"/>
                      <a:pt x="551661" y="47685"/>
                      <a:pt x="498230" y="44795"/>
                    </a:cubicBezTo>
                    <a:lnTo>
                      <a:pt x="492666" y="44645"/>
                    </a:lnTo>
                    <a:lnTo>
                      <a:pt x="96963" y="44624"/>
                    </a:lnTo>
                    <a:cubicBezTo>
                      <a:pt x="118178" y="17462"/>
                      <a:pt x="151236" y="0"/>
                      <a:pt x="188372" y="0"/>
                    </a:cubicBezTo>
                    <a:lnTo>
                      <a:pt x="5071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66"/>
                  </a:gs>
                  <a:gs pos="100000">
                    <a:srgbClr val="FF3300"/>
                  </a:gs>
                </a:gsLst>
                <a:lin ang="2700000" scaled="1"/>
                <a:tileRect/>
              </a:gradFill>
              <a:ln w="289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52" name="Title">
              <a:extLst>
                <a:ext uri="{FF2B5EF4-FFF2-40B4-BE49-F238E27FC236}">
                  <a16:creationId xmlns:a16="http://schemas.microsoft.com/office/drawing/2014/main" id="{0C22682F-6BB3-7DDB-219C-2961D851E9A7}"/>
                </a:ext>
              </a:extLst>
            </p:cNvPr>
            <p:cNvSpPr txBox="1"/>
            <p:nvPr/>
          </p:nvSpPr>
          <p:spPr>
            <a:xfrm>
              <a:off x="4142592" y="4258409"/>
              <a:ext cx="858810" cy="323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</a:p>
          </p:txBody>
        </p:sp>
        <p:sp>
          <p:nvSpPr>
            <p:cNvPr id="58" name="Des">
              <a:extLst>
                <a:ext uri="{FF2B5EF4-FFF2-40B4-BE49-F238E27FC236}">
                  <a16:creationId xmlns:a16="http://schemas.microsoft.com/office/drawing/2014/main" id="{B29307DA-F22E-4D5E-41CA-C2CA40846133}"/>
                </a:ext>
              </a:extLst>
            </p:cNvPr>
            <p:cNvSpPr txBox="1"/>
            <p:nvPr/>
          </p:nvSpPr>
          <p:spPr>
            <a:xfrm>
              <a:off x="3655493" y="4599783"/>
              <a:ext cx="1833013" cy="28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solidFill>
                    <a:schemeClr val="bg1">
                      <a:alpha val="8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静默无声，收放自如</a:t>
              </a:r>
            </a:p>
          </p:txBody>
        </p:sp>
        <p:grpSp>
          <p:nvGrpSpPr>
            <p:cNvPr id="59" name="退出按钮">
              <a:extLst>
                <a:ext uri="{FF2B5EF4-FFF2-40B4-BE49-F238E27FC236}">
                  <a16:creationId xmlns:a16="http://schemas.microsoft.com/office/drawing/2014/main" id="{D13691CE-4BF7-303F-A3AF-E83A0A7F6AB1}"/>
                </a:ext>
              </a:extLst>
            </p:cNvPr>
            <p:cNvGrpSpPr/>
            <p:nvPr/>
          </p:nvGrpSpPr>
          <p:grpSpPr>
            <a:xfrm>
              <a:off x="527736" y="398200"/>
              <a:ext cx="1210866" cy="266294"/>
              <a:chOff x="527736" y="398200"/>
              <a:chExt cx="1210866" cy="266294"/>
            </a:xfrm>
          </p:grpSpPr>
          <p:sp>
            <p:nvSpPr>
              <p:cNvPr id="60" name="ic_quit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42E66A22-869F-9857-58B6-AF4B16B31C9B}"/>
                  </a:ext>
                </a:extLst>
              </p:cNvPr>
              <p:cNvSpPr/>
              <p:nvPr/>
            </p:nvSpPr>
            <p:spPr>
              <a:xfrm>
                <a:off x="678785" y="449655"/>
                <a:ext cx="167035" cy="160848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1" name="按钮框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8BB0A03C-C7B1-259C-F0DE-79C7DB5453AD}"/>
                  </a:ext>
                </a:extLst>
              </p:cNvPr>
              <p:cNvSpPr/>
              <p:nvPr/>
            </p:nvSpPr>
            <p:spPr>
              <a:xfrm>
                <a:off x="527736" y="398200"/>
                <a:ext cx="1210866" cy="266294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FF0066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</a:t>
                </a:r>
                <a:r>
                  <a:rPr lang="zh-CN" altLang="en-US" sz="10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点此退出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82D9154-D52B-BD03-53F9-7839213EEE33}"/>
              </a:ext>
            </a:extLst>
          </p:cNvPr>
          <p:cNvGrpSpPr/>
          <p:nvPr/>
        </p:nvGrpSpPr>
        <p:grpSpPr>
          <a:xfrm>
            <a:off x="10861040" y="955810"/>
            <a:ext cx="3335476" cy="5307764"/>
            <a:chOff x="10861040" y="955810"/>
            <a:chExt cx="3335476" cy="530776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12600FE-6563-B6E3-ADC2-C3D0B54B70C8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26F392D-7EDE-A9E4-B2BD-2A5B5D96CB69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just"/>
                <a:r>
                  <a:rPr lang="zh-CN" altLang="en-US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选择窗格</a:t>
                </a:r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▾ 退出按钮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按钮框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en-US" altLang="zh-CN" sz="1200" dirty="0" err="1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icon_quit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Description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Title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▾ </a:t>
                </a:r>
                <a:r>
                  <a:rPr lang="en-US" altLang="zh-CN" sz="1200" dirty="0" err="1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icon_dead_dog_filled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en-US" altLang="zh-CN" sz="1200" dirty="0" err="1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icon_dead_dog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en-US" altLang="zh-CN" sz="1200" dirty="0" err="1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icon_dead_dog_board</a:t>
                </a:r>
                <a:endParaRPr lang="en-US" altLang="zh-CN" sz="1200" dirty="0">
                  <a:solidFill>
                    <a:schemeClr val="tx1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0F81081-FEF9-3A1F-0D5C-53BA85307F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46E32195-5197-CB87-0A88-6BE4018001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72" name="图形 71">
                <a:extLst>
                  <a:ext uri="{FF2B5EF4-FFF2-40B4-BE49-F238E27FC236}">
                    <a16:creationId xmlns:a16="http://schemas.microsoft.com/office/drawing/2014/main" id="{14380C4C-AC09-AE90-D9A2-D23150140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74" name="图形 69">
                <a:extLst>
                  <a:ext uri="{FF2B5EF4-FFF2-40B4-BE49-F238E27FC236}">
                    <a16:creationId xmlns:a16="http://schemas.microsoft.com/office/drawing/2014/main" id="{7DC51228-A661-D3B9-8F32-C3EEA096DAFF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00CE997-B967-A9A5-AF34-2622B27F5882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C8AB7BFB-94A0-2FA2-BBEF-13BB03B028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76" name="图形 75">
                  <a:extLst>
                    <a:ext uri="{FF2B5EF4-FFF2-40B4-BE49-F238E27FC236}">
                      <a16:creationId xmlns:a16="http://schemas.microsoft.com/office/drawing/2014/main" id="{5C25914B-5F4D-41C4-9B2C-9A6BDA01F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5BE7EA78-4D63-AFFD-B4C8-CDE83520E920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2B4E273F-7986-B287-EF6F-248012D22D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8" name="图形 87">
                  <a:extLst>
                    <a:ext uri="{FF2B5EF4-FFF2-40B4-BE49-F238E27FC236}">
                      <a16:creationId xmlns:a16="http://schemas.microsoft.com/office/drawing/2014/main" id="{29415E96-02F5-76B8-8B43-0FB05BF58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0B59055E-6A3E-0A02-5FD8-F00AEFC66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43529" cy="1164263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8E21E4B9-E36E-1358-490B-96166452B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b="40675"/>
            <a:stretch/>
          </p:blipFill>
          <p:spPr>
            <a:xfrm>
              <a:off x="13609170" y="3317485"/>
              <a:ext cx="443529" cy="690704"/>
            </a:xfrm>
            <a:prstGeom prst="rect">
              <a:avLst/>
            </a:prstGeom>
          </p:spPr>
        </p:pic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635388" y="1074114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44886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Word"/>
      </p:transition>
    </mc:Choice>
    <mc:Fallback xmlns="">
      <p:transition advTm="25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-1" y="-1"/>
            <a:ext cx="14400213" cy="6480175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194" y="126285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147911" y="607097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2633380" y="639383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3181948" y="639383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3629118" y="639382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180973" y="945651"/>
            <a:ext cx="14027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3204341" y="167879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2788621" y="1064451"/>
            <a:ext cx="0" cy="5128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763795" y="102684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3184638" y="12983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385702" y="96070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/>
          </p:cNvSpPr>
          <p:nvPr/>
        </p:nvSpPr>
        <p:spPr>
          <a:xfrm>
            <a:off x="663090" y="110674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/>
          </p:cNvSpPr>
          <p:nvPr/>
        </p:nvSpPr>
        <p:spPr>
          <a:xfrm>
            <a:off x="213855" y="1017289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652535" y="384970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211132" y="239632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651055" y="663058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209652" y="51772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651055" y="5233291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55D259-FB76-655E-8385-600F9C4F9572}"/>
              </a:ext>
            </a:extLst>
          </p:cNvPr>
          <p:cNvGrpSpPr/>
          <p:nvPr/>
        </p:nvGrpSpPr>
        <p:grpSpPr>
          <a:xfrm>
            <a:off x="-1" y="6307901"/>
            <a:ext cx="14400205" cy="215444"/>
            <a:chOff x="-35796" y="6107460"/>
            <a:chExt cx="14400205" cy="21544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872F53E-4038-7066-342E-6C33009969BF}"/>
                </a:ext>
              </a:extLst>
            </p:cNvPr>
            <p:cNvSpPr>
              <a:spLocks/>
            </p:cNvSpPr>
            <p:nvPr/>
          </p:nvSpPr>
          <p:spPr>
            <a:xfrm>
              <a:off x="-35796" y="6110665"/>
              <a:ext cx="14400205" cy="193369"/>
            </a:xfrm>
            <a:prstGeom prst="rect">
              <a:avLst/>
            </a:prstGeom>
            <a:solidFill>
              <a:srgbClr val="F5F5F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35F9A14-89F8-6A55-AC2D-851AD02A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39643" y="6117225"/>
              <a:ext cx="1499959" cy="179682"/>
            </a:xfrm>
            <a:prstGeom prst="rect">
              <a:avLst/>
            </a:prstGeom>
          </p:spPr>
        </p:pic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212088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905098" y="6185136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99650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933138" y="6107460"/>
              <a:ext cx="4115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90%</a:t>
              </a:r>
              <a:endParaRPr lang="zh-CN" altLang="en-US" sz="800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E0330-DC58-AC98-3D99-D0CF3F7EF78F}"/>
              </a:ext>
            </a:extLst>
          </p:cNvPr>
          <p:cNvSpPr txBox="1">
            <a:spLocks/>
          </p:cNvSpPr>
          <p:nvPr/>
        </p:nvSpPr>
        <p:spPr>
          <a:xfrm>
            <a:off x="219812" y="65488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209652" y="377990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41379-DF41-F70B-D02F-149B455F6473}"/>
              </a:ext>
            </a:extLst>
          </p:cNvPr>
          <p:cNvSpPr>
            <a:spLocks/>
          </p:cNvSpPr>
          <p:nvPr/>
        </p:nvSpPr>
        <p:spPr>
          <a:xfrm>
            <a:off x="657398" y="2468410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FDAA6B1-52B7-0085-B4F9-67216D086CCA}"/>
              </a:ext>
            </a:extLst>
          </p:cNvPr>
          <p:cNvGrpSpPr/>
          <p:nvPr/>
        </p:nvGrpSpPr>
        <p:grpSpPr>
          <a:xfrm>
            <a:off x="3545050" y="1582299"/>
            <a:ext cx="6239227" cy="3540077"/>
            <a:chOff x="201749" y="315505"/>
            <a:chExt cx="7693822" cy="4365400"/>
          </a:xfrm>
        </p:grpSpPr>
        <p:sp>
          <p:nvSpPr>
            <p:cNvPr id="31" name="5s">
              <a:extLst>
                <a:ext uri="{FF2B5EF4-FFF2-40B4-BE49-F238E27FC236}">
                  <a16:creationId xmlns:a16="http://schemas.microsoft.com/office/drawing/2014/main" id="{CF8B7A85-F5D3-D788-0557-E281784B6A88}"/>
                </a:ext>
              </a:extLst>
            </p:cNvPr>
            <p:cNvSpPr txBox="1">
              <a:spLocks/>
            </p:cNvSpPr>
            <p:nvPr/>
          </p:nvSpPr>
          <p:spPr>
            <a:xfrm>
              <a:off x="6100300" y="1914599"/>
              <a:ext cx="976922" cy="79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05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endParaRPr>
            </a:p>
          </p:txBody>
        </p:sp>
        <p:sp>
          <p:nvSpPr>
            <p:cNvPr id="32" name="Tips">
              <a:extLst>
                <a:ext uri="{FF2B5EF4-FFF2-40B4-BE49-F238E27FC236}">
                  <a16:creationId xmlns:a16="http://schemas.microsoft.com/office/drawing/2014/main" id="{6242DC69-0B68-626B-43D4-BFA6CDEB0000}"/>
                </a:ext>
              </a:extLst>
            </p:cNvPr>
            <p:cNvSpPr/>
            <p:nvPr/>
          </p:nvSpPr>
          <p:spPr>
            <a:xfrm>
              <a:off x="201749" y="315505"/>
              <a:ext cx="4201286" cy="3829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  </a:t>
              </a:r>
              <a:r>
                <a:rPr lang="zh-CN" altLang="en-US" sz="1400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提示</a:t>
              </a:r>
              <a:endParaRPr lang="en-US" altLang="zh-CN" sz="14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/>
              <a:r>
                <a:rPr lang="en-US" altLang="zh-CN" sz="11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</a:p>
            <a:p>
              <a:pPr algn="just"/>
              <a:endParaRPr lang="en-US" altLang="zh-CN" sz="11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/>
              <a:endParaRPr lang="en-US" altLang="zh-CN" sz="11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/>
              <a:endParaRPr lang="en-US" altLang="zh-CN" sz="11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marL="268605" indent="1905"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现在是傍晚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5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时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37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分，按照设定，系统将自动黑屏。</a:t>
              </a:r>
              <a:endParaRPr lang="en-US" altLang="zh-CN" sz="12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marL="268605" indent="1905"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若带来了不便，可以点击“取消黑屏”退出黑屏，但用完以后切记关闭电脑和投影仪！</a:t>
              </a:r>
              <a:endPara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3" name="ic_inf">
              <a:extLst>
                <a:ext uri="{FF2B5EF4-FFF2-40B4-BE49-F238E27FC236}">
                  <a16:creationId xmlns:a16="http://schemas.microsoft.com/office/drawing/2014/main" id="{EEFF8B97-E55F-AFF4-DDEA-6AF2FEEC494F}"/>
                </a:ext>
              </a:extLst>
            </p:cNvPr>
            <p:cNvSpPr/>
            <p:nvPr/>
          </p:nvSpPr>
          <p:spPr>
            <a:xfrm>
              <a:off x="462936" y="427628"/>
              <a:ext cx="312283" cy="312284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5" name="bt-quit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A9A1C54B-3A28-DBD5-E396-B7E9D838AD63}"/>
                </a:ext>
              </a:extLst>
            </p:cNvPr>
            <p:cNvSpPr/>
            <p:nvPr/>
          </p:nvSpPr>
          <p:spPr>
            <a:xfrm>
              <a:off x="817891" y="421258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取消黑屏</a:t>
              </a:r>
            </a:p>
          </p:txBody>
        </p:sp>
        <p:sp>
          <p:nvSpPr>
            <p:cNvPr id="42" name="bt-cont">
              <a:hlinkClick r:id="rId17" action="ppaction://hlinksldjump"/>
              <a:extLst>
                <a:ext uri="{FF2B5EF4-FFF2-40B4-BE49-F238E27FC236}">
                  <a16:creationId xmlns:a16="http://schemas.microsoft.com/office/drawing/2014/main" id="{3F2A62CB-EAD7-E7A7-9D94-38C6280CFF72}"/>
                </a:ext>
              </a:extLst>
            </p:cNvPr>
            <p:cNvSpPr/>
            <p:nvPr/>
          </p:nvSpPr>
          <p:spPr>
            <a:xfrm>
              <a:off x="817891" y="367623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200" dirty="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继续黑屏</a:t>
              </a:r>
            </a:p>
          </p:txBody>
        </p:sp>
        <p:sp>
          <p:nvSpPr>
            <p:cNvPr id="43" name="circle-">
              <a:extLst>
                <a:ext uri="{FF2B5EF4-FFF2-40B4-BE49-F238E27FC236}">
                  <a16:creationId xmlns:a16="http://schemas.microsoft.com/office/drawing/2014/main" id="{27BE34D5-130B-F297-F08E-9C111278B432}"/>
                </a:ext>
              </a:extLst>
            </p:cNvPr>
            <p:cNvSpPr/>
            <p:nvPr/>
          </p:nvSpPr>
          <p:spPr>
            <a:xfrm flipH="1">
              <a:off x="6753198" y="1181133"/>
              <a:ext cx="122400" cy="241936"/>
            </a:xfrm>
            <a:custGeom>
              <a:avLst/>
              <a:gdLst>
                <a:gd name="connsiteX0" fmla="*/ 120968 w 121573"/>
                <a:gd name="connsiteY0" fmla="*/ 0 h 241936"/>
                <a:gd name="connsiteX1" fmla="*/ 121573 w 121573"/>
                <a:gd name="connsiteY1" fmla="*/ 122 h 241936"/>
                <a:gd name="connsiteX2" fmla="*/ 121573 w 121573"/>
                <a:gd name="connsiteY2" fmla="*/ 241814 h 241936"/>
                <a:gd name="connsiteX3" fmla="*/ 120968 w 121573"/>
                <a:gd name="connsiteY3" fmla="*/ 241936 h 241936"/>
                <a:gd name="connsiteX4" fmla="*/ 0 w 121573"/>
                <a:gd name="connsiteY4" fmla="*/ 120968 h 241936"/>
                <a:gd name="connsiteX5" fmla="*/ 120968 w 121573"/>
                <a:gd name="connsiteY5" fmla="*/ 0 h 2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573" h="241936">
                  <a:moveTo>
                    <a:pt x="120968" y="0"/>
                  </a:moveTo>
                  <a:lnTo>
                    <a:pt x="121573" y="122"/>
                  </a:lnTo>
                  <a:lnTo>
                    <a:pt x="121573" y="241814"/>
                  </a:lnTo>
                  <a:lnTo>
                    <a:pt x="120968" y="241936"/>
                  </a:lnTo>
                  <a:cubicBezTo>
                    <a:pt x="54159" y="241936"/>
                    <a:pt x="0" y="187777"/>
                    <a:pt x="0" y="120968"/>
                  </a:cubicBezTo>
                  <a:cubicBezTo>
                    <a:pt x="0" y="54159"/>
                    <a:pt x="54159" y="0"/>
                    <a:pt x="120968" y="0"/>
                  </a:cubicBezTo>
                  <a:close/>
                </a:path>
              </a:pathLst>
            </a:custGeom>
            <a:solidFill>
              <a:srgbClr val="0A59F7"/>
            </a:solidFill>
            <a:ln>
              <a:noFill/>
            </a:ln>
            <a:effectLst>
              <a:outerShdw blurRad="368300" dir="5400000" sx="179000" sy="179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HarmonyOS Sans SC" panose="00000500000000000000" pitchFamily="2" charset="-122"/>
              </a:endParaRPr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649F4965-50A1-7CFF-7424-B94FF5D1CF5D}"/>
                </a:ext>
              </a:extLst>
            </p:cNvPr>
            <p:cNvSpPr/>
            <p:nvPr/>
          </p:nvSpPr>
          <p:spPr>
            <a:xfrm>
              <a:off x="5613479" y="1181133"/>
              <a:ext cx="2282092" cy="2282092"/>
            </a:xfrm>
            <a:prstGeom prst="donut">
              <a:avLst>
                <a:gd name="adj" fmla="val 10527"/>
              </a:avLst>
            </a:prstGeom>
            <a:solidFill>
              <a:srgbClr val="0A59F7"/>
            </a:solidFill>
            <a:ln>
              <a:noFill/>
            </a:ln>
            <a:effectLst>
              <a:outerShdw blurRad="368300" dist="76200" dir="5400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HarmonyOS Sans SC" panose="00000500000000000000" pitchFamily="2" charset="-122"/>
              </a:endParaRPr>
            </a:p>
          </p:txBody>
        </p:sp>
        <p:sp>
          <p:nvSpPr>
            <p:cNvPr id="47" name="秒">
              <a:extLst>
                <a:ext uri="{FF2B5EF4-FFF2-40B4-BE49-F238E27FC236}">
                  <a16:creationId xmlns:a16="http://schemas.microsoft.com/office/drawing/2014/main" id="{A64C64C0-8CCF-567A-D58E-5D35E2795BF8}"/>
                </a:ext>
              </a:extLst>
            </p:cNvPr>
            <p:cNvSpPr txBox="1">
              <a:spLocks/>
            </p:cNvSpPr>
            <p:nvPr/>
          </p:nvSpPr>
          <p:spPr>
            <a:xfrm>
              <a:off x="6972142" y="2135579"/>
              <a:ext cx="341142" cy="45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秒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B8B38FB-744D-9908-A9B7-FABD1DACF224}"/>
              </a:ext>
            </a:extLst>
          </p:cNvPr>
          <p:cNvGrpSpPr/>
          <p:nvPr/>
        </p:nvGrpSpPr>
        <p:grpSpPr>
          <a:xfrm>
            <a:off x="10861040" y="955810"/>
            <a:ext cx="3335476" cy="5307764"/>
            <a:chOff x="10861040" y="955810"/>
            <a:chExt cx="3335476" cy="530776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12600FE-6563-B6E3-ADC2-C3D0B54B70C8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26F392D-7EDE-A9E4-B2BD-2A5B5D96CB69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文本框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8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圆：空心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矩形：圆角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47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矩形：圆角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46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图形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14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矩形：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44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文本框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21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矩形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28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任意多边形：形状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27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文本框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20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文本框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19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文本框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18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文本框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17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文本框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16</a:t>
                </a: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0F81081-FEF9-3A1F-0D5C-53BA85307F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46E32195-5197-CB87-0A88-6BE4018001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72" name="图形 71">
                <a:extLst>
                  <a:ext uri="{FF2B5EF4-FFF2-40B4-BE49-F238E27FC236}">
                    <a16:creationId xmlns:a16="http://schemas.microsoft.com/office/drawing/2014/main" id="{14380C4C-AC09-AE90-D9A2-D23150140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74" name="图形 69">
                <a:extLst>
                  <a:ext uri="{FF2B5EF4-FFF2-40B4-BE49-F238E27FC236}">
                    <a16:creationId xmlns:a16="http://schemas.microsoft.com/office/drawing/2014/main" id="{7DC51228-A661-D3B9-8F32-C3EEA096DAFF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00CE997-B967-A9A5-AF34-2622B27F5882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C8AB7BFB-94A0-2FA2-BBEF-13BB03B028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76" name="图形 75">
                  <a:extLst>
                    <a:ext uri="{FF2B5EF4-FFF2-40B4-BE49-F238E27FC236}">
                      <a16:creationId xmlns:a16="http://schemas.microsoft.com/office/drawing/2014/main" id="{5C25914B-5F4D-41C4-9B2C-9A6BDA01F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5BE7EA78-4D63-AFFD-B4C8-CDE83520E920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2B4E273F-7986-B287-EF6F-248012D22D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8" name="图形 87">
                  <a:extLst>
                    <a:ext uri="{FF2B5EF4-FFF2-40B4-BE49-F238E27FC236}">
                      <a16:creationId xmlns:a16="http://schemas.microsoft.com/office/drawing/2014/main" id="{29415E96-02F5-76B8-8B43-0FB05BF58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F80BBD8E-2F0A-B2CA-C2F3-A380F8A1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43529" cy="1164263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6B74D2ED-53BD-AD4C-4099-D7F2ED254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t="-1" b="20129"/>
            <a:stretch/>
          </p:blipFill>
          <p:spPr>
            <a:xfrm>
              <a:off x="13609169" y="4517266"/>
              <a:ext cx="443529" cy="929926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ADDD2FDC-841C-3E1E-61D0-33D40964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69" y="3330114"/>
              <a:ext cx="443529" cy="1164263"/>
            </a:xfrm>
            <a:prstGeom prst="rect">
              <a:avLst/>
            </a:prstGeom>
          </p:spPr>
        </p:pic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DE8BBA7-2D67-6EB0-8ECD-C5F76FE82A30}"/>
              </a:ext>
            </a:extLst>
          </p:cNvPr>
          <p:cNvGrpSpPr/>
          <p:nvPr/>
        </p:nvGrpSpPr>
        <p:grpSpPr>
          <a:xfrm>
            <a:off x="14760617" y="944368"/>
            <a:ext cx="3335476" cy="5307764"/>
            <a:chOff x="10861040" y="955810"/>
            <a:chExt cx="3335476" cy="5307764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CB2A9643-68F0-B109-21CB-48A8A1AF2919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3205F01-894A-B5AE-AD22-C7F09FE475CA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“秒”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圆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隐藏矩形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倒计时环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button-continue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en-US" altLang="zh-CN" sz="1200" dirty="0" err="1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botton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-quit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en-US" altLang="zh-CN" sz="1200" dirty="0" err="1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icon_info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Tips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5s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4s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3s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2s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1s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0s</a:t>
                </a: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2046871B-F482-20AB-354F-DFEE0F05C7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473E05E0-AB9B-844C-EA88-588630BE84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95" name="图形 94">
                <a:extLst>
                  <a:ext uri="{FF2B5EF4-FFF2-40B4-BE49-F238E27FC236}">
                    <a16:creationId xmlns:a16="http://schemas.microsoft.com/office/drawing/2014/main" id="{E8EA7A1C-48B5-B18C-4057-41FF4CDE2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96" name="图形 69">
                <a:extLst>
                  <a:ext uri="{FF2B5EF4-FFF2-40B4-BE49-F238E27FC236}">
                    <a16:creationId xmlns:a16="http://schemas.microsoft.com/office/drawing/2014/main" id="{7296282C-2981-AF43-8BB9-9AC0EF234EF3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ADA15780-7566-3DCB-4E40-E2207F6B938D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101" name="矩形: 圆角 100">
                  <a:extLst>
                    <a:ext uri="{FF2B5EF4-FFF2-40B4-BE49-F238E27FC236}">
                      <a16:creationId xmlns:a16="http://schemas.microsoft.com/office/drawing/2014/main" id="{A27B7032-840D-7D7D-A15D-AD401E3A09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102" name="图形 101">
                  <a:extLst>
                    <a:ext uri="{FF2B5EF4-FFF2-40B4-BE49-F238E27FC236}">
                      <a16:creationId xmlns:a16="http://schemas.microsoft.com/office/drawing/2014/main" id="{A68DE1CE-C558-DD4C-EDF9-FEA659A5B3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BCBBA975-82F0-8E9C-5A53-19882BC58E1E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99" name="矩形: 圆角 98">
                  <a:extLst>
                    <a:ext uri="{FF2B5EF4-FFF2-40B4-BE49-F238E27FC236}">
                      <a16:creationId xmlns:a16="http://schemas.microsoft.com/office/drawing/2014/main" id="{C4B4FE60-6AD8-A2EF-817A-B620E39779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100" name="图形 99">
                  <a:extLst>
                    <a:ext uri="{FF2B5EF4-FFF2-40B4-BE49-F238E27FC236}">
                      <a16:creationId xmlns:a16="http://schemas.microsoft.com/office/drawing/2014/main" id="{C363341B-B72C-B0AA-173B-5F47B55E75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5B43781B-537C-CCA7-C412-9E180415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43529" cy="1164263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F89B82E1-64BB-084D-681F-A327FBD86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t="-1" b="20129"/>
            <a:stretch/>
          </p:blipFill>
          <p:spPr>
            <a:xfrm>
              <a:off x="13609169" y="4517266"/>
              <a:ext cx="443529" cy="929926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6A326AD7-2B17-2037-664C-603C0A40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69" y="3330114"/>
              <a:ext cx="443529" cy="1164263"/>
            </a:xfrm>
            <a:prstGeom prst="rect">
              <a:avLst/>
            </a:prstGeom>
          </p:spPr>
        </p:pic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623196" y="2427429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15138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250">
        <p159:morph option="byObject"/>
      </p:transition>
    </mc:Choice>
    <mc:Fallback xmlns="">
      <p:transition spd="med" advTm="25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-1" y="-1"/>
            <a:ext cx="14400213" cy="6480175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194" y="126285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147911" y="607097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2633380" y="639383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3181948" y="639383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3629118" y="639382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180973" y="945651"/>
            <a:ext cx="14027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3204341" y="167879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2788621" y="1064451"/>
            <a:ext cx="0" cy="5128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763795" y="102684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3184638" y="12983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385702" y="96070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/>
          </p:cNvSpPr>
          <p:nvPr/>
        </p:nvSpPr>
        <p:spPr>
          <a:xfrm>
            <a:off x="663090" y="110674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/>
          </p:cNvSpPr>
          <p:nvPr/>
        </p:nvSpPr>
        <p:spPr>
          <a:xfrm>
            <a:off x="213855" y="1017289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652535" y="384970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211132" y="239632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651055" y="663058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209652" y="51772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651055" y="5233291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55D259-FB76-655E-8385-600F9C4F9572}"/>
              </a:ext>
            </a:extLst>
          </p:cNvPr>
          <p:cNvGrpSpPr/>
          <p:nvPr/>
        </p:nvGrpSpPr>
        <p:grpSpPr>
          <a:xfrm>
            <a:off x="-1" y="6307901"/>
            <a:ext cx="14400205" cy="215444"/>
            <a:chOff x="-35796" y="6107460"/>
            <a:chExt cx="14400205" cy="21544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872F53E-4038-7066-342E-6C33009969BF}"/>
                </a:ext>
              </a:extLst>
            </p:cNvPr>
            <p:cNvSpPr>
              <a:spLocks/>
            </p:cNvSpPr>
            <p:nvPr/>
          </p:nvSpPr>
          <p:spPr>
            <a:xfrm>
              <a:off x="-35796" y="6110665"/>
              <a:ext cx="14400205" cy="193369"/>
            </a:xfrm>
            <a:prstGeom prst="rect">
              <a:avLst/>
            </a:prstGeom>
            <a:solidFill>
              <a:srgbClr val="F5F5F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35F9A14-89F8-6A55-AC2D-851AD02A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39643" y="6117225"/>
              <a:ext cx="1499959" cy="179682"/>
            </a:xfrm>
            <a:prstGeom prst="rect">
              <a:avLst/>
            </a:prstGeom>
          </p:spPr>
        </p:pic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212088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905098" y="6185136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99650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933138" y="6107460"/>
              <a:ext cx="4115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90%</a:t>
              </a:r>
              <a:endParaRPr lang="zh-CN" altLang="en-US" sz="800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E0330-DC58-AC98-3D99-D0CF3F7EF78F}"/>
              </a:ext>
            </a:extLst>
          </p:cNvPr>
          <p:cNvSpPr txBox="1">
            <a:spLocks/>
          </p:cNvSpPr>
          <p:nvPr/>
        </p:nvSpPr>
        <p:spPr>
          <a:xfrm>
            <a:off x="219812" y="65488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209652" y="377990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41379-DF41-F70B-D02F-149B455F6473}"/>
              </a:ext>
            </a:extLst>
          </p:cNvPr>
          <p:cNvSpPr>
            <a:spLocks/>
          </p:cNvSpPr>
          <p:nvPr/>
        </p:nvSpPr>
        <p:spPr>
          <a:xfrm>
            <a:off x="657398" y="2468410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FDAA6B1-52B7-0085-B4F9-67216D086CCA}"/>
              </a:ext>
            </a:extLst>
          </p:cNvPr>
          <p:cNvGrpSpPr/>
          <p:nvPr/>
        </p:nvGrpSpPr>
        <p:grpSpPr>
          <a:xfrm>
            <a:off x="3545050" y="1582299"/>
            <a:ext cx="6239227" cy="3540077"/>
            <a:chOff x="201749" y="315505"/>
            <a:chExt cx="7693822" cy="4365400"/>
          </a:xfrm>
        </p:grpSpPr>
        <p:sp>
          <p:nvSpPr>
            <p:cNvPr id="31" name="5s">
              <a:extLst>
                <a:ext uri="{FF2B5EF4-FFF2-40B4-BE49-F238E27FC236}">
                  <a16:creationId xmlns:a16="http://schemas.microsoft.com/office/drawing/2014/main" id="{CF8B7A85-F5D3-D788-0557-E281784B6A88}"/>
                </a:ext>
              </a:extLst>
            </p:cNvPr>
            <p:cNvSpPr txBox="1">
              <a:spLocks/>
            </p:cNvSpPr>
            <p:nvPr/>
          </p:nvSpPr>
          <p:spPr>
            <a:xfrm>
              <a:off x="6100300" y="1914599"/>
              <a:ext cx="976922" cy="79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armonyOS Sans SC Medium" panose="00000600000000000000" pitchFamily="2" charset="-122"/>
                  <a:ea typeface="HarmonyOS Sans SC Medium" panose="00000600000000000000" pitchFamily="2" charset="-122"/>
                  <a:cs typeface="+mn-cs"/>
                </a:rPr>
                <a:t>05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endParaRPr>
            </a:p>
          </p:txBody>
        </p:sp>
        <p:sp>
          <p:nvSpPr>
            <p:cNvPr id="32" name="Tips">
              <a:extLst>
                <a:ext uri="{FF2B5EF4-FFF2-40B4-BE49-F238E27FC236}">
                  <a16:creationId xmlns:a16="http://schemas.microsoft.com/office/drawing/2014/main" id="{6242DC69-0B68-626B-43D4-BFA6CDEB0000}"/>
                </a:ext>
              </a:extLst>
            </p:cNvPr>
            <p:cNvSpPr/>
            <p:nvPr/>
          </p:nvSpPr>
          <p:spPr>
            <a:xfrm>
              <a:off x="201749" y="315505"/>
              <a:ext cx="4201286" cy="3829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  </a:t>
              </a:r>
              <a:r>
                <a:rPr lang="zh-CN" altLang="en-US" sz="1400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提示</a:t>
              </a:r>
              <a:endParaRPr lang="en-US" altLang="zh-CN" sz="14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/>
              <a:r>
                <a:rPr lang="en-US" altLang="zh-CN" sz="11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</a:p>
            <a:p>
              <a:pPr algn="just"/>
              <a:endParaRPr lang="en-US" altLang="zh-CN" sz="11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/>
              <a:endParaRPr lang="en-US" altLang="zh-CN" sz="11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/>
              <a:endParaRPr lang="en-US" altLang="zh-CN" sz="11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marL="268605" indent="1905"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现在是傍晚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5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时</a:t>
              </a:r>
              <a:r>
                <a:rPr lang="en-US" altLang="zh-CN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37</a:t>
              </a: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分，按照设定，系统将自动黑屏。</a:t>
              </a:r>
              <a:endParaRPr lang="en-US" altLang="zh-CN" sz="1200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marL="268605" indent="1905"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若带来了不便，可以点击“取消黑屏”退出黑屏，但用完以后切记关闭电脑和投影仪！</a:t>
              </a:r>
              <a:endParaRPr lang="en-US" altLang="zh-CN" sz="1600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3" name="ic_inf">
              <a:extLst>
                <a:ext uri="{FF2B5EF4-FFF2-40B4-BE49-F238E27FC236}">
                  <a16:creationId xmlns:a16="http://schemas.microsoft.com/office/drawing/2014/main" id="{EEFF8B97-E55F-AFF4-DDEA-6AF2FEEC494F}"/>
                </a:ext>
              </a:extLst>
            </p:cNvPr>
            <p:cNvSpPr/>
            <p:nvPr/>
          </p:nvSpPr>
          <p:spPr>
            <a:xfrm>
              <a:off x="462936" y="427628"/>
              <a:ext cx="312283" cy="312284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35" name="bt-quit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A9A1C54B-3A28-DBD5-E396-B7E9D838AD63}"/>
                </a:ext>
              </a:extLst>
            </p:cNvPr>
            <p:cNvSpPr/>
            <p:nvPr/>
          </p:nvSpPr>
          <p:spPr>
            <a:xfrm>
              <a:off x="817891" y="421258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取消黑屏</a:t>
              </a:r>
            </a:p>
          </p:txBody>
        </p:sp>
        <p:sp>
          <p:nvSpPr>
            <p:cNvPr id="42" name="bt-cont">
              <a:hlinkClick r:id="rId17" action="ppaction://hlinksldjump"/>
              <a:extLst>
                <a:ext uri="{FF2B5EF4-FFF2-40B4-BE49-F238E27FC236}">
                  <a16:creationId xmlns:a16="http://schemas.microsoft.com/office/drawing/2014/main" id="{3F2A62CB-EAD7-E7A7-9D94-38C6280CFF72}"/>
                </a:ext>
              </a:extLst>
            </p:cNvPr>
            <p:cNvSpPr/>
            <p:nvPr/>
          </p:nvSpPr>
          <p:spPr>
            <a:xfrm>
              <a:off x="817891" y="367623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200" dirty="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继续黑屏</a:t>
              </a:r>
            </a:p>
          </p:txBody>
        </p:sp>
        <p:sp>
          <p:nvSpPr>
            <p:cNvPr id="43" name="circle-">
              <a:extLst>
                <a:ext uri="{FF2B5EF4-FFF2-40B4-BE49-F238E27FC236}">
                  <a16:creationId xmlns:a16="http://schemas.microsoft.com/office/drawing/2014/main" id="{27BE34D5-130B-F297-F08E-9C111278B432}"/>
                </a:ext>
              </a:extLst>
            </p:cNvPr>
            <p:cNvSpPr/>
            <p:nvPr/>
          </p:nvSpPr>
          <p:spPr>
            <a:xfrm flipH="1">
              <a:off x="6753198" y="1181133"/>
              <a:ext cx="122400" cy="241936"/>
            </a:xfrm>
            <a:custGeom>
              <a:avLst/>
              <a:gdLst>
                <a:gd name="connsiteX0" fmla="*/ 120968 w 121573"/>
                <a:gd name="connsiteY0" fmla="*/ 0 h 241936"/>
                <a:gd name="connsiteX1" fmla="*/ 121573 w 121573"/>
                <a:gd name="connsiteY1" fmla="*/ 122 h 241936"/>
                <a:gd name="connsiteX2" fmla="*/ 121573 w 121573"/>
                <a:gd name="connsiteY2" fmla="*/ 241814 h 241936"/>
                <a:gd name="connsiteX3" fmla="*/ 120968 w 121573"/>
                <a:gd name="connsiteY3" fmla="*/ 241936 h 241936"/>
                <a:gd name="connsiteX4" fmla="*/ 0 w 121573"/>
                <a:gd name="connsiteY4" fmla="*/ 120968 h 241936"/>
                <a:gd name="connsiteX5" fmla="*/ 120968 w 121573"/>
                <a:gd name="connsiteY5" fmla="*/ 0 h 2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573" h="241936">
                  <a:moveTo>
                    <a:pt x="120968" y="0"/>
                  </a:moveTo>
                  <a:lnTo>
                    <a:pt x="121573" y="122"/>
                  </a:lnTo>
                  <a:lnTo>
                    <a:pt x="121573" y="241814"/>
                  </a:lnTo>
                  <a:lnTo>
                    <a:pt x="120968" y="241936"/>
                  </a:lnTo>
                  <a:cubicBezTo>
                    <a:pt x="54159" y="241936"/>
                    <a:pt x="0" y="187777"/>
                    <a:pt x="0" y="120968"/>
                  </a:cubicBezTo>
                  <a:cubicBezTo>
                    <a:pt x="0" y="54159"/>
                    <a:pt x="54159" y="0"/>
                    <a:pt x="120968" y="0"/>
                  </a:cubicBezTo>
                  <a:close/>
                </a:path>
              </a:pathLst>
            </a:custGeom>
            <a:solidFill>
              <a:srgbClr val="0A59F7"/>
            </a:solidFill>
            <a:ln>
              <a:noFill/>
            </a:ln>
            <a:effectLst>
              <a:outerShdw blurRad="368300" dir="5400000" sx="179000" sy="179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HarmonyOS Sans SC" panose="00000500000000000000" pitchFamily="2" charset="-122"/>
              </a:endParaRPr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649F4965-50A1-7CFF-7424-B94FF5D1CF5D}"/>
                </a:ext>
              </a:extLst>
            </p:cNvPr>
            <p:cNvSpPr/>
            <p:nvPr/>
          </p:nvSpPr>
          <p:spPr>
            <a:xfrm>
              <a:off x="5613479" y="1181133"/>
              <a:ext cx="2282092" cy="2282092"/>
            </a:xfrm>
            <a:prstGeom prst="donut">
              <a:avLst>
                <a:gd name="adj" fmla="val 10527"/>
              </a:avLst>
            </a:prstGeom>
            <a:solidFill>
              <a:srgbClr val="0A59F7"/>
            </a:solidFill>
            <a:ln>
              <a:noFill/>
            </a:ln>
            <a:effectLst>
              <a:outerShdw blurRad="368300" dist="76200" dir="5400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  <a:latin typeface="HarmonyOS Sans SC" panose="00000500000000000000" pitchFamily="2" charset="-122"/>
              </a:endParaRPr>
            </a:p>
          </p:txBody>
        </p:sp>
        <p:sp>
          <p:nvSpPr>
            <p:cNvPr id="47" name="秒">
              <a:extLst>
                <a:ext uri="{FF2B5EF4-FFF2-40B4-BE49-F238E27FC236}">
                  <a16:creationId xmlns:a16="http://schemas.microsoft.com/office/drawing/2014/main" id="{A64C64C0-8CCF-567A-D58E-5D35E2795BF8}"/>
                </a:ext>
              </a:extLst>
            </p:cNvPr>
            <p:cNvSpPr txBox="1">
              <a:spLocks/>
            </p:cNvSpPr>
            <p:nvPr/>
          </p:nvSpPr>
          <p:spPr>
            <a:xfrm>
              <a:off x="6972142" y="2135579"/>
              <a:ext cx="341142" cy="45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秒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82FB7D9-1095-962B-EA37-DA1E2CA33022}"/>
              </a:ext>
            </a:extLst>
          </p:cNvPr>
          <p:cNvGrpSpPr/>
          <p:nvPr/>
        </p:nvGrpSpPr>
        <p:grpSpPr>
          <a:xfrm>
            <a:off x="10861040" y="955810"/>
            <a:ext cx="3335476" cy="5307764"/>
            <a:chOff x="10861040" y="955810"/>
            <a:chExt cx="3335476" cy="530776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12600FE-6563-B6E3-ADC2-C3D0B54B70C8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26F392D-7EDE-A9E4-B2BD-2A5B5D96CB69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“秒”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圆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隐藏矩形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倒计时环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button-continue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en-US" altLang="zh-CN" sz="1200" dirty="0" err="1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botton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-quit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en-US" altLang="zh-CN" sz="1200" dirty="0" err="1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icon_info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Tips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5s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4s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3s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2s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1s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0s</a:t>
                </a: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0F81081-FEF9-3A1F-0D5C-53BA85307F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46E32195-5197-CB87-0A88-6BE4018001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72" name="图形 71">
                <a:extLst>
                  <a:ext uri="{FF2B5EF4-FFF2-40B4-BE49-F238E27FC236}">
                    <a16:creationId xmlns:a16="http://schemas.microsoft.com/office/drawing/2014/main" id="{14380C4C-AC09-AE90-D9A2-D23150140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74" name="图形 69">
                <a:extLst>
                  <a:ext uri="{FF2B5EF4-FFF2-40B4-BE49-F238E27FC236}">
                    <a16:creationId xmlns:a16="http://schemas.microsoft.com/office/drawing/2014/main" id="{7DC51228-A661-D3B9-8F32-C3EEA096DAFF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00CE997-B967-A9A5-AF34-2622B27F5882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C8AB7BFB-94A0-2FA2-BBEF-13BB03B028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76" name="图形 75">
                  <a:extLst>
                    <a:ext uri="{FF2B5EF4-FFF2-40B4-BE49-F238E27FC236}">
                      <a16:creationId xmlns:a16="http://schemas.microsoft.com/office/drawing/2014/main" id="{5C25914B-5F4D-41C4-9B2C-9A6BDA01F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5BE7EA78-4D63-AFFD-B4C8-CDE83520E920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2B4E273F-7986-B287-EF6F-248012D22D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8" name="图形 87">
                  <a:extLst>
                    <a:ext uri="{FF2B5EF4-FFF2-40B4-BE49-F238E27FC236}">
                      <a16:creationId xmlns:a16="http://schemas.microsoft.com/office/drawing/2014/main" id="{29415E96-02F5-76B8-8B43-0FB05BF58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F80BBD8E-2F0A-B2CA-C2F3-A380F8A1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43529" cy="1164263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6B74D2ED-53BD-AD4C-4099-D7F2ED254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t="-1" b="20129"/>
            <a:stretch/>
          </p:blipFill>
          <p:spPr>
            <a:xfrm>
              <a:off x="13609169" y="4517266"/>
              <a:ext cx="443529" cy="929926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ADDD2FDC-841C-3E1E-61D0-33D40964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69" y="3330114"/>
              <a:ext cx="443529" cy="1164263"/>
            </a:xfrm>
            <a:prstGeom prst="rect">
              <a:avLst/>
            </a:prstGeom>
          </p:spPr>
        </p:pic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623196" y="2427429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71803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-1" y="-1"/>
            <a:ext cx="14400213" cy="6480175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180973" y="945651"/>
            <a:ext cx="14027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2788621" y="1064451"/>
            <a:ext cx="0" cy="5128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3184638" y="12983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/>
          </p:cNvSpPr>
          <p:nvPr/>
        </p:nvSpPr>
        <p:spPr>
          <a:xfrm>
            <a:off x="663090" y="110674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/>
          </p:cNvSpPr>
          <p:nvPr/>
        </p:nvSpPr>
        <p:spPr>
          <a:xfrm>
            <a:off x="213855" y="1017289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652535" y="384970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211132" y="239632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651055" y="663058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209652" y="51772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651055" y="5233291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55D259-FB76-655E-8385-600F9C4F9572}"/>
              </a:ext>
            </a:extLst>
          </p:cNvPr>
          <p:cNvGrpSpPr/>
          <p:nvPr/>
        </p:nvGrpSpPr>
        <p:grpSpPr>
          <a:xfrm>
            <a:off x="-1" y="6307901"/>
            <a:ext cx="14400205" cy="215444"/>
            <a:chOff x="-35796" y="6107460"/>
            <a:chExt cx="14400205" cy="21544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872F53E-4038-7066-342E-6C33009969BF}"/>
                </a:ext>
              </a:extLst>
            </p:cNvPr>
            <p:cNvSpPr>
              <a:spLocks/>
            </p:cNvSpPr>
            <p:nvPr/>
          </p:nvSpPr>
          <p:spPr>
            <a:xfrm>
              <a:off x="-35796" y="6110665"/>
              <a:ext cx="14400205" cy="193369"/>
            </a:xfrm>
            <a:prstGeom prst="rect">
              <a:avLst/>
            </a:prstGeom>
            <a:solidFill>
              <a:srgbClr val="F5F5F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35F9A14-89F8-6A55-AC2D-851AD02A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39643" y="6117225"/>
              <a:ext cx="1499959" cy="179682"/>
            </a:xfrm>
            <a:prstGeom prst="rect">
              <a:avLst/>
            </a:prstGeom>
          </p:spPr>
        </p:pic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212088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905098" y="6185136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99650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933138" y="6107460"/>
              <a:ext cx="4115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90%</a:t>
              </a:r>
              <a:endParaRPr lang="zh-CN" altLang="en-US" sz="800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E0330-DC58-AC98-3D99-D0CF3F7EF78F}"/>
              </a:ext>
            </a:extLst>
          </p:cNvPr>
          <p:cNvSpPr txBox="1">
            <a:spLocks/>
          </p:cNvSpPr>
          <p:nvPr/>
        </p:nvSpPr>
        <p:spPr>
          <a:xfrm>
            <a:off x="219812" y="65488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209652" y="377990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41379-DF41-F70B-D02F-149B455F6473}"/>
              </a:ext>
            </a:extLst>
          </p:cNvPr>
          <p:cNvSpPr>
            <a:spLocks/>
          </p:cNvSpPr>
          <p:nvPr/>
        </p:nvSpPr>
        <p:spPr>
          <a:xfrm>
            <a:off x="657398" y="2468410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EAB0CC8-3AB7-8741-BBA4-804080AE8D61}"/>
              </a:ext>
            </a:extLst>
          </p:cNvPr>
          <p:cNvGrpSpPr/>
          <p:nvPr/>
        </p:nvGrpSpPr>
        <p:grpSpPr>
          <a:xfrm>
            <a:off x="3277656" y="1421273"/>
            <a:ext cx="7155920" cy="4334355"/>
            <a:chOff x="282509" y="341793"/>
            <a:chExt cx="8798933" cy="5329532"/>
          </a:xfrm>
        </p:grpSpPr>
        <p:sp>
          <p:nvSpPr>
            <p:cNvPr id="21" name="Title-dead dog">
              <a:extLst>
                <a:ext uri="{FF2B5EF4-FFF2-40B4-BE49-F238E27FC236}">
                  <a16:creationId xmlns:a16="http://schemas.microsoft.com/office/drawing/2014/main" id="{AFD7FDCF-DE23-99BF-F3C0-ACDFDFCDDFCA}"/>
                </a:ext>
              </a:extLst>
            </p:cNvPr>
            <p:cNvSpPr txBox="1"/>
            <p:nvPr/>
          </p:nvSpPr>
          <p:spPr>
            <a:xfrm>
              <a:off x="742774" y="341793"/>
              <a:ext cx="1761887" cy="3405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  <a:endParaRPr lang="en-US" altLang="zh-CN" sz="1200" dirty="0">
                <a:solidFill>
                  <a:srgbClr val="D1D1D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30" name="Quit bot">
              <a:extLst>
                <a:ext uri="{FF2B5EF4-FFF2-40B4-BE49-F238E27FC236}">
                  <a16:creationId xmlns:a16="http://schemas.microsoft.com/office/drawing/2014/main" id="{34F59A0B-E8EF-7806-9B10-AE149BF63F66}"/>
                </a:ext>
              </a:extLst>
            </p:cNvPr>
            <p:cNvGrpSpPr/>
            <p:nvPr/>
          </p:nvGrpSpPr>
          <p:grpSpPr>
            <a:xfrm>
              <a:off x="811987" y="4246042"/>
              <a:ext cx="2986999" cy="468324"/>
              <a:chOff x="817891" y="4212581"/>
              <a:chExt cx="2986999" cy="468324"/>
            </a:xfrm>
          </p:grpSpPr>
          <p:sp>
            <p:nvSpPr>
              <p:cNvPr id="31" name="矩形: 圆角 30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DA041230-D888-BEF7-54D8-C06A3438439F}"/>
                  </a:ext>
                </a:extLst>
              </p:cNvPr>
              <p:cNvSpPr/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68300" dist="76200" dir="5400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32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16E81B53-A0E1-1AB6-4342-2937AFB039A5}"/>
                  </a:ext>
                </a:extLst>
              </p:cNvPr>
              <p:cNvSpPr/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33" name="More-opin bot">
              <a:extLst>
                <a:ext uri="{FF2B5EF4-FFF2-40B4-BE49-F238E27FC236}">
                  <a16:creationId xmlns:a16="http://schemas.microsoft.com/office/drawing/2014/main" id="{5DB017A0-AFB3-EF98-E4AE-7BAA1949C8E8}"/>
                </a:ext>
              </a:extLst>
            </p:cNvPr>
            <p:cNvGrpSpPr/>
            <p:nvPr/>
          </p:nvGrpSpPr>
          <p:grpSpPr>
            <a:xfrm>
              <a:off x="817891" y="3676231"/>
              <a:ext cx="2986999" cy="468324"/>
              <a:chOff x="817891" y="3676231"/>
              <a:chExt cx="2986999" cy="468324"/>
            </a:xfrm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B3258F36-55AC-C4CB-48B0-2B0B9602A6EE}"/>
                  </a:ext>
                </a:extLst>
              </p:cNvPr>
              <p:cNvSpPr/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42" name="图形 41">
                <a:extLst>
                  <a:ext uri="{FF2B5EF4-FFF2-40B4-BE49-F238E27FC236}">
                    <a16:creationId xmlns:a16="http://schemas.microsoft.com/office/drawing/2014/main" id="{E11F0D22-FFB7-9250-29A2-CAD9D1C94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grpSp>
          <p:nvGrpSpPr>
            <p:cNvPr id="43" name="More opin items">
              <a:extLst>
                <a:ext uri="{FF2B5EF4-FFF2-40B4-BE49-F238E27FC236}">
                  <a16:creationId xmlns:a16="http://schemas.microsoft.com/office/drawing/2014/main" id="{04EDC171-2F52-905D-16C6-4676A439D5A3}"/>
                </a:ext>
              </a:extLst>
            </p:cNvPr>
            <p:cNvGrpSpPr/>
            <p:nvPr/>
          </p:nvGrpSpPr>
          <p:grpSpPr>
            <a:xfrm>
              <a:off x="811987" y="2433176"/>
              <a:ext cx="2986999" cy="996495"/>
              <a:chOff x="811987" y="2433176"/>
              <a:chExt cx="2986999" cy="996495"/>
            </a:xfrm>
          </p:grpSpPr>
          <p:sp>
            <p:nvSpPr>
              <p:cNvPr id="44" name="矩形: 圆角 4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7D87192-6ADB-25F5-B95E-C21654E1E8D6}"/>
                  </a:ext>
                </a:extLst>
              </p:cNvPr>
              <p:cNvSpPr/>
              <p:nvPr/>
            </p:nvSpPr>
            <p:spPr>
              <a:xfrm>
                <a:off x="811987" y="2433176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设置</a:t>
                </a:r>
              </a:p>
            </p:txBody>
          </p:sp>
          <p:sp>
            <p:nvSpPr>
              <p:cNvPr id="45" name="矩形: 圆角 4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8E2B3F5-353B-E437-9E88-880DF2E298B1}"/>
                  </a:ext>
                </a:extLst>
              </p:cNvPr>
              <p:cNvSpPr/>
              <p:nvPr/>
            </p:nvSpPr>
            <p:spPr>
              <a:xfrm>
                <a:off x="811987" y="2961347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关于</a:t>
                </a:r>
              </a:p>
            </p:txBody>
          </p:sp>
          <p:sp>
            <p:nvSpPr>
              <p:cNvPr id="47" name="图形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D4CBF4A-5E69-01FB-9D54-6B02264E9EA0}"/>
                  </a:ext>
                </a:extLst>
              </p:cNvPr>
              <p:cNvSpPr/>
              <p:nvPr/>
            </p:nvSpPr>
            <p:spPr>
              <a:xfrm>
                <a:off x="3513121" y="2593174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3" name="图形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47F632C-5887-F27C-6291-73E3939A7777}"/>
                  </a:ext>
                </a:extLst>
              </p:cNvPr>
              <p:cNvSpPr/>
              <p:nvPr/>
            </p:nvSpPr>
            <p:spPr>
              <a:xfrm>
                <a:off x="3518570" y="3111434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64" name="Title-more">
              <a:extLst>
                <a:ext uri="{FF2B5EF4-FFF2-40B4-BE49-F238E27FC236}">
                  <a16:creationId xmlns:a16="http://schemas.microsoft.com/office/drawing/2014/main" id="{BD48CD27-0A88-2987-0ECD-EB9294782BF5}"/>
                </a:ext>
              </a:extLst>
            </p:cNvPr>
            <p:cNvSpPr txBox="1"/>
            <p:nvPr/>
          </p:nvSpPr>
          <p:spPr>
            <a:xfrm>
              <a:off x="750028" y="562836"/>
              <a:ext cx="1268906" cy="3405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更多选项</a:t>
              </a:r>
              <a:endParaRPr lang="en-US" altLang="zh-CN" sz="12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65" name="Back (more)">
              <a:extLst>
                <a:ext uri="{FF2B5EF4-FFF2-40B4-BE49-F238E27FC236}">
                  <a16:creationId xmlns:a16="http://schemas.microsoft.com/office/drawing/2014/main" id="{B07A3446-D9D2-43BC-B80E-A6A3C658F5CB}"/>
                </a:ext>
              </a:extLst>
            </p:cNvPr>
            <p:cNvGrpSpPr/>
            <p:nvPr/>
          </p:nvGrpSpPr>
          <p:grpSpPr>
            <a:xfrm>
              <a:off x="282509" y="522884"/>
              <a:ext cx="388822" cy="388800"/>
              <a:chOff x="288413" y="522884"/>
              <a:chExt cx="388822" cy="388800"/>
            </a:xfrm>
          </p:grpSpPr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35CC6997-E63E-B571-BC34-59C17382CF9A}"/>
                  </a:ext>
                </a:extLst>
              </p:cNvPr>
              <p:cNvSpPr/>
              <p:nvPr/>
            </p:nvSpPr>
            <p:spPr>
              <a:xfrm>
                <a:off x="288413" y="522884"/>
                <a:ext cx="388822" cy="388800"/>
              </a:xfrm>
              <a:prstGeom prst="roundRect">
                <a:avLst>
                  <a:gd name="adj" fmla="val 25206"/>
                </a:avLst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05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pic>
            <p:nvPicPr>
              <p:cNvPr id="70" name="Back">
                <a:extLst>
                  <a:ext uri="{FF2B5EF4-FFF2-40B4-BE49-F238E27FC236}">
                    <a16:creationId xmlns:a16="http://schemas.microsoft.com/office/drawing/2014/main" id="{83E0D544-12AD-A7F6-9CFB-B65363530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t="4552" b="4552"/>
              <a:stretch/>
            </p:blipFill>
            <p:spPr>
              <a:xfrm>
                <a:off x="373868" y="612058"/>
                <a:ext cx="232502" cy="211337"/>
              </a:xfrm>
              <a:prstGeom prst="rect">
                <a:avLst/>
              </a:prstGeom>
            </p:spPr>
          </p:pic>
        </p:grpSp>
        <p:sp>
          <p:nvSpPr>
            <p:cNvPr id="71" name="ic_dd">
              <a:extLst>
                <a:ext uri="{FF2B5EF4-FFF2-40B4-BE49-F238E27FC236}">
                  <a16:creationId xmlns:a16="http://schemas.microsoft.com/office/drawing/2014/main" id="{ACF95460-90C0-468A-3A69-2FF85A471B5F}"/>
                </a:ext>
              </a:extLst>
            </p:cNvPr>
            <p:cNvSpPr/>
            <p:nvPr/>
          </p:nvSpPr>
          <p:spPr>
            <a:xfrm>
              <a:off x="6696813" y="3290640"/>
              <a:ext cx="2067648" cy="1738704"/>
            </a:xfrm>
            <a:custGeom>
              <a:avLst/>
              <a:gdLst>
                <a:gd name="connsiteX0" fmla="*/ 1503744 w 2067648"/>
                <a:gd name="connsiteY0" fmla="*/ 234960 h 1738704"/>
                <a:gd name="connsiteX1" fmla="*/ 1832688 w 2067648"/>
                <a:gd name="connsiteY1" fmla="*/ 563904 h 1738704"/>
                <a:gd name="connsiteX2" fmla="*/ 1832688 w 2067648"/>
                <a:gd name="connsiteY2" fmla="*/ 1409760 h 1738704"/>
                <a:gd name="connsiteX3" fmla="*/ 1503744 w 2067648"/>
                <a:gd name="connsiteY3" fmla="*/ 1738704 h 1738704"/>
                <a:gd name="connsiteX4" fmla="*/ 328944 w 2067648"/>
                <a:gd name="connsiteY4" fmla="*/ 1738704 h 1738704"/>
                <a:gd name="connsiteX5" fmla="*/ 0 w 2067648"/>
                <a:gd name="connsiteY5" fmla="*/ 1409760 h 1738704"/>
                <a:gd name="connsiteX6" fmla="*/ 0 w 2067648"/>
                <a:gd name="connsiteY6" fmla="*/ 563904 h 1738704"/>
                <a:gd name="connsiteX7" fmla="*/ 328944 w 2067648"/>
                <a:gd name="connsiteY7" fmla="*/ 234960 h 1738704"/>
                <a:gd name="connsiteX8" fmla="*/ 1503744 w 2067648"/>
                <a:gd name="connsiteY8" fmla="*/ 234960 h 1738704"/>
                <a:gd name="connsiteX9" fmla="*/ 1503744 w 2067648"/>
                <a:gd name="connsiteY9" fmla="*/ 375936 h 1738704"/>
                <a:gd name="connsiteX10" fmla="*/ 328944 w 2067648"/>
                <a:gd name="connsiteY10" fmla="*/ 375936 h 1738704"/>
                <a:gd name="connsiteX11" fmla="*/ 141065 w 2067648"/>
                <a:gd name="connsiteY11" fmla="*/ 558050 h 1738704"/>
                <a:gd name="connsiteX12" fmla="*/ 140976 w 2067648"/>
                <a:gd name="connsiteY12" fmla="*/ 1409760 h 1738704"/>
                <a:gd name="connsiteX13" fmla="*/ 323090 w 2067648"/>
                <a:gd name="connsiteY13" fmla="*/ 1597634 h 1738704"/>
                <a:gd name="connsiteX14" fmla="*/ 1503744 w 2067648"/>
                <a:gd name="connsiteY14" fmla="*/ 1597728 h 1738704"/>
                <a:gd name="connsiteX15" fmla="*/ 1691618 w 2067648"/>
                <a:gd name="connsiteY15" fmla="*/ 1415615 h 1738704"/>
                <a:gd name="connsiteX16" fmla="*/ 1691712 w 2067648"/>
                <a:gd name="connsiteY16" fmla="*/ 1409760 h 1738704"/>
                <a:gd name="connsiteX17" fmla="*/ 1691712 w 2067648"/>
                <a:gd name="connsiteY17" fmla="*/ 563904 h 1738704"/>
                <a:gd name="connsiteX18" fmla="*/ 1509599 w 2067648"/>
                <a:gd name="connsiteY18" fmla="*/ 376025 h 1738704"/>
                <a:gd name="connsiteX19" fmla="*/ 1503744 w 2067648"/>
                <a:gd name="connsiteY19" fmla="*/ 375936 h 1738704"/>
                <a:gd name="connsiteX20" fmla="*/ 1644720 w 2067648"/>
                <a:gd name="connsiteY20" fmla="*/ 0 h 1738704"/>
                <a:gd name="connsiteX21" fmla="*/ 2067648 w 2067648"/>
                <a:gd name="connsiteY21" fmla="*/ 422928 h 1738704"/>
                <a:gd name="connsiteX22" fmla="*/ 2067648 w 2067648"/>
                <a:gd name="connsiteY22" fmla="*/ 1127808 h 1738704"/>
                <a:gd name="connsiteX23" fmla="*/ 1926691 w 2067648"/>
                <a:gd name="connsiteY23" fmla="*/ 1421273 h 1738704"/>
                <a:gd name="connsiteX24" fmla="*/ 1926672 w 2067648"/>
                <a:gd name="connsiteY24" fmla="*/ 469920 h 1738704"/>
                <a:gd name="connsiteX25" fmla="*/ 1615773 w 2067648"/>
                <a:gd name="connsiteY25" fmla="*/ 141463 h 1738704"/>
                <a:gd name="connsiteX26" fmla="*/ 1597728 w 2067648"/>
                <a:gd name="connsiteY26" fmla="*/ 140976 h 1738704"/>
                <a:gd name="connsiteX27" fmla="*/ 328944 w 2067648"/>
                <a:gd name="connsiteY27" fmla="*/ 140976 h 1738704"/>
                <a:gd name="connsiteX28" fmla="*/ 317294 w 2067648"/>
                <a:gd name="connsiteY28" fmla="*/ 141178 h 1738704"/>
                <a:gd name="connsiteX29" fmla="*/ 610896 w 2067648"/>
                <a:gd name="connsiteY29" fmla="*/ 0 h 1738704"/>
                <a:gd name="connsiteX30" fmla="*/ 1644720 w 2067648"/>
                <a:gd name="connsiteY30" fmla="*/ 0 h 17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67648" h="1738704">
                  <a:moveTo>
                    <a:pt x="1503744" y="234960"/>
                  </a:moveTo>
                  <a:cubicBezTo>
                    <a:pt x="1685415" y="234960"/>
                    <a:pt x="1832688" y="382233"/>
                    <a:pt x="1832688" y="563904"/>
                  </a:cubicBezTo>
                  <a:lnTo>
                    <a:pt x="1832688" y="1409760"/>
                  </a:lnTo>
                  <a:cubicBezTo>
                    <a:pt x="1832688" y="1591431"/>
                    <a:pt x="1685415" y="1738704"/>
                    <a:pt x="1503744" y="1738704"/>
                  </a:cubicBezTo>
                  <a:lnTo>
                    <a:pt x="328944" y="1738704"/>
                  </a:lnTo>
                  <a:cubicBezTo>
                    <a:pt x="147273" y="1738704"/>
                    <a:pt x="0" y="1591431"/>
                    <a:pt x="0" y="1409760"/>
                  </a:cubicBezTo>
                  <a:lnTo>
                    <a:pt x="0" y="563904"/>
                  </a:lnTo>
                  <a:cubicBezTo>
                    <a:pt x="0" y="382233"/>
                    <a:pt x="147273" y="234960"/>
                    <a:pt x="328944" y="234960"/>
                  </a:cubicBezTo>
                  <a:lnTo>
                    <a:pt x="1503744" y="234960"/>
                  </a:lnTo>
                  <a:close/>
                  <a:moveTo>
                    <a:pt x="1503744" y="375936"/>
                  </a:moveTo>
                  <a:lnTo>
                    <a:pt x="328944" y="375936"/>
                  </a:lnTo>
                  <a:cubicBezTo>
                    <a:pt x="227091" y="375936"/>
                    <a:pt x="144158" y="456946"/>
                    <a:pt x="141065" y="558050"/>
                  </a:cubicBezTo>
                  <a:lnTo>
                    <a:pt x="140976" y="1409760"/>
                  </a:lnTo>
                  <a:cubicBezTo>
                    <a:pt x="140976" y="1511611"/>
                    <a:pt x="221986" y="1594542"/>
                    <a:pt x="323090" y="1597634"/>
                  </a:cubicBezTo>
                  <a:lnTo>
                    <a:pt x="1503744" y="1597728"/>
                  </a:lnTo>
                  <a:cubicBezTo>
                    <a:pt x="1605595" y="1597728"/>
                    <a:pt x="1688526" y="1516714"/>
                    <a:pt x="1691618" y="1415615"/>
                  </a:cubicBezTo>
                  <a:lnTo>
                    <a:pt x="1691712" y="1409760"/>
                  </a:lnTo>
                  <a:lnTo>
                    <a:pt x="1691712" y="563904"/>
                  </a:lnTo>
                  <a:cubicBezTo>
                    <a:pt x="1691712" y="462051"/>
                    <a:pt x="1610698" y="379118"/>
                    <a:pt x="1509599" y="376025"/>
                  </a:cubicBezTo>
                  <a:lnTo>
                    <a:pt x="1503744" y="375936"/>
                  </a:lnTo>
                  <a:close/>
                  <a:moveTo>
                    <a:pt x="1644720" y="0"/>
                  </a:moveTo>
                  <a:cubicBezTo>
                    <a:pt x="1878299" y="0"/>
                    <a:pt x="2067648" y="189351"/>
                    <a:pt x="2067648" y="422928"/>
                  </a:cubicBezTo>
                  <a:lnTo>
                    <a:pt x="2067648" y="1127808"/>
                  </a:lnTo>
                  <a:cubicBezTo>
                    <a:pt x="2067648" y="1246519"/>
                    <a:pt x="2012630" y="1352383"/>
                    <a:pt x="1926691" y="1421273"/>
                  </a:cubicBezTo>
                  <a:lnTo>
                    <a:pt x="1926672" y="469920"/>
                  </a:lnTo>
                  <a:cubicBezTo>
                    <a:pt x="1926672" y="294305"/>
                    <a:pt x="1789051" y="150832"/>
                    <a:pt x="1615773" y="141463"/>
                  </a:cubicBezTo>
                  <a:lnTo>
                    <a:pt x="1597728" y="140976"/>
                  </a:lnTo>
                  <a:lnTo>
                    <a:pt x="328944" y="140976"/>
                  </a:lnTo>
                  <a:cubicBezTo>
                    <a:pt x="325045" y="140976"/>
                    <a:pt x="321160" y="141044"/>
                    <a:pt x="317294" y="141178"/>
                  </a:cubicBezTo>
                  <a:cubicBezTo>
                    <a:pt x="386092" y="55144"/>
                    <a:pt x="492054" y="0"/>
                    <a:pt x="610896" y="0"/>
                  </a:cubicBezTo>
                  <a:lnTo>
                    <a:pt x="1644720" y="0"/>
                  </a:ln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9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73" name="快捷退出按钮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755AEB70-369E-A432-A62B-EBDB3A5A71E3}"/>
                </a:ext>
              </a:extLst>
            </p:cNvPr>
            <p:cNvSpPr/>
            <p:nvPr/>
          </p:nvSpPr>
          <p:spPr>
            <a:xfrm>
              <a:off x="7061390" y="2813825"/>
              <a:ext cx="2020052" cy="285750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CN" sz="12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75" name="快捷退出提示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810519FB-E928-77AA-5A89-34F4BC390973}"/>
                </a:ext>
              </a:extLst>
            </p:cNvPr>
            <p:cNvSpPr/>
            <p:nvPr/>
          </p:nvSpPr>
          <p:spPr>
            <a:xfrm>
              <a:off x="7055486" y="2813825"/>
              <a:ext cx="2020052" cy="2857500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/>
              <a:r>
                <a:rPr lang="zh-CN" alt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提示：</a:t>
              </a:r>
              <a:endParaRPr lang="en-US" altLang="zh-CN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/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在黑屏状态下，点击此处可直接退出黑屏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2BE4D6C-FA03-FB3D-D3EB-2EDEBD9A4D17}"/>
              </a:ext>
            </a:extLst>
          </p:cNvPr>
          <p:cNvGrpSpPr/>
          <p:nvPr/>
        </p:nvGrpSpPr>
        <p:grpSpPr>
          <a:xfrm>
            <a:off x="10861040" y="955810"/>
            <a:ext cx="3335476" cy="5307764"/>
            <a:chOff x="10861040" y="955810"/>
            <a:chExt cx="3335476" cy="530776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12600FE-6563-B6E3-ADC2-C3D0B54B70C8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26F392D-7EDE-A9E4-B2BD-2A5B5D96CB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矩形：圆角 </a:t>
                </a: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28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矩形：圆角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1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图形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65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 组合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13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图形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12</a:t>
                </a: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矩形：圆角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10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文本框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8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▾ 组合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42</a:t>
                </a: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图形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2</a:t>
                </a: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图形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2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矩形：圆角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11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 组合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9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图形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6</a:t>
                </a: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矩形：圆角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4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 组合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7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图形</a:t>
                </a: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11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</a:t>
                </a: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：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圆角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3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矩形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17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矩形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40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文本框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19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0F81081-FEF9-3A1F-0D5C-53BA85307F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46E32195-5197-CB87-0A88-6BE4018001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72" name="图形 71">
                <a:extLst>
                  <a:ext uri="{FF2B5EF4-FFF2-40B4-BE49-F238E27FC236}">
                    <a16:creationId xmlns:a16="http://schemas.microsoft.com/office/drawing/2014/main" id="{14380C4C-AC09-AE90-D9A2-D23150140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74" name="图形 69">
                <a:extLst>
                  <a:ext uri="{FF2B5EF4-FFF2-40B4-BE49-F238E27FC236}">
                    <a16:creationId xmlns:a16="http://schemas.microsoft.com/office/drawing/2014/main" id="{7DC51228-A661-D3B9-8F32-C3EEA096DAFF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00CE997-B967-A9A5-AF34-2622B27F588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C8AB7BFB-94A0-2FA2-BBEF-13BB03B028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76" name="图形 75">
                  <a:extLst>
                    <a:ext uri="{FF2B5EF4-FFF2-40B4-BE49-F238E27FC236}">
                      <a16:creationId xmlns:a16="http://schemas.microsoft.com/office/drawing/2014/main" id="{5C25914B-5F4D-41C4-9B2C-9A6BDA01F0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5BE7EA78-4D63-AFFD-B4C8-CDE83520E920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2B4E273F-7986-B287-EF6F-248012D22D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8" name="图形 87">
                  <a:extLst>
                    <a:ext uri="{FF2B5EF4-FFF2-40B4-BE49-F238E27FC236}">
                      <a16:creationId xmlns:a16="http://schemas.microsoft.com/office/drawing/2014/main" id="{29415E96-02F5-76B8-8B43-0FB05BF58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A760EB-6B1D-2AAC-5E33-B60125B0B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68928" y="2128556"/>
              <a:ext cx="400005" cy="105001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1D8C869-7DD8-7A2A-4BA8-B40D07D3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68928" y="3175816"/>
              <a:ext cx="400005" cy="105001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11C7C91-4E77-B661-3CB7-69E864ABB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71878" y="4194688"/>
              <a:ext cx="400005" cy="1050014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CB33D94-CF3E-3C94-CD4B-60D648F7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71885" y="5213402"/>
              <a:ext cx="400005" cy="1050014"/>
            </a:xfrm>
            <a:prstGeom prst="rect">
              <a:avLst/>
            </a:prstGeom>
          </p:spPr>
        </p:pic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C7C714C-7820-EAD6-00A3-315D8EB68208}"/>
              </a:ext>
            </a:extLst>
          </p:cNvPr>
          <p:cNvGrpSpPr/>
          <p:nvPr/>
        </p:nvGrpSpPr>
        <p:grpSpPr>
          <a:xfrm>
            <a:off x="14594844" y="945651"/>
            <a:ext cx="3335476" cy="5307764"/>
            <a:chOff x="10861040" y="955810"/>
            <a:chExt cx="3335476" cy="5307764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F3AE98FE-6FF3-3D8C-1A50-D7B1EEE0DE48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8BDFBD36-92F0-1405-7616-854743262292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快捷退出提示</a:t>
                </a:r>
                <a:endParaRPr lang="en-US" altLang="zh-CN" sz="105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快捷退出按钮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en-US" altLang="zh-C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icon_dead_dog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Back (more)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Back</a:t>
                </a: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Title-more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▾ </a:t>
                </a: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More opin</a:t>
                </a: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ion</a:t>
                </a: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items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en-US" altLang="zh-C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Icon_right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en-US" altLang="zh-C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Icon_right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 </a:t>
                </a: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More opin</a:t>
                </a: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ion button</a:t>
                </a: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</a:t>
                </a:r>
                <a:endParaRPr lang="en-US" altLang="zh-CN" sz="105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</a:t>
                </a:r>
                <a:r>
                  <a:rPr kumimoji="0" lang="en-US" altLang="zh-C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Icon_more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Quit button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en-US" altLang="zh-CN" sz="1050" dirty="0" err="1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Icon_quit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透明按钮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-1</a:t>
                </a:r>
              </a:p>
              <a:p>
                <a:pPr algn="just">
                  <a:lnSpc>
                    <a:spcPct val="130000"/>
                  </a:lnSpc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透明按钮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-2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Title Dead Dog</a:t>
                </a: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FDDCDFFF-7034-7612-9022-0B2E56DEB6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7F4F377B-A427-1BB8-4BEE-44058CD9EA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97" name="图形 96">
                <a:extLst>
                  <a:ext uri="{FF2B5EF4-FFF2-40B4-BE49-F238E27FC236}">
                    <a16:creationId xmlns:a16="http://schemas.microsoft.com/office/drawing/2014/main" id="{C76F7E16-93AB-6F8B-8DE1-17006E238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98" name="图形 69">
                <a:extLst>
                  <a:ext uri="{FF2B5EF4-FFF2-40B4-BE49-F238E27FC236}">
                    <a16:creationId xmlns:a16="http://schemas.microsoft.com/office/drawing/2014/main" id="{F426FED5-D648-3641-111E-02E08677D476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51522869-C6EC-BCF3-A0CD-4DA75505B6D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103" name="矩形: 圆角 102">
                  <a:extLst>
                    <a:ext uri="{FF2B5EF4-FFF2-40B4-BE49-F238E27FC236}">
                      <a16:creationId xmlns:a16="http://schemas.microsoft.com/office/drawing/2014/main" id="{9DC7CE79-B990-7ADE-5C4A-029491824F71}"/>
                    </a:ext>
                  </a:extLst>
                </p:cNvPr>
                <p:cNvSpPr/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104" name="图形 103">
                  <a:extLst>
                    <a:ext uri="{FF2B5EF4-FFF2-40B4-BE49-F238E27FC236}">
                      <a16:creationId xmlns:a16="http://schemas.microsoft.com/office/drawing/2014/main" id="{CBD3E6EA-D23B-B470-24D9-F158AFC8E91E}"/>
                    </a:ext>
                  </a:extLst>
                </p:cNvPr>
                <p:cNvPicPr/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A3EE1136-D220-445F-922F-D77CA728BC6F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101" name="矩形: 圆角 100">
                  <a:extLst>
                    <a:ext uri="{FF2B5EF4-FFF2-40B4-BE49-F238E27FC236}">
                      <a16:creationId xmlns:a16="http://schemas.microsoft.com/office/drawing/2014/main" id="{FB5BAB9F-FB2D-BB5B-8435-C381A97428C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102" name="图形 101">
                  <a:extLst>
                    <a:ext uri="{FF2B5EF4-FFF2-40B4-BE49-F238E27FC236}">
                      <a16:creationId xmlns:a16="http://schemas.microsoft.com/office/drawing/2014/main" id="{542E5F26-1350-B23D-A48B-4C91F41CFA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7659A966-6E61-2112-7059-D4FB9012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68928" y="2128556"/>
              <a:ext cx="400005" cy="1050015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555EC812-4A07-BC29-3796-967999FC2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68928" y="3175816"/>
              <a:ext cx="400005" cy="1050015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F6A5D84D-656F-99F5-C7C0-D020556D4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71878" y="4194688"/>
              <a:ext cx="400005" cy="1050014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BD52CB57-FF7F-5EC5-75B0-7F8EAF8B9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71885" y="5213402"/>
              <a:ext cx="400005" cy="1050014"/>
            </a:xfrm>
            <a:prstGeom prst="rect">
              <a:avLst/>
            </a:prstGeom>
          </p:spPr>
        </p:pic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623196" y="3810600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194" y="126285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147911" y="607097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2633380" y="639383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3181948" y="639383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3629118" y="639382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3204341" y="167879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763795" y="102684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385702" y="96070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5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250">
        <p159:morph option="byObject"/>
      </p:transition>
    </mc:Choice>
    <mc:Fallback xmlns="">
      <p:transition spd="med" advTm="25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-1" y="-1"/>
            <a:ext cx="14400213" cy="6480175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2788621" y="1064451"/>
            <a:ext cx="0" cy="5128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3184638" y="12983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/>
          </p:cNvSpPr>
          <p:nvPr/>
        </p:nvSpPr>
        <p:spPr>
          <a:xfrm>
            <a:off x="663090" y="110674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/>
          </p:cNvSpPr>
          <p:nvPr/>
        </p:nvSpPr>
        <p:spPr>
          <a:xfrm>
            <a:off x="213855" y="1017289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652535" y="384970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211132" y="2396323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651055" y="6630585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209652" y="51772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651055" y="5233291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55D259-FB76-655E-8385-600F9C4F9572}"/>
              </a:ext>
            </a:extLst>
          </p:cNvPr>
          <p:cNvGrpSpPr/>
          <p:nvPr/>
        </p:nvGrpSpPr>
        <p:grpSpPr>
          <a:xfrm>
            <a:off x="-1" y="6307901"/>
            <a:ext cx="14400205" cy="215444"/>
            <a:chOff x="-35796" y="6107460"/>
            <a:chExt cx="14400205" cy="21544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872F53E-4038-7066-342E-6C33009969BF}"/>
                </a:ext>
              </a:extLst>
            </p:cNvPr>
            <p:cNvSpPr>
              <a:spLocks/>
            </p:cNvSpPr>
            <p:nvPr/>
          </p:nvSpPr>
          <p:spPr>
            <a:xfrm>
              <a:off x="-35796" y="6110665"/>
              <a:ext cx="14400205" cy="193369"/>
            </a:xfrm>
            <a:prstGeom prst="rect">
              <a:avLst/>
            </a:prstGeom>
            <a:solidFill>
              <a:srgbClr val="F5F5F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35F9A14-89F8-6A55-AC2D-851AD02A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39643" y="6117225"/>
              <a:ext cx="1499959" cy="179682"/>
            </a:xfrm>
            <a:prstGeom prst="rect">
              <a:avLst/>
            </a:prstGeom>
          </p:spPr>
        </p:pic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212088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905098" y="6185136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99650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933138" y="6107460"/>
              <a:ext cx="4115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90%</a:t>
              </a:r>
              <a:endParaRPr lang="zh-CN" altLang="en-US" sz="800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E0330-DC58-AC98-3D99-D0CF3F7EF78F}"/>
              </a:ext>
            </a:extLst>
          </p:cNvPr>
          <p:cNvSpPr txBox="1">
            <a:spLocks/>
          </p:cNvSpPr>
          <p:nvPr/>
        </p:nvSpPr>
        <p:spPr>
          <a:xfrm>
            <a:off x="219812" y="6548802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209652" y="3779907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41379-DF41-F70B-D02F-149B455F6473}"/>
              </a:ext>
            </a:extLst>
          </p:cNvPr>
          <p:cNvSpPr>
            <a:spLocks/>
          </p:cNvSpPr>
          <p:nvPr/>
        </p:nvSpPr>
        <p:spPr>
          <a:xfrm>
            <a:off x="657398" y="2468410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EAB0CC8-3AB7-8741-BBA4-804080AE8D61}"/>
              </a:ext>
            </a:extLst>
          </p:cNvPr>
          <p:cNvGrpSpPr/>
          <p:nvPr/>
        </p:nvGrpSpPr>
        <p:grpSpPr>
          <a:xfrm>
            <a:off x="3277656" y="1421273"/>
            <a:ext cx="7155920" cy="4334355"/>
            <a:chOff x="282509" y="341793"/>
            <a:chExt cx="8798933" cy="5329532"/>
          </a:xfrm>
        </p:grpSpPr>
        <p:sp>
          <p:nvSpPr>
            <p:cNvPr id="21" name="Title-dead dog">
              <a:extLst>
                <a:ext uri="{FF2B5EF4-FFF2-40B4-BE49-F238E27FC236}">
                  <a16:creationId xmlns:a16="http://schemas.microsoft.com/office/drawing/2014/main" id="{AFD7FDCF-DE23-99BF-F3C0-ACDFDFCDDFCA}"/>
                </a:ext>
              </a:extLst>
            </p:cNvPr>
            <p:cNvSpPr txBox="1"/>
            <p:nvPr/>
          </p:nvSpPr>
          <p:spPr>
            <a:xfrm>
              <a:off x="742774" y="341793"/>
              <a:ext cx="1761887" cy="3405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  <a:endParaRPr lang="en-US" altLang="zh-CN" sz="1200" dirty="0">
                <a:solidFill>
                  <a:srgbClr val="D1D1D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30" name="Quit bot">
              <a:extLst>
                <a:ext uri="{FF2B5EF4-FFF2-40B4-BE49-F238E27FC236}">
                  <a16:creationId xmlns:a16="http://schemas.microsoft.com/office/drawing/2014/main" id="{34F59A0B-E8EF-7806-9B10-AE149BF63F66}"/>
                </a:ext>
              </a:extLst>
            </p:cNvPr>
            <p:cNvGrpSpPr/>
            <p:nvPr/>
          </p:nvGrpSpPr>
          <p:grpSpPr>
            <a:xfrm>
              <a:off x="811987" y="4246042"/>
              <a:ext cx="2986999" cy="468324"/>
              <a:chOff x="817891" y="4212581"/>
              <a:chExt cx="2986999" cy="468324"/>
            </a:xfrm>
          </p:grpSpPr>
          <p:sp>
            <p:nvSpPr>
              <p:cNvPr id="31" name="矩形: 圆角 30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DA041230-D888-BEF7-54D8-C06A3438439F}"/>
                  </a:ext>
                </a:extLst>
              </p:cNvPr>
              <p:cNvSpPr/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68300" dist="76200" dir="5400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32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16E81B53-A0E1-1AB6-4342-2937AFB039A5}"/>
                  </a:ext>
                </a:extLst>
              </p:cNvPr>
              <p:cNvSpPr/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33" name="More-opin bot">
              <a:extLst>
                <a:ext uri="{FF2B5EF4-FFF2-40B4-BE49-F238E27FC236}">
                  <a16:creationId xmlns:a16="http://schemas.microsoft.com/office/drawing/2014/main" id="{5DB017A0-AFB3-EF98-E4AE-7BAA1949C8E8}"/>
                </a:ext>
              </a:extLst>
            </p:cNvPr>
            <p:cNvGrpSpPr/>
            <p:nvPr/>
          </p:nvGrpSpPr>
          <p:grpSpPr>
            <a:xfrm>
              <a:off x="817891" y="3676231"/>
              <a:ext cx="2986999" cy="468324"/>
              <a:chOff x="817891" y="3676231"/>
              <a:chExt cx="2986999" cy="468324"/>
            </a:xfrm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B3258F36-55AC-C4CB-48B0-2B0B9602A6EE}"/>
                  </a:ext>
                </a:extLst>
              </p:cNvPr>
              <p:cNvSpPr/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42" name="图形 41">
                <a:extLst>
                  <a:ext uri="{FF2B5EF4-FFF2-40B4-BE49-F238E27FC236}">
                    <a16:creationId xmlns:a16="http://schemas.microsoft.com/office/drawing/2014/main" id="{E11F0D22-FFB7-9250-29A2-CAD9D1C94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grpSp>
          <p:nvGrpSpPr>
            <p:cNvPr id="43" name="More opin items">
              <a:extLst>
                <a:ext uri="{FF2B5EF4-FFF2-40B4-BE49-F238E27FC236}">
                  <a16:creationId xmlns:a16="http://schemas.microsoft.com/office/drawing/2014/main" id="{04EDC171-2F52-905D-16C6-4676A439D5A3}"/>
                </a:ext>
              </a:extLst>
            </p:cNvPr>
            <p:cNvGrpSpPr/>
            <p:nvPr/>
          </p:nvGrpSpPr>
          <p:grpSpPr>
            <a:xfrm>
              <a:off x="811987" y="2433176"/>
              <a:ext cx="2986999" cy="996495"/>
              <a:chOff x="811987" y="2433176"/>
              <a:chExt cx="2986999" cy="996495"/>
            </a:xfrm>
          </p:grpSpPr>
          <p:sp>
            <p:nvSpPr>
              <p:cNvPr id="44" name="矩形: 圆角 4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7D87192-6ADB-25F5-B95E-C21654E1E8D6}"/>
                  </a:ext>
                </a:extLst>
              </p:cNvPr>
              <p:cNvSpPr/>
              <p:nvPr/>
            </p:nvSpPr>
            <p:spPr>
              <a:xfrm>
                <a:off x="811987" y="2433176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设置</a:t>
                </a:r>
              </a:p>
            </p:txBody>
          </p:sp>
          <p:sp>
            <p:nvSpPr>
              <p:cNvPr id="45" name="矩形: 圆角 4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8E2B3F5-353B-E437-9E88-880DF2E298B1}"/>
                  </a:ext>
                </a:extLst>
              </p:cNvPr>
              <p:cNvSpPr/>
              <p:nvPr/>
            </p:nvSpPr>
            <p:spPr>
              <a:xfrm>
                <a:off x="811987" y="2961347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关于</a:t>
                </a:r>
              </a:p>
            </p:txBody>
          </p:sp>
          <p:sp>
            <p:nvSpPr>
              <p:cNvPr id="47" name="图形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D4CBF4A-5E69-01FB-9D54-6B02264E9EA0}"/>
                  </a:ext>
                </a:extLst>
              </p:cNvPr>
              <p:cNvSpPr/>
              <p:nvPr/>
            </p:nvSpPr>
            <p:spPr>
              <a:xfrm>
                <a:off x="3513121" y="2593174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63" name="图形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47F632C-5887-F27C-6291-73E3939A7777}"/>
                  </a:ext>
                </a:extLst>
              </p:cNvPr>
              <p:cNvSpPr/>
              <p:nvPr/>
            </p:nvSpPr>
            <p:spPr>
              <a:xfrm>
                <a:off x="3518570" y="3111434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9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64" name="Title-more">
              <a:extLst>
                <a:ext uri="{FF2B5EF4-FFF2-40B4-BE49-F238E27FC236}">
                  <a16:creationId xmlns:a16="http://schemas.microsoft.com/office/drawing/2014/main" id="{BD48CD27-0A88-2987-0ECD-EB9294782BF5}"/>
                </a:ext>
              </a:extLst>
            </p:cNvPr>
            <p:cNvSpPr txBox="1"/>
            <p:nvPr/>
          </p:nvSpPr>
          <p:spPr>
            <a:xfrm>
              <a:off x="750028" y="562836"/>
              <a:ext cx="1268906" cy="3405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更多选项</a:t>
              </a:r>
              <a:endParaRPr lang="en-US" altLang="zh-CN" sz="12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65" name="Back (more)">
              <a:extLst>
                <a:ext uri="{FF2B5EF4-FFF2-40B4-BE49-F238E27FC236}">
                  <a16:creationId xmlns:a16="http://schemas.microsoft.com/office/drawing/2014/main" id="{B07A3446-D9D2-43BC-B80E-A6A3C658F5CB}"/>
                </a:ext>
              </a:extLst>
            </p:cNvPr>
            <p:cNvGrpSpPr/>
            <p:nvPr/>
          </p:nvGrpSpPr>
          <p:grpSpPr>
            <a:xfrm>
              <a:off x="282509" y="522884"/>
              <a:ext cx="388822" cy="388800"/>
              <a:chOff x="288413" y="522884"/>
              <a:chExt cx="388822" cy="388800"/>
            </a:xfrm>
          </p:grpSpPr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35CC6997-E63E-B571-BC34-59C17382CF9A}"/>
                  </a:ext>
                </a:extLst>
              </p:cNvPr>
              <p:cNvSpPr/>
              <p:nvPr/>
            </p:nvSpPr>
            <p:spPr>
              <a:xfrm>
                <a:off x="288413" y="522884"/>
                <a:ext cx="388822" cy="388800"/>
              </a:xfrm>
              <a:prstGeom prst="roundRect">
                <a:avLst>
                  <a:gd name="adj" fmla="val 25206"/>
                </a:avLst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05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pic>
            <p:nvPicPr>
              <p:cNvPr id="70" name="Back">
                <a:extLst>
                  <a:ext uri="{FF2B5EF4-FFF2-40B4-BE49-F238E27FC236}">
                    <a16:creationId xmlns:a16="http://schemas.microsoft.com/office/drawing/2014/main" id="{83E0D544-12AD-A7F6-9CFB-B65363530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t="4552" b="4552"/>
              <a:stretch/>
            </p:blipFill>
            <p:spPr>
              <a:xfrm>
                <a:off x="373868" y="612058"/>
                <a:ext cx="232502" cy="211337"/>
              </a:xfrm>
              <a:prstGeom prst="rect">
                <a:avLst/>
              </a:prstGeom>
            </p:spPr>
          </p:pic>
        </p:grpSp>
        <p:sp>
          <p:nvSpPr>
            <p:cNvPr id="71" name="ic_dd">
              <a:extLst>
                <a:ext uri="{FF2B5EF4-FFF2-40B4-BE49-F238E27FC236}">
                  <a16:creationId xmlns:a16="http://schemas.microsoft.com/office/drawing/2014/main" id="{ACF95460-90C0-468A-3A69-2FF85A471B5F}"/>
                </a:ext>
              </a:extLst>
            </p:cNvPr>
            <p:cNvSpPr/>
            <p:nvPr/>
          </p:nvSpPr>
          <p:spPr>
            <a:xfrm>
              <a:off x="6696813" y="3290640"/>
              <a:ext cx="2067648" cy="1738704"/>
            </a:xfrm>
            <a:custGeom>
              <a:avLst/>
              <a:gdLst>
                <a:gd name="connsiteX0" fmla="*/ 1503744 w 2067648"/>
                <a:gd name="connsiteY0" fmla="*/ 234960 h 1738704"/>
                <a:gd name="connsiteX1" fmla="*/ 1832688 w 2067648"/>
                <a:gd name="connsiteY1" fmla="*/ 563904 h 1738704"/>
                <a:gd name="connsiteX2" fmla="*/ 1832688 w 2067648"/>
                <a:gd name="connsiteY2" fmla="*/ 1409760 h 1738704"/>
                <a:gd name="connsiteX3" fmla="*/ 1503744 w 2067648"/>
                <a:gd name="connsiteY3" fmla="*/ 1738704 h 1738704"/>
                <a:gd name="connsiteX4" fmla="*/ 328944 w 2067648"/>
                <a:gd name="connsiteY4" fmla="*/ 1738704 h 1738704"/>
                <a:gd name="connsiteX5" fmla="*/ 0 w 2067648"/>
                <a:gd name="connsiteY5" fmla="*/ 1409760 h 1738704"/>
                <a:gd name="connsiteX6" fmla="*/ 0 w 2067648"/>
                <a:gd name="connsiteY6" fmla="*/ 563904 h 1738704"/>
                <a:gd name="connsiteX7" fmla="*/ 328944 w 2067648"/>
                <a:gd name="connsiteY7" fmla="*/ 234960 h 1738704"/>
                <a:gd name="connsiteX8" fmla="*/ 1503744 w 2067648"/>
                <a:gd name="connsiteY8" fmla="*/ 234960 h 1738704"/>
                <a:gd name="connsiteX9" fmla="*/ 1503744 w 2067648"/>
                <a:gd name="connsiteY9" fmla="*/ 375936 h 1738704"/>
                <a:gd name="connsiteX10" fmla="*/ 328944 w 2067648"/>
                <a:gd name="connsiteY10" fmla="*/ 375936 h 1738704"/>
                <a:gd name="connsiteX11" fmla="*/ 141065 w 2067648"/>
                <a:gd name="connsiteY11" fmla="*/ 558050 h 1738704"/>
                <a:gd name="connsiteX12" fmla="*/ 140976 w 2067648"/>
                <a:gd name="connsiteY12" fmla="*/ 1409760 h 1738704"/>
                <a:gd name="connsiteX13" fmla="*/ 323090 w 2067648"/>
                <a:gd name="connsiteY13" fmla="*/ 1597634 h 1738704"/>
                <a:gd name="connsiteX14" fmla="*/ 1503744 w 2067648"/>
                <a:gd name="connsiteY14" fmla="*/ 1597728 h 1738704"/>
                <a:gd name="connsiteX15" fmla="*/ 1691618 w 2067648"/>
                <a:gd name="connsiteY15" fmla="*/ 1415615 h 1738704"/>
                <a:gd name="connsiteX16" fmla="*/ 1691712 w 2067648"/>
                <a:gd name="connsiteY16" fmla="*/ 1409760 h 1738704"/>
                <a:gd name="connsiteX17" fmla="*/ 1691712 w 2067648"/>
                <a:gd name="connsiteY17" fmla="*/ 563904 h 1738704"/>
                <a:gd name="connsiteX18" fmla="*/ 1509599 w 2067648"/>
                <a:gd name="connsiteY18" fmla="*/ 376025 h 1738704"/>
                <a:gd name="connsiteX19" fmla="*/ 1503744 w 2067648"/>
                <a:gd name="connsiteY19" fmla="*/ 375936 h 1738704"/>
                <a:gd name="connsiteX20" fmla="*/ 1644720 w 2067648"/>
                <a:gd name="connsiteY20" fmla="*/ 0 h 1738704"/>
                <a:gd name="connsiteX21" fmla="*/ 2067648 w 2067648"/>
                <a:gd name="connsiteY21" fmla="*/ 422928 h 1738704"/>
                <a:gd name="connsiteX22" fmla="*/ 2067648 w 2067648"/>
                <a:gd name="connsiteY22" fmla="*/ 1127808 h 1738704"/>
                <a:gd name="connsiteX23" fmla="*/ 1926691 w 2067648"/>
                <a:gd name="connsiteY23" fmla="*/ 1421273 h 1738704"/>
                <a:gd name="connsiteX24" fmla="*/ 1926672 w 2067648"/>
                <a:gd name="connsiteY24" fmla="*/ 469920 h 1738704"/>
                <a:gd name="connsiteX25" fmla="*/ 1615773 w 2067648"/>
                <a:gd name="connsiteY25" fmla="*/ 141463 h 1738704"/>
                <a:gd name="connsiteX26" fmla="*/ 1597728 w 2067648"/>
                <a:gd name="connsiteY26" fmla="*/ 140976 h 1738704"/>
                <a:gd name="connsiteX27" fmla="*/ 328944 w 2067648"/>
                <a:gd name="connsiteY27" fmla="*/ 140976 h 1738704"/>
                <a:gd name="connsiteX28" fmla="*/ 317294 w 2067648"/>
                <a:gd name="connsiteY28" fmla="*/ 141178 h 1738704"/>
                <a:gd name="connsiteX29" fmla="*/ 610896 w 2067648"/>
                <a:gd name="connsiteY29" fmla="*/ 0 h 1738704"/>
                <a:gd name="connsiteX30" fmla="*/ 1644720 w 2067648"/>
                <a:gd name="connsiteY30" fmla="*/ 0 h 17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67648" h="1738704">
                  <a:moveTo>
                    <a:pt x="1503744" y="234960"/>
                  </a:moveTo>
                  <a:cubicBezTo>
                    <a:pt x="1685415" y="234960"/>
                    <a:pt x="1832688" y="382233"/>
                    <a:pt x="1832688" y="563904"/>
                  </a:cubicBezTo>
                  <a:lnTo>
                    <a:pt x="1832688" y="1409760"/>
                  </a:lnTo>
                  <a:cubicBezTo>
                    <a:pt x="1832688" y="1591431"/>
                    <a:pt x="1685415" y="1738704"/>
                    <a:pt x="1503744" y="1738704"/>
                  </a:cubicBezTo>
                  <a:lnTo>
                    <a:pt x="328944" y="1738704"/>
                  </a:lnTo>
                  <a:cubicBezTo>
                    <a:pt x="147273" y="1738704"/>
                    <a:pt x="0" y="1591431"/>
                    <a:pt x="0" y="1409760"/>
                  </a:cubicBezTo>
                  <a:lnTo>
                    <a:pt x="0" y="563904"/>
                  </a:lnTo>
                  <a:cubicBezTo>
                    <a:pt x="0" y="382233"/>
                    <a:pt x="147273" y="234960"/>
                    <a:pt x="328944" y="234960"/>
                  </a:cubicBezTo>
                  <a:lnTo>
                    <a:pt x="1503744" y="234960"/>
                  </a:lnTo>
                  <a:close/>
                  <a:moveTo>
                    <a:pt x="1503744" y="375936"/>
                  </a:moveTo>
                  <a:lnTo>
                    <a:pt x="328944" y="375936"/>
                  </a:lnTo>
                  <a:cubicBezTo>
                    <a:pt x="227091" y="375936"/>
                    <a:pt x="144158" y="456946"/>
                    <a:pt x="141065" y="558050"/>
                  </a:cubicBezTo>
                  <a:lnTo>
                    <a:pt x="140976" y="1409760"/>
                  </a:lnTo>
                  <a:cubicBezTo>
                    <a:pt x="140976" y="1511611"/>
                    <a:pt x="221986" y="1594542"/>
                    <a:pt x="323090" y="1597634"/>
                  </a:cubicBezTo>
                  <a:lnTo>
                    <a:pt x="1503744" y="1597728"/>
                  </a:lnTo>
                  <a:cubicBezTo>
                    <a:pt x="1605595" y="1597728"/>
                    <a:pt x="1688526" y="1516714"/>
                    <a:pt x="1691618" y="1415615"/>
                  </a:cubicBezTo>
                  <a:lnTo>
                    <a:pt x="1691712" y="1409760"/>
                  </a:lnTo>
                  <a:lnTo>
                    <a:pt x="1691712" y="563904"/>
                  </a:lnTo>
                  <a:cubicBezTo>
                    <a:pt x="1691712" y="462051"/>
                    <a:pt x="1610698" y="379118"/>
                    <a:pt x="1509599" y="376025"/>
                  </a:cubicBezTo>
                  <a:lnTo>
                    <a:pt x="1503744" y="375936"/>
                  </a:lnTo>
                  <a:close/>
                  <a:moveTo>
                    <a:pt x="1644720" y="0"/>
                  </a:moveTo>
                  <a:cubicBezTo>
                    <a:pt x="1878299" y="0"/>
                    <a:pt x="2067648" y="189351"/>
                    <a:pt x="2067648" y="422928"/>
                  </a:cubicBezTo>
                  <a:lnTo>
                    <a:pt x="2067648" y="1127808"/>
                  </a:lnTo>
                  <a:cubicBezTo>
                    <a:pt x="2067648" y="1246519"/>
                    <a:pt x="2012630" y="1352383"/>
                    <a:pt x="1926691" y="1421273"/>
                  </a:cubicBezTo>
                  <a:lnTo>
                    <a:pt x="1926672" y="469920"/>
                  </a:lnTo>
                  <a:cubicBezTo>
                    <a:pt x="1926672" y="294305"/>
                    <a:pt x="1789051" y="150832"/>
                    <a:pt x="1615773" y="141463"/>
                  </a:cubicBezTo>
                  <a:lnTo>
                    <a:pt x="1597728" y="140976"/>
                  </a:lnTo>
                  <a:lnTo>
                    <a:pt x="328944" y="140976"/>
                  </a:lnTo>
                  <a:cubicBezTo>
                    <a:pt x="325045" y="140976"/>
                    <a:pt x="321160" y="141044"/>
                    <a:pt x="317294" y="141178"/>
                  </a:cubicBezTo>
                  <a:cubicBezTo>
                    <a:pt x="386092" y="55144"/>
                    <a:pt x="492054" y="0"/>
                    <a:pt x="610896" y="0"/>
                  </a:cubicBezTo>
                  <a:lnTo>
                    <a:pt x="1644720" y="0"/>
                  </a:ln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90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73" name="快捷退出按钮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755AEB70-369E-A432-A62B-EBDB3A5A71E3}"/>
                </a:ext>
              </a:extLst>
            </p:cNvPr>
            <p:cNvSpPr/>
            <p:nvPr/>
          </p:nvSpPr>
          <p:spPr>
            <a:xfrm>
              <a:off x="7061390" y="2813825"/>
              <a:ext cx="2020052" cy="285750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CN" sz="12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75" name="快捷退出提示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810519FB-E928-77AA-5A89-34F4BC390973}"/>
                </a:ext>
              </a:extLst>
            </p:cNvPr>
            <p:cNvSpPr/>
            <p:nvPr/>
          </p:nvSpPr>
          <p:spPr>
            <a:xfrm>
              <a:off x="7055486" y="2813825"/>
              <a:ext cx="2020052" cy="2857500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/>
              <a:r>
                <a:rPr lang="zh-CN" alt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提示：</a:t>
              </a:r>
              <a:endParaRPr lang="en-US" altLang="zh-CN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/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在黑屏状态下，点击此处可直接退出黑屏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FFFF6FE-F3FC-10FD-F3D0-57E367513177}"/>
              </a:ext>
            </a:extLst>
          </p:cNvPr>
          <p:cNvGrpSpPr/>
          <p:nvPr/>
        </p:nvGrpSpPr>
        <p:grpSpPr>
          <a:xfrm>
            <a:off x="10861040" y="955810"/>
            <a:ext cx="3335476" cy="5307764"/>
            <a:chOff x="10861040" y="955810"/>
            <a:chExt cx="3335476" cy="530776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12600FE-6563-B6E3-ADC2-C3D0B54B70C8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26F392D-7EDE-A9E4-B2BD-2A5B5D96CB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快捷退出提示</a:t>
                </a:r>
                <a:endParaRPr lang="en-US" altLang="zh-CN" sz="105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快捷退出按钮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en-US" altLang="zh-C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icon_dead_dog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Back (more)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Back</a:t>
                </a: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Title-more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5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▾ </a:t>
                </a: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More opin</a:t>
                </a: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ion</a:t>
                </a: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items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en-US" altLang="zh-C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Icon_right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en-US" altLang="zh-C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Icon_right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 </a:t>
                </a: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More opin</a:t>
                </a: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ion button</a:t>
                </a:r>
                <a:r>
                  <a:rPr lang="zh-CN" altLang="en-US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</a:t>
                </a:r>
                <a:endParaRPr lang="en-US" altLang="zh-CN" sz="105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</a:t>
                </a:r>
                <a:r>
                  <a:rPr kumimoji="0" lang="en-US" altLang="zh-C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Icon_more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Quit button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5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</a:t>
                </a:r>
                <a:r>
                  <a:rPr lang="en-US" altLang="zh-CN" sz="1050" dirty="0" err="1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Icon_quit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透明按钮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-1</a:t>
                </a:r>
              </a:p>
              <a:p>
                <a:pPr algn="just">
                  <a:lnSpc>
                    <a:spcPct val="130000"/>
                  </a:lnSpc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透明按钮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-2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Title Dead Dog</a:t>
                </a: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0F81081-FEF9-3A1F-0D5C-53BA85307F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46E32195-5197-CB87-0A88-6BE4018001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72" name="图形 71">
                <a:extLst>
                  <a:ext uri="{FF2B5EF4-FFF2-40B4-BE49-F238E27FC236}">
                    <a16:creationId xmlns:a16="http://schemas.microsoft.com/office/drawing/2014/main" id="{14380C4C-AC09-AE90-D9A2-D23150140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74" name="图形 69">
                <a:extLst>
                  <a:ext uri="{FF2B5EF4-FFF2-40B4-BE49-F238E27FC236}">
                    <a16:creationId xmlns:a16="http://schemas.microsoft.com/office/drawing/2014/main" id="{7DC51228-A661-D3B9-8F32-C3EEA096DAFF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00CE997-B967-A9A5-AF34-2622B27F588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C8AB7BFB-94A0-2FA2-BBEF-13BB03B028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76" name="图形 75">
                  <a:extLst>
                    <a:ext uri="{FF2B5EF4-FFF2-40B4-BE49-F238E27FC236}">
                      <a16:creationId xmlns:a16="http://schemas.microsoft.com/office/drawing/2014/main" id="{5C25914B-5F4D-41C4-9B2C-9A6BDA01F0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5BE7EA78-4D63-AFFD-B4C8-CDE83520E920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2B4E273F-7986-B287-EF6F-248012D22D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8" name="图形 87">
                  <a:extLst>
                    <a:ext uri="{FF2B5EF4-FFF2-40B4-BE49-F238E27FC236}">
                      <a16:creationId xmlns:a16="http://schemas.microsoft.com/office/drawing/2014/main" id="{29415E96-02F5-76B8-8B43-0FB05BF58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A760EB-6B1D-2AAC-5E33-B60125B0B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68928" y="2128556"/>
              <a:ext cx="400005" cy="105001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1D8C869-7DD8-7A2A-4BA8-B40D07D3E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68928" y="3175816"/>
              <a:ext cx="400005" cy="105001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11C7C91-4E77-B661-3CB7-69E864ABB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71878" y="4194688"/>
              <a:ext cx="400005" cy="1050014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CB33D94-CF3E-3C94-CD4B-60D648F7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571885" y="5213402"/>
              <a:ext cx="400005" cy="1050014"/>
            </a:xfrm>
            <a:prstGeom prst="rect">
              <a:avLst/>
            </a:prstGeom>
          </p:spPr>
        </p:pic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623196" y="3810600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050D7FA-8864-D5A3-6D2D-9633F78FB105}"/>
              </a:ext>
            </a:extLst>
          </p:cNvPr>
          <p:cNvGrpSpPr/>
          <p:nvPr/>
        </p:nvGrpSpPr>
        <p:grpSpPr>
          <a:xfrm>
            <a:off x="0" y="1905"/>
            <a:ext cx="14390920" cy="943438"/>
            <a:chOff x="0" y="1905"/>
            <a:chExt cx="14390920" cy="943438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3DD645E-9567-5B1B-2165-4E1CD135A4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84" y="9524"/>
              <a:ext cx="14381636" cy="935819"/>
              <a:chOff x="697853" y="122468"/>
              <a:chExt cx="13021315" cy="890292"/>
            </a:xfrm>
          </p:grpSpPr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6D28B4FE-36B8-16B3-08DC-A9C6DB1F2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 radius="1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" t="7922" b="79828"/>
              <a:stretch/>
            </p:blipFill>
            <p:spPr>
              <a:xfrm>
                <a:off x="697859" y="122468"/>
                <a:ext cx="13021309" cy="889876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81" name="矩形: 圆角 2">
                <a:extLst>
                  <a:ext uri="{FF2B5EF4-FFF2-40B4-BE49-F238E27FC236}">
                    <a16:creationId xmlns:a16="http://schemas.microsoft.com/office/drawing/2014/main" id="{991E56D1-FC62-7B77-86FC-C5E22330C0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853" y="123866"/>
                <a:ext cx="13021310" cy="888478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2" name="矩形: 圆角 9">
                <a:extLst>
                  <a:ext uri="{FF2B5EF4-FFF2-40B4-BE49-F238E27FC236}">
                    <a16:creationId xmlns:a16="http://schemas.microsoft.com/office/drawing/2014/main" id="{4F1E246B-926E-E429-09E6-E95F910223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860" y="124283"/>
                <a:ext cx="13021302" cy="888477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</p:grp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73D8A9C3-A12B-5E70-374E-755830779FE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905"/>
              <a:ext cx="2788621" cy="0"/>
            </a:xfrm>
            <a:prstGeom prst="line">
              <a:avLst/>
            </a:prstGeom>
            <a:ln w="12700">
              <a:solidFill>
                <a:srgbClr val="FED1BD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0AB69A8-10AC-A0B1-07E8-89B54748CCB9}"/>
              </a:ext>
            </a:extLst>
          </p:cNvPr>
          <p:cNvGrpSpPr/>
          <p:nvPr/>
        </p:nvGrpSpPr>
        <p:grpSpPr>
          <a:xfrm>
            <a:off x="0" y="0"/>
            <a:ext cx="14390920" cy="926137"/>
            <a:chOff x="0" y="0"/>
            <a:chExt cx="14390920" cy="926137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D3CCA68-8698-6111-F368-D3270F8A50AE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84" y="9524"/>
              <a:ext cx="14381636" cy="916613"/>
              <a:chOff x="697853" y="122468"/>
              <a:chExt cx="13021315" cy="872020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9848DEE5-CDA8-A367-F88B-70CC2E1F5C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 radius="1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" t="7922" b="80074"/>
              <a:stretch/>
            </p:blipFill>
            <p:spPr>
              <a:xfrm>
                <a:off x="697859" y="122468"/>
                <a:ext cx="13021309" cy="872020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62" name="矩形: 圆角 2">
                <a:extLst>
                  <a:ext uri="{FF2B5EF4-FFF2-40B4-BE49-F238E27FC236}">
                    <a16:creationId xmlns:a16="http://schemas.microsoft.com/office/drawing/2014/main" id="{337D0F09-ED18-02D7-50A8-694DAD1552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853" y="123866"/>
                <a:ext cx="13021310" cy="870207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0" name="矩形: 圆角 9">
                <a:extLst>
                  <a:ext uri="{FF2B5EF4-FFF2-40B4-BE49-F238E27FC236}">
                    <a16:creationId xmlns:a16="http://schemas.microsoft.com/office/drawing/2014/main" id="{1B9BF08A-202D-E328-F0FE-68B76AC91F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860" y="124282"/>
                <a:ext cx="13021302" cy="870206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</p:grp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0EDFC979-16F7-36F7-0CB0-EE8C667DAA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0"/>
              <a:ext cx="1719580" cy="0"/>
            </a:xfrm>
            <a:prstGeom prst="line">
              <a:avLst/>
            </a:prstGeom>
            <a:ln>
              <a:solidFill>
                <a:srgbClr val="FED1BD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194" y="126285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147911" y="607097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2633380" y="639383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3181948" y="639383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3629118" y="639382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180973" y="945651"/>
            <a:ext cx="14027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3204341" y="167879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763795" y="102684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385702" y="96070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-1" y="-1"/>
            <a:ext cx="14400213" cy="6480175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180973" y="945651"/>
            <a:ext cx="14027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2788621" y="1064451"/>
            <a:ext cx="0" cy="5128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652535" y="2465916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211132" y="1012531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651055" y="5246793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209652" y="379341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651055" y="3849499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55D259-FB76-655E-8385-600F9C4F9572}"/>
              </a:ext>
            </a:extLst>
          </p:cNvPr>
          <p:cNvGrpSpPr/>
          <p:nvPr/>
        </p:nvGrpSpPr>
        <p:grpSpPr>
          <a:xfrm>
            <a:off x="-1" y="6307901"/>
            <a:ext cx="14400205" cy="215444"/>
            <a:chOff x="-35796" y="6107460"/>
            <a:chExt cx="14400205" cy="21544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872F53E-4038-7066-342E-6C33009969BF}"/>
                </a:ext>
              </a:extLst>
            </p:cNvPr>
            <p:cNvSpPr>
              <a:spLocks/>
            </p:cNvSpPr>
            <p:nvPr/>
          </p:nvSpPr>
          <p:spPr>
            <a:xfrm>
              <a:off x="-35796" y="6110665"/>
              <a:ext cx="14400205" cy="193369"/>
            </a:xfrm>
            <a:prstGeom prst="rect">
              <a:avLst/>
            </a:prstGeom>
            <a:solidFill>
              <a:srgbClr val="F5F5F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35F9A14-89F8-6A55-AC2D-851AD02A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39643" y="6117225"/>
              <a:ext cx="1499959" cy="179682"/>
            </a:xfrm>
            <a:prstGeom prst="rect">
              <a:avLst/>
            </a:prstGeom>
          </p:spPr>
        </p:pic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212088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905098" y="6185136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99650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933138" y="6107460"/>
              <a:ext cx="4115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90%</a:t>
              </a:r>
              <a:endParaRPr lang="zh-CN" altLang="en-US" sz="800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E0330-DC58-AC98-3D99-D0CF3F7EF78F}"/>
              </a:ext>
            </a:extLst>
          </p:cNvPr>
          <p:cNvSpPr txBox="1">
            <a:spLocks/>
          </p:cNvSpPr>
          <p:nvPr/>
        </p:nvSpPr>
        <p:spPr>
          <a:xfrm>
            <a:off x="219812" y="516501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209652" y="2396115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41379-DF41-F70B-D02F-149B455F6473}"/>
              </a:ext>
            </a:extLst>
          </p:cNvPr>
          <p:cNvSpPr>
            <a:spLocks/>
          </p:cNvSpPr>
          <p:nvPr/>
        </p:nvSpPr>
        <p:spPr>
          <a:xfrm>
            <a:off x="657398" y="108461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0D29EA-12A6-F191-EB50-AA975FC16D4F}"/>
              </a:ext>
            </a:extLst>
          </p:cNvPr>
          <p:cNvSpPr>
            <a:spLocks/>
          </p:cNvSpPr>
          <p:nvPr/>
        </p:nvSpPr>
        <p:spPr>
          <a:xfrm>
            <a:off x="3184638" y="12983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68F2DD8-B6C3-79B8-ACBF-151F180D5530}"/>
              </a:ext>
            </a:extLst>
          </p:cNvPr>
          <p:cNvGrpSpPr/>
          <p:nvPr/>
        </p:nvGrpSpPr>
        <p:grpSpPr>
          <a:xfrm>
            <a:off x="3324234" y="1377519"/>
            <a:ext cx="6990939" cy="4157005"/>
            <a:chOff x="251147" y="154854"/>
            <a:chExt cx="8495023" cy="5051375"/>
          </a:xfrm>
        </p:grpSpPr>
        <p:sp>
          <p:nvSpPr>
            <p:cNvPr id="21" name="Title">
              <a:extLst>
                <a:ext uri="{FF2B5EF4-FFF2-40B4-BE49-F238E27FC236}">
                  <a16:creationId xmlns:a16="http://schemas.microsoft.com/office/drawing/2014/main" id="{AA167D8C-B64A-C447-001A-CA29AEC67AE9}"/>
                </a:ext>
              </a:extLst>
            </p:cNvPr>
            <p:cNvSpPr txBox="1"/>
            <p:nvPr/>
          </p:nvSpPr>
          <p:spPr>
            <a:xfrm>
              <a:off x="705508" y="176129"/>
              <a:ext cx="738281" cy="4118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设置</a:t>
              </a:r>
              <a:endParaRPr lang="en-US" altLang="zh-CN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7" name="ic_settings">
              <a:extLst>
                <a:ext uri="{FF2B5EF4-FFF2-40B4-BE49-F238E27FC236}">
                  <a16:creationId xmlns:a16="http://schemas.microsoft.com/office/drawing/2014/main" id="{50E88C8B-1015-A0BA-E43E-3B409587BF21}"/>
                </a:ext>
              </a:extLst>
            </p:cNvPr>
            <p:cNvSpPr/>
            <p:nvPr/>
          </p:nvSpPr>
          <p:spPr>
            <a:xfrm>
              <a:off x="6760308" y="3134493"/>
              <a:ext cx="1985862" cy="2071736"/>
            </a:xfrm>
            <a:custGeom>
              <a:avLst/>
              <a:gdLst>
                <a:gd name="connsiteX0" fmla="*/ 196569 w 343481"/>
                <a:gd name="connsiteY0" fmla="*/ 0 h 358378"/>
                <a:gd name="connsiteX1" fmla="*/ 223390 w 343481"/>
                <a:gd name="connsiteY1" fmla="*/ 17703 h 358378"/>
                <a:gd name="connsiteX2" fmla="*/ 223390 w 343481"/>
                <a:gd name="connsiteY2" fmla="*/ 17703 h 358378"/>
                <a:gd name="connsiteX3" fmla="*/ 237104 w 343481"/>
                <a:gd name="connsiteY3" fmla="*/ 49777 h 358378"/>
                <a:gd name="connsiteX4" fmla="*/ 251279 w 343481"/>
                <a:gd name="connsiteY4" fmla="*/ 57961 h 358378"/>
                <a:gd name="connsiteX5" fmla="*/ 286015 w 343481"/>
                <a:gd name="connsiteY5" fmla="*/ 53775 h 358378"/>
                <a:gd name="connsiteX6" fmla="*/ 314177 w 343481"/>
                <a:gd name="connsiteY6" fmla="*/ 67167 h 358378"/>
                <a:gd name="connsiteX7" fmla="*/ 314177 w 343481"/>
                <a:gd name="connsiteY7" fmla="*/ 67167 h 358378"/>
                <a:gd name="connsiteX8" fmla="*/ 314758 w 343481"/>
                <a:gd name="connsiteY8" fmla="*/ 68131 h 358378"/>
                <a:gd name="connsiteX9" fmla="*/ 339561 w 343481"/>
                <a:gd name="connsiteY9" fmla="*/ 111016 h 358378"/>
                <a:gd name="connsiteX10" fmla="*/ 337628 w 343481"/>
                <a:gd name="connsiteY10" fmla="*/ 143148 h 358378"/>
                <a:gd name="connsiteX11" fmla="*/ 337628 w 343481"/>
                <a:gd name="connsiteY11" fmla="*/ 143148 h 358378"/>
                <a:gd name="connsiteX12" fmla="*/ 316655 w 343481"/>
                <a:gd name="connsiteY12" fmla="*/ 171041 h 358378"/>
                <a:gd name="connsiteX13" fmla="*/ 316655 w 343481"/>
                <a:gd name="connsiteY13" fmla="*/ 187332 h 358378"/>
                <a:gd name="connsiteX14" fmla="*/ 337628 w 343481"/>
                <a:gd name="connsiteY14" fmla="*/ 215230 h 358378"/>
                <a:gd name="connsiteX15" fmla="*/ 340125 w 343481"/>
                <a:gd name="connsiteY15" fmla="*/ 246341 h 358378"/>
                <a:gd name="connsiteX16" fmla="*/ 340125 w 343481"/>
                <a:gd name="connsiteY16" fmla="*/ 246341 h 358378"/>
                <a:gd name="connsiteX17" fmla="*/ 339561 w 343481"/>
                <a:gd name="connsiteY17" fmla="*/ 247363 h 358378"/>
                <a:gd name="connsiteX18" fmla="*/ 314758 w 343481"/>
                <a:gd name="connsiteY18" fmla="*/ 290246 h 358378"/>
                <a:gd name="connsiteX19" fmla="*/ 286015 w 343481"/>
                <a:gd name="connsiteY19" fmla="*/ 304603 h 358378"/>
                <a:gd name="connsiteX20" fmla="*/ 286015 w 343481"/>
                <a:gd name="connsiteY20" fmla="*/ 304603 h 358378"/>
                <a:gd name="connsiteX21" fmla="*/ 251279 w 343481"/>
                <a:gd name="connsiteY21" fmla="*/ 300413 h 358378"/>
                <a:gd name="connsiteX22" fmla="*/ 237104 w 343481"/>
                <a:gd name="connsiteY22" fmla="*/ 308597 h 358378"/>
                <a:gd name="connsiteX23" fmla="*/ 223390 w 343481"/>
                <a:gd name="connsiteY23" fmla="*/ 340674 h 358378"/>
                <a:gd name="connsiteX24" fmla="*/ 197695 w 343481"/>
                <a:gd name="connsiteY24" fmla="*/ 358356 h 358378"/>
                <a:gd name="connsiteX25" fmla="*/ 197695 w 343481"/>
                <a:gd name="connsiteY25" fmla="*/ 358356 h 358378"/>
                <a:gd name="connsiteX26" fmla="*/ 196569 w 343481"/>
                <a:gd name="connsiteY26" fmla="*/ 358378 h 358378"/>
                <a:gd name="connsiteX27" fmla="*/ 146912 w 343481"/>
                <a:gd name="connsiteY27" fmla="*/ 358378 h 358378"/>
                <a:gd name="connsiteX28" fmla="*/ 120091 w 343481"/>
                <a:gd name="connsiteY28" fmla="*/ 340674 h 358378"/>
                <a:gd name="connsiteX29" fmla="*/ 120091 w 343481"/>
                <a:gd name="connsiteY29" fmla="*/ 340674 h 358378"/>
                <a:gd name="connsiteX30" fmla="*/ 106374 w 343481"/>
                <a:gd name="connsiteY30" fmla="*/ 308597 h 358378"/>
                <a:gd name="connsiteX31" fmla="*/ 92197 w 343481"/>
                <a:gd name="connsiteY31" fmla="*/ 300413 h 358378"/>
                <a:gd name="connsiteX32" fmla="*/ 57466 w 343481"/>
                <a:gd name="connsiteY32" fmla="*/ 304603 h 358378"/>
                <a:gd name="connsiteX33" fmla="*/ 29304 w 343481"/>
                <a:gd name="connsiteY33" fmla="*/ 291211 h 358378"/>
                <a:gd name="connsiteX34" fmla="*/ 29304 w 343481"/>
                <a:gd name="connsiteY34" fmla="*/ 291211 h 358378"/>
                <a:gd name="connsiteX35" fmla="*/ 28722 w 343481"/>
                <a:gd name="connsiteY35" fmla="*/ 290246 h 358378"/>
                <a:gd name="connsiteX36" fmla="*/ 3919 w 343481"/>
                <a:gd name="connsiteY36" fmla="*/ 247363 h 358378"/>
                <a:gd name="connsiteX37" fmla="*/ 5853 w 343481"/>
                <a:gd name="connsiteY37" fmla="*/ 215230 h 358378"/>
                <a:gd name="connsiteX38" fmla="*/ 5853 w 343481"/>
                <a:gd name="connsiteY38" fmla="*/ 215230 h 358378"/>
                <a:gd name="connsiteX39" fmla="*/ 26822 w 343481"/>
                <a:gd name="connsiteY39" fmla="*/ 187332 h 358378"/>
                <a:gd name="connsiteX40" fmla="*/ 26822 w 343481"/>
                <a:gd name="connsiteY40" fmla="*/ 171041 h 358378"/>
                <a:gd name="connsiteX41" fmla="*/ 5854 w 343481"/>
                <a:gd name="connsiteY41" fmla="*/ 143148 h 358378"/>
                <a:gd name="connsiteX42" fmla="*/ 3355 w 343481"/>
                <a:gd name="connsiteY42" fmla="*/ 112037 h 358378"/>
                <a:gd name="connsiteX43" fmla="*/ 3355 w 343481"/>
                <a:gd name="connsiteY43" fmla="*/ 112037 h 358378"/>
                <a:gd name="connsiteX44" fmla="*/ 3919 w 343481"/>
                <a:gd name="connsiteY44" fmla="*/ 111016 h 358378"/>
                <a:gd name="connsiteX45" fmla="*/ 28722 w 343481"/>
                <a:gd name="connsiteY45" fmla="*/ 68131 h 358378"/>
                <a:gd name="connsiteX46" fmla="*/ 57466 w 343481"/>
                <a:gd name="connsiteY46" fmla="*/ 53775 h 358378"/>
                <a:gd name="connsiteX47" fmla="*/ 57466 w 343481"/>
                <a:gd name="connsiteY47" fmla="*/ 53775 h 358378"/>
                <a:gd name="connsiteX48" fmla="*/ 92197 w 343481"/>
                <a:gd name="connsiteY48" fmla="*/ 57961 h 358378"/>
                <a:gd name="connsiteX49" fmla="*/ 106374 w 343481"/>
                <a:gd name="connsiteY49" fmla="*/ 49777 h 358378"/>
                <a:gd name="connsiteX50" fmla="*/ 120091 w 343481"/>
                <a:gd name="connsiteY50" fmla="*/ 17705 h 358378"/>
                <a:gd name="connsiteX51" fmla="*/ 145787 w 343481"/>
                <a:gd name="connsiteY51" fmla="*/ 22 h 358378"/>
                <a:gd name="connsiteX52" fmla="*/ 145787 w 343481"/>
                <a:gd name="connsiteY52" fmla="*/ 22 h 358378"/>
                <a:gd name="connsiteX53" fmla="*/ 146912 w 343481"/>
                <a:gd name="connsiteY53" fmla="*/ 0 h 358378"/>
                <a:gd name="connsiteX54" fmla="*/ 196569 w 343481"/>
                <a:gd name="connsiteY54" fmla="*/ 25003 h 358378"/>
                <a:gd name="connsiteX55" fmla="*/ 146912 w 343481"/>
                <a:gd name="connsiteY55" fmla="*/ 25003 h 358378"/>
                <a:gd name="connsiteX56" fmla="*/ 143082 w 343481"/>
                <a:gd name="connsiteY56" fmla="*/ 27532 h 358378"/>
                <a:gd name="connsiteX57" fmla="*/ 143082 w 343481"/>
                <a:gd name="connsiteY57" fmla="*/ 27532 h 358378"/>
                <a:gd name="connsiteX58" fmla="*/ 128826 w 343481"/>
                <a:gd name="connsiteY58" fmla="*/ 60880 h 358378"/>
                <a:gd name="connsiteX59" fmla="*/ 120086 w 343481"/>
                <a:gd name="connsiteY59" fmla="*/ 70734 h 358378"/>
                <a:gd name="connsiteX60" fmla="*/ 120086 w 343481"/>
                <a:gd name="connsiteY60" fmla="*/ 70734 h 358378"/>
                <a:gd name="connsiteX61" fmla="*/ 103498 w 343481"/>
                <a:gd name="connsiteY61" fmla="*/ 80312 h 358378"/>
                <a:gd name="connsiteX62" fmla="*/ 90585 w 343481"/>
                <a:gd name="connsiteY62" fmla="*/ 82954 h 358378"/>
                <a:gd name="connsiteX63" fmla="*/ 90585 w 343481"/>
                <a:gd name="connsiteY63" fmla="*/ 82954 h 358378"/>
                <a:gd name="connsiteX64" fmla="*/ 54472 w 343481"/>
                <a:gd name="connsiteY64" fmla="*/ 78598 h 358378"/>
                <a:gd name="connsiteX65" fmla="*/ 50366 w 343481"/>
                <a:gd name="connsiteY65" fmla="*/ 80649 h 358378"/>
                <a:gd name="connsiteX66" fmla="*/ 50366 w 343481"/>
                <a:gd name="connsiteY66" fmla="*/ 80649 h 358378"/>
                <a:gd name="connsiteX67" fmla="*/ 25563 w 343481"/>
                <a:gd name="connsiteY67" fmla="*/ 123534 h 358378"/>
                <a:gd name="connsiteX68" fmla="*/ 25840 w 343481"/>
                <a:gd name="connsiteY68" fmla="*/ 128124 h 358378"/>
                <a:gd name="connsiteX69" fmla="*/ 25840 w 343481"/>
                <a:gd name="connsiteY69" fmla="*/ 128124 h 358378"/>
                <a:gd name="connsiteX70" fmla="*/ 47647 w 343481"/>
                <a:gd name="connsiteY70" fmla="*/ 157133 h 358378"/>
                <a:gd name="connsiteX71" fmla="*/ 51828 w 343481"/>
                <a:gd name="connsiteY71" fmla="*/ 169653 h 358378"/>
                <a:gd name="connsiteX72" fmla="*/ 51828 w 343481"/>
                <a:gd name="connsiteY72" fmla="*/ 169653 h 358378"/>
                <a:gd name="connsiteX73" fmla="*/ 51828 w 343481"/>
                <a:gd name="connsiteY73" fmla="*/ 188724 h 358378"/>
                <a:gd name="connsiteX74" fmla="*/ 47647 w 343481"/>
                <a:gd name="connsiteY74" fmla="*/ 201243 h 358378"/>
                <a:gd name="connsiteX75" fmla="*/ 47647 w 343481"/>
                <a:gd name="connsiteY75" fmla="*/ 201243 h 358378"/>
                <a:gd name="connsiteX76" fmla="*/ 25839 w 343481"/>
                <a:gd name="connsiteY76" fmla="*/ 230254 h 358378"/>
                <a:gd name="connsiteX77" fmla="*/ 25563 w 343481"/>
                <a:gd name="connsiteY77" fmla="*/ 234844 h 358378"/>
                <a:gd name="connsiteX78" fmla="*/ 25563 w 343481"/>
                <a:gd name="connsiteY78" fmla="*/ 234844 h 358378"/>
                <a:gd name="connsiteX79" fmla="*/ 50366 w 343481"/>
                <a:gd name="connsiteY79" fmla="*/ 277730 h 358378"/>
                <a:gd name="connsiteX80" fmla="*/ 54472 w 343481"/>
                <a:gd name="connsiteY80" fmla="*/ 279780 h 358378"/>
                <a:gd name="connsiteX81" fmla="*/ 54472 w 343481"/>
                <a:gd name="connsiteY81" fmla="*/ 279780 h 358378"/>
                <a:gd name="connsiteX82" fmla="*/ 90585 w 343481"/>
                <a:gd name="connsiteY82" fmla="*/ 275424 h 358378"/>
                <a:gd name="connsiteX83" fmla="*/ 103498 w 343481"/>
                <a:gd name="connsiteY83" fmla="*/ 278066 h 358378"/>
                <a:gd name="connsiteX84" fmla="*/ 103498 w 343481"/>
                <a:gd name="connsiteY84" fmla="*/ 278066 h 358378"/>
                <a:gd name="connsiteX85" fmla="*/ 120086 w 343481"/>
                <a:gd name="connsiteY85" fmla="*/ 287644 h 358378"/>
                <a:gd name="connsiteX86" fmla="*/ 128826 w 343481"/>
                <a:gd name="connsiteY86" fmla="*/ 297499 h 358378"/>
                <a:gd name="connsiteX87" fmla="*/ 128826 w 343481"/>
                <a:gd name="connsiteY87" fmla="*/ 297499 h 358378"/>
                <a:gd name="connsiteX88" fmla="*/ 143082 w 343481"/>
                <a:gd name="connsiteY88" fmla="*/ 330846 h 358378"/>
                <a:gd name="connsiteX89" fmla="*/ 146912 w 343481"/>
                <a:gd name="connsiteY89" fmla="*/ 333375 h 358378"/>
                <a:gd name="connsiteX90" fmla="*/ 146912 w 343481"/>
                <a:gd name="connsiteY90" fmla="*/ 333375 h 358378"/>
                <a:gd name="connsiteX91" fmla="*/ 196569 w 343481"/>
                <a:gd name="connsiteY91" fmla="*/ 333375 h 358378"/>
                <a:gd name="connsiteX92" fmla="*/ 200401 w 343481"/>
                <a:gd name="connsiteY92" fmla="*/ 330846 h 358378"/>
                <a:gd name="connsiteX93" fmla="*/ 200401 w 343481"/>
                <a:gd name="connsiteY93" fmla="*/ 330846 h 358378"/>
                <a:gd name="connsiteX94" fmla="*/ 214659 w 343481"/>
                <a:gd name="connsiteY94" fmla="*/ 297496 h 358378"/>
                <a:gd name="connsiteX95" fmla="*/ 223399 w 343481"/>
                <a:gd name="connsiteY95" fmla="*/ 287643 h 358378"/>
                <a:gd name="connsiteX96" fmla="*/ 223399 w 343481"/>
                <a:gd name="connsiteY96" fmla="*/ 287643 h 358378"/>
                <a:gd name="connsiteX97" fmla="*/ 239982 w 343481"/>
                <a:gd name="connsiteY97" fmla="*/ 278066 h 358378"/>
                <a:gd name="connsiteX98" fmla="*/ 252896 w 343481"/>
                <a:gd name="connsiteY98" fmla="*/ 275424 h 358378"/>
                <a:gd name="connsiteX99" fmla="*/ 252896 w 343481"/>
                <a:gd name="connsiteY99" fmla="*/ 275424 h 358378"/>
                <a:gd name="connsiteX100" fmla="*/ 289008 w 343481"/>
                <a:gd name="connsiteY100" fmla="*/ 279780 h 358378"/>
                <a:gd name="connsiteX101" fmla="*/ 293116 w 343481"/>
                <a:gd name="connsiteY101" fmla="*/ 277730 h 358378"/>
                <a:gd name="connsiteX102" fmla="*/ 293116 w 343481"/>
                <a:gd name="connsiteY102" fmla="*/ 277730 h 358378"/>
                <a:gd name="connsiteX103" fmla="*/ 317917 w 343481"/>
                <a:gd name="connsiteY103" fmla="*/ 234844 h 358378"/>
                <a:gd name="connsiteX104" fmla="*/ 317642 w 343481"/>
                <a:gd name="connsiteY104" fmla="*/ 230254 h 358378"/>
                <a:gd name="connsiteX105" fmla="*/ 317642 w 343481"/>
                <a:gd name="connsiteY105" fmla="*/ 230254 h 358378"/>
                <a:gd name="connsiteX106" fmla="*/ 295834 w 343481"/>
                <a:gd name="connsiteY106" fmla="*/ 201243 h 358378"/>
                <a:gd name="connsiteX107" fmla="*/ 291652 w 343481"/>
                <a:gd name="connsiteY107" fmla="*/ 188724 h 358378"/>
                <a:gd name="connsiteX108" fmla="*/ 291652 w 343481"/>
                <a:gd name="connsiteY108" fmla="*/ 188724 h 358378"/>
                <a:gd name="connsiteX109" fmla="*/ 291652 w 343481"/>
                <a:gd name="connsiteY109" fmla="*/ 169653 h 358378"/>
                <a:gd name="connsiteX110" fmla="*/ 295834 w 343481"/>
                <a:gd name="connsiteY110" fmla="*/ 157133 h 358378"/>
                <a:gd name="connsiteX111" fmla="*/ 295834 w 343481"/>
                <a:gd name="connsiteY111" fmla="*/ 157133 h 358378"/>
                <a:gd name="connsiteX112" fmla="*/ 317642 w 343481"/>
                <a:gd name="connsiteY112" fmla="*/ 128124 h 358378"/>
                <a:gd name="connsiteX113" fmla="*/ 317917 w 343481"/>
                <a:gd name="connsiteY113" fmla="*/ 123534 h 358378"/>
                <a:gd name="connsiteX114" fmla="*/ 317917 w 343481"/>
                <a:gd name="connsiteY114" fmla="*/ 123534 h 358378"/>
                <a:gd name="connsiteX115" fmla="*/ 293116 w 343481"/>
                <a:gd name="connsiteY115" fmla="*/ 80649 h 358378"/>
                <a:gd name="connsiteX116" fmla="*/ 289008 w 343481"/>
                <a:gd name="connsiteY116" fmla="*/ 78598 h 358378"/>
                <a:gd name="connsiteX117" fmla="*/ 289008 w 343481"/>
                <a:gd name="connsiteY117" fmla="*/ 78598 h 358378"/>
                <a:gd name="connsiteX118" fmla="*/ 252896 w 343481"/>
                <a:gd name="connsiteY118" fmla="*/ 82954 h 358378"/>
                <a:gd name="connsiteX119" fmla="*/ 239982 w 343481"/>
                <a:gd name="connsiteY119" fmla="*/ 80312 h 358378"/>
                <a:gd name="connsiteX120" fmla="*/ 239982 w 343481"/>
                <a:gd name="connsiteY120" fmla="*/ 80312 h 358378"/>
                <a:gd name="connsiteX121" fmla="*/ 223399 w 343481"/>
                <a:gd name="connsiteY121" fmla="*/ 70736 h 358378"/>
                <a:gd name="connsiteX122" fmla="*/ 214659 w 343481"/>
                <a:gd name="connsiteY122" fmla="*/ 60883 h 358378"/>
                <a:gd name="connsiteX123" fmla="*/ 214659 w 343481"/>
                <a:gd name="connsiteY123" fmla="*/ 60883 h 358378"/>
                <a:gd name="connsiteX124" fmla="*/ 200401 w 343481"/>
                <a:gd name="connsiteY124" fmla="*/ 27532 h 358378"/>
                <a:gd name="connsiteX125" fmla="*/ 196569 w 343481"/>
                <a:gd name="connsiteY125" fmla="*/ 25003 h 358378"/>
                <a:gd name="connsiteX126" fmla="*/ 196569 w 343481"/>
                <a:gd name="connsiteY126" fmla="*/ 25003 h 358378"/>
                <a:gd name="connsiteX127" fmla="*/ 171740 w 343481"/>
                <a:gd name="connsiteY127" fmla="*/ 104180 h 358378"/>
                <a:gd name="connsiteX128" fmla="*/ 246750 w 343481"/>
                <a:gd name="connsiteY128" fmla="*/ 179189 h 358378"/>
                <a:gd name="connsiteX129" fmla="*/ 171740 w 343481"/>
                <a:gd name="connsiteY129" fmla="*/ 254198 h 358378"/>
                <a:gd name="connsiteX130" fmla="*/ 96731 w 343481"/>
                <a:gd name="connsiteY130" fmla="*/ 179189 h 358378"/>
                <a:gd name="connsiteX131" fmla="*/ 171740 w 343481"/>
                <a:gd name="connsiteY131" fmla="*/ 104180 h 358378"/>
                <a:gd name="connsiteX132" fmla="*/ 171740 w 343481"/>
                <a:gd name="connsiteY132" fmla="*/ 129183 h 358378"/>
                <a:gd name="connsiteX133" fmla="*/ 121734 w 343481"/>
                <a:gd name="connsiteY133" fmla="*/ 179189 h 358378"/>
                <a:gd name="connsiteX134" fmla="*/ 171740 w 343481"/>
                <a:gd name="connsiteY134" fmla="*/ 229195 h 358378"/>
                <a:gd name="connsiteX135" fmla="*/ 221747 w 343481"/>
                <a:gd name="connsiteY135" fmla="*/ 179189 h 358378"/>
                <a:gd name="connsiteX136" fmla="*/ 171740 w 343481"/>
                <a:gd name="connsiteY136" fmla="*/ 129183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343481" h="358378">
                  <a:moveTo>
                    <a:pt x="196569" y="0"/>
                  </a:moveTo>
                  <a:cubicBezTo>
                    <a:pt x="208247" y="0"/>
                    <a:pt x="218800" y="6965"/>
                    <a:pt x="223390" y="17703"/>
                  </a:cubicBezTo>
                  <a:lnTo>
                    <a:pt x="223390" y="17703"/>
                  </a:lnTo>
                  <a:lnTo>
                    <a:pt x="237104" y="49777"/>
                  </a:lnTo>
                  <a:lnTo>
                    <a:pt x="251279" y="57961"/>
                  </a:lnTo>
                  <a:lnTo>
                    <a:pt x="286015" y="53775"/>
                  </a:lnTo>
                  <a:cubicBezTo>
                    <a:pt x="297233" y="52422"/>
                    <a:pt x="308184" y="57668"/>
                    <a:pt x="314177" y="67167"/>
                  </a:cubicBezTo>
                  <a:lnTo>
                    <a:pt x="314177" y="67167"/>
                  </a:lnTo>
                  <a:lnTo>
                    <a:pt x="314758" y="68131"/>
                  </a:lnTo>
                  <a:lnTo>
                    <a:pt x="339561" y="111016"/>
                  </a:lnTo>
                  <a:cubicBezTo>
                    <a:pt x="345420" y="121145"/>
                    <a:pt x="344659" y="133795"/>
                    <a:pt x="337628" y="143148"/>
                  </a:cubicBezTo>
                  <a:lnTo>
                    <a:pt x="337628" y="143148"/>
                  </a:lnTo>
                  <a:lnTo>
                    <a:pt x="316655" y="171041"/>
                  </a:lnTo>
                  <a:lnTo>
                    <a:pt x="316655" y="187332"/>
                  </a:lnTo>
                  <a:lnTo>
                    <a:pt x="337628" y="215230"/>
                  </a:lnTo>
                  <a:cubicBezTo>
                    <a:pt x="344424" y="224271"/>
                    <a:pt x="345362" y="236393"/>
                    <a:pt x="340125" y="246341"/>
                  </a:cubicBezTo>
                  <a:lnTo>
                    <a:pt x="340125" y="246341"/>
                  </a:lnTo>
                  <a:lnTo>
                    <a:pt x="339561" y="247363"/>
                  </a:lnTo>
                  <a:lnTo>
                    <a:pt x="314758" y="290246"/>
                  </a:lnTo>
                  <a:cubicBezTo>
                    <a:pt x="308914" y="300354"/>
                    <a:pt x="297606" y="306002"/>
                    <a:pt x="286015" y="304603"/>
                  </a:cubicBezTo>
                  <a:lnTo>
                    <a:pt x="286015" y="304603"/>
                  </a:lnTo>
                  <a:lnTo>
                    <a:pt x="251279" y="300413"/>
                  </a:lnTo>
                  <a:lnTo>
                    <a:pt x="237104" y="308597"/>
                  </a:lnTo>
                  <a:lnTo>
                    <a:pt x="223390" y="340674"/>
                  </a:lnTo>
                  <a:cubicBezTo>
                    <a:pt x="218948" y="351067"/>
                    <a:pt x="208922" y="357925"/>
                    <a:pt x="197695" y="358356"/>
                  </a:cubicBezTo>
                  <a:lnTo>
                    <a:pt x="197695" y="358356"/>
                  </a:lnTo>
                  <a:lnTo>
                    <a:pt x="196569" y="358378"/>
                  </a:lnTo>
                  <a:lnTo>
                    <a:pt x="146912" y="358378"/>
                  </a:lnTo>
                  <a:cubicBezTo>
                    <a:pt x="135234" y="358378"/>
                    <a:pt x="124681" y="351412"/>
                    <a:pt x="120091" y="340674"/>
                  </a:cubicBezTo>
                  <a:lnTo>
                    <a:pt x="120091" y="340674"/>
                  </a:lnTo>
                  <a:lnTo>
                    <a:pt x="106374" y="308597"/>
                  </a:lnTo>
                  <a:lnTo>
                    <a:pt x="92197" y="300413"/>
                  </a:lnTo>
                  <a:lnTo>
                    <a:pt x="57466" y="304603"/>
                  </a:lnTo>
                  <a:cubicBezTo>
                    <a:pt x="46249" y="305957"/>
                    <a:pt x="35297" y="300711"/>
                    <a:pt x="29304" y="291211"/>
                  </a:cubicBezTo>
                  <a:lnTo>
                    <a:pt x="29304" y="291211"/>
                  </a:lnTo>
                  <a:lnTo>
                    <a:pt x="28722" y="290246"/>
                  </a:lnTo>
                  <a:lnTo>
                    <a:pt x="3919" y="247363"/>
                  </a:lnTo>
                  <a:cubicBezTo>
                    <a:pt x="-1939" y="237233"/>
                    <a:pt x="-1178" y="224583"/>
                    <a:pt x="5853" y="215230"/>
                  </a:cubicBezTo>
                  <a:lnTo>
                    <a:pt x="5853" y="215230"/>
                  </a:lnTo>
                  <a:lnTo>
                    <a:pt x="26822" y="187332"/>
                  </a:lnTo>
                  <a:lnTo>
                    <a:pt x="26822" y="171041"/>
                  </a:lnTo>
                  <a:lnTo>
                    <a:pt x="5854" y="143148"/>
                  </a:lnTo>
                  <a:cubicBezTo>
                    <a:pt x="-943" y="134107"/>
                    <a:pt x="-1881" y="121985"/>
                    <a:pt x="3355" y="112037"/>
                  </a:cubicBezTo>
                  <a:lnTo>
                    <a:pt x="3355" y="112037"/>
                  </a:lnTo>
                  <a:lnTo>
                    <a:pt x="3919" y="111016"/>
                  </a:lnTo>
                  <a:lnTo>
                    <a:pt x="28722" y="68131"/>
                  </a:lnTo>
                  <a:cubicBezTo>
                    <a:pt x="34567" y="58025"/>
                    <a:pt x="45875" y="52377"/>
                    <a:pt x="57466" y="53775"/>
                  </a:cubicBezTo>
                  <a:lnTo>
                    <a:pt x="57466" y="53775"/>
                  </a:lnTo>
                  <a:lnTo>
                    <a:pt x="92197" y="57961"/>
                  </a:lnTo>
                  <a:lnTo>
                    <a:pt x="106374" y="49777"/>
                  </a:lnTo>
                  <a:lnTo>
                    <a:pt x="120091" y="17705"/>
                  </a:lnTo>
                  <a:cubicBezTo>
                    <a:pt x="124533" y="7312"/>
                    <a:pt x="134560" y="453"/>
                    <a:pt x="145787" y="22"/>
                  </a:cubicBezTo>
                  <a:lnTo>
                    <a:pt x="145787" y="22"/>
                  </a:lnTo>
                  <a:lnTo>
                    <a:pt x="146912" y="0"/>
                  </a:lnTo>
                  <a:close/>
                  <a:moveTo>
                    <a:pt x="196569" y="25003"/>
                  </a:moveTo>
                  <a:lnTo>
                    <a:pt x="146912" y="25003"/>
                  </a:lnTo>
                  <a:cubicBezTo>
                    <a:pt x="145245" y="25003"/>
                    <a:pt x="143737" y="25998"/>
                    <a:pt x="143082" y="27532"/>
                  </a:cubicBezTo>
                  <a:lnTo>
                    <a:pt x="143082" y="27532"/>
                  </a:lnTo>
                  <a:lnTo>
                    <a:pt x="128826" y="60880"/>
                  </a:lnTo>
                  <a:cubicBezTo>
                    <a:pt x="127055" y="65023"/>
                    <a:pt x="123988" y="68481"/>
                    <a:pt x="120086" y="70734"/>
                  </a:cubicBezTo>
                  <a:lnTo>
                    <a:pt x="120086" y="70734"/>
                  </a:lnTo>
                  <a:lnTo>
                    <a:pt x="103498" y="80312"/>
                  </a:lnTo>
                  <a:cubicBezTo>
                    <a:pt x="99593" y="82566"/>
                    <a:pt x="95062" y="83493"/>
                    <a:pt x="90585" y="82954"/>
                  </a:cubicBezTo>
                  <a:lnTo>
                    <a:pt x="90585" y="82954"/>
                  </a:lnTo>
                  <a:lnTo>
                    <a:pt x="54472" y="78598"/>
                  </a:lnTo>
                  <a:cubicBezTo>
                    <a:pt x="52816" y="78398"/>
                    <a:pt x="51201" y="79205"/>
                    <a:pt x="50366" y="80649"/>
                  </a:cubicBezTo>
                  <a:lnTo>
                    <a:pt x="50366" y="80649"/>
                  </a:lnTo>
                  <a:lnTo>
                    <a:pt x="25563" y="123534"/>
                  </a:lnTo>
                  <a:cubicBezTo>
                    <a:pt x="24726" y="124981"/>
                    <a:pt x="24835" y="126788"/>
                    <a:pt x="25840" y="128124"/>
                  </a:cubicBezTo>
                  <a:lnTo>
                    <a:pt x="25840" y="128124"/>
                  </a:lnTo>
                  <a:lnTo>
                    <a:pt x="47647" y="157133"/>
                  </a:lnTo>
                  <a:cubicBezTo>
                    <a:pt x="50361" y="160743"/>
                    <a:pt x="51828" y="165137"/>
                    <a:pt x="51828" y="169653"/>
                  </a:cubicBezTo>
                  <a:lnTo>
                    <a:pt x="51828" y="169653"/>
                  </a:lnTo>
                  <a:lnTo>
                    <a:pt x="51828" y="188724"/>
                  </a:lnTo>
                  <a:cubicBezTo>
                    <a:pt x="51828" y="193239"/>
                    <a:pt x="50361" y="197633"/>
                    <a:pt x="47647" y="201243"/>
                  </a:cubicBezTo>
                  <a:lnTo>
                    <a:pt x="47647" y="201243"/>
                  </a:lnTo>
                  <a:lnTo>
                    <a:pt x="25839" y="230254"/>
                  </a:lnTo>
                  <a:cubicBezTo>
                    <a:pt x="24835" y="231591"/>
                    <a:pt x="24726" y="233398"/>
                    <a:pt x="25563" y="234844"/>
                  </a:cubicBezTo>
                  <a:lnTo>
                    <a:pt x="25563" y="234844"/>
                  </a:lnTo>
                  <a:lnTo>
                    <a:pt x="50366" y="277730"/>
                  </a:lnTo>
                  <a:cubicBezTo>
                    <a:pt x="51201" y="279173"/>
                    <a:pt x="52816" y="279980"/>
                    <a:pt x="54472" y="279780"/>
                  </a:cubicBezTo>
                  <a:lnTo>
                    <a:pt x="54472" y="279780"/>
                  </a:lnTo>
                  <a:lnTo>
                    <a:pt x="90585" y="275424"/>
                  </a:lnTo>
                  <a:cubicBezTo>
                    <a:pt x="95062" y="274884"/>
                    <a:pt x="99593" y="275811"/>
                    <a:pt x="103498" y="278066"/>
                  </a:cubicBezTo>
                  <a:lnTo>
                    <a:pt x="103498" y="278066"/>
                  </a:lnTo>
                  <a:lnTo>
                    <a:pt x="120086" y="287644"/>
                  </a:lnTo>
                  <a:cubicBezTo>
                    <a:pt x="123988" y="289896"/>
                    <a:pt x="127055" y="293355"/>
                    <a:pt x="128826" y="297499"/>
                  </a:cubicBezTo>
                  <a:lnTo>
                    <a:pt x="128826" y="297499"/>
                  </a:lnTo>
                  <a:lnTo>
                    <a:pt x="143082" y="330846"/>
                  </a:lnTo>
                  <a:cubicBezTo>
                    <a:pt x="143737" y="332380"/>
                    <a:pt x="145245" y="333375"/>
                    <a:pt x="146912" y="333375"/>
                  </a:cubicBezTo>
                  <a:lnTo>
                    <a:pt x="146912" y="333375"/>
                  </a:lnTo>
                  <a:lnTo>
                    <a:pt x="196569" y="333375"/>
                  </a:lnTo>
                  <a:cubicBezTo>
                    <a:pt x="198237" y="333375"/>
                    <a:pt x="199744" y="332380"/>
                    <a:pt x="200401" y="330846"/>
                  </a:cubicBezTo>
                  <a:lnTo>
                    <a:pt x="200401" y="330846"/>
                  </a:lnTo>
                  <a:lnTo>
                    <a:pt x="214659" y="297496"/>
                  </a:lnTo>
                  <a:cubicBezTo>
                    <a:pt x="216429" y="293352"/>
                    <a:pt x="219496" y="289895"/>
                    <a:pt x="223399" y="287643"/>
                  </a:cubicBezTo>
                  <a:lnTo>
                    <a:pt x="223399" y="287643"/>
                  </a:lnTo>
                  <a:lnTo>
                    <a:pt x="239982" y="278066"/>
                  </a:lnTo>
                  <a:cubicBezTo>
                    <a:pt x="243888" y="275811"/>
                    <a:pt x="248418" y="274884"/>
                    <a:pt x="252896" y="275424"/>
                  </a:cubicBezTo>
                  <a:lnTo>
                    <a:pt x="252896" y="275424"/>
                  </a:lnTo>
                  <a:lnTo>
                    <a:pt x="289008" y="279780"/>
                  </a:lnTo>
                  <a:cubicBezTo>
                    <a:pt x="290665" y="279980"/>
                    <a:pt x="292281" y="279173"/>
                    <a:pt x="293116" y="277730"/>
                  </a:cubicBezTo>
                  <a:lnTo>
                    <a:pt x="293116" y="277730"/>
                  </a:lnTo>
                  <a:lnTo>
                    <a:pt x="317917" y="234844"/>
                  </a:lnTo>
                  <a:cubicBezTo>
                    <a:pt x="318754" y="233398"/>
                    <a:pt x="318645" y="231591"/>
                    <a:pt x="317642" y="230254"/>
                  </a:cubicBezTo>
                  <a:lnTo>
                    <a:pt x="317642" y="230254"/>
                  </a:lnTo>
                  <a:lnTo>
                    <a:pt x="295834" y="201243"/>
                  </a:lnTo>
                  <a:cubicBezTo>
                    <a:pt x="293121" y="197633"/>
                    <a:pt x="291654" y="193239"/>
                    <a:pt x="291652" y="188724"/>
                  </a:cubicBezTo>
                  <a:lnTo>
                    <a:pt x="291652" y="188724"/>
                  </a:lnTo>
                  <a:lnTo>
                    <a:pt x="291652" y="169653"/>
                  </a:lnTo>
                  <a:cubicBezTo>
                    <a:pt x="291652" y="165137"/>
                    <a:pt x="293121" y="160743"/>
                    <a:pt x="295834" y="157133"/>
                  </a:cubicBezTo>
                  <a:lnTo>
                    <a:pt x="295834" y="157133"/>
                  </a:lnTo>
                  <a:lnTo>
                    <a:pt x="317642" y="128124"/>
                  </a:lnTo>
                  <a:cubicBezTo>
                    <a:pt x="318645" y="126788"/>
                    <a:pt x="318754" y="124981"/>
                    <a:pt x="317917" y="123534"/>
                  </a:cubicBezTo>
                  <a:lnTo>
                    <a:pt x="317917" y="123534"/>
                  </a:lnTo>
                  <a:lnTo>
                    <a:pt x="293116" y="80649"/>
                  </a:lnTo>
                  <a:cubicBezTo>
                    <a:pt x="292281" y="79205"/>
                    <a:pt x="290665" y="78398"/>
                    <a:pt x="289008" y="78598"/>
                  </a:cubicBezTo>
                  <a:lnTo>
                    <a:pt x="289008" y="78598"/>
                  </a:lnTo>
                  <a:lnTo>
                    <a:pt x="252896" y="82954"/>
                  </a:lnTo>
                  <a:cubicBezTo>
                    <a:pt x="248418" y="83493"/>
                    <a:pt x="243888" y="82566"/>
                    <a:pt x="239982" y="80312"/>
                  </a:cubicBezTo>
                  <a:lnTo>
                    <a:pt x="239982" y="80312"/>
                  </a:lnTo>
                  <a:lnTo>
                    <a:pt x="223399" y="70736"/>
                  </a:lnTo>
                  <a:cubicBezTo>
                    <a:pt x="219496" y="68483"/>
                    <a:pt x="216429" y="65026"/>
                    <a:pt x="214659" y="60883"/>
                  </a:cubicBezTo>
                  <a:lnTo>
                    <a:pt x="214659" y="60883"/>
                  </a:lnTo>
                  <a:lnTo>
                    <a:pt x="200401" y="27532"/>
                  </a:lnTo>
                  <a:cubicBezTo>
                    <a:pt x="199744" y="25998"/>
                    <a:pt x="198237" y="25003"/>
                    <a:pt x="196569" y="25003"/>
                  </a:cubicBezTo>
                  <a:lnTo>
                    <a:pt x="196569" y="25003"/>
                  </a:lnTo>
                  <a:close/>
                  <a:moveTo>
                    <a:pt x="171740" y="104180"/>
                  </a:moveTo>
                  <a:cubicBezTo>
                    <a:pt x="213167" y="104180"/>
                    <a:pt x="246750" y="137763"/>
                    <a:pt x="246750" y="179189"/>
                  </a:cubicBezTo>
                  <a:cubicBezTo>
                    <a:pt x="246750" y="220616"/>
                    <a:pt x="213167" y="254198"/>
                    <a:pt x="171740" y="254198"/>
                  </a:cubicBezTo>
                  <a:cubicBezTo>
                    <a:pt x="130314" y="254198"/>
                    <a:pt x="96731" y="220616"/>
                    <a:pt x="96731" y="179189"/>
                  </a:cubicBezTo>
                  <a:cubicBezTo>
                    <a:pt x="96731" y="137763"/>
                    <a:pt x="130314" y="104180"/>
                    <a:pt x="171740" y="104180"/>
                  </a:cubicBezTo>
                  <a:close/>
                  <a:moveTo>
                    <a:pt x="171740" y="129183"/>
                  </a:moveTo>
                  <a:cubicBezTo>
                    <a:pt x="144122" y="129183"/>
                    <a:pt x="121734" y="151571"/>
                    <a:pt x="121734" y="179189"/>
                  </a:cubicBezTo>
                  <a:cubicBezTo>
                    <a:pt x="121734" y="206808"/>
                    <a:pt x="144122" y="229195"/>
                    <a:pt x="171740" y="229195"/>
                  </a:cubicBezTo>
                  <a:cubicBezTo>
                    <a:pt x="199359" y="229195"/>
                    <a:pt x="221747" y="206808"/>
                    <a:pt x="221747" y="179189"/>
                  </a:cubicBezTo>
                  <a:cubicBezTo>
                    <a:pt x="221747" y="151571"/>
                    <a:pt x="199359" y="129183"/>
                    <a:pt x="171740" y="129183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E621E3F-9A31-6F57-427E-04B6271BE33B}"/>
                </a:ext>
              </a:extLst>
            </p:cNvPr>
            <p:cNvGrpSpPr/>
            <p:nvPr/>
          </p:nvGrpSpPr>
          <p:grpSpPr>
            <a:xfrm>
              <a:off x="705508" y="2136912"/>
              <a:ext cx="3260205" cy="526775"/>
              <a:chOff x="705508" y="2136912"/>
              <a:chExt cx="3260205" cy="526775"/>
            </a:xfrm>
          </p:grpSpPr>
          <p:sp>
            <p:nvSpPr>
              <p:cNvPr id="30" name="Opin1-darkm">
                <a:extLst>
                  <a:ext uri="{FF2B5EF4-FFF2-40B4-BE49-F238E27FC236}">
                    <a16:creationId xmlns:a16="http://schemas.microsoft.com/office/drawing/2014/main" id="{F9F25FC8-467F-7143-DA63-CC39A4DA80B6}"/>
                  </a:ext>
                </a:extLst>
              </p:cNvPr>
              <p:cNvSpPr/>
              <p:nvPr/>
            </p:nvSpPr>
            <p:spPr>
              <a:xfrm>
                <a:off x="705508" y="2136912"/>
                <a:ext cx="3260205" cy="526775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58775" defTabSz="685800"/>
                <a:r>
                  <a:rPr lang="zh-CN" altLang="en-US" sz="12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深色模式</a:t>
                </a:r>
                <a:r>
                  <a:rPr lang="zh-CN" altLang="en-US" sz="1200" dirty="0">
                    <a:solidFill>
                      <a:srgbClr val="D1D1D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（被砍了）</a:t>
                </a:r>
              </a:p>
            </p:txBody>
          </p:sp>
          <p:sp>
            <p:nvSpPr>
              <p:cNvPr id="31" name="ic_darkm">
                <a:extLst>
                  <a:ext uri="{FF2B5EF4-FFF2-40B4-BE49-F238E27FC236}">
                    <a16:creationId xmlns:a16="http://schemas.microsoft.com/office/drawing/2014/main" id="{C078973B-6E4C-FBE9-0661-529B875A45B0}"/>
                  </a:ext>
                </a:extLst>
              </p:cNvPr>
              <p:cNvSpPr/>
              <p:nvPr/>
            </p:nvSpPr>
            <p:spPr>
              <a:xfrm>
                <a:off x="829331" y="2305201"/>
                <a:ext cx="293786" cy="200025"/>
              </a:xfrm>
              <a:custGeom>
                <a:avLst/>
                <a:gdLst>
                  <a:gd name="connsiteX0" fmla="*/ 133350 w 391715"/>
                  <a:gd name="connsiteY0" fmla="*/ 0 h 266700"/>
                  <a:gd name="connsiteX1" fmla="*/ 195861 w 391715"/>
                  <a:gd name="connsiteY1" fmla="*/ 15530 h 266700"/>
                  <a:gd name="connsiteX2" fmla="*/ 125016 w 391715"/>
                  <a:gd name="connsiteY2" fmla="*/ 133350 h 266700"/>
                  <a:gd name="connsiteX3" fmla="*/ 195858 w 391715"/>
                  <a:gd name="connsiteY3" fmla="*/ 251173 h 266700"/>
                  <a:gd name="connsiteX4" fmla="*/ 133350 w 391715"/>
                  <a:gd name="connsiteY4" fmla="*/ 266700 h 266700"/>
                  <a:gd name="connsiteX5" fmla="*/ 0 w 391715"/>
                  <a:gd name="connsiteY5" fmla="*/ 133350 h 266700"/>
                  <a:gd name="connsiteX6" fmla="*/ 133350 w 391715"/>
                  <a:gd name="connsiteY6" fmla="*/ 0 h 266700"/>
                  <a:gd name="connsiteX7" fmla="*/ 258366 w 391715"/>
                  <a:gd name="connsiteY7" fmla="*/ 0 h 266700"/>
                  <a:gd name="connsiteX8" fmla="*/ 391716 w 391715"/>
                  <a:gd name="connsiteY8" fmla="*/ 133350 h 266700"/>
                  <a:gd name="connsiteX9" fmla="*/ 258366 w 391715"/>
                  <a:gd name="connsiteY9" fmla="*/ 266700 h 266700"/>
                  <a:gd name="connsiteX10" fmla="*/ 195858 w 391715"/>
                  <a:gd name="connsiteY10" fmla="*/ 251173 h 266700"/>
                  <a:gd name="connsiteX11" fmla="*/ 233343 w 391715"/>
                  <a:gd name="connsiteY11" fmla="*/ 221578 h 266700"/>
                  <a:gd name="connsiteX12" fmla="*/ 166681 w 391715"/>
                  <a:gd name="connsiteY12" fmla="*/ 133350 h 266700"/>
                  <a:gd name="connsiteX13" fmla="*/ 233343 w 391715"/>
                  <a:gd name="connsiteY13" fmla="*/ 45121 h 266700"/>
                  <a:gd name="connsiteX14" fmla="*/ 195861 w 391715"/>
                  <a:gd name="connsiteY14" fmla="*/ 15530 h 266700"/>
                  <a:gd name="connsiteX15" fmla="*/ 258366 w 391715"/>
                  <a:gd name="connsiteY15" fmla="*/ 0 h 266700"/>
                  <a:gd name="connsiteX16" fmla="*/ 258366 w 391715"/>
                  <a:gd name="connsiteY16" fmla="*/ 41665 h 266700"/>
                  <a:gd name="connsiteX17" fmla="*/ 233343 w 391715"/>
                  <a:gd name="connsiteY17" fmla="*/ 45121 h 266700"/>
                  <a:gd name="connsiteX18" fmla="*/ 266700 w 391715"/>
                  <a:gd name="connsiteY18" fmla="*/ 133350 h 266700"/>
                  <a:gd name="connsiteX19" fmla="*/ 233343 w 391715"/>
                  <a:gd name="connsiteY19" fmla="*/ 221578 h 266700"/>
                  <a:gd name="connsiteX20" fmla="*/ 258366 w 391715"/>
                  <a:gd name="connsiteY20" fmla="*/ 225035 h 266700"/>
                  <a:gd name="connsiteX21" fmla="*/ 350050 w 391715"/>
                  <a:gd name="connsiteY21" fmla="*/ 133350 h 266700"/>
                  <a:gd name="connsiteX22" fmla="*/ 258366 w 391715"/>
                  <a:gd name="connsiteY22" fmla="*/ 41665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91715" h="266700">
                    <a:moveTo>
                      <a:pt x="133350" y="0"/>
                    </a:moveTo>
                    <a:cubicBezTo>
                      <a:pt x="155939" y="0"/>
                      <a:pt x="177215" y="5617"/>
                      <a:pt x="195861" y="15530"/>
                    </a:cubicBezTo>
                    <a:cubicBezTo>
                      <a:pt x="153713" y="37933"/>
                      <a:pt x="125016" y="82290"/>
                      <a:pt x="125016" y="133350"/>
                    </a:cubicBezTo>
                    <a:cubicBezTo>
                      <a:pt x="125016" y="184410"/>
                      <a:pt x="153713" y="228767"/>
                      <a:pt x="195858" y="251173"/>
                    </a:cubicBezTo>
                    <a:cubicBezTo>
                      <a:pt x="177215" y="261083"/>
                      <a:pt x="155939" y="266700"/>
                      <a:pt x="133350" y="266700"/>
                    </a:cubicBezTo>
                    <a:cubicBezTo>
                      <a:pt x="59703" y="266700"/>
                      <a:pt x="0" y="206998"/>
                      <a:pt x="0" y="133350"/>
                    </a:cubicBezTo>
                    <a:cubicBezTo>
                      <a:pt x="0" y="59703"/>
                      <a:pt x="59703" y="0"/>
                      <a:pt x="133350" y="0"/>
                    </a:cubicBezTo>
                    <a:close/>
                    <a:moveTo>
                      <a:pt x="258366" y="0"/>
                    </a:moveTo>
                    <a:cubicBezTo>
                      <a:pt x="332013" y="0"/>
                      <a:pt x="391716" y="59703"/>
                      <a:pt x="391716" y="133350"/>
                    </a:cubicBezTo>
                    <a:cubicBezTo>
                      <a:pt x="391716" y="206998"/>
                      <a:pt x="332013" y="266700"/>
                      <a:pt x="258366" y="266700"/>
                    </a:cubicBezTo>
                    <a:cubicBezTo>
                      <a:pt x="235778" y="266700"/>
                      <a:pt x="214502" y="261084"/>
                      <a:pt x="195858" y="251173"/>
                    </a:cubicBezTo>
                    <a:cubicBezTo>
                      <a:pt x="210081" y="243610"/>
                      <a:pt x="222771" y="233551"/>
                      <a:pt x="233343" y="221578"/>
                    </a:cubicBezTo>
                    <a:cubicBezTo>
                      <a:pt x="194869" y="210688"/>
                      <a:pt x="166681" y="175312"/>
                      <a:pt x="166681" y="133350"/>
                    </a:cubicBezTo>
                    <a:cubicBezTo>
                      <a:pt x="166681" y="91389"/>
                      <a:pt x="194869" y="56012"/>
                      <a:pt x="233343" y="45121"/>
                    </a:cubicBezTo>
                    <a:cubicBezTo>
                      <a:pt x="222771" y="33149"/>
                      <a:pt x="210081" y="23090"/>
                      <a:pt x="195861" y="15530"/>
                    </a:cubicBezTo>
                    <a:cubicBezTo>
                      <a:pt x="214502" y="5616"/>
                      <a:pt x="235778" y="0"/>
                      <a:pt x="258366" y="0"/>
                    </a:cubicBezTo>
                    <a:close/>
                    <a:moveTo>
                      <a:pt x="258366" y="41665"/>
                    </a:moveTo>
                    <a:cubicBezTo>
                      <a:pt x="249691" y="41665"/>
                      <a:pt x="241297" y="42870"/>
                      <a:pt x="233343" y="45121"/>
                    </a:cubicBezTo>
                    <a:cubicBezTo>
                      <a:pt x="254102" y="68632"/>
                      <a:pt x="266700" y="99520"/>
                      <a:pt x="266700" y="133350"/>
                    </a:cubicBezTo>
                    <a:cubicBezTo>
                      <a:pt x="266700" y="167179"/>
                      <a:pt x="254102" y="198068"/>
                      <a:pt x="233343" y="221578"/>
                    </a:cubicBezTo>
                    <a:cubicBezTo>
                      <a:pt x="241297" y="223830"/>
                      <a:pt x="249691" y="225035"/>
                      <a:pt x="258366" y="225035"/>
                    </a:cubicBezTo>
                    <a:cubicBezTo>
                      <a:pt x="309002" y="225035"/>
                      <a:pt x="350050" y="183986"/>
                      <a:pt x="350050" y="133350"/>
                    </a:cubicBezTo>
                    <a:cubicBezTo>
                      <a:pt x="350050" y="82714"/>
                      <a:pt x="309002" y="41665"/>
                      <a:pt x="258366" y="41665"/>
                    </a:cubicBezTo>
                    <a:close/>
                  </a:path>
                </a:pathLst>
              </a:custGeom>
              <a:solidFill>
                <a:schemeClr val="bg1"/>
              </a:solidFill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32" name="Back background">
              <a:hlinkClick r:id="rId9" action="ppaction://hlinksldjump" tooltip="转到上一层级"/>
              <a:extLst>
                <a:ext uri="{FF2B5EF4-FFF2-40B4-BE49-F238E27FC236}">
                  <a16:creationId xmlns:a16="http://schemas.microsoft.com/office/drawing/2014/main" id="{5B8C48AE-3794-4C7A-FE35-461048CBC08E}"/>
                </a:ext>
              </a:extLst>
            </p:cNvPr>
            <p:cNvSpPr/>
            <p:nvPr/>
          </p:nvSpPr>
          <p:spPr>
            <a:xfrm>
              <a:off x="251147" y="154854"/>
              <a:ext cx="388822" cy="388800"/>
            </a:xfrm>
            <a:prstGeom prst="roundRect">
              <a:avLst>
                <a:gd name="adj" fmla="val 25206"/>
              </a:avLst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1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pic>
          <p:nvPicPr>
            <p:cNvPr id="33" name="Back">
              <a:hlinkClick r:id="rId9" action="ppaction://hlinksldjump" tooltip="转到上一层级"/>
              <a:extLst>
                <a:ext uri="{FF2B5EF4-FFF2-40B4-BE49-F238E27FC236}">
                  <a16:creationId xmlns:a16="http://schemas.microsoft.com/office/drawing/2014/main" id="{49553BC4-4D52-E01F-531D-6918631CB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4552" b="4552"/>
            <a:stretch/>
          </p:blipFill>
          <p:spPr>
            <a:xfrm>
              <a:off x="336602" y="244028"/>
              <a:ext cx="232502" cy="211337"/>
            </a:xfrm>
            <a:prstGeom prst="rect">
              <a:avLst/>
            </a:prstGeom>
          </p:spPr>
        </p:pic>
        <p:grpSp>
          <p:nvGrpSpPr>
            <p:cNvPr id="35" name="Switch-darkm">
              <a:extLst>
                <a:ext uri="{FF2B5EF4-FFF2-40B4-BE49-F238E27FC236}">
                  <a16:creationId xmlns:a16="http://schemas.microsoft.com/office/drawing/2014/main" id="{C1F08A3C-E5D1-4A0E-1368-6AEFB9733978}"/>
                </a:ext>
              </a:extLst>
            </p:cNvPr>
            <p:cNvGrpSpPr/>
            <p:nvPr/>
          </p:nvGrpSpPr>
          <p:grpSpPr>
            <a:xfrm>
              <a:off x="3305415" y="2268159"/>
              <a:ext cx="550425" cy="274107"/>
              <a:chOff x="7097688" y="2227598"/>
              <a:chExt cx="699184" cy="348188"/>
            </a:xfrm>
          </p:grpSpPr>
          <p:sp>
            <p:nvSpPr>
              <p:cNvPr id="42" name="矩形: 圆角 41">
                <a:hlinkClick r:id="" action="ppaction://noaction"/>
                <a:extLst>
                  <a:ext uri="{FF2B5EF4-FFF2-40B4-BE49-F238E27FC236}">
                    <a16:creationId xmlns:a16="http://schemas.microsoft.com/office/drawing/2014/main" id="{CFDC84AB-60CF-AB6C-44F0-E54DF8A2A5E9}"/>
                  </a:ext>
                </a:extLst>
              </p:cNvPr>
              <p:cNvSpPr/>
              <p:nvPr/>
            </p:nvSpPr>
            <p:spPr>
              <a:xfrm>
                <a:off x="7097688" y="2227598"/>
                <a:ext cx="699184" cy="348188"/>
              </a:xfrm>
              <a:prstGeom prst="roundRect">
                <a:avLst>
                  <a:gd name="adj" fmla="val 50000"/>
                </a:avLst>
              </a:prstGeom>
              <a:solidFill>
                <a:srgbClr val="C7D9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3" name="椭圆 42">
                <a:hlinkClick r:id="" action="ppaction://noaction"/>
                <a:extLst>
                  <a:ext uri="{FF2B5EF4-FFF2-40B4-BE49-F238E27FC236}">
                    <a16:creationId xmlns:a16="http://schemas.microsoft.com/office/drawing/2014/main" id="{FAC61DE1-8660-58E9-F28A-9AF0FBB288AC}"/>
                  </a:ext>
                </a:extLst>
              </p:cNvPr>
              <p:cNvSpPr/>
              <p:nvPr/>
            </p:nvSpPr>
            <p:spPr>
              <a:xfrm>
                <a:off x="7478100" y="2266124"/>
                <a:ext cx="270000" cy="27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algn="ctr" rotWithShape="0">
                  <a:srgbClr val="00001E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4768283-D042-C9E4-27E2-2BC9B30C14CC}"/>
              </a:ext>
            </a:extLst>
          </p:cNvPr>
          <p:cNvGrpSpPr/>
          <p:nvPr/>
        </p:nvGrpSpPr>
        <p:grpSpPr>
          <a:xfrm>
            <a:off x="10861040" y="955810"/>
            <a:ext cx="3335476" cy="5307764"/>
            <a:chOff x="10861040" y="955810"/>
            <a:chExt cx="3335476" cy="530776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12600FE-6563-B6E3-ADC2-C3D0B54B70C8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26F392D-7EDE-A9E4-B2BD-2A5B5D96CB69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组合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1</a:t>
                </a: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椭圆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68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矩形：圆角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67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图形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42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矩形：圆角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40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图形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88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图形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21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文本框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43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矩形：圆角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22</a:t>
                </a: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0F81081-FEF9-3A1F-0D5C-53BA85307F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46E32195-5197-CB87-0A88-6BE4018001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72" name="图形 71">
                <a:extLst>
                  <a:ext uri="{FF2B5EF4-FFF2-40B4-BE49-F238E27FC236}">
                    <a16:creationId xmlns:a16="http://schemas.microsoft.com/office/drawing/2014/main" id="{14380C4C-AC09-AE90-D9A2-D23150140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74" name="图形 69">
                <a:extLst>
                  <a:ext uri="{FF2B5EF4-FFF2-40B4-BE49-F238E27FC236}">
                    <a16:creationId xmlns:a16="http://schemas.microsoft.com/office/drawing/2014/main" id="{7DC51228-A661-D3B9-8F32-C3EEA096DAFF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00CE997-B967-A9A5-AF34-2622B27F5882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C8AB7BFB-94A0-2FA2-BBEF-13BB03B028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76" name="图形 75">
                  <a:extLst>
                    <a:ext uri="{FF2B5EF4-FFF2-40B4-BE49-F238E27FC236}">
                      <a16:creationId xmlns:a16="http://schemas.microsoft.com/office/drawing/2014/main" id="{5C25914B-5F4D-41C4-9B2C-9A6BDA01F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5BE7EA78-4D63-AFFD-B4C8-CDE83520E920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2B4E273F-7986-B287-EF6F-248012D22D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8" name="图形 87">
                  <a:extLst>
                    <a:ext uri="{FF2B5EF4-FFF2-40B4-BE49-F238E27FC236}">
                      <a16:creationId xmlns:a16="http://schemas.microsoft.com/office/drawing/2014/main" id="{29415E96-02F5-76B8-8B43-0FB05BF58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02AFB58-11C2-C577-5CBB-4E72F5300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43529" cy="116426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7BC072D-6EB2-2E52-E416-0756C8F5A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b="21047"/>
            <a:stretch/>
          </p:blipFill>
          <p:spPr>
            <a:xfrm>
              <a:off x="13609169" y="3333800"/>
              <a:ext cx="443529" cy="91921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8C7D2DF-CCCB-2833-8BEC-1EBCF6836163}"/>
              </a:ext>
            </a:extLst>
          </p:cNvPr>
          <p:cNvGrpSpPr/>
          <p:nvPr/>
        </p:nvGrpSpPr>
        <p:grpSpPr>
          <a:xfrm>
            <a:off x="14808156" y="945651"/>
            <a:ext cx="3335476" cy="5307764"/>
            <a:chOff x="10861040" y="955810"/>
            <a:chExt cx="3335476" cy="5307764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64B488B-5AB7-23AF-844A-7DD4D7CDBCFF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221657E-368A-3CBB-6CF6-DD4CD8190341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Switch dark mode</a:t>
                </a: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Switch circle</a:t>
                </a: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Switch background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Back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Back button background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Function list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icon_darkmode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Opinion 1 – Dark mode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icon_settings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Title</a:t>
                </a:r>
              </a:p>
            </p:txBody>
          </p:sp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E3F450C8-98E7-E27F-B31A-C7609BA090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D314D960-9311-7D5A-7D1D-08E51E331D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58" name="图形 57">
                <a:extLst>
                  <a:ext uri="{FF2B5EF4-FFF2-40B4-BE49-F238E27FC236}">
                    <a16:creationId xmlns:a16="http://schemas.microsoft.com/office/drawing/2014/main" id="{A69A53B1-9B8C-0C0B-875B-52E629C4B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59" name="图形 69">
                <a:extLst>
                  <a:ext uri="{FF2B5EF4-FFF2-40B4-BE49-F238E27FC236}">
                    <a16:creationId xmlns:a16="http://schemas.microsoft.com/office/drawing/2014/main" id="{69A17EBB-0059-B757-4D2D-186EA28FA65D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934F5D8-451C-3677-1E77-21DF0828118A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64" name="矩形: 圆角 63">
                  <a:extLst>
                    <a:ext uri="{FF2B5EF4-FFF2-40B4-BE49-F238E27FC236}">
                      <a16:creationId xmlns:a16="http://schemas.microsoft.com/office/drawing/2014/main" id="{B32693A8-4EAD-79EC-D433-AB3DD947C3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65" name="图形 64">
                  <a:extLst>
                    <a:ext uri="{FF2B5EF4-FFF2-40B4-BE49-F238E27FC236}">
                      <a16:creationId xmlns:a16="http://schemas.microsoft.com/office/drawing/2014/main" id="{FCC97037-EA65-E7F0-D8AD-97BCFD0BCA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D9A24C17-9A73-2C65-6347-476B99EA536A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62" name="矩形: 圆角 61">
                  <a:extLst>
                    <a:ext uri="{FF2B5EF4-FFF2-40B4-BE49-F238E27FC236}">
                      <a16:creationId xmlns:a16="http://schemas.microsoft.com/office/drawing/2014/main" id="{48424645-821E-49E8-05E6-A7E601CD839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63" name="图形 62">
                  <a:extLst>
                    <a:ext uri="{FF2B5EF4-FFF2-40B4-BE49-F238E27FC236}">
                      <a16:creationId xmlns:a16="http://schemas.microsoft.com/office/drawing/2014/main" id="{3DA0CD06-037D-D1F1-69BB-20A3556202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94B934F8-8A62-20F9-7621-A81AD6C5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43529" cy="1164263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241F012E-83E4-4DBB-6F8F-0C435E121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b="-2064"/>
            <a:stretch/>
          </p:blipFill>
          <p:spPr>
            <a:xfrm>
              <a:off x="13609169" y="3333800"/>
              <a:ext cx="443529" cy="1188289"/>
            </a:xfrm>
            <a:prstGeom prst="rect">
              <a:avLst/>
            </a:prstGeom>
          </p:spPr>
        </p:pic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623196" y="3810603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02D90E3C-9A4B-D12F-0E6D-FEEF3F1337D7}"/>
              </a:ext>
            </a:extLst>
          </p:cNvPr>
          <p:cNvSpPr>
            <a:spLocks/>
          </p:cNvSpPr>
          <p:nvPr/>
        </p:nvSpPr>
        <p:spPr>
          <a:xfrm>
            <a:off x="677800" y="-347733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8E3D130-B579-56AC-4857-A004E3479CAC}"/>
              </a:ext>
            </a:extLst>
          </p:cNvPr>
          <p:cNvSpPr txBox="1">
            <a:spLocks/>
          </p:cNvSpPr>
          <p:nvPr/>
        </p:nvSpPr>
        <p:spPr>
          <a:xfrm>
            <a:off x="213855" y="-433559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C8877B04-9710-4E0A-EA1F-4FEA4159024C}"/>
              </a:ext>
            </a:extLst>
          </p:cNvPr>
          <p:cNvGrpSpPr/>
          <p:nvPr/>
        </p:nvGrpSpPr>
        <p:grpSpPr>
          <a:xfrm>
            <a:off x="0" y="1905"/>
            <a:ext cx="14390920" cy="943438"/>
            <a:chOff x="0" y="1905"/>
            <a:chExt cx="14390920" cy="943438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F816A35-3C33-39BC-468B-A60144D2D804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84" y="9524"/>
              <a:ext cx="14381636" cy="935819"/>
              <a:chOff x="697853" y="122468"/>
              <a:chExt cx="13021315" cy="890292"/>
            </a:xfrm>
          </p:grpSpPr>
          <p:pic>
            <p:nvPicPr>
              <p:cNvPr id="92" name="图片 91">
                <a:extLst>
                  <a:ext uri="{FF2B5EF4-FFF2-40B4-BE49-F238E27FC236}">
                    <a16:creationId xmlns:a16="http://schemas.microsoft.com/office/drawing/2014/main" id="{A1270E24-B0F0-28B1-6F9A-D95B4B3995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 radius="1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" t="7922" b="79828"/>
              <a:stretch/>
            </p:blipFill>
            <p:spPr>
              <a:xfrm>
                <a:off x="697859" y="122468"/>
                <a:ext cx="13021309" cy="889876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93" name="矩形: 圆角 2">
                <a:extLst>
                  <a:ext uri="{FF2B5EF4-FFF2-40B4-BE49-F238E27FC236}">
                    <a16:creationId xmlns:a16="http://schemas.microsoft.com/office/drawing/2014/main" id="{0298DA80-DFF8-4806-5D19-2984E6451E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853" y="123866"/>
                <a:ext cx="13021310" cy="888478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94" name="矩形: 圆角 9">
                <a:extLst>
                  <a:ext uri="{FF2B5EF4-FFF2-40B4-BE49-F238E27FC236}">
                    <a16:creationId xmlns:a16="http://schemas.microsoft.com/office/drawing/2014/main" id="{9C14B3B7-42A5-0995-9500-6551930A64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860" y="124283"/>
                <a:ext cx="13021302" cy="888477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</p:grp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A387A442-35B0-51C1-24C4-D23E471EB14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905"/>
              <a:ext cx="2788621" cy="0"/>
            </a:xfrm>
            <a:prstGeom prst="line">
              <a:avLst/>
            </a:prstGeom>
            <a:ln w="12700">
              <a:solidFill>
                <a:srgbClr val="FED1BD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194" y="126285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147911" y="607097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 dirty="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2633380" y="639383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3181948" y="639383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3629118" y="639382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3204341" y="167879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763795" y="102684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385702" y="96070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8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250">
        <p159:morph option="byObject"/>
      </p:transition>
    </mc:Choice>
    <mc:Fallback xmlns="">
      <p:transition spd="med" advTm="25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-1" y="-1"/>
            <a:ext cx="14400213" cy="6480175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2788621" y="1064451"/>
            <a:ext cx="0" cy="5128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652535" y="2465916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211132" y="1012531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651055" y="5246793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209652" y="379341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651055" y="3849499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E0330-DC58-AC98-3D99-D0CF3F7EF78F}"/>
              </a:ext>
            </a:extLst>
          </p:cNvPr>
          <p:cNvSpPr txBox="1">
            <a:spLocks/>
          </p:cNvSpPr>
          <p:nvPr/>
        </p:nvSpPr>
        <p:spPr>
          <a:xfrm>
            <a:off x="219812" y="516501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209652" y="2396115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41379-DF41-F70B-D02F-149B455F6473}"/>
              </a:ext>
            </a:extLst>
          </p:cNvPr>
          <p:cNvSpPr>
            <a:spLocks/>
          </p:cNvSpPr>
          <p:nvPr/>
        </p:nvSpPr>
        <p:spPr>
          <a:xfrm>
            <a:off x="657398" y="108461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0D29EA-12A6-F191-EB50-AA975FC16D4F}"/>
              </a:ext>
            </a:extLst>
          </p:cNvPr>
          <p:cNvSpPr>
            <a:spLocks/>
          </p:cNvSpPr>
          <p:nvPr/>
        </p:nvSpPr>
        <p:spPr>
          <a:xfrm>
            <a:off x="3184638" y="12983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68F2DD8-B6C3-79B8-ACBF-151F180D5530}"/>
              </a:ext>
            </a:extLst>
          </p:cNvPr>
          <p:cNvGrpSpPr/>
          <p:nvPr/>
        </p:nvGrpSpPr>
        <p:grpSpPr>
          <a:xfrm>
            <a:off x="3324234" y="1377519"/>
            <a:ext cx="6990939" cy="4157005"/>
            <a:chOff x="251147" y="154854"/>
            <a:chExt cx="8495023" cy="5051375"/>
          </a:xfrm>
        </p:grpSpPr>
        <p:sp>
          <p:nvSpPr>
            <p:cNvPr id="21" name="Title">
              <a:extLst>
                <a:ext uri="{FF2B5EF4-FFF2-40B4-BE49-F238E27FC236}">
                  <a16:creationId xmlns:a16="http://schemas.microsoft.com/office/drawing/2014/main" id="{AA167D8C-B64A-C447-001A-CA29AEC67AE9}"/>
                </a:ext>
              </a:extLst>
            </p:cNvPr>
            <p:cNvSpPr txBox="1"/>
            <p:nvPr/>
          </p:nvSpPr>
          <p:spPr>
            <a:xfrm>
              <a:off x="705508" y="176129"/>
              <a:ext cx="738281" cy="4118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设置</a:t>
              </a:r>
              <a:endParaRPr lang="en-US" altLang="zh-CN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7" name="ic_settings">
              <a:extLst>
                <a:ext uri="{FF2B5EF4-FFF2-40B4-BE49-F238E27FC236}">
                  <a16:creationId xmlns:a16="http://schemas.microsoft.com/office/drawing/2014/main" id="{50E88C8B-1015-A0BA-E43E-3B409587BF21}"/>
                </a:ext>
              </a:extLst>
            </p:cNvPr>
            <p:cNvSpPr/>
            <p:nvPr/>
          </p:nvSpPr>
          <p:spPr>
            <a:xfrm>
              <a:off x="6760308" y="3134493"/>
              <a:ext cx="1985862" cy="2071736"/>
            </a:xfrm>
            <a:custGeom>
              <a:avLst/>
              <a:gdLst>
                <a:gd name="connsiteX0" fmla="*/ 196569 w 343481"/>
                <a:gd name="connsiteY0" fmla="*/ 0 h 358378"/>
                <a:gd name="connsiteX1" fmla="*/ 223390 w 343481"/>
                <a:gd name="connsiteY1" fmla="*/ 17703 h 358378"/>
                <a:gd name="connsiteX2" fmla="*/ 223390 w 343481"/>
                <a:gd name="connsiteY2" fmla="*/ 17703 h 358378"/>
                <a:gd name="connsiteX3" fmla="*/ 237104 w 343481"/>
                <a:gd name="connsiteY3" fmla="*/ 49777 h 358378"/>
                <a:gd name="connsiteX4" fmla="*/ 251279 w 343481"/>
                <a:gd name="connsiteY4" fmla="*/ 57961 h 358378"/>
                <a:gd name="connsiteX5" fmla="*/ 286015 w 343481"/>
                <a:gd name="connsiteY5" fmla="*/ 53775 h 358378"/>
                <a:gd name="connsiteX6" fmla="*/ 314177 w 343481"/>
                <a:gd name="connsiteY6" fmla="*/ 67167 h 358378"/>
                <a:gd name="connsiteX7" fmla="*/ 314177 w 343481"/>
                <a:gd name="connsiteY7" fmla="*/ 67167 h 358378"/>
                <a:gd name="connsiteX8" fmla="*/ 314758 w 343481"/>
                <a:gd name="connsiteY8" fmla="*/ 68131 h 358378"/>
                <a:gd name="connsiteX9" fmla="*/ 339561 w 343481"/>
                <a:gd name="connsiteY9" fmla="*/ 111016 h 358378"/>
                <a:gd name="connsiteX10" fmla="*/ 337628 w 343481"/>
                <a:gd name="connsiteY10" fmla="*/ 143148 h 358378"/>
                <a:gd name="connsiteX11" fmla="*/ 337628 w 343481"/>
                <a:gd name="connsiteY11" fmla="*/ 143148 h 358378"/>
                <a:gd name="connsiteX12" fmla="*/ 316655 w 343481"/>
                <a:gd name="connsiteY12" fmla="*/ 171041 h 358378"/>
                <a:gd name="connsiteX13" fmla="*/ 316655 w 343481"/>
                <a:gd name="connsiteY13" fmla="*/ 187332 h 358378"/>
                <a:gd name="connsiteX14" fmla="*/ 337628 w 343481"/>
                <a:gd name="connsiteY14" fmla="*/ 215230 h 358378"/>
                <a:gd name="connsiteX15" fmla="*/ 340125 w 343481"/>
                <a:gd name="connsiteY15" fmla="*/ 246341 h 358378"/>
                <a:gd name="connsiteX16" fmla="*/ 340125 w 343481"/>
                <a:gd name="connsiteY16" fmla="*/ 246341 h 358378"/>
                <a:gd name="connsiteX17" fmla="*/ 339561 w 343481"/>
                <a:gd name="connsiteY17" fmla="*/ 247363 h 358378"/>
                <a:gd name="connsiteX18" fmla="*/ 314758 w 343481"/>
                <a:gd name="connsiteY18" fmla="*/ 290246 h 358378"/>
                <a:gd name="connsiteX19" fmla="*/ 286015 w 343481"/>
                <a:gd name="connsiteY19" fmla="*/ 304603 h 358378"/>
                <a:gd name="connsiteX20" fmla="*/ 286015 w 343481"/>
                <a:gd name="connsiteY20" fmla="*/ 304603 h 358378"/>
                <a:gd name="connsiteX21" fmla="*/ 251279 w 343481"/>
                <a:gd name="connsiteY21" fmla="*/ 300413 h 358378"/>
                <a:gd name="connsiteX22" fmla="*/ 237104 w 343481"/>
                <a:gd name="connsiteY22" fmla="*/ 308597 h 358378"/>
                <a:gd name="connsiteX23" fmla="*/ 223390 w 343481"/>
                <a:gd name="connsiteY23" fmla="*/ 340674 h 358378"/>
                <a:gd name="connsiteX24" fmla="*/ 197695 w 343481"/>
                <a:gd name="connsiteY24" fmla="*/ 358356 h 358378"/>
                <a:gd name="connsiteX25" fmla="*/ 197695 w 343481"/>
                <a:gd name="connsiteY25" fmla="*/ 358356 h 358378"/>
                <a:gd name="connsiteX26" fmla="*/ 196569 w 343481"/>
                <a:gd name="connsiteY26" fmla="*/ 358378 h 358378"/>
                <a:gd name="connsiteX27" fmla="*/ 146912 w 343481"/>
                <a:gd name="connsiteY27" fmla="*/ 358378 h 358378"/>
                <a:gd name="connsiteX28" fmla="*/ 120091 w 343481"/>
                <a:gd name="connsiteY28" fmla="*/ 340674 h 358378"/>
                <a:gd name="connsiteX29" fmla="*/ 120091 w 343481"/>
                <a:gd name="connsiteY29" fmla="*/ 340674 h 358378"/>
                <a:gd name="connsiteX30" fmla="*/ 106374 w 343481"/>
                <a:gd name="connsiteY30" fmla="*/ 308597 h 358378"/>
                <a:gd name="connsiteX31" fmla="*/ 92197 w 343481"/>
                <a:gd name="connsiteY31" fmla="*/ 300413 h 358378"/>
                <a:gd name="connsiteX32" fmla="*/ 57466 w 343481"/>
                <a:gd name="connsiteY32" fmla="*/ 304603 h 358378"/>
                <a:gd name="connsiteX33" fmla="*/ 29304 w 343481"/>
                <a:gd name="connsiteY33" fmla="*/ 291211 h 358378"/>
                <a:gd name="connsiteX34" fmla="*/ 29304 w 343481"/>
                <a:gd name="connsiteY34" fmla="*/ 291211 h 358378"/>
                <a:gd name="connsiteX35" fmla="*/ 28722 w 343481"/>
                <a:gd name="connsiteY35" fmla="*/ 290246 h 358378"/>
                <a:gd name="connsiteX36" fmla="*/ 3919 w 343481"/>
                <a:gd name="connsiteY36" fmla="*/ 247363 h 358378"/>
                <a:gd name="connsiteX37" fmla="*/ 5853 w 343481"/>
                <a:gd name="connsiteY37" fmla="*/ 215230 h 358378"/>
                <a:gd name="connsiteX38" fmla="*/ 5853 w 343481"/>
                <a:gd name="connsiteY38" fmla="*/ 215230 h 358378"/>
                <a:gd name="connsiteX39" fmla="*/ 26822 w 343481"/>
                <a:gd name="connsiteY39" fmla="*/ 187332 h 358378"/>
                <a:gd name="connsiteX40" fmla="*/ 26822 w 343481"/>
                <a:gd name="connsiteY40" fmla="*/ 171041 h 358378"/>
                <a:gd name="connsiteX41" fmla="*/ 5854 w 343481"/>
                <a:gd name="connsiteY41" fmla="*/ 143148 h 358378"/>
                <a:gd name="connsiteX42" fmla="*/ 3355 w 343481"/>
                <a:gd name="connsiteY42" fmla="*/ 112037 h 358378"/>
                <a:gd name="connsiteX43" fmla="*/ 3355 w 343481"/>
                <a:gd name="connsiteY43" fmla="*/ 112037 h 358378"/>
                <a:gd name="connsiteX44" fmla="*/ 3919 w 343481"/>
                <a:gd name="connsiteY44" fmla="*/ 111016 h 358378"/>
                <a:gd name="connsiteX45" fmla="*/ 28722 w 343481"/>
                <a:gd name="connsiteY45" fmla="*/ 68131 h 358378"/>
                <a:gd name="connsiteX46" fmla="*/ 57466 w 343481"/>
                <a:gd name="connsiteY46" fmla="*/ 53775 h 358378"/>
                <a:gd name="connsiteX47" fmla="*/ 57466 w 343481"/>
                <a:gd name="connsiteY47" fmla="*/ 53775 h 358378"/>
                <a:gd name="connsiteX48" fmla="*/ 92197 w 343481"/>
                <a:gd name="connsiteY48" fmla="*/ 57961 h 358378"/>
                <a:gd name="connsiteX49" fmla="*/ 106374 w 343481"/>
                <a:gd name="connsiteY49" fmla="*/ 49777 h 358378"/>
                <a:gd name="connsiteX50" fmla="*/ 120091 w 343481"/>
                <a:gd name="connsiteY50" fmla="*/ 17705 h 358378"/>
                <a:gd name="connsiteX51" fmla="*/ 145787 w 343481"/>
                <a:gd name="connsiteY51" fmla="*/ 22 h 358378"/>
                <a:gd name="connsiteX52" fmla="*/ 145787 w 343481"/>
                <a:gd name="connsiteY52" fmla="*/ 22 h 358378"/>
                <a:gd name="connsiteX53" fmla="*/ 146912 w 343481"/>
                <a:gd name="connsiteY53" fmla="*/ 0 h 358378"/>
                <a:gd name="connsiteX54" fmla="*/ 196569 w 343481"/>
                <a:gd name="connsiteY54" fmla="*/ 25003 h 358378"/>
                <a:gd name="connsiteX55" fmla="*/ 146912 w 343481"/>
                <a:gd name="connsiteY55" fmla="*/ 25003 h 358378"/>
                <a:gd name="connsiteX56" fmla="*/ 143082 w 343481"/>
                <a:gd name="connsiteY56" fmla="*/ 27532 h 358378"/>
                <a:gd name="connsiteX57" fmla="*/ 143082 w 343481"/>
                <a:gd name="connsiteY57" fmla="*/ 27532 h 358378"/>
                <a:gd name="connsiteX58" fmla="*/ 128826 w 343481"/>
                <a:gd name="connsiteY58" fmla="*/ 60880 h 358378"/>
                <a:gd name="connsiteX59" fmla="*/ 120086 w 343481"/>
                <a:gd name="connsiteY59" fmla="*/ 70734 h 358378"/>
                <a:gd name="connsiteX60" fmla="*/ 120086 w 343481"/>
                <a:gd name="connsiteY60" fmla="*/ 70734 h 358378"/>
                <a:gd name="connsiteX61" fmla="*/ 103498 w 343481"/>
                <a:gd name="connsiteY61" fmla="*/ 80312 h 358378"/>
                <a:gd name="connsiteX62" fmla="*/ 90585 w 343481"/>
                <a:gd name="connsiteY62" fmla="*/ 82954 h 358378"/>
                <a:gd name="connsiteX63" fmla="*/ 90585 w 343481"/>
                <a:gd name="connsiteY63" fmla="*/ 82954 h 358378"/>
                <a:gd name="connsiteX64" fmla="*/ 54472 w 343481"/>
                <a:gd name="connsiteY64" fmla="*/ 78598 h 358378"/>
                <a:gd name="connsiteX65" fmla="*/ 50366 w 343481"/>
                <a:gd name="connsiteY65" fmla="*/ 80649 h 358378"/>
                <a:gd name="connsiteX66" fmla="*/ 50366 w 343481"/>
                <a:gd name="connsiteY66" fmla="*/ 80649 h 358378"/>
                <a:gd name="connsiteX67" fmla="*/ 25563 w 343481"/>
                <a:gd name="connsiteY67" fmla="*/ 123534 h 358378"/>
                <a:gd name="connsiteX68" fmla="*/ 25840 w 343481"/>
                <a:gd name="connsiteY68" fmla="*/ 128124 h 358378"/>
                <a:gd name="connsiteX69" fmla="*/ 25840 w 343481"/>
                <a:gd name="connsiteY69" fmla="*/ 128124 h 358378"/>
                <a:gd name="connsiteX70" fmla="*/ 47647 w 343481"/>
                <a:gd name="connsiteY70" fmla="*/ 157133 h 358378"/>
                <a:gd name="connsiteX71" fmla="*/ 51828 w 343481"/>
                <a:gd name="connsiteY71" fmla="*/ 169653 h 358378"/>
                <a:gd name="connsiteX72" fmla="*/ 51828 w 343481"/>
                <a:gd name="connsiteY72" fmla="*/ 169653 h 358378"/>
                <a:gd name="connsiteX73" fmla="*/ 51828 w 343481"/>
                <a:gd name="connsiteY73" fmla="*/ 188724 h 358378"/>
                <a:gd name="connsiteX74" fmla="*/ 47647 w 343481"/>
                <a:gd name="connsiteY74" fmla="*/ 201243 h 358378"/>
                <a:gd name="connsiteX75" fmla="*/ 47647 w 343481"/>
                <a:gd name="connsiteY75" fmla="*/ 201243 h 358378"/>
                <a:gd name="connsiteX76" fmla="*/ 25839 w 343481"/>
                <a:gd name="connsiteY76" fmla="*/ 230254 h 358378"/>
                <a:gd name="connsiteX77" fmla="*/ 25563 w 343481"/>
                <a:gd name="connsiteY77" fmla="*/ 234844 h 358378"/>
                <a:gd name="connsiteX78" fmla="*/ 25563 w 343481"/>
                <a:gd name="connsiteY78" fmla="*/ 234844 h 358378"/>
                <a:gd name="connsiteX79" fmla="*/ 50366 w 343481"/>
                <a:gd name="connsiteY79" fmla="*/ 277730 h 358378"/>
                <a:gd name="connsiteX80" fmla="*/ 54472 w 343481"/>
                <a:gd name="connsiteY80" fmla="*/ 279780 h 358378"/>
                <a:gd name="connsiteX81" fmla="*/ 54472 w 343481"/>
                <a:gd name="connsiteY81" fmla="*/ 279780 h 358378"/>
                <a:gd name="connsiteX82" fmla="*/ 90585 w 343481"/>
                <a:gd name="connsiteY82" fmla="*/ 275424 h 358378"/>
                <a:gd name="connsiteX83" fmla="*/ 103498 w 343481"/>
                <a:gd name="connsiteY83" fmla="*/ 278066 h 358378"/>
                <a:gd name="connsiteX84" fmla="*/ 103498 w 343481"/>
                <a:gd name="connsiteY84" fmla="*/ 278066 h 358378"/>
                <a:gd name="connsiteX85" fmla="*/ 120086 w 343481"/>
                <a:gd name="connsiteY85" fmla="*/ 287644 h 358378"/>
                <a:gd name="connsiteX86" fmla="*/ 128826 w 343481"/>
                <a:gd name="connsiteY86" fmla="*/ 297499 h 358378"/>
                <a:gd name="connsiteX87" fmla="*/ 128826 w 343481"/>
                <a:gd name="connsiteY87" fmla="*/ 297499 h 358378"/>
                <a:gd name="connsiteX88" fmla="*/ 143082 w 343481"/>
                <a:gd name="connsiteY88" fmla="*/ 330846 h 358378"/>
                <a:gd name="connsiteX89" fmla="*/ 146912 w 343481"/>
                <a:gd name="connsiteY89" fmla="*/ 333375 h 358378"/>
                <a:gd name="connsiteX90" fmla="*/ 146912 w 343481"/>
                <a:gd name="connsiteY90" fmla="*/ 333375 h 358378"/>
                <a:gd name="connsiteX91" fmla="*/ 196569 w 343481"/>
                <a:gd name="connsiteY91" fmla="*/ 333375 h 358378"/>
                <a:gd name="connsiteX92" fmla="*/ 200401 w 343481"/>
                <a:gd name="connsiteY92" fmla="*/ 330846 h 358378"/>
                <a:gd name="connsiteX93" fmla="*/ 200401 w 343481"/>
                <a:gd name="connsiteY93" fmla="*/ 330846 h 358378"/>
                <a:gd name="connsiteX94" fmla="*/ 214659 w 343481"/>
                <a:gd name="connsiteY94" fmla="*/ 297496 h 358378"/>
                <a:gd name="connsiteX95" fmla="*/ 223399 w 343481"/>
                <a:gd name="connsiteY95" fmla="*/ 287643 h 358378"/>
                <a:gd name="connsiteX96" fmla="*/ 223399 w 343481"/>
                <a:gd name="connsiteY96" fmla="*/ 287643 h 358378"/>
                <a:gd name="connsiteX97" fmla="*/ 239982 w 343481"/>
                <a:gd name="connsiteY97" fmla="*/ 278066 h 358378"/>
                <a:gd name="connsiteX98" fmla="*/ 252896 w 343481"/>
                <a:gd name="connsiteY98" fmla="*/ 275424 h 358378"/>
                <a:gd name="connsiteX99" fmla="*/ 252896 w 343481"/>
                <a:gd name="connsiteY99" fmla="*/ 275424 h 358378"/>
                <a:gd name="connsiteX100" fmla="*/ 289008 w 343481"/>
                <a:gd name="connsiteY100" fmla="*/ 279780 h 358378"/>
                <a:gd name="connsiteX101" fmla="*/ 293116 w 343481"/>
                <a:gd name="connsiteY101" fmla="*/ 277730 h 358378"/>
                <a:gd name="connsiteX102" fmla="*/ 293116 w 343481"/>
                <a:gd name="connsiteY102" fmla="*/ 277730 h 358378"/>
                <a:gd name="connsiteX103" fmla="*/ 317917 w 343481"/>
                <a:gd name="connsiteY103" fmla="*/ 234844 h 358378"/>
                <a:gd name="connsiteX104" fmla="*/ 317642 w 343481"/>
                <a:gd name="connsiteY104" fmla="*/ 230254 h 358378"/>
                <a:gd name="connsiteX105" fmla="*/ 317642 w 343481"/>
                <a:gd name="connsiteY105" fmla="*/ 230254 h 358378"/>
                <a:gd name="connsiteX106" fmla="*/ 295834 w 343481"/>
                <a:gd name="connsiteY106" fmla="*/ 201243 h 358378"/>
                <a:gd name="connsiteX107" fmla="*/ 291652 w 343481"/>
                <a:gd name="connsiteY107" fmla="*/ 188724 h 358378"/>
                <a:gd name="connsiteX108" fmla="*/ 291652 w 343481"/>
                <a:gd name="connsiteY108" fmla="*/ 188724 h 358378"/>
                <a:gd name="connsiteX109" fmla="*/ 291652 w 343481"/>
                <a:gd name="connsiteY109" fmla="*/ 169653 h 358378"/>
                <a:gd name="connsiteX110" fmla="*/ 295834 w 343481"/>
                <a:gd name="connsiteY110" fmla="*/ 157133 h 358378"/>
                <a:gd name="connsiteX111" fmla="*/ 295834 w 343481"/>
                <a:gd name="connsiteY111" fmla="*/ 157133 h 358378"/>
                <a:gd name="connsiteX112" fmla="*/ 317642 w 343481"/>
                <a:gd name="connsiteY112" fmla="*/ 128124 h 358378"/>
                <a:gd name="connsiteX113" fmla="*/ 317917 w 343481"/>
                <a:gd name="connsiteY113" fmla="*/ 123534 h 358378"/>
                <a:gd name="connsiteX114" fmla="*/ 317917 w 343481"/>
                <a:gd name="connsiteY114" fmla="*/ 123534 h 358378"/>
                <a:gd name="connsiteX115" fmla="*/ 293116 w 343481"/>
                <a:gd name="connsiteY115" fmla="*/ 80649 h 358378"/>
                <a:gd name="connsiteX116" fmla="*/ 289008 w 343481"/>
                <a:gd name="connsiteY116" fmla="*/ 78598 h 358378"/>
                <a:gd name="connsiteX117" fmla="*/ 289008 w 343481"/>
                <a:gd name="connsiteY117" fmla="*/ 78598 h 358378"/>
                <a:gd name="connsiteX118" fmla="*/ 252896 w 343481"/>
                <a:gd name="connsiteY118" fmla="*/ 82954 h 358378"/>
                <a:gd name="connsiteX119" fmla="*/ 239982 w 343481"/>
                <a:gd name="connsiteY119" fmla="*/ 80312 h 358378"/>
                <a:gd name="connsiteX120" fmla="*/ 239982 w 343481"/>
                <a:gd name="connsiteY120" fmla="*/ 80312 h 358378"/>
                <a:gd name="connsiteX121" fmla="*/ 223399 w 343481"/>
                <a:gd name="connsiteY121" fmla="*/ 70736 h 358378"/>
                <a:gd name="connsiteX122" fmla="*/ 214659 w 343481"/>
                <a:gd name="connsiteY122" fmla="*/ 60883 h 358378"/>
                <a:gd name="connsiteX123" fmla="*/ 214659 w 343481"/>
                <a:gd name="connsiteY123" fmla="*/ 60883 h 358378"/>
                <a:gd name="connsiteX124" fmla="*/ 200401 w 343481"/>
                <a:gd name="connsiteY124" fmla="*/ 27532 h 358378"/>
                <a:gd name="connsiteX125" fmla="*/ 196569 w 343481"/>
                <a:gd name="connsiteY125" fmla="*/ 25003 h 358378"/>
                <a:gd name="connsiteX126" fmla="*/ 196569 w 343481"/>
                <a:gd name="connsiteY126" fmla="*/ 25003 h 358378"/>
                <a:gd name="connsiteX127" fmla="*/ 171740 w 343481"/>
                <a:gd name="connsiteY127" fmla="*/ 104180 h 358378"/>
                <a:gd name="connsiteX128" fmla="*/ 246750 w 343481"/>
                <a:gd name="connsiteY128" fmla="*/ 179189 h 358378"/>
                <a:gd name="connsiteX129" fmla="*/ 171740 w 343481"/>
                <a:gd name="connsiteY129" fmla="*/ 254198 h 358378"/>
                <a:gd name="connsiteX130" fmla="*/ 96731 w 343481"/>
                <a:gd name="connsiteY130" fmla="*/ 179189 h 358378"/>
                <a:gd name="connsiteX131" fmla="*/ 171740 w 343481"/>
                <a:gd name="connsiteY131" fmla="*/ 104180 h 358378"/>
                <a:gd name="connsiteX132" fmla="*/ 171740 w 343481"/>
                <a:gd name="connsiteY132" fmla="*/ 129183 h 358378"/>
                <a:gd name="connsiteX133" fmla="*/ 121734 w 343481"/>
                <a:gd name="connsiteY133" fmla="*/ 179189 h 358378"/>
                <a:gd name="connsiteX134" fmla="*/ 171740 w 343481"/>
                <a:gd name="connsiteY134" fmla="*/ 229195 h 358378"/>
                <a:gd name="connsiteX135" fmla="*/ 221747 w 343481"/>
                <a:gd name="connsiteY135" fmla="*/ 179189 h 358378"/>
                <a:gd name="connsiteX136" fmla="*/ 171740 w 343481"/>
                <a:gd name="connsiteY136" fmla="*/ 129183 h 35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343481" h="358378">
                  <a:moveTo>
                    <a:pt x="196569" y="0"/>
                  </a:moveTo>
                  <a:cubicBezTo>
                    <a:pt x="208247" y="0"/>
                    <a:pt x="218800" y="6965"/>
                    <a:pt x="223390" y="17703"/>
                  </a:cubicBezTo>
                  <a:lnTo>
                    <a:pt x="223390" y="17703"/>
                  </a:lnTo>
                  <a:lnTo>
                    <a:pt x="237104" y="49777"/>
                  </a:lnTo>
                  <a:lnTo>
                    <a:pt x="251279" y="57961"/>
                  </a:lnTo>
                  <a:lnTo>
                    <a:pt x="286015" y="53775"/>
                  </a:lnTo>
                  <a:cubicBezTo>
                    <a:pt x="297233" y="52422"/>
                    <a:pt x="308184" y="57668"/>
                    <a:pt x="314177" y="67167"/>
                  </a:cubicBezTo>
                  <a:lnTo>
                    <a:pt x="314177" y="67167"/>
                  </a:lnTo>
                  <a:lnTo>
                    <a:pt x="314758" y="68131"/>
                  </a:lnTo>
                  <a:lnTo>
                    <a:pt x="339561" y="111016"/>
                  </a:lnTo>
                  <a:cubicBezTo>
                    <a:pt x="345420" y="121145"/>
                    <a:pt x="344659" y="133795"/>
                    <a:pt x="337628" y="143148"/>
                  </a:cubicBezTo>
                  <a:lnTo>
                    <a:pt x="337628" y="143148"/>
                  </a:lnTo>
                  <a:lnTo>
                    <a:pt x="316655" y="171041"/>
                  </a:lnTo>
                  <a:lnTo>
                    <a:pt x="316655" y="187332"/>
                  </a:lnTo>
                  <a:lnTo>
                    <a:pt x="337628" y="215230"/>
                  </a:lnTo>
                  <a:cubicBezTo>
                    <a:pt x="344424" y="224271"/>
                    <a:pt x="345362" y="236393"/>
                    <a:pt x="340125" y="246341"/>
                  </a:cubicBezTo>
                  <a:lnTo>
                    <a:pt x="340125" y="246341"/>
                  </a:lnTo>
                  <a:lnTo>
                    <a:pt x="339561" y="247363"/>
                  </a:lnTo>
                  <a:lnTo>
                    <a:pt x="314758" y="290246"/>
                  </a:lnTo>
                  <a:cubicBezTo>
                    <a:pt x="308914" y="300354"/>
                    <a:pt x="297606" y="306002"/>
                    <a:pt x="286015" y="304603"/>
                  </a:cubicBezTo>
                  <a:lnTo>
                    <a:pt x="286015" y="304603"/>
                  </a:lnTo>
                  <a:lnTo>
                    <a:pt x="251279" y="300413"/>
                  </a:lnTo>
                  <a:lnTo>
                    <a:pt x="237104" y="308597"/>
                  </a:lnTo>
                  <a:lnTo>
                    <a:pt x="223390" y="340674"/>
                  </a:lnTo>
                  <a:cubicBezTo>
                    <a:pt x="218948" y="351067"/>
                    <a:pt x="208922" y="357925"/>
                    <a:pt x="197695" y="358356"/>
                  </a:cubicBezTo>
                  <a:lnTo>
                    <a:pt x="197695" y="358356"/>
                  </a:lnTo>
                  <a:lnTo>
                    <a:pt x="196569" y="358378"/>
                  </a:lnTo>
                  <a:lnTo>
                    <a:pt x="146912" y="358378"/>
                  </a:lnTo>
                  <a:cubicBezTo>
                    <a:pt x="135234" y="358378"/>
                    <a:pt x="124681" y="351412"/>
                    <a:pt x="120091" y="340674"/>
                  </a:cubicBezTo>
                  <a:lnTo>
                    <a:pt x="120091" y="340674"/>
                  </a:lnTo>
                  <a:lnTo>
                    <a:pt x="106374" y="308597"/>
                  </a:lnTo>
                  <a:lnTo>
                    <a:pt x="92197" y="300413"/>
                  </a:lnTo>
                  <a:lnTo>
                    <a:pt x="57466" y="304603"/>
                  </a:lnTo>
                  <a:cubicBezTo>
                    <a:pt x="46249" y="305957"/>
                    <a:pt x="35297" y="300711"/>
                    <a:pt x="29304" y="291211"/>
                  </a:cubicBezTo>
                  <a:lnTo>
                    <a:pt x="29304" y="291211"/>
                  </a:lnTo>
                  <a:lnTo>
                    <a:pt x="28722" y="290246"/>
                  </a:lnTo>
                  <a:lnTo>
                    <a:pt x="3919" y="247363"/>
                  </a:lnTo>
                  <a:cubicBezTo>
                    <a:pt x="-1939" y="237233"/>
                    <a:pt x="-1178" y="224583"/>
                    <a:pt x="5853" y="215230"/>
                  </a:cubicBezTo>
                  <a:lnTo>
                    <a:pt x="5853" y="215230"/>
                  </a:lnTo>
                  <a:lnTo>
                    <a:pt x="26822" y="187332"/>
                  </a:lnTo>
                  <a:lnTo>
                    <a:pt x="26822" y="171041"/>
                  </a:lnTo>
                  <a:lnTo>
                    <a:pt x="5854" y="143148"/>
                  </a:lnTo>
                  <a:cubicBezTo>
                    <a:pt x="-943" y="134107"/>
                    <a:pt x="-1881" y="121985"/>
                    <a:pt x="3355" y="112037"/>
                  </a:cubicBezTo>
                  <a:lnTo>
                    <a:pt x="3355" y="112037"/>
                  </a:lnTo>
                  <a:lnTo>
                    <a:pt x="3919" y="111016"/>
                  </a:lnTo>
                  <a:lnTo>
                    <a:pt x="28722" y="68131"/>
                  </a:lnTo>
                  <a:cubicBezTo>
                    <a:pt x="34567" y="58025"/>
                    <a:pt x="45875" y="52377"/>
                    <a:pt x="57466" y="53775"/>
                  </a:cubicBezTo>
                  <a:lnTo>
                    <a:pt x="57466" y="53775"/>
                  </a:lnTo>
                  <a:lnTo>
                    <a:pt x="92197" y="57961"/>
                  </a:lnTo>
                  <a:lnTo>
                    <a:pt x="106374" y="49777"/>
                  </a:lnTo>
                  <a:lnTo>
                    <a:pt x="120091" y="17705"/>
                  </a:lnTo>
                  <a:cubicBezTo>
                    <a:pt x="124533" y="7312"/>
                    <a:pt x="134560" y="453"/>
                    <a:pt x="145787" y="22"/>
                  </a:cubicBezTo>
                  <a:lnTo>
                    <a:pt x="145787" y="22"/>
                  </a:lnTo>
                  <a:lnTo>
                    <a:pt x="146912" y="0"/>
                  </a:lnTo>
                  <a:close/>
                  <a:moveTo>
                    <a:pt x="196569" y="25003"/>
                  </a:moveTo>
                  <a:lnTo>
                    <a:pt x="146912" y="25003"/>
                  </a:lnTo>
                  <a:cubicBezTo>
                    <a:pt x="145245" y="25003"/>
                    <a:pt x="143737" y="25998"/>
                    <a:pt x="143082" y="27532"/>
                  </a:cubicBezTo>
                  <a:lnTo>
                    <a:pt x="143082" y="27532"/>
                  </a:lnTo>
                  <a:lnTo>
                    <a:pt x="128826" y="60880"/>
                  </a:lnTo>
                  <a:cubicBezTo>
                    <a:pt x="127055" y="65023"/>
                    <a:pt x="123988" y="68481"/>
                    <a:pt x="120086" y="70734"/>
                  </a:cubicBezTo>
                  <a:lnTo>
                    <a:pt x="120086" y="70734"/>
                  </a:lnTo>
                  <a:lnTo>
                    <a:pt x="103498" y="80312"/>
                  </a:lnTo>
                  <a:cubicBezTo>
                    <a:pt x="99593" y="82566"/>
                    <a:pt x="95062" y="83493"/>
                    <a:pt x="90585" y="82954"/>
                  </a:cubicBezTo>
                  <a:lnTo>
                    <a:pt x="90585" y="82954"/>
                  </a:lnTo>
                  <a:lnTo>
                    <a:pt x="54472" y="78598"/>
                  </a:lnTo>
                  <a:cubicBezTo>
                    <a:pt x="52816" y="78398"/>
                    <a:pt x="51201" y="79205"/>
                    <a:pt x="50366" y="80649"/>
                  </a:cubicBezTo>
                  <a:lnTo>
                    <a:pt x="50366" y="80649"/>
                  </a:lnTo>
                  <a:lnTo>
                    <a:pt x="25563" y="123534"/>
                  </a:lnTo>
                  <a:cubicBezTo>
                    <a:pt x="24726" y="124981"/>
                    <a:pt x="24835" y="126788"/>
                    <a:pt x="25840" y="128124"/>
                  </a:cubicBezTo>
                  <a:lnTo>
                    <a:pt x="25840" y="128124"/>
                  </a:lnTo>
                  <a:lnTo>
                    <a:pt x="47647" y="157133"/>
                  </a:lnTo>
                  <a:cubicBezTo>
                    <a:pt x="50361" y="160743"/>
                    <a:pt x="51828" y="165137"/>
                    <a:pt x="51828" y="169653"/>
                  </a:cubicBezTo>
                  <a:lnTo>
                    <a:pt x="51828" y="169653"/>
                  </a:lnTo>
                  <a:lnTo>
                    <a:pt x="51828" y="188724"/>
                  </a:lnTo>
                  <a:cubicBezTo>
                    <a:pt x="51828" y="193239"/>
                    <a:pt x="50361" y="197633"/>
                    <a:pt x="47647" y="201243"/>
                  </a:cubicBezTo>
                  <a:lnTo>
                    <a:pt x="47647" y="201243"/>
                  </a:lnTo>
                  <a:lnTo>
                    <a:pt x="25839" y="230254"/>
                  </a:lnTo>
                  <a:cubicBezTo>
                    <a:pt x="24835" y="231591"/>
                    <a:pt x="24726" y="233398"/>
                    <a:pt x="25563" y="234844"/>
                  </a:cubicBezTo>
                  <a:lnTo>
                    <a:pt x="25563" y="234844"/>
                  </a:lnTo>
                  <a:lnTo>
                    <a:pt x="50366" y="277730"/>
                  </a:lnTo>
                  <a:cubicBezTo>
                    <a:pt x="51201" y="279173"/>
                    <a:pt x="52816" y="279980"/>
                    <a:pt x="54472" y="279780"/>
                  </a:cubicBezTo>
                  <a:lnTo>
                    <a:pt x="54472" y="279780"/>
                  </a:lnTo>
                  <a:lnTo>
                    <a:pt x="90585" y="275424"/>
                  </a:lnTo>
                  <a:cubicBezTo>
                    <a:pt x="95062" y="274884"/>
                    <a:pt x="99593" y="275811"/>
                    <a:pt x="103498" y="278066"/>
                  </a:cubicBezTo>
                  <a:lnTo>
                    <a:pt x="103498" y="278066"/>
                  </a:lnTo>
                  <a:lnTo>
                    <a:pt x="120086" y="287644"/>
                  </a:lnTo>
                  <a:cubicBezTo>
                    <a:pt x="123988" y="289896"/>
                    <a:pt x="127055" y="293355"/>
                    <a:pt x="128826" y="297499"/>
                  </a:cubicBezTo>
                  <a:lnTo>
                    <a:pt x="128826" y="297499"/>
                  </a:lnTo>
                  <a:lnTo>
                    <a:pt x="143082" y="330846"/>
                  </a:lnTo>
                  <a:cubicBezTo>
                    <a:pt x="143737" y="332380"/>
                    <a:pt x="145245" y="333375"/>
                    <a:pt x="146912" y="333375"/>
                  </a:cubicBezTo>
                  <a:lnTo>
                    <a:pt x="146912" y="333375"/>
                  </a:lnTo>
                  <a:lnTo>
                    <a:pt x="196569" y="333375"/>
                  </a:lnTo>
                  <a:cubicBezTo>
                    <a:pt x="198237" y="333375"/>
                    <a:pt x="199744" y="332380"/>
                    <a:pt x="200401" y="330846"/>
                  </a:cubicBezTo>
                  <a:lnTo>
                    <a:pt x="200401" y="330846"/>
                  </a:lnTo>
                  <a:lnTo>
                    <a:pt x="214659" y="297496"/>
                  </a:lnTo>
                  <a:cubicBezTo>
                    <a:pt x="216429" y="293352"/>
                    <a:pt x="219496" y="289895"/>
                    <a:pt x="223399" y="287643"/>
                  </a:cubicBezTo>
                  <a:lnTo>
                    <a:pt x="223399" y="287643"/>
                  </a:lnTo>
                  <a:lnTo>
                    <a:pt x="239982" y="278066"/>
                  </a:lnTo>
                  <a:cubicBezTo>
                    <a:pt x="243888" y="275811"/>
                    <a:pt x="248418" y="274884"/>
                    <a:pt x="252896" y="275424"/>
                  </a:cubicBezTo>
                  <a:lnTo>
                    <a:pt x="252896" y="275424"/>
                  </a:lnTo>
                  <a:lnTo>
                    <a:pt x="289008" y="279780"/>
                  </a:lnTo>
                  <a:cubicBezTo>
                    <a:pt x="290665" y="279980"/>
                    <a:pt x="292281" y="279173"/>
                    <a:pt x="293116" y="277730"/>
                  </a:cubicBezTo>
                  <a:lnTo>
                    <a:pt x="293116" y="277730"/>
                  </a:lnTo>
                  <a:lnTo>
                    <a:pt x="317917" y="234844"/>
                  </a:lnTo>
                  <a:cubicBezTo>
                    <a:pt x="318754" y="233398"/>
                    <a:pt x="318645" y="231591"/>
                    <a:pt x="317642" y="230254"/>
                  </a:cubicBezTo>
                  <a:lnTo>
                    <a:pt x="317642" y="230254"/>
                  </a:lnTo>
                  <a:lnTo>
                    <a:pt x="295834" y="201243"/>
                  </a:lnTo>
                  <a:cubicBezTo>
                    <a:pt x="293121" y="197633"/>
                    <a:pt x="291654" y="193239"/>
                    <a:pt x="291652" y="188724"/>
                  </a:cubicBezTo>
                  <a:lnTo>
                    <a:pt x="291652" y="188724"/>
                  </a:lnTo>
                  <a:lnTo>
                    <a:pt x="291652" y="169653"/>
                  </a:lnTo>
                  <a:cubicBezTo>
                    <a:pt x="291652" y="165137"/>
                    <a:pt x="293121" y="160743"/>
                    <a:pt x="295834" y="157133"/>
                  </a:cubicBezTo>
                  <a:lnTo>
                    <a:pt x="295834" y="157133"/>
                  </a:lnTo>
                  <a:lnTo>
                    <a:pt x="317642" y="128124"/>
                  </a:lnTo>
                  <a:cubicBezTo>
                    <a:pt x="318645" y="126788"/>
                    <a:pt x="318754" y="124981"/>
                    <a:pt x="317917" y="123534"/>
                  </a:cubicBezTo>
                  <a:lnTo>
                    <a:pt x="317917" y="123534"/>
                  </a:lnTo>
                  <a:lnTo>
                    <a:pt x="293116" y="80649"/>
                  </a:lnTo>
                  <a:cubicBezTo>
                    <a:pt x="292281" y="79205"/>
                    <a:pt x="290665" y="78398"/>
                    <a:pt x="289008" y="78598"/>
                  </a:cubicBezTo>
                  <a:lnTo>
                    <a:pt x="289008" y="78598"/>
                  </a:lnTo>
                  <a:lnTo>
                    <a:pt x="252896" y="82954"/>
                  </a:lnTo>
                  <a:cubicBezTo>
                    <a:pt x="248418" y="83493"/>
                    <a:pt x="243888" y="82566"/>
                    <a:pt x="239982" y="80312"/>
                  </a:cubicBezTo>
                  <a:lnTo>
                    <a:pt x="239982" y="80312"/>
                  </a:lnTo>
                  <a:lnTo>
                    <a:pt x="223399" y="70736"/>
                  </a:lnTo>
                  <a:cubicBezTo>
                    <a:pt x="219496" y="68483"/>
                    <a:pt x="216429" y="65026"/>
                    <a:pt x="214659" y="60883"/>
                  </a:cubicBezTo>
                  <a:lnTo>
                    <a:pt x="214659" y="60883"/>
                  </a:lnTo>
                  <a:lnTo>
                    <a:pt x="200401" y="27532"/>
                  </a:lnTo>
                  <a:cubicBezTo>
                    <a:pt x="199744" y="25998"/>
                    <a:pt x="198237" y="25003"/>
                    <a:pt x="196569" y="25003"/>
                  </a:cubicBezTo>
                  <a:lnTo>
                    <a:pt x="196569" y="25003"/>
                  </a:lnTo>
                  <a:close/>
                  <a:moveTo>
                    <a:pt x="171740" y="104180"/>
                  </a:moveTo>
                  <a:cubicBezTo>
                    <a:pt x="213167" y="104180"/>
                    <a:pt x="246750" y="137763"/>
                    <a:pt x="246750" y="179189"/>
                  </a:cubicBezTo>
                  <a:cubicBezTo>
                    <a:pt x="246750" y="220616"/>
                    <a:pt x="213167" y="254198"/>
                    <a:pt x="171740" y="254198"/>
                  </a:cubicBezTo>
                  <a:cubicBezTo>
                    <a:pt x="130314" y="254198"/>
                    <a:pt x="96731" y="220616"/>
                    <a:pt x="96731" y="179189"/>
                  </a:cubicBezTo>
                  <a:cubicBezTo>
                    <a:pt x="96731" y="137763"/>
                    <a:pt x="130314" y="104180"/>
                    <a:pt x="171740" y="104180"/>
                  </a:cubicBezTo>
                  <a:close/>
                  <a:moveTo>
                    <a:pt x="171740" y="129183"/>
                  </a:moveTo>
                  <a:cubicBezTo>
                    <a:pt x="144122" y="129183"/>
                    <a:pt x="121734" y="151571"/>
                    <a:pt x="121734" y="179189"/>
                  </a:cubicBezTo>
                  <a:cubicBezTo>
                    <a:pt x="121734" y="206808"/>
                    <a:pt x="144122" y="229195"/>
                    <a:pt x="171740" y="229195"/>
                  </a:cubicBezTo>
                  <a:cubicBezTo>
                    <a:pt x="199359" y="229195"/>
                    <a:pt x="221747" y="206808"/>
                    <a:pt x="221747" y="179189"/>
                  </a:cubicBezTo>
                  <a:cubicBezTo>
                    <a:pt x="221747" y="151571"/>
                    <a:pt x="199359" y="129183"/>
                    <a:pt x="171740" y="129183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E621E3F-9A31-6F57-427E-04B6271BE33B}"/>
                </a:ext>
              </a:extLst>
            </p:cNvPr>
            <p:cNvGrpSpPr/>
            <p:nvPr/>
          </p:nvGrpSpPr>
          <p:grpSpPr>
            <a:xfrm>
              <a:off x="705508" y="2136912"/>
              <a:ext cx="3260205" cy="526775"/>
              <a:chOff x="705508" y="2136912"/>
              <a:chExt cx="3260205" cy="526775"/>
            </a:xfrm>
          </p:grpSpPr>
          <p:sp>
            <p:nvSpPr>
              <p:cNvPr id="30" name="Opin1-darkm">
                <a:extLst>
                  <a:ext uri="{FF2B5EF4-FFF2-40B4-BE49-F238E27FC236}">
                    <a16:creationId xmlns:a16="http://schemas.microsoft.com/office/drawing/2014/main" id="{F9F25FC8-467F-7143-DA63-CC39A4DA80B6}"/>
                  </a:ext>
                </a:extLst>
              </p:cNvPr>
              <p:cNvSpPr/>
              <p:nvPr/>
            </p:nvSpPr>
            <p:spPr>
              <a:xfrm>
                <a:off x="705508" y="2136912"/>
                <a:ext cx="3260205" cy="526775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58775" defTabSz="685800"/>
                <a:r>
                  <a:rPr lang="zh-CN" altLang="en-US" sz="1200" dirty="0">
                    <a:solidFill>
                      <a:schemeClr val="bg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深色模式</a:t>
                </a:r>
                <a:r>
                  <a:rPr lang="zh-CN" altLang="en-US" sz="1200" dirty="0">
                    <a:solidFill>
                      <a:srgbClr val="D1D1D1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（被砍了）</a:t>
                </a:r>
              </a:p>
            </p:txBody>
          </p:sp>
          <p:sp>
            <p:nvSpPr>
              <p:cNvPr id="31" name="ic_darkm">
                <a:extLst>
                  <a:ext uri="{FF2B5EF4-FFF2-40B4-BE49-F238E27FC236}">
                    <a16:creationId xmlns:a16="http://schemas.microsoft.com/office/drawing/2014/main" id="{C078973B-6E4C-FBE9-0661-529B875A45B0}"/>
                  </a:ext>
                </a:extLst>
              </p:cNvPr>
              <p:cNvSpPr/>
              <p:nvPr/>
            </p:nvSpPr>
            <p:spPr>
              <a:xfrm>
                <a:off x="829331" y="2305201"/>
                <a:ext cx="293786" cy="200025"/>
              </a:xfrm>
              <a:custGeom>
                <a:avLst/>
                <a:gdLst>
                  <a:gd name="connsiteX0" fmla="*/ 133350 w 391715"/>
                  <a:gd name="connsiteY0" fmla="*/ 0 h 266700"/>
                  <a:gd name="connsiteX1" fmla="*/ 195861 w 391715"/>
                  <a:gd name="connsiteY1" fmla="*/ 15530 h 266700"/>
                  <a:gd name="connsiteX2" fmla="*/ 125016 w 391715"/>
                  <a:gd name="connsiteY2" fmla="*/ 133350 h 266700"/>
                  <a:gd name="connsiteX3" fmla="*/ 195858 w 391715"/>
                  <a:gd name="connsiteY3" fmla="*/ 251173 h 266700"/>
                  <a:gd name="connsiteX4" fmla="*/ 133350 w 391715"/>
                  <a:gd name="connsiteY4" fmla="*/ 266700 h 266700"/>
                  <a:gd name="connsiteX5" fmla="*/ 0 w 391715"/>
                  <a:gd name="connsiteY5" fmla="*/ 133350 h 266700"/>
                  <a:gd name="connsiteX6" fmla="*/ 133350 w 391715"/>
                  <a:gd name="connsiteY6" fmla="*/ 0 h 266700"/>
                  <a:gd name="connsiteX7" fmla="*/ 258366 w 391715"/>
                  <a:gd name="connsiteY7" fmla="*/ 0 h 266700"/>
                  <a:gd name="connsiteX8" fmla="*/ 391716 w 391715"/>
                  <a:gd name="connsiteY8" fmla="*/ 133350 h 266700"/>
                  <a:gd name="connsiteX9" fmla="*/ 258366 w 391715"/>
                  <a:gd name="connsiteY9" fmla="*/ 266700 h 266700"/>
                  <a:gd name="connsiteX10" fmla="*/ 195858 w 391715"/>
                  <a:gd name="connsiteY10" fmla="*/ 251173 h 266700"/>
                  <a:gd name="connsiteX11" fmla="*/ 233343 w 391715"/>
                  <a:gd name="connsiteY11" fmla="*/ 221578 h 266700"/>
                  <a:gd name="connsiteX12" fmla="*/ 166681 w 391715"/>
                  <a:gd name="connsiteY12" fmla="*/ 133350 h 266700"/>
                  <a:gd name="connsiteX13" fmla="*/ 233343 w 391715"/>
                  <a:gd name="connsiteY13" fmla="*/ 45121 h 266700"/>
                  <a:gd name="connsiteX14" fmla="*/ 195861 w 391715"/>
                  <a:gd name="connsiteY14" fmla="*/ 15530 h 266700"/>
                  <a:gd name="connsiteX15" fmla="*/ 258366 w 391715"/>
                  <a:gd name="connsiteY15" fmla="*/ 0 h 266700"/>
                  <a:gd name="connsiteX16" fmla="*/ 258366 w 391715"/>
                  <a:gd name="connsiteY16" fmla="*/ 41665 h 266700"/>
                  <a:gd name="connsiteX17" fmla="*/ 233343 w 391715"/>
                  <a:gd name="connsiteY17" fmla="*/ 45121 h 266700"/>
                  <a:gd name="connsiteX18" fmla="*/ 266700 w 391715"/>
                  <a:gd name="connsiteY18" fmla="*/ 133350 h 266700"/>
                  <a:gd name="connsiteX19" fmla="*/ 233343 w 391715"/>
                  <a:gd name="connsiteY19" fmla="*/ 221578 h 266700"/>
                  <a:gd name="connsiteX20" fmla="*/ 258366 w 391715"/>
                  <a:gd name="connsiteY20" fmla="*/ 225035 h 266700"/>
                  <a:gd name="connsiteX21" fmla="*/ 350050 w 391715"/>
                  <a:gd name="connsiteY21" fmla="*/ 133350 h 266700"/>
                  <a:gd name="connsiteX22" fmla="*/ 258366 w 391715"/>
                  <a:gd name="connsiteY22" fmla="*/ 41665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91715" h="266700">
                    <a:moveTo>
                      <a:pt x="133350" y="0"/>
                    </a:moveTo>
                    <a:cubicBezTo>
                      <a:pt x="155939" y="0"/>
                      <a:pt x="177215" y="5617"/>
                      <a:pt x="195861" y="15530"/>
                    </a:cubicBezTo>
                    <a:cubicBezTo>
                      <a:pt x="153713" y="37933"/>
                      <a:pt x="125016" y="82290"/>
                      <a:pt x="125016" y="133350"/>
                    </a:cubicBezTo>
                    <a:cubicBezTo>
                      <a:pt x="125016" y="184410"/>
                      <a:pt x="153713" y="228767"/>
                      <a:pt x="195858" y="251173"/>
                    </a:cubicBezTo>
                    <a:cubicBezTo>
                      <a:pt x="177215" y="261083"/>
                      <a:pt x="155939" y="266700"/>
                      <a:pt x="133350" y="266700"/>
                    </a:cubicBezTo>
                    <a:cubicBezTo>
                      <a:pt x="59703" y="266700"/>
                      <a:pt x="0" y="206998"/>
                      <a:pt x="0" y="133350"/>
                    </a:cubicBezTo>
                    <a:cubicBezTo>
                      <a:pt x="0" y="59703"/>
                      <a:pt x="59703" y="0"/>
                      <a:pt x="133350" y="0"/>
                    </a:cubicBezTo>
                    <a:close/>
                    <a:moveTo>
                      <a:pt x="258366" y="0"/>
                    </a:moveTo>
                    <a:cubicBezTo>
                      <a:pt x="332013" y="0"/>
                      <a:pt x="391716" y="59703"/>
                      <a:pt x="391716" y="133350"/>
                    </a:cubicBezTo>
                    <a:cubicBezTo>
                      <a:pt x="391716" y="206998"/>
                      <a:pt x="332013" y="266700"/>
                      <a:pt x="258366" y="266700"/>
                    </a:cubicBezTo>
                    <a:cubicBezTo>
                      <a:pt x="235778" y="266700"/>
                      <a:pt x="214502" y="261084"/>
                      <a:pt x="195858" y="251173"/>
                    </a:cubicBezTo>
                    <a:cubicBezTo>
                      <a:pt x="210081" y="243610"/>
                      <a:pt x="222771" y="233551"/>
                      <a:pt x="233343" y="221578"/>
                    </a:cubicBezTo>
                    <a:cubicBezTo>
                      <a:pt x="194869" y="210688"/>
                      <a:pt x="166681" y="175312"/>
                      <a:pt x="166681" y="133350"/>
                    </a:cubicBezTo>
                    <a:cubicBezTo>
                      <a:pt x="166681" y="91389"/>
                      <a:pt x="194869" y="56012"/>
                      <a:pt x="233343" y="45121"/>
                    </a:cubicBezTo>
                    <a:cubicBezTo>
                      <a:pt x="222771" y="33149"/>
                      <a:pt x="210081" y="23090"/>
                      <a:pt x="195861" y="15530"/>
                    </a:cubicBezTo>
                    <a:cubicBezTo>
                      <a:pt x="214502" y="5616"/>
                      <a:pt x="235778" y="0"/>
                      <a:pt x="258366" y="0"/>
                    </a:cubicBezTo>
                    <a:close/>
                    <a:moveTo>
                      <a:pt x="258366" y="41665"/>
                    </a:moveTo>
                    <a:cubicBezTo>
                      <a:pt x="249691" y="41665"/>
                      <a:pt x="241297" y="42870"/>
                      <a:pt x="233343" y="45121"/>
                    </a:cubicBezTo>
                    <a:cubicBezTo>
                      <a:pt x="254102" y="68632"/>
                      <a:pt x="266700" y="99520"/>
                      <a:pt x="266700" y="133350"/>
                    </a:cubicBezTo>
                    <a:cubicBezTo>
                      <a:pt x="266700" y="167179"/>
                      <a:pt x="254102" y="198068"/>
                      <a:pt x="233343" y="221578"/>
                    </a:cubicBezTo>
                    <a:cubicBezTo>
                      <a:pt x="241297" y="223830"/>
                      <a:pt x="249691" y="225035"/>
                      <a:pt x="258366" y="225035"/>
                    </a:cubicBezTo>
                    <a:cubicBezTo>
                      <a:pt x="309002" y="225035"/>
                      <a:pt x="350050" y="183986"/>
                      <a:pt x="350050" y="133350"/>
                    </a:cubicBezTo>
                    <a:cubicBezTo>
                      <a:pt x="350050" y="82714"/>
                      <a:pt x="309002" y="41665"/>
                      <a:pt x="258366" y="41665"/>
                    </a:cubicBezTo>
                    <a:close/>
                  </a:path>
                </a:pathLst>
              </a:custGeom>
              <a:solidFill>
                <a:schemeClr val="bg1"/>
              </a:solidFill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32" name="Back background">
              <a:hlinkClick r:id="rId8" action="ppaction://hlinksldjump" tooltip="转到上一层级"/>
              <a:extLst>
                <a:ext uri="{FF2B5EF4-FFF2-40B4-BE49-F238E27FC236}">
                  <a16:creationId xmlns:a16="http://schemas.microsoft.com/office/drawing/2014/main" id="{5B8C48AE-3794-4C7A-FE35-461048CBC08E}"/>
                </a:ext>
              </a:extLst>
            </p:cNvPr>
            <p:cNvSpPr/>
            <p:nvPr/>
          </p:nvSpPr>
          <p:spPr>
            <a:xfrm>
              <a:off x="251147" y="154854"/>
              <a:ext cx="388822" cy="388800"/>
            </a:xfrm>
            <a:prstGeom prst="roundRect">
              <a:avLst>
                <a:gd name="adj" fmla="val 25206"/>
              </a:avLst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1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pic>
          <p:nvPicPr>
            <p:cNvPr id="33" name="Back">
              <a:hlinkClick r:id="rId8" action="ppaction://hlinksldjump" tooltip="转到上一层级"/>
              <a:extLst>
                <a:ext uri="{FF2B5EF4-FFF2-40B4-BE49-F238E27FC236}">
                  <a16:creationId xmlns:a16="http://schemas.microsoft.com/office/drawing/2014/main" id="{49553BC4-4D52-E01F-531D-6918631CB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4552" b="4552"/>
            <a:stretch/>
          </p:blipFill>
          <p:spPr>
            <a:xfrm>
              <a:off x="336602" y="244028"/>
              <a:ext cx="232502" cy="211337"/>
            </a:xfrm>
            <a:prstGeom prst="rect">
              <a:avLst/>
            </a:prstGeom>
          </p:spPr>
        </p:pic>
        <p:grpSp>
          <p:nvGrpSpPr>
            <p:cNvPr id="35" name="Switch-darkm">
              <a:extLst>
                <a:ext uri="{FF2B5EF4-FFF2-40B4-BE49-F238E27FC236}">
                  <a16:creationId xmlns:a16="http://schemas.microsoft.com/office/drawing/2014/main" id="{C1F08A3C-E5D1-4A0E-1368-6AEFB9733978}"/>
                </a:ext>
              </a:extLst>
            </p:cNvPr>
            <p:cNvGrpSpPr/>
            <p:nvPr/>
          </p:nvGrpSpPr>
          <p:grpSpPr>
            <a:xfrm>
              <a:off x="3305415" y="2268159"/>
              <a:ext cx="550425" cy="274107"/>
              <a:chOff x="7097688" y="2227598"/>
              <a:chExt cx="699184" cy="348188"/>
            </a:xfrm>
          </p:grpSpPr>
          <p:sp>
            <p:nvSpPr>
              <p:cNvPr id="42" name="矩形: 圆角 41">
                <a:hlinkClick r:id="" action="ppaction://noaction"/>
                <a:extLst>
                  <a:ext uri="{FF2B5EF4-FFF2-40B4-BE49-F238E27FC236}">
                    <a16:creationId xmlns:a16="http://schemas.microsoft.com/office/drawing/2014/main" id="{CFDC84AB-60CF-AB6C-44F0-E54DF8A2A5E9}"/>
                  </a:ext>
                </a:extLst>
              </p:cNvPr>
              <p:cNvSpPr/>
              <p:nvPr/>
            </p:nvSpPr>
            <p:spPr>
              <a:xfrm>
                <a:off x="7097688" y="2227598"/>
                <a:ext cx="699184" cy="348188"/>
              </a:xfrm>
              <a:prstGeom prst="roundRect">
                <a:avLst>
                  <a:gd name="adj" fmla="val 50000"/>
                </a:avLst>
              </a:prstGeom>
              <a:solidFill>
                <a:srgbClr val="C7D9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43" name="椭圆 42">
                <a:hlinkClick r:id="" action="ppaction://noaction"/>
                <a:extLst>
                  <a:ext uri="{FF2B5EF4-FFF2-40B4-BE49-F238E27FC236}">
                    <a16:creationId xmlns:a16="http://schemas.microsoft.com/office/drawing/2014/main" id="{FAC61DE1-8660-58E9-F28A-9AF0FBB288AC}"/>
                  </a:ext>
                </a:extLst>
              </p:cNvPr>
              <p:cNvSpPr/>
              <p:nvPr/>
            </p:nvSpPr>
            <p:spPr>
              <a:xfrm>
                <a:off x="7478100" y="2266124"/>
                <a:ext cx="270000" cy="27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algn="ctr" rotWithShape="0">
                  <a:srgbClr val="00001E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C31B6E0-1935-BFD1-B79B-A396D9975BC8}"/>
              </a:ext>
            </a:extLst>
          </p:cNvPr>
          <p:cNvGrpSpPr/>
          <p:nvPr/>
        </p:nvGrpSpPr>
        <p:grpSpPr>
          <a:xfrm>
            <a:off x="10861040" y="955810"/>
            <a:ext cx="3335476" cy="5307764"/>
            <a:chOff x="10861040" y="955810"/>
            <a:chExt cx="3335476" cy="530776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12600FE-6563-B6E3-ADC2-C3D0B54B70C8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26F392D-7EDE-A9E4-B2BD-2A5B5D96CB69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Switch dark mode</a:t>
                </a: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Switch circle</a:t>
                </a:r>
              </a:p>
              <a:p>
                <a:pPr lvl="1" algn="just">
                  <a:lnSpc>
                    <a:spcPct val="130000"/>
                  </a:lnSpc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Switch background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Back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Back button background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Function list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	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icon_darkmode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	Opinion 1 – Dark mode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icon_settings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Title</a:t>
                </a: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0F81081-FEF9-3A1F-0D5C-53BA85307F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46E32195-5197-CB87-0A88-6BE4018001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72" name="图形 71">
                <a:extLst>
                  <a:ext uri="{FF2B5EF4-FFF2-40B4-BE49-F238E27FC236}">
                    <a16:creationId xmlns:a16="http://schemas.microsoft.com/office/drawing/2014/main" id="{14380C4C-AC09-AE90-D9A2-D23150140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74" name="图形 69">
                <a:extLst>
                  <a:ext uri="{FF2B5EF4-FFF2-40B4-BE49-F238E27FC236}">
                    <a16:creationId xmlns:a16="http://schemas.microsoft.com/office/drawing/2014/main" id="{7DC51228-A661-D3B9-8F32-C3EEA096DAFF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00CE997-B967-A9A5-AF34-2622B27F5882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C8AB7BFB-94A0-2FA2-BBEF-13BB03B028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76" name="图形 75">
                  <a:extLst>
                    <a:ext uri="{FF2B5EF4-FFF2-40B4-BE49-F238E27FC236}">
                      <a16:creationId xmlns:a16="http://schemas.microsoft.com/office/drawing/2014/main" id="{5C25914B-5F4D-41C4-9B2C-9A6BDA01F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5BE7EA78-4D63-AFFD-B4C8-CDE83520E920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2B4E273F-7986-B287-EF6F-248012D22D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8" name="图形 87">
                  <a:extLst>
                    <a:ext uri="{FF2B5EF4-FFF2-40B4-BE49-F238E27FC236}">
                      <a16:creationId xmlns:a16="http://schemas.microsoft.com/office/drawing/2014/main" id="{29415E96-02F5-76B8-8B43-0FB05BF58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E1CA79D-A129-131C-8161-B3F5426CE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43529" cy="116426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BFDA076-57BD-6B6B-9A02-9F6B984B1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b="-2064"/>
            <a:stretch/>
          </p:blipFill>
          <p:spPr>
            <a:xfrm>
              <a:off x="13609169" y="3333800"/>
              <a:ext cx="443529" cy="1188289"/>
            </a:xfrm>
            <a:prstGeom prst="rect">
              <a:avLst/>
            </a:prstGeom>
          </p:spPr>
        </p:pic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623196" y="3810603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55D259-FB76-655E-8385-600F9C4F9572}"/>
              </a:ext>
            </a:extLst>
          </p:cNvPr>
          <p:cNvGrpSpPr/>
          <p:nvPr/>
        </p:nvGrpSpPr>
        <p:grpSpPr>
          <a:xfrm>
            <a:off x="-1" y="6307901"/>
            <a:ext cx="14400205" cy="215444"/>
            <a:chOff x="-35796" y="6107460"/>
            <a:chExt cx="14400205" cy="21544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872F53E-4038-7066-342E-6C33009969BF}"/>
                </a:ext>
              </a:extLst>
            </p:cNvPr>
            <p:cNvSpPr>
              <a:spLocks/>
            </p:cNvSpPr>
            <p:nvPr/>
          </p:nvSpPr>
          <p:spPr>
            <a:xfrm>
              <a:off x="-35796" y="6110665"/>
              <a:ext cx="14400205" cy="193369"/>
            </a:xfrm>
            <a:prstGeom prst="rect">
              <a:avLst/>
            </a:prstGeom>
            <a:solidFill>
              <a:srgbClr val="F5F5F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35F9A14-89F8-6A55-AC2D-851AD02A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39643" y="6117225"/>
              <a:ext cx="1499959" cy="179682"/>
            </a:xfrm>
            <a:prstGeom prst="rect">
              <a:avLst/>
            </a:prstGeom>
          </p:spPr>
        </p:pic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212088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905098" y="6185136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99650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933138" y="6107460"/>
              <a:ext cx="4115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90%</a:t>
              </a:r>
              <a:endParaRPr lang="zh-CN" altLang="en-US" sz="800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CBE7CBC-5F5B-F5F1-058F-937FFE641831}"/>
              </a:ext>
            </a:extLst>
          </p:cNvPr>
          <p:cNvGrpSpPr/>
          <p:nvPr/>
        </p:nvGrpSpPr>
        <p:grpSpPr>
          <a:xfrm>
            <a:off x="0" y="1905"/>
            <a:ext cx="14390920" cy="943438"/>
            <a:chOff x="0" y="1905"/>
            <a:chExt cx="14390920" cy="943438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88DD617-5B7B-BB20-6687-D9DF0EFF6DE0}"/>
                </a:ext>
              </a:extLst>
            </p:cNvPr>
            <p:cNvGrpSpPr>
              <a:grpSpLocks/>
            </p:cNvGrpSpPr>
            <p:nvPr/>
          </p:nvGrpSpPr>
          <p:grpSpPr>
            <a:xfrm>
              <a:off x="9284" y="9524"/>
              <a:ext cx="14381636" cy="935819"/>
              <a:chOff x="697853" y="122468"/>
              <a:chExt cx="13021315" cy="890292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DA1BE2A3-F228-D032-0754-61E5910773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 radius="1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" t="7922" b="79828"/>
              <a:stretch/>
            </p:blipFill>
            <p:spPr>
              <a:xfrm>
                <a:off x="697859" y="122468"/>
                <a:ext cx="13021309" cy="889876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60" name="矩形: 圆角 2">
                <a:extLst>
                  <a:ext uri="{FF2B5EF4-FFF2-40B4-BE49-F238E27FC236}">
                    <a16:creationId xmlns:a16="http://schemas.microsoft.com/office/drawing/2014/main" id="{79F0AA2B-0AD0-434D-CED4-131B4000D2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853" y="123866"/>
                <a:ext cx="13021310" cy="888478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1" name="矩形: 圆角 9">
                <a:extLst>
                  <a:ext uri="{FF2B5EF4-FFF2-40B4-BE49-F238E27FC236}">
                    <a16:creationId xmlns:a16="http://schemas.microsoft.com/office/drawing/2014/main" id="{FEA4845C-8D42-1B61-6130-D2ADF82D16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860" y="124283"/>
                <a:ext cx="13021302" cy="888477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</p:grp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DD74364-E5F9-E8EF-21A4-191683CBCA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905"/>
              <a:ext cx="2788621" cy="0"/>
            </a:xfrm>
            <a:prstGeom prst="line">
              <a:avLst/>
            </a:prstGeom>
            <a:ln w="12700">
              <a:solidFill>
                <a:srgbClr val="FED1BD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194" y="126285"/>
            <a:ext cx="244509" cy="2273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147911" y="607097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2633380" y="639383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3181948" y="639383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3629118" y="639382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180973" y="945651"/>
            <a:ext cx="14027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3204341" y="167879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763795" y="102684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385702" y="96070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74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背景图案&#10;&#10;描述已自动生成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491" y="-1641231"/>
            <a:ext cx="18302263" cy="10295024"/>
          </a:xfrm>
          <a:prstGeom prst="rect">
            <a:avLst/>
          </a:prstGeom>
          <a:scene3d>
            <a:camera prst="isometricOffAxis1Right">
              <a:rot lat="1080000" lon="21000000" rev="0"/>
            </a:camera>
            <a:lightRig rig="threePt" dir="t"/>
          </a:scene3d>
        </p:spPr>
      </p:pic>
      <p:grpSp>
        <p:nvGrpSpPr>
          <p:cNvPr id="12" name="图形 2">
            <a:extLst>
              <a:ext uri="{FF2B5EF4-FFF2-40B4-BE49-F238E27FC236}">
                <a16:creationId xmlns:a16="http://schemas.microsoft.com/office/drawing/2014/main" id="{05B44C02-64A9-E0A4-B411-4C5738FC05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39641" y="913538"/>
            <a:ext cx="2615641" cy="3201262"/>
            <a:chOff x="6741966" y="1909517"/>
            <a:chExt cx="3216085" cy="3532371"/>
          </a:xfrm>
          <a:effectLst>
            <a:outerShdw blurRad="596900" dist="228600" dir="8100000" algn="tr" rotWithShape="0">
              <a:prstClr val="black">
                <a:alpha val="49000"/>
              </a:prstClr>
            </a:outerShdw>
          </a:effectLst>
          <a:scene3d>
            <a:camera prst="isometricOffAxis1Right">
              <a:rot lat="1080000" lon="20100000" rev="0"/>
            </a:camera>
            <a:lightRig rig="threePt" dir="t"/>
          </a:scene3d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A59B0AD-34A5-F622-0CC4-AD3ABA9D5A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966" y="1909517"/>
              <a:ext cx="3216085" cy="3532371"/>
            </a:xfrm>
            <a:custGeom>
              <a:avLst/>
              <a:gdLst>
                <a:gd name="connsiteX0" fmla="*/ 183777 w 3216085"/>
                <a:gd name="connsiteY0" fmla="*/ 0 h 3532371"/>
                <a:gd name="connsiteX1" fmla="*/ 2253374 w 3216085"/>
                <a:gd name="connsiteY1" fmla="*/ 0 h 3532371"/>
                <a:gd name="connsiteX2" fmla="*/ 2253374 w 3216085"/>
                <a:gd name="connsiteY2" fmla="*/ 0 h 3532371"/>
                <a:gd name="connsiteX3" fmla="*/ 2251720 w 3216085"/>
                <a:gd name="connsiteY3" fmla="*/ 724956 h 3532371"/>
                <a:gd name="connsiteX4" fmla="*/ 2461294 w 3216085"/>
                <a:gd name="connsiteY4" fmla="*/ 927247 h 3532371"/>
                <a:gd name="connsiteX5" fmla="*/ 2461754 w 3216085"/>
                <a:gd name="connsiteY5" fmla="*/ 927247 h 3532371"/>
                <a:gd name="connsiteX6" fmla="*/ 3216087 w 3216085"/>
                <a:gd name="connsiteY6" fmla="*/ 927247 h 3532371"/>
                <a:gd name="connsiteX7" fmla="*/ 3216087 w 3216085"/>
                <a:gd name="connsiteY7" fmla="*/ 927247 h 3532371"/>
                <a:gd name="connsiteX8" fmla="*/ 3216087 w 3216085"/>
                <a:gd name="connsiteY8" fmla="*/ 3355753 h 3532371"/>
                <a:gd name="connsiteX9" fmla="*/ 3032310 w 3216085"/>
                <a:gd name="connsiteY9" fmla="*/ 3532371 h 3532371"/>
                <a:gd name="connsiteX10" fmla="*/ 183777 w 3216085"/>
                <a:gd name="connsiteY10" fmla="*/ 3532371 h 3532371"/>
                <a:gd name="connsiteX11" fmla="*/ 0 w 3216085"/>
                <a:gd name="connsiteY11" fmla="*/ 3355753 h 3532371"/>
                <a:gd name="connsiteX12" fmla="*/ 0 w 3216085"/>
                <a:gd name="connsiteY12" fmla="*/ 176619 h 3532371"/>
                <a:gd name="connsiteX13" fmla="*/ 183777 w 3216085"/>
                <a:gd name="connsiteY13" fmla="*/ 0 h 353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6085" h="3532371">
                  <a:moveTo>
                    <a:pt x="183777" y="0"/>
                  </a:moveTo>
                  <a:lnTo>
                    <a:pt x="2253374" y="0"/>
                  </a:lnTo>
                  <a:lnTo>
                    <a:pt x="2253374" y="0"/>
                  </a:lnTo>
                  <a:lnTo>
                    <a:pt x="2251720" y="724956"/>
                  </a:lnTo>
                  <a:cubicBezTo>
                    <a:pt x="2251468" y="836435"/>
                    <a:pt x="2345297" y="927003"/>
                    <a:pt x="2461294" y="927247"/>
                  </a:cubicBezTo>
                  <a:cubicBezTo>
                    <a:pt x="2461443" y="927247"/>
                    <a:pt x="2461593" y="927247"/>
                    <a:pt x="2461754" y="927247"/>
                  </a:cubicBezTo>
                  <a:lnTo>
                    <a:pt x="3216087" y="927247"/>
                  </a:lnTo>
                  <a:lnTo>
                    <a:pt x="3216087" y="927247"/>
                  </a:lnTo>
                  <a:lnTo>
                    <a:pt x="3216087" y="3355753"/>
                  </a:lnTo>
                  <a:cubicBezTo>
                    <a:pt x="3216087" y="3453301"/>
                    <a:pt x="3133812" y="3532371"/>
                    <a:pt x="3032310" y="3532371"/>
                  </a:cubicBezTo>
                  <a:lnTo>
                    <a:pt x="183777" y="3532371"/>
                  </a:lnTo>
                  <a:cubicBezTo>
                    <a:pt x="82280" y="3532371"/>
                    <a:pt x="0" y="3453301"/>
                    <a:pt x="0" y="3355753"/>
                  </a:cubicBezTo>
                  <a:lnTo>
                    <a:pt x="0" y="176619"/>
                  </a:lnTo>
                  <a:cubicBezTo>
                    <a:pt x="0" y="79075"/>
                    <a:pt x="82280" y="0"/>
                    <a:pt x="183777" y="0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15000">
                  <a:solidFill>
                    <a:srgbClr val="FD8C59"/>
                  </a:solidFill>
                  <a:latin typeface="DIN1451" panose="020B0503020202040203" pitchFamily="34" charset="0"/>
                </a:rPr>
                <a:t>P</a:t>
              </a:r>
              <a:endParaRPr lang="zh-CN" altLang="en-US" sz="15000">
                <a:solidFill>
                  <a:srgbClr val="FD8C59"/>
                </a:solidFill>
                <a:latin typeface="DIN1451" panose="020B0503020202040203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EC7B3C2-BF68-75CC-9BCF-9F4F3284A6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93226" y="1909517"/>
              <a:ext cx="964825" cy="927247"/>
            </a:xfrm>
            <a:custGeom>
              <a:avLst/>
              <a:gdLst>
                <a:gd name="connsiteX0" fmla="*/ 0 w 964825"/>
                <a:gd name="connsiteY0" fmla="*/ 0 h 927247"/>
                <a:gd name="connsiteX1" fmla="*/ 964826 w 964825"/>
                <a:gd name="connsiteY1" fmla="*/ 927247 h 927247"/>
                <a:gd name="connsiteX2" fmla="*/ 210034 w 964825"/>
                <a:gd name="connsiteY2" fmla="*/ 927247 h 927247"/>
                <a:gd name="connsiteX3" fmla="*/ 0 w 964825"/>
                <a:gd name="connsiteY3" fmla="*/ 725398 h 927247"/>
                <a:gd name="connsiteX4" fmla="*/ 0 w 964825"/>
                <a:gd name="connsiteY4" fmla="*/ 0 h 927247"/>
                <a:gd name="connsiteX5" fmla="*/ 0 w 964825"/>
                <a:gd name="connsiteY5" fmla="*/ 0 h 9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25" h="927247">
                  <a:moveTo>
                    <a:pt x="0" y="0"/>
                  </a:moveTo>
                  <a:lnTo>
                    <a:pt x="964826" y="927247"/>
                  </a:lnTo>
                  <a:lnTo>
                    <a:pt x="210034" y="927247"/>
                  </a:lnTo>
                  <a:cubicBezTo>
                    <a:pt x="94036" y="927247"/>
                    <a:pt x="0" y="836876"/>
                    <a:pt x="0" y="725398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6DB"/>
            </a:solidFill>
            <a:ln w="28575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40599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-1" y="-1"/>
            <a:ext cx="14400213" cy="6480175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180973" y="945651"/>
            <a:ext cx="14027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2788621" y="1064451"/>
            <a:ext cx="0" cy="5128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652535" y="2464851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211132" y="1011466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651055" y="524572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209652" y="3792345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651055" y="3848434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E0330-DC58-AC98-3D99-D0CF3F7EF78F}"/>
              </a:ext>
            </a:extLst>
          </p:cNvPr>
          <p:cNvSpPr txBox="1">
            <a:spLocks/>
          </p:cNvSpPr>
          <p:nvPr/>
        </p:nvSpPr>
        <p:spPr>
          <a:xfrm>
            <a:off x="219812" y="5163945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209652" y="239505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41379-DF41-F70B-D02F-149B455F6473}"/>
              </a:ext>
            </a:extLst>
          </p:cNvPr>
          <p:cNvSpPr>
            <a:spLocks/>
          </p:cNvSpPr>
          <p:nvPr/>
        </p:nvSpPr>
        <p:spPr>
          <a:xfrm>
            <a:off x="657398" y="1083553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22DE98D-C0BA-E40E-20CC-E42F3560EF0A}"/>
              </a:ext>
            </a:extLst>
          </p:cNvPr>
          <p:cNvSpPr>
            <a:spLocks/>
          </p:cNvSpPr>
          <p:nvPr/>
        </p:nvSpPr>
        <p:spPr>
          <a:xfrm>
            <a:off x="3184638" y="12983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7C1CD65-4268-24A2-596E-E4A5EA85010A}"/>
              </a:ext>
            </a:extLst>
          </p:cNvPr>
          <p:cNvGrpSpPr/>
          <p:nvPr/>
        </p:nvGrpSpPr>
        <p:grpSpPr>
          <a:xfrm>
            <a:off x="3314266" y="1357265"/>
            <a:ext cx="7131543" cy="3491671"/>
            <a:chOff x="251147" y="154854"/>
            <a:chExt cx="8493480" cy="4158488"/>
          </a:xfrm>
        </p:grpSpPr>
        <p:sp>
          <p:nvSpPr>
            <p:cNvPr id="27" name="copyright info">
              <a:extLst>
                <a:ext uri="{FF2B5EF4-FFF2-40B4-BE49-F238E27FC236}">
                  <a16:creationId xmlns:a16="http://schemas.microsoft.com/office/drawing/2014/main" id="{3157BF58-6304-A2DE-D10E-25DCB92B8BB5}"/>
                </a:ext>
              </a:extLst>
            </p:cNvPr>
            <p:cNvSpPr/>
            <p:nvPr/>
          </p:nvSpPr>
          <p:spPr>
            <a:xfrm>
              <a:off x="4448387" y="3258507"/>
              <a:ext cx="4296240" cy="468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altLang="zh-CN" sz="90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Visual style complies with                      design style</a:t>
              </a:r>
            </a:p>
            <a:p>
              <a:pPr algn="ctr" defTabSz="685800">
                <a:defRPr/>
              </a:pPr>
              <a:r>
                <a:rPr lang="en-US" altLang="zh-CN" sz="90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©2022 Nick DL all rights reserved</a:t>
              </a:r>
            </a:p>
            <a:p>
              <a:pPr algn="ctr" defTabSz="685800">
                <a:defRPr/>
              </a:pPr>
              <a:r>
                <a:rPr lang="en-US" altLang="zh-CN" sz="90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Made with Microsoft® PowerPoint®</a:t>
              </a:r>
            </a:p>
          </p:txBody>
        </p:sp>
        <p:grpSp>
          <p:nvGrpSpPr>
            <p:cNvPr id="29" name="HarmonyOS_logo">
              <a:extLst>
                <a:ext uri="{FF2B5EF4-FFF2-40B4-BE49-F238E27FC236}">
                  <a16:creationId xmlns:a16="http://schemas.microsoft.com/office/drawing/2014/main" id="{D3F5FD75-F426-F59F-3AE5-45686B8B3775}"/>
                </a:ext>
              </a:extLst>
            </p:cNvPr>
            <p:cNvGrpSpPr/>
            <p:nvPr/>
          </p:nvGrpSpPr>
          <p:grpSpPr>
            <a:xfrm>
              <a:off x="6655571" y="3282273"/>
              <a:ext cx="702462" cy="130522"/>
              <a:chOff x="4396748" y="5226980"/>
              <a:chExt cx="702462" cy="130522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911CF727-50A6-1536-04E5-2B9B62CC828F}"/>
                  </a:ext>
                </a:extLst>
              </p:cNvPr>
              <p:cNvSpPr/>
              <p:nvPr/>
            </p:nvSpPr>
            <p:spPr>
              <a:xfrm>
                <a:off x="4943634" y="5342355"/>
                <a:ext cx="66926" cy="13096"/>
              </a:xfrm>
              <a:custGeom>
                <a:avLst/>
                <a:gdLst>
                  <a:gd name="connsiteX0" fmla="*/ 800 w 445890"/>
                  <a:gd name="connsiteY0" fmla="*/ 169 h 87248"/>
                  <a:gd name="connsiteX1" fmla="*/ 446691 w 445890"/>
                  <a:gd name="connsiteY1" fmla="*/ 169 h 87248"/>
                  <a:gd name="connsiteX2" fmla="*/ 446691 w 445890"/>
                  <a:gd name="connsiteY2" fmla="*/ 87417 h 87248"/>
                  <a:gd name="connsiteX3" fmla="*/ 800 w 445890"/>
                  <a:gd name="connsiteY3" fmla="*/ 87417 h 8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890" h="87248">
                    <a:moveTo>
                      <a:pt x="800" y="169"/>
                    </a:moveTo>
                    <a:lnTo>
                      <a:pt x="446691" y="169"/>
                    </a:lnTo>
                    <a:lnTo>
                      <a:pt x="446691" y="87417"/>
                    </a:lnTo>
                    <a:lnTo>
                      <a:pt x="800" y="87417"/>
                    </a:lnTo>
                    <a:close/>
                  </a:path>
                </a:pathLst>
              </a:custGeom>
              <a:solidFill>
                <a:srgbClr val="1F69FF"/>
              </a:solidFill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559B2A7-3D74-2956-8CA8-6DE6178B8549}"/>
                  </a:ext>
                </a:extLst>
              </p:cNvPr>
              <p:cNvGrpSpPr/>
              <p:nvPr/>
            </p:nvGrpSpPr>
            <p:grpSpPr>
              <a:xfrm>
                <a:off x="4396748" y="5226980"/>
                <a:ext cx="702462" cy="130522"/>
                <a:chOff x="3765711" y="2782077"/>
                <a:chExt cx="4680108" cy="869587"/>
              </a:xfrm>
              <a:solidFill>
                <a:srgbClr val="919293"/>
              </a:solidFill>
            </p:grpSpPr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4612A93D-7DCE-4AEF-A60F-D21C8542894F}"/>
                    </a:ext>
                  </a:extLst>
                </p:cNvPr>
                <p:cNvSpPr/>
                <p:nvPr/>
              </p:nvSpPr>
              <p:spPr>
                <a:xfrm>
                  <a:off x="7986725" y="2782077"/>
                  <a:ext cx="459094" cy="651901"/>
                </a:xfrm>
                <a:custGeom>
                  <a:avLst/>
                  <a:gdLst>
                    <a:gd name="connsiteX0" fmla="*/ 352605 w 459094"/>
                    <a:gd name="connsiteY0" fmla="*/ 629418 h 651901"/>
                    <a:gd name="connsiteX1" fmla="*/ 456049 w 459094"/>
                    <a:gd name="connsiteY1" fmla="*/ 468198 h 651901"/>
                    <a:gd name="connsiteX2" fmla="*/ 298333 w 459094"/>
                    <a:gd name="connsiteY2" fmla="*/ 293177 h 651901"/>
                    <a:gd name="connsiteX3" fmla="*/ 210460 w 459094"/>
                    <a:gd name="connsiteY3" fmla="*/ 267298 h 651901"/>
                    <a:gd name="connsiteX4" fmla="*/ 135929 w 459094"/>
                    <a:gd name="connsiteY4" fmla="*/ 230660 h 651901"/>
                    <a:gd name="connsiteX5" fmla="*/ 112254 w 459094"/>
                    <a:gd name="connsiteY5" fmla="*/ 176771 h 651901"/>
                    <a:gd name="connsiteX6" fmla="*/ 146264 w 459094"/>
                    <a:gd name="connsiteY6" fmla="*/ 110817 h 651901"/>
                    <a:gd name="connsiteX7" fmla="*/ 231997 w 459094"/>
                    <a:gd name="connsiteY7" fmla="*/ 84523 h 651901"/>
                    <a:gd name="connsiteX8" fmla="*/ 315179 w 459094"/>
                    <a:gd name="connsiteY8" fmla="*/ 107803 h 651901"/>
                    <a:gd name="connsiteX9" fmla="*/ 365945 w 459094"/>
                    <a:gd name="connsiteY9" fmla="*/ 162038 h 651901"/>
                    <a:gd name="connsiteX10" fmla="*/ 370225 w 459094"/>
                    <a:gd name="connsiteY10" fmla="*/ 169750 h 651901"/>
                    <a:gd name="connsiteX11" fmla="*/ 377646 w 459094"/>
                    <a:gd name="connsiteY11" fmla="*/ 165170 h 651901"/>
                    <a:gd name="connsiteX12" fmla="*/ 440113 w 459094"/>
                    <a:gd name="connsiteY12" fmla="*/ 127258 h 651901"/>
                    <a:gd name="connsiteX13" fmla="*/ 446259 w 459094"/>
                    <a:gd name="connsiteY13" fmla="*/ 123096 h 651901"/>
                    <a:gd name="connsiteX14" fmla="*/ 443346 w 459094"/>
                    <a:gd name="connsiteY14" fmla="*/ 116449 h 651901"/>
                    <a:gd name="connsiteX15" fmla="*/ 363851 w 459094"/>
                    <a:gd name="connsiteY15" fmla="*/ 32820 h 651901"/>
                    <a:gd name="connsiteX16" fmla="*/ 231997 w 459094"/>
                    <a:gd name="connsiteY16" fmla="*/ 39 h 651901"/>
                    <a:gd name="connsiteX17" fmla="*/ 119538 w 459094"/>
                    <a:gd name="connsiteY17" fmla="*/ 22885 h 651901"/>
                    <a:gd name="connsiteX18" fmla="*/ 42000 w 459094"/>
                    <a:gd name="connsiteY18" fmla="*/ 87993 h 651901"/>
                    <a:gd name="connsiteX19" fmla="*/ 14000 w 459094"/>
                    <a:gd name="connsiteY19" fmla="*/ 184557 h 651901"/>
                    <a:gd name="connsiteX20" fmla="*/ 168210 w 459094"/>
                    <a:gd name="connsiteY20" fmla="*/ 357847 h 651901"/>
                    <a:gd name="connsiteX21" fmla="*/ 263002 w 459094"/>
                    <a:gd name="connsiteY21" fmla="*/ 385438 h 651901"/>
                    <a:gd name="connsiteX22" fmla="*/ 334529 w 459094"/>
                    <a:gd name="connsiteY22" fmla="*/ 422076 h 651901"/>
                    <a:gd name="connsiteX23" fmla="*/ 357795 w 459094"/>
                    <a:gd name="connsiteY23" fmla="*/ 475960 h 651901"/>
                    <a:gd name="connsiteX24" fmla="*/ 323784 w 459094"/>
                    <a:gd name="connsiteY24" fmla="*/ 541919 h 651901"/>
                    <a:gd name="connsiteX25" fmla="*/ 236322 w 459094"/>
                    <a:gd name="connsiteY25" fmla="*/ 567352 h 651901"/>
                    <a:gd name="connsiteX26" fmla="*/ 119083 w 459094"/>
                    <a:gd name="connsiteY26" fmla="*/ 529458 h 651901"/>
                    <a:gd name="connsiteX27" fmla="*/ 84571 w 459094"/>
                    <a:gd name="connsiteY27" fmla="*/ 490302 h 651901"/>
                    <a:gd name="connsiteX28" fmla="*/ 77468 w 459094"/>
                    <a:gd name="connsiteY28" fmla="*/ 476784 h 651901"/>
                    <a:gd name="connsiteX29" fmla="*/ 64265 w 459094"/>
                    <a:gd name="connsiteY29" fmla="*/ 483755 h 651901"/>
                    <a:gd name="connsiteX30" fmla="*/ 3619 w 459094"/>
                    <a:gd name="connsiteY30" fmla="*/ 517028 h 651901"/>
                    <a:gd name="connsiteX31" fmla="*/ -2982 w 459094"/>
                    <a:gd name="connsiteY31" fmla="*/ 520976 h 651901"/>
                    <a:gd name="connsiteX32" fmla="*/ 22 w 459094"/>
                    <a:gd name="connsiteY32" fmla="*/ 527937 h 651901"/>
                    <a:gd name="connsiteX33" fmla="*/ 89398 w 459094"/>
                    <a:gd name="connsiteY33" fmla="*/ 616939 h 651901"/>
                    <a:gd name="connsiteX34" fmla="*/ 239737 w 459094"/>
                    <a:gd name="connsiteY34" fmla="*/ 651851 h 651901"/>
                    <a:gd name="connsiteX35" fmla="*/ 352605 w 459094"/>
                    <a:gd name="connsiteY35" fmla="*/ 629436 h 65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59094" h="651901">
                      <a:moveTo>
                        <a:pt x="352605" y="629418"/>
                      </a:moveTo>
                      <a:cubicBezTo>
                        <a:pt x="416938" y="602028"/>
                        <a:pt x="457960" y="538081"/>
                        <a:pt x="456049" y="468198"/>
                      </a:cubicBezTo>
                      <a:cubicBezTo>
                        <a:pt x="456003" y="381403"/>
                        <a:pt x="403461" y="323063"/>
                        <a:pt x="298333" y="293177"/>
                      </a:cubicBezTo>
                      <a:lnTo>
                        <a:pt x="210460" y="267298"/>
                      </a:lnTo>
                      <a:cubicBezTo>
                        <a:pt x="176541" y="257524"/>
                        <a:pt x="151727" y="245312"/>
                        <a:pt x="135929" y="230660"/>
                      </a:cubicBezTo>
                      <a:cubicBezTo>
                        <a:pt x="120539" y="216998"/>
                        <a:pt x="111935" y="197323"/>
                        <a:pt x="112254" y="176771"/>
                      </a:cubicBezTo>
                      <a:cubicBezTo>
                        <a:pt x="112254" y="150333"/>
                        <a:pt x="123590" y="128349"/>
                        <a:pt x="146264" y="110817"/>
                      </a:cubicBezTo>
                      <a:cubicBezTo>
                        <a:pt x="168983" y="93285"/>
                        <a:pt x="197531" y="84520"/>
                        <a:pt x="231997" y="84523"/>
                      </a:cubicBezTo>
                      <a:cubicBezTo>
                        <a:pt x="261409" y="84063"/>
                        <a:pt x="290274" y="92151"/>
                        <a:pt x="315179" y="107803"/>
                      </a:cubicBezTo>
                      <a:cubicBezTo>
                        <a:pt x="336533" y="121146"/>
                        <a:pt x="354016" y="139842"/>
                        <a:pt x="365945" y="162038"/>
                      </a:cubicBezTo>
                      <a:cubicBezTo>
                        <a:pt x="366719" y="163434"/>
                        <a:pt x="368130" y="166005"/>
                        <a:pt x="370225" y="169750"/>
                      </a:cubicBezTo>
                      <a:cubicBezTo>
                        <a:pt x="373776" y="167525"/>
                        <a:pt x="376280" y="165999"/>
                        <a:pt x="377646" y="165170"/>
                      </a:cubicBezTo>
                      <a:lnTo>
                        <a:pt x="440113" y="127258"/>
                      </a:lnTo>
                      <a:cubicBezTo>
                        <a:pt x="441206" y="126571"/>
                        <a:pt x="443254" y="125185"/>
                        <a:pt x="446259" y="123096"/>
                      </a:cubicBezTo>
                      <a:cubicBezTo>
                        <a:pt x="444984" y="120061"/>
                        <a:pt x="444028" y="117845"/>
                        <a:pt x="443346" y="116449"/>
                      </a:cubicBezTo>
                      <a:cubicBezTo>
                        <a:pt x="425907" y="81175"/>
                        <a:pt x="398226" y="52015"/>
                        <a:pt x="363851" y="32820"/>
                      </a:cubicBezTo>
                      <a:cubicBezTo>
                        <a:pt x="325924" y="10966"/>
                        <a:pt x="281989" y="39"/>
                        <a:pt x="231997" y="39"/>
                      </a:cubicBezTo>
                      <a:cubicBezTo>
                        <a:pt x="193297" y="-621"/>
                        <a:pt x="154914" y="7176"/>
                        <a:pt x="119538" y="22885"/>
                      </a:cubicBezTo>
                      <a:cubicBezTo>
                        <a:pt x="88031" y="36811"/>
                        <a:pt x="61169" y="59388"/>
                        <a:pt x="42000" y="87993"/>
                      </a:cubicBezTo>
                      <a:cubicBezTo>
                        <a:pt x="23152" y="116641"/>
                        <a:pt x="13409" y="150287"/>
                        <a:pt x="14000" y="184557"/>
                      </a:cubicBezTo>
                      <a:cubicBezTo>
                        <a:pt x="14000" y="269624"/>
                        <a:pt x="65403" y="327388"/>
                        <a:pt x="168210" y="357847"/>
                      </a:cubicBezTo>
                      <a:lnTo>
                        <a:pt x="263002" y="385438"/>
                      </a:lnTo>
                      <a:cubicBezTo>
                        <a:pt x="295192" y="395209"/>
                        <a:pt x="319049" y="407421"/>
                        <a:pt x="334529" y="422076"/>
                      </a:cubicBezTo>
                      <a:cubicBezTo>
                        <a:pt x="349691" y="435868"/>
                        <a:pt x="358160" y="455495"/>
                        <a:pt x="357795" y="475960"/>
                      </a:cubicBezTo>
                      <a:cubicBezTo>
                        <a:pt x="358205" y="502249"/>
                        <a:pt x="345411" y="526999"/>
                        <a:pt x="323784" y="541919"/>
                      </a:cubicBezTo>
                      <a:cubicBezTo>
                        <a:pt x="301065" y="558875"/>
                        <a:pt x="271881" y="567352"/>
                        <a:pt x="236322" y="567352"/>
                      </a:cubicBezTo>
                      <a:cubicBezTo>
                        <a:pt x="194207" y="567379"/>
                        <a:pt x="153185" y="554117"/>
                        <a:pt x="119083" y="529458"/>
                      </a:cubicBezTo>
                      <a:cubicBezTo>
                        <a:pt x="104559" y="519414"/>
                        <a:pt x="92721" y="505974"/>
                        <a:pt x="84571" y="490302"/>
                      </a:cubicBezTo>
                      <a:cubicBezTo>
                        <a:pt x="83433" y="488058"/>
                        <a:pt x="81065" y="483550"/>
                        <a:pt x="77468" y="476784"/>
                      </a:cubicBezTo>
                      <a:cubicBezTo>
                        <a:pt x="71368" y="479949"/>
                        <a:pt x="66997" y="482271"/>
                        <a:pt x="64265" y="483755"/>
                      </a:cubicBezTo>
                      <a:lnTo>
                        <a:pt x="3619" y="517028"/>
                      </a:lnTo>
                      <a:cubicBezTo>
                        <a:pt x="2527" y="517634"/>
                        <a:pt x="296" y="518950"/>
                        <a:pt x="-2982" y="520976"/>
                      </a:cubicBezTo>
                      <a:cubicBezTo>
                        <a:pt x="-1707" y="524103"/>
                        <a:pt x="-706" y="526426"/>
                        <a:pt x="22" y="527937"/>
                      </a:cubicBezTo>
                      <a:cubicBezTo>
                        <a:pt x="18234" y="565367"/>
                        <a:pt x="48011" y="595034"/>
                        <a:pt x="89398" y="616939"/>
                      </a:cubicBezTo>
                      <a:cubicBezTo>
                        <a:pt x="133333" y="640218"/>
                        <a:pt x="183462" y="651855"/>
                        <a:pt x="239737" y="651851"/>
                      </a:cubicBezTo>
                      <a:cubicBezTo>
                        <a:pt x="278528" y="652607"/>
                        <a:pt x="317046" y="644957"/>
                        <a:pt x="352605" y="629436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CF87582C-57FF-ECFE-D0D0-5A6C199CAE86}"/>
                    </a:ext>
                  </a:extLst>
                </p:cNvPr>
                <p:cNvSpPr/>
                <p:nvPr/>
              </p:nvSpPr>
              <p:spPr>
                <a:xfrm>
                  <a:off x="6793846" y="2960815"/>
                  <a:ext cx="456617" cy="690849"/>
                </a:xfrm>
                <a:custGeom>
                  <a:avLst/>
                  <a:gdLst>
                    <a:gd name="connsiteX0" fmla="*/ 454493 w 456617"/>
                    <a:gd name="connsiteY0" fmla="*/ -125 h 690849"/>
                    <a:gd name="connsiteX1" fmla="*/ 437283 w 456617"/>
                    <a:gd name="connsiteY1" fmla="*/ 7 h 690849"/>
                    <a:gd name="connsiteX2" fmla="*/ 352871 w 456617"/>
                    <a:gd name="connsiteY2" fmla="*/ -16 h 690849"/>
                    <a:gd name="connsiteX3" fmla="*/ 350276 w 456617"/>
                    <a:gd name="connsiteY3" fmla="*/ -16 h 690849"/>
                    <a:gd name="connsiteX4" fmla="*/ 347362 w 456617"/>
                    <a:gd name="connsiteY4" fmla="*/ 7546 h 690849"/>
                    <a:gd name="connsiteX5" fmla="*/ 228985 w 456617"/>
                    <a:gd name="connsiteY5" fmla="*/ 337236 h 690849"/>
                    <a:gd name="connsiteX6" fmla="*/ 110835 w 456617"/>
                    <a:gd name="connsiteY6" fmla="*/ 8179 h 690849"/>
                    <a:gd name="connsiteX7" fmla="*/ 109106 w 456617"/>
                    <a:gd name="connsiteY7" fmla="*/ 2807 h 690849"/>
                    <a:gd name="connsiteX8" fmla="*/ 108285 w 456617"/>
                    <a:gd name="connsiteY8" fmla="*/ 125 h 690849"/>
                    <a:gd name="connsiteX9" fmla="*/ 100090 w 456617"/>
                    <a:gd name="connsiteY9" fmla="*/ 29 h 690849"/>
                    <a:gd name="connsiteX10" fmla="*/ -2124 w 456617"/>
                    <a:gd name="connsiteY10" fmla="*/ 29 h 690849"/>
                    <a:gd name="connsiteX11" fmla="*/ 3521 w 456617"/>
                    <a:gd name="connsiteY11" fmla="*/ 13761 h 690849"/>
                    <a:gd name="connsiteX12" fmla="*/ 4796 w 456617"/>
                    <a:gd name="connsiteY12" fmla="*/ 16948 h 690849"/>
                    <a:gd name="connsiteX13" fmla="*/ 177581 w 456617"/>
                    <a:gd name="connsiteY13" fmla="*/ 466536 h 690849"/>
                    <a:gd name="connsiteX14" fmla="*/ 93625 w 456617"/>
                    <a:gd name="connsiteY14" fmla="*/ 663843 h 690849"/>
                    <a:gd name="connsiteX15" fmla="*/ 88344 w 456617"/>
                    <a:gd name="connsiteY15" fmla="*/ 675549 h 690849"/>
                    <a:gd name="connsiteX16" fmla="*/ 81332 w 456617"/>
                    <a:gd name="connsiteY16" fmla="*/ 690542 h 690849"/>
                    <a:gd name="connsiteX17" fmla="*/ 100864 w 456617"/>
                    <a:gd name="connsiteY17" fmla="*/ 690724 h 690849"/>
                    <a:gd name="connsiteX18" fmla="*/ 186050 w 456617"/>
                    <a:gd name="connsiteY18" fmla="*/ 690724 h 690849"/>
                    <a:gd name="connsiteX19" fmla="*/ 451170 w 456617"/>
                    <a:gd name="connsiteY19" fmla="*/ 8543 h 690849"/>
                    <a:gd name="connsiteX20" fmla="*/ 454493 w 456617"/>
                    <a:gd name="connsiteY20" fmla="*/ -107 h 690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6617" h="690849">
                      <a:moveTo>
                        <a:pt x="454493" y="-125"/>
                      </a:moveTo>
                      <a:lnTo>
                        <a:pt x="437283" y="7"/>
                      </a:lnTo>
                      <a:lnTo>
                        <a:pt x="352871" y="-16"/>
                      </a:lnTo>
                      <a:lnTo>
                        <a:pt x="350276" y="-16"/>
                      </a:lnTo>
                      <a:lnTo>
                        <a:pt x="347362" y="7546"/>
                      </a:lnTo>
                      <a:lnTo>
                        <a:pt x="228985" y="337236"/>
                      </a:lnTo>
                      <a:lnTo>
                        <a:pt x="110835" y="8179"/>
                      </a:lnTo>
                      <a:cubicBezTo>
                        <a:pt x="110516" y="7269"/>
                        <a:pt x="109925" y="5447"/>
                        <a:pt x="109106" y="2807"/>
                      </a:cubicBezTo>
                      <a:lnTo>
                        <a:pt x="108285" y="125"/>
                      </a:lnTo>
                      <a:lnTo>
                        <a:pt x="100090" y="29"/>
                      </a:lnTo>
                      <a:lnTo>
                        <a:pt x="-2124" y="29"/>
                      </a:lnTo>
                      <a:lnTo>
                        <a:pt x="3521" y="13761"/>
                      </a:lnTo>
                      <a:cubicBezTo>
                        <a:pt x="4068" y="15141"/>
                        <a:pt x="4477" y="16206"/>
                        <a:pt x="4796" y="16948"/>
                      </a:cubicBezTo>
                      <a:lnTo>
                        <a:pt x="177581" y="466536"/>
                      </a:lnTo>
                      <a:lnTo>
                        <a:pt x="93625" y="663843"/>
                      </a:lnTo>
                      <a:cubicBezTo>
                        <a:pt x="92714" y="665947"/>
                        <a:pt x="90984" y="669862"/>
                        <a:pt x="88344" y="675549"/>
                      </a:cubicBezTo>
                      <a:lnTo>
                        <a:pt x="81332" y="690542"/>
                      </a:lnTo>
                      <a:lnTo>
                        <a:pt x="100864" y="690724"/>
                      </a:lnTo>
                      <a:lnTo>
                        <a:pt x="186050" y="690724"/>
                      </a:lnTo>
                      <a:lnTo>
                        <a:pt x="451170" y="8543"/>
                      </a:lnTo>
                      <a:lnTo>
                        <a:pt x="454493" y="-107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A83FA148-97BE-AEA3-0426-CCB560827B08}"/>
                    </a:ext>
                  </a:extLst>
                </p:cNvPr>
                <p:cNvSpPr/>
                <p:nvPr/>
              </p:nvSpPr>
              <p:spPr>
                <a:xfrm>
                  <a:off x="6352118" y="2960780"/>
                  <a:ext cx="402292" cy="470379"/>
                </a:xfrm>
                <a:custGeom>
                  <a:avLst/>
                  <a:gdLst>
                    <a:gd name="connsiteX0" fmla="*/ 230354 w 402292"/>
                    <a:gd name="connsiteY0" fmla="*/ -91 h 470379"/>
                    <a:gd name="connsiteX1" fmla="*/ 141024 w 402292"/>
                    <a:gd name="connsiteY1" fmla="*/ 21937 h 470379"/>
                    <a:gd name="connsiteX2" fmla="*/ 137746 w 402292"/>
                    <a:gd name="connsiteY2" fmla="*/ 23803 h 470379"/>
                    <a:gd name="connsiteX3" fmla="*/ 88620 w 402292"/>
                    <a:gd name="connsiteY3" fmla="*/ 70444 h 470379"/>
                    <a:gd name="connsiteX4" fmla="*/ 87299 w 402292"/>
                    <a:gd name="connsiteY4" fmla="*/ 72547 h 470379"/>
                    <a:gd name="connsiteX5" fmla="*/ 81062 w 402292"/>
                    <a:gd name="connsiteY5" fmla="*/ 11966 h 470379"/>
                    <a:gd name="connsiteX6" fmla="*/ -1802 w 402292"/>
                    <a:gd name="connsiteY6" fmla="*/ 11966 h 470379"/>
                    <a:gd name="connsiteX7" fmla="*/ -1802 w 402292"/>
                    <a:gd name="connsiteY7" fmla="*/ 470249 h 470379"/>
                    <a:gd name="connsiteX8" fmla="*/ 97999 w 402292"/>
                    <a:gd name="connsiteY8" fmla="*/ 470249 h 470379"/>
                    <a:gd name="connsiteX9" fmla="*/ 97999 w 402292"/>
                    <a:gd name="connsiteY9" fmla="*/ 207935 h 470379"/>
                    <a:gd name="connsiteX10" fmla="*/ 128003 w 402292"/>
                    <a:gd name="connsiteY10" fmla="*/ 124401 h 470379"/>
                    <a:gd name="connsiteX11" fmla="*/ 205358 w 402292"/>
                    <a:gd name="connsiteY11" fmla="*/ 92854 h 470379"/>
                    <a:gd name="connsiteX12" fmla="*/ 275337 w 402292"/>
                    <a:gd name="connsiteY12" fmla="*/ 121747 h 470379"/>
                    <a:gd name="connsiteX13" fmla="*/ 301471 w 402292"/>
                    <a:gd name="connsiteY13" fmla="*/ 200185 h 470379"/>
                    <a:gd name="connsiteX14" fmla="*/ 301471 w 402292"/>
                    <a:gd name="connsiteY14" fmla="*/ 470254 h 470379"/>
                    <a:gd name="connsiteX15" fmla="*/ 400453 w 402292"/>
                    <a:gd name="connsiteY15" fmla="*/ 470254 h 470379"/>
                    <a:gd name="connsiteX16" fmla="*/ 400453 w 402292"/>
                    <a:gd name="connsiteY16" fmla="*/ 181222 h 470379"/>
                    <a:gd name="connsiteX17" fmla="*/ 378917 w 402292"/>
                    <a:gd name="connsiteY17" fmla="*/ 86402 h 470379"/>
                    <a:gd name="connsiteX18" fmla="*/ 318864 w 402292"/>
                    <a:gd name="connsiteY18" fmla="*/ 22406 h 470379"/>
                    <a:gd name="connsiteX19" fmla="*/ 230354 w 402292"/>
                    <a:gd name="connsiteY19" fmla="*/ -91 h 470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02292" h="470379">
                      <a:moveTo>
                        <a:pt x="230354" y="-91"/>
                      </a:moveTo>
                      <a:cubicBezTo>
                        <a:pt x="199166" y="-642"/>
                        <a:pt x="168342" y="6948"/>
                        <a:pt x="141024" y="21937"/>
                      </a:cubicBezTo>
                      <a:lnTo>
                        <a:pt x="137746" y="23803"/>
                      </a:lnTo>
                      <a:cubicBezTo>
                        <a:pt x="117986" y="35313"/>
                        <a:pt x="101140" y="51285"/>
                        <a:pt x="88620" y="70444"/>
                      </a:cubicBezTo>
                      <a:lnTo>
                        <a:pt x="87299" y="72547"/>
                      </a:lnTo>
                      <a:lnTo>
                        <a:pt x="81062" y="11966"/>
                      </a:lnTo>
                      <a:lnTo>
                        <a:pt x="-1802" y="11966"/>
                      </a:lnTo>
                      <a:lnTo>
                        <a:pt x="-1802" y="470249"/>
                      </a:lnTo>
                      <a:lnTo>
                        <a:pt x="97999" y="470249"/>
                      </a:lnTo>
                      <a:lnTo>
                        <a:pt x="97999" y="207935"/>
                      </a:lnTo>
                      <a:cubicBezTo>
                        <a:pt x="97999" y="173259"/>
                        <a:pt x="108061" y="145481"/>
                        <a:pt x="128003" y="124401"/>
                      </a:cubicBezTo>
                      <a:cubicBezTo>
                        <a:pt x="147945" y="103321"/>
                        <a:pt x="173623" y="92854"/>
                        <a:pt x="205358" y="92854"/>
                      </a:cubicBezTo>
                      <a:cubicBezTo>
                        <a:pt x="234725" y="92854"/>
                        <a:pt x="257990" y="102474"/>
                        <a:pt x="275337" y="121747"/>
                      </a:cubicBezTo>
                      <a:cubicBezTo>
                        <a:pt x="292730" y="141102"/>
                        <a:pt x="301471" y="167185"/>
                        <a:pt x="301471" y="200185"/>
                      </a:cubicBezTo>
                      <a:lnTo>
                        <a:pt x="301471" y="470254"/>
                      </a:lnTo>
                      <a:lnTo>
                        <a:pt x="400453" y="470254"/>
                      </a:lnTo>
                      <a:lnTo>
                        <a:pt x="400453" y="181222"/>
                      </a:lnTo>
                      <a:cubicBezTo>
                        <a:pt x="401091" y="148336"/>
                        <a:pt x="393714" y="115787"/>
                        <a:pt x="378917" y="86402"/>
                      </a:cubicBezTo>
                      <a:cubicBezTo>
                        <a:pt x="365441" y="59758"/>
                        <a:pt x="344588" y="37544"/>
                        <a:pt x="318864" y="22406"/>
                      </a:cubicBezTo>
                      <a:cubicBezTo>
                        <a:pt x="291910" y="7058"/>
                        <a:pt x="261359" y="-714"/>
                        <a:pt x="230354" y="-91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E2B78D0A-C85C-D83F-B96A-764215B2A2EA}"/>
                    </a:ext>
                  </a:extLst>
                </p:cNvPr>
                <p:cNvSpPr/>
                <p:nvPr/>
              </p:nvSpPr>
              <p:spPr>
                <a:xfrm>
                  <a:off x="5853112" y="2968550"/>
                  <a:ext cx="444412" cy="471355"/>
                </a:xfrm>
                <a:custGeom>
                  <a:avLst/>
                  <a:gdLst>
                    <a:gd name="connsiteX0" fmla="*/ 221143 w 444412"/>
                    <a:gd name="connsiteY0" fmla="*/ -68 h 471355"/>
                    <a:gd name="connsiteX1" fmla="*/ 336287 w 444412"/>
                    <a:gd name="connsiteY1" fmla="*/ 29490 h 471355"/>
                    <a:gd name="connsiteX2" fmla="*/ 414690 w 444412"/>
                    <a:gd name="connsiteY2" fmla="*/ 113046 h 471355"/>
                    <a:gd name="connsiteX3" fmla="*/ 442918 w 444412"/>
                    <a:gd name="connsiteY3" fmla="*/ 235976 h 471355"/>
                    <a:gd name="connsiteX4" fmla="*/ 414690 w 444412"/>
                    <a:gd name="connsiteY4" fmla="*/ 358514 h 471355"/>
                    <a:gd name="connsiteX5" fmla="*/ 336242 w 444412"/>
                    <a:gd name="connsiteY5" fmla="*/ 441633 h 471355"/>
                    <a:gd name="connsiteX6" fmla="*/ 221143 w 444412"/>
                    <a:gd name="connsiteY6" fmla="*/ 471191 h 471355"/>
                    <a:gd name="connsiteX7" fmla="*/ 105634 w 444412"/>
                    <a:gd name="connsiteY7" fmla="*/ 441643 h 471355"/>
                    <a:gd name="connsiteX8" fmla="*/ 26777 w 444412"/>
                    <a:gd name="connsiteY8" fmla="*/ 358514 h 471355"/>
                    <a:gd name="connsiteX9" fmla="*/ -1452 w 444412"/>
                    <a:gd name="connsiteY9" fmla="*/ 235976 h 471355"/>
                    <a:gd name="connsiteX10" fmla="*/ 26777 w 444412"/>
                    <a:gd name="connsiteY10" fmla="*/ 112590 h 471355"/>
                    <a:gd name="connsiteX11" fmla="*/ 105634 w 444412"/>
                    <a:gd name="connsiteY11" fmla="*/ 29462 h 471355"/>
                    <a:gd name="connsiteX12" fmla="*/ 221143 w 444412"/>
                    <a:gd name="connsiteY12" fmla="*/ -87 h 471355"/>
                    <a:gd name="connsiteX13" fmla="*/ 221143 w 444412"/>
                    <a:gd name="connsiteY13" fmla="*/ 88200 h 471355"/>
                    <a:gd name="connsiteX14" fmla="*/ 131859 w 444412"/>
                    <a:gd name="connsiteY14" fmla="*/ 128535 h 471355"/>
                    <a:gd name="connsiteX15" fmla="*/ 97803 w 444412"/>
                    <a:gd name="connsiteY15" fmla="*/ 235985 h 471355"/>
                    <a:gd name="connsiteX16" fmla="*/ 131859 w 444412"/>
                    <a:gd name="connsiteY16" fmla="*/ 342593 h 471355"/>
                    <a:gd name="connsiteX17" fmla="*/ 221143 w 444412"/>
                    <a:gd name="connsiteY17" fmla="*/ 382923 h 471355"/>
                    <a:gd name="connsiteX18" fmla="*/ 309653 w 444412"/>
                    <a:gd name="connsiteY18" fmla="*/ 342593 h 471355"/>
                    <a:gd name="connsiteX19" fmla="*/ 343709 w 444412"/>
                    <a:gd name="connsiteY19" fmla="*/ 235985 h 471355"/>
                    <a:gd name="connsiteX20" fmla="*/ 309653 w 444412"/>
                    <a:gd name="connsiteY20" fmla="*/ 128535 h 471355"/>
                    <a:gd name="connsiteX21" fmla="*/ 221143 w 444412"/>
                    <a:gd name="connsiteY21" fmla="*/ 88200 h 471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44412" h="471355">
                      <a:moveTo>
                        <a:pt x="221143" y="-68"/>
                      </a:moveTo>
                      <a:cubicBezTo>
                        <a:pt x="261482" y="-842"/>
                        <a:pt x="301275" y="9375"/>
                        <a:pt x="336287" y="29490"/>
                      </a:cubicBezTo>
                      <a:cubicBezTo>
                        <a:pt x="369798" y="49331"/>
                        <a:pt x="397025" y="78311"/>
                        <a:pt x="414690" y="113046"/>
                      </a:cubicBezTo>
                      <a:cubicBezTo>
                        <a:pt x="433995" y="151104"/>
                        <a:pt x="443692" y="193310"/>
                        <a:pt x="442918" y="235976"/>
                      </a:cubicBezTo>
                      <a:cubicBezTo>
                        <a:pt x="442918" y="282024"/>
                        <a:pt x="433494" y="322869"/>
                        <a:pt x="414690" y="358514"/>
                      </a:cubicBezTo>
                      <a:cubicBezTo>
                        <a:pt x="396888" y="393067"/>
                        <a:pt x="369707" y="421883"/>
                        <a:pt x="336242" y="441633"/>
                      </a:cubicBezTo>
                      <a:cubicBezTo>
                        <a:pt x="301275" y="461748"/>
                        <a:pt x="261482" y="471965"/>
                        <a:pt x="221143" y="471191"/>
                      </a:cubicBezTo>
                      <a:cubicBezTo>
                        <a:pt x="180667" y="471929"/>
                        <a:pt x="140738" y="461721"/>
                        <a:pt x="105634" y="441643"/>
                      </a:cubicBezTo>
                      <a:cubicBezTo>
                        <a:pt x="71988" y="421992"/>
                        <a:pt x="44624" y="393153"/>
                        <a:pt x="26777" y="358514"/>
                      </a:cubicBezTo>
                      <a:cubicBezTo>
                        <a:pt x="7927" y="322896"/>
                        <a:pt x="-1452" y="282052"/>
                        <a:pt x="-1452" y="235976"/>
                      </a:cubicBezTo>
                      <a:cubicBezTo>
                        <a:pt x="-1452" y="189376"/>
                        <a:pt x="7927" y="148249"/>
                        <a:pt x="26777" y="112590"/>
                      </a:cubicBezTo>
                      <a:cubicBezTo>
                        <a:pt x="44624" y="77951"/>
                        <a:pt x="71988" y="49113"/>
                        <a:pt x="105634" y="29462"/>
                      </a:cubicBezTo>
                      <a:cubicBezTo>
                        <a:pt x="140783" y="9388"/>
                        <a:pt x="180667" y="-820"/>
                        <a:pt x="221143" y="-87"/>
                      </a:cubicBezTo>
                      <a:close/>
                      <a:moveTo>
                        <a:pt x="221143" y="88200"/>
                      </a:moveTo>
                      <a:cubicBezTo>
                        <a:pt x="184082" y="88200"/>
                        <a:pt x="154442" y="101613"/>
                        <a:pt x="131859" y="128535"/>
                      </a:cubicBezTo>
                      <a:cubicBezTo>
                        <a:pt x="109185" y="155593"/>
                        <a:pt x="97803" y="191407"/>
                        <a:pt x="97803" y="235985"/>
                      </a:cubicBezTo>
                      <a:cubicBezTo>
                        <a:pt x="97803" y="280062"/>
                        <a:pt x="109140" y="315598"/>
                        <a:pt x="131859" y="342593"/>
                      </a:cubicBezTo>
                      <a:cubicBezTo>
                        <a:pt x="154442" y="369510"/>
                        <a:pt x="184082" y="382923"/>
                        <a:pt x="221143" y="382923"/>
                      </a:cubicBezTo>
                      <a:cubicBezTo>
                        <a:pt x="257658" y="382923"/>
                        <a:pt x="287070" y="369519"/>
                        <a:pt x="309653" y="342593"/>
                      </a:cubicBezTo>
                      <a:cubicBezTo>
                        <a:pt x="332326" y="315525"/>
                        <a:pt x="343663" y="279989"/>
                        <a:pt x="343709" y="235985"/>
                      </a:cubicBezTo>
                      <a:cubicBezTo>
                        <a:pt x="343709" y="191366"/>
                        <a:pt x="332326" y="155548"/>
                        <a:pt x="309653" y="128535"/>
                      </a:cubicBezTo>
                      <a:cubicBezTo>
                        <a:pt x="287070" y="101609"/>
                        <a:pt x="257658" y="88200"/>
                        <a:pt x="221143" y="88200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774F42DF-5887-D5A8-5A13-94C9CE1B6994}"/>
                    </a:ext>
                  </a:extLst>
                </p:cNvPr>
                <p:cNvSpPr/>
                <p:nvPr/>
              </p:nvSpPr>
              <p:spPr>
                <a:xfrm>
                  <a:off x="5138149" y="2960808"/>
                  <a:ext cx="670243" cy="470373"/>
                </a:xfrm>
                <a:custGeom>
                  <a:avLst/>
                  <a:gdLst>
                    <a:gd name="connsiteX0" fmla="*/ 510084 w 670243"/>
                    <a:gd name="connsiteY0" fmla="*/ -78 h 470373"/>
                    <a:gd name="connsiteX1" fmla="*/ 591673 w 670243"/>
                    <a:gd name="connsiteY1" fmla="*/ 22856 h 470373"/>
                    <a:gd name="connsiteX2" fmla="*/ 649086 w 670243"/>
                    <a:gd name="connsiteY2" fmla="*/ 87326 h 470373"/>
                    <a:gd name="connsiteX3" fmla="*/ 669256 w 670243"/>
                    <a:gd name="connsiteY3" fmla="*/ 176650 h 470373"/>
                    <a:gd name="connsiteX4" fmla="*/ 669302 w 670243"/>
                    <a:gd name="connsiteY4" fmla="*/ 181203 h 470373"/>
                    <a:gd name="connsiteX5" fmla="*/ 669302 w 670243"/>
                    <a:gd name="connsiteY5" fmla="*/ 470230 h 470373"/>
                    <a:gd name="connsiteX6" fmla="*/ 570320 w 670243"/>
                    <a:gd name="connsiteY6" fmla="*/ 470230 h 470373"/>
                    <a:gd name="connsiteX7" fmla="*/ 570320 w 670243"/>
                    <a:gd name="connsiteY7" fmla="*/ 191539 h 470373"/>
                    <a:gd name="connsiteX8" fmla="*/ 546736 w 670243"/>
                    <a:gd name="connsiteY8" fmla="*/ 119533 h 470373"/>
                    <a:gd name="connsiteX9" fmla="*/ 482812 w 670243"/>
                    <a:gd name="connsiteY9" fmla="*/ 92830 h 470373"/>
                    <a:gd name="connsiteX10" fmla="*/ 411513 w 670243"/>
                    <a:gd name="connsiteY10" fmla="*/ 121787 h 470373"/>
                    <a:gd name="connsiteX11" fmla="*/ 384149 w 670243"/>
                    <a:gd name="connsiteY11" fmla="*/ 195053 h 470373"/>
                    <a:gd name="connsiteX12" fmla="*/ 384104 w 670243"/>
                    <a:gd name="connsiteY12" fmla="*/ 198436 h 470373"/>
                    <a:gd name="connsiteX13" fmla="*/ 384104 w 670243"/>
                    <a:gd name="connsiteY13" fmla="*/ 470248 h 470373"/>
                    <a:gd name="connsiteX14" fmla="*/ 285122 w 670243"/>
                    <a:gd name="connsiteY14" fmla="*/ 470248 h 470373"/>
                    <a:gd name="connsiteX15" fmla="*/ 285122 w 670243"/>
                    <a:gd name="connsiteY15" fmla="*/ 191539 h 470373"/>
                    <a:gd name="connsiteX16" fmla="*/ 261128 w 670243"/>
                    <a:gd name="connsiteY16" fmla="*/ 119556 h 470373"/>
                    <a:gd name="connsiteX17" fmla="*/ 196749 w 670243"/>
                    <a:gd name="connsiteY17" fmla="*/ 92826 h 470373"/>
                    <a:gd name="connsiteX18" fmla="*/ 126314 w 670243"/>
                    <a:gd name="connsiteY18" fmla="*/ 121782 h 470373"/>
                    <a:gd name="connsiteX19" fmla="*/ 98951 w 670243"/>
                    <a:gd name="connsiteY19" fmla="*/ 195049 h 470373"/>
                    <a:gd name="connsiteX20" fmla="*/ 98905 w 670243"/>
                    <a:gd name="connsiteY20" fmla="*/ 198432 h 470373"/>
                    <a:gd name="connsiteX21" fmla="*/ 98905 w 670243"/>
                    <a:gd name="connsiteY21" fmla="*/ 470244 h 470373"/>
                    <a:gd name="connsiteX22" fmla="*/ -942 w 670243"/>
                    <a:gd name="connsiteY22" fmla="*/ 470244 h 470373"/>
                    <a:gd name="connsiteX23" fmla="*/ -942 w 670243"/>
                    <a:gd name="connsiteY23" fmla="*/ 11960 h 470373"/>
                    <a:gd name="connsiteX24" fmla="*/ 83061 w 670243"/>
                    <a:gd name="connsiteY24" fmla="*/ 11960 h 470373"/>
                    <a:gd name="connsiteX25" fmla="*/ 88297 w 670243"/>
                    <a:gd name="connsiteY25" fmla="*/ 71258 h 470373"/>
                    <a:gd name="connsiteX26" fmla="*/ 89480 w 670243"/>
                    <a:gd name="connsiteY26" fmla="*/ 69369 h 470373"/>
                    <a:gd name="connsiteX27" fmla="*/ 136012 w 670243"/>
                    <a:gd name="connsiteY27" fmla="*/ 23916 h 470373"/>
                    <a:gd name="connsiteX28" fmla="*/ 139245 w 670243"/>
                    <a:gd name="connsiteY28" fmla="*/ 21963 h 470373"/>
                    <a:gd name="connsiteX29" fmla="*/ 222609 w 670243"/>
                    <a:gd name="connsiteY29" fmla="*/ -105 h 470373"/>
                    <a:gd name="connsiteX30" fmla="*/ 306066 w 670243"/>
                    <a:gd name="connsiteY30" fmla="*/ 22878 h 470373"/>
                    <a:gd name="connsiteX31" fmla="*/ 360064 w 670243"/>
                    <a:gd name="connsiteY31" fmla="*/ 79476 h 470373"/>
                    <a:gd name="connsiteX32" fmla="*/ 360382 w 670243"/>
                    <a:gd name="connsiteY32" fmla="*/ 80082 h 470373"/>
                    <a:gd name="connsiteX33" fmla="*/ 414380 w 670243"/>
                    <a:gd name="connsiteY33" fmla="*/ 24663 h 470373"/>
                    <a:gd name="connsiteX34" fmla="*/ 417568 w 670243"/>
                    <a:gd name="connsiteY34" fmla="*/ 22796 h 470373"/>
                    <a:gd name="connsiteX35" fmla="*/ 502071 w 670243"/>
                    <a:gd name="connsiteY35" fmla="*/ -69 h 470373"/>
                    <a:gd name="connsiteX36" fmla="*/ 506077 w 670243"/>
                    <a:gd name="connsiteY36" fmla="*/ -110 h 470373"/>
                    <a:gd name="connsiteX37" fmla="*/ 510084 w 670243"/>
                    <a:gd name="connsiteY37" fmla="*/ -69 h 47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70243" h="470373">
                      <a:moveTo>
                        <a:pt x="510084" y="-78"/>
                      </a:moveTo>
                      <a:cubicBezTo>
                        <a:pt x="538859" y="0"/>
                        <a:pt x="567087" y="7926"/>
                        <a:pt x="591673" y="22856"/>
                      </a:cubicBezTo>
                      <a:cubicBezTo>
                        <a:pt x="616624" y="38390"/>
                        <a:pt x="636520" y="60773"/>
                        <a:pt x="649086" y="87326"/>
                      </a:cubicBezTo>
                      <a:cubicBezTo>
                        <a:pt x="662336" y="115240"/>
                        <a:pt x="669256" y="145749"/>
                        <a:pt x="669256" y="176650"/>
                      </a:cubicBezTo>
                      <a:lnTo>
                        <a:pt x="669302" y="181203"/>
                      </a:lnTo>
                      <a:lnTo>
                        <a:pt x="669302" y="470230"/>
                      </a:lnTo>
                      <a:lnTo>
                        <a:pt x="570320" y="470230"/>
                      </a:lnTo>
                      <a:lnTo>
                        <a:pt x="570320" y="191539"/>
                      </a:lnTo>
                      <a:cubicBezTo>
                        <a:pt x="570320" y="161398"/>
                        <a:pt x="562443" y="137454"/>
                        <a:pt x="546736" y="119533"/>
                      </a:cubicBezTo>
                      <a:cubicBezTo>
                        <a:pt x="531119" y="101731"/>
                        <a:pt x="509857" y="92830"/>
                        <a:pt x="482812" y="92830"/>
                      </a:cubicBezTo>
                      <a:cubicBezTo>
                        <a:pt x="453400" y="92830"/>
                        <a:pt x="429724" y="102464"/>
                        <a:pt x="411513" y="121787"/>
                      </a:cubicBezTo>
                      <a:cubicBezTo>
                        <a:pt x="393892" y="140454"/>
                        <a:pt x="384786" y="164813"/>
                        <a:pt x="384149" y="195053"/>
                      </a:cubicBezTo>
                      <a:lnTo>
                        <a:pt x="384104" y="198436"/>
                      </a:lnTo>
                      <a:lnTo>
                        <a:pt x="384104" y="470248"/>
                      </a:lnTo>
                      <a:lnTo>
                        <a:pt x="285122" y="470248"/>
                      </a:lnTo>
                      <a:lnTo>
                        <a:pt x="285122" y="191539"/>
                      </a:lnTo>
                      <a:cubicBezTo>
                        <a:pt x="285122" y="161411"/>
                        <a:pt x="277109" y="137477"/>
                        <a:pt x="261128" y="119556"/>
                      </a:cubicBezTo>
                      <a:cubicBezTo>
                        <a:pt x="245192" y="101731"/>
                        <a:pt x="223793" y="92826"/>
                        <a:pt x="196749" y="92826"/>
                      </a:cubicBezTo>
                      <a:cubicBezTo>
                        <a:pt x="167929" y="92826"/>
                        <a:pt x="144526" y="102460"/>
                        <a:pt x="126314" y="121782"/>
                      </a:cubicBezTo>
                      <a:cubicBezTo>
                        <a:pt x="108694" y="140450"/>
                        <a:pt x="99543" y="164808"/>
                        <a:pt x="98951" y="195049"/>
                      </a:cubicBezTo>
                      <a:lnTo>
                        <a:pt x="98905" y="198432"/>
                      </a:lnTo>
                      <a:lnTo>
                        <a:pt x="98905" y="470244"/>
                      </a:lnTo>
                      <a:lnTo>
                        <a:pt x="-942" y="470244"/>
                      </a:lnTo>
                      <a:lnTo>
                        <a:pt x="-942" y="11960"/>
                      </a:lnTo>
                      <a:lnTo>
                        <a:pt x="83061" y="11960"/>
                      </a:lnTo>
                      <a:lnTo>
                        <a:pt x="88297" y="71258"/>
                      </a:lnTo>
                      <a:lnTo>
                        <a:pt x="89480" y="69369"/>
                      </a:lnTo>
                      <a:cubicBezTo>
                        <a:pt x="101364" y="50897"/>
                        <a:pt x="117254" y="35358"/>
                        <a:pt x="136012" y="23916"/>
                      </a:cubicBezTo>
                      <a:lnTo>
                        <a:pt x="139245" y="21963"/>
                      </a:lnTo>
                      <a:cubicBezTo>
                        <a:pt x="164514" y="7184"/>
                        <a:pt x="193334" y="-442"/>
                        <a:pt x="222609" y="-105"/>
                      </a:cubicBezTo>
                      <a:cubicBezTo>
                        <a:pt x="252022" y="-583"/>
                        <a:pt x="280979" y="7394"/>
                        <a:pt x="306066" y="22878"/>
                      </a:cubicBezTo>
                      <a:cubicBezTo>
                        <a:pt x="328466" y="36979"/>
                        <a:pt x="346997" y="56429"/>
                        <a:pt x="360064" y="79476"/>
                      </a:cubicBezTo>
                      <a:lnTo>
                        <a:pt x="360382" y="80082"/>
                      </a:lnTo>
                      <a:cubicBezTo>
                        <a:pt x="373176" y="57144"/>
                        <a:pt x="391798" y="38017"/>
                        <a:pt x="414380" y="24663"/>
                      </a:cubicBezTo>
                      <a:lnTo>
                        <a:pt x="417568" y="22796"/>
                      </a:lnTo>
                      <a:cubicBezTo>
                        <a:pt x="443338" y="8122"/>
                        <a:pt x="472431" y="255"/>
                        <a:pt x="502071" y="-69"/>
                      </a:cubicBezTo>
                      <a:lnTo>
                        <a:pt x="506077" y="-110"/>
                      </a:lnTo>
                      <a:lnTo>
                        <a:pt x="510084" y="-69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C8B2809E-B924-7DD9-0B6D-0FEAC6A0D223}"/>
                    </a:ext>
                  </a:extLst>
                </p:cNvPr>
                <p:cNvSpPr/>
                <p:nvPr/>
              </p:nvSpPr>
              <p:spPr>
                <a:xfrm>
                  <a:off x="4815307" y="2962339"/>
                  <a:ext cx="268279" cy="470555"/>
                </a:xfrm>
                <a:custGeom>
                  <a:avLst/>
                  <a:gdLst>
                    <a:gd name="connsiteX0" fmla="*/ 228873 w 268279"/>
                    <a:gd name="connsiteY0" fmla="*/ -78 h 470555"/>
                    <a:gd name="connsiteX1" fmla="*/ 145053 w 268279"/>
                    <a:gd name="connsiteY1" fmla="*/ 20033 h 470555"/>
                    <a:gd name="connsiteX2" fmla="*/ 141966 w 268279"/>
                    <a:gd name="connsiteY2" fmla="*/ 21817 h 470555"/>
                    <a:gd name="connsiteX3" fmla="*/ 97406 w 268279"/>
                    <a:gd name="connsiteY3" fmla="*/ 64697 h 470555"/>
                    <a:gd name="connsiteX4" fmla="*/ 96555 w 268279"/>
                    <a:gd name="connsiteY4" fmla="*/ 66063 h 470555"/>
                    <a:gd name="connsiteX5" fmla="*/ 91392 w 268279"/>
                    <a:gd name="connsiteY5" fmla="*/ 12220 h 470555"/>
                    <a:gd name="connsiteX6" fmla="*/ -715 w 268279"/>
                    <a:gd name="connsiteY6" fmla="*/ 12220 h 470555"/>
                    <a:gd name="connsiteX7" fmla="*/ -715 w 268279"/>
                    <a:gd name="connsiteY7" fmla="*/ 470431 h 470555"/>
                    <a:gd name="connsiteX8" fmla="*/ 100265 w 268279"/>
                    <a:gd name="connsiteY8" fmla="*/ 470431 h 470555"/>
                    <a:gd name="connsiteX9" fmla="*/ 100265 w 268279"/>
                    <a:gd name="connsiteY9" fmla="*/ 205111 h 470555"/>
                    <a:gd name="connsiteX10" fmla="*/ 132136 w 268279"/>
                    <a:gd name="connsiteY10" fmla="*/ 124710 h 470555"/>
                    <a:gd name="connsiteX11" fmla="*/ 219267 w 268279"/>
                    <a:gd name="connsiteY11" fmla="*/ 94806 h 470555"/>
                    <a:gd name="connsiteX12" fmla="*/ 253723 w 268279"/>
                    <a:gd name="connsiteY12" fmla="*/ 96723 h 470555"/>
                    <a:gd name="connsiteX13" fmla="*/ 256637 w 268279"/>
                    <a:gd name="connsiteY13" fmla="*/ 97215 h 470555"/>
                    <a:gd name="connsiteX14" fmla="*/ 261327 w 268279"/>
                    <a:gd name="connsiteY14" fmla="*/ 98162 h 470555"/>
                    <a:gd name="connsiteX15" fmla="*/ 267337 w 268279"/>
                    <a:gd name="connsiteY15" fmla="*/ 99459 h 470555"/>
                    <a:gd name="connsiteX16" fmla="*/ 267564 w 268279"/>
                    <a:gd name="connsiteY16" fmla="*/ 87785 h 470555"/>
                    <a:gd name="connsiteX17" fmla="*/ 267564 w 268279"/>
                    <a:gd name="connsiteY17" fmla="*/ 84444 h 470555"/>
                    <a:gd name="connsiteX18" fmla="*/ 267564 w 268279"/>
                    <a:gd name="connsiteY18" fmla="*/ 7521 h 470555"/>
                    <a:gd name="connsiteX19" fmla="*/ 267564 w 268279"/>
                    <a:gd name="connsiteY19" fmla="*/ 4557 h 470555"/>
                    <a:gd name="connsiteX20" fmla="*/ 264742 w 268279"/>
                    <a:gd name="connsiteY20" fmla="*/ 3774 h 470555"/>
                    <a:gd name="connsiteX21" fmla="*/ 257366 w 268279"/>
                    <a:gd name="connsiteY21" fmla="*/ 2003 h 470555"/>
                    <a:gd name="connsiteX22" fmla="*/ 228828 w 268279"/>
                    <a:gd name="connsiteY22" fmla="*/ -82 h 470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68279" h="470555">
                      <a:moveTo>
                        <a:pt x="228873" y="-78"/>
                      </a:moveTo>
                      <a:cubicBezTo>
                        <a:pt x="199661" y="-770"/>
                        <a:pt x="170773" y="6160"/>
                        <a:pt x="145053" y="20033"/>
                      </a:cubicBezTo>
                      <a:lnTo>
                        <a:pt x="141966" y="21817"/>
                      </a:lnTo>
                      <a:cubicBezTo>
                        <a:pt x="123955" y="32417"/>
                        <a:pt x="108688" y="47105"/>
                        <a:pt x="97406" y="64697"/>
                      </a:cubicBezTo>
                      <a:lnTo>
                        <a:pt x="96555" y="66063"/>
                      </a:lnTo>
                      <a:lnTo>
                        <a:pt x="91392" y="12220"/>
                      </a:lnTo>
                      <a:lnTo>
                        <a:pt x="-715" y="12220"/>
                      </a:lnTo>
                      <a:lnTo>
                        <a:pt x="-715" y="470431"/>
                      </a:lnTo>
                      <a:lnTo>
                        <a:pt x="100265" y="470431"/>
                      </a:lnTo>
                      <a:lnTo>
                        <a:pt x="100265" y="205111"/>
                      </a:lnTo>
                      <a:cubicBezTo>
                        <a:pt x="100265" y="171278"/>
                        <a:pt x="110892" y="144556"/>
                        <a:pt x="132136" y="124710"/>
                      </a:cubicBezTo>
                      <a:cubicBezTo>
                        <a:pt x="153381" y="104864"/>
                        <a:pt x="182428" y="94806"/>
                        <a:pt x="219267" y="94806"/>
                      </a:cubicBezTo>
                      <a:cubicBezTo>
                        <a:pt x="230785" y="94711"/>
                        <a:pt x="242295" y="95348"/>
                        <a:pt x="253723" y="96723"/>
                      </a:cubicBezTo>
                      <a:lnTo>
                        <a:pt x="256637" y="97215"/>
                      </a:lnTo>
                      <a:cubicBezTo>
                        <a:pt x="257912" y="97456"/>
                        <a:pt x="259460" y="97770"/>
                        <a:pt x="261327" y="98162"/>
                      </a:cubicBezTo>
                      <a:lnTo>
                        <a:pt x="267337" y="99459"/>
                      </a:lnTo>
                      <a:lnTo>
                        <a:pt x="267564" y="87785"/>
                      </a:lnTo>
                      <a:cubicBezTo>
                        <a:pt x="267564" y="86342"/>
                        <a:pt x="267564" y="85227"/>
                        <a:pt x="267564" y="84444"/>
                      </a:cubicBezTo>
                      <a:lnTo>
                        <a:pt x="267564" y="7521"/>
                      </a:lnTo>
                      <a:lnTo>
                        <a:pt x="267564" y="4557"/>
                      </a:lnTo>
                      <a:lnTo>
                        <a:pt x="264742" y="3774"/>
                      </a:lnTo>
                      <a:cubicBezTo>
                        <a:pt x="261418" y="2864"/>
                        <a:pt x="258959" y="2281"/>
                        <a:pt x="257366" y="2003"/>
                      </a:cubicBezTo>
                      <a:cubicBezTo>
                        <a:pt x="247941" y="514"/>
                        <a:pt x="238380" y="-182"/>
                        <a:pt x="228828" y="-82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F325084A-F500-FEC7-A173-647B4E14D67C}"/>
                    </a:ext>
                  </a:extLst>
                </p:cNvPr>
                <p:cNvSpPr/>
                <p:nvPr/>
              </p:nvSpPr>
              <p:spPr>
                <a:xfrm>
                  <a:off x="4344731" y="2962339"/>
                  <a:ext cx="393858" cy="484552"/>
                </a:xfrm>
                <a:custGeom>
                  <a:avLst/>
                  <a:gdLst>
                    <a:gd name="connsiteX0" fmla="*/ 205684 w 393858"/>
                    <a:gd name="connsiteY0" fmla="*/ -74 h 484552"/>
                    <a:gd name="connsiteX1" fmla="*/ 342432 w 393858"/>
                    <a:gd name="connsiteY1" fmla="*/ 44017 h 484552"/>
                    <a:gd name="connsiteX2" fmla="*/ 393425 w 393858"/>
                    <a:gd name="connsiteY2" fmla="*/ 164808 h 484552"/>
                    <a:gd name="connsiteX3" fmla="*/ 393453 w 393858"/>
                    <a:gd name="connsiteY3" fmla="*/ 168509 h 484552"/>
                    <a:gd name="connsiteX4" fmla="*/ 393453 w 393858"/>
                    <a:gd name="connsiteY4" fmla="*/ 475666 h 484552"/>
                    <a:gd name="connsiteX5" fmla="*/ 309523 w 393858"/>
                    <a:gd name="connsiteY5" fmla="*/ 475666 h 484552"/>
                    <a:gd name="connsiteX6" fmla="*/ 303304 w 393858"/>
                    <a:gd name="connsiteY6" fmla="*/ 422059 h 484552"/>
                    <a:gd name="connsiteX7" fmla="*/ 301861 w 393858"/>
                    <a:gd name="connsiteY7" fmla="*/ 424131 h 484552"/>
                    <a:gd name="connsiteX8" fmla="*/ 259395 w 393858"/>
                    <a:gd name="connsiteY8" fmla="*/ 462048 h 484552"/>
                    <a:gd name="connsiteX9" fmla="*/ 255917 w 393858"/>
                    <a:gd name="connsiteY9" fmla="*/ 463988 h 484552"/>
                    <a:gd name="connsiteX10" fmla="*/ 252757 w 393858"/>
                    <a:gd name="connsiteY10" fmla="*/ 465649 h 484552"/>
                    <a:gd name="connsiteX11" fmla="*/ 166455 w 393858"/>
                    <a:gd name="connsiteY11" fmla="*/ 484376 h 484552"/>
                    <a:gd name="connsiteX12" fmla="*/ 46316 w 393858"/>
                    <a:gd name="connsiteY12" fmla="*/ 445562 h 484552"/>
                    <a:gd name="connsiteX13" fmla="*/ -388 w 393858"/>
                    <a:gd name="connsiteY13" fmla="*/ 343680 h 484552"/>
                    <a:gd name="connsiteX14" fmla="*/ 24298 w 393858"/>
                    <a:gd name="connsiteY14" fmla="*/ 264304 h 484552"/>
                    <a:gd name="connsiteX15" fmla="*/ 92561 w 393858"/>
                    <a:gd name="connsiteY15" fmla="*/ 210724 h 484552"/>
                    <a:gd name="connsiteX16" fmla="*/ 187718 w 393858"/>
                    <a:gd name="connsiteY16" fmla="*/ 191693 h 484552"/>
                    <a:gd name="connsiteX17" fmla="*/ 192612 w 393858"/>
                    <a:gd name="connsiteY17" fmla="*/ 191656 h 484552"/>
                    <a:gd name="connsiteX18" fmla="*/ 294193 w 393858"/>
                    <a:gd name="connsiteY18" fmla="*/ 191656 h 484552"/>
                    <a:gd name="connsiteX19" fmla="*/ 294193 w 393858"/>
                    <a:gd name="connsiteY19" fmla="*/ 180707 h 484552"/>
                    <a:gd name="connsiteX20" fmla="*/ 272640 w 393858"/>
                    <a:gd name="connsiteY20" fmla="*/ 115435 h 484552"/>
                    <a:gd name="connsiteX21" fmla="*/ 271019 w 393858"/>
                    <a:gd name="connsiteY21" fmla="*/ 113755 h 484552"/>
                    <a:gd name="connsiteX22" fmla="*/ 269275 w 393858"/>
                    <a:gd name="connsiteY22" fmla="*/ 112070 h 484552"/>
                    <a:gd name="connsiteX23" fmla="*/ 200448 w 393858"/>
                    <a:gd name="connsiteY23" fmla="*/ 88700 h 484552"/>
                    <a:gd name="connsiteX24" fmla="*/ 137307 w 393858"/>
                    <a:gd name="connsiteY24" fmla="*/ 103515 h 484552"/>
                    <a:gd name="connsiteX25" fmla="*/ 95119 w 393858"/>
                    <a:gd name="connsiteY25" fmla="*/ 139529 h 484552"/>
                    <a:gd name="connsiteX26" fmla="*/ 94450 w 393858"/>
                    <a:gd name="connsiteY26" fmla="*/ 140481 h 484552"/>
                    <a:gd name="connsiteX27" fmla="*/ 92925 w 393858"/>
                    <a:gd name="connsiteY27" fmla="*/ 142830 h 484552"/>
                    <a:gd name="connsiteX28" fmla="*/ 90799 w 393858"/>
                    <a:gd name="connsiteY28" fmla="*/ 146250 h 484552"/>
                    <a:gd name="connsiteX29" fmla="*/ 88604 w 393858"/>
                    <a:gd name="connsiteY29" fmla="*/ 149833 h 484552"/>
                    <a:gd name="connsiteX30" fmla="*/ 79885 w 393858"/>
                    <a:gd name="connsiteY30" fmla="*/ 143413 h 484552"/>
                    <a:gd name="connsiteX31" fmla="*/ 77841 w 393858"/>
                    <a:gd name="connsiteY31" fmla="*/ 141879 h 484552"/>
                    <a:gd name="connsiteX32" fmla="*/ 25805 w 393858"/>
                    <a:gd name="connsiteY32" fmla="*/ 102327 h 484552"/>
                    <a:gd name="connsiteX33" fmla="*/ 22012 w 393858"/>
                    <a:gd name="connsiteY33" fmla="*/ 99290 h 484552"/>
                    <a:gd name="connsiteX34" fmla="*/ 17327 w 393858"/>
                    <a:gd name="connsiteY34" fmla="*/ 95407 h 484552"/>
                    <a:gd name="connsiteX35" fmla="*/ 20291 w 393858"/>
                    <a:gd name="connsiteY35" fmla="*/ 90034 h 484552"/>
                    <a:gd name="connsiteX36" fmla="*/ 23023 w 393858"/>
                    <a:gd name="connsiteY36" fmla="*/ 85563 h 484552"/>
                    <a:gd name="connsiteX37" fmla="*/ 95005 w 393858"/>
                    <a:gd name="connsiteY37" fmla="*/ 24294 h 484552"/>
                    <a:gd name="connsiteX38" fmla="*/ 205679 w 393858"/>
                    <a:gd name="connsiteY38" fmla="*/ -83 h 484552"/>
                    <a:gd name="connsiteX39" fmla="*/ 289563 w 393858"/>
                    <a:gd name="connsiteY39" fmla="*/ 267372 h 484552"/>
                    <a:gd name="connsiteX40" fmla="*/ 195244 w 393858"/>
                    <a:gd name="connsiteY40" fmla="*/ 267372 h 484552"/>
                    <a:gd name="connsiteX41" fmla="*/ 125688 w 393858"/>
                    <a:gd name="connsiteY41" fmla="*/ 287496 h 484552"/>
                    <a:gd name="connsiteX42" fmla="*/ 99759 w 393858"/>
                    <a:gd name="connsiteY42" fmla="*/ 337579 h 484552"/>
                    <a:gd name="connsiteX43" fmla="*/ 123507 w 393858"/>
                    <a:gd name="connsiteY43" fmla="*/ 385918 h 484552"/>
                    <a:gd name="connsiteX44" fmla="*/ 186529 w 393858"/>
                    <a:gd name="connsiteY44" fmla="*/ 404303 h 484552"/>
                    <a:gd name="connsiteX45" fmla="*/ 265246 w 393858"/>
                    <a:gd name="connsiteY45" fmla="*/ 374540 h 484552"/>
                    <a:gd name="connsiteX46" fmla="*/ 294189 w 393858"/>
                    <a:gd name="connsiteY46" fmla="*/ 299921 h 484552"/>
                    <a:gd name="connsiteX47" fmla="*/ 294225 w 393858"/>
                    <a:gd name="connsiteY47" fmla="*/ 296621 h 484552"/>
                    <a:gd name="connsiteX48" fmla="*/ 294225 w 393858"/>
                    <a:gd name="connsiteY48" fmla="*/ 272003 h 484552"/>
                    <a:gd name="connsiteX49" fmla="*/ 289590 w 393858"/>
                    <a:gd name="connsiteY49" fmla="*/ 267368 h 484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393858" h="484552">
                      <a:moveTo>
                        <a:pt x="205684" y="-74"/>
                      </a:moveTo>
                      <a:cubicBezTo>
                        <a:pt x="262910" y="-74"/>
                        <a:pt x="308494" y="14623"/>
                        <a:pt x="342432" y="44017"/>
                      </a:cubicBezTo>
                      <a:cubicBezTo>
                        <a:pt x="375669" y="72860"/>
                        <a:pt x="392638" y="113222"/>
                        <a:pt x="393425" y="164808"/>
                      </a:cubicBezTo>
                      <a:lnTo>
                        <a:pt x="393453" y="168509"/>
                      </a:lnTo>
                      <a:lnTo>
                        <a:pt x="393453" y="475666"/>
                      </a:lnTo>
                      <a:lnTo>
                        <a:pt x="309523" y="475666"/>
                      </a:lnTo>
                      <a:lnTo>
                        <a:pt x="303304" y="422059"/>
                      </a:lnTo>
                      <a:lnTo>
                        <a:pt x="301861" y="424131"/>
                      </a:lnTo>
                      <a:cubicBezTo>
                        <a:pt x="290583" y="439666"/>
                        <a:pt x="276100" y="452592"/>
                        <a:pt x="259395" y="462048"/>
                      </a:cubicBezTo>
                      <a:lnTo>
                        <a:pt x="255917" y="463988"/>
                      </a:lnTo>
                      <a:lnTo>
                        <a:pt x="252757" y="465649"/>
                      </a:lnTo>
                      <a:cubicBezTo>
                        <a:pt x="225894" y="478689"/>
                        <a:pt x="196305" y="485109"/>
                        <a:pt x="166455" y="484376"/>
                      </a:cubicBezTo>
                      <a:cubicBezTo>
                        <a:pt x="117351" y="484376"/>
                        <a:pt x="77303" y="471436"/>
                        <a:pt x="46316" y="445562"/>
                      </a:cubicBezTo>
                      <a:cubicBezTo>
                        <a:pt x="15219" y="419551"/>
                        <a:pt x="-388" y="385485"/>
                        <a:pt x="-388" y="343680"/>
                      </a:cubicBezTo>
                      <a:cubicBezTo>
                        <a:pt x="-848" y="315265"/>
                        <a:pt x="7803" y="287446"/>
                        <a:pt x="24298" y="264304"/>
                      </a:cubicBezTo>
                      <a:cubicBezTo>
                        <a:pt x="41727" y="240537"/>
                        <a:pt x="65334" y="222006"/>
                        <a:pt x="92561" y="210724"/>
                      </a:cubicBezTo>
                      <a:cubicBezTo>
                        <a:pt x="122683" y="198067"/>
                        <a:pt x="155045" y="191593"/>
                        <a:pt x="187718" y="191693"/>
                      </a:cubicBezTo>
                      <a:lnTo>
                        <a:pt x="192612" y="191656"/>
                      </a:lnTo>
                      <a:lnTo>
                        <a:pt x="294193" y="191656"/>
                      </a:lnTo>
                      <a:lnTo>
                        <a:pt x="294193" y="180707"/>
                      </a:lnTo>
                      <a:cubicBezTo>
                        <a:pt x="294193" y="152478"/>
                        <a:pt x="286982" y="130774"/>
                        <a:pt x="272640" y="115435"/>
                      </a:cubicBezTo>
                      <a:lnTo>
                        <a:pt x="271019" y="113755"/>
                      </a:lnTo>
                      <a:lnTo>
                        <a:pt x="269275" y="112070"/>
                      </a:lnTo>
                      <a:cubicBezTo>
                        <a:pt x="252616" y="96522"/>
                        <a:pt x="229673" y="88732"/>
                        <a:pt x="200448" y="88700"/>
                      </a:cubicBezTo>
                      <a:cubicBezTo>
                        <a:pt x="178507" y="88400"/>
                        <a:pt x="156826" y="93490"/>
                        <a:pt x="137307" y="103515"/>
                      </a:cubicBezTo>
                      <a:cubicBezTo>
                        <a:pt x="120712" y="112189"/>
                        <a:pt x="106288" y="124500"/>
                        <a:pt x="95119" y="139529"/>
                      </a:cubicBezTo>
                      <a:lnTo>
                        <a:pt x="94450" y="140481"/>
                      </a:lnTo>
                      <a:cubicBezTo>
                        <a:pt x="94045" y="141082"/>
                        <a:pt x="93540" y="141847"/>
                        <a:pt x="92925" y="142830"/>
                      </a:cubicBezTo>
                      <a:lnTo>
                        <a:pt x="90799" y="146250"/>
                      </a:lnTo>
                      <a:lnTo>
                        <a:pt x="88604" y="149833"/>
                      </a:lnTo>
                      <a:lnTo>
                        <a:pt x="79885" y="143413"/>
                      </a:lnTo>
                      <a:lnTo>
                        <a:pt x="77841" y="141879"/>
                      </a:lnTo>
                      <a:lnTo>
                        <a:pt x="25805" y="102327"/>
                      </a:lnTo>
                      <a:cubicBezTo>
                        <a:pt x="24963" y="101690"/>
                        <a:pt x="23702" y="100679"/>
                        <a:pt x="22012" y="99290"/>
                      </a:cubicBezTo>
                      <a:lnTo>
                        <a:pt x="17327" y="95407"/>
                      </a:lnTo>
                      <a:lnTo>
                        <a:pt x="20291" y="90034"/>
                      </a:lnTo>
                      <a:cubicBezTo>
                        <a:pt x="21407" y="88076"/>
                        <a:pt x="22313" y="86592"/>
                        <a:pt x="23023" y="85563"/>
                      </a:cubicBezTo>
                      <a:cubicBezTo>
                        <a:pt x="41426" y="59361"/>
                        <a:pt x="66199" y="38276"/>
                        <a:pt x="95005" y="24294"/>
                      </a:cubicBezTo>
                      <a:cubicBezTo>
                        <a:pt x="129471" y="7598"/>
                        <a:pt x="167384" y="-752"/>
                        <a:pt x="205679" y="-83"/>
                      </a:cubicBezTo>
                      <a:close/>
                      <a:moveTo>
                        <a:pt x="289563" y="267372"/>
                      </a:moveTo>
                      <a:lnTo>
                        <a:pt x="195244" y="267372"/>
                      </a:lnTo>
                      <a:cubicBezTo>
                        <a:pt x="166410" y="267372"/>
                        <a:pt x="143221" y="274079"/>
                        <a:pt x="125688" y="287496"/>
                      </a:cubicBezTo>
                      <a:cubicBezTo>
                        <a:pt x="109293" y="298874"/>
                        <a:pt x="99586" y="317623"/>
                        <a:pt x="99759" y="337579"/>
                      </a:cubicBezTo>
                      <a:cubicBezTo>
                        <a:pt x="99144" y="356638"/>
                        <a:pt x="108045" y="374759"/>
                        <a:pt x="123507" y="385918"/>
                      </a:cubicBezTo>
                      <a:cubicBezTo>
                        <a:pt x="139629" y="398152"/>
                        <a:pt x="160637" y="404280"/>
                        <a:pt x="186529" y="404303"/>
                      </a:cubicBezTo>
                      <a:cubicBezTo>
                        <a:pt x="219821" y="404303"/>
                        <a:pt x="245973" y="394377"/>
                        <a:pt x="265246" y="374540"/>
                      </a:cubicBezTo>
                      <a:cubicBezTo>
                        <a:pt x="283913" y="355345"/>
                        <a:pt x="293547" y="330540"/>
                        <a:pt x="294189" y="299921"/>
                      </a:cubicBezTo>
                      <a:lnTo>
                        <a:pt x="294225" y="296621"/>
                      </a:lnTo>
                      <a:lnTo>
                        <a:pt x="294225" y="272003"/>
                      </a:lnTo>
                      <a:cubicBezTo>
                        <a:pt x="294225" y="269444"/>
                        <a:pt x="292149" y="267368"/>
                        <a:pt x="289590" y="267368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7" name="任意多边形: 形状 46">
                  <a:extLst>
                    <a:ext uri="{FF2B5EF4-FFF2-40B4-BE49-F238E27FC236}">
                      <a16:creationId xmlns:a16="http://schemas.microsoft.com/office/drawing/2014/main" id="{35EAE259-7D18-EA45-6C4E-7862687AB13A}"/>
                    </a:ext>
                  </a:extLst>
                </p:cNvPr>
                <p:cNvSpPr/>
                <p:nvPr/>
              </p:nvSpPr>
              <p:spPr>
                <a:xfrm>
                  <a:off x="3765711" y="2794572"/>
                  <a:ext cx="524538" cy="645706"/>
                </a:xfrm>
                <a:custGeom>
                  <a:avLst/>
                  <a:gdLst>
                    <a:gd name="connsiteX0" fmla="*/ 105342 w 524538"/>
                    <a:gd name="connsiteY0" fmla="*/ 0 h 645706"/>
                    <a:gd name="connsiteX1" fmla="*/ 0 w 524538"/>
                    <a:gd name="connsiteY1" fmla="*/ 0 h 645706"/>
                    <a:gd name="connsiteX2" fmla="*/ 0 w 524538"/>
                    <a:gd name="connsiteY2" fmla="*/ 645688 h 645706"/>
                    <a:gd name="connsiteX3" fmla="*/ 105342 w 524538"/>
                    <a:gd name="connsiteY3" fmla="*/ 645688 h 645706"/>
                    <a:gd name="connsiteX4" fmla="*/ 105342 w 524538"/>
                    <a:gd name="connsiteY4" fmla="*/ 360690 h 645706"/>
                    <a:gd name="connsiteX5" fmla="*/ 419197 w 524538"/>
                    <a:gd name="connsiteY5" fmla="*/ 360690 h 645706"/>
                    <a:gd name="connsiteX6" fmla="*/ 419197 w 524538"/>
                    <a:gd name="connsiteY6" fmla="*/ 645706 h 645706"/>
                    <a:gd name="connsiteX7" fmla="*/ 524539 w 524538"/>
                    <a:gd name="connsiteY7" fmla="*/ 645706 h 645706"/>
                    <a:gd name="connsiteX8" fmla="*/ 524539 w 524538"/>
                    <a:gd name="connsiteY8" fmla="*/ 0 h 645706"/>
                    <a:gd name="connsiteX9" fmla="*/ 419201 w 524538"/>
                    <a:gd name="connsiteY9" fmla="*/ 0 h 645706"/>
                    <a:gd name="connsiteX10" fmla="*/ 419201 w 524538"/>
                    <a:gd name="connsiteY10" fmla="*/ 264072 h 645706"/>
                    <a:gd name="connsiteX11" fmla="*/ 105338 w 524538"/>
                    <a:gd name="connsiteY11" fmla="*/ 264072 h 645706"/>
                    <a:gd name="connsiteX12" fmla="*/ 105338 w 524538"/>
                    <a:gd name="connsiteY12" fmla="*/ 0 h 645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24538" h="645706">
                      <a:moveTo>
                        <a:pt x="105342" y="0"/>
                      </a:moveTo>
                      <a:lnTo>
                        <a:pt x="0" y="0"/>
                      </a:lnTo>
                      <a:lnTo>
                        <a:pt x="0" y="645688"/>
                      </a:lnTo>
                      <a:lnTo>
                        <a:pt x="105342" y="645688"/>
                      </a:lnTo>
                      <a:lnTo>
                        <a:pt x="105342" y="360690"/>
                      </a:lnTo>
                      <a:lnTo>
                        <a:pt x="419197" y="360690"/>
                      </a:lnTo>
                      <a:lnTo>
                        <a:pt x="419197" y="645706"/>
                      </a:lnTo>
                      <a:lnTo>
                        <a:pt x="524539" y="645706"/>
                      </a:lnTo>
                      <a:lnTo>
                        <a:pt x="524539" y="0"/>
                      </a:lnTo>
                      <a:lnTo>
                        <a:pt x="419201" y="0"/>
                      </a:lnTo>
                      <a:lnTo>
                        <a:pt x="419201" y="264072"/>
                      </a:lnTo>
                      <a:lnTo>
                        <a:pt x="105338" y="264072"/>
                      </a:lnTo>
                      <a:lnTo>
                        <a:pt x="105338" y="0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63" name="任意多边形: 形状 62">
                  <a:extLst>
                    <a:ext uri="{FF2B5EF4-FFF2-40B4-BE49-F238E27FC236}">
                      <a16:creationId xmlns:a16="http://schemas.microsoft.com/office/drawing/2014/main" id="{6E30F110-663B-8BEA-E053-CC2EEF3C79F3}"/>
                    </a:ext>
                  </a:extLst>
                </p:cNvPr>
                <p:cNvSpPr/>
                <p:nvPr/>
              </p:nvSpPr>
              <p:spPr>
                <a:xfrm>
                  <a:off x="7304553" y="2786728"/>
                  <a:ext cx="650801" cy="650783"/>
                </a:xfrm>
                <a:custGeom>
                  <a:avLst/>
                  <a:gdLst>
                    <a:gd name="connsiteX0" fmla="*/ 322918 w 650801"/>
                    <a:gd name="connsiteY0" fmla="*/ 1 h 650783"/>
                    <a:gd name="connsiteX1" fmla="*/ -2483 w 650801"/>
                    <a:gd name="connsiteY1" fmla="*/ 325393 h 650783"/>
                    <a:gd name="connsiteX2" fmla="*/ 322918 w 650801"/>
                    <a:gd name="connsiteY2" fmla="*/ 650784 h 650783"/>
                    <a:gd name="connsiteX3" fmla="*/ 648319 w 650801"/>
                    <a:gd name="connsiteY3" fmla="*/ 325393 h 650783"/>
                    <a:gd name="connsiteX4" fmla="*/ 648319 w 650801"/>
                    <a:gd name="connsiteY4" fmla="*/ 325388 h 650783"/>
                    <a:gd name="connsiteX5" fmla="*/ 322918 w 650801"/>
                    <a:gd name="connsiteY5" fmla="*/ 1 h 650783"/>
                    <a:gd name="connsiteX6" fmla="*/ 322918 w 650801"/>
                    <a:gd name="connsiteY6" fmla="*/ 559984 h 650783"/>
                    <a:gd name="connsiteX7" fmla="*/ 88349 w 650801"/>
                    <a:gd name="connsiteY7" fmla="*/ 325393 h 650783"/>
                    <a:gd name="connsiteX8" fmla="*/ 322918 w 650801"/>
                    <a:gd name="connsiteY8" fmla="*/ 90801 h 650783"/>
                    <a:gd name="connsiteX9" fmla="*/ 557533 w 650801"/>
                    <a:gd name="connsiteY9" fmla="*/ 325393 h 650783"/>
                    <a:gd name="connsiteX10" fmla="*/ 322918 w 650801"/>
                    <a:gd name="connsiteY10" fmla="*/ 559984 h 650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0801" h="650783">
                      <a:moveTo>
                        <a:pt x="322918" y="1"/>
                      </a:moveTo>
                      <a:cubicBezTo>
                        <a:pt x="143212" y="1"/>
                        <a:pt x="-2483" y="145684"/>
                        <a:pt x="-2483" y="325393"/>
                      </a:cubicBezTo>
                      <a:cubicBezTo>
                        <a:pt x="-2483" y="505103"/>
                        <a:pt x="143212" y="650784"/>
                        <a:pt x="322918" y="650784"/>
                      </a:cubicBezTo>
                      <a:cubicBezTo>
                        <a:pt x="502624" y="650784"/>
                        <a:pt x="648319" y="505103"/>
                        <a:pt x="648319" y="325393"/>
                      </a:cubicBezTo>
                      <a:cubicBezTo>
                        <a:pt x="648319" y="325391"/>
                        <a:pt x="648319" y="325389"/>
                        <a:pt x="648319" y="325388"/>
                      </a:cubicBezTo>
                      <a:cubicBezTo>
                        <a:pt x="648319" y="145681"/>
                        <a:pt x="502624" y="1"/>
                        <a:pt x="322918" y="1"/>
                      </a:cubicBezTo>
                      <a:close/>
                      <a:moveTo>
                        <a:pt x="322918" y="559984"/>
                      </a:moveTo>
                      <a:cubicBezTo>
                        <a:pt x="193386" y="559984"/>
                        <a:pt x="88349" y="454954"/>
                        <a:pt x="88349" y="325393"/>
                      </a:cubicBezTo>
                      <a:cubicBezTo>
                        <a:pt x="88349" y="195831"/>
                        <a:pt x="193386" y="90801"/>
                        <a:pt x="322918" y="90801"/>
                      </a:cubicBezTo>
                      <a:cubicBezTo>
                        <a:pt x="452495" y="90801"/>
                        <a:pt x="557533" y="195831"/>
                        <a:pt x="557533" y="325393"/>
                      </a:cubicBezTo>
                      <a:cubicBezTo>
                        <a:pt x="557533" y="454954"/>
                        <a:pt x="452495" y="559984"/>
                        <a:pt x="322918" y="559984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</p:grpSp>
        <p:sp>
          <p:nvSpPr>
            <p:cNvPr id="64" name="PPTName">
              <a:extLst>
                <a:ext uri="{FF2B5EF4-FFF2-40B4-BE49-F238E27FC236}">
                  <a16:creationId xmlns:a16="http://schemas.microsoft.com/office/drawing/2014/main" id="{594E62B6-789E-22C1-04FB-F8AB1464DD17}"/>
                </a:ext>
              </a:extLst>
            </p:cNvPr>
            <p:cNvSpPr txBox="1"/>
            <p:nvPr/>
          </p:nvSpPr>
          <p:spPr>
            <a:xfrm>
              <a:off x="5543820" y="2515330"/>
              <a:ext cx="1983449" cy="3298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</a:p>
          </p:txBody>
        </p:sp>
        <p:sp>
          <p:nvSpPr>
            <p:cNvPr id="65" name="Version">
              <a:extLst>
                <a:ext uri="{FF2B5EF4-FFF2-40B4-BE49-F238E27FC236}">
                  <a16:creationId xmlns:a16="http://schemas.microsoft.com/office/drawing/2014/main" id="{3902C533-795F-8CCD-27F2-4C5391B03020}"/>
                </a:ext>
              </a:extLst>
            </p:cNvPr>
            <p:cNvSpPr txBox="1"/>
            <p:nvPr/>
          </p:nvSpPr>
          <p:spPr>
            <a:xfrm>
              <a:off x="5763613" y="2817046"/>
              <a:ext cx="1543862" cy="2749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zh-CN" altLang="en-US" sz="90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版本  </a:t>
              </a:r>
              <a:r>
                <a:rPr lang="en-US" altLang="zh-CN" sz="90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3.0.0.3</a:t>
              </a:r>
              <a:endParaRPr lang="zh-CN" altLang="en-US" sz="900" dirty="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9" name="Quit-bot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53633DF7-CE29-719E-1934-F80AF6742F38}"/>
                </a:ext>
              </a:extLst>
            </p:cNvPr>
            <p:cNvSpPr/>
            <p:nvPr/>
          </p:nvSpPr>
          <p:spPr>
            <a:xfrm>
              <a:off x="812505" y="3845018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200" dirty="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退出黑屏</a:t>
              </a:r>
            </a:p>
          </p:txBody>
        </p:sp>
        <p:sp>
          <p:nvSpPr>
            <p:cNvPr id="70" name="Back-background">
              <a:hlinkClick r:id="rId8" action="ppaction://hlinksldjump" tooltip="转到上一层级"/>
              <a:extLst>
                <a:ext uri="{FF2B5EF4-FFF2-40B4-BE49-F238E27FC236}">
                  <a16:creationId xmlns:a16="http://schemas.microsoft.com/office/drawing/2014/main" id="{23C8AC5A-E650-5C78-96F6-D1D5931747C1}"/>
                </a:ext>
              </a:extLst>
            </p:cNvPr>
            <p:cNvSpPr/>
            <p:nvPr/>
          </p:nvSpPr>
          <p:spPr>
            <a:xfrm>
              <a:off x="251147" y="154854"/>
              <a:ext cx="388822" cy="388800"/>
            </a:xfrm>
            <a:prstGeom prst="roundRect">
              <a:avLst>
                <a:gd name="adj" fmla="val 25206"/>
              </a:avLst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1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pic>
          <p:nvPicPr>
            <p:cNvPr id="71" name="Back">
              <a:hlinkClick r:id="rId8" action="ppaction://hlinksldjump" tooltip="转到上一层级"/>
              <a:extLst>
                <a:ext uri="{FF2B5EF4-FFF2-40B4-BE49-F238E27FC236}">
                  <a16:creationId xmlns:a16="http://schemas.microsoft.com/office/drawing/2014/main" id="{2B02F1A7-FF67-BD56-D87D-64A532BCD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4552" b="4552"/>
            <a:stretch/>
          </p:blipFill>
          <p:spPr>
            <a:xfrm>
              <a:off x="336602" y="244028"/>
              <a:ext cx="232502" cy="211337"/>
            </a:xfrm>
            <a:prstGeom prst="rect">
              <a:avLst/>
            </a:prstGeom>
          </p:spPr>
        </p:pic>
        <p:sp>
          <p:nvSpPr>
            <p:cNvPr id="73" name="Title">
              <a:extLst>
                <a:ext uri="{FF2B5EF4-FFF2-40B4-BE49-F238E27FC236}">
                  <a16:creationId xmlns:a16="http://schemas.microsoft.com/office/drawing/2014/main" id="{5BE8FE22-E702-326F-BA83-B17D8984900F}"/>
                </a:ext>
              </a:extLst>
            </p:cNvPr>
            <p:cNvSpPr txBox="1"/>
            <p:nvPr/>
          </p:nvSpPr>
          <p:spPr>
            <a:xfrm>
              <a:off x="705508" y="176130"/>
              <a:ext cx="1196444" cy="366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关于</a:t>
              </a:r>
              <a:endParaRPr lang="en-US" altLang="zh-CN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75" name="ic_dd_bord">
              <a:extLst>
                <a:ext uri="{FF2B5EF4-FFF2-40B4-BE49-F238E27FC236}">
                  <a16:creationId xmlns:a16="http://schemas.microsoft.com/office/drawing/2014/main" id="{715C0BC8-DEC2-F0ED-B455-13112FEAC83A}"/>
                </a:ext>
              </a:extLst>
            </p:cNvPr>
            <p:cNvSpPr/>
            <p:nvPr/>
          </p:nvSpPr>
          <p:spPr>
            <a:xfrm>
              <a:off x="6191065" y="1769490"/>
              <a:ext cx="700391" cy="700391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79" name="ic_dd_filled">
              <a:extLst>
                <a:ext uri="{FF2B5EF4-FFF2-40B4-BE49-F238E27FC236}">
                  <a16:creationId xmlns:a16="http://schemas.microsoft.com/office/drawing/2014/main" id="{A6A0E5E6-DA16-009B-EF52-30891FBCC883}"/>
                </a:ext>
              </a:extLst>
            </p:cNvPr>
            <p:cNvSpPr/>
            <p:nvPr/>
          </p:nvSpPr>
          <p:spPr>
            <a:xfrm>
              <a:off x="6302173" y="1913199"/>
              <a:ext cx="478175" cy="412970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80" name="opins backgr">
              <a:extLst>
                <a:ext uri="{FF2B5EF4-FFF2-40B4-BE49-F238E27FC236}">
                  <a16:creationId xmlns:a16="http://schemas.microsoft.com/office/drawing/2014/main" id="{F0BC2169-8CAA-E81A-067C-3782E5C72CC7}"/>
                </a:ext>
              </a:extLst>
            </p:cNvPr>
            <p:cNvSpPr/>
            <p:nvPr/>
          </p:nvSpPr>
          <p:spPr>
            <a:xfrm>
              <a:off x="569104" y="2462500"/>
              <a:ext cx="3518507" cy="1184278"/>
            </a:xfrm>
            <a:prstGeom prst="roundRect">
              <a:avLst>
                <a:gd name="adj" fmla="val 9842"/>
              </a:avLst>
            </a:prstGeom>
            <a:solidFill>
              <a:srgbClr val="303030">
                <a:alpha val="73000"/>
              </a:srgbClr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1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81" name="opin1-Stories">
              <a:extLst>
                <a:ext uri="{FF2B5EF4-FFF2-40B4-BE49-F238E27FC236}">
                  <a16:creationId xmlns:a16="http://schemas.microsoft.com/office/drawing/2014/main" id="{401B734C-DA72-4594-FAC4-66D997087525}"/>
                </a:ext>
              </a:extLst>
            </p:cNvPr>
            <p:cNvGrpSpPr/>
            <p:nvPr/>
          </p:nvGrpSpPr>
          <p:grpSpPr>
            <a:xfrm>
              <a:off x="603627" y="2493530"/>
              <a:ext cx="3444620" cy="553241"/>
              <a:chOff x="3799586" y="3476297"/>
              <a:chExt cx="4592826" cy="737654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C61588F-218B-7348-F588-6D58101A4832}"/>
                  </a:ext>
                </a:extLst>
              </p:cNvPr>
              <p:cNvSpPr/>
              <p:nvPr/>
            </p:nvSpPr>
            <p:spPr>
              <a:xfrm>
                <a:off x="3799586" y="3476297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30303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altLang="zh-CN" sz="12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一些故事</a:t>
                </a:r>
              </a:p>
            </p:txBody>
          </p:sp>
          <p:sp>
            <p:nvSpPr>
              <p:cNvPr id="83" name="图形 2">
                <a:extLst>
                  <a:ext uri="{FF2B5EF4-FFF2-40B4-BE49-F238E27FC236}">
                    <a16:creationId xmlns:a16="http://schemas.microsoft.com/office/drawing/2014/main" id="{21ECC9B5-C765-1627-CE74-4F75A4F5E343}"/>
                  </a:ext>
                </a:extLst>
              </p:cNvPr>
              <p:cNvSpPr/>
              <p:nvPr/>
            </p:nvSpPr>
            <p:spPr>
              <a:xfrm>
                <a:off x="8090559" y="3743864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84" name="图形 14">
                <a:extLst>
                  <a:ext uri="{FF2B5EF4-FFF2-40B4-BE49-F238E27FC236}">
                    <a16:creationId xmlns:a16="http://schemas.microsoft.com/office/drawing/2014/main" id="{0CD66A83-CE62-F0D4-4039-4A92D3DCC503}"/>
                  </a:ext>
                </a:extLst>
              </p:cNvPr>
              <p:cNvSpPr/>
              <p:nvPr/>
            </p:nvSpPr>
            <p:spPr>
              <a:xfrm>
                <a:off x="4004050" y="3659393"/>
                <a:ext cx="354590" cy="354590"/>
              </a:xfrm>
              <a:custGeom>
                <a:avLst/>
                <a:gdLst>
                  <a:gd name="connsiteX0" fmla="*/ 183356 w 366712"/>
                  <a:gd name="connsiteY0" fmla="*/ 0 h 366712"/>
                  <a:gd name="connsiteX1" fmla="*/ 366713 w 366712"/>
                  <a:gd name="connsiteY1" fmla="*/ 183356 h 366712"/>
                  <a:gd name="connsiteX2" fmla="*/ 183356 w 366712"/>
                  <a:gd name="connsiteY2" fmla="*/ 366713 h 366712"/>
                  <a:gd name="connsiteX3" fmla="*/ 0 w 366712"/>
                  <a:gd name="connsiteY3" fmla="*/ 183356 h 366712"/>
                  <a:gd name="connsiteX4" fmla="*/ 183356 w 366712"/>
                  <a:gd name="connsiteY4" fmla="*/ 0 h 366712"/>
                  <a:gd name="connsiteX5" fmla="*/ 183356 w 366712"/>
                  <a:gd name="connsiteY5" fmla="*/ 25003 h 366712"/>
                  <a:gd name="connsiteX6" fmla="*/ 25003 w 366712"/>
                  <a:gd name="connsiteY6" fmla="*/ 183356 h 366712"/>
                  <a:gd name="connsiteX7" fmla="*/ 183356 w 366712"/>
                  <a:gd name="connsiteY7" fmla="*/ 341709 h 366712"/>
                  <a:gd name="connsiteX8" fmla="*/ 341709 w 366712"/>
                  <a:gd name="connsiteY8" fmla="*/ 183356 h 366712"/>
                  <a:gd name="connsiteX9" fmla="*/ 183356 w 366712"/>
                  <a:gd name="connsiteY9" fmla="*/ 25003 h 366712"/>
                  <a:gd name="connsiteX10" fmla="*/ 183356 w 366712"/>
                  <a:gd name="connsiteY10" fmla="*/ 145852 h 366712"/>
                  <a:gd name="connsiteX11" fmla="*/ 195858 w 366712"/>
                  <a:gd name="connsiteY11" fmla="*/ 158353 h 366712"/>
                  <a:gd name="connsiteX12" fmla="*/ 195858 w 366712"/>
                  <a:gd name="connsiteY12" fmla="*/ 270867 h 366712"/>
                  <a:gd name="connsiteX13" fmla="*/ 183356 w 366712"/>
                  <a:gd name="connsiteY13" fmla="*/ 283369 h 366712"/>
                  <a:gd name="connsiteX14" fmla="*/ 170855 w 366712"/>
                  <a:gd name="connsiteY14" fmla="*/ 270867 h 366712"/>
                  <a:gd name="connsiteX15" fmla="*/ 170855 w 366712"/>
                  <a:gd name="connsiteY15" fmla="*/ 158353 h 366712"/>
                  <a:gd name="connsiteX16" fmla="*/ 183356 w 366712"/>
                  <a:gd name="connsiteY16" fmla="*/ 145852 h 366712"/>
                  <a:gd name="connsiteX17" fmla="*/ 183356 w 366712"/>
                  <a:gd name="connsiteY17" fmla="*/ 83344 h 366712"/>
                  <a:gd name="connsiteX18" fmla="*/ 204192 w 366712"/>
                  <a:gd name="connsiteY18" fmla="*/ 104180 h 366712"/>
                  <a:gd name="connsiteX19" fmla="*/ 183356 w 366712"/>
                  <a:gd name="connsiteY19" fmla="*/ 125016 h 366712"/>
                  <a:gd name="connsiteX20" fmla="*/ 162520 w 366712"/>
                  <a:gd name="connsiteY20" fmla="*/ 104180 h 366712"/>
                  <a:gd name="connsiteX21" fmla="*/ 183356 w 366712"/>
                  <a:gd name="connsiteY21" fmla="*/ 83344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6712" h="366712">
                    <a:moveTo>
                      <a:pt x="183356" y="0"/>
                    </a:moveTo>
                    <a:cubicBezTo>
                      <a:pt x="284621" y="0"/>
                      <a:pt x="366713" y="82091"/>
                      <a:pt x="366713" y="183356"/>
                    </a:cubicBezTo>
                    <a:cubicBezTo>
                      <a:pt x="366713" y="284621"/>
                      <a:pt x="284621" y="366713"/>
                      <a:pt x="183356" y="366713"/>
                    </a:cubicBezTo>
                    <a:cubicBezTo>
                      <a:pt x="82091" y="366713"/>
                      <a:pt x="0" y="284621"/>
                      <a:pt x="0" y="183356"/>
                    </a:cubicBezTo>
                    <a:cubicBezTo>
                      <a:pt x="0" y="82091"/>
                      <a:pt x="82091" y="0"/>
                      <a:pt x="183356" y="0"/>
                    </a:cubicBezTo>
                    <a:close/>
                    <a:moveTo>
                      <a:pt x="183356" y="25003"/>
                    </a:moveTo>
                    <a:cubicBezTo>
                      <a:pt x="95900" y="25003"/>
                      <a:pt x="25003" y="95900"/>
                      <a:pt x="25003" y="183356"/>
                    </a:cubicBezTo>
                    <a:cubicBezTo>
                      <a:pt x="25003" y="270812"/>
                      <a:pt x="95900" y="341709"/>
                      <a:pt x="183356" y="341709"/>
                    </a:cubicBezTo>
                    <a:cubicBezTo>
                      <a:pt x="270812" y="341709"/>
                      <a:pt x="341709" y="270812"/>
                      <a:pt x="341709" y="183356"/>
                    </a:cubicBezTo>
                    <a:cubicBezTo>
                      <a:pt x="341709" y="95900"/>
                      <a:pt x="270812" y="25003"/>
                      <a:pt x="183356" y="25003"/>
                    </a:cubicBezTo>
                    <a:close/>
                    <a:moveTo>
                      <a:pt x="183356" y="145852"/>
                    </a:moveTo>
                    <a:cubicBezTo>
                      <a:pt x="190260" y="145852"/>
                      <a:pt x="195858" y="151449"/>
                      <a:pt x="195858" y="158353"/>
                    </a:cubicBezTo>
                    <a:lnTo>
                      <a:pt x="195858" y="270867"/>
                    </a:lnTo>
                    <a:cubicBezTo>
                      <a:pt x="195858" y="277771"/>
                      <a:pt x="190260" y="283369"/>
                      <a:pt x="183356" y="283369"/>
                    </a:cubicBezTo>
                    <a:cubicBezTo>
                      <a:pt x="176452" y="283369"/>
                      <a:pt x="170855" y="277771"/>
                      <a:pt x="170855" y="270867"/>
                    </a:cubicBezTo>
                    <a:lnTo>
                      <a:pt x="170855" y="158353"/>
                    </a:lnTo>
                    <a:cubicBezTo>
                      <a:pt x="170855" y="151449"/>
                      <a:pt x="176452" y="145852"/>
                      <a:pt x="183356" y="145852"/>
                    </a:cubicBezTo>
                    <a:close/>
                    <a:moveTo>
                      <a:pt x="183356" y="83344"/>
                    </a:moveTo>
                    <a:cubicBezTo>
                      <a:pt x="194864" y="83344"/>
                      <a:pt x="204192" y="92672"/>
                      <a:pt x="204192" y="104180"/>
                    </a:cubicBezTo>
                    <a:cubicBezTo>
                      <a:pt x="204192" y="115687"/>
                      <a:pt x="194864" y="125016"/>
                      <a:pt x="183356" y="125016"/>
                    </a:cubicBezTo>
                    <a:cubicBezTo>
                      <a:pt x="171848" y="125016"/>
                      <a:pt x="162520" y="115687"/>
                      <a:pt x="162520" y="104180"/>
                    </a:cubicBezTo>
                    <a:cubicBezTo>
                      <a:pt x="162520" y="92672"/>
                      <a:pt x="171848" y="83344"/>
                      <a:pt x="183356" y="83344"/>
                    </a:cubicBezTo>
                    <a:close/>
                  </a:path>
                </a:pathLst>
              </a:custGeom>
              <a:solidFill>
                <a:schemeClr val="bg1"/>
              </a:solidFill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85" name="分割条">
              <a:extLst>
                <a:ext uri="{FF2B5EF4-FFF2-40B4-BE49-F238E27FC236}">
                  <a16:creationId xmlns:a16="http://schemas.microsoft.com/office/drawing/2014/main" id="{89293B66-AF3A-E0FA-97D4-AAFDA8A3651B}"/>
                </a:ext>
              </a:extLst>
            </p:cNvPr>
            <p:cNvSpPr/>
            <p:nvPr/>
          </p:nvSpPr>
          <p:spPr>
            <a:xfrm>
              <a:off x="682962" y="3027193"/>
              <a:ext cx="3256217" cy="18000"/>
            </a:xfrm>
            <a:custGeom>
              <a:avLst/>
              <a:gdLst>
                <a:gd name="connsiteX0" fmla="*/ 16 w 2307864"/>
                <a:gd name="connsiteY0" fmla="*/ 53 h 9305"/>
                <a:gd name="connsiteX1" fmla="*/ 2307880 w 2307864"/>
                <a:gd name="connsiteY1" fmla="*/ 53 h 9305"/>
                <a:gd name="connsiteX2" fmla="*/ 2307880 w 2307864"/>
                <a:gd name="connsiteY2" fmla="*/ 9358 h 9305"/>
                <a:gd name="connsiteX3" fmla="*/ 16 w 2307864"/>
                <a:gd name="connsiteY3" fmla="*/ 9358 h 9305"/>
                <a:gd name="connsiteX4" fmla="*/ 16 w 2307864"/>
                <a:gd name="connsiteY4" fmla="*/ 53 h 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864" h="9305">
                  <a:moveTo>
                    <a:pt x="16" y="53"/>
                  </a:moveTo>
                  <a:lnTo>
                    <a:pt x="2307880" y="53"/>
                  </a:lnTo>
                  <a:lnTo>
                    <a:pt x="2307880" y="9358"/>
                  </a:lnTo>
                  <a:lnTo>
                    <a:pt x="16" y="9358"/>
                  </a:lnTo>
                  <a:lnTo>
                    <a:pt x="16" y="5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185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zh-CN" altLang="en-US" sz="11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90" name="opin2-Github">
              <a:extLst>
                <a:ext uri="{FF2B5EF4-FFF2-40B4-BE49-F238E27FC236}">
                  <a16:creationId xmlns:a16="http://schemas.microsoft.com/office/drawing/2014/main" id="{F765EFCE-263C-7A62-F62C-4F87574C4E2B}"/>
                </a:ext>
              </a:extLst>
            </p:cNvPr>
            <p:cNvGrpSpPr/>
            <p:nvPr/>
          </p:nvGrpSpPr>
          <p:grpSpPr>
            <a:xfrm>
              <a:off x="601722" y="3057832"/>
              <a:ext cx="3444620" cy="553241"/>
              <a:chOff x="2847784" y="3457275"/>
              <a:chExt cx="3444620" cy="553241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67AC70E8-99FE-8A30-7A93-6EC8C2C0B867}"/>
                  </a:ext>
                </a:extLst>
              </p:cNvPr>
              <p:cNvGrpSpPr/>
              <p:nvPr/>
            </p:nvGrpSpPr>
            <p:grpSpPr>
              <a:xfrm>
                <a:off x="2847784" y="3457275"/>
                <a:ext cx="3444620" cy="553241"/>
                <a:chOff x="3797046" y="4228700"/>
                <a:chExt cx="4592826" cy="737654"/>
              </a:xfrm>
            </p:grpSpPr>
            <p:sp>
              <p:nvSpPr>
                <p:cNvPr id="93" name="矩形: 圆角 92">
                  <a:hlinkClick r:id="rId11"/>
                  <a:extLst>
                    <a:ext uri="{FF2B5EF4-FFF2-40B4-BE49-F238E27FC236}">
                      <a16:creationId xmlns:a16="http://schemas.microsoft.com/office/drawing/2014/main" id="{7BB1D63E-3B0F-4902-5935-3A940C1595B8}"/>
                    </a:ext>
                  </a:extLst>
                </p:cNvPr>
                <p:cNvSpPr/>
                <p:nvPr/>
              </p:nvSpPr>
              <p:spPr>
                <a:xfrm>
                  <a:off x="3797046" y="4228700"/>
                  <a:ext cx="4592826" cy="737654"/>
                </a:xfrm>
                <a:prstGeom prst="roundRect">
                  <a:avLst>
                    <a:gd name="adj" fmla="val 23831"/>
                  </a:avLst>
                </a:prstGeom>
                <a:solidFill>
                  <a:srgbClr val="000000">
                    <a:alpha val="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>
                    <a:defRPr/>
                  </a:pPr>
                  <a:r>
                    <a:rPr lang="en-US" altLang="zh-CN" sz="12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       GitHub </a:t>
                  </a:r>
                  <a:r>
                    <a:rPr lang="zh-CN" altLang="en-US" sz="12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仓库</a:t>
                  </a:r>
                </a:p>
              </p:txBody>
            </p:sp>
            <p:sp>
              <p:nvSpPr>
                <p:cNvPr id="94" name="图形 2">
                  <a:extLst>
                    <a:ext uri="{FF2B5EF4-FFF2-40B4-BE49-F238E27FC236}">
                      <a16:creationId xmlns:a16="http://schemas.microsoft.com/office/drawing/2014/main" id="{A5B25EE1-8DAD-47AA-9641-8F282921884D}"/>
                    </a:ext>
                  </a:extLst>
                </p:cNvPr>
                <p:cNvSpPr/>
                <p:nvPr/>
              </p:nvSpPr>
              <p:spPr>
                <a:xfrm>
                  <a:off x="8088019" y="4496267"/>
                  <a:ext cx="108320" cy="197770"/>
                </a:xfrm>
                <a:custGeom>
                  <a:avLst/>
                  <a:gdLst>
                    <a:gd name="connsiteX0" fmla="*/ 32520 w 136000"/>
                    <a:gd name="connsiteY0" fmla="*/ 124024 h 126813"/>
                    <a:gd name="connsiteX1" fmla="*/ 20025 w 136000"/>
                    <a:gd name="connsiteY1" fmla="*/ 126801 h 126813"/>
                    <a:gd name="connsiteX2" fmla="*/ 19050 w 136000"/>
                    <a:gd name="connsiteY2" fmla="*/ 126814 h 126813"/>
                    <a:gd name="connsiteX3" fmla="*/ 5580 w 136000"/>
                    <a:gd name="connsiteY3" fmla="*/ 124024 h 126813"/>
                    <a:gd name="connsiteX4" fmla="*/ 4924 w 136000"/>
                    <a:gd name="connsiteY4" fmla="*/ 110897 h 126813"/>
                    <a:gd name="connsiteX5" fmla="*/ 5580 w 136000"/>
                    <a:gd name="connsiteY5" fmla="*/ 110552 h 126813"/>
                    <a:gd name="connsiteX6" fmla="*/ 89770 w 136000"/>
                    <a:gd name="connsiteY6" fmla="*/ 68458 h 126813"/>
                    <a:gd name="connsiteX7" fmla="*/ 90346 w 136000"/>
                    <a:gd name="connsiteY7" fmla="*/ 58660 h 126813"/>
                    <a:gd name="connsiteX8" fmla="*/ 89770 w 136000"/>
                    <a:gd name="connsiteY8" fmla="*/ 58355 h 126813"/>
                    <a:gd name="connsiteX9" fmla="*/ 5580 w 136000"/>
                    <a:gd name="connsiteY9" fmla="*/ 16260 h 126813"/>
                    <a:gd name="connsiteX10" fmla="*/ 5580 w 136000"/>
                    <a:gd name="connsiteY10" fmla="*/ 2790 h 126813"/>
                    <a:gd name="connsiteX11" fmla="*/ 19096 w 136000"/>
                    <a:gd name="connsiteY11" fmla="*/ 0 h 126813"/>
                    <a:gd name="connsiteX12" fmla="*/ 20074 w 136000"/>
                    <a:gd name="connsiteY12" fmla="*/ 14 h 126813"/>
                    <a:gd name="connsiteX13" fmla="*/ 31832 w 136000"/>
                    <a:gd name="connsiteY13" fmla="*/ 2462 h 126813"/>
                    <a:gd name="connsiteX14" fmla="*/ 32520 w 136000"/>
                    <a:gd name="connsiteY14" fmla="*/ 2790 h 126813"/>
                    <a:gd name="connsiteX15" fmla="*/ 123446 w 136000"/>
                    <a:gd name="connsiteY15" fmla="*/ 48252 h 126813"/>
                    <a:gd name="connsiteX16" fmla="*/ 124326 w 136000"/>
                    <a:gd name="connsiteY16" fmla="*/ 78107 h 126813"/>
                    <a:gd name="connsiteX17" fmla="*/ 123446 w 136000"/>
                    <a:gd name="connsiteY17" fmla="*/ 78561 h 126813"/>
                    <a:gd name="connsiteX18" fmla="*/ 32520 w 136000"/>
                    <a:gd name="connsiteY18" fmla="*/ 124024 h 126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36000" h="126813">
                      <a:moveTo>
                        <a:pt x="32520" y="124024"/>
                      </a:moveTo>
                      <a:cubicBezTo>
                        <a:pt x="29049" y="125759"/>
                        <a:pt x="24570" y="126685"/>
                        <a:pt x="20025" y="126801"/>
                      </a:cubicBezTo>
                      <a:lnTo>
                        <a:pt x="19050" y="126814"/>
                      </a:lnTo>
                      <a:cubicBezTo>
                        <a:pt x="14175" y="126814"/>
                        <a:pt x="9299" y="125883"/>
                        <a:pt x="5580" y="124024"/>
                      </a:cubicBezTo>
                      <a:cubicBezTo>
                        <a:pt x="-1634" y="120417"/>
                        <a:pt x="-1853" y="114636"/>
                        <a:pt x="4924" y="110897"/>
                      </a:cubicBezTo>
                      <a:lnTo>
                        <a:pt x="5580" y="110552"/>
                      </a:lnTo>
                      <a:lnTo>
                        <a:pt x="89770" y="68458"/>
                      </a:lnTo>
                      <a:cubicBezTo>
                        <a:pt x="95150" y="65768"/>
                        <a:pt x="95342" y="61466"/>
                        <a:pt x="90346" y="58660"/>
                      </a:cubicBezTo>
                      <a:lnTo>
                        <a:pt x="89770" y="58355"/>
                      </a:lnTo>
                      <a:lnTo>
                        <a:pt x="5580" y="16260"/>
                      </a:lnTo>
                      <a:cubicBezTo>
                        <a:pt x="-1860" y="12540"/>
                        <a:pt x="-1860" y="6510"/>
                        <a:pt x="5580" y="2790"/>
                      </a:cubicBezTo>
                      <a:cubicBezTo>
                        <a:pt x="9311" y="924"/>
                        <a:pt x="14205" y="-6"/>
                        <a:pt x="19096" y="0"/>
                      </a:cubicBezTo>
                      <a:lnTo>
                        <a:pt x="20074" y="14"/>
                      </a:lnTo>
                      <a:cubicBezTo>
                        <a:pt x="24307" y="127"/>
                        <a:pt x="28480" y="943"/>
                        <a:pt x="31832" y="2462"/>
                      </a:cubicBezTo>
                      <a:lnTo>
                        <a:pt x="32520" y="2790"/>
                      </a:lnTo>
                      <a:lnTo>
                        <a:pt x="123446" y="48252"/>
                      </a:lnTo>
                      <a:cubicBezTo>
                        <a:pt x="139886" y="56472"/>
                        <a:pt x="140179" y="69708"/>
                        <a:pt x="124326" y="78107"/>
                      </a:cubicBezTo>
                      <a:lnTo>
                        <a:pt x="123446" y="78561"/>
                      </a:lnTo>
                      <a:lnTo>
                        <a:pt x="32520" y="124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000" dirty="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  <p:sp>
            <p:nvSpPr>
              <p:cNvPr id="92" name="图形 4">
                <a:hlinkClick r:id="rId11"/>
                <a:extLst>
                  <a:ext uri="{FF2B5EF4-FFF2-40B4-BE49-F238E27FC236}">
                    <a16:creationId xmlns:a16="http://schemas.microsoft.com/office/drawing/2014/main" id="{9D9ABFBE-94C6-D8A7-E41A-57472C90C6FC}"/>
                  </a:ext>
                </a:extLst>
              </p:cNvPr>
              <p:cNvSpPr/>
              <p:nvPr/>
            </p:nvSpPr>
            <p:spPr>
              <a:xfrm>
                <a:off x="3020230" y="3610856"/>
                <a:ext cx="236050" cy="236050"/>
              </a:xfrm>
              <a:custGeom>
                <a:avLst/>
                <a:gdLst>
                  <a:gd name="connsiteX0" fmla="*/ 73819 w 185737"/>
                  <a:gd name="connsiteY0" fmla="*/ 0 h 185737"/>
                  <a:gd name="connsiteX1" fmla="*/ 80963 w 185737"/>
                  <a:gd name="connsiteY1" fmla="*/ 7144 h 185737"/>
                  <a:gd name="connsiteX2" fmla="*/ 74788 w 185737"/>
                  <a:gd name="connsiteY2" fmla="*/ 14222 h 185737"/>
                  <a:gd name="connsiteX3" fmla="*/ 73819 w 185737"/>
                  <a:gd name="connsiteY3" fmla="*/ 14288 h 185737"/>
                  <a:gd name="connsiteX4" fmla="*/ 35719 w 185737"/>
                  <a:gd name="connsiteY4" fmla="*/ 14288 h 185737"/>
                  <a:gd name="connsiteX5" fmla="*/ 14337 w 185737"/>
                  <a:gd name="connsiteY5" fmla="*/ 34251 h 185737"/>
                  <a:gd name="connsiteX6" fmla="*/ 14288 w 185737"/>
                  <a:gd name="connsiteY6" fmla="*/ 35719 h 185737"/>
                  <a:gd name="connsiteX7" fmla="*/ 14288 w 185737"/>
                  <a:gd name="connsiteY7" fmla="*/ 150019 h 185737"/>
                  <a:gd name="connsiteX8" fmla="*/ 34251 w 185737"/>
                  <a:gd name="connsiteY8" fmla="*/ 171400 h 185737"/>
                  <a:gd name="connsiteX9" fmla="*/ 35719 w 185737"/>
                  <a:gd name="connsiteY9" fmla="*/ 171450 h 185737"/>
                  <a:gd name="connsiteX10" fmla="*/ 150019 w 185737"/>
                  <a:gd name="connsiteY10" fmla="*/ 171450 h 185737"/>
                  <a:gd name="connsiteX11" fmla="*/ 171400 w 185737"/>
                  <a:gd name="connsiteY11" fmla="*/ 151486 h 185737"/>
                  <a:gd name="connsiteX12" fmla="*/ 171450 w 185737"/>
                  <a:gd name="connsiteY12" fmla="*/ 150019 h 185737"/>
                  <a:gd name="connsiteX13" fmla="*/ 171450 w 185737"/>
                  <a:gd name="connsiteY13" fmla="*/ 111919 h 185737"/>
                  <a:gd name="connsiteX14" fmla="*/ 178594 w 185737"/>
                  <a:gd name="connsiteY14" fmla="*/ 104775 h 185737"/>
                  <a:gd name="connsiteX15" fmla="*/ 185673 w 185737"/>
                  <a:gd name="connsiteY15" fmla="*/ 110949 h 185737"/>
                  <a:gd name="connsiteX16" fmla="*/ 185738 w 185737"/>
                  <a:gd name="connsiteY16" fmla="*/ 111919 h 185737"/>
                  <a:gd name="connsiteX17" fmla="*/ 185738 w 185737"/>
                  <a:gd name="connsiteY17" fmla="*/ 150019 h 185737"/>
                  <a:gd name="connsiteX18" fmla="*/ 151916 w 185737"/>
                  <a:gd name="connsiteY18" fmla="*/ 185688 h 185737"/>
                  <a:gd name="connsiteX19" fmla="*/ 150019 w 185737"/>
                  <a:gd name="connsiteY19" fmla="*/ 185738 h 185737"/>
                  <a:gd name="connsiteX20" fmla="*/ 35719 w 185737"/>
                  <a:gd name="connsiteY20" fmla="*/ 185738 h 185737"/>
                  <a:gd name="connsiteX21" fmla="*/ 50 w 185737"/>
                  <a:gd name="connsiteY21" fmla="*/ 151916 h 185737"/>
                  <a:gd name="connsiteX22" fmla="*/ 0 w 185737"/>
                  <a:gd name="connsiteY22" fmla="*/ 150019 h 185737"/>
                  <a:gd name="connsiteX23" fmla="*/ 0 w 185737"/>
                  <a:gd name="connsiteY23" fmla="*/ 35719 h 185737"/>
                  <a:gd name="connsiteX24" fmla="*/ 33822 w 185737"/>
                  <a:gd name="connsiteY24" fmla="*/ 50 h 185737"/>
                  <a:gd name="connsiteX25" fmla="*/ 35719 w 185737"/>
                  <a:gd name="connsiteY25" fmla="*/ 0 h 185737"/>
                  <a:gd name="connsiteX26" fmla="*/ 73819 w 185737"/>
                  <a:gd name="connsiteY26" fmla="*/ 0 h 185737"/>
                  <a:gd name="connsiteX27" fmla="*/ 169069 w 185737"/>
                  <a:gd name="connsiteY27" fmla="*/ 0 h 185737"/>
                  <a:gd name="connsiteX28" fmla="*/ 185682 w 185737"/>
                  <a:gd name="connsiteY28" fmla="*/ 15302 h 185737"/>
                  <a:gd name="connsiteX29" fmla="*/ 185738 w 185737"/>
                  <a:gd name="connsiteY29" fmla="*/ 16669 h 185737"/>
                  <a:gd name="connsiteX30" fmla="*/ 185738 w 185737"/>
                  <a:gd name="connsiteY30" fmla="*/ 64294 h 185737"/>
                  <a:gd name="connsiteX31" fmla="*/ 178594 w 185737"/>
                  <a:gd name="connsiteY31" fmla="*/ 71438 h 185737"/>
                  <a:gd name="connsiteX32" fmla="*/ 171515 w 185737"/>
                  <a:gd name="connsiteY32" fmla="*/ 65263 h 185737"/>
                  <a:gd name="connsiteX33" fmla="*/ 171450 w 185737"/>
                  <a:gd name="connsiteY33" fmla="*/ 64294 h 185737"/>
                  <a:gd name="connsiteX34" fmla="*/ 171450 w 185737"/>
                  <a:gd name="connsiteY34" fmla="*/ 24384 h 185737"/>
                  <a:gd name="connsiteX35" fmla="*/ 88395 w 185737"/>
                  <a:gd name="connsiteY35" fmla="*/ 107445 h 185737"/>
                  <a:gd name="connsiteX36" fmla="*/ 78293 w 185737"/>
                  <a:gd name="connsiteY36" fmla="*/ 107445 h 185737"/>
                  <a:gd name="connsiteX37" fmla="*/ 77601 w 185737"/>
                  <a:gd name="connsiteY37" fmla="*/ 98144 h 185737"/>
                  <a:gd name="connsiteX38" fmla="*/ 78293 w 185737"/>
                  <a:gd name="connsiteY38" fmla="*/ 97343 h 185737"/>
                  <a:gd name="connsiteX39" fmla="*/ 161334 w 185737"/>
                  <a:gd name="connsiteY39" fmla="*/ 14288 h 185737"/>
                  <a:gd name="connsiteX40" fmla="*/ 121444 w 185737"/>
                  <a:gd name="connsiteY40" fmla="*/ 14288 h 185737"/>
                  <a:gd name="connsiteX41" fmla="*/ 114300 w 185737"/>
                  <a:gd name="connsiteY41" fmla="*/ 7144 h 185737"/>
                  <a:gd name="connsiteX42" fmla="*/ 120474 w 185737"/>
                  <a:gd name="connsiteY42" fmla="*/ 65 h 185737"/>
                  <a:gd name="connsiteX43" fmla="*/ 121444 w 185737"/>
                  <a:gd name="connsiteY43" fmla="*/ 0 h 185737"/>
                  <a:gd name="connsiteX44" fmla="*/ 169069 w 185737"/>
                  <a:gd name="connsiteY4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5737" h="185737">
                    <a:moveTo>
                      <a:pt x="73819" y="0"/>
                    </a:moveTo>
                    <a:cubicBezTo>
                      <a:pt x="77764" y="0"/>
                      <a:pt x="80963" y="3198"/>
                      <a:pt x="80963" y="7144"/>
                    </a:cubicBezTo>
                    <a:cubicBezTo>
                      <a:pt x="80963" y="10760"/>
                      <a:pt x="78275" y="13749"/>
                      <a:pt x="74788" y="14222"/>
                    </a:cubicBezTo>
                    <a:lnTo>
                      <a:pt x="73819" y="14288"/>
                    </a:lnTo>
                    <a:lnTo>
                      <a:pt x="35719" y="14288"/>
                    </a:lnTo>
                    <a:cubicBezTo>
                      <a:pt x="24376" y="14288"/>
                      <a:pt x="15091" y="23100"/>
                      <a:pt x="14337" y="34251"/>
                    </a:cubicBezTo>
                    <a:lnTo>
                      <a:pt x="14288" y="35719"/>
                    </a:lnTo>
                    <a:lnTo>
                      <a:pt x="14288" y="150019"/>
                    </a:lnTo>
                    <a:cubicBezTo>
                      <a:pt x="14288" y="161362"/>
                      <a:pt x="23100" y="170646"/>
                      <a:pt x="34251" y="171400"/>
                    </a:cubicBezTo>
                    <a:lnTo>
                      <a:pt x="35719" y="171450"/>
                    </a:lnTo>
                    <a:lnTo>
                      <a:pt x="150019" y="171450"/>
                    </a:lnTo>
                    <a:cubicBezTo>
                      <a:pt x="161362" y="171450"/>
                      <a:pt x="170646" y="162637"/>
                      <a:pt x="171400" y="151486"/>
                    </a:cubicBezTo>
                    <a:lnTo>
                      <a:pt x="171450" y="150019"/>
                    </a:lnTo>
                    <a:lnTo>
                      <a:pt x="171450" y="111919"/>
                    </a:lnTo>
                    <a:cubicBezTo>
                      <a:pt x="171450" y="107974"/>
                      <a:pt x="174649" y="104775"/>
                      <a:pt x="178594" y="104775"/>
                    </a:cubicBezTo>
                    <a:cubicBezTo>
                      <a:pt x="182210" y="104775"/>
                      <a:pt x="185199" y="107463"/>
                      <a:pt x="185673" y="110949"/>
                    </a:cubicBezTo>
                    <a:lnTo>
                      <a:pt x="185738" y="111919"/>
                    </a:lnTo>
                    <a:lnTo>
                      <a:pt x="185738" y="150019"/>
                    </a:lnTo>
                    <a:cubicBezTo>
                      <a:pt x="185738" y="169110"/>
                      <a:pt x="170760" y="184702"/>
                      <a:pt x="151916" y="185688"/>
                    </a:cubicBezTo>
                    <a:lnTo>
                      <a:pt x="150019" y="185738"/>
                    </a:lnTo>
                    <a:lnTo>
                      <a:pt x="35719" y="185738"/>
                    </a:lnTo>
                    <a:cubicBezTo>
                      <a:pt x="16628" y="185738"/>
                      <a:pt x="1036" y="170760"/>
                      <a:pt x="50" y="151916"/>
                    </a:cubicBezTo>
                    <a:lnTo>
                      <a:pt x="0" y="150019"/>
                    </a:lnTo>
                    <a:lnTo>
                      <a:pt x="0" y="35719"/>
                    </a:lnTo>
                    <a:cubicBezTo>
                      <a:pt x="0" y="16628"/>
                      <a:pt x="14977" y="1036"/>
                      <a:pt x="33822" y="50"/>
                    </a:cubicBezTo>
                    <a:lnTo>
                      <a:pt x="35719" y="0"/>
                    </a:lnTo>
                    <a:lnTo>
                      <a:pt x="73819" y="0"/>
                    </a:lnTo>
                    <a:close/>
                    <a:moveTo>
                      <a:pt x="169069" y="0"/>
                    </a:moveTo>
                    <a:cubicBezTo>
                      <a:pt x="177815" y="0"/>
                      <a:pt x="184987" y="6735"/>
                      <a:pt x="185682" y="15302"/>
                    </a:cubicBezTo>
                    <a:lnTo>
                      <a:pt x="185738" y="16669"/>
                    </a:lnTo>
                    <a:lnTo>
                      <a:pt x="185738" y="64294"/>
                    </a:lnTo>
                    <a:cubicBezTo>
                      <a:pt x="185738" y="68239"/>
                      <a:pt x="182539" y="71438"/>
                      <a:pt x="178594" y="71438"/>
                    </a:cubicBezTo>
                    <a:cubicBezTo>
                      <a:pt x="174977" y="71438"/>
                      <a:pt x="171988" y="68750"/>
                      <a:pt x="171515" y="65263"/>
                    </a:cubicBezTo>
                    <a:lnTo>
                      <a:pt x="171450" y="64294"/>
                    </a:lnTo>
                    <a:lnTo>
                      <a:pt x="171450" y="24384"/>
                    </a:lnTo>
                    <a:lnTo>
                      <a:pt x="88395" y="107445"/>
                    </a:lnTo>
                    <a:cubicBezTo>
                      <a:pt x="85605" y="110235"/>
                      <a:pt x="81083" y="110235"/>
                      <a:pt x="78293" y="107445"/>
                    </a:cubicBezTo>
                    <a:cubicBezTo>
                      <a:pt x="75756" y="104909"/>
                      <a:pt x="75526" y="100940"/>
                      <a:pt x="77601" y="98144"/>
                    </a:cubicBezTo>
                    <a:lnTo>
                      <a:pt x="78293" y="97343"/>
                    </a:lnTo>
                    <a:lnTo>
                      <a:pt x="161334" y="14288"/>
                    </a:lnTo>
                    <a:lnTo>
                      <a:pt x="121444" y="14288"/>
                    </a:lnTo>
                    <a:cubicBezTo>
                      <a:pt x="117499" y="14288"/>
                      <a:pt x="114300" y="11089"/>
                      <a:pt x="114300" y="7144"/>
                    </a:cubicBezTo>
                    <a:cubicBezTo>
                      <a:pt x="114300" y="3527"/>
                      <a:pt x="116988" y="538"/>
                      <a:pt x="120474" y="65"/>
                    </a:cubicBezTo>
                    <a:lnTo>
                      <a:pt x="121444" y="0"/>
                    </a:lnTo>
                    <a:lnTo>
                      <a:pt x="169069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400" dirty="0">
                  <a:latin typeface="HarmonyOS Sans SC" panose="00000500000000000000" pitchFamily="2" charset="-122"/>
                </a:endParaRP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9E4DD8-9EA5-A95A-93D8-975828792363}"/>
              </a:ext>
            </a:extLst>
          </p:cNvPr>
          <p:cNvGrpSpPr/>
          <p:nvPr/>
        </p:nvGrpSpPr>
        <p:grpSpPr>
          <a:xfrm>
            <a:off x="10861040" y="955810"/>
            <a:ext cx="3335476" cy="5307764"/>
            <a:chOff x="10861040" y="955810"/>
            <a:chExt cx="3335476" cy="530776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12600FE-6563-B6E3-ADC2-C3D0B54B70C8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26F392D-7EDE-A9E4-B2BD-2A5B5D96CB69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矩形：圆角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68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组合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68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组合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7</a:t>
                </a:r>
              </a:p>
              <a:p>
                <a:pPr marL="457108" marR="0" lvl="1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图形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4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455613" marR="0" lvl="1" indent="-12065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组合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55</a:t>
                </a:r>
              </a:p>
              <a:p>
                <a:pPr marL="0" marR="0" lvl="1" indent="1588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任意多边形：形状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57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 组合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19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矩形：圆角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49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图形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7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矩形：圆角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45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文本框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43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图形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42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矩形：圆角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40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矩形：圆角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59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文本框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35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文本框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34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组合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1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矩形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58</a:t>
                </a: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0F81081-FEF9-3A1F-0D5C-53BA85307F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46E32195-5197-CB87-0A88-6BE4018001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72" name="图形 71">
                <a:extLst>
                  <a:ext uri="{FF2B5EF4-FFF2-40B4-BE49-F238E27FC236}">
                    <a16:creationId xmlns:a16="http://schemas.microsoft.com/office/drawing/2014/main" id="{14380C4C-AC09-AE90-D9A2-D23150140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74" name="图形 69">
                <a:extLst>
                  <a:ext uri="{FF2B5EF4-FFF2-40B4-BE49-F238E27FC236}">
                    <a16:creationId xmlns:a16="http://schemas.microsoft.com/office/drawing/2014/main" id="{7DC51228-A661-D3B9-8F32-C3EEA096DAFF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00CE997-B967-A9A5-AF34-2622B27F5882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C8AB7BFB-94A0-2FA2-BBEF-13BB03B028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76" name="图形 75">
                  <a:extLst>
                    <a:ext uri="{FF2B5EF4-FFF2-40B4-BE49-F238E27FC236}">
                      <a16:creationId xmlns:a16="http://schemas.microsoft.com/office/drawing/2014/main" id="{5C25914B-5F4D-41C4-9B2C-9A6BDA01F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5BE7EA78-4D63-AFFD-B4C8-CDE83520E920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2B4E273F-7986-B287-EF6F-248012D22D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8" name="图形 87">
                  <a:extLst>
                    <a:ext uri="{FF2B5EF4-FFF2-40B4-BE49-F238E27FC236}">
                      <a16:creationId xmlns:a16="http://schemas.microsoft.com/office/drawing/2014/main" id="{29415E96-02F5-76B8-8B43-0FB05BF58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630A731-4C49-D30F-E138-3E2BD2A80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17953" cy="109712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07CC383-7207-7E2F-B9D7-A76BD131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3291526"/>
              <a:ext cx="417953" cy="109712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B13273A-56F1-B615-1956-FF2CCB49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4427239"/>
              <a:ext cx="417953" cy="1097125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F2536FEB-283E-0ADA-77B6-B5E7C61EE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b="41558"/>
            <a:stretch/>
          </p:blipFill>
          <p:spPr>
            <a:xfrm>
              <a:off x="13609170" y="5573534"/>
              <a:ext cx="417953" cy="641183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204EAD2-4177-C7B5-1CE5-F4811E2979AA}"/>
              </a:ext>
            </a:extLst>
          </p:cNvPr>
          <p:cNvGrpSpPr/>
          <p:nvPr/>
        </p:nvGrpSpPr>
        <p:grpSpPr>
          <a:xfrm>
            <a:off x="14796221" y="957595"/>
            <a:ext cx="3335476" cy="5307764"/>
            <a:chOff x="10861040" y="955810"/>
            <a:chExt cx="3335476" cy="5307764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4AFE1BF-B771-B910-3967-9ACA72669142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2147A22-FFA8-CC5F-5D05-B78FD9D8A510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“知道了”按钮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弹窗：一些故事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Opinion 2 - GitHub</a:t>
                </a:r>
              </a:p>
              <a:p>
                <a:pPr marL="457108" marR="0" lvl="1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Icon_link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455613" marR="0" lvl="1" indent="-12065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组合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1" indent="1588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分割条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Opinion 1 – Stories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Opinions List Background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-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dd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-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filled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-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dd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-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bo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a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rd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Page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Title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Back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Back-background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Quit-b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u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t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ton</a:t>
                </a:r>
                <a:endParaRPr lang="zh-CN" altLang="en-US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Version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info</a:t>
                </a:r>
                <a:endParaRPr lang="zh-CN" altLang="en-US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PPT Title</a:t>
                </a:r>
                <a:endParaRPr lang="zh-CN" altLang="en-US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 HarmonyOS_logo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copyright info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</p:txBody>
          </p:sp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F59D5491-B4C7-DC2C-7B3A-62D955834B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EC1FBDCD-4A54-B29B-B3CB-B301D1958B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96" name="图形 95">
                <a:extLst>
                  <a:ext uri="{FF2B5EF4-FFF2-40B4-BE49-F238E27FC236}">
                    <a16:creationId xmlns:a16="http://schemas.microsoft.com/office/drawing/2014/main" id="{8000CE7E-0729-EDCB-2AE4-9F14E2CE42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97" name="图形 69">
                <a:extLst>
                  <a:ext uri="{FF2B5EF4-FFF2-40B4-BE49-F238E27FC236}">
                    <a16:creationId xmlns:a16="http://schemas.microsoft.com/office/drawing/2014/main" id="{13EEC075-540F-AC23-BE14-ABAFD63E0F43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FA5303D2-3F17-2DEC-AE22-C55BC699D8DC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8BC4BE12-2242-58E0-D7EF-9FB8BACC019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103" name="图形 102">
                  <a:extLst>
                    <a:ext uri="{FF2B5EF4-FFF2-40B4-BE49-F238E27FC236}">
                      <a16:creationId xmlns:a16="http://schemas.microsoft.com/office/drawing/2014/main" id="{E4DA2B4F-6A09-981C-E5D7-D51C9CF891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BCAD2026-5C18-DBD5-C3A0-A799208710D5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100" name="矩形: 圆角 99">
                  <a:extLst>
                    <a:ext uri="{FF2B5EF4-FFF2-40B4-BE49-F238E27FC236}">
                      <a16:creationId xmlns:a16="http://schemas.microsoft.com/office/drawing/2014/main" id="{5600C2E6-BF09-BD95-245B-B24B1FF137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101" name="图形 100">
                  <a:extLst>
                    <a:ext uri="{FF2B5EF4-FFF2-40B4-BE49-F238E27FC236}">
                      <a16:creationId xmlns:a16="http://schemas.microsoft.com/office/drawing/2014/main" id="{6406A499-235F-DFDC-643D-BFDEEB096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89E1AD68-8AFC-76B6-F836-4A75B8979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17953" cy="1097125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44A2D139-77AF-A1E4-9059-27F908ADB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3291526"/>
              <a:ext cx="417953" cy="1097125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2B6A4A18-517E-9BF3-76A8-CCE90276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4427239"/>
              <a:ext cx="417953" cy="1097125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2C4565E3-8426-D9D2-E617-78D1F934A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b="41558"/>
            <a:stretch/>
          </p:blipFill>
          <p:spPr>
            <a:xfrm>
              <a:off x="13609170" y="5573534"/>
              <a:ext cx="417953" cy="641183"/>
            </a:xfrm>
            <a:prstGeom prst="rect">
              <a:avLst/>
            </a:prstGeom>
          </p:spPr>
        </p:pic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623196" y="5206869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55D259-FB76-655E-8385-600F9C4F9572}"/>
              </a:ext>
            </a:extLst>
          </p:cNvPr>
          <p:cNvGrpSpPr/>
          <p:nvPr/>
        </p:nvGrpSpPr>
        <p:grpSpPr>
          <a:xfrm>
            <a:off x="-1" y="6307901"/>
            <a:ext cx="14400205" cy="215444"/>
            <a:chOff x="-35796" y="6107460"/>
            <a:chExt cx="14400205" cy="21544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872F53E-4038-7066-342E-6C33009969BF}"/>
                </a:ext>
              </a:extLst>
            </p:cNvPr>
            <p:cNvSpPr>
              <a:spLocks/>
            </p:cNvSpPr>
            <p:nvPr/>
          </p:nvSpPr>
          <p:spPr>
            <a:xfrm>
              <a:off x="-35796" y="6110665"/>
              <a:ext cx="14400205" cy="193369"/>
            </a:xfrm>
            <a:prstGeom prst="rect">
              <a:avLst/>
            </a:prstGeom>
            <a:solidFill>
              <a:srgbClr val="F5F5F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35F9A14-89F8-6A55-AC2D-851AD02A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39643" y="6117225"/>
              <a:ext cx="1499959" cy="179682"/>
            </a:xfrm>
            <a:prstGeom prst="rect">
              <a:avLst/>
            </a:prstGeom>
          </p:spPr>
        </p:pic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212088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905098" y="6185136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99650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933138" y="6107460"/>
              <a:ext cx="4115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90%</a:t>
              </a:r>
              <a:endParaRPr lang="zh-CN" altLang="en-US" sz="800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147911" y="607097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2633380" y="639383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3181948" y="639383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3629118" y="639382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3204341" y="167879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763795" y="102684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385702" y="96070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C1C455F-C795-1020-85A3-C21BF46FC2BA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194" y="126285"/>
            <a:ext cx="244509" cy="2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2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250">
        <p159:morph option="byObject"/>
      </p:transition>
    </mc:Choice>
    <mc:Fallback xmlns="">
      <p:transition spd="med" advTm="25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-1" y="-1"/>
            <a:ext cx="14400213" cy="6480175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8" b="7588"/>
            <a:stretch/>
          </p:blipFill>
          <p:spPr>
            <a:xfrm>
              <a:off x="681040" y="98270"/>
              <a:ext cx="13038129" cy="616171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147911" y="607097"/>
            <a:ext cx="11507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2633380" y="639383"/>
            <a:ext cx="457200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3181948" y="639383"/>
            <a:ext cx="355803" cy="230762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3629118" y="639382"/>
            <a:ext cx="533474" cy="230762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180973" y="945651"/>
            <a:ext cx="14027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3204341" y="167879"/>
            <a:ext cx="1003867" cy="183000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2788621" y="1064451"/>
            <a:ext cx="0" cy="5128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763795" y="102684"/>
            <a:ext cx="4217731" cy="315443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385702" y="96070"/>
            <a:ext cx="3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652535" y="2483901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211132" y="1030516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651055" y="5264778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209652" y="3811395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651055" y="3867484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7E0330-DC58-AC98-3D99-D0CF3F7EF78F}"/>
              </a:ext>
            </a:extLst>
          </p:cNvPr>
          <p:cNvSpPr txBox="1">
            <a:spLocks/>
          </p:cNvSpPr>
          <p:nvPr/>
        </p:nvSpPr>
        <p:spPr>
          <a:xfrm>
            <a:off x="219812" y="5182995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209652" y="2414100"/>
            <a:ext cx="37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9D41379-DF41-F70B-D02F-149B455F6473}"/>
              </a:ext>
            </a:extLst>
          </p:cNvPr>
          <p:cNvSpPr>
            <a:spLocks/>
          </p:cNvSpPr>
          <p:nvPr/>
        </p:nvSpPr>
        <p:spPr>
          <a:xfrm>
            <a:off x="657398" y="1102603"/>
            <a:ext cx="1980846" cy="1238400"/>
          </a:xfrm>
          <a:prstGeom prst="roundRect">
            <a:avLst>
              <a:gd name="adj" fmla="val 8435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C1C455F-C795-1020-85A3-C21BF46FC2BA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194" y="126285"/>
            <a:ext cx="244509" cy="22731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22DE98D-C0BA-E40E-20CC-E42F3560EF0A}"/>
              </a:ext>
            </a:extLst>
          </p:cNvPr>
          <p:cNvSpPr>
            <a:spLocks/>
          </p:cNvSpPr>
          <p:nvPr/>
        </p:nvSpPr>
        <p:spPr>
          <a:xfrm>
            <a:off x="3184638" y="1298387"/>
            <a:ext cx="7390800" cy="461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7C1CD65-4268-24A2-596E-E4A5EA85010A}"/>
              </a:ext>
            </a:extLst>
          </p:cNvPr>
          <p:cNvGrpSpPr/>
          <p:nvPr/>
        </p:nvGrpSpPr>
        <p:grpSpPr>
          <a:xfrm>
            <a:off x="3314266" y="1357265"/>
            <a:ext cx="7131543" cy="3491671"/>
            <a:chOff x="251147" y="154854"/>
            <a:chExt cx="8493480" cy="4158488"/>
          </a:xfrm>
        </p:grpSpPr>
        <p:sp>
          <p:nvSpPr>
            <p:cNvPr id="27" name="copyright info">
              <a:extLst>
                <a:ext uri="{FF2B5EF4-FFF2-40B4-BE49-F238E27FC236}">
                  <a16:creationId xmlns:a16="http://schemas.microsoft.com/office/drawing/2014/main" id="{3157BF58-6304-A2DE-D10E-25DCB92B8BB5}"/>
                </a:ext>
              </a:extLst>
            </p:cNvPr>
            <p:cNvSpPr/>
            <p:nvPr/>
          </p:nvSpPr>
          <p:spPr>
            <a:xfrm>
              <a:off x="4448387" y="3258507"/>
              <a:ext cx="4296240" cy="468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altLang="zh-CN" sz="90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Visual style complies with                      design style</a:t>
              </a:r>
            </a:p>
            <a:p>
              <a:pPr algn="ctr" defTabSz="685800">
                <a:defRPr/>
              </a:pPr>
              <a:r>
                <a:rPr lang="en-US" altLang="zh-CN" sz="90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©2022 Nick DL all rights reserved</a:t>
              </a:r>
            </a:p>
            <a:p>
              <a:pPr algn="ctr" defTabSz="685800">
                <a:defRPr/>
              </a:pPr>
              <a:r>
                <a:rPr lang="en-US" altLang="zh-CN" sz="90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Made with Microsoft® PowerPoint®</a:t>
              </a:r>
            </a:p>
          </p:txBody>
        </p:sp>
        <p:grpSp>
          <p:nvGrpSpPr>
            <p:cNvPr id="29" name="HarmonyOS_logo">
              <a:extLst>
                <a:ext uri="{FF2B5EF4-FFF2-40B4-BE49-F238E27FC236}">
                  <a16:creationId xmlns:a16="http://schemas.microsoft.com/office/drawing/2014/main" id="{D3F5FD75-F426-F59F-3AE5-45686B8B3775}"/>
                </a:ext>
              </a:extLst>
            </p:cNvPr>
            <p:cNvGrpSpPr/>
            <p:nvPr/>
          </p:nvGrpSpPr>
          <p:grpSpPr>
            <a:xfrm>
              <a:off x="6655571" y="3282273"/>
              <a:ext cx="702462" cy="130522"/>
              <a:chOff x="4396748" y="5226980"/>
              <a:chExt cx="702462" cy="130522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911CF727-50A6-1536-04E5-2B9B62CC828F}"/>
                  </a:ext>
                </a:extLst>
              </p:cNvPr>
              <p:cNvSpPr/>
              <p:nvPr/>
            </p:nvSpPr>
            <p:spPr>
              <a:xfrm>
                <a:off x="4943634" y="5342355"/>
                <a:ext cx="66926" cy="13096"/>
              </a:xfrm>
              <a:custGeom>
                <a:avLst/>
                <a:gdLst>
                  <a:gd name="connsiteX0" fmla="*/ 800 w 445890"/>
                  <a:gd name="connsiteY0" fmla="*/ 169 h 87248"/>
                  <a:gd name="connsiteX1" fmla="*/ 446691 w 445890"/>
                  <a:gd name="connsiteY1" fmla="*/ 169 h 87248"/>
                  <a:gd name="connsiteX2" fmla="*/ 446691 w 445890"/>
                  <a:gd name="connsiteY2" fmla="*/ 87417 h 87248"/>
                  <a:gd name="connsiteX3" fmla="*/ 800 w 445890"/>
                  <a:gd name="connsiteY3" fmla="*/ 87417 h 8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890" h="87248">
                    <a:moveTo>
                      <a:pt x="800" y="169"/>
                    </a:moveTo>
                    <a:lnTo>
                      <a:pt x="446691" y="169"/>
                    </a:lnTo>
                    <a:lnTo>
                      <a:pt x="446691" y="87417"/>
                    </a:lnTo>
                    <a:lnTo>
                      <a:pt x="800" y="87417"/>
                    </a:lnTo>
                    <a:close/>
                  </a:path>
                </a:pathLst>
              </a:custGeom>
              <a:solidFill>
                <a:srgbClr val="1F69FF"/>
              </a:solidFill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defRPr/>
                </a:pPr>
                <a:endParaRPr lang="zh-CN" altLang="en-US" sz="11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559B2A7-3D74-2956-8CA8-6DE6178B8549}"/>
                  </a:ext>
                </a:extLst>
              </p:cNvPr>
              <p:cNvGrpSpPr/>
              <p:nvPr/>
            </p:nvGrpSpPr>
            <p:grpSpPr>
              <a:xfrm>
                <a:off x="4396748" y="5226980"/>
                <a:ext cx="702462" cy="130522"/>
                <a:chOff x="3765711" y="2782077"/>
                <a:chExt cx="4680108" cy="869587"/>
              </a:xfrm>
              <a:solidFill>
                <a:srgbClr val="919293"/>
              </a:solidFill>
            </p:grpSpPr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4612A93D-7DCE-4AEF-A60F-D21C8542894F}"/>
                    </a:ext>
                  </a:extLst>
                </p:cNvPr>
                <p:cNvSpPr/>
                <p:nvPr/>
              </p:nvSpPr>
              <p:spPr>
                <a:xfrm>
                  <a:off x="7986725" y="2782077"/>
                  <a:ext cx="459094" cy="651901"/>
                </a:xfrm>
                <a:custGeom>
                  <a:avLst/>
                  <a:gdLst>
                    <a:gd name="connsiteX0" fmla="*/ 352605 w 459094"/>
                    <a:gd name="connsiteY0" fmla="*/ 629418 h 651901"/>
                    <a:gd name="connsiteX1" fmla="*/ 456049 w 459094"/>
                    <a:gd name="connsiteY1" fmla="*/ 468198 h 651901"/>
                    <a:gd name="connsiteX2" fmla="*/ 298333 w 459094"/>
                    <a:gd name="connsiteY2" fmla="*/ 293177 h 651901"/>
                    <a:gd name="connsiteX3" fmla="*/ 210460 w 459094"/>
                    <a:gd name="connsiteY3" fmla="*/ 267298 h 651901"/>
                    <a:gd name="connsiteX4" fmla="*/ 135929 w 459094"/>
                    <a:gd name="connsiteY4" fmla="*/ 230660 h 651901"/>
                    <a:gd name="connsiteX5" fmla="*/ 112254 w 459094"/>
                    <a:gd name="connsiteY5" fmla="*/ 176771 h 651901"/>
                    <a:gd name="connsiteX6" fmla="*/ 146264 w 459094"/>
                    <a:gd name="connsiteY6" fmla="*/ 110817 h 651901"/>
                    <a:gd name="connsiteX7" fmla="*/ 231997 w 459094"/>
                    <a:gd name="connsiteY7" fmla="*/ 84523 h 651901"/>
                    <a:gd name="connsiteX8" fmla="*/ 315179 w 459094"/>
                    <a:gd name="connsiteY8" fmla="*/ 107803 h 651901"/>
                    <a:gd name="connsiteX9" fmla="*/ 365945 w 459094"/>
                    <a:gd name="connsiteY9" fmla="*/ 162038 h 651901"/>
                    <a:gd name="connsiteX10" fmla="*/ 370225 w 459094"/>
                    <a:gd name="connsiteY10" fmla="*/ 169750 h 651901"/>
                    <a:gd name="connsiteX11" fmla="*/ 377646 w 459094"/>
                    <a:gd name="connsiteY11" fmla="*/ 165170 h 651901"/>
                    <a:gd name="connsiteX12" fmla="*/ 440113 w 459094"/>
                    <a:gd name="connsiteY12" fmla="*/ 127258 h 651901"/>
                    <a:gd name="connsiteX13" fmla="*/ 446259 w 459094"/>
                    <a:gd name="connsiteY13" fmla="*/ 123096 h 651901"/>
                    <a:gd name="connsiteX14" fmla="*/ 443346 w 459094"/>
                    <a:gd name="connsiteY14" fmla="*/ 116449 h 651901"/>
                    <a:gd name="connsiteX15" fmla="*/ 363851 w 459094"/>
                    <a:gd name="connsiteY15" fmla="*/ 32820 h 651901"/>
                    <a:gd name="connsiteX16" fmla="*/ 231997 w 459094"/>
                    <a:gd name="connsiteY16" fmla="*/ 39 h 651901"/>
                    <a:gd name="connsiteX17" fmla="*/ 119538 w 459094"/>
                    <a:gd name="connsiteY17" fmla="*/ 22885 h 651901"/>
                    <a:gd name="connsiteX18" fmla="*/ 42000 w 459094"/>
                    <a:gd name="connsiteY18" fmla="*/ 87993 h 651901"/>
                    <a:gd name="connsiteX19" fmla="*/ 14000 w 459094"/>
                    <a:gd name="connsiteY19" fmla="*/ 184557 h 651901"/>
                    <a:gd name="connsiteX20" fmla="*/ 168210 w 459094"/>
                    <a:gd name="connsiteY20" fmla="*/ 357847 h 651901"/>
                    <a:gd name="connsiteX21" fmla="*/ 263002 w 459094"/>
                    <a:gd name="connsiteY21" fmla="*/ 385438 h 651901"/>
                    <a:gd name="connsiteX22" fmla="*/ 334529 w 459094"/>
                    <a:gd name="connsiteY22" fmla="*/ 422076 h 651901"/>
                    <a:gd name="connsiteX23" fmla="*/ 357795 w 459094"/>
                    <a:gd name="connsiteY23" fmla="*/ 475960 h 651901"/>
                    <a:gd name="connsiteX24" fmla="*/ 323784 w 459094"/>
                    <a:gd name="connsiteY24" fmla="*/ 541919 h 651901"/>
                    <a:gd name="connsiteX25" fmla="*/ 236322 w 459094"/>
                    <a:gd name="connsiteY25" fmla="*/ 567352 h 651901"/>
                    <a:gd name="connsiteX26" fmla="*/ 119083 w 459094"/>
                    <a:gd name="connsiteY26" fmla="*/ 529458 h 651901"/>
                    <a:gd name="connsiteX27" fmla="*/ 84571 w 459094"/>
                    <a:gd name="connsiteY27" fmla="*/ 490302 h 651901"/>
                    <a:gd name="connsiteX28" fmla="*/ 77468 w 459094"/>
                    <a:gd name="connsiteY28" fmla="*/ 476784 h 651901"/>
                    <a:gd name="connsiteX29" fmla="*/ 64265 w 459094"/>
                    <a:gd name="connsiteY29" fmla="*/ 483755 h 651901"/>
                    <a:gd name="connsiteX30" fmla="*/ 3619 w 459094"/>
                    <a:gd name="connsiteY30" fmla="*/ 517028 h 651901"/>
                    <a:gd name="connsiteX31" fmla="*/ -2982 w 459094"/>
                    <a:gd name="connsiteY31" fmla="*/ 520976 h 651901"/>
                    <a:gd name="connsiteX32" fmla="*/ 22 w 459094"/>
                    <a:gd name="connsiteY32" fmla="*/ 527937 h 651901"/>
                    <a:gd name="connsiteX33" fmla="*/ 89398 w 459094"/>
                    <a:gd name="connsiteY33" fmla="*/ 616939 h 651901"/>
                    <a:gd name="connsiteX34" fmla="*/ 239737 w 459094"/>
                    <a:gd name="connsiteY34" fmla="*/ 651851 h 651901"/>
                    <a:gd name="connsiteX35" fmla="*/ 352605 w 459094"/>
                    <a:gd name="connsiteY35" fmla="*/ 629436 h 65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59094" h="651901">
                      <a:moveTo>
                        <a:pt x="352605" y="629418"/>
                      </a:moveTo>
                      <a:cubicBezTo>
                        <a:pt x="416938" y="602028"/>
                        <a:pt x="457960" y="538081"/>
                        <a:pt x="456049" y="468198"/>
                      </a:cubicBezTo>
                      <a:cubicBezTo>
                        <a:pt x="456003" y="381403"/>
                        <a:pt x="403461" y="323063"/>
                        <a:pt x="298333" y="293177"/>
                      </a:cubicBezTo>
                      <a:lnTo>
                        <a:pt x="210460" y="267298"/>
                      </a:lnTo>
                      <a:cubicBezTo>
                        <a:pt x="176541" y="257524"/>
                        <a:pt x="151727" y="245312"/>
                        <a:pt x="135929" y="230660"/>
                      </a:cubicBezTo>
                      <a:cubicBezTo>
                        <a:pt x="120539" y="216998"/>
                        <a:pt x="111935" y="197323"/>
                        <a:pt x="112254" y="176771"/>
                      </a:cubicBezTo>
                      <a:cubicBezTo>
                        <a:pt x="112254" y="150333"/>
                        <a:pt x="123590" y="128349"/>
                        <a:pt x="146264" y="110817"/>
                      </a:cubicBezTo>
                      <a:cubicBezTo>
                        <a:pt x="168983" y="93285"/>
                        <a:pt x="197531" y="84520"/>
                        <a:pt x="231997" y="84523"/>
                      </a:cubicBezTo>
                      <a:cubicBezTo>
                        <a:pt x="261409" y="84063"/>
                        <a:pt x="290274" y="92151"/>
                        <a:pt x="315179" y="107803"/>
                      </a:cubicBezTo>
                      <a:cubicBezTo>
                        <a:pt x="336533" y="121146"/>
                        <a:pt x="354016" y="139842"/>
                        <a:pt x="365945" y="162038"/>
                      </a:cubicBezTo>
                      <a:cubicBezTo>
                        <a:pt x="366719" y="163434"/>
                        <a:pt x="368130" y="166005"/>
                        <a:pt x="370225" y="169750"/>
                      </a:cubicBezTo>
                      <a:cubicBezTo>
                        <a:pt x="373776" y="167525"/>
                        <a:pt x="376280" y="165999"/>
                        <a:pt x="377646" y="165170"/>
                      </a:cubicBezTo>
                      <a:lnTo>
                        <a:pt x="440113" y="127258"/>
                      </a:lnTo>
                      <a:cubicBezTo>
                        <a:pt x="441206" y="126571"/>
                        <a:pt x="443254" y="125185"/>
                        <a:pt x="446259" y="123096"/>
                      </a:cubicBezTo>
                      <a:cubicBezTo>
                        <a:pt x="444984" y="120061"/>
                        <a:pt x="444028" y="117845"/>
                        <a:pt x="443346" y="116449"/>
                      </a:cubicBezTo>
                      <a:cubicBezTo>
                        <a:pt x="425907" y="81175"/>
                        <a:pt x="398226" y="52015"/>
                        <a:pt x="363851" y="32820"/>
                      </a:cubicBezTo>
                      <a:cubicBezTo>
                        <a:pt x="325924" y="10966"/>
                        <a:pt x="281989" y="39"/>
                        <a:pt x="231997" y="39"/>
                      </a:cubicBezTo>
                      <a:cubicBezTo>
                        <a:pt x="193297" y="-621"/>
                        <a:pt x="154914" y="7176"/>
                        <a:pt x="119538" y="22885"/>
                      </a:cubicBezTo>
                      <a:cubicBezTo>
                        <a:pt x="88031" y="36811"/>
                        <a:pt x="61169" y="59388"/>
                        <a:pt x="42000" y="87993"/>
                      </a:cubicBezTo>
                      <a:cubicBezTo>
                        <a:pt x="23152" y="116641"/>
                        <a:pt x="13409" y="150287"/>
                        <a:pt x="14000" y="184557"/>
                      </a:cubicBezTo>
                      <a:cubicBezTo>
                        <a:pt x="14000" y="269624"/>
                        <a:pt x="65403" y="327388"/>
                        <a:pt x="168210" y="357847"/>
                      </a:cubicBezTo>
                      <a:lnTo>
                        <a:pt x="263002" y="385438"/>
                      </a:lnTo>
                      <a:cubicBezTo>
                        <a:pt x="295192" y="395209"/>
                        <a:pt x="319049" y="407421"/>
                        <a:pt x="334529" y="422076"/>
                      </a:cubicBezTo>
                      <a:cubicBezTo>
                        <a:pt x="349691" y="435868"/>
                        <a:pt x="358160" y="455495"/>
                        <a:pt x="357795" y="475960"/>
                      </a:cubicBezTo>
                      <a:cubicBezTo>
                        <a:pt x="358205" y="502249"/>
                        <a:pt x="345411" y="526999"/>
                        <a:pt x="323784" y="541919"/>
                      </a:cubicBezTo>
                      <a:cubicBezTo>
                        <a:pt x="301065" y="558875"/>
                        <a:pt x="271881" y="567352"/>
                        <a:pt x="236322" y="567352"/>
                      </a:cubicBezTo>
                      <a:cubicBezTo>
                        <a:pt x="194207" y="567379"/>
                        <a:pt x="153185" y="554117"/>
                        <a:pt x="119083" y="529458"/>
                      </a:cubicBezTo>
                      <a:cubicBezTo>
                        <a:pt x="104559" y="519414"/>
                        <a:pt x="92721" y="505974"/>
                        <a:pt x="84571" y="490302"/>
                      </a:cubicBezTo>
                      <a:cubicBezTo>
                        <a:pt x="83433" y="488058"/>
                        <a:pt x="81065" y="483550"/>
                        <a:pt x="77468" y="476784"/>
                      </a:cubicBezTo>
                      <a:cubicBezTo>
                        <a:pt x="71368" y="479949"/>
                        <a:pt x="66997" y="482271"/>
                        <a:pt x="64265" y="483755"/>
                      </a:cubicBezTo>
                      <a:lnTo>
                        <a:pt x="3619" y="517028"/>
                      </a:lnTo>
                      <a:cubicBezTo>
                        <a:pt x="2527" y="517634"/>
                        <a:pt x="296" y="518950"/>
                        <a:pt x="-2982" y="520976"/>
                      </a:cubicBezTo>
                      <a:cubicBezTo>
                        <a:pt x="-1707" y="524103"/>
                        <a:pt x="-706" y="526426"/>
                        <a:pt x="22" y="527937"/>
                      </a:cubicBezTo>
                      <a:cubicBezTo>
                        <a:pt x="18234" y="565367"/>
                        <a:pt x="48011" y="595034"/>
                        <a:pt x="89398" y="616939"/>
                      </a:cubicBezTo>
                      <a:cubicBezTo>
                        <a:pt x="133333" y="640218"/>
                        <a:pt x="183462" y="651855"/>
                        <a:pt x="239737" y="651851"/>
                      </a:cubicBezTo>
                      <a:cubicBezTo>
                        <a:pt x="278528" y="652607"/>
                        <a:pt x="317046" y="644957"/>
                        <a:pt x="352605" y="629436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CF87582C-57FF-ECFE-D0D0-5A6C199CAE86}"/>
                    </a:ext>
                  </a:extLst>
                </p:cNvPr>
                <p:cNvSpPr/>
                <p:nvPr/>
              </p:nvSpPr>
              <p:spPr>
                <a:xfrm>
                  <a:off x="6793846" y="2960815"/>
                  <a:ext cx="456617" cy="690849"/>
                </a:xfrm>
                <a:custGeom>
                  <a:avLst/>
                  <a:gdLst>
                    <a:gd name="connsiteX0" fmla="*/ 454493 w 456617"/>
                    <a:gd name="connsiteY0" fmla="*/ -125 h 690849"/>
                    <a:gd name="connsiteX1" fmla="*/ 437283 w 456617"/>
                    <a:gd name="connsiteY1" fmla="*/ 7 h 690849"/>
                    <a:gd name="connsiteX2" fmla="*/ 352871 w 456617"/>
                    <a:gd name="connsiteY2" fmla="*/ -16 h 690849"/>
                    <a:gd name="connsiteX3" fmla="*/ 350276 w 456617"/>
                    <a:gd name="connsiteY3" fmla="*/ -16 h 690849"/>
                    <a:gd name="connsiteX4" fmla="*/ 347362 w 456617"/>
                    <a:gd name="connsiteY4" fmla="*/ 7546 h 690849"/>
                    <a:gd name="connsiteX5" fmla="*/ 228985 w 456617"/>
                    <a:gd name="connsiteY5" fmla="*/ 337236 h 690849"/>
                    <a:gd name="connsiteX6" fmla="*/ 110835 w 456617"/>
                    <a:gd name="connsiteY6" fmla="*/ 8179 h 690849"/>
                    <a:gd name="connsiteX7" fmla="*/ 109106 w 456617"/>
                    <a:gd name="connsiteY7" fmla="*/ 2807 h 690849"/>
                    <a:gd name="connsiteX8" fmla="*/ 108285 w 456617"/>
                    <a:gd name="connsiteY8" fmla="*/ 125 h 690849"/>
                    <a:gd name="connsiteX9" fmla="*/ 100090 w 456617"/>
                    <a:gd name="connsiteY9" fmla="*/ 29 h 690849"/>
                    <a:gd name="connsiteX10" fmla="*/ -2124 w 456617"/>
                    <a:gd name="connsiteY10" fmla="*/ 29 h 690849"/>
                    <a:gd name="connsiteX11" fmla="*/ 3521 w 456617"/>
                    <a:gd name="connsiteY11" fmla="*/ 13761 h 690849"/>
                    <a:gd name="connsiteX12" fmla="*/ 4796 w 456617"/>
                    <a:gd name="connsiteY12" fmla="*/ 16948 h 690849"/>
                    <a:gd name="connsiteX13" fmla="*/ 177581 w 456617"/>
                    <a:gd name="connsiteY13" fmla="*/ 466536 h 690849"/>
                    <a:gd name="connsiteX14" fmla="*/ 93625 w 456617"/>
                    <a:gd name="connsiteY14" fmla="*/ 663843 h 690849"/>
                    <a:gd name="connsiteX15" fmla="*/ 88344 w 456617"/>
                    <a:gd name="connsiteY15" fmla="*/ 675549 h 690849"/>
                    <a:gd name="connsiteX16" fmla="*/ 81332 w 456617"/>
                    <a:gd name="connsiteY16" fmla="*/ 690542 h 690849"/>
                    <a:gd name="connsiteX17" fmla="*/ 100864 w 456617"/>
                    <a:gd name="connsiteY17" fmla="*/ 690724 h 690849"/>
                    <a:gd name="connsiteX18" fmla="*/ 186050 w 456617"/>
                    <a:gd name="connsiteY18" fmla="*/ 690724 h 690849"/>
                    <a:gd name="connsiteX19" fmla="*/ 451170 w 456617"/>
                    <a:gd name="connsiteY19" fmla="*/ 8543 h 690849"/>
                    <a:gd name="connsiteX20" fmla="*/ 454493 w 456617"/>
                    <a:gd name="connsiteY20" fmla="*/ -107 h 690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6617" h="690849">
                      <a:moveTo>
                        <a:pt x="454493" y="-125"/>
                      </a:moveTo>
                      <a:lnTo>
                        <a:pt x="437283" y="7"/>
                      </a:lnTo>
                      <a:lnTo>
                        <a:pt x="352871" y="-16"/>
                      </a:lnTo>
                      <a:lnTo>
                        <a:pt x="350276" y="-16"/>
                      </a:lnTo>
                      <a:lnTo>
                        <a:pt x="347362" y="7546"/>
                      </a:lnTo>
                      <a:lnTo>
                        <a:pt x="228985" y="337236"/>
                      </a:lnTo>
                      <a:lnTo>
                        <a:pt x="110835" y="8179"/>
                      </a:lnTo>
                      <a:cubicBezTo>
                        <a:pt x="110516" y="7269"/>
                        <a:pt x="109925" y="5447"/>
                        <a:pt x="109106" y="2807"/>
                      </a:cubicBezTo>
                      <a:lnTo>
                        <a:pt x="108285" y="125"/>
                      </a:lnTo>
                      <a:lnTo>
                        <a:pt x="100090" y="29"/>
                      </a:lnTo>
                      <a:lnTo>
                        <a:pt x="-2124" y="29"/>
                      </a:lnTo>
                      <a:lnTo>
                        <a:pt x="3521" y="13761"/>
                      </a:lnTo>
                      <a:cubicBezTo>
                        <a:pt x="4068" y="15141"/>
                        <a:pt x="4477" y="16206"/>
                        <a:pt x="4796" y="16948"/>
                      </a:cubicBezTo>
                      <a:lnTo>
                        <a:pt x="177581" y="466536"/>
                      </a:lnTo>
                      <a:lnTo>
                        <a:pt x="93625" y="663843"/>
                      </a:lnTo>
                      <a:cubicBezTo>
                        <a:pt x="92714" y="665947"/>
                        <a:pt x="90984" y="669862"/>
                        <a:pt x="88344" y="675549"/>
                      </a:cubicBezTo>
                      <a:lnTo>
                        <a:pt x="81332" y="690542"/>
                      </a:lnTo>
                      <a:lnTo>
                        <a:pt x="100864" y="690724"/>
                      </a:lnTo>
                      <a:lnTo>
                        <a:pt x="186050" y="690724"/>
                      </a:lnTo>
                      <a:lnTo>
                        <a:pt x="451170" y="8543"/>
                      </a:lnTo>
                      <a:lnTo>
                        <a:pt x="454493" y="-107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A83FA148-97BE-AEA3-0426-CCB560827B08}"/>
                    </a:ext>
                  </a:extLst>
                </p:cNvPr>
                <p:cNvSpPr/>
                <p:nvPr/>
              </p:nvSpPr>
              <p:spPr>
                <a:xfrm>
                  <a:off x="6352118" y="2960780"/>
                  <a:ext cx="402292" cy="470379"/>
                </a:xfrm>
                <a:custGeom>
                  <a:avLst/>
                  <a:gdLst>
                    <a:gd name="connsiteX0" fmla="*/ 230354 w 402292"/>
                    <a:gd name="connsiteY0" fmla="*/ -91 h 470379"/>
                    <a:gd name="connsiteX1" fmla="*/ 141024 w 402292"/>
                    <a:gd name="connsiteY1" fmla="*/ 21937 h 470379"/>
                    <a:gd name="connsiteX2" fmla="*/ 137746 w 402292"/>
                    <a:gd name="connsiteY2" fmla="*/ 23803 h 470379"/>
                    <a:gd name="connsiteX3" fmla="*/ 88620 w 402292"/>
                    <a:gd name="connsiteY3" fmla="*/ 70444 h 470379"/>
                    <a:gd name="connsiteX4" fmla="*/ 87299 w 402292"/>
                    <a:gd name="connsiteY4" fmla="*/ 72547 h 470379"/>
                    <a:gd name="connsiteX5" fmla="*/ 81062 w 402292"/>
                    <a:gd name="connsiteY5" fmla="*/ 11966 h 470379"/>
                    <a:gd name="connsiteX6" fmla="*/ -1802 w 402292"/>
                    <a:gd name="connsiteY6" fmla="*/ 11966 h 470379"/>
                    <a:gd name="connsiteX7" fmla="*/ -1802 w 402292"/>
                    <a:gd name="connsiteY7" fmla="*/ 470249 h 470379"/>
                    <a:gd name="connsiteX8" fmla="*/ 97999 w 402292"/>
                    <a:gd name="connsiteY8" fmla="*/ 470249 h 470379"/>
                    <a:gd name="connsiteX9" fmla="*/ 97999 w 402292"/>
                    <a:gd name="connsiteY9" fmla="*/ 207935 h 470379"/>
                    <a:gd name="connsiteX10" fmla="*/ 128003 w 402292"/>
                    <a:gd name="connsiteY10" fmla="*/ 124401 h 470379"/>
                    <a:gd name="connsiteX11" fmla="*/ 205358 w 402292"/>
                    <a:gd name="connsiteY11" fmla="*/ 92854 h 470379"/>
                    <a:gd name="connsiteX12" fmla="*/ 275337 w 402292"/>
                    <a:gd name="connsiteY12" fmla="*/ 121747 h 470379"/>
                    <a:gd name="connsiteX13" fmla="*/ 301471 w 402292"/>
                    <a:gd name="connsiteY13" fmla="*/ 200185 h 470379"/>
                    <a:gd name="connsiteX14" fmla="*/ 301471 w 402292"/>
                    <a:gd name="connsiteY14" fmla="*/ 470254 h 470379"/>
                    <a:gd name="connsiteX15" fmla="*/ 400453 w 402292"/>
                    <a:gd name="connsiteY15" fmla="*/ 470254 h 470379"/>
                    <a:gd name="connsiteX16" fmla="*/ 400453 w 402292"/>
                    <a:gd name="connsiteY16" fmla="*/ 181222 h 470379"/>
                    <a:gd name="connsiteX17" fmla="*/ 378917 w 402292"/>
                    <a:gd name="connsiteY17" fmla="*/ 86402 h 470379"/>
                    <a:gd name="connsiteX18" fmla="*/ 318864 w 402292"/>
                    <a:gd name="connsiteY18" fmla="*/ 22406 h 470379"/>
                    <a:gd name="connsiteX19" fmla="*/ 230354 w 402292"/>
                    <a:gd name="connsiteY19" fmla="*/ -91 h 470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02292" h="470379">
                      <a:moveTo>
                        <a:pt x="230354" y="-91"/>
                      </a:moveTo>
                      <a:cubicBezTo>
                        <a:pt x="199166" y="-642"/>
                        <a:pt x="168342" y="6948"/>
                        <a:pt x="141024" y="21937"/>
                      </a:cubicBezTo>
                      <a:lnTo>
                        <a:pt x="137746" y="23803"/>
                      </a:lnTo>
                      <a:cubicBezTo>
                        <a:pt x="117986" y="35313"/>
                        <a:pt x="101140" y="51285"/>
                        <a:pt x="88620" y="70444"/>
                      </a:cubicBezTo>
                      <a:lnTo>
                        <a:pt x="87299" y="72547"/>
                      </a:lnTo>
                      <a:lnTo>
                        <a:pt x="81062" y="11966"/>
                      </a:lnTo>
                      <a:lnTo>
                        <a:pt x="-1802" y="11966"/>
                      </a:lnTo>
                      <a:lnTo>
                        <a:pt x="-1802" y="470249"/>
                      </a:lnTo>
                      <a:lnTo>
                        <a:pt x="97999" y="470249"/>
                      </a:lnTo>
                      <a:lnTo>
                        <a:pt x="97999" y="207935"/>
                      </a:lnTo>
                      <a:cubicBezTo>
                        <a:pt x="97999" y="173259"/>
                        <a:pt x="108061" y="145481"/>
                        <a:pt x="128003" y="124401"/>
                      </a:cubicBezTo>
                      <a:cubicBezTo>
                        <a:pt x="147945" y="103321"/>
                        <a:pt x="173623" y="92854"/>
                        <a:pt x="205358" y="92854"/>
                      </a:cubicBezTo>
                      <a:cubicBezTo>
                        <a:pt x="234725" y="92854"/>
                        <a:pt x="257990" y="102474"/>
                        <a:pt x="275337" y="121747"/>
                      </a:cubicBezTo>
                      <a:cubicBezTo>
                        <a:pt x="292730" y="141102"/>
                        <a:pt x="301471" y="167185"/>
                        <a:pt x="301471" y="200185"/>
                      </a:cubicBezTo>
                      <a:lnTo>
                        <a:pt x="301471" y="470254"/>
                      </a:lnTo>
                      <a:lnTo>
                        <a:pt x="400453" y="470254"/>
                      </a:lnTo>
                      <a:lnTo>
                        <a:pt x="400453" y="181222"/>
                      </a:lnTo>
                      <a:cubicBezTo>
                        <a:pt x="401091" y="148336"/>
                        <a:pt x="393714" y="115787"/>
                        <a:pt x="378917" y="86402"/>
                      </a:cubicBezTo>
                      <a:cubicBezTo>
                        <a:pt x="365441" y="59758"/>
                        <a:pt x="344588" y="37544"/>
                        <a:pt x="318864" y="22406"/>
                      </a:cubicBezTo>
                      <a:cubicBezTo>
                        <a:pt x="291910" y="7058"/>
                        <a:pt x="261359" y="-714"/>
                        <a:pt x="230354" y="-91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E2B78D0A-C85C-D83F-B96A-764215B2A2EA}"/>
                    </a:ext>
                  </a:extLst>
                </p:cNvPr>
                <p:cNvSpPr/>
                <p:nvPr/>
              </p:nvSpPr>
              <p:spPr>
                <a:xfrm>
                  <a:off x="5853112" y="2968550"/>
                  <a:ext cx="444412" cy="471355"/>
                </a:xfrm>
                <a:custGeom>
                  <a:avLst/>
                  <a:gdLst>
                    <a:gd name="connsiteX0" fmla="*/ 221143 w 444412"/>
                    <a:gd name="connsiteY0" fmla="*/ -68 h 471355"/>
                    <a:gd name="connsiteX1" fmla="*/ 336287 w 444412"/>
                    <a:gd name="connsiteY1" fmla="*/ 29490 h 471355"/>
                    <a:gd name="connsiteX2" fmla="*/ 414690 w 444412"/>
                    <a:gd name="connsiteY2" fmla="*/ 113046 h 471355"/>
                    <a:gd name="connsiteX3" fmla="*/ 442918 w 444412"/>
                    <a:gd name="connsiteY3" fmla="*/ 235976 h 471355"/>
                    <a:gd name="connsiteX4" fmla="*/ 414690 w 444412"/>
                    <a:gd name="connsiteY4" fmla="*/ 358514 h 471355"/>
                    <a:gd name="connsiteX5" fmla="*/ 336242 w 444412"/>
                    <a:gd name="connsiteY5" fmla="*/ 441633 h 471355"/>
                    <a:gd name="connsiteX6" fmla="*/ 221143 w 444412"/>
                    <a:gd name="connsiteY6" fmla="*/ 471191 h 471355"/>
                    <a:gd name="connsiteX7" fmla="*/ 105634 w 444412"/>
                    <a:gd name="connsiteY7" fmla="*/ 441643 h 471355"/>
                    <a:gd name="connsiteX8" fmla="*/ 26777 w 444412"/>
                    <a:gd name="connsiteY8" fmla="*/ 358514 h 471355"/>
                    <a:gd name="connsiteX9" fmla="*/ -1452 w 444412"/>
                    <a:gd name="connsiteY9" fmla="*/ 235976 h 471355"/>
                    <a:gd name="connsiteX10" fmla="*/ 26777 w 444412"/>
                    <a:gd name="connsiteY10" fmla="*/ 112590 h 471355"/>
                    <a:gd name="connsiteX11" fmla="*/ 105634 w 444412"/>
                    <a:gd name="connsiteY11" fmla="*/ 29462 h 471355"/>
                    <a:gd name="connsiteX12" fmla="*/ 221143 w 444412"/>
                    <a:gd name="connsiteY12" fmla="*/ -87 h 471355"/>
                    <a:gd name="connsiteX13" fmla="*/ 221143 w 444412"/>
                    <a:gd name="connsiteY13" fmla="*/ 88200 h 471355"/>
                    <a:gd name="connsiteX14" fmla="*/ 131859 w 444412"/>
                    <a:gd name="connsiteY14" fmla="*/ 128535 h 471355"/>
                    <a:gd name="connsiteX15" fmla="*/ 97803 w 444412"/>
                    <a:gd name="connsiteY15" fmla="*/ 235985 h 471355"/>
                    <a:gd name="connsiteX16" fmla="*/ 131859 w 444412"/>
                    <a:gd name="connsiteY16" fmla="*/ 342593 h 471355"/>
                    <a:gd name="connsiteX17" fmla="*/ 221143 w 444412"/>
                    <a:gd name="connsiteY17" fmla="*/ 382923 h 471355"/>
                    <a:gd name="connsiteX18" fmla="*/ 309653 w 444412"/>
                    <a:gd name="connsiteY18" fmla="*/ 342593 h 471355"/>
                    <a:gd name="connsiteX19" fmla="*/ 343709 w 444412"/>
                    <a:gd name="connsiteY19" fmla="*/ 235985 h 471355"/>
                    <a:gd name="connsiteX20" fmla="*/ 309653 w 444412"/>
                    <a:gd name="connsiteY20" fmla="*/ 128535 h 471355"/>
                    <a:gd name="connsiteX21" fmla="*/ 221143 w 444412"/>
                    <a:gd name="connsiteY21" fmla="*/ 88200 h 471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44412" h="471355">
                      <a:moveTo>
                        <a:pt x="221143" y="-68"/>
                      </a:moveTo>
                      <a:cubicBezTo>
                        <a:pt x="261482" y="-842"/>
                        <a:pt x="301275" y="9375"/>
                        <a:pt x="336287" y="29490"/>
                      </a:cubicBezTo>
                      <a:cubicBezTo>
                        <a:pt x="369798" y="49331"/>
                        <a:pt x="397025" y="78311"/>
                        <a:pt x="414690" y="113046"/>
                      </a:cubicBezTo>
                      <a:cubicBezTo>
                        <a:pt x="433995" y="151104"/>
                        <a:pt x="443692" y="193310"/>
                        <a:pt x="442918" y="235976"/>
                      </a:cubicBezTo>
                      <a:cubicBezTo>
                        <a:pt x="442918" y="282024"/>
                        <a:pt x="433494" y="322869"/>
                        <a:pt x="414690" y="358514"/>
                      </a:cubicBezTo>
                      <a:cubicBezTo>
                        <a:pt x="396888" y="393067"/>
                        <a:pt x="369707" y="421883"/>
                        <a:pt x="336242" y="441633"/>
                      </a:cubicBezTo>
                      <a:cubicBezTo>
                        <a:pt x="301275" y="461748"/>
                        <a:pt x="261482" y="471965"/>
                        <a:pt x="221143" y="471191"/>
                      </a:cubicBezTo>
                      <a:cubicBezTo>
                        <a:pt x="180667" y="471929"/>
                        <a:pt x="140738" y="461721"/>
                        <a:pt x="105634" y="441643"/>
                      </a:cubicBezTo>
                      <a:cubicBezTo>
                        <a:pt x="71988" y="421992"/>
                        <a:pt x="44624" y="393153"/>
                        <a:pt x="26777" y="358514"/>
                      </a:cubicBezTo>
                      <a:cubicBezTo>
                        <a:pt x="7927" y="322896"/>
                        <a:pt x="-1452" y="282052"/>
                        <a:pt x="-1452" y="235976"/>
                      </a:cubicBezTo>
                      <a:cubicBezTo>
                        <a:pt x="-1452" y="189376"/>
                        <a:pt x="7927" y="148249"/>
                        <a:pt x="26777" y="112590"/>
                      </a:cubicBezTo>
                      <a:cubicBezTo>
                        <a:pt x="44624" y="77951"/>
                        <a:pt x="71988" y="49113"/>
                        <a:pt x="105634" y="29462"/>
                      </a:cubicBezTo>
                      <a:cubicBezTo>
                        <a:pt x="140783" y="9388"/>
                        <a:pt x="180667" y="-820"/>
                        <a:pt x="221143" y="-87"/>
                      </a:cubicBezTo>
                      <a:close/>
                      <a:moveTo>
                        <a:pt x="221143" y="88200"/>
                      </a:moveTo>
                      <a:cubicBezTo>
                        <a:pt x="184082" y="88200"/>
                        <a:pt x="154442" y="101613"/>
                        <a:pt x="131859" y="128535"/>
                      </a:cubicBezTo>
                      <a:cubicBezTo>
                        <a:pt x="109185" y="155593"/>
                        <a:pt x="97803" y="191407"/>
                        <a:pt x="97803" y="235985"/>
                      </a:cubicBezTo>
                      <a:cubicBezTo>
                        <a:pt x="97803" y="280062"/>
                        <a:pt x="109140" y="315598"/>
                        <a:pt x="131859" y="342593"/>
                      </a:cubicBezTo>
                      <a:cubicBezTo>
                        <a:pt x="154442" y="369510"/>
                        <a:pt x="184082" y="382923"/>
                        <a:pt x="221143" y="382923"/>
                      </a:cubicBezTo>
                      <a:cubicBezTo>
                        <a:pt x="257658" y="382923"/>
                        <a:pt x="287070" y="369519"/>
                        <a:pt x="309653" y="342593"/>
                      </a:cubicBezTo>
                      <a:cubicBezTo>
                        <a:pt x="332326" y="315525"/>
                        <a:pt x="343663" y="279989"/>
                        <a:pt x="343709" y="235985"/>
                      </a:cubicBezTo>
                      <a:cubicBezTo>
                        <a:pt x="343709" y="191366"/>
                        <a:pt x="332326" y="155548"/>
                        <a:pt x="309653" y="128535"/>
                      </a:cubicBezTo>
                      <a:cubicBezTo>
                        <a:pt x="287070" y="101609"/>
                        <a:pt x="257658" y="88200"/>
                        <a:pt x="221143" y="88200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3" name="任意多边形: 形状 42">
                  <a:extLst>
                    <a:ext uri="{FF2B5EF4-FFF2-40B4-BE49-F238E27FC236}">
                      <a16:creationId xmlns:a16="http://schemas.microsoft.com/office/drawing/2014/main" id="{774F42DF-5887-D5A8-5A13-94C9CE1B6994}"/>
                    </a:ext>
                  </a:extLst>
                </p:cNvPr>
                <p:cNvSpPr/>
                <p:nvPr/>
              </p:nvSpPr>
              <p:spPr>
                <a:xfrm>
                  <a:off x="5138149" y="2960808"/>
                  <a:ext cx="670243" cy="470373"/>
                </a:xfrm>
                <a:custGeom>
                  <a:avLst/>
                  <a:gdLst>
                    <a:gd name="connsiteX0" fmla="*/ 510084 w 670243"/>
                    <a:gd name="connsiteY0" fmla="*/ -78 h 470373"/>
                    <a:gd name="connsiteX1" fmla="*/ 591673 w 670243"/>
                    <a:gd name="connsiteY1" fmla="*/ 22856 h 470373"/>
                    <a:gd name="connsiteX2" fmla="*/ 649086 w 670243"/>
                    <a:gd name="connsiteY2" fmla="*/ 87326 h 470373"/>
                    <a:gd name="connsiteX3" fmla="*/ 669256 w 670243"/>
                    <a:gd name="connsiteY3" fmla="*/ 176650 h 470373"/>
                    <a:gd name="connsiteX4" fmla="*/ 669302 w 670243"/>
                    <a:gd name="connsiteY4" fmla="*/ 181203 h 470373"/>
                    <a:gd name="connsiteX5" fmla="*/ 669302 w 670243"/>
                    <a:gd name="connsiteY5" fmla="*/ 470230 h 470373"/>
                    <a:gd name="connsiteX6" fmla="*/ 570320 w 670243"/>
                    <a:gd name="connsiteY6" fmla="*/ 470230 h 470373"/>
                    <a:gd name="connsiteX7" fmla="*/ 570320 w 670243"/>
                    <a:gd name="connsiteY7" fmla="*/ 191539 h 470373"/>
                    <a:gd name="connsiteX8" fmla="*/ 546736 w 670243"/>
                    <a:gd name="connsiteY8" fmla="*/ 119533 h 470373"/>
                    <a:gd name="connsiteX9" fmla="*/ 482812 w 670243"/>
                    <a:gd name="connsiteY9" fmla="*/ 92830 h 470373"/>
                    <a:gd name="connsiteX10" fmla="*/ 411513 w 670243"/>
                    <a:gd name="connsiteY10" fmla="*/ 121787 h 470373"/>
                    <a:gd name="connsiteX11" fmla="*/ 384149 w 670243"/>
                    <a:gd name="connsiteY11" fmla="*/ 195053 h 470373"/>
                    <a:gd name="connsiteX12" fmla="*/ 384104 w 670243"/>
                    <a:gd name="connsiteY12" fmla="*/ 198436 h 470373"/>
                    <a:gd name="connsiteX13" fmla="*/ 384104 w 670243"/>
                    <a:gd name="connsiteY13" fmla="*/ 470248 h 470373"/>
                    <a:gd name="connsiteX14" fmla="*/ 285122 w 670243"/>
                    <a:gd name="connsiteY14" fmla="*/ 470248 h 470373"/>
                    <a:gd name="connsiteX15" fmla="*/ 285122 w 670243"/>
                    <a:gd name="connsiteY15" fmla="*/ 191539 h 470373"/>
                    <a:gd name="connsiteX16" fmla="*/ 261128 w 670243"/>
                    <a:gd name="connsiteY16" fmla="*/ 119556 h 470373"/>
                    <a:gd name="connsiteX17" fmla="*/ 196749 w 670243"/>
                    <a:gd name="connsiteY17" fmla="*/ 92826 h 470373"/>
                    <a:gd name="connsiteX18" fmla="*/ 126314 w 670243"/>
                    <a:gd name="connsiteY18" fmla="*/ 121782 h 470373"/>
                    <a:gd name="connsiteX19" fmla="*/ 98951 w 670243"/>
                    <a:gd name="connsiteY19" fmla="*/ 195049 h 470373"/>
                    <a:gd name="connsiteX20" fmla="*/ 98905 w 670243"/>
                    <a:gd name="connsiteY20" fmla="*/ 198432 h 470373"/>
                    <a:gd name="connsiteX21" fmla="*/ 98905 w 670243"/>
                    <a:gd name="connsiteY21" fmla="*/ 470244 h 470373"/>
                    <a:gd name="connsiteX22" fmla="*/ -942 w 670243"/>
                    <a:gd name="connsiteY22" fmla="*/ 470244 h 470373"/>
                    <a:gd name="connsiteX23" fmla="*/ -942 w 670243"/>
                    <a:gd name="connsiteY23" fmla="*/ 11960 h 470373"/>
                    <a:gd name="connsiteX24" fmla="*/ 83061 w 670243"/>
                    <a:gd name="connsiteY24" fmla="*/ 11960 h 470373"/>
                    <a:gd name="connsiteX25" fmla="*/ 88297 w 670243"/>
                    <a:gd name="connsiteY25" fmla="*/ 71258 h 470373"/>
                    <a:gd name="connsiteX26" fmla="*/ 89480 w 670243"/>
                    <a:gd name="connsiteY26" fmla="*/ 69369 h 470373"/>
                    <a:gd name="connsiteX27" fmla="*/ 136012 w 670243"/>
                    <a:gd name="connsiteY27" fmla="*/ 23916 h 470373"/>
                    <a:gd name="connsiteX28" fmla="*/ 139245 w 670243"/>
                    <a:gd name="connsiteY28" fmla="*/ 21963 h 470373"/>
                    <a:gd name="connsiteX29" fmla="*/ 222609 w 670243"/>
                    <a:gd name="connsiteY29" fmla="*/ -105 h 470373"/>
                    <a:gd name="connsiteX30" fmla="*/ 306066 w 670243"/>
                    <a:gd name="connsiteY30" fmla="*/ 22878 h 470373"/>
                    <a:gd name="connsiteX31" fmla="*/ 360064 w 670243"/>
                    <a:gd name="connsiteY31" fmla="*/ 79476 h 470373"/>
                    <a:gd name="connsiteX32" fmla="*/ 360382 w 670243"/>
                    <a:gd name="connsiteY32" fmla="*/ 80082 h 470373"/>
                    <a:gd name="connsiteX33" fmla="*/ 414380 w 670243"/>
                    <a:gd name="connsiteY33" fmla="*/ 24663 h 470373"/>
                    <a:gd name="connsiteX34" fmla="*/ 417568 w 670243"/>
                    <a:gd name="connsiteY34" fmla="*/ 22796 h 470373"/>
                    <a:gd name="connsiteX35" fmla="*/ 502071 w 670243"/>
                    <a:gd name="connsiteY35" fmla="*/ -69 h 470373"/>
                    <a:gd name="connsiteX36" fmla="*/ 506077 w 670243"/>
                    <a:gd name="connsiteY36" fmla="*/ -110 h 470373"/>
                    <a:gd name="connsiteX37" fmla="*/ 510084 w 670243"/>
                    <a:gd name="connsiteY37" fmla="*/ -69 h 470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70243" h="470373">
                      <a:moveTo>
                        <a:pt x="510084" y="-78"/>
                      </a:moveTo>
                      <a:cubicBezTo>
                        <a:pt x="538859" y="0"/>
                        <a:pt x="567087" y="7926"/>
                        <a:pt x="591673" y="22856"/>
                      </a:cubicBezTo>
                      <a:cubicBezTo>
                        <a:pt x="616624" y="38390"/>
                        <a:pt x="636520" y="60773"/>
                        <a:pt x="649086" y="87326"/>
                      </a:cubicBezTo>
                      <a:cubicBezTo>
                        <a:pt x="662336" y="115240"/>
                        <a:pt x="669256" y="145749"/>
                        <a:pt x="669256" y="176650"/>
                      </a:cubicBezTo>
                      <a:lnTo>
                        <a:pt x="669302" y="181203"/>
                      </a:lnTo>
                      <a:lnTo>
                        <a:pt x="669302" y="470230"/>
                      </a:lnTo>
                      <a:lnTo>
                        <a:pt x="570320" y="470230"/>
                      </a:lnTo>
                      <a:lnTo>
                        <a:pt x="570320" y="191539"/>
                      </a:lnTo>
                      <a:cubicBezTo>
                        <a:pt x="570320" y="161398"/>
                        <a:pt x="562443" y="137454"/>
                        <a:pt x="546736" y="119533"/>
                      </a:cubicBezTo>
                      <a:cubicBezTo>
                        <a:pt x="531119" y="101731"/>
                        <a:pt x="509857" y="92830"/>
                        <a:pt x="482812" y="92830"/>
                      </a:cubicBezTo>
                      <a:cubicBezTo>
                        <a:pt x="453400" y="92830"/>
                        <a:pt x="429724" y="102464"/>
                        <a:pt x="411513" y="121787"/>
                      </a:cubicBezTo>
                      <a:cubicBezTo>
                        <a:pt x="393892" y="140454"/>
                        <a:pt x="384786" y="164813"/>
                        <a:pt x="384149" y="195053"/>
                      </a:cubicBezTo>
                      <a:lnTo>
                        <a:pt x="384104" y="198436"/>
                      </a:lnTo>
                      <a:lnTo>
                        <a:pt x="384104" y="470248"/>
                      </a:lnTo>
                      <a:lnTo>
                        <a:pt x="285122" y="470248"/>
                      </a:lnTo>
                      <a:lnTo>
                        <a:pt x="285122" y="191539"/>
                      </a:lnTo>
                      <a:cubicBezTo>
                        <a:pt x="285122" y="161411"/>
                        <a:pt x="277109" y="137477"/>
                        <a:pt x="261128" y="119556"/>
                      </a:cubicBezTo>
                      <a:cubicBezTo>
                        <a:pt x="245192" y="101731"/>
                        <a:pt x="223793" y="92826"/>
                        <a:pt x="196749" y="92826"/>
                      </a:cubicBezTo>
                      <a:cubicBezTo>
                        <a:pt x="167929" y="92826"/>
                        <a:pt x="144526" y="102460"/>
                        <a:pt x="126314" y="121782"/>
                      </a:cubicBezTo>
                      <a:cubicBezTo>
                        <a:pt x="108694" y="140450"/>
                        <a:pt x="99543" y="164808"/>
                        <a:pt x="98951" y="195049"/>
                      </a:cubicBezTo>
                      <a:lnTo>
                        <a:pt x="98905" y="198432"/>
                      </a:lnTo>
                      <a:lnTo>
                        <a:pt x="98905" y="470244"/>
                      </a:lnTo>
                      <a:lnTo>
                        <a:pt x="-942" y="470244"/>
                      </a:lnTo>
                      <a:lnTo>
                        <a:pt x="-942" y="11960"/>
                      </a:lnTo>
                      <a:lnTo>
                        <a:pt x="83061" y="11960"/>
                      </a:lnTo>
                      <a:lnTo>
                        <a:pt x="88297" y="71258"/>
                      </a:lnTo>
                      <a:lnTo>
                        <a:pt x="89480" y="69369"/>
                      </a:lnTo>
                      <a:cubicBezTo>
                        <a:pt x="101364" y="50897"/>
                        <a:pt x="117254" y="35358"/>
                        <a:pt x="136012" y="23916"/>
                      </a:cubicBezTo>
                      <a:lnTo>
                        <a:pt x="139245" y="21963"/>
                      </a:lnTo>
                      <a:cubicBezTo>
                        <a:pt x="164514" y="7184"/>
                        <a:pt x="193334" y="-442"/>
                        <a:pt x="222609" y="-105"/>
                      </a:cubicBezTo>
                      <a:cubicBezTo>
                        <a:pt x="252022" y="-583"/>
                        <a:pt x="280979" y="7394"/>
                        <a:pt x="306066" y="22878"/>
                      </a:cubicBezTo>
                      <a:cubicBezTo>
                        <a:pt x="328466" y="36979"/>
                        <a:pt x="346997" y="56429"/>
                        <a:pt x="360064" y="79476"/>
                      </a:cubicBezTo>
                      <a:lnTo>
                        <a:pt x="360382" y="80082"/>
                      </a:lnTo>
                      <a:cubicBezTo>
                        <a:pt x="373176" y="57144"/>
                        <a:pt x="391798" y="38017"/>
                        <a:pt x="414380" y="24663"/>
                      </a:cubicBezTo>
                      <a:lnTo>
                        <a:pt x="417568" y="22796"/>
                      </a:lnTo>
                      <a:cubicBezTo>
                        <a:pt x="443338" y="8122"/>
                        <a:pt x="472431" y="255"/>
                        <a:pt x="502071" y="-69"/>
                      </a:cubicBezTo>
                      <a:lnTo>
                        <a:pt x="506077" y="-110"/>
                      </a:lnTo>
                      <a:lnTo>
                        <a:pt x="510084" y="-69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4" name="任意多边形: 形状 43">
                  <a:extLst>
                    <a:ext uri="{FF2B5EF4-FFF2-40B4-BE49-F238E27FC236}">
                      <a16:creationId xmlns:a16="http://schemas.microsoft.com/office/drawing/2014/main" id="{C8B2809E-B924-7DD9-0B6D-0FEAC6A0D223}"/>
                    </a:ext>
                  </a:extLst>
                </p:cNvPr>
                <p:cNvSpPr/>
                <p:nvPr/>
              </p:nvSpPr>
              <p:spPr>
                <a:xfrm>
                  <a:off x="4815307" y="2962339"/>
                  <a:ext cx="268279" cy="470555"/>
                </a:xfrm>
                <a:custGeom>
                  <a:avLst/>
                  <a:gdLst>
                    <a:gd name="connsiteX0" fmla="*/ 228873 w 268279"/>
                    <a:gd name="connsiteY0" fmla="*/ -78 h 470555"/>
                    <a:gd name="connsiteX1" fmla="*/ 145053 w 268279"/>
                    <a:gd name="connsiteY1" fmla="*/ 20033 h 470555"/>
                    <a:gd name="connsiteX2" fmla="*/ 141966 w 268279"/>
                    <a:gd name="connsiteY2" fmla="*/ 21817 h 470555"/>
                    <a:gd name="connsiteX3" fmla="*/ 97406 w 268279"/>
                    <a:gd name="connsiteY3" fmla="*/ 64697 h 470555"/>
                    <a:gd name="connsiteX4" fmla="*/ 96555 w 268279"/>
                    <a:gd name="connsiteY4" fmla="*/ 66063 h 470555"/>
                    <a:gd name="connsiteX5" fmla="*/ 91392 w 268279"/>
                    <a:gd name="connsiteY5" fmla="*/ 12220 h 470555"/>
                    <a:gd name="connsiteX6" fmla="*/ -715 w 268279"/>
                    <a:gd name="connsiteY6" fmla="*/ 12220 h 470555"/>
                    <a:gd name="connsiteX7" fmla="*/ -715 w 268279"/>
                    <a:gd name="connsiteY7" fmla="*/ 470431 h 470555"/>
                    <a:gd name="connsiteX8" fmla="*/ 100265 w 268279"/>
                    <a:gd name="connsiteY8" fmla="*/ 470431 h 470555"/>
                    <a:gd name="connsiteX9" fmla="*/ 100265 w 268279"/>
                    <a:gd name="connsiteY9" fmla="*/ 205111 h 470555"/>
                    <a:gd name="connsiteX10" fmla="*/ 132136 w 268279"/>
                    <a:gd name="connsiteY10" fmla="*/ 124710 h 470555"/>
                    <a:gd name="connsiteX11" fmla="*/ 219267 w 268279"/>
                    <a:gd name="connsiteY11" fmla="*/ 94806 h 470555"/>
                    <a:gd name="connsiteX12" fmla="*/ 253723 w 268279"/>
                    <a:gd name="connsiteY12" fmla="*/ 96723 h 470555"/>
                    <a:gd name="connsiteX13" fmla="*/ 256637 w 268279"/>
                    <a:gd name="connsiteY13" fmla="*/ 97215 h 470555"/>
                    <a:gd name="connsiteX14" fmla="*/ 261327 w 268279"/>
                    <a:gd name="connsiteY14" fmla="*/ 98162 h 470555"/>
                    <a:gd name="connsiteX15" fmla="*/ 267337 w 268279"/>
                    <a:gd name="connsiteY15" fmla="*/ 99459 h 470555"/>
                    <a:gd name="connsiteX16" fmla="*/ 267564 w 268279"/>
                    <a:gd name="connsiteY16" fmla="*/ 87785 h 470555"/>
                    <a:gd name="connsiteX17" fmla="*/ 267564 w 268279"/>
                    <a:gd name="connsiteY17" fmla="*/ 84444 h 470555"/>
                    <a:gd name="connsiteX18" fmla="*/ 267564 w 268279"/>
                    <a:gd name="connsiteY18" fmla="*/ 7521 h 470555"/>
                    <a:gd name="connsiteX19" fmla="*/ 267564 w 268279"/>
                    <a:gd name="connsiteY19" fmla="*/ 4557 h 470555"/>
                    <a:gd name="connsiteX20" fmla="*/ 264742 w 268279"/>
                    <a:gd name="connsiteY20" fmla="*/ 3774 h 470555"/>
                    <a:gd name="connsiteX21" fmla="*/ 257366 w 268279"/>
                    <a:gd name="connsiteY21" fmla="*/ 2003 h 470555"/>
                    <a:gd name="connsiteX22" fmla="*/ 228828 w 268279"/>
                    <a:gd name="connsiteY22" fmla="*/ -82 h 470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68279" h="470555">
                      <a:moveTo>
                        <a:pt x="228873" y="-78"/>
                      </a:moveTo>
                      <a:cubicBezTo>
                        <a:pt x="199661" y="-770"/>
                        <a:pt x="170773" y="6160"/>
                        <a:pt x="145053" y="20033"/>
                      </a:cubicBezTo>
                      <a:lnTo>
                        <a:pt x="141966" y="21817"/>
                      </a:lnTo>
                      <a:cubicBezTo>
                        <a:pt x="123955" y="32417"/>
                        <a:pt x="108688" y="47105"/>
                        <a:pt x="97406" y="64697"/>
                      </a:cubicBezTo>
                      <a:lnTo>
                        <a:pt x="96555" y="66063"/>
                      </a:lnTo>
                      <a:lnTo>
                        <a:pt x="91392" y="12220"/>
                      </a:lnTo>
                      <a:lnTo>
                        <a:pt x="-715" y="12220"/>
                      </a:lnTo>
                      <a:lnTo>
                        <a:pt x="-715" y="470431"/>
                      </a:lnTo>
                      <a:lnTo>
                        <a:pt x="100265" y="470431"/>
                      </a:lnTo>
                      <a:lnTo>
                        <a:pt x="100265" y="205111"/>
                      </a:lnTo>
                      <a:cubicBezTo>
                        <a:pt x="100265" y="171278"/>
                        <a:pt x="110892" y="144556"/>
                        <a:pt x="132136" y="124710"/>
                      </a:cubicBezTo>
                      <a:cubicBezTo>
                        <a:pt x="153381" y="104864"/>
                        <a:pt x="182428" y="94806"/>
                        <a:pt x="219267" y="94806"/>
                      </a:cubicBezTo>
                      <a:cubicBezTo>
                        <a:pt x="230785" y="94711"/>
                        <a:pt x="242295" y="95348"/>
                        <a:pt x="253723" y="96723"/>
                      </a:cubicBezTo>
                      <a:lnTo>
                        <a:pt x="256637" y="97215"/>
                      </a:lnTo>
                      <a:cubicBezTo>
                        <a:pt x="257912" y="97456"/>
                        <a:pt x="259460" y="97770"/>
                        <a:pt x="261327" y="98162"/>
                      </a:cubicBezTo>
                      <a:lnTo>
                        <a:pt x="267337" y="99459"/>
                      </a:lnTo>
                      <a:lnTo>
                        <a:pt x="267564" y="87785"/>
                      </a:lnTo>
                      <a:cubicBezTo>
                        <a:pt x="267564" y="86342"/>
                        <a:pt x="267564" y="85227"/>
                        <a:pt x="267564" y="84444"/>
                      </a:cubicBezTo>
                      <a:lnTo>
                        <a:pt x="267564" y="7521"/>
                      </a:lnTo>
                      <a:lnTo>
                        <a:pt x="267564" y="4557"/>
                      </a:lnTo>
                      <a:lnTo>
                        <a:pt x="264742" y="3774"/>
                      </a:lnTo>
                      <a:cubicBezTo>
                        <a:pt x="261418" y="2864"/>
                        <a:pt x="258959" y="2281"/>
                        <a:pt x="257366" y="2003"/>
                      </a:cubicBezTo>
                      <a:cubicBezTo>
                        <a:pt x="247941" y="514"/>
                        <a:pt x="238380" y="-182"/>
                        <a:pt x="228828" y="-82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5" name="任意多边形: 形状 44">
                  <a:extLst>
                    <a:ext uri="{FF2B5EF4-FFF2-40B4-BE49-F238E27FC236}">
                      <a16:creationId xmlns:a16="http://schemas.microsoft.com/office/drawing/2014/main" id="{F325084A-F500-FEC7-A173-647B4E14D67C}"/>
                    </a:ext>
                  </a:extLst>
                </p:cNvPr>
                <p:cNvSpPr/>
                <p:nvPr/>
              </p:nvSpPr>
              <p:spPr>
                <a:xfrm>
                  <a:off x="4344731" y="2962339"/>
                  <a:ext cx="393858" cy="484552"/>
                </a:xfrm>
                <a:custGeom>
                  <a:avLst/>
                  <a:gdLst>
                    <a:gd name="connsiteX0" fmla="*/ 205684 w 393858"/>
                    <a:gd name="connsiteY0" fmla="*/ -74 h 484552"/>
                    <a:gd name="connsiteX1" fmla="*/ 342432 w 393858"/>
                    <a:gd name="connsiteY1" fmla="*/ 44017 h 484552"/>
                    <a:gd name="connsiteX2" fmla="*/ 393425 w 393858"/>
                    <a:gd name="connsiteY2" fmla="*/ 164808 h 484552"/>
                    <a:gd name="connsiteX3" fmla="*/ 393453 w 393858"/>
                    <a:gd name="connsiteY3" fmla="*/ 168509 h 484552"/>
                    <a:gd name="connsiteX4" fmla="*/ 393453 w 393858"/>
                    <a:gd name="connsiteY4" fmla="*/ 475666 h 484552"/>
                    <a:gd name="connsiteX5" fmla="*/ 309523 w 393858"/>
                    <a:gd name="connsiteY5" fmla="*/ 475666 h 484552"/>
                    <a:gd name="connsiteX6" fmla="*/ 303304 w 393858"/>
                    <a:gd name="connsiteY6" fmla="*/ 422059 h 484552"/>
                    <a:gd name="connsiteX7" fmla="*/ 301861 w 393858"/>
                    <a:gd name="connsiteY7" fmla="*/ 424131 h 484552"/>
                    <a:gd name="connsiteX8" fmla="*/ 259395 w 393858"/>
                    <a:gd name="connsiteY8" fmla="*/ 462048 h 484552"/>
                    <a:gd name="connsiteX9" fmla="*/ 255917 w 393858"/>
                    <a:gd name="connsiteY9" fmla="*/ 463988 h 484552"/>
                    <a:gd name="connsiteX10" fmla="*/ 252757 w 393858"/>
                    <a:gd name="connsiteY10" fmla="*/ 465649 h 484552"/>
                    <a:gd name="connsiteX11" fmla="*/ 166455 w 393858"/>
                    <a:gd name="connsiteY11" fmla="*/ 484376 h 484552"/>
                    <a:gd name="connsiteX12" fmla="*/ 46316 w 393858"/>
                    <a:gd name="connsiteY12" fmla="*/ 445562 h 484552"/>
                    <a:gd name="connsiteX13" fmla="*/ -388 w 393858"/>
                    <a:gd name="connsiteY13" fmla="*/ 343680 h 484552"/>
                    <a:gd name="connsiteX14" fmla="*/ 24298 w 393858"/>
                    <a:gd name="connsiteY14" fmla="*/ 264304 h 484552"/>
                    <a:gd name="connsiteX15" fmla="*/ 92561 w 393858"/>
                    <a:gd name="connsiteY15" fmla="*/ 210724 h 484552"/>
                    <a:gd name="connsiteX16" fmla="*/ 187718 w 393858"/>
                    <a:gd name="connsiteY16" fmla="*/ 191693 h 484552"/>
                    <a:gd name="connsiteX17" fmla="*/ 192612 w 393858"/>
                    <a:gd name="connsiteY17" fmla="*/ 191656 h 484552"/>
                    <a:gd name="connsiteX18" fmla="*/ 294193 w 393858"/>
                    <a:gd name="connsiteY18" fmla="*/ 191656 h 484552"/>
                    <a:gd name="connsiteX19" fmla="*/ 294193 w 393858"/>
                    <a:gd name="connsiteY19" fmla="*/ 180707 h 484552"/>
                    <a:gd name="connsiteX20" fmla="*/ 272640 w 393858"/>
                    <a:gd name="connsiteY20" fmla="*/ 115435 h 484552"/>
                    <a:gd name="connsiteX21" fmla="*/ 271019 w 393858"/>
                    <a:gd name="connsiteY21" fmla="*/ 113755 h 484552"/>
                    <a:gd name="connsiteX22" fmla="*/ 269275 w 393858"/>
                    <a:gd name="connsiteY22" fmla="*/ 112070 h 484552"/>
                    <a:gd name="connsiteX23" fmla="*/ 200448 w 393858"/>
                    <a:gd name="connsiteY23" fmla="*/ 88700 h 484552"/>
                    <a:gd name="connsiteX24" fmla="*/ 137307 w 393858"/>
                    <a:gd name="connsiteY24" fmla="*/ 103515 h 484552"/>
                    <a:gd name="connsiteX25" fmla="*/ 95119 w 393858"/>
                    <a:gd name="connsiteY25" fmla="*/ 139529 h 484552"/>
                    <a:gd name="connsiteX26" fmla="*/ 94450 w 393858"/>
                    <a:gd name="connsiteY26" fmla="*/ 140481 h 484552"/>
                    <a:gd name="connsiteX27" fmla="*/ 92925 w 393858"/>
                    <a:gd name="connsiteY27" fmla="*/ 142830 h 484552"/>
                    <a:gd name="connsiteX28" fmla="*/ 90799 w 393858"/>
                    <a:gd name="connsiteY28" fmla="*/ 146250 h 484552"/>
                    <a:gd name="connsiteX29" fmla="*/ 88604 w 393858"/>
                    <a:gd name="connsiteY29" fmla="*/ 149833 h 484552"/>
                    <a:gd name="connsiteX30" fmla="*/ 79885 w 393858"/>
                    <a:gd name="connsiteY30" fmla="*/ 143413 h 484552"/>
                    <a:gd name="connsiteX31" fmla="*/ 77841 w 393858"/>
                    <a:gd name="connsiteY31" fmla="*/ 141879 h 484552"/>
                    <a:gd name="connsiteX32" fmla="*/ 25805 w 393858"/>
                    <a:gd name="connsiteY32" fmla="*/ 102327 h 484552"/>
                    <a:gd name="connsiteX33" fmla="*/ 22012 w 393858"/>
                    <a:gd name="connsiteY33" fmla="*/ 99290 h 484552"/>
                    <a:gd name="connsiteX34" fmla="*/ 17327 w 393858"/>
                    <a:gd name="connsiteY34" fmla="*/ 95407 h 484552"/>
                    <a:gd name="connsiteX35" fmla="*/ 20291 w 393858"/>
                    <a:gd name="connsiteY35" fmla="*/ 90034 h 484552"/>
                    <a:gd name="connsiteX36" fmla="*/ 23023 w 393858"/>
                    <a:gd name="connsiteY36" fmla="*/ 85563 h 484552"/>
                    <a:gd name="connsiteX37" fmla="*/ 95005 w 393858"/>
                    <a:gd name="connsiteY37" fmla="*/ 24294 h 484552"/>
                    <a:gd name="connsiteX38" fmla="*/ 205679 w 393858"/>
                    <a:gd name="connsiteY38" fmla="*/ -83 h 484552"/>
                    <a:gd name="connsiteX39" fmla="*/ 289563 w 393858"/>
                    <a:gd name="connsiteY39" fmla="*/ 267372 h 484552"/>
                    <a:gd name="connsiteX40" fmla="*/ 195244 w 393858"/>
                    <a:gd name="connsiteY40" fmla="*/ 267372 h 484552"/>
                    <a:gd name="connsiteX41" fmla="*/ 125688 w 393858"/>
                    <a:gd name="connsiteY41" fmla="*/ 287496 h 484552"/>
                    <a:gd name="connsiteX42" fmla="*/ 99759 w 393858"/>
                    <a:gd name="connsiteY42" fmla="*/ 337579 h 484552"/>
                    <a:gd name="connsiteX43" fmla="*/ 123507 w 393858"/>
                    <a:gd name="connsiteY43" fmla="*/ 385918 h 484552"/>
                    <a:gd name="connsiteX44" fmla="*/ 186529 w 393858"/>
                    <a:gd name="connsiteY44" fmla="*/ 404303 h 484552"/>
                    <a:gd name="connsiteX45" fmla="*/ 265246 w 393858"/>
                    <a:gd name="connsiteY45" fmla="*/ 374540 h 484552"/>
                    <a:gd name="connsiteX46" fmla="*/ 294189 w 393858"/>
                    <a:gd name="connsiteY46" fmla="*/ 299921 h 484552"/>
                    <a:gd name="connsiteX47" fmla="*/ 294225 w 393858"/>
                    <a:gd name="connsiteY47" fmla="*/ 296621 h 484552"/>
                    <a:gd name="connsiteX48" fmla="*/ 294225 w 393858"/>
                    <a:gd name="connsiteY48" fmla="*/ 272003 h 484552"/>
                    <a:gd name="connsiteX49" fmla="*/ 289590 w 393858"/>
                    <a:gd name="connsiteY49" fmla="*/ 267368 h 484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393858" h="484552">
                      <a:moveTo>
                        <a:pt x="205684" y="-74"/>
                      </a:moveTo>
                      <a:cubicBezTo>
                        <a:pt x="262910" y="-74"/>
                        <a:pt x="308494" y="14623"/>
                        <a:pt x="342432" y="44017"/>
                      </a:cubicBezTo>
                      <a:cubicBezTo>
                        <a:pt x="375669" y="72860"/>
                        <a:pt x="392638" y="113222"/>
                        <a:pt x="393425" y="164808"/>
                      </a:cubicBezTo>
                      <a:lnTo>
                        <a:pt x="393453" y="168509"/>
                      </a:lnTo>
                      <a:lnTo>
                        <a:pt x="393453" y="475666"/>
                      </a:lnTo>
                      <a:lnTo>
                        <a:pt x="309523" y="475666"/>
                      </a:lnTo>
                      <a:lnTo>
                        <a:pt x="303304" y="422059"/>
                      </a:lnTo>
                      <a:lnTo>
                        <a:pt x="301861" y="424131"/>
                      </a:lnTo>
                      <a:cubicBezTo>
                        <a:pt x="290583" y="439666"/>
                        <a:pt x="276100" y="452592"/>
                        <a:pt x="259395" y="462048"/>
                      </a:cubicBezTo>
                      <a:lnTo>
                        <a:pt x="255917" y="463988"/>
                      </a:lnTo>
                      <a:lnTo>
                        <a:pt x="252757" y="465649"/>
                      </a:lnTo>
                      <a:cubicBezTo>
                        <a:pt x="225894" y="478689"/>
                        <a:pt x="196305" y="485109"/>
                        <a:pt x="166455" y="484376"/>
                      </a:cubicBezTo>
                      <a:cubicBezTo>
                        <a:pt x="117351" y="484376"/>
                        <a:pt x="77303" y="471436"/>
                        <a:pt x="46316" y="445562"/>
                      </a:cubicBezTo>
                      <a:cubicBezTo>
                        <a:pt x="15219" y="419551"/>
                        <a:pt x="-388" y="385485"/>
                        <a:pt x="-388" y="343680"/>
                      </a:cubicBezTo>
                      <a:cubicBezTo>
                        <a:pt x="-848" y="315265"/>
                        <a:pt x="7803" y="287446"/>
                        <a:pt x="24298" y="264304"/>
                      </a:cubicBezTo>
                      <a:cubicBezTo>
                        <a:pt x="41727" y="240537"/>
                        <a:pt x="65334" y="222006"/>
                        <a:pt x="92561" y="210724"/>
                      </a:cubicBezTo>
                      <a:cubicBezTo>
                        <a:pt x="122683" y="198067"/>
                        <a:pt x="155045" y="191593"/>
                        <a:pt x="187718" y="191693"/>
                      </a:cubicBezTo>
                      <a:lnTo>
                        <a:pt x="192612" y="191656"/>
                      </a:lnTo>
                      <a:lnTo>
                        <a:pt x="294193" y="191656"/>
                      </a:lnTo>
                      <a:lnTo>
                        <a:pt x="294193" y="180707"/>
                      </a:lnTo>
                      <a:cubicBezTo>
                        <a:pt x="294193" y="152478"/>
                        <a:pt x="286982" y="130774"/>
                        <a:pt x="272640" y="115435"/>
                      </a:cubicBezTo>
                      <a:lnTo>
                        <a:pt x="271019" y="113755"/>
                      </a:lnTo>
                      <a:lnTo>
                        <a:pt x="269275" y="112070"/>
                      </a:lnTo>
                      <a:cubicBezTo>
                        <a:pt x="252616" y="96522"/>
                        <a:pt x="229673" y="88732"/>
                        <a:pt x="200448" y="88700"/>
                      </a:cubicBezTo>
                      <a:cubicBezTo>
                        <a:pt x="178507" y="88400"/>
                        <a:pt x="156826" y="93490"/>
                        <a:pt x="137307" y="103515"/>
                      </a:cubicBezTo>
                      <a:cubicBezTo>
                        <a:pt x="120712" y="112189"/>
                        <a:pt x="106288" y="124500"/>
                        <a:pt x="95119" y="139529"/>
                      </a:cubicBezTo>
                      <a:lnTo>
                        <a:pt x="94450" y="140481"/>
                      </a:lnTo>
                      <a:cubicBezTo>
                        <a:pt x="94045" y="141082"/>
                        <a:pt x="93540" y="141847"/>
                        <a:pt x="92925" y="142830"/>
                      </a:cubicBezTo>
                      <a:lnTo>
                        <a:pt x="90799" y="146250"/>
                      </a:lnTo>
                      <a:lnTo>
                        <a:pt x="88604" y="149833"/>
                      </a:lnTo>
                      <a:lnTo>
                        <a:pt x="79885" y="143413"/>
                      </a:lnTo>
                      <a:lnTo>
                        <a:pt x="77841" y="141879"/>
                      </a:lnTo>
                      <a:lnTo>
                        <a:pt x="25805" y="102327"/>
                      </a:lnTo>
                      <a:cubicBezTo>
                        <a:pt x="24963" y="101690"/>
                        <a:pt x="23702" y="100679"/>
                        <a:pt x="22012" y="99290"/>
                      </a:cubicBezTo>
                      <a:lnTo>
                        <a:pt x="17327" y="95407"/>
                      </a:lnTo>
                      <a:lnTo>
                        <a:pt x="20291" y="90034"/>
                      </a:lnTo>
                      <a:cubicBezTo>
                        <a:pt x="21407" y="88076"/>
                        <a:pt x="22313" y="86592"/>
                        <a:pt x="23023" y="85563"/>
                      </a:cubicBezTo>
                      <a:cubicBezTo>
                        <a:pt x="41426" y="59361"/>
                        <a:pt x="66199" y="38276"/>
                        <a:pt x="95005" y="24294"/>
                      </a:cubicBezTo>
                      <a:cubicBezTo>
                        <a:pt x="129471" y="7598"/>
                        <a:pt x="167384" y="-752"/>
                        <a:pt x="205679" y="-83"/>
                      </a:cubicBezTo>
                      <a:close/>
                      <a:moveTo>
                        <a:pt x="289563" y="267372"/>
                      </a:moveTo>
                      <a:lnTo>
                        <a:pt x="195244" y="267372"/>
                      </a:lnTo>
                      <a:cubicBezTo>
                        <a:pt x="166410" y="267372"/>
                        <a:pt x="143221" y="274079"/>
                        <a:pt x="125688" y="287496"/>
                      </a:cubicBezTo>
                      <a:cubicBezTo>
                        <a:pt x="109293" y="298874"/>
                        <a:pt x="99586" y="317623"/>
                        <a:pt x="99759" y="337579"/>
                      </a:cubicBezTo>
                      <a:cubicBezTo>
                        <a:pt x="99144" y="356638"/>
                        <a:pt x="108045" y="374759"/>
                        <a:pt x="123507" y="385918"/>
                      </a:cubicBezTo>
                      <a:cubicBezTo>
                        <a:pt x="139629" y="398152"/>
                        <a:pt x="160637" y="404280"/>
                        <a:pt x="186529" y="404303"/>
                      </a:cubicBezTo>
                      <a:cubicBezTo>
                        <a:pt x="219821" y="404303"/>
                        <a:pt x="245973" y="394377"/>
                        <a:pt x="265246" y="374540"/>
                      </a:cubicBezTo>
                      <a:cubicBezTo>
                        <a:pt x="283913" y="355345"/>
                        <a:pt x="293547" y="330540"/>
                        <a:pt x="294189" y="299921"/>
                      </a:cubicBezTo>
                      <a:lnTo>
                        <a:pt x="294225" y="296621"/>
                      </a:lnTo>
                      <a:lnTo>
                        <a:pt x="294225" y="272003"/>
                      </a:lnTo>
                      <a:cubicBezTo>
                        <a:pt x="294225" y="269444"/>
                        <a:pt x="292149" y="267368"/>
                        <a:pt x="289590" y="267368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47" name="任意多边形: 形状 46">
                  <a:extLst>
                    <a:ext uri="{FF2B5EF4-FFF2-40B4-BE49-F238E27FC236}">
                      <a16:creationId xmlns:a16="http://schemas.microsoft.com/office/drawing/2014/main" id="{35EAE259-7D18-EA45-6C4E-7862687AB13A}"/>
                    </a:ext>
                  </a:extLst>
                </p:cNvPr>
                <p:cNvSpPr/>
                <p:nvPr/>
              </p:nvSpPr>
              <p:spPr>
                <a:xfrm>
                  <a:off x="3765711" y="2794572"/>
                  <a:ext cx="524538" cy="645706"/>
                </a:xfrm>
                <a:custGeom>
                  <a:avLst/>
                  <a:gdLst>
                    <a:gd name="connsiteX0" fmla="*/ 105342 w 524538"/>
                    <a:gd name="connsiteY0" fmla="*/ 0 h 645706"/>
                    <a:gd name="connsiteX1" fmla="*/ 0 w 524538"/>
                    <a:gd name="connsiteY1" fmla="*/ 0 h 645706"/>
                    <a:gd name="connsiteX2" fmla="*/ 0 w 524538"/>
                    <a:gd name="connsiteY2" fmla="*/ 645688 h 645706"/>
                    <a:gd name="connsiteX3" fmla="*/ 105342 w 524538"/>
                    <a:gd name="connsiteY3" fmla="*/ 645688 h 645706"/>
                    <a:gd name="connsiteX4" fmla="*/ 105342 w 524538"/>
                    <a:gd name="connsiteY4" fmla="*/ 360690 h 645706"/>
                    <a:gd name="connsiteX5" fmla="*/ 419197 w 524538"/>
                    <a:gd name="connsiteY5" fmla="*/ 360690 h 645706"/>
                    <a:gd name="connsiteX6" fmla="*/ 419197 w 524538"/>
                    <a:gd name="connsiteY6" fmla="*/ 645706 h 645706"/>
                    <a:gd name="connsiteX7" fmla="*/ 524539 w 524538"/>
                    <a:gd name="connsiteY7" fmla="*/ 645706 h 645706"/>
                    <a:gd name="connsiteX8" fmla="*/ 524539 w 524538"/>
                    <a:gd name="connsiteY8" fmla="*/ 0 h 645706"/>
                    <a:gd name="connsiteX9" fmla="*/ 419201 w 524538"/>
                    <a:gd name="connsiteY9" fmla="*/ 0 h 645706"/>
                    <a:gd name="connsiteX10" fmla="*/ 419201 w 524538"/>
                    <a:gd name="connsiteY10" fmla="*/ 264072 h 645706"/>
                    <a:gd name="connsiteX11" fmla="*/ 105338 w 524538"/>
                    <a:gd name="connsiteY11" fmla="*/ 264072 h 645706"/>
                    <a:gd name="connsiteX12" fmla="*/ 105338 w 524538"/>
                    <a:gd name="connsiteY12" fmla="*/ 0 h 645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24538" h="645706">
                      <a:moveTo>
                        <a:pt x="105342" y="0"/>
                      </a:moveTo>
                      <a:lnTo>
                        <a:pt x="0" y="0"/>
                      </a:lnTo>
                      <a:lnTo>
                        <a:pt x="0" y="645688"/>
                      </a:lnTo>
                      <a:lnTo>
                        <a:pt x="105342" y="645688"/>
                      </a:lnTo>
                      <a:lnTo>
                        <a:pt x="105342" y="360690"/>
                      </a:lnTo>
                      <a:lnTo>
                        <a:pt x="419197" y="360690"/>
                      </a:lnTo>
                      <a:lnTo>
                        <a:pt x="419197" y="645706"/>
                      </a:lnTo>
                      <a:lnTo>
                        <a:pt x="524539" y="645706"/>
                      </a:lnTo>
                      <a:lnTo>
                        <a:pt x="524539" y="0"/>
                      </a:lnTo>
                      <a:lnTo>
                        <a:pt x="419201" y="0"/>
                      </a:lnTo>
                      <a:lnTo>
                        <a:pt x="419201" y="264072"/>
                      </a:lnTo>
                      <a:lnTo>
                        <a:pt x="105338" y="264072"/>
                      </a:lnTo>
                      <a:lnTo>
                        <a:pt x="105338" y="0"/>
                      </a:ln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63" name="任意多边形: 形状 62">
                  <a:extLst>
                    <a:ext uri="{FF2B5EF4-FFF2-40B4-BE49-F238E27FC236}">
                      <a16:creationId xmlns:a16="http://schemas.microsoft.com/office/drawing/2014/main" id="{6E30F110-663B-8BEA-E053-CC2EEF3C79F3}"/>
                    </a:ext>
                  </a:extLst>
                </p:cNvPr>
                <p:cNvSpPr/>
                <p:nvPr/>
              </p:nvSpPr>
              <p:spPr>
                <a:xfrm>
                  <a:off x="7304553" y="2786728"/>
                  <a:ext cx="650801" cy="650783"/>
                </a:xfrm>
                <a:custGeom>
                  <a:avLst/>
                  <a:gdLst>
                    <a:gd name="connsiteX0" fmla="*/ 322918 w 650801"/>
                    <a:gd name="connsiteY0" fmla="*/ 1 h 650783"/>
                    <a:gd name="connsiteX1" fmla="*/ -2483 w 650801"/>
                    <a:gd name="connsiteY1" fmla="*/ 325393 h 650783"/>
                    <a:gd name="connsiteX2" fmla="*/ 322918 w 650801"/>
                    <a:gd name="connsiteY2" fmla="*/ 650784 h 650783"/>
                    <a:gd name="connsiteX3" fmla="*/ 648319 w 650801"/>
                    <a:gd name="connsiteY3" fmla="*/ 325393 h 650783"/>
                    <a:gd name="connsiteX4" fmla="*/ 648319 w 650801"/>
                    <a:gd name="connsiteY4" fmla="*/ 325388 h 650783"/>
                    <a:gd name="connsiteX5" fmla="*/ 322918 w 650801"/>
                    <a:gd name="connsiteY5" fmla="*/ 1 h 650783"/>
                    <a:gd name="connsiteX6" fmla="*/ 322918 w 650801"/>
                    <a:gd name="connsiteY6" fmla="*/ 559984 h 650783"/>
                    <a:gd name="connsiteX7" fmla="*/ 88349 w 650801"/>
                    <a:gd name="connsiteY7" fmla="*/ 325393 h 650783"/>
                    <a:gd name="connsiteX8" fmla="*/ 322918 w 650801"/>
                    <a:gd name="connsiteY8" fmla="*/ 90801 h 650783"/>
                    <a:gd name="connsiteX9" fmla="*/ 557533 w 650801"/>
                    <a:gd name="connsiteY9" fmla="*/ 325393 h 650783"/>
                    <a:gd name="connsiteX10" fmla="*/ 322918 w 650801"/>
                    <a:gd name="connsiteY10" fmla="*/ 559984 h 650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0801" h="650783">
                      <a:moveTo>
                        <a:pt x="322918" y="1"/>
                      </a:moveTo>
                      <a:cubicBezTo>
                        <a:pt x="143212" y="1"/>
                        <a:pt x="-2483" y="145684"/>
                        <a:pt x="-2483" y="325393"/>
                      </a:cubicBezTo>
                      <a:cubicBezTo>
                        <a:pt x="-2483" y="505103"/>
                        <a:pt x="143212" y="650784"/>
                        <a:pt x="322918" y="650784"/>
                      </a:cubicBezTo>
                      <a:cubicBezTo>
                        <a:pt x="502624" y="650784"/>
                        <a:pt x="648319" y="505103"/>
                        <a:pt x="648319" y="325393"/>
                      </a:cubicBezTo>
                      <a:cubicBezTo>
                        <a:pt x="648319" y="325391"/>
                        <a:pt x="648319" y="325389"/>
                        <a:pt x="648319" y="325388"/>
                      </a:cubicBezTo>
                      <a:cubicBezTo>
                        <a:pt x="648319" y="145681"/>
                        <a:pt x="502624" y="1"/>
                        <a:pt x="322918" y="1"/>
                      </a:cubicBezTo>
                      <a:close/>
                      <a:moveTo>
                        <a:pt x="322918" y="559984"/>
                      </a:moveTo>
                      <a:cubicBezTo>
                        <a:pt x="193386" y="559984"/>
                        <a:pt x="88349" y="454954"/>
                        <a:pt x="88349" y="325393"/>
                      </a:cubicBezTo>
                      <a:cubicBezTo>
                        <a:pt x="88349" y="195831"/>
                        <a:pt x="193386" y="90801"/>
                        <a:pt x="322918" y="90801"/>
                      </a:cubicBezTo>
                      <a:cubicBezTo>
                        <a:pt x="452495" y="90801"/>
                        <a:pt x="557533" y="195831"/>
                        <a:pt x="557533" y="325393"/>
                      </a:cubicBezTo>
                      <a:cubicBezTo>
                        <a:pt x="557533" y="454954"/>
                        <a:pt x="452495" y="559984"/>
                        <a:pt x="322918" y="559984"/>
                      </a:cubicBezTo>
                      <a:close/>
                    </a:path>
                  </a:pathLst>
                </a:custGeom>
                <a:grpFill/>
                <a:ln w="454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</p:grpSp>
        <p:sp>
          <p:nvSpPr>
            <p:cNvPr id="64" name="PPTName">
              <a:extLst>
                <a:ext uri="{FF2B5EF4-FFF2-40B4-BE49-F238E27FC236}">
                  <a16:creationId xmlns:a16="http://schemas.microsoft.com/office/drawing/2014/main" id="{594E62B6-789E-22C1-04FB-F8AB1464DD17}"/>
                </a:ext>
              </a:extLst>
            </p:cNvPr>
            <p:cNvSpPr txBox="1"/>
            <p:nvPr/>
          </p:nvSpPr>
          <p:spPr>
            <a:xfrm>
              <a:off x="5543820" y="2515330"/>
              <a:ext cx="1983449" cy="3298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黑屏</a:t>
              </a:r>
            </a:p>
          </p:txBody>
        </p:sp>
        <p:sp>
          <p:nvSpPr>
            <p:cNvPr id="65" name="Version">
              <a:extLst>
                <a:ext uri="{FF2B5EF4-FFF2-40B4-BE49-F238E27FC236}">
                  <a16:creationId xmlns:a16="http://schemas.microsoft.com/office/drawing/2014/main" id="{3902C533-795F-8CCD-27F2-4C5391B03020}"/>
                </a:ext>
              </a:extLst>
            </p:cNvPr>
            <p:cNvSpPr txBox="1"/>
            <p:nvPr/>
          </p:nvSpPr>
          <p:spPr>
            <a:xfrm>
              <a:off x="5763613" y="2817046"/>
              <a:ext cx="1543862" cy="2749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zh-CN" altLang="en-US" sz="90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版本  </a:t>
              </a:r>
              <a:r>
                <a:rPr lang="en-US" altLang="zh-CN" sz="900" dirty="0">
                  <a:solidFill>
                    <a:schemeClr val="bg1">
                      <a:alpha val="40000"/>
                    </a:scheme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3.0.0.3</a:t>
              </a:r>
              <a:endParaRPr lang="zh-CN" altLang="en-US" sz="900" dirty="0">
                <a:solidFill>
                  <a:schemeClr val="bg1">
                    <a:alpha val="4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69" name="Quit-bot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53633DF7-CE29-719E-1934-F80AF6742F38}"/>
                </a:ext>
              </a:extLst>
            </p:cNvPr>
            <p:cNvSpPr/>
            <p:nvPr/>
          </p:nvSpPr>
          <p:spPr>
            <a:xfrm>
              <a:off x="812505" y="3845018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200" dirty="0">
                  <a:solidFill>
                    <a:srgbClr val="0A59F7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退出黑屏</a:t>
              </a:r>
            </a:p>
          </p:txBody>
        </p:sp>
        <p:sp>
          <p:nvSpPr>
            <p:cNvPr id="70" name="Back-background">
              <a:hlinkClick r:id="rId15" action="ppaction://hlinksldjump" tooltip="转到上一层级"/>
              <a:extLst>
                <a:ext uri="{FF2B5EF4-FFF2-40B4-BE49-F238E27FC236}">
                  <a16:creationId xmlns:a16="http://schemas.microsoft.com/office/drawing/2014/main" id="{23C8AC5A-E650-5C78-96F6-D1D5931747C1}"/>
                </a:ext>
              </a:extLst>
            </p:cNvPr>
            <p:cNvSpPr/>
            <p:nvPr/>
          </p:nvSpPr>
          <p:spPr>
            <a:xfrm>
              <a:off x="251147" y="154854"/>
              <a:ext cx="388822" cy="388800"/>
            </a:xfrm>
            <a:prstGeom prst="roundRect">
              <a:avLst>
                <a:gd name="adj" fmla="val 25206"/>
              </a:avLst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1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pic>
          <p:nvPicPr>
            <p:cNvPr id="71" name="Back">
              <a:hlinkClick r:id="rId15" action="ppaction://hlinksldjump" tooltip="转到上一层级"/>
              <a:extLst>
                <a:ext uri="{FF2B5EF4-FFF2-40B4-BE49-F238E27FC236}">
                  <a16:creationId xmlns:a16="http://schemas.microsoft.com/office/drawing/2014/main" id="{2B02F1A7-FF67-BD56-D87D-64A532BCD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t="4552" b="4552"/>
            <a:stretch/>
          </p:blipFill>
          <p:spPr>
            <a:xfrm>
              <a:off x="336602" y="244028"/>
              <a:ext cx="232502" cy="211337"/>
            </a:xfrm>
            <a:prstGeom prst="rect">
              <a:avLst/>
            </a:prstGeom>
          </p:spPr>
        </p:pic>
        <p:sp>
          <p:nvSpPr>
            <p:cNvPr id="73" name="Title">
              <a:extLst>
                <a:ext uri="{FF2B5EF4-FFF2-40B4-BE49-F238E27FC236}">
                  <a16:creationId xmlns:a16="http://schemas.microsoft.com/office/drawing/2014/main" id="{5BE8FE22-E702-326F-BA83-B17D8984900F}"/>
                </a:ext>
              </a:extLst>
            </p:cNvPr>
            <p:cNvSpPr txBox="1"/>
            <p:nvPr/>
          </p:nvSpPr>
          <p:spPr>
            <a:xfrm>
              <a:off x="705508" y="176130"/>
              <a:ext cx="1196444" cy="366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关于</a:t>
              </a:r>
              <a:endParaRPr lang="en-US" altLang="zh-CN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75" name="ic_dd_bord">
              <a:extLst>
                <a:ext uri="{FF2B5EF4-FFF2-40B4-BE49-F238E27FC236}">
                  <a16:creationId xmlns:a16="http://schemas.microsoft.com/office/drawing/2014/main" id="{715C0BC8-DEC2-F0ED-B455-13112FEAC83A}"/>
                </a:ext>
              </a:extLst>
            </p:cNvPr>
            <p:cNvSpPr/>
            <p:nvPr/>
          </p:nvSpPr>
          <p:spPr>
            <a:xfrm>
              <a:off x="6191065" y="1769490"/>
              <a:ext cx="700391" cy="700391"/>
            </a:xfrm>
            <a:prstGeom prst="roundRect">
              <a:avLst>
                <a:gd name="adj" fmla="val 218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79" name="ic_dd_filled">
              <a:extLst>
                <a:ext uri="{FF2B5EF4-FFF2-40B4-BE49-F238E27FC236}">
                  <a16:creationId xmlns:a16="http://schemas.microsoft.com/office/drawing/2014/main" id="{A6A0E5E6-DA16-009B-EF52-30891FBCC883}"/>
                </a:ext>
              </a:extLst>
            </p:cNvPr>
            <p:cNvSpPr/>
            <p:nvPr/>
          </p:nvSpPr>
          <p:spPr>
            <a:xfrm>
              <a:off x="6302173" y="1913199"/>
              <a:ext cx="478175" cy="412970"/>
            </a:xfrm>
            <a:custGeom>
              <a:avLst/>
              <a:gdLst>
                <a:gd name="connsiteX0" fmla="*/ 463685 w 637567"/>
                <a:gd name="connsiteY0" fmla="*/ 74409 h 550626"/>
                <a:gd name="connsiteX1" fmla="*/ 565117 w 637567"/>
                <a:gd name="connsiteY1" fmla="*/ 178581 h 550626"/>
                <a:gd name="connsiteX2" fmla="*/ 565117 w 637567"/>
                <a:gd name="connsiteY2" fmla="*/ 446454 h 550626"/>
                <a:gd name="connsiteX3" fmla="*/ 463685 w 637567"/>
                <a:gd name="connsiteY3" fmla="*/ 550626 h 550626"/>
                <a:gd name="connsiteX4" fmla="*/ 101431 w 637567"/>
                <a:gd name="connsiteY4" fmla="*/ 550626 h 550626"/>
                <a:gd name="connsiteX5" fmla="*/ 0 w 637567"/>
                <a:gd name="connsiteY5" fmla="*/ 446454 h 550626"/>
                <a:gd name="connsiteX6" fmla="*/ 0 w 637567"/>
                <a:gd name="connsiteY6" fmla="*/ 178581 h 550626"/>
                <a:gd name="connsiteX7" fmla="*/ 101431 w 637567"/>
                <a:gd name="connsiteY7" fmla="*/ 74409 h 550626"/>
                <a:gd name="connsiteX8" fmla="*/ 463685 w 637567"/>
                <a:gd name="connsiteY8" fmla="*/ 74409 h 550626"/>
                <a:gd name="connsiteX9" fmla="*/ 507156 w 637567"/>
                <a:gd name="connsiteY9" fmla="*/ 0 h 550626"/>
                <a:gd name="connsiteX10" fmla="*/ 637567 w 637567"/>
                <a:gd name="connsiteY10" fmla="*/ 130412 h 550626"/>
                <a:gd name="connsiteX11" fmla="*/ 637567 w 637567"/>
                <a:gd name="connsiteY11" fmla="*/ 360295 h 550626"/>
                <a:gd name="connsiteX12" fmla="*/ 594106 w 637567"/>
                <a:gd name="connsiteY12" fmla="*/ 450783 h 550626"/>
                <a:gd name="connsiteX13" fmla="*/ 594097 w 637567"/>
                <a:gd name="connsiteY13" fmla="*/ 146077 h 550626"/>
                <a:gd name="connsiteX14" fmla="*/ 498230 w 637567"/>
                <a:gd name="connsiteY14" fmla="*/ 44795 h 550626"/>
                <a:gd name="connsiteX15" fmla="*/ 492666 w 637567"/>
                <a:gd name="connsiteY15" fmla="*/ 44645 h 550626"/>
                <a:gd name="connsiteX16" fmla="*/ 96963 w 637567"/>
                <a:gd name="connsiteY16" fmla="*/ 44624 h 550626"/>
                <a:gd name="connsiteX17" fmla="*/ 188372 w 637567"/>
                <a:gd name="connsiteY17" fmla="*/ 0 h 550626"/>
                <a:gd name="connsiteX18" fmla="*/ 507156 w 637567"/>
                <a:gd name="connsiteY18" fmla="*/ 0 h 5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567" h="550626">
                  <a:moveTo>
                    <a:pt x="463685" y="74409"/>
                  </a:moveTo>
                  <a:cubicBezTo>
                    <a:pt x="519704" y="74409"/>
                    <a:pt x="565117" y="121049"/>
                    <a:pt x="565117" y="178581"/>
                  </a:cubicBezTo>
                  <a:lnTo>
                    <a:pt x="565117" y="446454"/>
                  </a:lnTo>
                  <a:cubicBezTo>
                    <a:pt x="565117" y="503985"/>
                    <a:pt x="519704" y="550626"/>
                    <a:pt x="463685" y="550626"/>
                  </a:cubicBezTo>
                  <a:lnTo>
                    <a:pt x="101431" y="550626"/>
                  </a:lnTo>
                  <a:cubicBezTo>
                    <a:pt x="45412" y="550626"/>
                    <a:pt x="0" y="503985"/>
                    <a:pt x="0" y="446454"/>
                  </a:cubicBezTo>
                  <a:lnTo>
                    <a:pt x="0" y="178581"/>
                  </a:lnTo>
                  <a:cubicBezTo>
                    <a:pt x="0" y="121049"/>
                    <a:pt x="45412" y="74409"/>
                    <a:pt x="101431" y="74409"/>
                  </a:cubicBezTo>
                  <a:lnTo>
                    <a:pt x="463685" y="74409"/>
                  </a:lnTo>
                  <a:close/>
                  <a:moveTo>
                    <a:pt x="507156" y="0"/>
                  </a:moveTo>
                  <a:cubicBezTo>
                    <a:pt x="579181" y="0"/>
                    <a:pt x="637567" y="58387"/>
                    <a:pt x="637567" y="130412"/>
                  </a:cubicBezTo>
                  <a:lnTo>
                    <a:pt x="637567" y="360295"/>
                  </a:lnTo>
                  <a:cubicBezTo>
                    <a:pt x="637567" y="396900"/>
                    <a:pt x="620602" y="429541"/>
                    <a:pt x="594106" y="450783"/>
                  </a:cubicBezTo>
                  <a:lnTo>
                    <a:pt x="594097" y="146077"/>
                  </a:lnTo>
                  <a:cubicBezTo>
                    <a:pt x="594097" y="91925"/>
                    <a:pt x="551661" y="47685"/>
                    <a:pt x="498230" y="44795"/>
                  </a:cubicBezTo>
                  <a:lnTo>
                    <a:pt x="492666" y="44645"/>
                  </a:lnTo>
                  <a:lnTo>
                    <a:pt x="96963" y="44624"/>
                  </a:lnTo>
                  <a:cubicBezTo>
                    <a:pt x="118178" y="17462"/>
                    <a:pt x="151236" y="0"/>
                    <a:pt x="188372" y="0"/>
                  </a:cubicBezTo>
                  <a:lnTo>
                    <a:pt x="50715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100000">
                  <a:srgbClr val="FF3300"/>
                </a:gs>
              </a:gsLst>
              <a:lin ang="2700000" scaled="1"/>
              <a:tileRect/>
            </a:gradFill>
            <a:ln w="28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000" dirty="0"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80" name="opins backgr">
              <a:extLst>
                <a:ext uri="{FF2B5EF4-FFF2-40B4-BE49-F238E27FC236}">
                  <a16:creationId xmlns:a16="http://schemas.microsoft.com/office/drawing/2014/main" id="{F0BC2169-8CAA-E81A-067C-3782E5C72CC7}"/>
                </a:ext>
              </a:extLst>
            </p:cNvPr>
            <p:cNvSpPr/>
            <p:nvPr/>
          </p:nvSpPr>
          <p:spPr>
            <a:xfrm>
              <a:off x="569104" y="2462500"/>
              <a:ext cx="3518507" cy="1184278"/>
            </a:xfrm>
            <a:prstGeom prst="roundRect">
              <a:avLst>
                <a:gd name="adj" fmla="val 9842"/>
              </a:avLst>
            </a:prstGeom>
            <a:solidFill>
              <a:srgbClr val="303030">
                <a:alpha val="73000"/>
              </a:srgbClr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1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81" name="opin1-Stories">
              <a:extLst>
                <a:ext uri="{FF2B5EF4-FFF2-40B4-BE49-F238E27FC236}">
                  <a16:creationId xmlns:a16="http://schemas.microsoft.com/office/drawing/2014/main" id="{401B734C-DA72-4594-FAC4-66D997087525}"/>
                </a:ext>
              </a:extLst>
            </p:cNvPr>
            <p:cNvGrpSpPr/>
            <p:nvPr/>
          </p:nvGrpSpPr>
          <p:grpSpPr>
            <a:xfrm>
              <a:off x="603627" y="2493530"/>
              <a:ext cx="3444620" cy="553241"/>
              <a:chOff x="3799586" y="3476297"/>
              <a:chExt cx="4592826" cy="737654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C61588F-218B-7348-F588-6D58101A4832}"/>
                  </a:ext>
                </a:extLst>
              </p:cNvPr>
              <p:cNvSpPr/>
              <p:nvPr/>
            </p:nvSpPr>
            <p:spPr>
              <a:xfrm>
                <a:off x="3799586" y="3476297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30303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altLang="zh-CN" sz="12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一些故事</a:t>
                </a:r>
              </a:p>
            </p:txBody>
          </p:sp>
          <p:sp>
            <p:nvSpPr>
              <p:cNvPr id="83" name="图形 2">
                <a:extLst>
                  <a:ext uri="{FF2B5EF4-FFF2-40B4-BE49-F238E27FC236}">
                    <a16:creationId xmlns:a16="http://schemas.microsoft.com/office/drawing/2014/main" id="{21ECC9B5-C765-1627-CE74-4F75A4F5E343}"/>
                  </a:ext>
                </a:extLst>
              </p:cNvPr>
              <p:cNvSpPr/>
              <p:nvPr/>
            </p:nvSpPr>
            <p:spPr>
              <a:xfrm>
                <a:off x="8090559" y="3743864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84" name="图形 14">
                <a:extLst>
                  <a:ext uri="{FF2B5EF4-FFF2-40B4-BE49-F238E27FC236}">
                    <a16:creationId xmlns:a16="http://schemas.microsoft.com/office/drawing/2014/main" id="{0CD66A83-CE62-F0D4-4039-4A92D3DCC503}"/>
                  </a:ext>
                </a:extLst>
              </p:cNvPr>
              <p:cNvSpPr/>
              <p:nvPr/>
            </p:nvSpPr>
            <p:spPr>
              <a:xfrm>
                <a:off x="4004050" y="3659393"/>
                <a:ext cx="354590" cy="354590"/>
              </a:xfrm>
              <a:custGeom>
                <a:avLst/>
                <a:gdLst>
                  <a:gd name="connsiteX0" fmla="*/ 183356 w 366712"/>
                  <a:gd name="connsiteY0" fmla="*/ 0 h 366712"/>
                  <a:gd name="connsiteX1" fmla="*/ 366713 w 366712"/>
                  <a:gd name="connsiteY1" fmla="*/ 183356 h 366712"/>
                  <a:gd name="connsiteX2" fmla="*/ 183356 w 366712"/>
                  <a:gd name="connsiteY2" fmla="*/ 366713 h 366712"/>
                  <a:gd name="connsiteX3" fmla="*/ 0 w 366712"/>
                  <a:gd name="connsiteY3" fmla="*/ 183356 h 366712"/>
                  <a:gd name="connsiteX4" fmla="*/ 183356 w 366712"/>
                  <a:gd name="connsiteY4" fmla="*/ 0 h 366712"/>
                  <a:gd name="connsiteX5" fmla="*/ 183356 w 366712"/>
                  <a:gd name="connsiteY5" fmla="*/ 25003 h 366712"/>
                  <a:gd name="connsiteX6" fmla="*/ 25003 w 366712"/>
                  <a:gd name="connsiteY6" fmla="*/ 183356 h 366712"/>
                  <a:gd name="connsiteX7" fmla="*/ 183356 w 366712"/>
                  <a:gd name="connsiteY7" fmla="*/ 341709 h 366712"/>
                  <a:gd name="connsiteX8" fmla="*/ 341709 w 366712"/>
                  <a:gd name="connsiteY8" fmla="*/ 183356 h 366712"/>
                  <a:gd name="connsiteX9" fmla="*/ 183356 w 366712"/>
                  <a:gd name="connsiteY9" fmla="*/ 25003 h 366712"/>
                  <a:gd name="connsiteX10" fmla="*/ 183356 w 366712"/>
                  <a:gd name="connsiteY10" fmla="*/ 145852 h 366712"/>
                  <a:gd name="connsiteX11" fmla="*/ 195858 w 366712"/>
                  <a:gd name="connsiteY11" fmla="*/ 158353 h 366712"/>
                  <a:gd name="connsiteX12" fmla="*/ 195858 w 366712"/>
                  <a:gd name="connsiteY12" fmla="*/ 270867 h 366712"/>
                  <a:gd name="connsiteX13" fmla="*/ 183356 w 366712"/>
                  <a:gd name="connsiteY13" fmla="*/ 283369 h 366712"/>
                  <a:gd name="connsiteX14" fmla="*/ 170855 w 366712"/>
                  <a:gd name="connsiteY14" fmla="*/ 270867 h 366712"/>
                  <a:gd name="connsiteX15" fmla="*/ 170855 w 366712"/>
                  <a:gd name="connsiteY15" fmla="*/ 158353 h 366712"/>
                  <a:gd name="connsiteX16" fmla="*/ 183356 w 366712"/>
                  <a:gd name="connsiteY16" fmla="*/ 145852 h 366712"/>
                  <a:gd name="connsiteX17" fmla="*/ 183356 w 366712"/>
                  <a:gd name="connsiteY17" fmla="*/ 83344 h 366712"/>
                  <a:gd name="connsiteX18" fmla="*/ 204192 w 366712"/>
                  <a:gd name="connsiteY18" fmla="*/ 104180 h 366712"/>
                  <a:gd name="connsiteX19" fmla="*/ 183356 w 366712"/>
                  <a:gd name="connsiteY19" fmla="*/ 125016 h 366712"/>
                  <a:gd name="connsiteX20" fmla="*/ 162520 w 366712"/>
                  <a:gd name="connsiteY20" fmla="*/ 104180 h 366712"/>
                  <a:gd name="connsiteX21" fmla="*/ 183356 w 366712"/>
                  <a:gd name="connsiteY21" fmla="*/ 83344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6712" h="366712">
                    <a:moveTo>
                      <a:pt x="183356" y="0"/>
                    </a:moveTo>
                    <a:cubicBezTo>
                      <a:pt x="284621" y="0"/>
                      <a:pt x="366713" y="82091"/>
                      <a:pt x="366713" y="183356"/>
                    </a:cubicBezTo>
                    <a:cubicBezTo>
                      <a:pt x="366713" y="284621"/>
                      <a:pt x="284621" y="366713"/>
                      <a:pt x="183356" y="366713"/>
                    </a:cubicBezTo>
                    <a:cubicBezTo>
                      <a:pt x="82091" y="366713"/>
                      <a:pt x="0" y="284621"/>
                      <a:pt x="0" y="183356"/>
                    </a:cubicBezTo>
                    <a:cubicBezTo>
                      <a:pt x="0" y="82091"/>
                      <a:pt x="82091" y="0"/>
                      <a:pt x="183356" y="0"/>
                    </a:cubicBezTo>
                    <a:close/>
                    <a:moveTo>
                      <a:pt x="183356" y="25003"/>
                    </a:moveTo>
                    <a:cubicBezTo>
                      <a:pt x="95900" y="25003"/>
                      <a:pt x="25003" y="95900"/>
                      <a:pt x="25003" y="183356"/>
                    </a:cubicBezTo>
                    <a:cubicBezTo>
                      <a:pt x="25003" y="270812"/>
                      <a:pt x="95900" y="341709"/>
                      <a:pt x="183356" y="341709"/>
                    </a:cubicBezTo>
                    <a:cubicBezTo>
                      <a:pt x="270812" y="341709"/>
                      <a:pt x="341709" y="270812"/>
                      <a:pt x="341709" y="183356"/>
                    </a:cubicBezTo>
                    <a:cubicBezTo>
                      <a:pt x="341709" y="95900"/>
                      <a:pt x="270812" y="25003"/>
                      <a:pt x="183356" y="25003"/>
                    </a:cubicBezTo>
                    <a:close/>
                    <a:moveTo>
                      <a:pt x="183356" y="145852"/>
                    </a:moveTo>
                    <a:cubicBezTo>
                      <a:pt x="190260" y="145852"/>
                      <a:pt x="195858" y="151449"/>
                      <a:pt x="195858" y="158353"/>
                    </a:cubicBezTo>
                    <a:lnTo>
                      <a:pt x="195858" y="270867"/>
                    </a:lnTo>
                    <a:cubicBezTo>
                      <a:pt x="195858" y="277771"/>
                      <a:pt x="190260" y="283369"/>
                      <a:pt x="183356" y="283369"/>
                    </a:cubicBezTo>
                    <a:cubicBezTo>
                      <a:pt x="176452" y="283369"/>
                      <a:pt x="170855" y="277771"/>
                      <a:pt x="170855" y="270867"/>
                    </a:cubicBezTo>
                    <a:lnTo>
                      <a:pt x="170855" y="158353"/>
                    </a:lnTo>
                    <a:cubicBezTo>
                      <a:pt x="170855" y="151449"/>
                      <a:pt x="176452" y="145852"/>
                      <a:pt x="183356" y="145852"/>
                    </a:cubicBezTo>
                    <a:close/>
                    <a:moveTo>
                      <a:pt x="183356" y="83344"/>
                    </a:moveTo>
                    <a:cubicBezTo>
                      <a:pt x="194864" y="83344"/>
                      <a:pt x="204192" y="92672"/>
                      <a:pt x="204192" y="104180"/>
                    </a:cubicBezTo>
                    <a:cubicBezTo>
                      <a:pt x="204192" y="115687"/>
                      <a:pt x="194864" y="125016"/>
                      <a:pt x="183356" y="125016"/>
                    </a:cubicBezTo>
                    <a:cubicBezTo>
                      <a:pt x="171848" y="125016"/>
                      <a:pt x="162520" y="115687"/>
                      <a:pt x="162520" y="104180"/>
                    </a:cubicBezTo>
                    <a:cubicBezTo>
                      <a:pt x="162520" y="92672"/>
                      <a:pt x="171848" y="83344"/>
                      <a:pt x="183356" y="83344"/>
                    </a:cubicBezTo>
                    <a:close/>
                  </a:path>
                </a:pathLst>
              </a:custGeom>
              <a:solidFill>
                <a:schemeClr val="bg1"/>
              </a:solidFill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000" dirty="0"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85" name="分割条">
              <a:extLst>
                <a:ext uri="{FF2B5EF4-FFF2-40B4-BE49-F238E27FC236}">
                  <a16:creationId xmlns:a16="http://schemas.microsoft.com/office/drawing/2014/main" id="{89293B66-AF3A-E0FA-97D4-AAFDA8A3651B}"/>
                </a:ext>
              </a:extLst>
            </p:cNvPr>
            <p:cNvSpPr/>
            <p:nvPr/>
          </p:nvSpPr>
          <p:spPr>
            <a:xfrm>
              <a:off x="682962" y="3027193"/>
              <a:ext cx="3256217" cy="18000"/>
            </a:xfrm>
            <a:custGeom>
              <a:avLst/>
              <a:gdLst>
                <a:gd name="connsiteX0" fmla="*/ 16 w 2307864"/>
                <a:gd name="connsiteY0" fmla="*/ 53 h 9305"/>
                <a:gd name="connsiteX1" fmla="*/ 2307880 w 2307864"/>
                <a:gd name="connsiteY1" fmla="*/ 53 h 9305"/>
                <a:gd name="connsiteX2" fmla="*/ 2307880 w 2307864"/>
                <a:gd name="connsiteY2" fmla="*/ 9358 h 9305"/>
                <a:gd name="connsiteX3" fmla="*/ 16 w 2307864"/>
                <a:gd name="connsiteY3" fmla="*/ 9358 h 9305"/>
                <a:gd name="connsiteX4" fmla="*/ 16 w 2307864"/>
                <a:gd name="connsiteY4" fmla="*/ 53 h 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864" h="9305">
                  <a:moveTo>
                    <a:pt x="16" y="53"/>
                  </a:moveTo>
                  <a:lnTo>
                    <a:pt x="2307880" y="53"/>
                  </a:lnTo>
                  <a:lnTo>
                    <a:pt x="2307880" y="9358"/>
                  </a:lnTo>
                  <a:lnTo>
                    <a:pt x="16" y="9358"/>
                  </a:lnTo>
                  <a:lnTo>
                    <a:pt x="16" y="53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185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>
                <a:defRPr/>
              </a:pPr>
              <a:endParaRPr lang="zh-CN" altLang="en-US" sz="11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90" name="opin2-Github">
              <a:extLst>
                <a:ext uri="{FF2B5EF4-FFF2-40B4-BE49-F238E27FC236}">
                  <a16:creationId xmlns:a16="http://schemas.microsoft.com/office/drawing/2014/main" id="{F765EFCE-263C-7A62-F62C-4F87574C4E2B}"/>
                </a:ext>
              </a:extLst>
            </p:cNvPr>
            <p:cNvGrpSpPr/>
            <p:nvPr/>
          </p:nvGrpSpPr>
          <p:grpSpPr>
            <a:xfrm>
              <a:off x="601722" y="3057832"/>
              <a:ext cx="3444620" cy="553241"/>
              <a:chOff x="2847784" y="3457275"/>
              <a:chExt cx="3444620" cy="553241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67AC70E8-99FE-8A30-7A93-6EC8C2C0B867}"/>
                  </a:ext>
                </a:extLst>
              </p:cNvPr>
              <p:cNvGrpSpPr/>
              <p:nvPr/>
            </p:nvGrpSpPr>
            <p:grpSpPr>
              <a:xfrm>
                <a:off x="2847784" y="3457275"/>
                <a:ext cx="3444620" cy="553241"/>
                <a:chOff x="3797046" y="4228700"/>
                <a:chExt cx="4592826" cy="737654"/>
              </a:xfrm>
            </p:grpSpPr>
            <p:sp>
              <p:nvSpPr>
                <p:cNvPr id="93" name="矩形: 圆角 92">
                  <a:hlinkClick r:id="rId18"/>
                  <a:extLst>
                    <a:ext uri="{FF2B5EF4-FFF2-40B4-BE49-F238E27FC236}">
                      <a16:creationId xmlns:a16="http://schemas.microsoft.com/office/drawing/2014/main" id="{7BB1D63E-3B0F-4902-5935-3A940C1595B8}"/>
                    </a:ext>
                  </a:extLst>
                </p:cNvPr>
                <p:cNvSpPr/>
                <p:nvPr/>
              </p:nvSpPr>
              <p:spPr>
                <a:xfrm>
                  <a:off x="3797046" y="4228700"/>
                  <a:ext cx="4592826" cy="737654"/>
                </a:xfrm>
                <a:prstGeom prst="roundRect">
                  <a:avLst>
                    <a:gd name="adj" fmla="val 23831"/>
                  </a:avLst>
                </a:prstGeom>
                <a:solidFill>
                  <a:srgbClr val="000000">
                    <a:alpha val="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>
                    <a:defRPr/>
                  </a:pPr>
                  <a:r>
                    <a:rPr lang="en-US" altLang="zh-CN" sz="12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        GitHub </a:t>
                  </a:r>
                  <a:r>
                    <a:rPr lang="zh-CN" altLang="en-US" sz="1200" dirty="0">
                      <a:solidFill>
                        <a:schemeClr val="bg1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仓库</a:t>
                  </a:r>
                </a:p>
              </p:txBody>
            </p:sp>
            <p:sp>
              <p:nvSpPr>
                <p:cNvPr id="94" name="图形 2">
                  <a:extLst>
                    <a:ext uri="{FF2B5EF4-FFF2-40B4-BE49-F238E27FC236}">
                      <a16:creationId xmlns:a16="http://schemas.microsoft.com/office/drawing/2014/main" id="{A5B25EE1-8DAD-47AA-9641-8F282921884D}"/>
                    </a:ext>
                  </a:extLst>
                </p:cNvPr>
                <p:cNvSpPr/>
                <p:nvPr/>
              </p:nvSpPr>
              <p:spPr>
                <a:xfrm>
                  <a:off x="8088019" y="4496267"/>
                  <a:ext cx="108320" cy="197770"/>
                </a:xfrm>
                <a:custGeom>
                  <a:avLst/>
                  <a:gdLst>
                    <a:gd name="connsiteX0" fmla="*/ 32520 w 136000"/>
                    <a:gd name="connsiteY0" fmla="*/ 124024 h 126813"/>
                    <a:gd name="connsiteX1" fmla="*/ 20025 w 136000"/>
                    <a:gd name="connsiteY1" fmla="*/ 126801 h 126813"/>
                    <a:gd name="connsiteX2" fmla="*/ 19050 w 136000"/>
                    <a:gd name="connsiteY2" fmla="*/ 126814 h 126813"/>
                    <a:gd name="connsiteX3" fmla="*/ 5580 w 136000"/>
                    <a:gd name="connsiteY3" fmla="*/ 124024 h 126813"/>
                    <a:gd name="connsiteX4" fmla="*/ 4924 w 136000"/>
                    <a:gd name="connsiteY4" fmla="*/ 110897 h 126813"/>
                    <a:gd name="connsiteX5" fmla="*/ 5580 w 136000"/>
                    <a:gd name="connsiteY5" fmla="*/ 110552 h 126813"/>
                    <a:gd name="connsiteX6" fmla="*/ 89770 w 136000"/>
                    <a:gd name="connsiteY6" fmla="*/ 68458 h 126813"/>
                    <a:gd name="connsiteX7" fmla="*/ 90346 w 136000"/>
                    <a:gd name="connsiteY7" fmla="*/ 58660 h 126813"/>
                    <a:gd name="connsiteX8" fmla="*/ 89770 w 136000"/>
                    <a:gd name="connsiteY8" fmla="*/ 58355 h 126813"/>
                    <a:gd name="connsiteX9" fmla="*/ 5580 w 136000"/>
                    <a:gd name="connsiteY9" fmla="*/ 16260 h 126813"/>
                    <a:gd name="connsiteX10" fmla="*/ 5580 w 136000"/>
                    <a:gd name="connsiteY10" fmla="*/ 2790 h 126813"/>
                    <a:gd name="connsiteX11" fmla="*/ 19096 w 136000"/>
                    <a:gd name="connsiteY11" fmla="*/ 0 h 126813"/>
                    <a:gd name="connsiteX12" fmla="*/ 20074 w 136000"/>
                    <a:gd name="connsiteY12" fmla="*/ 14 h 126813"/>
                    <a:gd name="connsiteX13" fmla="*/ 31832 w 136000"/>
                    <a:gd name="connsiteY13" fmla="*/ 2462 h 126813"/>
                    <a:gd name="connsiteX14" fmla="*/ 32520 w 136000"/>
                    <a:gd name="connsiteY14" fmla="*/ 2790 h 126813"/>
                    <a:gd name="connsiteX15" fmla="*/ 123446 w 136000"/>
                    <a:gd name="connsiteY15" fmla="*/ 48252 h 126813"/>
                    <a:gd name="connsiteX16" fmla="*/ 124326 w 136000"/>
                    <a:gd name="connsiteY16" fmla="*/ 78107 h 126813"/>
                    <a:gd name="connsiteX17" fmla="*/ 123446 w 136000"/>
                    <a:gd name="connsiteY17" fmla="*/ 78561 h 126813"/>
                    <a:gd name="connsiteX18" fmla="*/ 32520 w 136000"/>
                    <a:gd name="connsiteY18" fmla="*/ 124024 h 126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36000" h="126813">
                      <a:moveTo>
                        <a:pt x="32520" y="124024"/>
                      </a:moveTo>
                      <a:cubicBezTo>
                        <a:pt x="29049" y="125759"/>
                        <a:pt x="24570" y="126685"/>
                        <a:pt x="20025" y="126801"/>
                      </a:cubicBezTo>
                      <a:lnTo>
                        <a:pt x="19050" y="126814"/>
                      </a:lnTo>
                      <a:cubicBezTo>
                        <a:pt x="14175" y="126814"/>
                        <a:pt x="9299" y="125883"/>
                        <a:pt x="5580" y="124024"/>
                      </a:cubicBezTo>
                      <a:cubicBezTo>
                        <a:pt x="-1634" y="120417"/>
                        <a:pt x="-1853" y="114636"/>
                        <a:pt x="4924" y="110897"/>
                      </a:cubicBezTo>
                      <a:lnTo>
                        <a:pt x="5580" y="110552"/>
                      </a:lnTo>
                      <a:lnTo>
                        <a:pt x="89770" y="68458"/>
                      </a:lnTo>
                      <a:cubicBezTo>
                        <a:pt x="95150" y="65768"/>
                        <a:pt x="95342" y="61466"/>
                        <a:pt x="90346" y="58660"/>
                      </a:cubicBezTo>
                      <a:lnTo>
                        <a:pt x="89770" y="58355"/>
                      </a:lnTo>
                      <a:lnTo>
                        <a:pt x="5580" y="16260"/>
                      </a:lnTo>
                      <a:cubicBezTo>
                        <a:pt x="-1860" y="12540"/>
                        <a:pt x="-1860" y="6510"/>
                        <a:pt x="5580" y="2790"/>
                      </a:cubicBezTo>
                      <a:cubicBezTo>
                        <a:pt x="9311" y="924"/>
                        <a:pt x="14205" y="-6"/>
                        <a:pt x="19096" y="0"/>
                      </a:cubicBezTo>
                      <a:lnTo>
                        <a:pt x="20074" y="14"/>
                      </a:lnTo>
                      <a:cubicBezTo>
                        <a:pt x="24307" y="127"/>
                        <a:pt x="28480" y="943"/>
                        <a:pt x="31832" y="2462"/>
                      </a:cubicBezTo>
                      <a:lnTo>
                        <a:pt x="32520" y="2790"/>
                      </a:lnTo>
                      <a:lnTo>
                        <a:pt x="123446" y="48252"/>
                      </a:lnTo>
                      <a:cubicBezTo>
                        <a:pt x="139886" y="56472"/>
                        <a:pt x="140179" y="69708"/>
                        <a:pt x="124326" y="78107"/>
                      </a:cubicBezTo>
                      <a:lnTo>
                        <a:pt x="123446" y="78561"/>
                      </a:lnTo>
                      <a:lnTo>
                        <a:pt x="32520" y="124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000" dirty="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  <p:sp>
            <p:nvSpPr>
              <p:cNvPr id="92" name="图形 4">
                <a:hlinkClick r:id="rId18"/>
                <a:extLst>
                  <a:ext uri="{FF2B5EF4-FFF2-40B4-BE49-F238E27FC236}">
                    <a16:creationId xmlns:a16="http://schemas.microsoft.com/office/drawing/2014/main" id="{9D9ABFBE-94C6-D8A7-E41A-57472C90C6FC}"/>
                  </a:ext>
                </a:extLst>
              </p:cNvPr>
              <p:cNvSpPr/>
              <p:nvPr/>
            </p:nvSpPr>
            <p:spPr>
              <a:xfrm>
                <a:off x="3020230" y="3610856"/>
                <a:ext cx="236050" cy="236050"/>
              </a:xfrm>
              <a:custGeom>
                <a:avLst/>
                <a:gdLst>
                  <a:gd name="connsiteX0" fmla="*/ 73819 w 185737"/>
                  <a:gd name="connsiteY0" fmla="*/ 0 h 185737"/>
                  <a:gd name="connsiteX1" fmla="*/ 80963 w 185737"/>
                  <a:gd name="connsiteY1" fmla="*/ 7144 h 185737"/>
                  <a:gd name="connsiteX2" fmla="*/ 74788 w 185737"/>
                  <a:gd name="connsiteY2" fmla="*/ 14222 h 185737"/>
                  <a:gd name="connsiteX3" fmla="*/ 73819 w 185737"/>
                  <a:gd name="connsiteY3" fmla="*/ 14288 h 185737"/>
                  <a:gd name="connsiteX4" fmla="*/ 35719 w 185737"/>
                  <a:gd name="connsiteY4" fmla="*/ 14288 h 185737"/>
                  <a:gd name="connsiteX5" fmla="*/ 14337 w 185737"/>
                  <a:gd name="connsiteY5" fmla="*/ 34251 h 185737"/>
                  <a:gd name="connsiteX6" fmla="*/ 14288 w 185737"/>
                  <a:gd name="connsiteY6" fmla="*/ 35719 h 185737"/>
                  <a:gd name="connsiteX7" fmla="*/ 14288 w 185737"/>
                  <a:gd name="connsiteY7" fmla="*/ 150019 h 185737"/>
                  <a:gd name="connsiteX8" fmla="*/ 34251 w 185737"/>
                  <a:gd name="connsiteY8" fmla="*/ 171400 h 185737"/>
                  <a:gd name="connsiteX9" fmla="*/ 35719 w 185737"/>
                  <a:gd name="connsiteY9" fmla="*/ 171450 h 185737"/>
                  <a:gd name="connsiteX10" fmla="*/ 150019 w 185737"/>
                  <a:gd name="connsiteY10" fmla="*/ 171450 h 185737"/>
                  <a:gd name="connsiteX11" fmla="*/ 171400 w 185737"/>
                  <a:gd name="connsiteY11" fmla="*/ 151486 h 185737"/>
                  <a:gd name="connsiteX12" fmla="*/ 171450 w 185737"/>
                  <a:gd name="connsiteY12" fmla="*/ 150019 h 185737"/>
                  <a:gd name="connsiteX13" fmla="*/ 171450 w 185737"/>
                  <a:gd name="connsiteY13" fmla="*/ 111919 h 185737"/>
                  <a:gd name="connsiteX14" fmla="*/ 178594 w 185737"/>
                  <a:gd name="connsiteY14" fmla="*/ 104775 h 185737"/>
                  <a:gd name="connsiteX15" fmla="*/ 185673 w 185737"/>
                  <a:gd name="connsiteY15" fmla="*/ 110949 h 185737"/>
                  <a:gd name="connsiteX16" fmla="*/ 185738 w 185737"/>
                  <a:gd name="connsiteY16" fmla="*/ 111919 h 185737"/>
                  <a:gd name="connsiteX17" fmla="*/ 185738 w 185737"/>
                  <a:gd name="connsiteY17" fmla="*/ 150019 h 185737"/>
                  <a:gd name="connsiteX18" fmla="*/ 151916 w 185737"/>
                  <a:gd name="connsiteY18" fmla="*/ 185688 h 185737"/>
                  <a:gd name="connsiteX19" fmla="*/ 150019 w 185737"/>
                  <a:gd name="connsiteY19" fmla="*/ 185738 h 185737"/>
                  <a:gd name="connsiteX20" fmla="*/ 35719 w 185737"/>
                  <a:gd name="connsiteY20" fmla="*/ 185738 h 185737"/>
                  <a:gd name="connsiteX21" fmla="*/ 50 w 185737"/>
                  <a:gd name="connsiteY21" fmla="*/ 151916 h 185737"/>
                  <a:gd name="connsiteX22" fmla="*/ 0 w 185737"/>
                  <a:gd name="connsiteY22" fmla="*/ 150019 h 185737"/>
                  <a:gd name="connsiteX23" fmla="*/ 0 w 185737"/>
                  <a:gd name="connsiteY23" fmla="*/ 35719 h 185737"/>
                  <a:gd name="connsiteX24" fmla="*/ 33822 w 185737"/>
                  <a:gd name="connsiteY24" fmla="*/ 50 h 185737"/>
                  <a:gd name="connsiteX25" fmla="*/ 35719 w 185737"/>
                  <a:gd name="connsiteY25" fmla="*/ 0 h 185737"/>
                  <a:gd name="connsiteX26" fmla="*/ 73819 w 185737"/>
                  <a:gd name="connsiteY26" fmla="*/ 0 h 185737"/>
                  <a:gd name="connsiteX27" fmla="*/ 169069 w 185737"/>
                  <a:gd name="connsiteY27" fmla="*/ 0 h 185737"/>
                  <a:gd name="connsiteX28" fmla="*/ 185682 w 185737"/>
                  <a:gd name="connsiteY28" fmla="*/ 15302 h 185737"/>
                  <a:gd name="connsiteX29" fmla="*/ 185738 w 185737"/>
                  <a:gd name="connsiteY29" fmla="*/ 16669 h 185737"/>
                  <a:gd name="connsiteX30" fmla="*/ 185738 w 185737"/>
                  <a:gd name="connsiteY30" fmla="*/ 64294 h 185737"/>
                  <a:gd name="connsiteX31" fmla="*/ 178594 w 185737"/>
                  <a:gd name="connsiteY31" fmla="*/ 71438 h 185737"/>
                  <a:gd name="connsiteX32" fmla="*/ 171515 w 185737"/>
                  <a:gd name="connsiteY32" fmla="*/ 65263 h 185737"/>
                  <a:gd name="connsiteX33" fmla="*/ 171450 w 185737"/>
                  <a:gd name="connsiteY33" fmla="*/ 64294 h 185737"/>
                  <a:gd name="connsiteX34" fmla="*/ 171450 w 185737"/>
                  <a:gd name="connsiteY34" fmla="*/ 24384 h 185737"/>
                  <a:gd name="connsiteX35" fmla="*/ 88395 w 185737"/>
                  <a:gd name="connsiteY35" fmla="*/ 107445 h 185737"/>
                  <a:gd name="connsiteX36" fmla="*/ 78293 w 185737"/>
                  <a:gd name="connsiteY36" fmla="*/ 107445 h 185737"/>
                  <a:gd name="connsiteX37" fmla="*/ 77601 w 185737"/>
                  <a:gd name="connsiteY37" fmla="*/ 98144 h 185737"/>
                  <a:gd name="connsiteX38" fmla="*/ 78293 w 185737"/>
                  <a:gd name="connsiteY38" fmla="*/ 97343 h 185737"/>
                  <a:gd name="connsiteX39" fmla="*/ 161334 w 185737"/>
                  <a:gd name="connsiteY39" fmla="*/ 14288 h 185737"/>
                  <a:gd name="connsiteX40" fmla="*/ 121444 w 185737"/>
                  <a:gd name="connsiteY40" fmla="*/ 14288 h 185737"/>
                  <a:gd name="connsiteX41" fmla="*/ 114300 w 185737"/>
                  <a:gd name="connsiteY41" fmla="*/ 7144 h 185737"/>
                  <a:gd name="connsiteX42" fmla="*/ 120474 w 185737"/>
                  <a:gd name="connsiteY42" fmla="*/ 65 h 185737"/>
                  <a:gd name="connsiteX43" fmla="*/ 121444 w 185737"/>
                  <a:gd name="connsiteY43" fmla="*/ 0 h 185737"/>
                  <a:gd name="connsiteX44" fmla="*/ 169069 w 185737"/>
                  <a:gd name="connsiteY4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85737" h="185737">
                    <a:moveTo>
                      <a:pt x="73819" y="0"/>
                    </a:moveTo>
                    <a:cubicBezTo>
                      <a:pt x="77764" y="0"/>
                      <a:pt x="80963" y="3198"/>
                      <a:pt x="80963" y="7144"/>
                    </a:cubicBezTo>
                    <a:cubicBezTo>
                      <a:pt x="80963" y="10760"/>
                      <a:pt x="78275" y="13749"/>
                      <a:pt x="74788" y="14222"/>
                    </a:cubicBezTo>
                    <a:lnTo>
                      <a:pt x="73819" y="14288"/>
                    </a:lnTo>
                    <a:lnTo>
                      <a:pt x="35719" y="14288"/>
                    </a:lnTo>
                    <a:cubicBezTo>
                      <a:pt x="24376" y="14288"/>
                      <a:pt x="15091" y="23100"/>
                      <a:pt x="14337" y="34251"/>
                    </a:cubicBezTo>
                    <a:lnTo>
                      <a:pt x="14288" y="35719"/>
                    </a:lnTo>
                    <a:lnTo>
                      <a:pt x="14288" y="150019"/>
                    </a:lnTo>
                    <a:cubicBezTo>
                      <a:pt x="14288" y="161362"/>
                      <a:pt x="23100" y="170646"/>
                      <a:pt x="34251" y="171400"/>
                    </a:cubicBezTo>
                    <a:lnTo>
                      <a:pt x="35719" y="171450"/>
                    </a:lnTo>
                    <a:lnTo>
                      <a:pt x="150019" y="171450"/>
                    </a:lnTo>
                    <a:cubicBezTo>
                      <a:pt x="161362" y="171450"/>
                      <a:pt x="170646" y="162637"/>
                      <a:pt x="171400" y="151486"/>
                    </a:cubicBezTo>
                    <a:lnTo>
                      <a:pt x="171450" y="150019"/>
                    </a:lnTo>
                    <a:lnTo>
                      <a:pt x="171450" y="111919"/>
                    </a:lnTo>
                    <a:cubicBezTo>
                      <a:pt x="171450" y="107974"/>
                      <a:pt x="174649" y="104775"/>
                      <a:pt x="178594" y="104775"/>
                    </a:cubicBezTo>
                    <a:cubicBezTo>
                      <a:pt x="182210" y="104775"/>
                      <a:pt x="185199" y="107463"/>
                      <a:pt x="185673" y="110949"/>
                    </a:cubicBezTo>
                    <a:lnTo>
                      <a:pt x="185738" y="111919"/>
                    </a:lnTo>
                    <a:lnTo>
                      <a:pt x="185738" y="150019"/>
                    </a:lnTo>
                    <a:cubicBezTo>
                      <a:pt x="185738" y="169110"/>
                      <a:pt x="170760" y="184702"/>
                      <a:pt x="151916" y="185688"/>
                    </a:cubicBezTo>
                    <a:lnTo>
                      <a:pt x="150019" y="185738"/>
                    </a:lnTo>
                    <a:lnTo>
                      <a:pt x="35719" y="185738"/>
                    </a:lnTo>
                    <a:cubicBezTo>
                      <a:pt x="16628" y="185738"/>
                      <a:pt x="1036" y="170760"/>
                      <a:pt x="50" y="151916"/>
                    </a:cubicBezTo>
                    <a:lnTo>
                      <a:pt x="0" y="150019"/>
                    </a:lnTo>
                    <a:lnTo>
                      <a:pt x="0" y="35719"/>
                    </a:lnTo>
                    <a:cubicBezTo>
                      <a:pt x="0" y="16628"/>
                      <a:pt x="14977" y="1036"/>
                      <a:pt x="33822" y="50"/>
                    </a:cubicBezTo>
                    <a:lnTo>
                      <a:pt x="35719" y="0"/>
                    </a:lnTo>
                    <a:lnTo>
                      <a:pt x="73819" y="0"/>
                    </a:lnTo>
                    <a:close/>
                    <a:moveTo>
                      <a:pt x="169069" y="0"/>
                    </a:moveTo>
                    <a:cubicBezTo>
                      <a:pt x="177815" y="0"/>
                      <a:pt x="184987" y="6735"/>
                      <a:pt x="185682" y="15302"/>
                    </a:cubicBezTo>
                    <a:lnTo>
                      <a:pt x="185738" y="16669"/>
                    </a:lnTo>
                    <a:lnTo>
                      <a:pt x="185738" y="64294"/>
                    </a:lnTo>
                    <a:cubicBezTo>
                      <a:pt x="185738" y="68239"/>
                      <a:pt x="182539" y="71438"/>
                      <a:pt x="178594" y="71438"/>
                    </a:cubicBezTo>
                    <a:cubicBezTo>
                      <a:pt x="174977" y="71438"/>
                      <a:pt x="171988" y="68750"/>
                      <a:pt x="171515" y="65263"/>
                    </a:cubicBezTo>
                    <a:lnTo>
                      <a:pt x="171450" y="64294"/>
                    </a:lnTo>
                    <a:lnTo>
                      <a:pt x="171450" y="24384"/>
                    </a:lnTo>
                    <a:lnTo>
                      <a:pt x="88395" y="107445"/>
                    </a:lnTo>
                    <a:cubicBezTo>
                      <a:pt x="85605" y="110235"/>
                      <a:pt x="81083" y="110235"/>
                      <a:pt x="78293" y="107445"/>
                    </a:cubicBezTo>
                    <a:cubicBezTo>
                      <a:pt x="75756" y="104909"/>
                      <a:pt x="75526" y="100940"/>
                      <a:pt x="77601" y="98144"/>
                    </a:cubicBezTo>
                    <a:lnTo>
                      <a:pt x="78293" y="97343"/>
                    </a:lnTo>
                    <a:lnTo>
                      <a:pt x="161334" y="14288"/>
                    </a:lnTo>
                    <a:lnTo>
                      <a:pt x="121444" y="14288"/>
                    </a:lnTo>
                    <a:cubicBezTo>
                      <a:pt x="117499" y="14288"/>
                      <a:pt x="114300" y="11089"/>
                      <a:pt x="114300" y="7144"/>
                    </a:cubicBezTo>
                    <a:cubicBezTo>
                      <a:pt x="114300" y="3527"/>
                      <a:pt x="116988" y="538"/>
                      <a:pt x="120474" y="65"/>
                    </a:cubicBezTo>
                    <a:lnTo>
                      <a:pt x="121444" y="0"/>
                    </a:lnTo>
                    <a:lnTo>
                      <a:pt x="169069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400" dirty="0">
                  <a:latin typeface="HarmonyOS Sans SC" panose="00000500000000000000" pitchFamily="2" charset="-122"/>
                </a:endParaRP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4CC6AFA-9256-2EC7-1D1D-151C5CD4B49A}"/>
              </a:ext>
            </a:extLst>
          </p:cNvPr>
          <p:cNvGrpSpPr/>
          <p:nvPr/>
        </p:nvGrpSpPr>
        <p:grpSpPr>
          <a:xfrm>
            <a:off x="10861040" y="955810"/>
            <a:ext cx="3335476" cy="5307764"/>
            <a:chOff x="10861040" y="955810"/>
            <a:chExt cx="3335476" cy="5307764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12600FE-6563-B6E3-ADC2-C3D0B54B70C8}"/>
                </a:ext>
              </a:extLst>
            </p:cNvPr>
            <p:cNvGrpSpPr/>
            <p:nvPr/>
          </p:nvGrpSpPr>
          <p:grpSpPr>
            <a:xfrm>
              <a:off x="10861040" y="955810"/>
              <a:ext cx="3335476" cy="5307764"/>
              <a:chOff x="10861040" y="955810"/>
              <a:chExt cx="3335476" cy="530776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26F392D-7EDE-A9E4-B2BD-2A5B5D96CB69}"/>
                  </a:ext>
                </a:extLst>
              </p:cNvPr>
              <p:cNvSpPr/>
              <p:nvPr/>
            </p:nvSpPr>
            <p:spPr>
              <a:xfrm>
                <a:off x="10861040" y="955810"/>
                <a:ext cx="3335476" cy="5307764"/>
              </a:xfrm>
              <a:prstGeom prst="rect">
                <a:avLst/>
              </a:prstGeom>
              <a:solidFill>
                <a:srgbClr val="F2F2F2">
                  <a:alpha val="40000"/>
                </a:srgb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选择窗格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“知道了”按钮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弹窗：一些故事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▾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Opinion 2 - GitHub</a:t>
                </a:r>
              </a:p>
              <a:p>
                <a:pPr marL="457108" marR="0" lvl="1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Icon_link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</a:t>
                </a:r>
                <a:endParaRPr lang="en-US" altLang="zh-CN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marL="455613" marR="0" lvl="1" indent="-12065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 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组合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1" indent="1588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分割条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Opinion 1 – Stories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  <a:cs typeface="+mn-cs"/>
                  </a:rPr>
                  <a:t>   Opinions List Background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-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dd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-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filled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ic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-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dd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-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bo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a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rd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Page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Title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Back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Back-background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Quit-b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u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t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ton</a:t>
                </a:r>
                <a:endParaRPr lang="zh-CN" altLang="en-US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Version 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info</a:t>
                </a:r>
                <a:endParaRPr lang="zh-CN" altLang="en-US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PPT Title</a:t>
                </a:r>
                <a:endParaRPr lang="zh-CN" altLang="en-US" sz="1200" dirty="0">
                  <a:solidFill>
                    <a:prstClr val="black"/>
                  </a:solidFill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</a:endParaRP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▸ HarmonyOS_logo</a:t>
                </a: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en-US" altLang="zh-CN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   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copyright info</a:t>
                </a:r>
              </a:p>
              <a:p>
                <a:pPr marL="0" marR="0" lvl="0" indent="0" algn="just" defTabSz="457108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创粗黑(商用需授权)" panose="00000500000000000000" pitchFamily="2" charset="-122"/>
                  <a:ea typeface="字魂创粗黑(商用需授权)" panose="00000500000000000000" pitchFamily="2" charset="-122"/>
                  <a:cs typeface="+mn-cs"/>
                </a:endParaRP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90F81081-FEF9-3A1F-0D5C-53BA85307F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971454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全部显示</a:t>
                </a: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46E32195-5197-CB87-0A88-6BE4018001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3102" y="1541390"/>
                <a:ext cx="781634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rPr>
                  <a:t>全部隐藏</a:t>
                </a:r>
              </a:p>
            </p:txBody>
          </p:sp>
          <p:pic>
            <p:nvPicPr>
              <p:cNvPr id="72" name="图形 71">
                <a:extLst>
                  <a:ext uri="{FF2B5EF4-FFF2-40B4-BE49-F238E27FC236}">
                    <a16:creationId xmlns:a16="http://schemas.microsoft.com/office/drawing/2014/main" id="{14380C4C-AC09-AE90-D9A2-D23150140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3534396" y="1079312"/>
                <a:ext cx="193369" cy="193369"/>
              </a:xfrm>
              <a:prstGeom prst="rect">
                <a:avLst/>
              </a:prstGeom>
            </p:spPr>
          </p:pic>
          <p:sp>
            <p:nvSpPr>
              <p:cNvPr id="74" name="图形 69">
                <a:extLst>
                  <a:ext uri="{FF2B5EF4-FFF2-40B4-BE49-F238E27FC236}">
                    <a16:creationId xmlns:a16="http://schemas.microsoft.com/office/drawing/2014/main" id="{7DC51228-A661-D3B9-8F32-C3EEA096DAFF}"/>
                  </a:ext>
                </a:extLst>
              </p:cNvPr>
              <p:cNvSpPr/>
              <p:nvPr/>
            </p:nvSpPr>
            <p:spPr>
              <a:xfrm>
                <a:off x="13884537" y="1130002"/>
                <a:ext cx="96530" cy="96530"/>
              </a:xfrm>
              <a:custGeom>
                <a:avLst/>
                <a:gdLst>
                  <a:gd name="connsiteX0" fmla="*/ 95204 w 96530"/>
                  <a:gd name="connsiteY0" fmla="*/ 1326 h 96530"/>
                  <a:gd name="connsiteX1" fmla="*/ 95204 w 96530"/>
                  <a:gd name="connsiteY1" fmla="*/ 7727 h 96530"/>
                  <a:gd name="connsiteX2" fmla="*/ 7727 w 96530"/>
                  <a:gd name="connsiteY2" fmla="*/ 95204 h 96530"/>
                  <a:gd name="connsiteX3" fmla="*/ 1326 w 96530"/>
                  <a:gd name="connsiteY3" fmla="*/ 95204 h 96530"/>
                  <a:gd name="connsiteX4" fmla="*/ 1326 w 96530"/>
                  <a:gd name="connsiteY4" fmla="*/ 88803 h 96530"/>
                  <a:gd name="connsiteX5" fmla="*/ 41865 w 96530"/>
                  <a:gd name="connsiteY5" fmla="*/ 48262 h 96530"/>
                  <a:gd name="connsiteX6" fmla="*/ 1326 w 96530"/>
                  <a:gd name="connsiteY6" fmla="*/ 7727 h 96530"/>
                  <a:gd name="connsiteX7" fmla="*/ 1326 w 96530"/>
                  <a:gd name="connsiteY7" fmla="*/ 1326 h 96530"/>
                  <a:gd name="connsiteX8" fmla="*/ 7727 w 96530"/>
                  <a:gd name="connsiteY8" fmla="*/ 1326 h 96530"/>
                  <a:gd name="connsiteX9" fmla="*/ 48265 w 96530"/>
                  <a:gd name="connsiteY9" fmla="*/ 41862 h 96530"/>
                  <a:gd name="connsiteX10" fmla="*/ 88803 w 96530"/>
                  <a:gd name="connsiteY10" fmla="*/ 1326 h 96530"/>
                  <a:gd name="connsiteX11" fmla="*/ 95204 w 96530"/>
                  <a:gd name="connsiteY11" fmla="*/ 1326 h 96530"/>
                  <a:gd name="connsiteX12" fmla="*/ 95204 w 96530"/>
                  <a:gd name="connsiteY12" fmla="*/ 88803 h 96530"/>
                  <a:gd name="connsiteX13" fmla="*/ 95204 w 96530"/>
                  <a:gd name="connsiteY13" fmla="*/ 95204 h 96530"/>
                  <a:gd name="connsiteX14" fmla="*/ 88803 w 96530"/>
                  <a:gd name="connsiteY14" fmla="*/ 95204 h 96530"/>
                  <a:gd name="connsiteX15" fmla="*/ 52533 w 96530"/>
                  <a:gd name="connsiteY15" fmla="*/ 58932 h 96530"/>
                  <a:gd name="connsiteX16" fmla="*/ 58933 w 96530"/>
                  <a:gd name="connsiteY16" fmla="*/ 52532 h 96530"/>
                  <a:gd name="connsiteX17" fmla="*/ 95204 w 96530"/>
                  <a:gd name="connsiteY17" fmla="*/ 88803 h 9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6530" h="96530">
                    <a:moveTo>
                      <a:pt x="95204" y="1326"/>
                    </a:moveTo>
                    <a:cubicBezTo>
                      <a:pt x="96972" y="3093"/>
                      <a:pt x="96972" y="5959"/>
                      <a:pt x="95204" y="7727"/>
                    </a:cubicBezTo>
                    <a:lnTo>
                      <a:pt x="7727" y="95204"/>
                    </a:lnTo>
                    <a:cubicBezTo>
                      <a:pt x="5959" y="96972"/>
                      <a:pt x="3093" y="96972"/>
                      <a:pt x="1326" y="95204"/>
                    </a:cubicBezTo>
                    <a:cubicBezTo>
                      <a:pt x="-442" y="93437"/>
                      <a:pt x="-442" y="90571"/>
                      <a:pt x="1326" y="88803"/>
                    </a:cubicBezTo>
                    <a:lnTo>
                      <a:pt x="41865" y="48262"/>
                    </a:lnTo>
                    <a:lnTo>
                      <a:pt x="1326" y="7727"/>
                    </a:lnTo>
                    <a:cubicBezTo>
                      <a:pt x="-442" y="5959"/>
                      <a:pt x="-442" y="3093"/>
                      <a:pt x="1326" y="1326"/>
                    </a:cubicBezTo>
                    <a:cubicBezTo>
                      <a:pt x="3093" y="-442"/>
                      <a:pt x="5959" y="-442"/>
                      <a:pt x="7727" y="1326"/>
                    </a:cubicBezTo>
                    <a:lnTo>
                      <a:pt x="48265" y="41862"/>
                    </a:lnTo>
                    <a:lnTo>
                      <a:pt x="88803" y="1326"/>
                    </a:lnTo>
                    <a:cubicBezTo>
                      <a:pt x="90571" y="-442"/>
                      <a:pt x="93437" y="-442"/>
                      <a:pt x="95204" y="1326"/>
                    </a:cubicBezTo>
                    <a:close/>
                    <a:moveTo>
                      <a:pt x="95204" y="88803"/>
                    </a:moveTo>
                    <a:cubicBezTo>
                      <a:pt x="96972" y="90571"/>
                      <a:pt x="96972" y="93437"/>
                      <a:pt x="95204" y="95204"/>
                    </a:cubicBezTo>
                    <a:cubicBezTo>
                      <a:pt x="93437" y="96972"/>
                      <a:pt x="90571" y="96972"/>
                      <a:pt x="88803" y="95204"/>
                    </a:cubicBezTo>
                    <a:lnTo>
                      <a:pt x="52533" y="58932"/>
                    </a:lnTo>
                    <a:lnTo>
                      <a:pt x="58933" y="52532"/>
                    </a:lnTo>
                    <a:lnTo>
                      <a:pt x="95204" y="88803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 w="1270" cap="flat">
                <a:solidFill>
                  <a:schemeClr val="bg2">
                    <a:lumMod val="1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00CE997-B967-A9A5-AF34-2622B27F5882}"/>
                  </a:ext>
                </a:extLst>
              </p:cNvPr>
              <p:cNvGrpSpPr/>
              <p:nvPr/>
            </p:nvGrpSpPr>
            <p:grpSpPr>
              <a:xfrm>
                <a:off x="13851913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C8AB7BFB-94A0-2FA2-BBEF-13BB03B028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76" name="图形 75">
                  <a:extLst>
                    <a:ext uri="{FF2B5EF4-FFF2-40B4-BE49-F238E27FC236}">
                      <a16:creationId xmlns:a16="http://schemas.microsoft.com/office/drawing/2014/main" id="{5C25914B-5F4D-41C4-9B2C-9A6BDA01F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5BE7EA78-4D63-AFFD-B4C8-CDE83520E920}"/>
                  </a:ext>
                </a:extLst>
              </p:cNvPr>
              <p:cNvGrpSpPr/>
              <p:nvPr/>
            </p:nvGrpSpPr>
            <p:grpSpPr>
              <a:xfrm>
                <a:off x="13651361" y="1606098"/>
                <a:ext cx="129154" cy="129779"/>
                <a:chOff x="13877970" y="1600897"/>
                <a:chExt cx="129154" cy="129779"/>
              </a:xfrm>
            </p:grpSpPr>
            <p:sp>
              <p:nvSpPr>
                <p:cNvPr id="87" name="矩形: 圆角 86">
                  <a:extLst>
                    <a:ext uri="{FF2B5EF4-FFF2-40B4-BE49-F238E27FC236}">
                      <a16:creationId xmlns:a16="http://schemas.microsoft.com/office/drawing/2014/main" id="{2B4E273F-7986-B287-EF6F-248012D22D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77970" y="1600897"/>
                  <a:ext cx="129154" cy="129779"/>
                </a:xfrm>
                <a:prstGeom prst="roundRect">
                  <a:avLst>
                    <a:gd name="adj" fmla="val 24302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字魂创粗黑(商用需授权)" panose="00000500000000000000" pitchFamily="2" charset="-122"/>
                    <a:ea typeface="字魂创粗黑(商用需授权)" panose="00000500000000000000" pitchFamily="2" charset="-122"/>
                  </a:endParaRPr>
                </a:p>
              </p:txBody>
            </p:sp>
            <p:pic>
              <p:nvPicPr>
                <p:cNvPr id="88" name="图形 87">
                  <a:extLst>
                    <a:ext uri="{FF2B5EF4-FFF2-40B4-BE49-F238E27FC236}">
                      <a16:creationId xmlns:a16="http://schemas.microsoft.com/office/drawing/2014/main" id="{29415E96-02F5-76B8-8B43-0FB05BF582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3884537" y="1608517"/>
                  <a:ext cx="113953" cy="1139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630A731-4C49-D30F-E138-3E2BD2A80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2142962"/>
              <a:ext cx="417953" cy="109712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07CC383-7207-7E2F-B9D7-A76BD131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3291526"/>
              <a:ext cx="417953" cy="109712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B13273A-56F1-B615-1956-FF2CCB49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09170" y="4427239"/>
              <a:ext cx="417953" cy="1097125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F2536FEB-283E-0ADA-77B6-B5E7C61EE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rcRect b="41558"/>
            <a:stretch/>
          </p:blipFill>
          <p:spPr>
            <a:xfrm>
              <a:off x="13609170" y="5573534"/>
              <a:ext cx="417953" cy="641183"/>
            </a:xfrm>
            <a:prstGeom prst="rect">
              <a:avLst/>
            </a:prstGeom>
          </p:spPr>
        </p:pic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623196" y="5225919"/>
            <a:ext cx="2048509" cy="1317601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55D259-FB76-655E-8385-600F9C4F9572}"/>
              </a:ext>
            </a:extLst>
          </p:cNvPr>
          <p:cNvGrpSpPr/>
          <p:nvPr/>
        </p:nvGrpSpPr>
        <p:grpSpPr>
          <a:xfrm>
            <a:off x="-1" y="6307901"/>
            <a:ext cx="14400205" cy="215444"/>
            <a:chOff x="-35796" y="6107460"/>
            <a:chExt cx="14400205" cy="21544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872F53E-4038-7066-342E-6C33009969BF}"/>
                </a:ext>
              </a:extLst>
            </p:cNvPr>
            <p:cNvSpPr>
              <a:spLocks/>
            </p:cNvSpPr>
            <p:nvPr/>
          </p:nvSpPr>
          <p:spPr>
            <a:xfrm>
              <a:off x="-35796" y="6110665"/>
              <a:ext cx="14400205" cy="193369"/>
            </a:xfrm>
            <a:prstGeom prst="rect">
              <a:avLst/>
            </a:prstGeom>
            <a:solidFill>
              <a:srgbClr val="F5F5F5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35F9A14-89F8-6A55-AC2D-851AD02A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539643" y="6117225"/>
              <a:ext cx="1499959" cy="179682"/>
            </a:xfrm>
            <a:prstGeom prst="rect">
              <a:avLst/>
            </a:prstGeom>
          </p:spPr>
        </p:pic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5EC2AADC-23D8-1368-C2B3-5C6C881B88EF}"/>
                </a:ext>
              </a:extLst>
            </p:cNvPr>
            <p:cNvSpPr>
              <a:spLocks/>
            </p:cNvSpPr>
            <p:nvPr/>
          </p:nvSpPr>
          <p:spPr>
            <a:xfrm>
              <a:off x="12120880" y="6174746"/>
              <a:ext cx="1848544" cy="837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2ACF70E-B38C-A4EB-2FC3-2434F453428E}"/>
                </a:ext>
              </a:extLst>
            </p:cNvPr>
            <p:cNvSpPr>
              <a:spLocks/>
            </p:cNvSpPr>
            <p:nvPr/>
          </p:nvSpPr>
          <p:spPr>
            <a:xfrm>
              <a:off x="12905098" y="6185136"/>
              <a:ext cx="62865" cy="628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2540" dir="5400000" sx="97000" sy="97000" algn="t" rotWithShape="0">
                <a:schemeClr val="bg1">
                  <a:lumMod val="6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972F2DA-1B6E-7E31-8512-5FCDF0D4E5E6}"/>
                </a:ext>
              </a:extLst>
            </p:cNvPr>
            <p:cNvSpPr>
              <a:spLocks/>
            </p:cNvSpPr>
            <p:nvPr/>
          </p:nvSpPr>
          <p:spPr>
            <a:xfrm>
              <a:off x="12996507" y="6205808"/>
              <a:ext cx="21600" cy="21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BD8B8E-FCD7-4F74-6AB4-63E44A0F22E7}"/>
                </a:ext>
              </a:extLst>
            </p:cNvPr>
            <p:cNvSpPr txBox="1">
              <a:spLocks/>
            </p:cNvSpPr>
            <p:nvPr/>
          </p:nvSpPr>
          <p:spPr>
            <a:xfrm>
              <a:off x="13933138" y="6107460"/>
              <a:ext cx="4115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90%</a:t>
              </a:r>
              <a:endParaRPr lang="zh-CN" altLang="en-US" sz="800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90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B89758C-50F8-47FD-75B1-27C82BD6EBBA}"/>
              </a:ext>
            </a:extLst>
          </p:cNvPr>
          <p:cNvGrpSpPr/>
          <p:nvPr/>
        </p:nvGrpSpPr>
        <p:grpSpPr>
          <a:xfrm>
            <a:off x="-121920" y="-167640"/>
            <a:ext cx="14578863" cy="6827520"/>
            <a:chOff x="-121920" y="-167640"/>
            <a:chExt cx="14578863" cy="682752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4657620-7AF9-30CF-86F2-15B96797A7AA}"/>
                </a:ext>
              </a:extLst>
            </p:cNvPr>
            <p:cNvGrpSpPr/>
            <p:nvPr/>
          </p:nvGrpSpPr>
          <p:grpSpPr>
            <a:xfrm>
              <a:off x="-1" y="-1"/>
              <a:ext cx="14400213" cy="6543521"/>
              <a:chOff x="-1" y="-1"/>
              <a:chExt cx="14400213" cy="6543521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6ECDC061-EC35-58B0-10F6-FA7F09A9A0D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-1" y="-1"/>
                <a:ext cx="14400213" cy="6480175"/>
                <a:chOff x="681034" y="95061"/>
                <a:chExt cx="13038135" cy="6164921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33DD342E-826B-431D-A235-E502E6764F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Blur radius="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588" b="7588"/>
                <a:stretch/>
              </p:blipFill>
              <p:spPr>
                <a:xfrm>
                  <a:off x="681040" y="98270"/>
                  <a:ext cx="13038129" cy="6161712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4B199F35-62AD-B4EF-532F-BFFFA956A9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1034" y="98270"/>
                  <a:ext cx="13038129" cy="6161712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solidFill>
                    <a:srgbClr val="FD8C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9F699FB6-4501-330E-1E6B-929A2FC854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1034" y="95061"/>
                  <a:ext cx="13038129" cy="6161712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/>
                </a:p>
              </p:txBody>
            </p:sp>
          </p:grp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C01DF55-A91E-02CF-4113-620018474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911" y="607097"/>
                <a:ext cx="115077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Rajdhani Semibold" panose="02000000000000000000" pitchFamily="2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rPr>
                  <a:t>文件   </a:t>
                </a:r>
                <a:r>
                  <a:rPr lang="en-US" altLang="zh-CN" sz="1400">
                    <a:latin typeface="Rajdhani Semibold" panose="02000000000000000000" pitchFamily="2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rPr>
                  <a:t> </a:t>
                </a:r>
                <a:r>
                  <a:rPr lang="zh-CN" altLang="en-US" sz="1400">
                    <a:latin typeface="Rajdhani Semibold" panose="02000000000000000000" pitchFamily="2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rPr>
                  <a:t> 开始   插入   绘图   设计   切换   动画   幻灯片放映   录制   审阅   视图   帮助</a:t>
                </a:r>
                <a:r>
                  <a:rPr lang="en-US" altLang="zh-CN" sz="1400">
                    <a:latin typeface="Rajdhani Semibold" panose="02000000000000000000" pitchFamily="2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rPr>
                  <a:t>		</a:t>
                </a:r>
                <a:endParaRPr lang="zh-CN" altLang="en-US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DD19D640-1872-F0A2-8C11-4273337002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33380" y="639383"/>
                <a:ext cx="457200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E2C00847-23E5-5A6E-39C1-DF7A9D6021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81948" y="639383"/>
                <a:ext cx="355803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670061C9-0EAC-8F07-BC47-5BC73AB52CF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9118" y="639382"/>
                <a:ext cx="533474" cy="230762"/>
              </a:xfrm>
              <a:prstGeom prst="roundRect">
                <a:avLst>
                  <a:gd name="adj" fmla="val 24302"/>
                </a:avLst>
              </a:prstGeom>
              <a:solidFill>
                <a:srgbClr val="FD8C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1ECF7D90-8018-54C5-01EF-F3735411D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3" y="945651"/>
                <a:ext cx="1402723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489C6EC-7221-845D-B4F8-52909AE1A1C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3204341" y="167879"/>
                <a:ext cx="1003867" cy="183000"/>
                <a:chOff x="5690057" y="3148647"/>
                <a:chExt cx="1199814" cy="21872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pic>
              <p:nvPicPr>
                <p:cNvPr id="34" name="图形 33">
                  <a:extLst>
                    <a:ext uri="{FF2B5EF4-FFF2-40B4-BE49-F238E27FC236}">
                      <a16:creationId xmlns:a16="http://schemas.microsoft.com/office/drawing/2014/main" id="{C905A96F-6B3B-A483-94E0-471AD5623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747" y="3148647"/>
                  <a:ext cx="176545" cy="185863"/>
                </a:xfrm>
                <a:prstGeom prst="rect">
                  <a:avLst/>
                </a:prstGeom>
              </p:spPr>
            </p:pic>
            <p:pic>
              <p:nvPicPr>
                <p:cNvPr id="36" name="图形 35">
                  <a:extLst>
                    <a:ext uri="{FF2B5EF4-FFF2-40B4-BE49-F238E27FC236}">
                      <a16:creationId xmlns:a16="http://schemas.microsoft.com/office/drawing/2014/main" id="{03EE1AF3-E5C2-892B-92A1-FCE8E9096A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0057" y="3181505"/>
                  <a:ext cx="185863" cy="185863"/>
                </a:xfrm>
                <a:prstGeom prst="rect">
                  <a:avLst/>
                </a:prstGeom>
              </p:spPr>
            </p:pic>
            <p:pic>
              <p:nvPicPr>
                <p:cNvPr id="38" name="图形 37">
                  <a:extLst>
                    <a:ext uri="{FF2B5EF4-FFF2-40B4-BE49-F238E27FC236}">
                      <a16:creationId xmlns:a16="http://schemas.microsoft.com/office/drawing/2014/main" id="{86D622A7-6321-878A-C047-D4F94F358D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4008" y="3148647"/>
                  <a:ext cx="185863" cy="185863"/>
                </a:xfrm>
                <a:prstGeom prst="rect">
                  <a:avLst/>
                </a:prstGeom>
              </p:spPr>
            </p:pic>
          </p:grp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0613E4B6-43D0-CBFD-01FE-561058B00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21" y="1064451"/>
                <a:ext cx="0" cy="51280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197CC8F9-A838-FDEF-107D-49E7FDE030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63795" y="102684"/>
                <a:ext cx="4217731" cy="315443"/>
              </a:xfrm>
              <a:prstGeom prst="roundRect">
                <a:avLst/>
              </a:prstGeom>
              <a:solidFill>
                <a:srgbClr val="FFFFFF">
                  <a:alpha val="56863"/>
                </a:srgb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r="5400000" algn="t" rotWithShape="0">
                  <a:schemeClr val="bg1">
                    <a:lumMod val="5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777D037-0835-7293-9650-97AEADF3C4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702" y="96070"/>
                <a:ext cx="34046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Rajdhani Semibold" panose="02000000000000000000" pitchFamily="2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rPr>
                  <a:t>PowerPoint		</a:t>
                </a:r>
                <a:r>
                  <a:rPr lang="zh-CN" altLang="en-US" sz="1400" dirty="0">
                    <a:latin typeface="Rajdhani Medium" panose="02000000000000000000" pitchFamily="50" charset="0"/>
                    <a:ea typeface="字魂创粗黑(商用需授权)" panose="00000500000000000000" pitchFamily="2" charset="-122"/>
                    <a:cs typeface="Rajdhani Medium" panose="02000000000000000000" pitchFamily="50" charset="0"/>
                  </a:rPr>
                  <a:t>黑屏</a:t>
                </a:r>
                <a:r>
                  <a:rPr lang="en-US" altLang="zh-CN" sz="1400" dirty="0">
                    <a:latin typeface="Rajdhani Medium" panose="02000000000000000000" pitchFamily="50" charset="0"/>
                    <a:ea typeface="字魂创粗黑(商用需授权)" panose="00000500000000000000" pitchFamily="2" charset="-122"/>
                    <a:cs typeface="Rajdhani Medium" panose="02000000000000000000" pitchFamily="50" charset="0"/>
                  </a:rPr>
                  <a:t>3.pptx</a:t>
                </a:r>
                <a:endParaRPr lang="zh-CN" altLang="en-US" sz="1600" dirty="0">
                  <a:latin typeface="Rajdhani Medium" panose="02000000000000000000" pitchFamily="50" charset="0"/>
                  <a:ea typeface="字魂创粗黑(商用需授权)" panose="00000500000000000000" pitchFamily="2" charset="-122"/>
                  <a:cs typeface="Rajdhani Medium" panose="02000000000000000000" pitchFamily="50" charset="0"/>
                </a:endParaRP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66A9EA7D-AC2F-E12E-6570-C73B67B488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2535" y="2483901"/>
                <a:ext cx="1980846" cy="1238400"/>
              </a:xfrm>
              <a:prstGeom prst="roundRect">
                <a:avLst>
                  <a:gd name="adj" fmla="val 8435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51D3FFA-BEA8-72ED-32A8-189BFB9147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132" y="1030516"/>
                <a:ext cx="372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2</a:t>
                </a:r>
                <a:endParaRPr lang="zh-CN" altLang="en-US" sz="16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EF24D9D3-D533-545A-8B98-57A5B49FFC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3196" y="5225919"/>
                <a:ext cx="2048509" cy="1317601"/>
              </a:xfrm>
              <a:prstGeom prst="roundRect">
                <a:avLst>
                  <a:gd name="adj" fmla="val 9899"/>
                </a:avLst>
              </a:prstGeom>
              <a:noFill/>
              <a:ln w="38100">
                <a:solidFill>
                  <a:srgbClr val="FD8C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29C564B2-4055-7A1B-146E-9E26E47013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1055" y="5264778"/>
                <a:ext cx="1980846" cy="1238400"/>
              </a:xfrm>
              <a:prstGeom prst="roundRect">
                <a:avLst>
                  <a:gd name="adj" fmla="val 8435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533228F-73AF-4900-A73F-F5B62BE82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652" y="3811395"/>
                <a:ext cx="372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4</a:t>
                </a:r>
                <a:endParaRPr lang="zh-CN" altLang="en-US" sz="16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50CBBA80-F9AE-D63F-7F9D-F8AC049D31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1055" y="3867484"/>
                <a:ext cx="1980846" cy="1238400"/>
              </a:xfrm>
              <a:prstGeom prst="roundRect">
                <a:avLst>
                  <a:gd name="adj" fmla="val 8435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9255D259-FB76-655E-8385-600F9C4F9572}"/>
                  </a:ext>
                </a:extLst>
              </p:cNvPr>
              <p:cNvGrpSpPr/>
              <p:nvPr/>
            </p:nvGrpSpPr>
            <p:grpSpPr>
              <a:xfrm>
                <a:off x="-1" y="6307901"/>
                <a:ext cx="14400205" cy="215444"/>
                <a:chOff x="-35796" y="6107460"/>
                <a:chExt cx="14400205" cy="215444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8872F53E-4038-7066-342E-6C33009969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-35796" y="6110665"/>
                  <a:ext cx="14400205" cy="193369"/>
                </a:xfrm>
                <a:prstGeom prst="rect">
                  <a:avLst/>
                </a:pr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000" dirty="0"/>
                </a:p>
              </p:txBody>
            </p:sp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35F9A14-89F8-6A55-AC2D-851AD02A0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39643" y="6117225"/>
                  <a:ext cx="1499959" cy="179682"/>
                </a:xfrm>
                <a:prstGeom prst="rect">
                  <a:avLst/>
                </a:prstGeom>
              </p:spPr>
            </p:pic>
            <p:sp>
              <p:nvSpPr>
                <p:cNvPr id="54" name="矩形: 圆角 53">
                  <a:extLst>
                    <a:ext uri="{FF2B5EF4-FFF2-40B4-BE49-F238E27FC236}">
                      <a16:creationId xmlns:a16="http://schemas.microsoft.com/office/drawing/2014/main" id="{5EC2AADC-23D8-1368-C2B3-5C6C881B88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20880" y="6174746"/>
                  <a:ext cx="1848544" cy="837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02ACF70E-B38C-A4EB-2FC3-2434F45342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05098" y="6185136"/>
                  <a:ext cx="62865" cy="628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" dist="2540" dir="5400000" sx="97000" sy="97000" algn="t" rotWithShape="0">
                    <a:schemeClr val="bg1">
                      <a:lumMod val="65000"/>
                      <a:alpha val="4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/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2972F2DA-1B6E-7E31-8512-5FCDF0D4E5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96507" y="6205808"/>
                  <a:ext cx="21600" cy="216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DBD8B8E-FCD7-4F74-6AB4-63E44A0F22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933138" y="6107460"/>
                  <a:ext cx="41158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Rajdhani Semibold" panose="02000000000000000000" pitchFamily="2" charset="0"/>
                      <a:cs typeface="Rajdhani Semibold" panose="02000000000000000000" pitchFamily="2" charset="0"/>
                    </a:rPr>
                    <a:t>90%</a:t>
                  </a:r>
                  <a:endParaRPr lang="zh-CN" altLang="en-US" sz="800" dirty="0">
                    <a:latin typeface="Rajdhani Semibold" panose="02000000000000000000" pitchFamily="2" charset="0"/>
                    <a:cs typeface="Rajdhani Semibold" panose="02000000000000000000" pitchFamily="2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A7E0330-DC58-AC98-3D99-D0CF3F7EF7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812" y="5182995"/>
                <a:ext cx="372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5</a:t>
                </a:r>
                <a:endParaRPr lang="zh-CN" altLang="en-US" sz="16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8811DD7-D7AF-7E90-A172-FFDA72A5BF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652" y="2414100"/>
                <a:ext cx="372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3</a:t>
                </a:r>
                <a:endParaRPr lang="zh-CN" altLang="en-US" sz="16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89D41379-DF41-F70B-D02F-149B455F64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7398" y="1102603"/>
                <a:ext cx="1980846" cy="1238400"/>
              </a:xfrm>
              <a:prstGeom prst="roundRect">
                <a:avLst>
                  <a:gd name="adj" fmla="val 8435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1C1C455F-C795-1020-85A3-C21BF46FC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1194" y="126285"/>
                <a:ext cx="244509" cy="227317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22DE98D-C0BA-E40E-20CC-E42F3560EF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84638" y="1298387"/>
                <a:ext cx="7390800" cy="461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B7C1CD65-4268-24A2-596E-E4A5EA85010A}"/>
                  </a:ext>
                </a:extLst>
              </p:cNvPr>
              <p:cNvGrpSpPr/>
              <p:nvPr/>
            </p:nvGrpSpPr>
            <p:grpSpPr>
              <a:xfrm>
                <a:off x="3314266" y="1357265"/>
                <a:ext cx="7131543" cy="3491671"/>
                <a:chOff x="251147" y="154854"/>
                <a:chExt cx="8493480" cy="4158488"/>
              </a:xfrm>
            </p:grpSpPr>
            <p:sp>
              <p:nvSpPr>
                <p:cNvPr id="27" name="copyright info">
                  <a:extLst>
                    <a:ext uri="{FF2B5EF4-FFF2-40B4-BE49-F238E27FC236}">
                      <a16:creationId xmlns:a16="http://schemas.microsoft.com/office/drawing/2014/main" id="{3157BF58-6304-A2DE-D10E-25DCB92B8BB5}"/>
                    </a:ext>
                  </a:extLst>
                </p:cNvPr>
                <p:cNvSpPr/>
                <p:nvPr/>
              </p:nvSpPr>
              <p:spPr>
                <a:xfrm>
                  <a:off x="4448387" y="3258507"/>
                  <a:ext cx="4296240" cy="46832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r>
                    <a:rPr lang="en-US" altLang="zh-CN" sz="900" dirty="0">
                      <a:solidFill>
                        <a:schemeClr val="bg1">
                          <a:alpha val="40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Visual style complies with                      design style</a:t>
                  </a:r>
                </a:p>
                <a:p>
                  <a:pPr algn="ctr" defTabSz="685800">
                    <a:defRPr/>
                  </a:pPr>
                  <a:r>
                    <a:rPr lang="en-US" altLang="zh-CN" sz="900" dirty="0">
                      <a:solidFill>
                        <a:schemeClr val="bg1">
                          <a:alpha val="40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©2022 Nick DL all rights reserved</a:t>
                  </a:r>
                </a:p>
                <a:p>
                  <a:pPr algn="ctr" defTabSz="685800">
                    <a:defRPr/>
                  </a:pPr>
                  <a:r>
                    <a:rPr lang="en-US" altLang="zh-CN" sz="900" dirty="0">
                      <a:solidFill>
                        <a:schemeClr val="bg1">
                          <a:alpha val="40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Made with Microsoft® PowerPoint®</a:t>
                  </a:r>
                </a:p>
              </p:txBody>
            </p:sp>
            <p:grpSp>
              <p:nvGrpSpPr>
                <p:cNvPr id="29" name="HarmonyOS_logo">
                  <a:extLst>
                    <a:ext uri="{FF2B5EF4-FFF2-40B4-BE49-F238E27FC236}">
                      <a16:creationId xmlns:a16="http://schemas.microsoft.com/office/drawing/2014/main" id="{D3F5FD75-F426-F59F-3AE5-45686B8B3775}"/>
                    </a:ext>
                  </a:extLst>
                </p:cNvPr>
                <p:cNvGrpSpPr/>
                <p:nvPr/>
              </p:nvGrpSpPr>
              <p:grpSpPr>
                <a:xfrm>
                  <a:off x="6655571" y="3282273"/>
                  <a:ext cx="702462" cy="130522"/>
                  <a:chOff x="4396748" y="5226980"/>
                  <a:chExt cx="702462" cy="130522"/>
                </a:xfrm>
              </p:grpSpPr>
              <p:sp>
                <p:nvSpPr>
                  <p:cNvPr id="30" name="任意多边形: 形状 29">
                    <a:extLst>
                      <a:ext uri="{FF2B5EF4-FFF2-40B4-BE49-F238E27FC236}">
                        <a16:creationId xmlns:a16="http://schemas.microsoft.com/office/drawing/2014/main" id="{911CF727-50A6-1536-04E5-2B9B62CC828F}"/>
                      </a:ext>
                    </a:extLst>
                  </p:cNvPr>
                  <p:cNvSpPr/>
                  <p:nvPr/>
                </p:nvSpPr>
                <p:spPr>
                  <a:xfrm>
                    <a:off x="4943634" y="5342355"/>
                    <a:ext cx="66926" cy="13096"/>
                  </a:xfrm>
                  <a:custGeom>
                    <a:avLst/>
                    <a:gdLst>
                      <a:gd name="connsiteX0" fmla="*/ 800 w 445890"/>
                      <a:gd name="connsiteY0" fmla="*/ 169 h 87248"/>
                      <a:gd name="connsiteX1" fmla="*/ 446691 w 445890"/>
                      <a:gd name="connsiteY1" fmla="*/ 169 h 87248"/>
                      <a:gd name="connsiteX2" fmla="*/ 446691 w 445890"/>
                      <a:gd name="connsiteY2" fmla="*/ 87417 h 87248"/>
                      <a:gd name="connsiteX3" fmla="*/ 800 w 445890"/>
                      <a:gd name="connsiteY3" fmla="*/ 87417 h 872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5890" h="87248">
                        <a:moveTo>
                          <a:pt x="800" y="169"/>
                        </a:moveTo>
                        <a:lnTo>
                          <a:pt x="446691" y="169"/>
                        </a:lnTo>
                        <a:lnTo>
                          <a:pt x="446691" y="87417"/>
                        </a:lnTo>
                        <a:lnTo>
                          <a:pt x="800" y="87417"/>
                        </a:lnTo>
                        <a:close/>
                      </a:path>
                    </a:pathLst>
                  </a:custGeom>
                  <a:solidFill>
                    <a:srgbClr val="1F69FF"/>
                  </a:solidFill>
                  <a:ln w="45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zh-CN" altLang="en-US" sz="1100" dirty="0">
                      <a:solidFill>
                        <a:prstClr val="black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grpSp>
                <p:nvGrpSpPr>
                  <p:cNvPr id="31" name="组合 30">
                    <a:extLst>
                      <a:ext uri="{FF2B5EF4-FFF2-40B4-BE49-F238E27FC236}">
                        <a16:creationId xmlns:a16="http://schemas.microsoft.com/office/drawing/2014/main" id="{B559B2A7-3D74-2956-8CA8-6DE6178B8549}"/>
                      </a:ext>
                    </a:extLst>
                  </p:cNvPr>
                  <p:cNvGrpSpPr/>
                  <p:nvPr/>
                </p:nvGrpSpPr>
                <p:grpSpPr>
                  <a:xfrm>
                    <a:off x="4396748" y="5226980"/>
                    <a:ext cx="702462" cy="130522"/>
                    <a:chOff x="3765711" y="2782077"/>
                    <a:chExt cx="4680108" cy="869587"/>
                  </a:xfrm>
                  <a:solidFill>
                    <a:srgbClr val="919293"/>
                  </a:solidFill>
                </p:grpSpPr>
                <p:sp>
                  <p:nvSpPr>
                    <p:cNvPr id="32" name="任意多边形: 形状 31">
                      <a:extLst>
                        <a:ext uri="{FF2B5EF4-FFF2-40B4-BE49-F238E27FC236}">
                          <a16:creationId xmlns:a16="http://schemas.microsoft.com/office/drawing/2014/main" id="{4612A93D-7DCE-4AEF-A60F-D21C854289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86725" y="2782077"/>
                      <a:ext cx="459094" cy="651901"/>
                    </a:xfrm>
                    <a:custGeom>
                      <a:avLst/>
                      <a:gdLst>
                        <a:gd name="connsiteX0" fmla="*/ 352605 w 459094"/>
                        <a:gd name="connsiteY0" fmla="*/ 629418 h 651901"/>
                        <a:gd name="connsiteX1" fmla="*/ 456049 w 459094"/>
                        <a:gd name="connsiteY1" fmla="*/ 468198 h 651901"/>
                        <a:gd name="connsiteX2" fmla="*/ 298333 w 459094"/>
                        <a:gd name="connsiteY2" fmla="*/ 293177 h 651901"/>
                        <a:gd name="connsiteX3" fmla="*/ 210460 w 459094"/>
                        <a:gd name="connsiteY3" fmla="*/ 267298 h 651901"/>
                        <a:gd name="connsiteX4" fmla="*/ 135929 w 459094"/>
                        <a:gd name="connsiteY4" fmla="*/ 230660 h 651901"/>
                        <a:gd name="connsiteX5" fmla="*/ 112254 w 459094"/>
                        <a:gd name="connsiteY5" fmla="*/ 176771 h 651901"/>
                        <a:gd name="connsiteX6" fmla="*/ 146264 w 459094"/>
                        <a:gd name="connsiteY6" fmla="*/ 110817 h 651901"/>
                        <a:gd name="connsiteX7" fmla="*/ 231997 w 459094"/>
                        <a:gd name="connsiteY7" fmla="*/ 84523 h 651901"/>
                        <a:gd name="connsiteX8" fmla="*/ 315179 w 459094"/>
                        <a:gd name="connsiteY8" fmla="*/ 107803 h 651901"/>
                        <a:gd name="connsiteX9" fmla="*/ 365945 w 459094"/>
                        <a:gd name="connsiteY9" fmla="*/ 162038 h 651901"/>
                        <a:gd name="connsiteX10" fmla="*/ 370225 w 459094"/>
                        <a:gd name="connsiteY10" fmla="*/ 169750 h 651901"/>
                        <a:gd name="connsiteX11" fmla="*/ 377646 w 459094"/>
                        <a:gd name="connsiteY11" fmla="*/ 165170 h 651901"/>
                        <a:gd name="connsiteX12" fmla="*/ 440113 w 459094"/>
                        <a:gd name="connsiteY12" fmla="*/ 127258 h 651901"/>
                        <a:gd name="connsiteX13" fmla="*/ 446259 w 459094"/>
                        <a:gd name="connsiteY13" fmla="*/ 123096 h 651901"/>
                        <a:gd name="connsiteX14" fmla="*/ 443346 w 459094"/>
                        <a:gd name="connsiteY14" fmla="*/ 116449 h 651901"/>
                        <a:gd name="connsiteX15" fmla="*/ 363851 w 459094"/>
                        <a:gd name="connsiteY15" fmla="*/ 32820 h 651901"/>
                        <a:gd name="connsiteX16" fmla="*/ 231997 w 459094"/>
                        <a:gd name="connsiteY16" fmla="*/ 39 h 651901"/>
                        <a:gd name="connsiteX17" fmla="*/ 119538 w 459094"/>
                        <a:gd name="connsiteY17" fmla="*/ 22885 h 651901"/>
                        <a:gd name="connsiteX18" fmla="*/ 42000 w 459094"/>
                        <a:gd name="connsiteY18" fmla="*/ 87993 h 651901"/>
                        <a:gd name="connsiteX19" fmla="*/ 14000 w 459094"/>
                        <a:gd name="connsiteY19" fmla="*/ 184557 h 651901"/>
                        <a:gd name="connsiteX20" fmla="*/ 168210 w 459094"/>
                        <a:gd name="connsiteY20" fmla="*/ 357847 h 651901"/>
                        <a:gd name="connsiteX21" fmla="*/ 263002 w 459094"/>
                        <a:gd name="connsiteY21" fmla="*/ 385438 h 651901"/>
                        <a:gd name="connsiteX22" fmla="*/ 334529 w 459094"/>
                        <a:gd name="connsiteY22" fmla="*/ 422076 h 651901"/>
                        <a:gd name="connsiteX23" fmla="*/ 357795 w 459094"/>
                        <a:gd name="connsiteY23" fmla="*/ 475960 h 651901"/>
                        <a:gd name="connsiteX24" fmla="*/ 323784 w 459094"/>
                        <a:gd name="connsiteY24" fmla="*/ 541919 h 651901"/>
                        <a:gd name="connsiteX25" fmla="*/ 236322 w 459094"/>
                        <a:gd name="connsiteY25" fmla="*/ 567352 h 651901"/>
                        <a:gd name="connsiteX26" fmla="*/ 119083 w 459094"/>
                        <a:gd name="connsiteY26" fmla="*/ 529458 h 651901"/>
                        <a:gd name="connsiteX27" fmla="*/ 84571 w 459094"/>
                        <a:gd name="connsiteY27" fmla="*/ 490302 h 651901"/>
                        <a:gd name="connsiteX28" fmla="*/ 77468 w 459094"/>
                        <a:gd name="connsiteY28" fmla="*/ 476784 h 651901"/>
                        <a:gd name="connsiteX29" fmla="*/ 64265 w 459094"/>
                        <a:gd name="connsiteY29" fmla="*/ 483755 h 651901"/>
                        <a:gd name="connsiteX30" fmla="*/ 3619 w 459094"/>
                        <a:gd name="connsiteY30" fmla="*/ 517028 h 651901"/>
                        <a:gd name="connsiteX31" fmla="*/ -2982 w 459094"/>
                        <a:gd name="connsiteY31" fmla="*/ 520976 h 651901"/>
                        <a:gd name="connsiteX32" fmla="*/ 22 w 459094"/>
                        <a:gd name="connsiteY32" fmla="*/ 527937 h 651901"/>
                        <a:gd name="connsiteX33" fmla="*/ 89398 w 459094"/>
                        <a:gd name="connsiteY33" fmla="*/ 616939 h 651901"/>
                        <a:gd name="connsiteX34" fmla="*/ 239737 w 459094"/>
                        <a:gd name="connsiteY34" fmla="*/ 651851 h 651901"/>
                        <a:gd name="connsiteX35" fmla="*/ 352605 w 459094"/>
                        <a:gd name="connsiteY35" fmla="*/ 629436 h 65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</a:cxnLst>
                      <a:rect l="l" t="t" r="r" b="b"/>
                      <a:pathLst>
                        <a:path w="459094" h="651901">
                          <a:moveTo>
                            <a:pt x="352605" y="629418"/>
                          </a:moveTo>
                          <a:cubicBezTo>
                            <a:pt x="416938" y="602028"/>
                            <a:pt x="457960" y="538081"/>
                            <a:pt x="456049" y="468198"/>
                          </a:cubicBezTo>
                          <a:cubicBezTo>
                            <a:pt x="456003" y="381403"/>
                            <a:pt x="403461" y="323063"/>
                            <a:pt x="298333" y="293177"/>
                          </a:cubicBezTo>
                          <a:lnTo>
                            <a:pt x="210460" y="267298"/>
                          </a:lnTo>
                          <a:cubicBezTo>
                            <a:pt x="176541" y="257524"/>
                            <a:pt x="151727" y="245312"/>
                            <a:pt x="135929" y="230660"/>
                          </a:cubicBezTo>
                          <a:cubicBezTo>
                            <a:pt x="120539" y="216998"/>
                            <a:pt x="111935" y="197323"/>
                            <a:pt x="112254" y="176771"/>
                          </a:cubicBezTo>
                          <a:cubicBezTo>
                            <a:pt x="112254" y="150333"/>
                            <a:pt x="123590" y="128349"/>
                            <a:pt x="146264" y="110817"/>
                          </a:cubicBezTo>
                          <a:cubicBezTo>
                            <a:pt x="168983" y="93285"/>
                            <a:pt x="197531" y="84520"/>
                            <a:pt x="231997" y="84523"/>
                          </a:cubicBezTo>
                          <a:cubicBezTo>
                            <a:pt x="261409" y="84063"/>
                            <a:pt x="290274" y="92151"/>
                            <a:pt x="315179" y="107803"/>
                          </a:cubicBezTo>
                          <a:cubicBezTo>
                            <a:pt x="336533" y="121146"/>
                            <a:pt x="354016" y="139842"/>
                            <a:pt x="365945" y="162038"/>
                          </a:cubicBezTo>
                          <a:cubicBezTo>
                            <a:pt x="366719" y="163434"/>
                            <a:pt x="368130" y="166005"/>
                            <a:pt x="370225" y="169750"/>
                          </a:cubicBezTo>
                          <a:cubicBezTo>
                            <a:pt x="373776" y="167525"/>
                            <a:pt x="376280" y="165999"/>
                            <a:pt x="377646" y="165170"/>
                          </a:cubicBezTo>
                          <a:lnTo>
                            <a:pt x="440113" y="127258"/>
                          </a:lnTo>
                          <a:cubicBezTo>
                            <a:pt x="441206" y="126571"/>
                            <a:pt x="443254" y="125185"/>
                            <a:pt x="446259" y="123096"/>
                          </a:cubicBezTo>
                          <a:cubicBezTo>
                            <a:pt x="444984" y="120061"/>
                            <a:pt x="444028" y="117845"/>
                            <a:pt x="443346" y="116449"/>
                          </a:cubicBezTo>
                          <a:cubicBezTo>
                            <a:pt x="425907" y="81175"/>
                            <a:pt x="398226" y="52015"/>
                            <a:pt x="363851" y="32820"/>
                          </a:cubicBezTo>
                          <a:cubicBezTo>
                            <a:pt x="325924" y="10966"/>
                            <a:pt x="281989" y="39"/>
                            <a:pt x="231997" y="39"/>
                          </a:cubicBezTo>
                          <a:cubicBezTo>
                            <a:pt x="193297" y="-621"/>
                            <a:pt x="154914" y="7176"/>
                            <a:pt x="119538" y="22885"/>
                          </a:cubicBezTo>
                          <a:cubicBezTo>
                            <a:pt x="88031" y="36811"/>
                            <a:pt x="61169" y="59388"/>
                            <a:pt x="42000" y="87993"/>
                          </a:cubicBezTo>
                          <a:cubicBezTo>
                            <a:pt x="23152" y="116641"/>
                            <a:pt x="13409" y="150287"/>
                            <a:pt x="14000" y="184557"/>
                          </a:cubicBezTo>
                          <a:cubicBezTo>
                            <a:pt x="14000" y="269624"/>
                            <a:pt x="65403" y="327388"/>
                            <a:pt x="168210" y="357847"/>
                          </a:cubicBezTo>
                          <a:lnTo>
                            <a:pt x="263002" y="385438"/>
                          </a:lnTo>
                          <a:cubicBezTo>
                            <a:pt x="295192" y="395209"/>
                            <a:pt x="319049" y="407421"/>
                            <a:pt x="334529" y="422076"/>
                          </a:cubicBezTo>
                          <a:cubicBezTo>
                            <a:pt x="349691" y="435868"/>
                            <a:pt x="358160" y="455495"/>
                            <a:pt x="357795" y="475960"/>
                          </a:cubicBezTo>
                          <a:cubicBezTo>
                            <a:pt x="358205" y="502249"/>
                            <a:pt x="345411" y="526999"/>
                            <a:pt x="323784" y="541919"/>
                          </a:cubicBezTo>
                          <a:cubicBezTo>
                            <a:pt x="301065" y="558875"/>
                            <a:pt x="271881" y="567352"/>
                            <a:pt x="236322" y="567352"/>
                          </a:cubicBezTo>
                          <a:cubicBezTo>
                            <a:pt x="194207" y="567379"/>
                            <a:pt x="153185" y="554117"/>
                            <a:pt x="119083" y="529458"/>
                          </a:cubicBezTo>
                          <a:cubicBezTo>
                            <a:pt x="104559" y="519414"/>
                            <a:pt x="92721" y="505974"/>
                            <a:pt x="84571" y="490302"/>
                          </a:cubicBezTo>
                          <a:cubicBezTo>
                            <a:pt x="83433" y="488058"/>
                            <a:pt x="81065" y="483550"/>
                            <a:pt x="77468" y="476784"/>
                          </a:cubicBezTo>
                          <a:cubicBezTo>
                            <a:pt x="71368" y="479949"/>
                            <a:pt x="66997" y="482271"/>
                            <a:pt x="64265" y="483755"/>
                          </a:cubicBezTo>
                          <a:lnTo>
                            <a:pt x="3619" y="517028"/>
                          </a:lnTo>
                          <a:cubicBezTo>
                            <a:pt x="2527" y="517634"/>
                            <a:pt x="296" y="518950"/>
                            <a:pt x="-2982" y="520976"/>
                          </a:cubicBezTo>
                          <a:cubicBezTo>
                            <a:pt x="-1707" y="524103"/>
                            <a:pt x="-706" y="526426"/>
                            <a:pt x="22" y="527937"/>
                          </a:cubicBezTo>
                          <a:cubicBezTo>
                            <a:pt x="18234" y="565367"/>
                            <a:pt x="48011" y="595034"/>
                            <a:pt x="89398" y="616939"/>
                          </a:cubicBezTo>
                          <a:cubicBezTo>
                            <a:pt x="133333" y="640218"/>
                            <a:pt x="183462" y="651855"/>
                            <a:pt x="239737" y="651851"/>
                          </a:cubicBezTo>
                          <a:cubicBezTo>
                            <a:pt x="278528" y="652607"/>
                            <a:pt x="317046" y="644957"/>
                            <a:pt x="352605" y="629436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33" name="任意多边形: 形状 32">
                      <a:extLst>
                        <a:ext uri="{FF2B5EF4-FFF2-40B4-BE49-F238E27FC236}">
                          <a16:creationId xmlns:a16="http://schemas.microsoft.com/office/drawing/2014/main" id="{CF87582C-57FF-ECFE-D0D0-5A6C199CAE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3846" y="2960815"/>
                      <a:ext cx="456617" cy="690849"/>
                    </a:xfrm>
                    <a:custGeom>
                      <a:avLst/>
                      <a:gdLst>
                        <a:gd name="connsiteX0" fmla="*/ 454493 w 456617"/>
                        <a:gd name="connsiteY0" fmla="*/ -125 h 690849"/>
                        <a:gd name="connsiteX1" fmla="*/ 437283 w 456617"/>
                        <a:gd name="connsiteY1" fmla="*/ 7 h 690849"/>
                        <a:gd name="connsiteX2" fmla="*/ 352871 w 456617"/>
                        <a:gd name="connsiteY2" fmla="*/ -16 h 690849"/>
                        <a:gd name="connsiteX3" fmla="*/ 350276 w 456617"/>
                        <a:gd name="connsiteY3" fmla="*/ -16 h 690849"/>
                        <a:gd name="connsiteX4" fmla="*/ 347362 w 456617"/>
                        <a:gd name="connsiteY4" fmla="*/ 7546 h 690849"/>
                        <a:gd name="connsiteX5" fmla="*/ 228985 w 456617"/>
                        <a:gd name="connsiteY5" fmla="*/ 337236 h 690849"/>
                        <a:gd name="connsiteX6" fmla="*/ 110835 w 456617"/>
                        <a:gd name="connsiteY6" fmla="*/ 8179 h 690849"/>
                        <a:gd name="connsiteX7" fmla="*/ 109106 w 456617"/>
                        <a:gd name="connsiteY7" fmla="*/ 2807 h 690849"/>
                        <a:gd name="connsiteX8" fmla="*/ 108285 w 456617"/>
                        <a:gd name="connsiteY8" fmla="*/ 125 h 690849"/>
                        <a:gd name="connsiteX9" fmla="*/ 100090 w 456617"/>
                        <a:gd name="connsiteY9" fmla="*/ 29 h 690849"/>
                        <a:gd name="connsiteX10" fmla="*/ -2124 w 456617"/>
                        <a:gd name="connsiteY10" fmla="*/ 29 h 690849"/>
                        <a:gd name="connsiteX11" fmla="*/ 3521 w 456617"/>
                        <a:gd name="connsiteY11" fmla="*/ 13761 h 690849"/>
                        <a:gd name="connsiteX12" fmla="*/ 4796 w 456617"/>
                        <a:gd name="connsiteY12" fmla="*/ 16948 h 690849"/>
                        <a:gd name="connsiteX13" fmla="*/ 177581 w 456617"/>
                        <a:gd name="connsiteY13" fmla="*/ 466536 h 690849"/>
                        <a:gd name="connsiteX14" fmla="*/ 93625 w 456617"/>
                        <a:gd name="connsiteY14" fmla="*/ 663843 h 690849"/>
                        <a:gd name="connsiteX15" fmla="*/ 88344 w 456617"/>
                        <a:gd name="connsiteY15" fmla="*/ 675549 h 690849"/>
                        <a:gd name="connsiteX16" fmla="*/ 81332 w 456617"/>
                        <a:gd name="connsiteY16" fmla="*/ 690542 h 690849"/>
                        <a:gd name="connsiteX17" fmla="*/ 100864 w 456617"/>
                        <a:gd name="connsiteY17" fmla="*/ 690724 h 690849"/>
                        <a:gd name="connsiteX18" fmla="*/ 186050 w 456617"/>
                        <a:gd name="connsiteY18" fmla="*/ 690724 h 690849"/>
                        <a:gd name="connsiteX19" fmla="*/ 451170 w 456617"/>
                        <a:gd name="connsiteY19" fmla="*/ 8543 h 690849"/>
                        <a:gd name="connsiteX20" fmla="*/ 454493 w 456617"/>
                        <a:gd name="connsiteY20" fmla="*/ -107 h 6908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56617" h="690849">
                          <a:moveTo>
                            <a:pt x="454493" y="-125"/>
                          </a:moveTo>
                          <a:lnTo>
                            <a:pt x="437283" y="7"/>
                          </a:lnTo>
                          <a:lnTo>
                            <a:pt x="352871" y="-16"/>
                          </a:lnTo>
                          <a:lnTo>
                            <a:pt x="350276" y="-16"/>
                          </a:lnTo>
                          <a:lnTo>
                            <a:pt x="347362" y="7546"/>
                          </a:lnTo>
                          <a:lnTo>
                            <a:pt x="228985" y="337236"/>
                          </a:lnTo>
                          <a:lnTo>
                            <a:pt x="110835" y="8179"/>
                          </a:lnTo>
                          <a:cubicBezTo>
                            <a:pt x="110516" y="7269"/>
                            <a:pt x="109925" y="5447"/>
                            <a:pt x="109106" y="2807"/>
                          </a:cubicBezTo>
                          <a:lnTo>
                            <a:pt x="108285" y="125"/>
                          </a:lnTo>
                          <a:lnTo>
                            <a:pt x="100090" y="29"/>
                          </a:lnTo>
                          <a:lnTo>
                            <a:pt x="-2124" y="29"/>
                          </a:lnTo>
                          <a:lnTo>
                            <a:pt x="3521" y="13761"/>
                          </a:lnTo>
                          <a:cubicBezTo>
                            <a:pt x="4068" y="15141"/>
                            <a:pt x="4477" y="16206"/>
                            <a:pt x="4796" y="16948"/>
                          </a:cubicBezTo>
                          <a:lnTo>
                            <a:pt x="177581" y="466536"/>
                          </a:lnTo>
                          <a:lnTo>
                            <a:pt x="93625" y="663843"/>
                          </a:lnTo>
                          <a:cubicBezTo>
                            <a:pt x="92714" y="665947"/>
                            <a:pt x="90984" y="669862"/>
                            <a:pt x="88344" y="675549"/>
                          </a:cubicBezTo>
                          <a:lnTo>
                            <a:pt x="81332" y="690542"/>
                          </a:lnTo>
                          <a:lnTo>
                            <a:pt x="100864" y="690724"/>
                          </a:lnTo>
                          <a:lnTo>
                            <a:pt x="186050" y="690724"/>
                          </a:lnTo>
                          <a:lnTo>
                            <a:pt x="451170" y="8543"/>
                          </a:lnTo>
                          <a:lnTo>
                            <a:pt x="454493" y="-107"/>
                          </a:ln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35" name="任意多边形: 形状 34">
                      <a:extLst>
                        <a:ext uri="{FF2B5EF4-FFF2-40B4-BE49-F238E27FC236}">
                          <a16:creationId xmlns:a16="http://schemas.microsoft.com/office/drawing/2014/main" id="{A83FA148-97BE-AEA3-0426-CCB560827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2118" y="2960780"/>
                      <a:ext cx="402292" cy="470379"/>
                    </a:xfrm>
                    <a:custGeom>
                      <a:avLst/>
                      <a:gdLst>
                        <a:gd name="connsiteX0" fmla="*/ 230354 w 402292"/>
                        <a:gd name="connsiteY0" fmla="*/ -91 h 470379"/>
                        <a:gd name="connsiteX1" fmla="*/ 141024 w 402292"/>
                        <a:gd name="connsiteY1" fmla="*/ 21937 h 470379"/>
                        <a:gd name="connsiteX2" fmla="*/ 137746 w 402292"/>
                        <a:gd name="connsiteY2" fmla="*/ 23803 h 470379"/>
                        <a:gd name="connsiteX3" fmla="*/ 88620 w 402292"/>
                        <a:gd name="connsiteY3" fmla="*/ 70444 h 470379"/>
                        <a:gd name="connsiteX4" fmla="*/ 87299 w 402292"/>
                        <a:gd name="connsiteY4" fmla="*/ 72547 h 470379"/>
                        <a:gd name="connsiteX5" fmla="*/ 81062 w 402292"/>
                        <a:gd name="connsiteY5" fmla="*/ 11966 h 470379"/>
                        <a:gd name="connsiteX6" fmla="*/ -1802 w 402292"/>
                        <a:gd name="connsiteY6" fmla="*/ 11966 h 470379"/>
                        <a:gd name="connsiteX7" fmla="*/ -1802 w 402292"/>
                        <a:gd name="connsiteY7" fmla="*/ 470249 h 470379"/>
                        <a:gd name="connsiteX8" fmla="*/ 97999 w 402292"/>
                        <a:gd name="connsiteY8" fmla="*/ 470249 h 470379"/>
                        <a:gd name="connsiteX9" fmla="*/ 97999 w 402292"/>
                        <a:gd name="connsiteY9" fmla="*/ 207935 h 470379"/>
                        <a:gd name="connsiteX10" fmla="*/ 128003 w 402292"/>
                        <a:gd name="connsiteY10" fmla="*/ 124401 h 470379"/>
                        <a:gd name="connsiteX11" fmla="*/ 205358 w 402292"/>
                        <a:gd name="connsiteY11" fmla="*/ 92854 h 470379"/>
                        <a:gd name="connsiteX12" fmla="*/ 275337 w 402292"/>
                        <a:gd name="connsiteY12" fmla="*/ 121747 h 470379"/>
                        <a:gd name="connsiteX13" fmla="*/ 301471 w 402292"/>
                        <a:gd name="connsiteY13" fmla="*/ 200185 h 470379"/>
                        <a:gd name="connsiteX14" fmla="*/ 301471 w 402292"/>
                        <a:gd name="connsiteY14" fmla="*/ 470254 h 470379"/>
                        <a:gd name="connsiteX15" fmla="*/ 400453 w 402292"/>
                        <a:gd name="connsiteY15" fmla="*/ 470254 h 470379"/>
                        <a:gd name="connsiteX16" fmla="*/ 400453 w 402292"/>
                        <a:gd name="connsiteY16" fmla="*/ 181222 h 470379"/>
                        <a:gd name="connsiteX17" fmla="*/ 378917 w 402292"/>
                        <a:gd name="connsiteY17" fmla="*/ 86402 h 470379"/>
                        <a:gd name="connsiteX18" fmla="*/ 318864 w 402292"/>
                        <a:gd name="connsiteY18" fmla="*/ 22406 h 470379"/>
                        <a:gd name="connsiteX19" fmla="*/ 230354 w 402292"/>
                        <a:gd name="connsiteY19" fmla="*/ -91 h 470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402292" h="470379">
                          <a:moveTo>
                            <a:pt x="230354" y="-91"/>
                          </a:moveTo>
                          <a:cubicBezTo>
                            <a:pt x="199166" y="-642"/>
                            <a:pt x="168342" y="6948"/>
                            <a:pt x="141024" y="21937"/>
                          </a:cubicBezTo>
                          <a:lnTo>
                            <a:pt x="137746" y="23803"/>
                          </a:lnTo>
                          <a:cubicBezTo>
                            <a:pt x="117986" y="35313"/>
                            <a:pt x="101140" y="51285"/>
                            <a:pt x="88620" y="70444"/>
                          </a:cubicBezTo>
                          <a:lnTo>
                            <a:pt x="87299" y="72547"/>
                          </a:lnTo>
                          <a:lnTo>
                            <a:pt x="81062" y="11966"/>
                          </a:lnTo>
                          <a:lnTo>
                            <a:pt x="-1802" y="11966"/>
                          </a:lnTo>
                          <a:lnTo>
                            <a:pt x="-1802" y="470249"/>
                          </a:lnTo>
                          <a:lnTo>
                            <a:pt x="97999" y="470249"/>
                          </a:lnTo>
                          <a:lnTo>
                            <a:pt x="97999" y="207935"/>
                          </a:lnTo>
                          <a:cubicBezTo>
                            <a:pt x="97999" y="173259"/>
                            <a:pt x="108061" y="145481"/>
                            <a:pt x="128003" y="124401"/>
                          </a:cubicBezTo>
                          <a:cubicBezTo>
                            <a:pt x="147945" y="103321"/>
                            <a:pt x="173623" y="92854"/>
                            <a:pt x="205358" y="92854"/>
                          </a:cubicBezTo>
                          <a:cubicBezTo>
                            <a:pt x="234725" y="92854"/>
                            <a:pt x="257990" y="102474"/>
                            <a:pt x="275337" y="121747"/>
                          </a:cubicBezTo>
                          <a:cubicBezTo>
                            <a:pt x="292730" y="141102"/>
                            <a:pt x="301471" y="167185"/>
                            <a:pt x="301471" y="200185"/>
                          </a:cubicBezTo>
                          <a:lnTo>
                            <a:pt x="301471" y="470254"/>
                          </a:lnTo>
                          <a:lnTo>
                            <a:pt x="400453" y="470254"/>
                          </a:lnTo>
                          <a:lnTo>
                            <a:pt x="400453" y="181222"/>
                          </a:lnTo>
                          <a:cubicBezTo>
                            <a:pt x="401091" y="148336"/>
                            <a:pt x="393714" y="115787"/>
                            <a:pt x="378917" y="86402"/>
                          </a:cubicBezTo>
                          <a:cubicBezTo>
                            <a:pt x="365441" y="59758"/>
                            <a:pt x="344588" y="37544"/>
                            <a:pt x="318864" y="22406"/>
                          </a:cubicBezTo>
                          <a:cubicBezTo>
                            <a:pt x="291910" y="7058"/>
                            <a:pt x="261359" y="-714"/>
                            <a:pt x="230354" y="-91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42" name="任意多边形: 形状 41">
                      <a:extLst>
                        <a:ext uri="{FF2B5EF4-FFF2-40B4-BE49-F238E27FC236}">
                          <a16:creationId xmlns:a16="http://schemas.microsoft.com/office/drawing/2014/main" id="{E2B78D0A-C85C-D83F-B96A-764215B2A2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3112" y="2968550"/>
                      <a:ext cx="444412" cy="471355"/>
                    </a:xfrm>
                    <a:custGeom>
                      <a:avLst/>
                      <a:gdLst>
                        <a:gd name="connsiteX0" fmla="*/ 221143 w 444412"/>
                        <a:gd name="connsiteY0" fmla="*/ -68 h 471355"/>
                        <a:gd name="connsiteX1" fmla="*/ 336287 w 444412"/>
                        <a:gd name="connsiteY1" fmla="*/ 29490 h 471355"/>
                        <a:gd name="connsiteX2" fmla="*/ 414690 w 444412"/>
                        <a:gd name="connsiteY2" fmla="*/ 113046 h 471355"/>
                        <a:gd name="connsiteX3" fmla="*/ 442918 w 444412"/>
                        <a:gd name="connsiteY3" fmla="*/ 235976 h 471355"/>
                        <a:gd name="connsiteX4" fmla="*/ 414690 w 444412"/>
                        <a:gd name="connsiteY4" fmla="*/ 358514 h 471355"/>
                        <a:gd name="connsiteX5" fmla="*/ 336242 w 444412"/>
                        <a:gd name="connsiteY5" fmla="*/ 441633 h 471355"/>
                        <a:gd name="connsiteX6" fmla="*/ 221143 w 444412"/>
                        <a:gd name="connsiteY6" fmla="*/ 471191 h 471355"/>
                        <a:gd name="connsiteX7" fmla="*/ 105634 w 444412"/>
                        <a:gd name="connsiteY7" fmla="*/ 441643 h 471355"/>
                        <a:gd name="connsiteX8" fmla="*/ 26777 w 444412"/>
                        <a:gd name="connsiteY8" fmla="*/ 358514 h 471355"/>
                        <a:gd name="connsiteX9" fmla="*/ -1452 w 444412"/>
                        <a:gd name="connsiteY9" fmla="*/ 235976 h 471355"/>
                        <a:gd name="connsiteX10" fmla="*/ 26777 w 444412"/>
                        <a:gd name="connsiteY10" fmla="*/ 112590 h 471355"/>
                        <a:gd name="connsiteX11" fmla="*/ 105634 w 444412"/>
                        <a:gd name="connsiteY11" fmla="*/ 29462 h 471355"/>
                        <a:gd name="connsiteX12" fmla="*/ 221143 w 444412"/>
                        <a:gd name="connsiteY12" fmla="*/ -87 h 471355"/>
                        <a:gd name="connsiteX13" fmla="*/ 221143 w 444412"/>
                        <a:gd name="connsiteY13" fmla="*/ 88200 h 471355"/>
                        <a:gd name="connsiteX14" fmla="*/ 131859 w 444412"/>
                        <a:gd name="connsiteY14" fmla="*/ 128535 h 471355"/>
                        <a:gd name="connsiteX15" fmla="*/ 97803 w 444412"/>
                        <a:gd name="connsiteY15" fmla="*/ 235985 h 471355"/>
                        <a:gd name="connsiteX16" fmla="*/ 131859 w 444412"/>
                        <a:gd name="connsiteY16" fmla="*/ 342593 h 471355"/>
                        <a:gd name="connsiteX17" fmla="*/ 221143 w 444412"/>
                        <a:gd name="connsiteY17" fmla="*/ 382923 h 471355"/>
                        <a:gd name="connsiteX18" fmla="*/ 309653 w 444412"/>
                        <a:gd name="connsiteY18" fmla="*/ 342593 h 471355"/>
                        <a:gd name="connsiteX19" fmla="*/ 343709 w 444412"/>
                        <a:gd name="connsiteY19" fmla="*/ 235985 h 471355"/>
                        <a:gd name="connsiteX20" fmla="*/ 309653 w 444412"/>
                        <a:gd name="connsiteY20" fmla="*/ 128535 h 471355"/>
                        <a:gd name="connsiteX21" fmla="*/ 221143 w 444412"/>
                        <a:gd name="connsiteY21" fmla="*/ 88200 h 471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444412" h="471355">
                          <a:moveTo>
                            <a:pt x="221143" y="-68"/>
                          </a:moveTo>
                          <a:cubicBezTo>
                            <a:pt x="261482" y="-842"/>
                            <a:pt x="301275" y="9375"/>
                            <a:pt x="336287" y="29490"/>
                          </a:cubicBezTo>
                          <a:cubicBezTo>
                            <a:pt x="369798" y="49331"/>
                            <a:pt x="397025" y="78311"/>
                            <a:pt x="414690" y="113046"/>
                          </a:cubicBezTo>
                          <a:cubicBezTo>
                            <a:pt x="433995" y="151104"/>
                            <a:pt x="443692" y="193310"/>
                            <a:pt x="442918" y="235976"/>
                          </a:cubicBezTo>
                          <a:cubicBezTo>
                            <a:pt x="442918" y="282024"/>
                            <a:pt x="433494" y="322869"/>
                            <a:pt x="414690" y="358514"/>
                          </a:cubicBezTo>
                          <a:cubicBezTo>
                            <a:pt x="396888" y="393067"/>
                            <a:pt x="369707" y="421883"/>
                            <a:pt x="336242" y="441633"/>
                          </a:cubicBezTo>
                          <a:cubicBezTo>
                            <a:pt x="301275" y="461748"/>
                            <a:pt x="261482" y="471965"/>
                            <a:pt x="221143" y="471191"/>
                          </a:cubicBezTo>
                          <a:cubicBezTo>
                            <a:pt x="180667" y="471929"/>
                            <a:pt x="140738" y="461721"/>
                            <a:pt x="105634" y="441643"/>
                          </a:cubicBezTo>
                          <a:cubicBezTo>
                            <a:pt x="71988" y="421992"/>
                            <a:pt x="44624" y="393153"/>
                            <a:pt x="26777" y="358514"/>
                          </a:cubicBezTo>
                          <a:cubicBezTo>
                            <a:pt x="7927" y="322896"/>
                            <a:pt x="-1452" y="282052"/>
                            <a:pt x="-1452" y="235976"/>
                          </a:cubicBezTo>
                          <a:cubicBezTo>
                            <a:pt x="-1452" y="189376"/>
                            <a:pt x="7927" y="148249"/>
                            <a:pt x="26777" y="112590"/>
                          </a:cubicBezTo>
                          <a:cubicBezTo>
                            <a:pt x="44624" y="77951"/>
                            <a:pt x="71988" y="49113"/>
                            <a:pt x="105634" y="29462"/>
                          </a:cubicBezTo>
                          <a:cubicBezTo>
                            <a:pt x="140783" y="9388"/>
                            <a:pt x="180667" y="-820"/>
                            <a:pt x="221143" y="-87"/>
                          </a:cubicBezTo>
                          <a:close/>
                          <a:moveTo>
                            <a:pt x="221143" y="88200"/>
                          </a:moveTo>
                          <a:cubicBezTo>
                            <a:pt x="184082" y="88200"/>
                            <a:pt x="154442" y="101613"/>
                            <a:pt x="131859" y="128535"/>
                          </a:cubicBezTo>
                          <a:cubicBezTo>
                            <a:pt x="109185" y="155593"/>
                            <a:pt x="97803" y="191407"/>
                            <a:pt x="97803" y="235985"/>
                          </a:cubicBezTo>
                          <a:cubicBezTo>
                            <a:pt x="97803" y="280062"/>
                            <a:pt x="109140" y="315598"/>
                            <a:pt x="131859" y="342593"/>
                          </a:cubicBezTo>
                          <a:cubicBezTo>
                            <a:pt x="154442" y="369510"/>
                            <a:pt x="184082" y="382923"/>
                            <a:pt x="221143" y="382923"/>
                          </a:cubicBezTo>
                          <a:cubicBezTo>
                            <a:pt x="257658" y="382923"/>
                            <a:pt x="287070" y="369519"/>
                            <a:pt x="309653" y="342593"/>
                          </a:cubicBezTo>
                          <a:cubicBezTo>
                            <a:pt x="332326" y="315525"/>
                            <a:pt x="343663" y="279989"/>
                            <a:pt x="343709" y="235985"/>
                          </a:cubicBezTo>
                          <a:cubicBezTo>
                            <a:pt x="343709" y="191366"/>
                            <a:pt x="332326" y="155548"/>
                            <a:pt x="309653" y="128535"/>
                          </a:cubicBezTo>
                          <a:cubicBezTo>
                            <a:pt x="287070" y="101609"/>
                            <a:pt x="257658" y="88200"/>
                            <a:pt x="221143" y="88200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43" name="任意多边形: 形状 42">
                      <a:extLst>
                        <a:ext uri="{FF2B5EF4-FFF2-40B4-BE49-F238E27FC236}">
                          <a16:creationId xmlns:a16="http://schemas.microsoft.com/office/drawing/2014/main" id="{774F42DF-5887-D5A8-5A13-94C9CE1B69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8149" y="2960808"/>
                      <a:ext cx="670243" cy="470373"/>
                    </a:xfrm>
                    <a:custGeom>
                      <a:avLst/>
                      <a:gdLst>
                        <a:gd name="connsiteX0" fmla="*/ 510084 w 670243"/>
                        <a:gd name="connsiteY0" fmla="*/ -78 h 470373"/>
                        <a:gd name="connsiteX1" fmla="*/ 591673 w 670243"/>
                        <a:gd name="connsiteY1" fmla="*/ 22856 h 470373"/>
                        <a:gd name="connsiteX2" fmla="*/ 649086 w 670243"/>
                        <a:gd name="connsiteY2" fmla="*/ 87326 h 470373"/>
                        <a:gd name="connsiteX3" fmla="*/ 669256 w 670243"/>
                        <a:gd name="connsiteY3" fmla="*/ 176650 h 470373"/>
                        <a:gd name="connsiteX4" fmla="*/ 669302 w 670243"/>
                        <a:gd name="connsiteY4" fmla="*/ 181203 h 470373"/>
                        <a:gd name="connsiteX5" fmla="*/ 669302 w 670243"/>
                        <a:gd name="connsiteY5" fmla="*/ 470230 h 470373"/>
                        <a:gd name="connsiteX6" fmla="*/ 570320 w 670243"/>
                        <a:gd name="connsiteY6" fmla="*/ 470230 h 470373"/>
                        <a:gd name="connsiteX7" fmla="*/ 570320 w 670243"/>
                        <a:gd name="connsiteY7" fmla="*/ 191539 h 470373"/>
                        <a:gd name="connsiteX8" fmla="*/ 546736 w 670243"/>
                        <a:gd name="connsiteY8" fmla="*/ 119533 h 470373"/>
                        <a:gd name="connsiteX9" fmla="*/ 482812 w 670243"/>
                        <a:gd name="connsiteY9" fmla="*/ 92830 h 470373"/>
                        <a:gd name="connsiteX10" fmla="*/ 411513 w 670243"/>
                        <a:gd name="connsiteY10" fmla="*/ 121787 h 470373"/>
                        <a:gd name="connsiteX11" fmla="*/ 384149 w 670243"/>
                        <a:gd name="connsiteY11" fmla="*/ 195053 h 470373"/>
                        <a:gd name="connsiteX12" fmla="*/ 384104 w 670243"/>
                        <a:gd name="connsiteY12" fmla="*/ 198436 h 470373"/>
                        <a:gd name="connsiteX13" fmla="*/ 384104 w 670243"/>
                        <a:gd name="connsiteY13" fmla="*/ 470248 h 470373"/>
                        <a:gd name="connsiteX14" fmla="*/ 285122 w 670243"/>
                        <a:gd name="connsiteY14" fmla="*/ 470248 h 470373"/>
                        <a:gd name="connsiteX15" fmla="*/ 285122 w 670243"/>
                        <a:gd name="connsiteY15" fmla="*/ 191539 h 470373"/>
                        <a:gd name="connsiteX16" fmla="*/ 261128 w 670243"/>
                        <a:gd name="connsiteY16" fmla="*/ 119556 h 470373"/>
                        <a:gd name="connsiteX17" fmla="*/ 196749 w 670243"/>
                        <a:gd name="connsiteY17" fmla="*/ 92826 h 470373"/>
                        <a:gd name="connsiteX18" fmla="*/ 126314 w 670243"/>
                        <a:gd name="connsiteY18" fmla="*/ 121782 h 470373"/>
                        <a:gd name="connsiteX19" fmla="*/ 98951 w 670243"/>
                        <a:gd name="connsiteY19" fmla="*/ 195049 h 470373"/>
                        <a:gd name="connsiteX20" fmla="*/ 98905 w 670243"/>
                        <a:gd name="connsiteY20" fmla="*/ 198432 h 470373"/>
                        <a:gd name="connsiteX21" fmla="*/ 98905 w 670243"/>
                        <a:gd name="connsiteY21" fmla="*/ 470244 h 470373"/>
                        <a:gd name="connsiteX22" fmla="*/ -942 w 670243"/>
                        <a:gd name="connsiteY22" fmla="*/ 470244 h 470373"/>
                        <a:gd name="connsiteX23" fmla="*/ -942 w 670243"/>
                        <a:gd name="connsiteY23" fmla="*/ 11960 h 470373"/>
                        <a:gd name="connsiteX24" fmla="*/ 83061 w 670243"/>
                        <a:gd name="connsiteY24" fmla="*/ 11960 h 470373"/>
                        <a:gd name="connsiteX25" fmla="*/ 88297 w 670243"/>
                        <a:gd name="connsiteY25" fmla="*/ 71258 h 470373"/>
                        <a:gd name="connsiteX26" fmla="*/ 89480 w 670243"/>
                        <a:gd name="connsiteY26" fmla="*/ 69369 h 470373"/>
                        <a:gd name="connsiteX27" fmla="*/ 136012 w 670243"/>
                        <a:gd name="connsiteY27" fmla="*/ 23916 h 470373"/>
                        <a:gd name="connsiteX28" fmla="*/ 139245 w 670243"/>
                        <a:gd name="connsiteY28" fmla="*/ 21963 h 470373"/>
                        <a:gd name="connsiteX29" fmla="*/ 222609 w 670243"/>
                        <a:gd name="connsiteY29" fmla="*/ -105 h 470373"/>
                        <a:gd name="connsiteX30" fmla="*/ 306066 w 670243"/>
                        <a:gd name="connsiteY30" fmla="*/ 22878 h 470373"/>
                        <a:gd name="connsiteX31" fmla="*/ 360064 w 670243"/>
                        <a:gd name="connsiteY31" fmla="*/ 79476 h 470373"/>
                        <a:gd name="connsiteX32" fmla="*/ 360382 w 670243"/>
                        <a:gd name="connsiteY32" fmla="*/ 80082 h 470373"/>
                        <a:gd name="connsiteX33" fmla="*/ 414380 w 670243"/>
                        <a:gd name="connsiteY33" fmla="*/ 24663 h 470373"/>
                        <a:gd name="connsiteX34" fmla="*/ 417568 w 670243"/>
                        <a:gd name="connsiteY34" fmla="*/ 22796 h 470373"/>
                        <a:gd name="connsiteX35" fmla="*/ 502071 w 670243"/>
                        <a:gd name="connsiteY35" fmla="*/ -69 h 470373"/>
                        <a:gd name="connsiteX36" fmla="*/ 506077 w 670243"/>
                        <a:gd name="connsiteY36" fmla="*/ -110 h 470373"/>
                        <a:gd name="connsiteX37" fmla="*/ 510084 w 670243"/>
                        <a:gd name="connsiteY37" fmla="*/ -69 h 4703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</a:cxnLst>
                      <a:rect l="l" t="t" r="r" b="b"/>
                      <a:pathLst>
                        <a:path w="670243" h="470373">
                          <a:moveTo>
                            <a:pt x="510084" y="-78"/>
                          </a:moveTo>
                          <a:cubicBezTo>
                            <a:pt x="538859" y="0"/>
                            <a:pt x="567087" y="7926"/>
                            <a:pt x="591673" y="22856"/>
                          </a:cubicBezTo>
                          <a:cubicBezTo>
                            <a:pt x="616624" y="38390"/>
                            <a:pt x="636520" y="60773"/>
                            <a:pt x="649086" y="87326"/>
                          </a:cubicBezTo>
                          <a:cubicBezTo>
                            <a:pt x="662336" y="115240"/>
                            <a:pt x="669256" y="145749"/>
                            <a:pt x="669256" y="176650"/>
                          </a:cubicBezTo>
                          <a:lnTo>
                            <a:pt x="669302" y="181203"/>
                          </a:lnTo>
                          <a:lnTo>
                            <a:pt x="669302" y="470230"/>
                          </a:lnTo>
                          <a:lnTo>
                            <a:pt x="570320" y="470230"/>
                          </a:lnTo>
                          <a:lnTo>
                            <a:pt x="570320" y="191539"/>
                          </a:lnTo>
                          <a:cubicBezTo>
                            <a:pt x="570320" y="161398"/>
                            <a:pt x="562443" y="137454"/>
                            <a:pt x="546736" y="119533"/>
                          </a:cubicBezTo>
                          <a:cubicBezTo>
                            <a:pt x="531119" y="101731"/>
                            <a:pt x="509857" y="92830"/>
                            <a:pt x="482812" y="92830"/>
                          </a:cubicBezTo>
                          <a:cubicBezTo>
                            <a:pt x="453400" y="92830"/>
                            <a:pt x="429724" y="102464"/>
                            <a:pt x="411513" y="121787"/>
                          </a:cubicBezTo>
                          <a:cubicBezTo>
                            <a:pt x="393892" y="140454"/>
                            <a:pt x="384786" y="164813"/>
                            <a:pt x="384149" y="195053"/>
                          </a:cubicBezTo>
                          <a:lnTo>
                            <a:pt x="384104" y="198436"/>
                          </a:lnTo>
                          <a:lnTo>
                            <a:pt x="384104" y="470248"/>
                          </a:lnTo>
                          <a:lnTo>
                            <a:pt x="285122" y="470248"/>
                          </a:lnTo>
                          <a:lnTo>
                            <a:pt x="285122" y="191539"/>
                          </a:lnTo>
                          <a:cubicBezTo>
                            <a:pt x="285122" y="161411"/>
                            <a:pt x="277109" y="137477"/>
                            <a:pt x="261128" y="119556"/>
                          </a:cubicBezTo>
                          <a:cubicBezTo>
                            <a:pt x="245192" y="101731"/>
                            <a:pt x="223793" y="92826"/>
                            <a:pt x="196749" y="92826"/>
                          </a:cubicBezTo>
                          <a:cubicBezTo>
                            <a:pt x="167929" y="92826"/>
                            <a:pt x="144526" y="102460"/>
                            <a:pt x="126314" y="121782"/>
                          </a:cubicBezTo>
                          <a:cubicBezTo>
                            <a:pt x="108694" y="140450"/>
                            <a:pt x="99543" y="164808"/>
                            <a:pt x="98951" y="195049"/>
                          </a:cubicBezTo>
                          <a:lnTo>
                            <a:pt x="98905" y="198432"/>
                          </a:lnTo>
                          <a:lnTo>
                            <a:pt x="98905" y="470244"/>
                          </a:lnTo>
                          <a:lnTo>
                            <a:pt x="-942" y="470244"/>
                          </a:lnTo>
                          <a:lnTo>
                            <a:pt x="-942" y="11960"/>
                          </a:lnTo>
                          <a:lnTo>
                            <a:pt x="83061" y="11960"/>
                          </a:lnTo>
                          <a:lnTo>
                            <a:pt x="88297" y="71258"/>
                          </a:lnTo>
                          <a:lnTo>
                            <a:pt x="89480" y="69369"/>
                          </a:lnTo>
                          <a:cubicBezTo>
                            <a:pt x="101364" y="50897"/>
                            <a:pt x="117254" y="35358"/>
                            <a:pt x="136012" y="23916"/>
                          </a:cubicBezTo>
                          <a:lnTo>
                            <a:pt x="139245" y="21963"/>
                          </a:lnTo>
                          <a:cubicBezTo>
                            <a:pt x="164514" y="7184"/>
                            <a:pt x="193334" y="-442"/>
                            <a:pt x="222609" y="-105"/>
                          </a:cubicBezTo>
                          <a:cubicBezTo>
                            <a:pt x="252022" y="-583"/>
                            <a:pt x="280979" y="7394"/>
                            <a:pt x="306066" y="22878"/>
                          </a:cubicBezTo>
                          <a:cubicBezTo>
                            <a:pt x="328466" y="36979"/>
                            <a:pt x="346997" y="56429"/>
                            <a:pt x="360064" y="79476"/>
                          </a:cubicBezTo>
                          <a:lnTo>
                            <a:pt x="360382" y="80082"/>
                          </a:lnTo>
                          <a:cubicBezTo>
                            <a:pt x="373176" y="57144"/>
                            <a:pt x="391798" y="38017"/>
                            <a:pt x="414380" y="24663"/>
                          </a:cubicBezTo>
                          <a:lnTo>
                            <a:pt x="417568" y="22796"/>
                          </a:lnTo>
                          <a:cubicBezTo>
                            <a:pt x="443338" y="8122"/>
                            <a:pt x="472431" y="255"/>
                            <a:pt x="502071" y="-69"/>
                          </a:cubicBezTo>
                          <a:lnTo>
                            <a:pt x="506077" y="-110"/>
                          </a:lnTo>
                          <a:lnTo>
                            <a:pt x="510084" y="-69"/>
                          </a:ln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44" name="任意多边形: 形状 43">
                      <a:extLst>
                        <a:ext uri="{FF2B5EF4-FFF2-40B4-BE49-F238E27FC236}">
                          <a16:creationId xmlns:a16="http://schemas.microsoft.com/office/drawing/2014/main" id="{C8B2809E-B924-7DD9-0B6D-0FEAC6A0D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5307" y="2962339"/>
                      <a:ext cx="268279" cy="470555"/>
                    </a:xfrm>
                    <a:custGeom>
                      <a:avLst/>
                      <a:gdLst>
                        <a:gd name="connsiteX0" fmla="*/ 228873 w 268279"/>
                        <a:gd name="connsiteY0" fmla="*/ -78 h 470555"/>
                        <a:gd name="connsiteX1" fmla="*/ 145053 w 268279"/>
                        <a:gd name="connsiteY1" fmla="*/ 20033 h 470555"/>
                        <a:gd name="connsiteX2" fmla="*/ 141966 w 268279"/>
                        <a:gd name="connsiteY2" fmla="*/ 21817 h 470555"/>
                        <a:gd name="connsiteX3" fmla="*/ 97406 w 268279"/>
                        <a:gd name="connsiteY3" fmla="*/ 64697 h 470555"/>
                        <a:gd name="connsiteX4" fmla="*/ 96555 w 268279"/>
                        <a:gd name="connsiteY4" fmla="*/ 66063 h 470555"/>
                        <a:gd name="connsiteX5" fmla="*/ 91392 w 268279"/>
                        <a:gd name="connsiteY5" fmla="*/ 12220 h 470555"/>
                        <a:gd name="connsiteX6" fmla="*/ -715 w 268279"/>
                        <a:gd name="connsiteY6" fmla="*/ 12220 h 470555"/>
                        <a:gd name="connsiteX7" fmla="*/ -715 w 268279"/>
                        <a:gd name="connsiteY7" fmla="*/ 470431 h 470555"/>
                        <a:gd name="connsiteX8" fmla="*/ 100265 w 268279"/>
                        <a:gd name="connsiteY8" fmla="*/ 470431 h 470555"/>
                        <a:gd name="connsiteX9" fmla="*/ 100265 w 268279"/>
                        <a:gd name="connsiteY9" fmla="*/ 205111 h 470555"/>
                        <a:gd name="connsiteX10" fmla="*/ 132136 w 268279"/>
                        <a:gd name="connsiteY10" fmla="*/ 124710 h 470555"/>
                        <a:gd name="connsiteX11" fmla="*/ 219267 w 268279"/>
                        <a:gd name="connsiteY11" fmla="*/ 94806 h 470555"/>
                        <a:gd name="connsiteX12" fmla="*/ 253723 w 268279"/>
                        <a:gd name="connsiteY12" fmla="*/ 96723 h 470555"/>
                        <a:gd name="connsiteX13" fmla="*/ 256637 w 268279"/>
                        <a:gd name="connsiteY13" fmla="*/ 97215 h 470555"/>
                        <a:gd name="connsiteX14" fmla="*/ 261327 w 268279"/>
                        <a:gd name="connsiteY14" fmla="*/ 98162 h 470555"/>
                        <a:gd name="connsiteX15" fmla="*/ 267337 w 268279"/>
                        <a:gd name="connsiteY15" fmla="*/ 99459 h 470555"/>
                        <a:gd name="connsiteX16" fmla="*/ 267564 w 268279"/>
                        <a:gd name="connsiteY16" fmla="*/ 87785 h 470555"/>
                        <a:gd name="connsiteX17" fmla="*/ 267564 w 268279"/>
                        <a:gd name="connsiteY17" fmla="*/ 84444 h 470555"/>
                        <a:gd name="connsiteX18" fmla="*/ 267564 w 268279"/>
                        <a:gd name="connsiteY18" fmla="*/ 7521 h 470555"/>
                        <a:gd name="connsiteX19" fmla="*/ 267564 w 268279"/>
                        <a:gd name="connsiteY19" fmla="*/ 4557 h 470555"/>
                        <a:gd name="connsiteX20" fmla="*/ 264742 w 268279"/>
                        <a:gd name="connsiteY20" fmla="*/ 3774 h 470555"/>
                        <a:gd name="connsiteX21" fmla="*/ 257366 w 268279"/>
                        <a:gd name="connsiteY21" fmla="*/ 2003 h 470555"/>
                        <a:gd name="connsiteX22" fmla="*/ 228828 w 268279"/>
                        <a:gd name="connsiteY22" fmla="*/ -82 h 4705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268279" h="470555">
                          <a:moveTo>
                            <a:pt x="228873" y="-78"/>
                          </a:moveTo>
                          <a:cubicBezTo>
                            <a:pt x="199661" y="-770"/>
                            <a:pt x="170773" y="6160"/>
                            <a:pt x="145053" y="20033"/>
                          </a:cubicBezTo>
                          <a:lnTo>
                            <a:pt x="141966" y="21817"/>
                          </a:lnTo>
                          <a:cubicBezTo>
                            <a:pt x="123955" y="32417"/>
                            <a:pt x="108688" y="47105"/>
                            <a:pt x="97406" y="64697"/>
                          </a:cubicBezTo>
                          <a:lnTo>
                            <a:pt x="96555" y="66063"/>
                          </a:lnTo>
                          <a:lnTo>
                            <a:pt x="91392" y="12220"/>
                          </a:lnTo>
                          <a:lnTo>
                            <a:pt x="-715" y="12220"/>
                          </a:lnTo>
                          <a:lnTo>
                            <a:pt x="-715" y="470431"/>
                          </a:lnTo>
                          <a:lnTo>
                            <a:pt x="100265" y="470431"/>
                          </a:lnTo>
                          <a:lnTo>
                            <a:pt x="100265" y="205111"/>
                          </a:lnTo>
                          <a:cubicBezTo>
                            <a:pt x="100265" y="171278"/>
                            <a:pt x="110892" y="144556"/>
                            <a:pt x="132136" y="124710"/>
                          </a:cubicBezTo>
                          <a:cubicBezTo>
                            <a:pt x="153381" y="104864"/>
                            <a:pt x="182428" y="94806"/>
                            <a:pt x="219267" y="94806"/>
                          </a:cubicBezTo>
                          <a:cubicBezTo>
                            <a:pt x="230785" y="94711"/>
                            <a:pt x="242295" y="95348"/>
                            <a:pt x="253723" y="96723"/>
                          </a:cubicBezTo>
                          <a:lnTo>
                            <a:pt x="256637" y="97215"/>
                          </a:lnTo>
                          <a:cubicBezTo>
                            <a:pt x="257912" y="97456"/>
                            <a:pt x="259460" y="97770"/>
                            <a:pt x="261327" y="98162"/>
                          </a:cubicBezTo>
                          <a:lnTo>
                            <a:pt x="267337" y="99459"/>
                          </a:lnTo>
                          <a:lnTo>
                            <a:pt x="267564" y="87785"/>
                          </a:lnTo>
                          <a:cubicBezTo>
                            <a:pt x="267564" y="86342"/>
                            <a:pt x="267564" y="85227"/>
                            <a:pt x="267564" y="84444"/>
                          </a:cubicBezTo>
                          <a:lnTo>
                            <a:pt x="267564" y="7521"/>
                          </a:lnTo>
                          <a:lnTo>
                            <a:pt x="267564" y="4557"/>
                          </a:lnTo>
                          <a:lnTo>
                            <a:pt x="264742" y="3774"/>
                          </a:lnTo>
                          <a:cubicBezTo>
                            <a:pt x="261418" y="2864"/>
                            <a:pt x="258959" y="2281"/>
                            <a:pt x="257366" y="2003"/>
                          </a:cubicBezTo>
                          <a:cubicBezTo>
                            <a:pt x="247941" y="514"/>
                            <a:pt x="238380" y="-182"/>
                            <a:pt x="228828" y="-82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45" name="任意多边形: 形状 44">
                      <a:extLst>
                        <a:ext uri="{FF2B5EF4-FFF2-40B4-BE49-F238E27FC236}">
                          <a16:creationId xmlns:a16="http://schemas.microsoft.com/office/drawing/2014/main" id="{F325084A-F500-FEC7-A173-647B4E14D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4731" y="2962339"/>
                      <a:ext cx="393858" cy="484552"/>
                    </a:xfrm>
                    <a:custGeom>
                      <a:avLst/>
                      <a:gdLst>
                        <a:gd name="connsiteX0" fmla="*/ 205684 w 393858"/>
                        <a:gd name="connsiteY0" fmla="*/ -74 h 484552"/>
                        <a:gd name="connsiteX1" fmla="*/ 342432 w 393858"/>
                        <a:gd name="connsiteY1" fmla="*/ 44017 h 484552"/>
                        <a:gd name="connsiteX2" fmla="*/ 393425 w 393858"/>
                        <a:gd name="connsiteY2" fmla="*/ 164808 h 484552"/>
                        <a:gd name="connsiteX3" fmla="*/ 393453 w 393858"/>
                        <a:gd name="connsiteY3" fmla="*/ 168509 h 484552"/>
                        <a:gd name="connsiteX4" fmla="*/ 393453 w 393858"/>
                        <a:gd name="connsiteY4" fmla="*/ 475666 h 484552"/>
                        <a:gd name="connsiteX5" fmla="*/ 309523 w 393858"/>
                        <a:gd name="connsiteY5" fmla="*/ 475666 h 484552"/>
                        <a:gd name="connsiteX6" fmla="*/ 303304 w 393858"/>
                        <a:gd name="connsiteY6" fmla="*/ 422059 h 484552"/>
                        <a:gd name="connsiteX7" fmla="*/ 301861 w 393858"/>
                        <a:gd name="connsiteY7" fmla="*/ 424131 h 484552"/>
                        <a:gd name="connsiteX8" fmla="*/ 259395 w 393858"/>
                        <a:gd name="connsiteY8" fmla="*/ 462048 h 484552"/>
                        <a:gd name="connsiteX9" fmla="*/ 255917 w 393858"/>
                        <a:gd name="connsiteY9" fmla="*/ 463988 h 484552"/>
                        <a:gd name="connsiteX10" fmla="*/ 252757 w 393858"/>
                        <a:gd name="connsiteY10" fmla="*/ 465649 h 484552"/>
                        <a:gd name="connsiteX11" fmla="*/ 166455 w 393858"/>
                        <a:gd name="connsiteY11" fmla="*/ 484376 h 484552"/>
                        <a:gd name="connsiteX12" fmla="*/ 46316 w 393858"/>
                        <a:gd name="connsiteY12" fmla="*/ 445562 h 484552"/>
                        <a:gd name="connsiteX13" fmla="*/ -388 w 393858"/>
                        <a:gd name="connsiteY13" fmla="*/ 343680 h 484552"/>
                        <a:gd name="connsiteX14" fmla="*/ 24298 w 393858"/>
                        <a:gd name="connsiteY14" fmla="*/ 264304 h 484552"/>
                        <a:gd name="connsiteX15" fmla="*/ 92561 w 393858"/>
                        <a:gd name="connsiteY15" fmla="*/ 210724 h 484552"/>
                        <a:gd name="connsiteX16" fmla="*/ 187718 w 393858"/>
                        <a:gd name="connsiteY16" fmla="*/ 191693 h 484552"/>
                        <a:gd name="connsiteX17" fmla="*/ 192612 w 393858"/>
                        <a:gd name="connsiteY17" fmla="*/ 191656 h 484552"/>
                        <a:gd name="connsiteX18" fmla="*/ 294193 w 393858"/>
                        <a:gd name="connsiteY18" fmla="*/ 191656 h 484552"/>
                        <a:gd name="connsiteX19" fmla="*/ 294193 w 393858"/>
                        <a:gd name="connsiteY19" fmla="*/ 180707 h 484552"/>
                        <a:gd name="connsiteX20" fmla="*/ 272640 w 393858"/>
                        <a:gd name="connsiteY20" fmla="*/ 115435 h 484552"/>
                        <a:gd name="connsiteX21" fmla="*/ 271019 w 393858"/>
                        <a:gd name="connsiteY21" fmla="*/ 113755 h 484552"/>
                        <a:gd name="connsiteX22" fmla="*/ 269275 w 393858"/>
                        <a:gd name="connsiteY22" fmla="*/ 112070 h 484552"/>
                        <a:gd name="connsiteX23" fmla="*/ 200448 w 393858"/>
                        <a:gd name="connsiteY23" fmla="*/ 88700 h 484552"/>
                        <a:gd name="connsiteX24" fmla="*/ 137307 w 393858"/>
                        <a:gd name="connsiteY24" fmla="*/ 103515 h 484552"/>
                        <a:gd name="connsiteX25" fmla="*/ 95119 w 393858"/>
                        <a:gd name="connsiteY25" fmla="*/ 139529 h 484552"/>
                        <a:gd name="connsiteX26" fmla="*/ 94450 w 393858"/>
                        <a:gd name="connsiteY26" fmla="*/ 140481 h 484552"/>
                        <a:gd name="connsiteX27" fmla="*/ 92925 w 393858"/>
                        <a:gd name="connsiteY27" fmla="*/ 142830 h 484552"/>
                        <a:gd name="connsiteX28" fmla="*/ 90799 w 393858"/>
                        <a:gd name="connsiteY28" fmla="*/ 146250 h 484552"/>
                        <a:gd name="connsiteX29" fmla="*/ 88604 w 393858"/>
                        <a:gd name="connsiteY29" fmla="*/ 149833 h 484552"/>
                        <a:gd name="connsiteX30" fmla="*/ 79885 w 393858"/>
                        <a:gd name="connsiteY30" fmla="*/ 143413 h 484552"/>
                        <a:gd name="connsiteX31" fmla="*/ 77841 w 393858"/>
                        <a:gd name="connsiteY31" fmla="*/ 141879 h 484552"/>
                        <a:gd name="connsiteX32" fmla="*/ 25805 w 393858"/>
                        <a:gd name="connsiteY32" fmla="*/ 102327 h 484552"/>
                        <a:gd name="connsiteX33" fmla="*/ 22012 w 393858"/>
                        <a:gd name="connsiteY33" fmla="*/ 99290 h 484552"/>
                        <a:gd name="connsiteX34" fmla="*/ 17327 w 393858"/>
                        <a:gd name="connsiteY34" fmla="*/ 95407 h 484552"/>
                        <a:gd name="connsiteX35" fmla="*/ 20291 w 393858"/>
                        <a:gd name="connsiteY35" fmla="*/ 90034 h 484552"/>
                        <a:gd name="connsiteX36" fmla="*/ 23023 w 393858"/>
                        <a:gd name="connsiteY36" fmla="*/ 85563 h 484552"/>
                        <a:gd name="connsiteX37" fmla="*/ 95005 w 393858"/>
                        <a:gd name="connsiteY37" fmla="*/ 24294 h 484552"/>
                        <a:gd name="connsiteX38" fmla="*/ 205679 w 393858"/>
                        <a:gd name="connsiteY38" fmla="*/ -83 h 484552"/>
                        <a:gd name="connsiteX39" fmla="*/ 289563 w 393858"/>
                        <a:gd name="connsiteY39" fmla="*/ 267372 h 484552"/>
                        <a:gd name="connsiteX40" fmla="*/ 195244 w 393858"/>
                        <a:gd name="connsiteY40" fmla="*/ 267372 h 484552"/>
                        <a:gd name="connsiteX41" fmla="*/ 125688 w 393858"/>
                        <a:gd name="connsiteY41" fmla="*/ 287496 h 484552"/>
                        <a:gd name="connsiteX42" fmla="*/ 99759 w 393858"/>
                        <a:gd name="connsiteY42" fmla="*/ 337579 h 484552"/>
                        <a:gd name="connsiteX43" fmla="*/ 123507 w 393858"/>
                        <a:gd name="connsiteY43" fmla="*/ 385918 h 484552"/>
                        <a:gd name="connsiteX44" fmla="*/ 186529 w 393858"/>
                        <a:gd name="connsiteY44" fmla="*/ 404303 h 484552"/>
                        <a:gd name="connsiteX45" fmla="*/ 265246 w 393858"/>
                        <a:gd name="connsiteY45" fmla="*/ 374540 h 484552"/>
                        <a:gd name="connsiteX46" fmla="*/ 294189 w 393858"/>
                        <a:gd name="connsiteY46" fmla="*/ 299921 h 484552"/>
                        <a:gd name="connsiteX47" fmla="*/ 294225 w 393858"/>
                        <a:gd name="connsiteY47" fmla="*/ 296621 h 484552"/>
                        <a:gd name="connsiteX48" fmla="*/ 294225 w 393858"/>
                        <a:gd name="connsiteY48" fmla="*/ 272003 h 484552"/>
                        <a:gd name="connsiteX49" fmla="*/ 289590 w 393858"/>
                        <a:gd name="connsiteY49" fmla="*/ 267368 h 484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393858" h="484552">
                          <a:moveTo>
                            <a:pt x="205684" y="-74"/>
                          </a:moveTo>
                          <a:cubicBezTo>
                            <a:pt x="262910" y="-74"/>
                            <a:pt x="308494" y="14623"/>
                            <a:pt x="342432" y="44017"/>
                          </a:cubicBezTo>
                          <a:cubicBezTo>
                            <a:pt x="375669" y="72860"/>
                            <a:pt x="392638" y="113222"/>
                            <a:pt x="393425" y="164808"/>
                          </a:cubicBezTo>
                          <a:lnTo>
                            <a:pt x="393453" y="168509"/>
                          </a:lnTo>
                          <a:lnTo>
                            <a:pt x="393453" y="475666"/>
                          </a:lnTo>
                          <a:lnTo>
                            <a:pt x="309523" y="475666"/>
                          </a:lnTo>
                          <a:lnTo>
                            <a:pt x="303304" y="422059"/>
                          </a:lnTo>
                          <a:lnTo>
                            <a:pt x="301861" y="424131"/>
                          </a:lnTo>
                          <a:cubicBezTo>
                            <a:pt x="290583" y="439666"/>
                            <a:pt x="276100" y="452592"/>
                            <a:pt x="259395" y="462048"/>
                          </a:cubicBezTo>
                          <a:lnTo>
                            <a:pt x="255917" y="463988"/>
                          </a:lnTo>
                          <a:lnTo>
                            <a:pt x="252757" y="465649"/>
                          </a:lnTo>
                          <a:cubicBezTo>
                            <a:pt x="225894" y="478689"/>
                            <a:pt x="196305" y="485109"/>
                            <a:pt x="166455" y="484376"/>
                          </a:cubicBezTo>
                          <a:cubicBezTo>
                            <a:pt x="117351" y="484376"/>
                            <a:pt x="77303" y="471436"/>
                            <a:pt x="46316" y="445562"/>
                          </a:cubicBezTo>
                          <a:cubicBezTo>
                            <a:pt x="15219" y="419551"/>
                            <a:pt x="-388" y="385485"/>
                            <a:pt x="-388" y="343680"/>
                          </a:cubicBezTo>
                          <a:cubicBezTo>
                            <a:pt x="-848" y="315265"/>
                            <a:pt x="7803" y="287446"/>
                            <a:pt x="24298" y="264304"/>
                          </a:cubicBezTo>
                          <a:cubicBezTo>
                            <a:pt x="41727" y="240537"/>
                            <a:pt x="65334" y="222006"/>
                            <a:pt x="92561" y="210724"/>
                          </a:cubicBezTo>
                          <a:cubicBezTo>
                            <a:pt x="122683" y="198067"/>
                            <a:pt x="155045" y="191593"/>
                            <a:pt x="187718" y="191693"/>
                          </a:cubicBezTo>
                          <a:lnTo>
                            <a:pt x="192612" y="191656"/>
                          </a:lnTo>
                          <a:lnTo>
                            <a:pt x="294193" y="191656"/>
                          </a:lnTo>
                          <a:lnTo>
                            <a:pt x="294193" y="180707"/>
                          </a:lnTo>
                          <a:cubicBezTo>
                            <a:pt x="294193" y="152478"/>
                            <a:pt x="286982" y="130774"/>
                            <a:pt x="272640" y="115435"/>
                          </a:cubicBezTo>
                          <a:lnTo>
                            <a:pt x="271019" y="113755"/>
                          </a:lnTo>
                          <a:lnTo>
                            <a:pt x="269275" y="112070"/>
                          </a:lnTo>
                          <a:cubicBezTo>
                            <a:pt x="252616" y="96522"/>
                            <a:pt x="229673" y="88732"/>
                            <a:pt x="200448" y="88700"/>
                          </a:cubicBezTo>
                          <a:cubicBezTo>
                            <a:pt x="178507" y="88400"/>
                            <a:pt x="156826" y="93490"/>
                            <a:pt x="137307" y="103515"/>
                          </a:cubicBezTo>
                          <a:cubicBezTo>
                            <a:pt x="120712" y="112189"/>
                            <a:pt x="106288" y="124500"/>
                            <a:pt x="95119" y="139529"/>
                          </a:cubicBezTo>
                          <a:lnTo>
                            <a:pt x="94450" y="140481"/>
                          </a:lnTo>
                          <a:cubicBezTo>
                            <a:pt x="94045" y="141082"/>
                            <a:pt x="93540" y="141847"/>
                            <a:pt x="92925" y="142830"/>
                          </a:cubicBezTo>
                          <a:lnTo>
                            <a:pt x="90799" y="146250"/>
                          </a:lnTo>
                          <a:lnTo>
                            <a:pt x="88604" y="149833"/>
                          </a:lnTo>
                          <a:lnTo>
                            <a:pt x="79885" y="143413"/>
                          </a:lnTo>
                          <a:lnTo>
                            <a:pt x="77841" y="141879"/>
                          </a:lnTo>
                          <a:lnTo>
                            <a:pt x="25805" y="102327"/>
                          </a:lnTo>
                          <a:cubicBezTo>
                            <a:pt x="24963" y="101690"/>
                            <a:pt x="23702" y="100679"/>
                            <a:pt x="22012" y="99290"/>
                          </a:cubicBezTo>
                          <a:lnTo>
                            <a:pt x="17327" y="95407"/>
                          </a:lnTo>
                          <a:lnTo>
                            <a:pt x="20291" y="90034"/>
                          </a:lnTo>
                          <a:cubicBezTo>
                            <a:pt x="21407" y="88076"/>
                            <a:pt x="22313" y="86592"/>
                            <a:pt x="23023" y="85563"/>
                          </a:cubicBezTo>
                          <a:cubicBezTo>
                            <a:pt x="41426" y="59361"/>
                            <a:pt x="66199" y="38276"/>
                            <a:pt x="95005" y="24294"/>
                          </a:cubicBezTo>
                          <a:cubicBezTo>
                            <a:pt x="129471" y="7598"/>
                            <a:pt x="167384" y="-752"/>
                            <a:pt x="205679" y="-83"/>
                          </a:cubicBezTo>
                          <a:close/>
                          <a:moveTo>
                            <a:pt x="289563" y="267372"/>
                          </a:moveTo>
                          <a:lnTo>
                            <a:pt x="195244" y="267372"/>
                          </a:lnTo>
                          <a:cubicBezTo>
                            <a:pt x="166410" y="267372"/>
                            <a:pt x="143221" y="274079"/>
                            <a:pt x="125688" y="287496"/>
                          </a:cubicBezTo>
                          <a:cubicBezTo>
                            <a:pt x="109293" y="298874"/>
                            <a:pt x="99586" y="317623"/>
                            <a:pt x="99759" y="337579"/>
                          </a:cubicBezTo>
                          <a:cubicBezTo>
                            <a:pt x="99144" y="356638"/>
                            <a:pt x="108045" y="374759"/>
                            <a:pt x="123507" y="385918"/>
                          </a:cubicBezTo>
                          <a:cubicBezTo>
                            <a:pt x="139629" y="398152"/>
                            <a:pt x="160637" y="404280"/>
                            <a:pt x="186529" y="404303"/>
                          </a:cubicBezTo>
                          <a:cubicBezTo>
                            <a:pt x="219821" y="404303"/>
                            <a:pt x="245973" y="394377"/>
                            <a:pt x="265246" y="374540"/>
                          </a:cubicBezTo>
                          <a:cubicBezTo>
                            <a:pt x="283913" y="355345"/>
                            <a:pt x="293547" y="330540"/>
                            <a:pt x="294189" y="299921"/>
                          </a:cubicBezTo>
                          <a:lnTo>
                            <a:pt x="294225" y="296621"/>
                          </a:lnTo>
                          <a:lnTo>
                            <a:pt x="294225" y="272003"/>
                          </a:lnTo>
                          <a:cubicBezTo>
                            <a:pt x="294225" y="269444"/>
                            <a:pt x="292149" y="267368"/>
                            <a:pt x="289590" y="267368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47" name="任意多边形: 形状 46">
                      <a:extLst>
                        <a:ext uri="{FF2B5EF4-FFF2-40B4-BE49-F238E27FC236}">
                          <a16:creationId xmlns:a16="http://schemas.microsoft.com/office/drawing/2014/main" id="{35EAE259-7D18-EA45-6C4E-7862687AB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5711" y="2794572"/>
                      <a:ext cx="524538" cy="645706"/>
                    </a:xfrm>
                    <a:custGeom>
                      <a:avLst/>
                      <a:gdLst>
                        <a:gd name="connsiteX0" fmla="*/ 105342 w 524538"/>
                        <a:gd name="connsiteY0" fmla="*/ 0 h 645706"/>
                        <a:gd name="connsiteX1" fmla="*/ 0 w 524538"/>
                        <a:gd name="connsiteY1" fmla="*/ 0 h 645706"/>
                        <a:gd name="connsiteX2" fmla="*/ 0 w 524538"/>
                        <a:gd name="connsiteY2" fmla="*/ 645688 h 645706"/>
                        <a:gd name="connsiteX3" fmla="*/ 105342 w 524538"/>
                        <a:gd name="connsiteY3" fmla="*/ 645688 h 645706"/>
                        <a:gd name="connsiteX4" fmla="*/ 105342 w 524538"/>
                        <a:gd name="connsiteY4" fmla="*/ 360690 h 645706"/>
                        <a:gd name="connsiteX5" fmla="*/ 419197 w 524538"/>
                        <a:gd name="connsiteY5" fmla="*/ 360690 h 645706"/>
                        <a:gd name="connsiteX6" fmla="*/ 419197 w 524538"/>
                        <a:gd name="connsiteY6" fmla="*/ 645706 h 645706"/>
                        <a:gd name="connsiteX7" fmla="*/ 524539 w 524538"/>
                        <a:gd name="connsiteY7" fmla="*/ 645706 h 645706"/>
                        <a:gd name="connsiteX8" fmla="*/ 524539 w 524538"/>
                        <a:gd name="connsiteY8" fmla="*/ 0 h 645706"/>
                        <a:gd name="connsiteX9" fmla="*/ 419201 w 524538"/>
                        <a:gd name="connsiteY9" fmla="*/ 0 h 645706"/>
                        <a:gd name="connsiteX10" fmla="*/ 419201 w 524538"/>
                        <a:gd name="connsiteY10" fmla="*/ 264072 h 645706"/>
                        <a:gd name="connsiteX11" fmla="*/ 105338 w 524538"/>
                        <a:gd name="connsiteY11" fmla="*/ 264072 h 645706"/>
                        <a:gd name="connsiteX12" fmla="*/ 105338 w 524538"/>
                        <a:gd name="connsiteY12" fmla="*/ 0 h 645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24538" h="645706">
                          <a:moveTo>
                            <a:pt x="105342" y="0"/>
                          </a:moveTo>
                          <a:lnTo>
                            <a:pt x="0" y="0"/>
                          </a:lnTo>
                          <a:lnTo>
                            <a:pt x="0" y="645688"/>
                          </a:lnTo>
                          <a:lnTo>
                            <a:pt x="105342" y="645688"/>
                          </a:lnTo>
                          <a:lnTo>
                            <a:pt x="105342" y="360690"/>
                          </a:lnTo>
                          <a:lnTo>
                            <a:pt x="419197" y="360690"/>
                          </a:lnTo>
                          <a:lnTo>
                            <a:pt x="419197" y="645706"/>
                          </a:lnTo>
                          <a:lnTo>
                            <a:pt x="524539" y="645706"/>
                          </a:lnTo>
                          <a:lnTo>
                            <a:pt x="524539" y="0"/>
                          </a:lnTo>
                          <a:lnTo>
                            <a:pt x="419201" y="0"/>
                          </a:lnTo>
                          <a:lnTo>
                            <a:pt x="419201" y="264072"/>
                          </a:lnTo>
                          <a:lnTo>
                            <a:pt x="105338" y="264072"/>
                          </a:lnTo>
                          <a:lnTo>
                            <a:pt x="105338" y="0"/>
                          </a:ln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63" name="任意多边形: 形状 62">
                      <a:extLst>
                        <a:ext uri="{FF2B5EF4-FFF2-40B4-BE49-F238E27FC236}">
                          <a16:creationId xmlns:a16="http://schemas.microsoft.com/office/drawing/2014/main" id="{6E30F110-663B-8BEA-E053-CC2EEF3C7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4553" y="2786728"/>
                      <a:ext cx="650801" cy="650783"/>
                    </a:xfrm>
                    <a:custGeom>
                      <a:avLst/>
                      <a:gdLst>
                        <a:gd name="connsiteX0" fmla="*/ 322918 w 650801"/>
                        <a:gd name="connsiteY0" fmla="*/ 1 h 650783"/>
                        <a:gd name="connsiteX1" fmla="*/ -2483 w 650801"/>
                        <a:gd name="connsiteY1" fmla="*/ 325393 h 650783"/>
                        <a:gd name="connsiteX2" fmla="*/ 322918 w 650801"/>
                        <a:gd name="connsiteY2" fmla="*/ 650784 h 650783"/>
                        <a:gd name="connsiteX3" fmla="*/ 648319 w 650801"/>
                        <a:gd name="connsiteY3" fmla="*/ 325393 h 650783"/>
                        <a:gd name="connsiteX4" fmla="*/ 648319 w 650801"/>
                        <a:gd name="connsiteY4" fmla="*/ 325388 h 650783"/>
                        <a:gd name="connsiteX5" fmla="*/ 322918 w 650801"/>
                        <a:gd name="connsiteY5" fmla="*/ 1 h 650783"/>
                        <a:gd name="connsiteX6" fmla="*/ 322918 w 650801"/>
                        <a:gd name="connsiteY6" fmla="*/ 559984 h 650783"/>
                        <a:gd name="connsiteX7" fmla="*/ 88349 w 650801"/>
                        <a:gd name="connsiteY7" fmla="*/ 325393 h 650783"/>
                        <a:gd name="connsiteX8" fmla="*/ 322918 w 650801"/>
                        <a:gd name="connsiteY8" fmla="*/ 90801 h 650783"/>
                        <a:gd name="connsiteX9" fmla="*/ 557533 w 650801"/>
                        <a:gd name="connsiteY9" fmla="*/ 325393 h 650783"/>
                        <a:gd name="connsiteX10" fmla="*/ 322918 w 650801"/>
                        <a:gd name="connsiteY10" fmla="*/ 559984 h 650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50801" h="650783">
                          <a:moveTo>
                            <a:pt x="322918" y="1"/>
                          </a:moveTo>
                          <a:cubicBezTo>
                            <a:pt x="143212" y="1"/>
                            <a:pt x="-2483" y="145684"/>
                            <a:pt x="-2483" y="325393"/>
                          </a:cubicBezTo>
                          <a:cubicBezTo>
                            <a:pt x="-2483" y="505103"/>
                            <a:pt x="143212" y="650784"/>
                            <a:pt x="322918" y="650784"/>
                          </a:cubicBezTo>
                          <a:cubicBezTo>
                            <a:pt x="502624" y="650784"/>
                            <a:pt x="648319" y="505103"/>
                            <a:pt x="648319" y="325393"/>
                          </a:cubicBezTo>
                          <a:cubicBezTo>
                            <a:pt x="648319" y="325391"/>
                            <a:pt x="648319" y="325389"/>
                            <a:pt x="648319" y="325388"/>
                          </a:cubicBezTo>
                          <a:cubicBezTo>
                            <a:pt x="648319" y="145681"/>
                            <a:pt x="502624" y="1"/>
                            <a:pt x="322918" y="1"/>
                          </a:cubicBezTo>
                          <a:close/>
                          <a:moveTo>
                            <a:pt x="322918" y="559984"/>
                          </a:moveTo>
                          <a:cubicBezTo>
                            <a:pt x="193386" y="559984"/>
                            <a:pt x="88349" y="454954"/>
                            <a:pt x="88349" y="325393"/>
                          </a:cubicBezTo>
                          <a:cubicBezTo>
                            <a:pt x="88349" y="195831"/>
                            <a:pt x="193386" y="90801"/>
                            <a:pt x="322918" y="90801"/>
                          </a:cubicBezTo>
                          <a:cubicBezTo>
                            <a:pt x="452495" y="90801"/>
                            <a:pt x="557533" y="195831"/>
                            <a:pt x="557533" y="325393"/>
                          </a:cubicBezTo>
                          <a:cubicBezTo>
                            <a:pt x="557533" y="454954"/>
                            <a:pt x="452495" y="559984"/>
                            <a:pt x="322918" y="559984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</p:grpSp>
            </p:grpSp>
            <p:sp>
              <p:nvSpPr>
                <p:cNvPr id="64" name="PPTName">
                  <a:extLst>
                    <a:ext uri="{FF2B5EF4-FFF2-40B4-BE49-F238E27FC236}">
                      <a16:creationId xmlns:a16="http://schemas.microsoft.com/office/drawing/2014/main" id="{594E62B6-789E-22C1-04FB-F8AB1464DD17}"/>
                    </a:ext>
                  </a:extLst>
                </p:cNvPr>
                <p:cNvSpPr txBox="1"/>
                <p:nvPr/>
              </p:nvSpPr>
              <p:spPr>
                <a:xfrm>
                  <a:off x="5543820" y="2515330"/>
                  <a:ext cx="1983449" cy="3298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黑屏</a:t>
                  </a:r>
                </a:p>
              </p:txBody>
            </p:sp>
            <p:sp>
              <p:nvSpPr>
                <p:cNvPr id="65" name="Version">
                  <a:extLst>
                    <a:ext uri="{FF2B5EF4-FFF2-40B4-BE49-F238E27FC236}">
                      <a16:creationId xmlns:a16="http://schemas.microsoft.com/office/drawing/2014/main" id="{3902C533-795F-8CCD-27F2-4C5391B03020}"/>
                    </a:ext>
                  </a:extLst>
                </p:cNvPr>
                <p:cNvSpPr txBox="1"/>
                <p:nvPr/>
              </p:nvSpPr>
              <p:spPr>
                <a:xfrm>
                  <a:off x="5763613" y="2817046"/>
                  <a:ext cx="1543862" cy="27491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zh-CN" altLang="en-US" sz="900" dirty="0">
                      <a:solidFill>
                        <a:schemeClr val="bg1">
                          <a:alpha val="40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版本  </a:t>
                  </a:r>
                  <a:r>
                    <a:rPr lang="en-US" altLang="zh-CN" sz="900" dirty="0">
                      <a:solidFill>
                        <a:schemeClr val="bg1">
                          <a:alpha val="40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3.0.0.3</a:t>
                  </a:r>
                  <a:endParaRPr lang="zh-CN" altLang="en-US" sz="900" dirty="0">
                    <a:solidFill>
                      <a:schemeClr val="bg1">
                        <a:alpha val="40000"/>
                      </a:scheme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69" name="Quit-bot">
                  <a:hlinkClick r:id="" action="ppaction://hlinkshowjump?jump=endshow"/>
                  <a:extLst>
                    <a:ext uri="{FF2B5EF4-FFF2-40B4-BE49-F238E27FC236}">
                      <a16:creationId xmlns:a16="http://schemas.microsoft.com/office/drawing/2014/main" id="{53633DF7-CE29-719E-1934-F80AF6742F38}"/>
                    </a:ext>
                  </a:extLst>
                </p:cNvPr>
                <p:cNvSpPr/>
                <p:nvPr/>
              </p:nvSpPr>
              <p:spPr>
                <a:xfrm>
                  <a:off x="812505" y="3845018"/>
                  <a:ext cx="2986999" cy="4683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r>
                    <a:rPr lang="zh-CN" altLang="en-US" sz="1200" dirty="0">
                      <a:solidFill>
                        <a:srgbClr val="0A59F7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退出黑屏</a:t>
                  </a:r>
                </a:p>
              </p:txBody>
            </p:sp>
            <p:sp>
              <p:nvSpPr>
                <p:cNvPr id="70" name="Back-background">
                  <a:hlinkClick r:id="rId16" action="ppaction://hlinksldjump" tooltip="转到上一层级"/>
                  <a:extLst>
                    <a:ext uri="{FF2B5EF4-FFF2-40B4-BE49-F238E27FC236}">
                      <a16:creationId xmlns:a16="http://schemas.microsoft.com/office/drawing/2014/main" id="{23C8AC5A-E650-5C78-96F6-D1D5931747C1}"/>
                    </a:ext>
                  </a:extLst>
                </p:cNvPr>
                <p:cNvSpPr/>
                <p:nvPr/>
              </p:nvSpPr>
              <p:spPr>
                <a:xfrm>
                  <a:off x="251147" y="154854"/>
                  <a:ext cx="388822" cy="388800"/>
                </a:xfrm>
                <a:prstGeom prst="roundRect">
                  <a:avLst>
                    <a:gd name="adj" fmla="val 25206"/>
                  </a:avLst>
                </a:prstGeom>
                <a:solidFill>
                  <a:schemeClr val="tx1">
                    <a:alpha val="5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zh-CN" altLang="en-US" sz="1100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pic>
              <p:nvPicPr>
                <p:cNvPr id="71" name="Back">
                  <a:hlinkClick r:id="rId16" action="ppaction://hlinksldjump" tooltip="转到上一层级"/>
                  <a:extLst>
                    <a:ext uri="{FF2B5EF4-FFF2-40B4-BE49-F238E27FC236}">
                      <a16:creationId xmlns:a16="http://schemas.microsoft.com/office/drawing/2014/main" id="{2B02F1A7-FF67-BD56-D87D-64A532BCD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rcRect t="4552" b="4552"/>
                <a:stretch/>
              </p:blipFill>
              <p:spPr>
                <a:xfrm>
                  <a:off x="336602" y="244028"/>
                  <a:ext cx="232502" cy="211337"/>
                </a:xfrm>
                <a:prstGeom prst="rect">
                  <a:avLst/>
                </a:prstGeom>
              </p:spPr>
            </p:pic>
            <p:sp>
              <p:nvSpPr>
                <p:cNvPr id="73" name="Title">
                  <a:extLst>
                    <a:ext uri="{FF2B5EF4-FFF2-40B4-BE49-F238E27FC236}">
                      <a16:creationId xmlns:a16="http://schemas.microsoft.com/office/drawing/2014/main" id="{5BE8FE22-E702-326F-BA83-B17D8984900F}"/>
                    </a:ext>
                  </a:extLst>
                </p:cNvPr>
                <p:cNvSpPr txBox="1"/>
                <p:nvPr/>
              </p:nvSpPr>
              <p:spPr>
                <a:xfrm>
                  <a:off x="705508" y="176130"/>
                  <a:ext cx="1196444" cy="366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zh-CN" altLang="en-US" sz="1400" dirty="0">
                      <a:solidFill>
                        <a:prstClr val="white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关于</a:t>
                  </a:r>
                  <a:endParaRPr lang="en-US" altLang="zh-CN" sz="14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75" name="ic_dd_bord">
                  <a:extLst>
                    <a:ext uri="{FF2B5EF4-FFF2-40B4-BE49-F238E27FC236}">
                      <a16:creationId xmlns:a16="http://schemas.microsoft.com/office/drawing/2014/main" id="{715C0BC8-DEC2-F0ED-B455-13112FEAC83A}"/>
                    </a:ext>
                  </a:extLst>
                </p:cNvPr>
                <p:cNvSpPr/>
                <p:nvPr/>
              </p:nvSpPr>
              <p:spPr>
                <a:xfrm>
                  <a:off x="6191065" y="1769490"/>
                  <a:ext cx="700391" cy="700391"/>
                </a:xfrm>
                <a:prstGeom prst="roundRect">
                  <a:avLst>
                    <a:gd name="adj" fmla="val 21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79" name="ic_dd_filled">
                  <a:extLst>
                    <a:ext uri="{FF2B5EF4-FFF2-40B4-BE49-F238E27FC236}">
                      <a16:creationId xmlns:a16="http://schemas.microsoft.com/office/drawing/2014/main" id="{A6A0E5E6-DA16-009B-EF52-30891FBCC883}"/>
                    </a:ext>
                  </a:extLst>
                </p:cNvPr>
                <p:cNvSpPr/>
                <p:nvPr/>
              </p:nvSpPr>
              <p:spPr>
                <a:xfrm>
                  <a:off x="6302173" y="1913199"/>
                  <a:ext cx="478175" cy="412970"/>
                </a:xfrm>
                <a:custGeom>
                  <a:avLst/>
                  <a:gdLst>
                    <a:gd name="connsiteX0" fmla="*/ 463685 w 637567"/>
                    <a:gd name="connsiteY0" fmla="*/ 74409 h 550626"/>
                    <a:gd name="connsiteX1" fmla="*/ 565117 w 637567"/>
                    <a:gd name="connsiteY1" fmla="*/ 178581 h 550626"/>
                    <a:gd name="connsiteX2" fmla="*/ 565117 w 637567"/>
                    <a:gd name="connsiteY2" fmla="*/ 446454 h 550626"/>
                    <a:gd name="connsiteX3" fmla="*/ 463685 w 637567"/>
                    <a:gd name="connsiteY3" fmla="*/ 550626 h 550626"/>
                    <a:gd name="connsiteX4" fmla="*/ 101431 w 637567"/>
                    <a:gd name="connsiteY4" fmla="*/ 550626 h 550626"/>
                    <a:gd name="connsiteX5" fmla="*/ 0 w 637567"/>
                    <a:gd name="connsiteY5" fmla="*/ 446454 h 550626"/>
                    <a:gd name="connsiteX6" fmla="*/ 0 w 637567"/>
                    <a:gd name="connsiteY6" fmla="*/ 178581 h 550626"/>
                    <a:gd name="connsiteX7" fmla="*/ 101431 w 637567"/>
                    <a:gd name="connsiteY7" fmla="*/ 74409 h 550626"/>
                    <a:gd name="connsiteX8" fmla="*/ 463685 w 637567"/>
                    <a:gd name="connsiteY8" fmla="*/ 74409 h 550626"/>
                    <a:gd name="connsiteX9" fmla="*/ 507156 w 637567"/>
                    <a:gd name="connsiteY9" fmla="*/ 0 h 550626"/>
                    <a:gd name="connsiteX10" fmla="*/ 637567 w 637567"/>
                    <a:gd name="connsiteY10" fmla="*/ 130412 h 550626"/>
                    <a:gd name="connsiteX11" fmla="*/ 637567 w 637567"/>
                    <a:gd name="connsiteY11" fmla="*/ 360295 h 550626"/>
                    <a:gd name="connsiteX12" fmla="*/ 594106 w 637567"/>
                    <a:gd name="connsiteY12" fmla="*/ 450783 h 550626"/>
                    <a:gd name="connsiteX13" fmla="*/ 594097 w 637567"/>
                    <a:gd name="connsiteY13" fmla="*/ 146077 h 550626"/>
                    <a:gd name="connsiteX14" fmla="*/ 498230 w 637567"/>
                    <a:gd name="connsiteY14" fmla="*/ 44795 h 550626"/>
                    <a:gd name="connsiteX15" fmla="*/ 492666 w 637567"/>
                    <a:gd name="connsiteY15" fmla="*/ 44645 h 550626"/>
                    <a:gd name="connsiteX16" fmla="*/ 96963 w 637567"/>
                    <a:gd name="connsiteY16" fmla="*/ 44624 h 550626"/>
                    <a:gd name="connsiteX17" fmla="*/ 188372 w 637567"/>
                    <a:gd name="connsiteY17" fmla="*/ 0 h 550626"/>
                    <a:gd name="connsiteX18" fmla="*/ 507156 w 637567"/>
                    <a:gd name="connsiteY18" fmla="*/ 0 h 55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637567" h="550626">
                      <a:moveTo>
                        <a:pt x="463685" y="74409"/>
                      </a:moveTo>
                      <a:cubicBezTo>
                        <a:pt x="519704" y="74409"/>
                        <a:pt x="565117" y="121049"/>
                        <a:pt x="565117" y="178581"/>
                      </a:cubicBezTo>
                      <a:lnTo>
                        <a:pt x="565117" y="446454"/>
                      </a:lnTo>
                      <a:cubicBezTo>
                        <a:pt x="565117" y="503985"/>
                        <a:pt x="519704" y="550626"/>
                        <a:pt x="463685" y="550626"/>
                      </a:cubicBezTo>
                      <a:lnTo>
                        <a:pt x="101431" y="550626"/>
                      </a:lnTo>
                      <a:cubicBezTo>
                        <a:pt x="45412" y="550626"/>
                        <a:pt x="0" y="503985"/>
                        <a:pt x="0" y="446454"/>
                      </a:cubicBezTo>
                      <a:lnTo>
                        <a:pt x="0" y="178581"/>
                      </a:lnTo>
                      <a:cubicBezTo>
                        <a:pt x="0" y="121049"/>
                        <a:pt x="45412" y="74409"/>
                        <a:pt x="101431" y="74409"/>
                      </a:cubicBezTo>
                      <a:lnTo>
                        <a:pt x="463685" y="74409"/>
                      </a:lnTo>
                      <a:close/>
                      <a:moveTo>
                        <a:pt x="507156" y="0"/>
                      </a:moveTo>
                      <a:cubicBezTo>
                        <a:pt x="579181" y="0"/>
                        <a:pt x="637567" y="58387"/>
                        <a:pt x="637567" y="130412"/>
                      </a:cubicBezTo>
                      <a:lnTo>
                        <a:pt x="637567" y="360295"/>
                      </a:lnTo>
                      <a:cubicBezTo>
                        <a:pt x="637567" y="396900"/>
                        <a:pt x="620602" y="429541"/>
                        <a:pt x="594106" y="450783"/>
                      </a:cubicBezTo>
                      <a:lnTo>
                        <a:pt x="594097" y="146077"/>
                      </a:lnTo>
                      <a:cubicBezTo>
                        <a:pt x="594097" y="91925"/>
                        <a:pt x="551661" y="47685"/>
                        <a:pt x="498230" y="44795"/>
                      </a:cubicBezTo>
                      <a:lnTo>
                        <a:pt x="492666" y="44645"/>
                      </a:lnTo>
                      <a:lnTo>
                        <a:pt x="96963" y="44624"/>
                      </a:lnTo>
                      <a:cubicBezTo>
                        <a:pt x="118178" y="17462"/>
                        <a:pt x="151236" y="0"/>
                        <a:pt x="188372" y="0"/>
                      </a:cubicBezTo>
                      <a:lnTo>
                        <a:pt x="5071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66"/>
                    </a:gs>
                    <a:gs pos="100000">
                      <a:srgbClr val="FF3300"/>
                    </a:gs>
                  </a:gsLst>
                  <a:lin ang="2700000" scaled="1"/>
                  <a:tileRect/>
                </a:gradFill>
                <a:ln w="289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000" dirty="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80" name="opins backgr">
                  <a:extLst>
                    <a:ext uri="{FF2B5EF4-FFF2-40B4-BE49-F238E27FC236}">
                      <a16:creationId xmlns:a16="http://schemas.microsoft.com/office/drawing/2014/main" id="{F0BC2169-8CAA-E81A-067C-3782E5C72CC7}"/>
                    </a:ext>
                  </a:extLst>
                </p:cNvPr>
                <p:cNvSpPr/>
                <p:nvPr/>
              </p:nvSpPr>
              <p:spPr>
                <a:xfrm>
                  <a:off x="569104" y="2462500"/>
                  <a:ext cx="3518507" cy="1184278"/>
                </a:xfrm>
                <a:prstGeom prst="roundRect">
                  <a:avLst>
                    <a:gd name="adj" fmla="val 9842"/>
                  </a:avLst>
                </a:prstGeom>
                <a:solidFill>
                  <a:srgbClr val="303030">
                    <a:alpha val="73000"/>
                  </a:srgbClr>
                </a:solidFill>
                <a:ln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zh-CN" altLang="en-US" sz="1100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grpSp>
              <p:nvGrpSpPr>
                <p:cNvPr id="81" name="opin1-Stories">
                  <a:extLst>
                    <a:ext uri="{FF2B5EF4-FFF2-40B4-BE49-F238E27FC236}">
                      <a16:creationId xmlns:a16="http://schemas.microsoft.com/office/drawing/2014/main" id="{401B734C-DA72-4594-FAC4-66D997087525}"/>
                    </a:ext>
                  </a:extLst>
                </p:cNvPr>
                <p:cNvGrpSpPr/>
                <p:nvPr/>
              </p:nvGrpSpPr>
              <p:grpSpPr>
                <a:xfrm>
                  <a:off x="603627" y="2493530"/>
                  <a:ext cx="3444620" cy="553241"/>
                  <a:chOff x="3799586" y="3476297"/>
                  <a:chExt cx="4592826" cy="737654"/>
                </a:xfrm>
              </p:grpSpPr>
              <p:sp>
                <p:nvSpPr>
                  <p:cNvPr id="82" name="矩形: 圆角 81">
                    <a:extLst>
                      <a:ext uri="{FF2B5EF4-FFF2-40B4-BE49-F238E27FC236}">
                        <a16:creationId xmlns:a16="http://schemas.microsoft.com/office/drawing/2014/main" id="{3C61588F-218B-7348-F588-6D58101A4832}"/>
                      </a:ext>
                    </a:extLst>
                  </p:cNvPr>
                  <p:cNvSpPr/>
                  <p:nvPr/>
                </p:nvSpPr>
                <p:spPr>
                  <a:xfrm>
                    <a:off x="3799586" y="3476297"/>
                    <a:ext cx="4592826" cy="737654"/>
                  </a:xfrm>
                  <a:prstGeom prst="roundRect">
                    <a:avLst>
                      <a:gd name="adj" fmla="val 23831"/>
                    </a:avLst>
                  </a:prstGeom>
                  <a:solidFill>
                    <a:srgbClr val="303030">
                      <a:alpha val="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>
                      <a:defRPr/>
                    </a:pPr>
                    <a:r>
                      <a:rPr lang="en-US" altLang="zh-CN" sz="1200" dirty="0">
                        <a:solidFill>
                          <a:schemeClr val="bg1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rPr>
                      <a:t>        </a:t>
                    </a:r>
                    <a:r>
                      <a:rPr lang="zh-CN" altLang="en-US" sz="1200" dirty="0">
                        <a:solidFill>
                          <a:schemeClr val="bg1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rPr>
                      <a:t>一些故事</a:t>
                    </a:r>
                  </a:p>
                </p:txBody>
              </p:sp>
              <p:sp>
                <p:nvSpPr>
                  <p:cNvPr id="83" name="图形 2">
                    <a:extLst>
                      <a:ext uri="{FF2B5EF4-FFF2-40B4-BE49-F238E27FC236}">
                        <a16:creationId xmlns:a16="http://schemas.microsoft.com/office/drawing/2014/main" id="{21ECC9B5-C765-1627-CE74-4F75A4F5E343}"/>
                      </a:ext>
                    </a:extLst>
                  </p:cNvPr>
                  <p:cNvSpPr/>
                  <p:nvPr/>
                </p:nvSpPr>
                <p:spPr>
                  <a:xfrm>
                    <a:off x="8090559" y="3743864"/>
                    <a:ext cx="108320" cy="197770"/>
                  </a:xfrm>
                  <a:custGeom>
                    <a:avLst/>
                    <a:gdLst>
                      <a:gd name="connsiteX0" fmla="*/ 32520 w 136000"/>
                      <a:gd name="connsiteY0" fmla="*/ 124024 h 126813"/>
                      <a:gd name="connsiteX1" fmla="*/ 20025 w 136000"/>
                      <a:gd name="connsiteY1" fmla="*/ 126801 h 126813"/>
                      <a:gd name="connsiteX2" fmla="*/ 19050 w 136000"/>
                      <a:gd name="connsiteY2" fmla="*/ 126814 h 126813"/>
                      <a:gd name="connsiteX3" fmla="*/ 5580 w 136000"/>
                      <a:gd name="connsiteY3" fmla="*/ 124024 h 126813"/>
                      <a:gd name="connsiteX4" fmla="*/ 4924 w 136000"/>
                      <a:gd name="connsiteY4" fmla="*/ 110897 h 126813"/>
                      <a:gd name="connsiteX5" fmla="*/ 5580 w 136000"/>
                      <a:gd name="connsiteY5" fmla="*/ 110552 h 126813"/>
                      <a:gd name="connsiteX6" fmla="*/ 89770 w 136000"/>
                      <a:gd name="connsiteY6" fmla="*/ 68458 h 126813"/>
                      <a:gd name="connsiteX7" fmla="*/ 90346 w 136000"/>
                      <a:gd name="connsiteY7" fmla="*/ 58660 h 126813"/>
                      <a:gd name="connsiteX8" fmla="*/ 89770 w 136000"/>
                      <a:gd name="connsiteY8" fmla="*/ 58355 h 126813"/>
                      <a:gd name="connsiteX9" fmla="*/ 5580 w 136000"/>
                      <a:gd name="connsiteY9" fmla="*/ 16260 h 126813"/>
                      <a:gd name="connsiteX10" fmla="*/ 5580 w 136000"/>
                      <a:gd name="connsiteY10" fmla="*/ 2790 h 126813"/>
                      <a:gd name="connsiteX11" fmla="*/ 19096 w 136000"/>
                      <a:gd name="connsiteY11" fmla="*/ 0 h 126813"/>
                      <a:gd name="connsiteX12" fmla="*/ 20074 w 136000"/>
                      <a:gd name="connsiteY12" fmla="*/ 14 h 126813"/>
                      <a:gd name="connsiteX13" fmla="*/ 31832 w 136000"/>
                      <a:gd name="connsiteY13" fmla="*/ 2462 h 126813"/>
                      <a:gd name="connsiteX14" fmla="*/ 32520 w 136000"/>
                      <a:gd name="connsiteY14" fmla="*/ 2790 h 126813"/>
                      <a:gd name="connsiteX15" fmla="*/ 123446 w 136000"/>
                      <a:gd name="connsiteY15" fmla="*/ 48252 h 126813"/>
                      <a:gd name="connsiteX16" fmla="*/ 124326 w 136000"/>
                      <a:gd name="connsiteY16" fmla="*/ 78107 h 126813"/>
                      <a:gd name="connsiteX17" fmla="*/ 123446 w 136000"/>
                      <a:gd name="connsiteY17" fmla="*/ 78561 h 126813"/>
                      <a:gd name="connsiteX18" fmla="*/ 32520 w 136000"/>
                      <a:gd name="connsiteY18" fmla="*/ 124024 h 126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36000" h="126813">
                        <a:moveTo>
                          <a:pt x="32520" y="124024"/>
                        </a:moveTo>
                        <a:cubicBezTo>
                          <a:pt x="29049" y="125759"/>
                          <a:pt x="24570" y="126685"/>
                          <a:pt x="20025" y="126801"/>
                        </a:cubicBezTo>
                        <a:lnTo>
                          <a:pt x="19050" y="126814"/>
                        </a:lnTo>
                        <a:cubicBezTo>
                          <a:pt x="14175" y="126814"/>
                          <a:pt x="9299" y="125883"/>
                          <a:pt x="5580" y="124024"/>
                        </a:cubicBezTo>
                        <a:cubicBezTo>
                          <a:pt x="-1634" y="120417"/>
                          <a:pt x="-1853" y="114636"/>
                          <a:pt x="4924" y="110897"/>
                        </a:cubicBezTo>
                        <a:lnTo>
                          <a:pt x="5580" y="110552"/>
                        </a:lnTo>
                        <a:lnTo>
                          <a:pt x="89770" y="68458"/>
                        </a:lnTo>
                        <a:cubicBezTo>
                          <a:pt x="95150" y="65768"/>
                          <a:pt x="95342" y="61466"/>
                          <a:pt x="90346" y="58660"/>
                        </a:cubicBezTo>
                        <a:lnTo>
                          <a:pt x="89770" y="58355"/>
                        </a:lnTo>
                        <a:lnTo>
                          <a:pt x="5580" y="16260"/>
                        </a:lnTo>
                        <a:cubicBezTo>
                          <a:pt x="-1860" y="12540"/>
                          <a:pt x="-1860" y="6510"/>
                          <a:pt x="5580" y="2790"/>
                        </a:cubicBezTo>
                        <a:cubicBezTo>
                          <a:pt x="9311" y="924"/>
                          <a:pt x="14205" y="-6"/>
                          <a:pt x="19096" y="0"/>
                        </a:cubicBezTo>
                        <a:lnTo>
                          <a:pt x="20074" y="14"/>
                        </a:lnTo>
                        <a:cubicBezTo>
                          <a:pt x="24307" y="127"/>
                          <a:pt x="28480" y="943"/>
                          <a:pt x="31832" y="2462"/>
                        </a:cubicBezTo>
                        <a:lnTo>
                          <a:pt x="32520" y="2790"/>
                        </a:lnTo>
                        <a:lnTo>
                          <a:pt x="123446" y="48252"/>
                        </a:lnTo>
                        <a:cubicBezTo>
                          <a:pt x="139886" y="56472"/>
                          <a:pt x="140179" y="69708"/>
                          <a:pt x="124326" y="78107"/>
                        </a:cubicBezTo>
                        <a:lnTo>
                          <a:pt x="123446" y="78561"/>
                        </a:lnTo>
                        <a:lnTo>
                          <a:pt x="32520" y="124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000" dirty="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84" name="图形 14">
                    <a:extLst>
                      <a:ext uri="{FF2B5EF4-FFF2-40B4-BE49-F238E27FC236}">
                        <a16:creationId xmlns:a16="http://schemas.microsoft.com/office/drawing/2014/main" id="{0CD66A83-CE62-F0D4-4039-4A92D3DCC503}"/>
                      </a:ext>
                    </a:extLst>
                  </p:cNvPr>
                  <p:cNvSpPr/>
                  <p:nvPr/>
                </p:nvSpPr>
                <p:spPr>
                  <a:xfrm>
                    <a:off x="4004050" y="3659393"/>
                    <a:ext cx="354590" cy="354590"/>
                  </a:xfrm>
                  <a:custGeom>
                    <a:avLst/>
                    <a:gdLst>
                      <a:gd name="connsiteX0" fmla="*/ 183356 w 366712"/>
                      <a:gd name="connsiteY0" fmla="*/ 0 h 366712"/>
                      <a:gd name="connsiteX1" fmla="*/ 366713 w 366712"/>
                      <a:gd name="connsiteY1" fmla="*/ 183356 h 366712"/>
                      <a:gd name="connsiteX2" fmla="*/ 183356 w 366712"/>
                      <a:gd name="connsiteY2" fmla="*/ 366713 h 366712"/>
                      <a:gd name="connsiteX3" fmla="*/ 0 w 366712"/>
                      <a:gd name="connsiteY3" fmla="*/ 183356 h 366712"/>
                      <a:gd name="connsiteX4" fmla="*/ 183356 w 366712"/>
                      <a:gd name="connsiteY4" fmla="*/ 0 h 366712"/>
                      <a:gd name="connsiteX5" fmla="*/ 183356 w 366712"/>
                      <a:gd name="connsiteY5" fmla="*/ 25003 h 366712"/>
                      <a:gd name="connsiteX6" fmla="*/ 25003 w 366712"/>
                      <a:gd name="connsiteY6" fmla="*/ 183356 h 366712"/>
                      <a:gd name="connsiteX7" fmla="*/ 183356 w 366712"/>
                      <a:gd name="connsiteY7" fmla="*/ 341709 h 366712"/>
                      <a:gd name="connsiteX8" fmla="*/ 341709 w 366712"/>
                      <a:gd name="connsiteY8" fmla="*/ 183356 h 366712"/>
                      <a:gd name="connsiteX9" fmla="*/ 183356 w 366712"/>
                      <a:gd name="connsiteY9" fmla="*/ 25003 h 366712"/>
                      <a:gd name="connsiteX10" fmla="*/ 183356 w 366712"/>
                      <a:gd name="connsiteY10" fmla="*/ 145852 h 366712"/>
                      <a:gd name="connsiteX11" fmla="*/ 195858 w 366712"/>
                      <a:gd name="connsiteY11" fmla="*/ 158353 h 366712"/>
                      <a:gd name="connsiteX12" fmla="*/ 195858 w 366712"/>
                      <a:gd name="connsiteY12" fmla="*/ 270867 h 366712"/>
                      <a:gd name="connsiteX13" fmla="*/ 183356 w 366712"/>
                      <a:gd name="connsiteY13" fmla="*/ 283369 h 366712"/>
                      <a:gd name="connsiteX14" fmla="*/ 170855 w 366712"/>
                      <a:gd name="connsiteY14" fmla="*/ 270867 h 366712"/>
                      <a:gd name="connsiteX15" fmla="*/ 170855 w 366712"/>
                      <a:gd name="connsiteY15" fmla="*/ 158353 h 366712"/>
                      <a:gd name="connsiteX16" fmla="*/ 183356 w 366712"/>
                      <a:gd name="connsiteY16" fmla="*/ 145852 h 366712"/>
                      <a:gd name="connsiteX17" fmla="*/ 183356 w 366712"/>
                      <a:gd name="connsiteY17" fmla="*/ 83344 h 366712"/>
                      <a:gd name="connsiteX18" fmla="*/ 204192 w 366712"/>
                      <a:gd name="connsiteY18" fmla="*/ 104180 h 366712"/>
                      <a:gd name="connsiteX19" fmla="*/ 183356 w 366712"/>
                      <a:gd name="connsiteY19" fmla="*/ 125016 h 366712"/>
                      <a:gd name="connsiteX20" fmla="*/ 162520 w 366712"/>
                      <a:gd name="connsiteY20" fmla="*/ 104180 h 366712"/>
                      <a:gd name="connsiteX21" fmla="*/ 183356 w 366712"/>
                      <a:gd name="connsiteY21" fmla="*/ 83344 h 366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66712" h="366712">
                        <a:moveTo>
                          <a:pt x="183356" y="0"/>
                        </a:moveTo>
                        <a:cubicBezTo>
                          <a:pt x="284621" y="0"/>
                          <a:pt x="366713" y="82091"/>
                          <a:pt x="366713" y="183356"/>
                        </a:cubicBezTo>
                        <a:cubicBezTo>
                          <a:pt x="366713" y="284621"/>
                          <a:pt x="284621" y="366713"/>
                          <a:pt x="183356" y="366713"/>
                        </a:cubicBezTo>
                        <a:cubicBezTo>
                          <a:pt x="82091" y="366713"/>
                          <a:pt x="0" y="284621"/>
                          <a:pt x="0" y="183356"/>
                        </a:cubicBezTo>
                        <a:cubicBezTo>
                          <a:pt x="0" y="82091"/>
                          <a:pt x="82091" y="0"/>
                          <a:pt x="183356" y="0"/>
                        </a:cubicBezTo>
                        <a:close/>
                        <a:moveTo>
                          <a:pt x="183356" y="25003"/>
                        </a:moveTo>
                        <a:cubicBezTo>
                          <a:pt x="95900" y="25003"/>
                          <a:pt x="25003" y="95900"/>
                          <a:pt x="25003" y="183356"/>
                        </a:cubicBezTo>
                        <a:cubicBezTo>
                          <a:pt x="25003" y="270812"/>
                          <a:pt x="95900" y="341709"/>
                          <a:pt x="183356" y="341709"/>
                        </a:cubicBezTo>
                        <a:cubicBezTo>
                          <a:pt x="270812" y="341709"/>
                          <a:pt x="341709" y="270812"/>
                          <a:pt x="341709" y="183356"/>
                        </a:cubicBezTo>
                        <a:cubicBezTo>
                          <a:pt x="341709" y="95900"/>
                          <a:pt x="270812" y="25003"/>
                          <a:pt x="183356" y="25003"/>
                        </a:cubicBezTo>
                        <a:close/>
                        <a:moveTo>
                          <a:pt x="183356" y="145852"/>
                        </a:moveTo>
                        <a:cubicBezTo>
                          <a:pt x="190260" y="145852"/>
                          <a:pt x="195858" y="151449"/>
                          <a:pt x="195858" y="158353"/>
                        </a:cubicBezTo>
                        <a:lnTo>
                          <a:pt x="195858" y="270867"/>
                        </a:lnTo>
                        <a:cubicBezTo>
                          <a:pt x="195858" y="277771"/>
                          <a:pt x="190260" y="283369"/>
                          <a:pt x="183356" y="283369"/>
                        </a:cubicBezTo>
                        <a:cubicBezTo>
                          <a:pt x="176452" y="283369"/>
                          <a:pt x="170855" y="277771"/>
                          <a:pt x="170855" y="270867"/>
                        </a:cubicBezTo>
                        <a:lnTo>
                          <a:pt x="170855" y="158353"/>
                        </a:lnTo>
                        <a:cubicBezTo>
                          <a:pt x="170855" y="151449"/>
                          <a:pt x="176452" y="145852"/>
                          <a:pt x="183356" y="145852"/>
                        </a:cubicBezTo>
                        <a:close/>
                        <a:moveTo>
                          <a:pt x="183356" y="83344"/>
                        </a:moveTo>
                        <a:cubicBezTo>
                          <a:pt x="194864" y="83344"/>
                          <a:pt x="204192" y="92672"/>
                          <a:pt x="204192" y="104180"/>
                        </a:cubicBezTo>
                        <a:cubicBezTo>
                          <a:pt x="204192" y="115687"/>
                          <a:pt x="194864" y="125016"/>
                          <a:pt x="183356" y="125016"/>
                        </a:cubicBezTo>
                        <a:cubicBezTo>
                          <a:pt x="171848" y="125016"/>
                          <a:pt x="162520" y="115687"/>
                          <a:pt x="162520" y="104180"/>
                        </a:cubicBezTo>
                        <a:cubicBezTo>
                          <a:pt x="162520" y="92672"/>
                          <a:pt x="171848" y="83344"/>
                          <a:pt x="183356" y="8334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66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000" dirty="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</p:grpSp>
            <p:sp>
              <p:nvSpPr>
                <p:cNvPr id="85" name="分割条">
                  <a:extLst>
                    <a:ext uri="{FF2B5EF4-FFF2-40B4-BE49-F238E27FC236}">
                      <a16:creationId xmlns:a16="http://schemas.microsoft.com/office/drawing/2014/main" id="{89293B66-AF3A-E0FA-97D4-AAFDA8A3651B}"/>
                    </a:ext>
                  </a:extLst>
                </p:cNvPr>
                <p:cNvSpPr/>
                <p:nvPr/>
              </p:nvSpPr>
              <p:spPr>
                <a:xfrm>
                  <a:off x="682962" y="3027193"/>
                  <a:ext cx="3256217" cy="18000"/>
                </a:xfrm>
                <a:custGeom>
                  <a:avLst/>
                  <a:gdLst>
                    <a:gd name="connsiteX0" fmla="*/ 16 w 2307864"/>
                    <a:gd name="connsiteY0" fmla="*/ 53 h 9305"/>
                    <a:gd name="connsiteX1" fmla="*/ 2307880 w 2307864"/>
                    <a:gd name="connsiteY1" fmla="*/ 53 h 9305"/>
                    <a:gd name="connsiteX2" fmla="*/ 2307880 w 2307864"/>
                    <a:gd name="connsiteY2" fmla="*/ 9358 h 9305"/>
                    <a:gd name="connsiteX3" fmla="*/ 16 w 2307864"/>
                    <a:gd name="connsiteY3" fmla="*/ 9358 h 9305"/>
                    <a:gd name="connsiteX4" fmla="*/ 16 w 2307864"/>
                    <a:gd name="connsiteY4" fmla="*/ 53 h 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07864" h="9305">
                      <a:moveTo>
                        <a:pt x="16" y="53"/>
                      </a:moveTo>
                      <a:lnTo>
                        <a:pt x="2307880" y="53"/>
                      </a:lnTo>
                      <a:lnTo>
                        <a:pt x="2307880" y="9358"/>
                      </a:lnTo>
                      <a:lnTo>
                        <a:pt x="16" y="9358"/>
                      </a:lnTo>
                      <a:lnTo>
                        <a:pt x="16" y="53"/>
                      </a:ln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185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grpSp>
              <p:nvGrpSpPr>
                <p:cNvPr id="90" name="opin2-Github">
                  <a:extLst>
                    <a:ext uri="{FF2B5EF4-FFF2-40B4-BE49-F238E27FC236}">
                      <a16:creationId xmlns:a16="http://schemas.microsoft.com/office/drawing/2014/main" id="{F765EFCE-263C-7A62-F62C-4F87574C4E2B}"/>
                    </a:ext>
                  </a:extLst>
                </p:cNvPr>
                <p:cNvGrpSpPr/>
                <p:nvPr/>
              </p:nvGrpSpPr>
              <p:grpSpPr>
                <a:xfrm>
                  <a:off x="601722" y="3057832"/>
                  <a:ext cx="3444620" cy="553241"/>
                  <a:chOff x="2847784" y="3457275"/>
                  <a:chExt cx="3444620" cy="553241"/>
                </a:xfrm>
              </p:grpSpPr>
              <p:grpSp>
                <p:nvGrpSpPr>
                  <p:cNvPr id="91" name="组合 90">
                    <a:extLst>
                      <a:ext uri="{FF2B5EF4-FFF2-40B4-BE49-F238E27FC236}">
                        <a16:creationId xmlns:a16="http://schemas.microsoft.com/office/drawing/2014/main" id="{67AC70E8-99FE-8A30-7A93-6EC8C2C0B867}"/>
                      </a:ext>
                    </a:extLst>
                  </p:cNvPr>
                  <p:cNvGrpSpPr/>
                  <p:nvPr/>
                </p:nvGrpSpPr>
                <p:grpSpPr>
                  <a:xfrm>
                    <a:off x="2847784" y="3457275"/>
                    <a:ext cx="3444620" cy="553241"/>
                    <a:chOff x="3797046" y="4228700"/>
                    <a:chExt cx="4592826" cy="737654"/>
                  </a:xfrm>
                </p:grpSpPr>
                <p:sp>
                  <p:nvSpPr>
                    <p:cNvPr id="93" name="矩形: 圆角 92">
                      <a:hlinkClick r:id="rId19"/>
                      <a:extLst>
                        <a:ext uri="{FF2B5EF4-FFF2-40B4-BE49-F238E27FC236}">
                          <a16:creationId xmlns:a16="http://schemas.microsoft.com/office/drawing/2014/main" id="{7BB1D63E-3B0F-4902-5935-3A940C1595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046" y="4228700"/>
                      <a:ext cx="4592826" cy="737654"/>
                    </a:xfrm>
                    <a:prstGeom prst="roundRect">
                      <a:avLst>
                        <a:gd name="adj" fmla="val 23831"/>
                      </a:avLst>
                    </a:prstGeom>
                    <a:solidFill>
                      <a:srgbClr val="000000">
                        <a:alpha val="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>
                        <a:defRPr/>
                      </a:pPr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        GitHub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仓库</a:t>
                      </a:r>
                    </a:p>
                  </p:txBody>
                </p:sp>
                <p:sp>
                  <p:nvSpPr>
                    <p:cNvPr id="94" name="图形 2">
                      <a:extLst>
                        <a:ext uri="{FF2B5EF4-FFF2-40B4-BE49-F238E27FC236}">
                          <a16:creationId xmlns:a16="http://schemas.microsoft.com/office/drawing/2014/main" id="{A5B25EE1-8DAD-47AA-9641-8F28292188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88019" y="4496267"/>
                      <a:ext cx="108320" cy="197770"/>
                    </a:xfrm>
                    <a:custGeom>
                      <a:avLst/>
                      <a:gdLst>
                        <a:gd name="connsiteX0" fmla="*/ 32520 w 136000"/>
                        <a:gd name="connsiteY0" fmla="*/ 124024 h 126813"/>
                        <a:gd name="connsiteX1" fmla="*/ 20025 w 136000"/>
                        <a:gd name="connsiteY1" fmla="*/ 126801 h 126813"/>
                        <a:gd name="connsiteX2" fmla="*/ 19050 w 136000"/>
                        <a:gd name="connsiteY2" fmla="*/ 126814 h 126813"/>
                        <a:gd name="connsiteX3" fmla="*/ 5580 w 136000"/>
                        <a:gd name="connsiteY3" fmla="*/ 124024 h 126813"/>
                        <a:gd name="connsiteX4" fmla="*/ 4924 w 136000"/>
                        <a:gd name="connsiteY4" fmla="*/ 110897 h 126813"/>
                        <a:gd name="connsiteX5" fmla="*/ 5580 w 136000"/>
                        <a:gd name="connsiteY5" fmla="*/ 110552 h 126813"/>
                        <a:gd name="connsiteX6" fmla="*/ 89770 w 136000"/>
                        <a:gd name="connsiteY6" fmla="*/ 68458 h 126813"/>
                        <a:gd name="connsiteX7" fmla="*/ 90346 w 136000"/>
                        <a:gd name="connsiteY7" fmla="*/ 58660 h 126813"/>
                        <a:gd name="connsiteX8" fmla="*/ 89770 w 136000"/>
                        <a:gd name="connsiteY8" fmla="*/ 58355 h 126813"/>
                        <a:gd name="connsiteX9" fmla="*/ 5580 w 136000"/>
                        <a:gd name="connsiteY9" fmla="*/ 16260 h 126813"/>
                        <a:gd name="connsiteX10" fmla="*/ 5580 w 136000"/>
                        <a:gd name="connsiteY10" fmla="*/ 2790 h 126813"/>
                        <a:gd name="connsiteX11" fmla="*/ 19096 w 136000"/>
                        <a:gd name="connsiteY11" fmla="*/ 0 h 126813"/>
                        <a:gd name="connsiteX12" fmla="*/ 20074 w 136000"/>
                        <a:gd name="connsiteY12" fmla="*/ 14 h 126813"/>
                        <a:gd name="connsiteX13" fmla="*/ 31832 w 136000"/>
                        <a:gd name="connsiteY13" fmla="*/ 2462 h 126813"/>
                        <a:gd name="connsiteX14" fmla="*/ 32520 w 136000"/>
                        <a:gd name="connsiteY14" fmla="*/ 2790 h 126813"/>
                        <a:gd name="connsiteX15" fmla="*/ 123446 w 136000"/>
                        <a:gd name="connsiteY15" fmla="*/ 48252 h 126813"/>
                        <a:gd name="connsiteX16" fmla="*/ 124326 w 136000"/>
                        <a:gd name="connsiteY16" fmla="*/ 78107 h 126813"/>
                        <a:gd name="connsiteX17" fmla="*/ 123446 w 136000"/>
                        <a:gd name="connsiteY17" fmla="*/ 78561 h 126813"/>
                        <a:gd name="connsiteX18" fmla="*/ 32520 w 136000"/>
                        <a:gd name="connsiteY18" fmla="*/ 124024 h 126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36000" h="126813">
                          <a:moveTo>
                            <a:pt x="32520" y="124024"/>
                          </a:moveTo>
                          <a:cubicBezTo>
                            <a:pt x="29049" y="125759"/>
                            <a:pt x="24570" y="126685"/>
                            <a:pt x="20025" y="126801"/>
                          </a:cubicBezTo>
                          <a:lnTo>
                            <a:pt x="19050" y="126814"/>
                          </a:lnTo>
                          <a:cubicBezTo>
                            <a:pt x="14175" y="126814"/>
                            <a:pt x="9299" y="125883"/>
                            <a:pt x="5580" y="124024"/>
                          </a:cubicBezTo>
                          <a:cubicBezTo>
                            <a:pt x="-1634" y="120417"/>
                            <a:pt x="-1853" y="114636"/>
                            <a:pt x="4924" y="110897"/>
                          </a:cubicBezTo>
                          <a:lnTo>
                            <a:pt x="5580" y="110552"/>
                          </a:lnTo>
                          <a:lnTo>
                            <a:pt x="89770" y="68458"/>
                          </a:lnTo>
                          <a:cubicBezTo>
                            <a:pt x="95150" y="65768"/>
                            <a:pt x="95342" y="61466"/>
                            <a:pt x="90346" y="58660"/>
                          </a:cubicBezTo>
                          <a:lnTo>
                            <a:pt x="89770" y="58355"/>
                          </a:lnTo>
                          <a:lnTo>
                            <a:pt x="5580" y="16260"/>
                          </a:lnTo>
                          <a:cubicBezTo>
                            <a:pt x="-1860" y="12540"/>
                            <a:pt x="-1860" y="6510"/>
                            <a:pt x="5580" y="2790"/>
                          </a:cubicBezTo>
                          <a:cubicBezTo>
                            <a:pt x="9311" y="924"/>
                            <a:pt x="14205" y="-6"/>
                            <a:pt x="19096" y="0"/>
                          </a:cubicBezTo>
                          <a:lnTo>
                            <a:pt x="20074" y="14"/>
                          </a:lnTo>
                          <a:cubicBezTo>
                            <a:pt x="24307" y="127"/>
                            <a:pt x="28480" y="943"/>
                            <a:pt x="31832" y="2462"/>
                          </a:cubicBezTo>
                          <a:lnTo>
                            <a:pt x="32520" y="2790"/>
                          </a:lnTo>
                          <a:lnTo>
                            <a:pt x="123446" y="48252"/>
                          </a:lnTo>
                          <a:cubicBezTo>
                            <a:pt x="139886" y="56472"/>
                            <a:pt x="140179" y="69708"/>
                            <a:pt x="124326" y="78107"/>
                          </a:cubicBezTo>
                          <a:lnTo>
                            <a:pt x="123446" y="78561"/>
                          </a:lnTo>
                          <a:lnTo>
                            <a:pt x="32520" y="124024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90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 sz="10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</p:grpSp>
              <p:sp>
                <p:nvSpPr>
                  <p:cNvPr id="92" name="图形 4">
                    <a:hlinkClick r:id="rId19"/>
                    <a:extLst>
                      <a:ext uri="{FF2B5EF4-FFF2-40B4-BE49-F238E27FC236}">
                        <a16:creationId xmlns:a16="http://schemas.microsoft.com/office/drawing/2014/main" id="{9D9ABFBE-94C6-D8A7-E41A-57472C90C6FC}"/>
                      </a:ext>
                    </a:extLst>
                  </p:cNvPr>
                  <p:cNvSpPr/>
                  <p:nvPr/>
                </p:nvSpPr>
                <p:spPr>
                  <a:xfrm>
                    <a:off x="3020230" y="3610856"/>
                    <a:ext cx="236050" cy="236050"/>
                  </a:xfrm>
                  <a:custGeom>
                    <a:avLst/>
                    <a:gdLst>
                      <a:gd name="connsiteX0" fmla="*/ 73819 w 185737"/>
                      <a:gd name="connsiteY0" fmla="*/ 0 h 185737"/>
                      <a:gd name="connsiteX1" fmla="*/ 80963 w 185737"/>
                      <a:gd name="connsiteY1" fmla="*/ 7144 h 185737"/>
                      <a:gd name="connsiteX2" fmla="*/ 74788 w 185737"/>
                      <a:gd name="connsiteY2" fmla="*/ 14222 h 185737"/>
                      <a:gd name="connsiteX3" fmla="*/ 73819 w 185737"/>
                      <a:gd name="connsiteY3" fmla="*/ 14288 h 185737"/>
                      <a:gd name="connsiteX4" fmla="*/ 35719 w 185737"/>
                      <a:gd name="connsiteY4" fmla="*/ 14288 h 185737"/>
                      <a:gd name="connsiteX5" fmla="*/ 14337 w 185737"/>
                      <a:gd name="connsiteY5" fmla="*/ 34251 h 185737"/>
                      <a:gd name="connsiteX6" fmla="*/ 14288 w 185737"/>
                      <a:gd name="connsiteY6" fmla="*/ 35719 h 185737"/>
                      <a:gd name="connsiteX7" fmla="*/ 14288 w 185737"/>
                      <a:gd name="connsiteY7" fmla="*/ 150019 h 185737"/>
                      <a:gd name="connsiteX8" fmla="*/ 34251 w 185737"/>
                      <a:gd name="connsiteY8" fmla="*/ 171400 h 185737"/>
                      <a:gd name="connsiteX9" fmla="*/ 35719 w 185737"/>
                      <a:gd name="connsiteY9" fmla="*/ 171450 h 185737"/>
                      <a:gd name="connsiteX10" fmla="*/ 150019 w 185737"/>
                      <a:gd name="connsiteY10" fmla="*/ 171450 h 185737"/>
                      <a:gd name="connsiteX11" fmla="*/ 171400 w 185737"/>
                      <a:gd name="connsiteY11" fmla="*/ 151486 h 185737"/>
                      <a:gd name="connsiteX12" fmla="*/ 171450 w 185737"/>
                      <a:gd name="connsiteY12" fmla="*/ 150019 h 185737"/>
                      <a:gd name="connsiteX13" fmla="*/ 171450 w 185737"/>
                      <a:gd name="connsiteY13" fmla="*/ 111919 h 185737"/>
                      <a:gd name="connsiteX14" fmla="*/ 178594 w 185737"/>
                      <a:gd name="connsiteY14" fmla="*/ 104775 h 185737"/>
                      <a:gd name="connsiteX15" fmla="*/ 185673 w 185737"/>
                      <a:gd name="connsiteY15" fmla="*/ 110949 h 185737"/>
                      <a:gd name="connsiteX16" fmla="*/ 185738 w 185737"/>
                      <a:gd name="connsiteY16" fmla="*/ 111919 h 185737"/>
                      <a:gd name="connsiteX17" fmla="*/ 185738 w 185737"/>
                      <a:gd name="connsiteY17" fmla="*/ 150019 h 185737"/>
                      <a:gd name="connsiteX18" fmla="*/ 151916 w 185737"/>
                      <a:gd name="connsiteY18" fmla="*/ 185688 h 185737"/>
                      <a:gd name="connsiteX19" fmla="*/ 150019 w 185737"/>
                      <a:gd name="connsiteY19" fmla="*/ 185738 h 185737"/>
                      <a:gd name="connsiteX20" fmla="*/ 35719 w 185737"/>
                      <a:gd name="connsiteY20" fmla="*/ 185738 h 185737"/>
                      <a:gd name="connsiteX21" fmla="*/ 50 w 185737"/>
                      <a:gd name="connsiteY21" fmla="*/ 151916 h 185737"/>
                      <a:gd name="connsiteX22" fmla="*/ 0 w 185737"/>
                      <a:gd name="connsiteY22" fmla="*/ 150019 h 185737"/>
                      <a:gd name="connsiteX23" fmla="*/ 0 w 185737"/>
                      <a:gd name="connsiteY23" fmla="*/ 35719 h 185737"/>
                      <a:gd name="connsiteX24" fmla="*/ 33822 w 185737"/>
                      <a:gd name="connsiteY24" fmla="*/ 50 h 185737"/>
                      <a:gd name="connsiteX25" fmla="*/ 35719 w 185737"/>
                      <a:gd name="connsiteY25" fmla="*/ 0 h 185737"/>
                      <a:gd name="connsiteX26" fmla="*/ 73819 w 185737"/>
                      <a:gd name="connsiteY26" fmla="*/ 0 h 185737"/>
                      <a:gd name="connsiteX27" fmla="*/ 169069 w 185737"/>
                      <a:gd name="connsiteY27" fmla="*/ 0 h 185737"/>
                      <a:gd name="connsiteX28" fmla="*/ 185682 w 185737"/>
                      <a:gd name="connsiteY28" fmla="*/ 15302 h 185737"/>
                      <a:gd name="connsiteX29" fmla="*/ 185738 w 185737"/>
                      <a:gd name="connsiteY29" fmla="*/ 16669 h 185737"/>
                      <a:gd name="connsiteX30" fmla="*/ 185738 w 185737"/>
                      <a:gd name="connsiteY30" fmla="*/ 64294 h 185737"/>
                      <a:gd name="connsiteX31" fmla="*/ 178594 w 185737"/>
                      <a:gd name="connsiteY31" fmla="*/ 71438 h 185737"/>
                      <a:gd name="connsiteX32" fmla="*/ 171515 w 185737"/>
                      <a:gd name="connsiteY32" fmla="*/ 65263 h 185737"/>
                      <a:gd name="connsiteX33" fmla="*/ 171450 w 185737"/>
                      <a:gd name="connsiteY33" fmla="*/ 64294 h 185737"/>
                      <a:gd name="connsiteX34" fmla="*/ 171450 w 185737"/>
                      <a:gd name="connsiteY34" fmla="*/ 24384 h 185737"/>
                      <a:gd name="connsiteX35" fmla="*/ 88395 w 185737"/>
                      <a:gd name="connsiteY35" fmla="*/ 107445 h 185737"/>
                      <a:gd name="connsiteX36" fmla="*/ 78293 w 185737"/>
                      <a:gd name="connsiteY36" fmla="*/ 107445 h 185737"/>
                      <a:gd name="connsiteX37" fmla="*/ 77601 w 185737"/>
                      <a:gd name="connsiteY37" fmla="*/ 98144 h 185737"/>
                      <a:gd name="connsiteX38" fmla="*/ 78293 w 185737"/>
                      <a:gd name="connsiteY38" fmla="*/ 97343 h 185737"/>
                      <a:gd name="connsiteX39" fmla="*/ 161334 w 185737"/>
                      <a:gd name="connsiteY39" fmla="*/ 14288 h 185737"/>
                      <a:gd name="connsiteX40" fmla="*/ 121444 w 185737"/>
                      <a:gd name="connsiteY40" fmla="*/ 14288 h 185737"/>
                      <a:gd name="connsiteX41" fmla="*/ 114300 w 185737"/>
                      <a:gd name="connsiteY41" fmla="*/ 7144 h 185737"/>
                      <a:gd name="connsiteX42" fmla="*/ 120474 w 185737"/>
                      <a:gd name="connsiteY42" fmla="*/ 65 h 185737"/>
                      <a:gd name="connsiteX43" fmla="*/ 121444 w 185737"/>
                      <a:gd name="connsiteY43" fmla="*/ 0 h 185737"/>
                      <a:gd name="connsiteX44" fmla="*/ 169069 w 185737"/>
                      <a:gd name="connsiteY44" fmla="*/ 0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85737" h="185737">
                        <a:moveTo>
                          <a:pt x="73819" y="0"/>
                        </a:moveTo>
                        <a:cubicBezTo>
                          <a:pt x="77764" y="0"/>
                          <a:pt x="80963" y="3198"/>
                          <a:pt x="80963" y="7144"/>
                        </a:cubicBezTo>
                        <a:cubicBezTo>
                          <a:pt x="80963" y="10760"/>
                          <a:pt x="78275" y="13749"/>
                          <a:pt x="74788" y="14222"/>
                        </a:cubicBezTo>
                        <a:lnTo>
                          <a:pt x="73819" y="14288"/>
                        </a:lnTo>
                        <a:lnTo>
                          <a:pt x="35719" y="14288"/>
                        </a:lnTo>
                        <a:cubicBezTo>
                          <a:pt x="24376" y="14288"/>
                          <a:pt x="15091" y="23100"/>
                          <a:pt x="14337" y="34251"/>
                        </a:cubicBezTo>
                        <a:lnTo>
                          <a:pt x="14288" y="35719"/>
                        </a:lnTo>
                        <a:lnTo>
                          <a:pt x="14288" y="150019"/>
                        </a:lnTo>
                        <a:cubicBezTo>
                          <a:pt x="14288" y="161362"/>
                          <a:pt x="23100" y="170646"/>
                          <a:pt x="34251" y="171400"/>
                        </a:cubicBezTo>
                        <a:lnTo>
                          <a:pt x="35719" y="171450"/>
                        </a:lnTo>
                        <a:lnTo>
                          <a:pt x="150019" y="171450"/>
                        </a:lnTo>
                        <a:cubicBezTo>
                          <a:pt x="161362" y="171450"/>
                          <a:pt x="170646" y="162637"/>
                          <a:pt x="171400" y="151486"/>
                        </a:cubicBezTo>
                        <a:lnTo>
                          <a:pt x="171450" y="150019"/>
                        </a:lnTo>
                        <a:lnTo>
                          <a:pt x="171450" y="111919"/>
                        </a:lnTo>
                        <a:cubicBezTo>
                          <a:pt x="171450" y="107974"/>
                          <a:pt x="174649" y="104775"/>
                          <a:pt x="178594" y="104775"/>
                        </a:cubicBezTo>
                        <a:cubicBezTo>
                          <a:pt x="182210" y="104775"/>
                          <a:pt x="185199" y="107463"/>
                          <a:pt x="185673" y="110949"/>
                        </a:cubicBezTo>
                        <a:lnTo>
                          <a:pt x="185738" y="111919"/>
                        </a:lnTo>
                        <a:lnTo>
                          <a:pt x="185738" y="150019"/>
                        </a:lnTo>
                        <a:cubicBezTo>
                          <a:pt x="185738" y="169110"/>
                          <a:pt x="170760" y="184702"/>
                          <a:pt x="151916" y="185688"/>
                        </a:cubicBezTo>
                        <a:lnTo>
                          <a:pt x="150019" y="185738"/>
                        </a:lnTo>
                        <a:lnTo>
                          <a:pt x="35719" y="185738"/>
                        </a:lnTo>
                        <a:cubicBezTo>
                          <a:pt x="16628" y="185738"/>
                          <a:pt x="1036" y="170760"/>
                          <a:pt x="50" y="151916"/>
                        </a:cubicBezTo>
                        <a:lnTo>
                          <a:pt x="0" y="150019"/>
                        </a:lnTo>
                        <a:lnTo>
                          <a:pt x="0" y="35719"/>
                        </a:lnTo>
                        <a:cubicBezTo>
                          <a:pt x="0" y="16628"/>
                          <a:pt x="14977" y="1036"/>
                          <a:pt x="33822" y="50"/>
                        </a:cubicBezTo>
                        <a:lnTo>
                          <a:pt x="35719" y="0"/>
                        </a:lnTo>
                        <a:lnTo>
                          <a:pt x="73819" y="0"/>
                        </a:lnTo>
                        <a:close/>
                        <a:moveTo>
                          <a:pt x="169069" y="0"/>
                        </a:moveTo>
                        <a:cubicBezTo>
                          <a:pt x="177815" y="0"/>
                          <a:pt x="184987" y="6735"/>
                          <a:pt x="185682" y="15302"/>
                        </a:cubicBezTo>
                        <a:lnTo>
                          <a:pt x="185738" y="16669"/>
                        </a:lnTo>
                        <a:lnTo>
                          <a:pt x="185738" y="64294"/>
                        </a:lnTo>
                        <a:cubicBezTo>
                          <a:pt x="185738" y="68239"/>
                          <a:pt x="182539" y="71438"/>
                          <a:pt x="178594" y="71438"/>
                        </a:cubicBezTo>
                        <a:cubicBezTo>
                          <a:pt x="174977" y="71438"/>
                          <a:pt x="171988" y="68750"/>
                          <a:pt x="171515" y="65263"/>
                        </a:cubicBezTo>
                        <a:lnTo>
                          <a:pt x="171450" y="64294"/>
                        </a:lnTo>
                        <a:lnTo>
                          <a:pt x="171450" y="24384"/>
                        </a:lnTo>
                        <a:lnTo>
                          <a:pt x="88395" y="107445"/>
                        </a:lnTo>
                        <a:cubicBezTo>
                          <a:pt x="85605" y="110235"/>
                          <a:pt x="81083" y="110235"/>
                          <a:pt x="78293" y="107445"/>
                        </a:cubicBezTo>
                        <a:cubicBezTo>
                          <a:pt x="75756" y="104909"/>
                          <a:pt x="75526" y="100940"/>
                          <a:pt x="77601" y="98144"/>
                        </a:cubicBezTo>
                        <a:lnTo>
                          <a:pt x="78293" y="97343"/>
                        </a:lnTo>
                        <a:lnTo>
                          <a:pt x="161334" y="14288"/>
                        </a:lnTo>
                        <a:lnTo>
                          <a:pt x="121444" y="14288"/>
                        </a:lnTo>
                        <a:cubicBezTo>
                          <a:pt x="117499" y="14288"/>
                          <a:pt x="114300" y="11089"/>
                          <a:pt x="114300" y="7144"/>
                        </a:cubicBezTo>
                        <a:cubicBezTo>
                          <a:pt x="114300" y="3527"/>
                          <a:pt x="116988" y="538"/>
                          <a:pt x="120474" y="65"/>
                        </a:cubicBezTo>
                        <a:lnTo>
                          <a:pt x="121444" y="0"/>
                        </a:lnTo>
                        <a:lnTo>
                          <a:pt x="169069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400" dirty="0">
                      <a:latin typeface="HarmonyOS Sans SC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E4CC6AFA-9256-2EC7-1D1D-151C5CD4B49A}"/>
                  </a:ext>
                </a:extLst>
              </p:cNvPr>
              <p:cNvGrpSpPr/>
              <p:nvPr/>
            </p:nvGrpSpPr>
            <p:grpSpPr>
              <a:xfrm>
                <a:off x="10861040" y="955810"/>
                <a:ext cx="3335476" cy="5307764"/>
                <a:chOff x="10861040" y="955810"/>
                <a:chExt cx="3335476" cy="5307764"/>
              </a:xfrm>
            </p:grpSpPr>
            <p:grpSp>
              <p:nvGrpSpPr>
                <p:cNvPr id="89" name="组合 88">
                  <a:extLst>
                    <a:ext uri="{FF2B5EF4-FFF2-40B4-BE49-F238E27FC236}">
                      <a16:creationId xmlns:a16="http://schemas.microsoft.com/office/drawing/2014/main" id="{D12600FE-6563-B6E3-ADC2-C3D0B54B70C8}"/>
                    </a:ext>
                  </a:extLst>
                </p:cNvPr>
                <p:cNvGrpSpPr/>
                <p:nvPr/>
              </p:nvGrpSpPr>
              <p:grpSpPr>
                <a:xfrm>
                  <a:off x="10861040" y="955810"/>
                  <a:ext cx="3335476" cy="5307764"/>
                  <a:chOff x="10861040" y="955810"/>
                  <a:chExt cx="3335476" cy="5307764"/>
                </a:xfrm>
              </p:grpSpPr>
              <p:sp>
                <p:nvSpPr>
                  <p:cNvPr id="66" name="矩形 65">
                    <a:extLst>
                      <a:ext uri="{FF2B5EF4-FFF2-40B4-BE49-F238E27FC236}">
                        <a16:creationId xmlns:a16="http://schemas.microsoft.com/office/drawing/2014/main" id="{F26F392D-7EDE-A9E4-B2BD-2A5B5D96CB69}"/>
                      </a:ext>
                    </a:extLst>
                  </p:cNvPr>
                  <p:cNvSpPr/>
                  <p:nvPr/>
                </p:nvSpPr>
                <p:spPr>
                  <a:xfrm>
                    <a:off x="10861040" y="955810"/>
                    <a:ext cx="3335476" cy="5307764"/>
                  </a:xfrm>
                  <a:prstGeom prst="rect">
                    <a:avLst/>
                  </a:prstGeom>
                  <a:solidFill>
                    <a:srgbClr val="F2F2F2">
                      <a:alpha val="40000"/>
                    </a:srgb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marL="0" marR="0" lvl="0" indent="0" algn="just" defTabSz="45710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选择窗格</a:t>
                    </a:r>
                    <a:endPara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 </a:t>
                    </a: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“知道了”按钮</a:t>
                    </a:r>
                    <a:endPara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▸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弹窗：一些故事</a:t>
                    </a:r>
                    <a:endPara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▾</a:t>
                    </a: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 Opinion 2 - GitHub</a:t>
                    </a:r>
                  </a:p>
                  <a:p>
                    <a:pPr marL="457108" marR="0" lvl="1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Icon_link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</a:t>
                    </a:r>
                    <a:endParaRPr lang="en-US" altLang="zh-CN" sz="1200" dirty="0">
                      <a:solidFill>
                        <a:prstClr val="black"/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endParaRPr>
                  </a:p>
                  <a:p>
                    <a:pPr marL="455613" marR="0" lvl="1" indent="-12065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▸ </a:t>
                    </a: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组合</a:t>
                    </a:r>
                    <a:endPara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1" indent="1588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分割条</a:t>
                    </a:r>
                    <a:endPara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▸ </a:t>
                    </a: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Opinion 1 – Stories</a:t>
                    </a: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   Opinions List Background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ic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-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dd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-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filled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ic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-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dd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-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bo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a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rd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Page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Title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Back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Back-background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Quit-b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u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t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ton</a:t>
                    </a:r>
                    <a:endParaRPr lang="zh-CN" altLang="en-US" sz="1200" dirty="0">
                      <a:solidFill>
                        <a:prstClr val="black"/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endParaRP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Version 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info</a:t>
                    </a:r>
                    <a:endParaRPr lang="zh-CN" altLang="en-US" sz="1200" dirty="0">
                      <a:solidFill>
                        <a:prstClr val="black"/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endParaRP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PPT Title</a:t>
                    </a:r>
                    <a:endParaRPr lang="zh-CN" altLang="en-US" sz="1200" dirty="0">
                      <a:solidFill>
                        <a:prstClr val="black"/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endParaRP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▸ HarmonyOS_logo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copyright info</a:t>
                    </a: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</p:txBody>
              </p:sp>
              <p:sp>
                <p:nvSpPr>
                  <p:cNvPr id="67" name="矩形: 圆角 66">
                    <a:extLst>
                      <a:ext uri="{FF2B5EF4-FFF2-40B4-BE49-F238E27FC236}">
                        <a16:creationId xmlns:a16="http://schemas.microsoft.com/office/drawing/2014/main" id="{90F81081-FEF9-3A1F-0D5C-53BA85307FE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454" y="1541390"/>
                    <a:ext cx="781634" cy="230762"/>
                  </a:xfrm>
                  <a:prstGeom prst="roundRect">
                    <a:avLst>
                      <a:gd name="adj" fmla="val 24302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100" dirty="0">
                        <a:solidFill>
                          <a:schemeClr val="tx1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全部显示</a:t>
                    </a:r>
                  </a:p>
                </p:txBody>
              </p:sp>
              <p:sp>
                <p:nvSpPr>
                  <p:cNvPr id="68" name="矩形: 圆角 67">
                    <a:extLst>
                      <a:ext uri="{FF2B5EF4-FFF2-40B4-BE49-F238E27FC236}">
                        <a16:creationId xmlns:a16="http://schemas.microsoft.com/office/drawing/2014/main" id="{46E32195-5197-CB87-0A88-6BE4018001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83102" y="1541390"/>
                    <a:ext cx="781634" cy="230762"/>
                  </a:xfrm>
                  <a:prstGeom prst="roundRect">
                    <a:avLst>
                      <a:gd name="adj" fmla="val 24302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100" dirty="0">
                        <a:solidFill>
                          <a:schemeClr val="tx1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全部隐藏</a:t>
                    </a:r>
                  </a:p>
                </p:txBody>
              </p:sp>
              <p:pic>
                <p:nvPicPr>
                  <p:cNvPr id="72" name="图形 71">
                    <a:extLst>
                      <a:ext uri="{FF2B5EF4-FFF2-40B4-BE49-F238E27FC236}">
                        <a16:creationId xmlns:a16="http://schemas.microsoft.com/office/drawing/2014/main" id="{14380C4C-AC09-AE90-D9A2-D23150140F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34396" y="1079312"/>
                    <a:ext cx="193369" cy="193369"/>
                  </a:xfrm>
                  <a:prstGeom prst="rect">
                    <a:avLst/>
                  </a:prstGeom>
                </p:spPr>
              </p:pic>
              <p:sp>
                <p:nvSpPr>
                  <p:cNvPr id="74" name="图形 69">
                    <a:extLst>
                      <a:ext uri="{FF2B5EF4-FFF2-40B4-BE49-F238E27FC236}">
                        <a16:creationId xmlns:a16="http://schemas.microsoft.com/office/drawing/2014/main" id="{7DC51228-A661-D3B9-8F32-C3EEA096DAFF}"/>
                      </a:ext>
                    </a:extLst>
                  </p:cNvPr>
                  <p:cNvSpPr/>
                  <p:nvPr/>
                </p:nvSpPr>
                <p:spPr>
                  <a:xfrm>
                    <a:off x="13884537" y="1130002"/>
                    <a:ext cx="96530" cy="96530"/>
                  </a:xfrm>
                  <a:custGeom>
                    <a:avLst/>
                    <a:gdLst>
                      <a:gd name="connsiteX0" fmla="*/ 95204 w 96530"/>
                      <a:gd name="connsiteY0" fmla="*/ 1326 h 96530"/>
                      <a:gd name="connsiteX1" fmla="*/ 95204 w 96530"/>
                      <a:gd name="connsiteY1" fmla="*/ 7727 h 96530"/>
                      <a:gd name="connsiteX2" fmla="*/ 7727 w 96530"/>
                      <a:gd name="connsiteY2" fmla="*/ 95204 h 96530"/>
                      <a:gd name="connsiteX3" fmla="*/ 1326 w 96530"/>
                      <a:gd name="connsiteY3" fmla="*/ 95204 h 96530"/>
                      <a:gd name="connsiteX4" fmla="*/ 1326 w 96530"/>
                      <a:gd name="connsiteY4" fmla="*/ 88803 h 96530"/>
                      <a:gd name="connsiteX5" fmla="*/ 41865 w 96530"/>
                      <a:gd name="connsiteY5" fmla="*/ 48262 h 96530"/>
                      <a:gd name="connsiteX6" fmla="*/ 1326 w 96530"/>
                      <a:gd name="connsiteY6" fmla="*/ 7727 h 96530"/>
                      <a:gd name="connsiteX7" fmla="*/ 1326 w 96530"/>
                      <a:gd name="connsiteY7" fmla="*/ 1326 h 96530"/>
                      <a:gd name="connsiteX8" fmla="*/ 7727 w 96530"/>
                      <a:gd name="connsiteY8" fmla="*/ 1326 h 96530"/>
                      <a:gd name="connsiteX9" fmla="*/ 48265 w 96530"/>
                      <a:gd name="connsiteY9" fmla="*/ 41862 h 96530"/>
                      <a:gd name="connsiteX10" fmla="*/ 88803 w 96530"/>
                      <a:gd name="connsiteY10" fmla="*/ 1326 h 96530"/>
                      <a:gd name="connsiteX11" fmla="*/ 95204 w 96530"/>
                      <a:gd name="connsiteY11" fmla="*/ 1326 h 96530"/>
                      <a:gd name="connsiteX12" fmla="*/ 95204 w 96530"/>
                      <a:gd name="connsiteY12" fmla="*/ 88803 h 96530"/>
                      <a:gd name="connsiteX13" fmla="*/ 95204 w 96530"/>
                      <a:gd name="connsiteY13" fmla="*/ 95204 h 96530"/>
                      <a:gd name="connsiteX14" fmla="*/ 88803 w 96530"/>
                      <a:gd name="connsiteY14" fmla="*/ 95204 h 96530"/>
                      <a:gd name="connsiteX15" fmla="*/ 52533 w 96530"/>
                      <a:gd name="connsiteY15" fmla="*/ 58932 h 96530"/>
                      <a:gd name="connsiteX16" fmla="*/ 58933 w 96530"/>
                      <a:gd name="connsiteY16" fmla="*/ 52532 h 96530"/>
                      <a:gd name="connsiteX17" fmla="*/ 95204 w 96530"/>
                      <a:gd name="connsiteY17" fmla="*/ 88803 h 96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6530" h="96530">
                        <a:moveTo>
                          <a:pt x="95204" y="1326"/>
                        </a:moveTo>
                        <a:cubicBezTo>
                          <a:pt x="96972" y="3093"/>
                          <a:pt x="96972" y="5959"/>
                          <a:pt x="95204" y="7727"/>
                        </a:cubicBezTo>
                        <a:lnTo>
                          <a:pt x="7727" y="95204"/>
                        </a:lnTo>
                        <a:cubicBezTo>
                          <a:pt x="5959" y="96972"/>
                          <a:pt x="3093" y="96972"/>
                          <a:pt x="1326" y="95204"/>
                        </a:cubicBezTo>
                        <a:cubicBezTo>
                          <a:pt x="-442" y="93437"/>
                          <a:pt x="-442" y="90571"/>
                          <a:pt x="1326" y="88803"/>
                        </a:cubicBezTo>
                        <a:lnTo>
                          <a:pt x="41865" y="48262"/>
                        </a:lnTo>
                        <a:lnTo>
                          <a:pt x="1326" y="7727"/>
                        </a:lnTo>
                        <a:cubicBezTo>
                          <a:pt x="-442" y="5959"/>
                          <a:pt x="-442" y="3093"/>
                          <a:pt x="1326" y="1326"/>
                        </a:cubicBezTo>
                        <a:cubicBezTo>
                          <a:pt x="3093" y="-442"/>
                          <a:pt x="5959" y="-442"/>
                          <a:pt x="7727" y="1326"/>
                        </a:cubicBezTo>
                        <a:lnTo>
                          <a:pt x="48265" y="41862"/>
                        </a:lnTo>
                        <a:lnTo>
                          <a:pt x="88803" y="1326"/>
                        </a:lnTo>
                        <a:cubicBezTo>
                          <a:pt x="90571" y="-442"/>
                          <a:pt x="93437" y="-442"/>
                          <a:pt x="95204" y="1326"/>
                        </a:cubicBezTo>
                        <a:close/>
                        <a:moveTo>
                          <a:pt x="95204" y="88803"/>
                        </a:moveTo>
                        <a:cubicBezTo>
                          <a:pt x="96972" y="90571"/>
                          <a:pt x="96972" y="93437"/>
                          <a:pt x="95204" y="95204"/>
                        </a:cubicBezTo>
                        <a:cubicBezTo>
                          <a:pt x="93437" y="96972"/>
                          <a:pt x="90571" y="96972"/>
                          <a:pt x="88803" y="95204"/>
                        </a:cubicBezTo>
                        <a:lnTo>
                          <a:pt x="52533" y="58932"/>
                        </a:lnTo>
                        <a:lnTo>
                          <a:pt x="58933" y="52532"/>
                        </a:lnTo>
                        <a:lnTo>
                          <a:pt x="95204" y="88803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</a:schemeClr>
                  </a:solidFill>
                  <a:ln w="1270" cap="flat">
                    <a:solidFill>
                      <a:schemeClr val="bg2">
                        <a:lumMod val="1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78" name="组合 77">
                    <a:extLst>
                      <a:ext uri="{FF2B5EF4-FFF2-40B4-BE49-F238E27FC236}">
                        <a16:creationId xmlns:a16="http://schemas.microsoft.com/office/drawing/2014/main" id="{B00CE997-B967-A9A5-AF34-2622B27F5882}"/>
                      </a:ext>
                    </a:extLst>
                  </p:cNvPr>
                  <p:cNvGrpSpPr/>
                  <p:nvPr/>
                </p:nvGrpSpPr>
                <p:grpSpPr>
                  <a:xfrm>
                    <a:off x="13851913" y="1606098"/>
                    <a:ext cx="129154" cy="129779"/>
                    <a:chOff x="13877970" y="1600897"/>
                    <a:chExt cx="129154" cy="129779"/>
                  </a:xfrm>
                </p:grpSpPr>
                <p:sp>
                  <p:nvSpPr>
                    <p:cNvPr id="77" name="矩形: 圆角 76">
                      <a:extLst>
                        <a:ext uri="{FF2B5EF4-FFF2-40B4-BE49-F238E27FC236}">
                          <a16:creationId xmlns:a16="http://schemas.microsoft.com/office/drawing/2014/main" id="{C8AB7BFB-94A0-2FA2-BBEF-13BB03B028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877970" y="1600897"/>
                      <a:ext cx="129154" cy="129779"/>
                    </a:xfrm>
                    <a:prstGeom prst="roundRect">
                      <a:avLst>
                        <a:gd name="adj" fmla="val 24302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100" dirty="0">
                        <a:solidFill>
                          <a:schemeClr val="tx1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endParaRPr>
                    </a:p>
                  </p:txBody>
                </p:sp>
                <p:pic>
                  <p:nvPicPr>
                    <p:cNvPr id="76" name="图形 75">
                      <a:extLst>
                        <a:ext uri="{FF2B5EF4-FFF2-40B4-BE49-F238E27FC236}">
                          <a16:creationId xmlns:a16="http://schemas.microsoft.com/office/drawing/2014/main" id="{5C25914B-5F4D-41C4-9B2C-9A6BDA01F0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884537" y="1608517"/>
                      <a:ext cx="113953" cy="11395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6" name="组合 85">
                    <a:extLst>
                      <a:ext uri="{FF2B5EF4-FFF2-40B4-BE49-F238E27FC236}">
                        <a16:creationId xmlns:a16="http://schemas.microsoft.com/office/drawing/2014/main" id="{5BE7EA78-4D63-AFFD-B4C8-CDE83520E920}"/>
                      </a:ext>
                    </a:extLst>
                  </p:cNvPr>
                  <p:cNvGrpSpPr/>
                  <p:nvPr/>
                </p:nvGrpSpPr>
                <p:grpSpPr>
                  <a:xfrm>
                    <a:off x="13651361" y="1606098"/>
                    <a:ext cx="129154" cy="129779"/>
                    <a:chOff x="13877970" y="1600897"/>
                    <a:chExt cx="129154" cy="129779"/>
                  </a:xfrm>
                </p:grpSpPr>
                <p:sp>
                  <p:nvSpPr>
                    <p:cNvPr id="87" name="矩形: 圆角 86">
                      <a:extLst>
                        <a:ext uri="{FF2B5EF4-FFF2-40B4-BE49-F238E27FC236}">
                          <a16:creationId xmlns:a16="http://schemas.microsoft.com/office/drawing/2014/main" id="{2B4E273F-7986-B287-EF6F-248012D22D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877970" y="1600897"/>
                      <a:ext cx="129154" cy="129779"/>
                    </a:xfrm>
                    <a:prstGeom prst="roundRect">
                      <a:avLst>
                        <a:gd name="adj" fmla="val 24302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100" dirty="0">
                        <a:solidFill>
                          <a:schemeClr val="tx1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endParaRPr>
                    </a:p>
                  </p:txBody>
                </p:sp>
                <p:pic>
                  <p:nvPicPr>
                    <p:cNvPr id="88" name="图形 87">
                      <a:extLst>
                        <a:ext uri="{FF2B5EF4-FFF2-40B4-BE49-F238E27FC236}">
                          <a16:creationId xmlns:a16="http://schemas.microsoft.com/office/drawing/2014/main" id="{29415E96-02F5-76B8-8B43-0FB05BF582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V="1">
                      <a:off x="13884537" y="1608517"/>
                      <a:ext cx="113953" cy="113953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C630A731-4C49-D30F-E138-3E2BD2A80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clrChange>
                    <a:clrFrom>
                      <a:srgbClr val="F0F0F0"/>
                    </a:clrFrom>
                    <a:clrTo>
                      <a:srgbClr val="F0F0F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3609170" y="2142962"/>
                  <a:ext cx="417953" cy="1097125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107CC383-7207-7E2F-B9D7-A76BD1310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clrChange>
                    <a:clrFrom>
                      <a:srgbClr val="F0F0F0"/>
                    </a:clrFrom>
                    <a:clrTo>
                      <a:srgbClr val="F0F0F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3609170" y="3291526"/>
                  <a:ext cx="417953" cy="1097125"/>
                </a:xfrm>
                <a:prstGeom prst="rect">
                  <a:avLst/>
                </a:prstGeom>
              </p:spPr>
            </p:pic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EB13273A-56F1-B615-1956-FF2CCB49D5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clrChange>
                    <a:clrFrom>
                      <a:srgbClr val="F0F0F0"/>
                    </a:clrFrom>
                    <a:clrTo>
                      <a:srgbClr val="F0F0F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3609170" y="4427239"/>
                  <a:ext cx="417953" cy="1097125"/>
                </a:xfrm>
                <a:prstGeom prst="rect">
                  <a:avLst/>
                </a:prstGeom>
              </p:spPr>
            </p:pic>
            <p:pic>
              <p:nvPicPr>
                <p:cNvPr id="37" name="图片 36">
                  <a:extLst>
                    <a:ext uri="{FF2B5EF4-FFF2-40B4-BE49-F238E27FC236}">
                      <a16:creationId xmlns:a16="http://schemas.microsoft.com/office/drawing/2014/main" id="{F2536FEB-283E-0ADA-77B6-B5E7C61EEE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clrChange>
                    <a:clrFrom>
                      <a:srgbClr val="F0F0F0"/>
                    </a:clrFrom>
                    <a:clrTo>
                      <a:srgbClr val="F0F0F0">
                        <a:alpha val="0"/>
                      </a:srgbClr>
                    </a:clrTo>
                  </a:clrChange>
                </a:blip>
                <a:srcRect b="41558"/>
                <a:stretch/>
              </p:blipFill>
              <p:spPr>
                <a:xfrm>
                  <a:off x="13609170" y="5573534"/>
                  <a:ext cx="417953" cy="641183"/>
                </a:xfrm>
                <a:prstGeom prst="rect">
                  <a:avLst/>
                </a:prstGeom>
              </p:spPr>
            </p:pic>
          </p:grpSp>
        </p:grp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950DD09-B6FA-FBDF-D3D7-23A4E629EFBA}"/>
                </a:ext>
              </a:extLst>
            </p:cNvPr>
            <p:cNvSpPr/>
            <p:nvPr/>
          </p:nvSpPr>
          <p:spPr>
            <a:xfrm>
              <a:off x="-121920" y="-167640"/>
              <a:ext cx="14578863" cy="6827520"/>
            </a:xfrm>
            <a:prstGeom prst="rect">
              <a:avLst/>
            </a:prstGeom>
            <a:solidFill>
              <a:srgbClr val="4B4B4B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342F0132-85C4-66A1-0CB4-CB4832ABAAC5}"/>
              </a:ext>
            </a:extLst>
          </p:cNvPr>
          <p:cNvSpPr/>
          <p:nvPr/>
        </p:nvSpPr>
        <p:spPr>
          <a:xfrm>
            <a:off x="14456943" y="-11156"/>
            <a:ext cx="14531905" cy="6539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12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08290236-57C5-140D-7EAD-8EC7621D7105}"/>
              </a:ext>
            </a:extLst>
          </p:cNvPr>
          <p:cNvGrpSpPr/>
          <p:nvPr/>
        </p:nvGrpSpPr>
        <p:grpSpPr>
          <a:xfrm>
            <a:off x="-8524849" y="-161881"/>
            <a:ext cx="14578863" cy="6827520"/>
            <a:chOff x="-121920" y="-167640"/>
            <a:chExt cx="14578863" cy="6827520"/>
          </a:xfrm>
        </p:grpSpPr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A58B5719-2236-CF4B-0342-E59073D488FC}"/>
                </a:ext>
              </a:extLst>
            </p:cNvPr>
            <p:cNvGrpSpPr/>
            <p:nvPr/>
          </p:nvGrpSpPr>
          <p:grpSpPr>
            <a:xfrm>
              <a:off x="-1" y="-1"/>
              <a:ext cx="14400213" cy="6543521"/>
              <a:chOff x="-1" y="-1"/>
              <a:chExt cx="14400213" cy="6543521"/>
            </a:xfrm>
          </p:grpSpPr>
          <p:grpSp>
            <p:nvGrpSpPr>
              <p:cNvPr id="202" name="组合 201">
                <a:extLst>
                  <a:ext uri="{FF2B5EF4-FFF2-40B4-BE49-F238E27FC236}">
                    <a16:creationId xmlns:a16="http://schemas.microsoft.com/office/drawing/2014/main" id="{17926FB5-D832-ED4E-59B6-B71E268B3C3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-1" y="-1"/>
                <a:ext cx="14400213" cy="6480175"/>
                <a:chOff x="681034" y="95061"/>
                <a:chExt cx="13038135" cy="6164921"/>
              </a:xfrm>
            </p:grpSpPr>
            <p:pic>
              <p:nvPicPr>
                <p:cNvPr id="283" name="图片 282">
                  <a:extLst>
                    <a:ext uri="{FF2B5EF4-FFF2-40B4-BE49-F238E27FC236}">
                      <a16:creationId xmlns:a16="http://schemas.microsoft.com/office/drawing/2014/main" id="{CECC120C-7684-FC70-D642-763D91EA5B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Blur radius="1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588" b="7588"/>
                <a:stretch/>
              </p:blipFill>
              <p:spPr>
                <a:xfrm>
                  <a:off x="681040" y="98270"/>
                  <a:ext cx="13038129" cy="6161712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sp>
              <p:nvSpPr>
                <p:cNvPr id="284" name="矩形: 圆角 2">
                  <a:extLst>
                    <a:ext uri="{FF2B5EF4-FFF2-40B4-BE49-F238E27FC236}">
                      <a16:creationId xmlns:a16="http://schemas.microsoft.com/office/drawing/2014/main" id="{DE6611EB-BCD0-1D63-ED86-A221203552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1034" y="98270"/>
                  <a:ext cx="13038129" cy="6161712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solidFill>
                    <a:srgbClr val="FD8C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85" name="矩形: 圆角 9">
                  <a:extLst>
                    <a:ext uri="{FF2B5EF4-FFF2-40B4-BE49-F238E27FC236}">
                      <a16:creationId xmlns:a16="http://schemas.microsoft.com/office/drawing/2014/main" id="{080FE1AA-DC24-2270-F418-8F5B90DA92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1034" y="95061"/>
                  <a:ext cx="13038129" cy="6161712"/>
                </a:xfrm>
                <a:prstGeom prst="rect">
                  <a:avLst/>
                </a:pr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/>
                </a:p>
              </p:txBody>
            </p:sp>
          </p:grp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4C588789-CE53-C21A-12CB-EA253D254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911" y="607097"/>
                <a:ext cx="115077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Rajdhani Semibold" panose="02000000000000000000" pitchFamily="2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rPr>
                  <a:t>文件   </a:t>
                </a:r>
                <a:r>
                  <a:rPr lang="en-US" altLang="zh-CN" sz="1400">
                    <a:latin typeface="Rajdhani Semibold" panose="02000000000000000000" pitchFamily="2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rPr>
                  <a:t> </a:t>
                </a:r>
                <a:r>
                  <a:rPr lang="zh-CN" altLang="en-US" sz="1400">
                    <a:latin typeface="Rajdhani Semibold" panose="02000000000000000000" pitchFamily="2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rPr>
                  <a:t> 开始   插入   绘图   设计   切换   动画   幻灯片放映   录制   审阅   视图   帮助</a:t>
                </a:r>
                <a:r>
                  <a:rPr lang="en-US" altLang="zh-CN" sz="1400">
                    <a:latin typeface="Rajdhani Semibold" panose="02000000000000000000" pitchFamily="2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rPr>
                  <a:t>		</a:t>
                </a:r>
                <a:endParaRPr lang="zh-CN" altLang="en-US" sz="140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endParaRPr>
              </a:p>
            </p:txBody>
          </p:sp>
          <p:sp>
            <p:nvSpPr>
              <p:cNvPr id="204" name="矩形: 圆角 203">
                <a:extLst>
                  <a:ext uri="{FF2B5EF4-FFF2-40B4-BE49-F238E27FC236}">
                    <a16:creationId xmlns:a16="http://schemas.microsoft.com/office/drawing/2014/main" id="{B0215B90-0580-1631-7473-90B57469B4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33380" y="639383"/>
                <a:ext cx="457200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05" name="矩形: 圆角 204">
                <a:extLst>
                  <a:ext uri="{FF2B5EF4-FFF2-40B4-BE49-F238E27FC236}">
                    <a16:creationId xmlns:a16="http://schemas.microsoft.com/office/drawing/2014/main" id="{E49DFFCA-16D6-728C-F5E9-561711142C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181948" y="639383"/>
                <a:ext cx="355803" cy="230762"/>
              </a:xfrm>
              <a:prstGeom prst="roundRect">
                <a:avLst>
                  <a:gd name="adj" fmla="val 2430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06" name="矩形: 圆角 205">
                <a:extLst>
                  <a:ext uri="{FF2B5EF4-FFF2-40B4-BE49-F238E27FC236}">
                    <a16:creationId xmlns:a16="http://schemas.microsoft.com/office/drawing/2014/main" id="{DCC89C68-D00A-5EDA-EAEA-6AE893BF32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629118" y="639382"/>
                <a:ext cx="533474" cy="230762"/>
              </a:xfrm>
              <a:prstGeom prst="roundRect">
                <a:avLst>
                  <a:gd name="adj" fmla="val 24302"/>
                </a:avLst>
              </a:prstGeom>
              <a:solidFill>
                <a:srgbClr val="FD8C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9CAFCE2E-2FDB-9454-E9CC-470297236A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73" y="945651"/>
                <a:ext cx="1402723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8" name="组合 207">
                <a:extLst>
                  <a:ext uri="{FF2B5EF4-FFF2-40B4-BE49-F238E27FC236}">
                    <a16:creationId xmlns:a16="http://schemas.microsoft.com/office/drawing/2014/main" id="{31B49393-8DBD-6B47-F902-7B6042965D2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3204341" y="167879"/>
                <a:ext cx="1003867" cy="183000"/>
                <a:chOff x="5690057" y="3148647"/>
                <a:chExt cx="1199814" cy="218721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pic>
              <p:nvPicPr>
                <p:cNvPr id="280" name="图形 279">
                  <a:extLst>
                    <a:ext uri="{FF2B5EF4-FFF2-40B4-BE49-F238E27FC236}">
                      <a16:creationId xmlns:a16="http://schemas.microsoft.com/office/drawing/2014/main" id="{32A0CA90-B0BC-8DDD-F470-D5A17690F7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747" y="3148647"/>
                  <a:ext cx="176545" cy="185863"/>
                </a:xfrm>
                <a:prstGeom prst="rect">
                  <a:avLst/>
                </a:prstGeom>
              </p:spPr>
            </p:pic>
            <p:pic>
              <p:nvPicPr>
                <p:cNvPr id="281" name="图形 280">
                  <a:extLst>
                    <a:ext uri="{FF2B5EF4-FFF2-40B4-BE49-F238E27FC236}">
                      <a16:creationId xmlns:a16="http://schemas.microsoft.com/office/drawing/2014/main" id="{547D37A2-6B7F-6972-2571-8E5771F549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0057" y="3181505"/>
                  <a:ext cx="185863" cy="185863"/>
                </a:xfrm>
                <a:prstGeom prst="rect">
                  <a:avLst/>
                </a:prstGeom>
              </p:spPr>
            </p:pic>
            <p:pic>
              <p:nvPicPr>
                <p:cNvPr id="282" name="图形 281">
                  <a:extLst>
                    <a:ext uri="{FF2B5EF4-FFF2-40B4-BE49-F238E27FC236}">
                      <a16:creationId xmlns:a16="http://schemas.microsoft.com/office/drawing/2014/main" id="{0D6F357E-E1EF-20A6-1CDA-35E3DE5A37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4008" y="3148647"/>
                  <a:ext cx="185863" cy="185863"/>
                </a:xfrm>
                <a:prstGeom prst="rect">
                  <a:avLst/>
                </a:prstGeom>
              </p:spPr>
            </p:pic>
          </p:grpSp>
          <p:cxnSp>
            <p:nvCxnSpPr>
              <p:cNvPr id="209" name="直接连接符 208">
                <a:extLst>
                  <a:ext uri="{FF2B5EF4-FFF2-40B4-BE49-F238E27FC236}">
                    <a16:creationId xmlns:a16="http://schemas.microsoft.com/office/drawing/2014/main" id="{CB8E9C53-6694-4F0B-E4BF-1EBB4F010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621" y="1064451"/>
                <a:ext cx="0" cy="512800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矩形: 圆角 209">
                <a:extLst>
                  <a:ext uri="{FF2B5EF4-FFF2-40B4-BE49-F238E27FC236}">
                    <a16:creationId xmlns:a16="http://schemas.microsoft.com/office/drawing/2014/main" id="{643A2566-1374-FC8F-A462-E0321BFBBA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63795" y="102684"/>
                <a:ext cx="4217731" cy="315443"/>
              </a:xfrm>
              <a:prstGeom prst="roundRect">
                <a:avLst/>
              </a:prstGeom>
              <a:solidFill>
                <a:srgbClr val="FFFFFF">
                  <a:alpha val="56863"/>
                </a:srgb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r="5400000" algn="t" rotWithShape="0">
                  <a:schemeClr val="bg1">
                    <a:lumMod val="50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22D7D381-0B13-CDAB-BE49-76C567F248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702" y="96070"/>
                <a:ext cx="34046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Rajdhani Semibold" panose="02000000000000000000" pitchFamily="2" charset="0"/>
                    <a:ea typeface="字魂创粗黑(商用需授权)" panose="00000500000000000000" pitchFamily="2" charset="-122"/>
                    <a:cs typeface="Rajdhani Semibold" panose="02000000000000000000" pitchFamily="2" charset="0"/>
                  </a:rPr>
                  <a:t>PowerPoint		</a:t>
                </a:r>
                <a:r>
                  <a:rPr lang="zh-CN" altLang="en-US" sz="1400" dirty="0">
                    <a:latin typeface="Rajdhani Medium" panose="02000000000000000000" pitchFamily="50" charset="0"/>
                    <a:ea typeface="字魂创粗黑(商用需授权)" panose="00000500000000000000" pitchFamily="2" charset="-122"/>
                    <a:cs typeface="Rajdhani Medium" panose="02000000000000000000" pitchFamily="50" charset="0"/>
                  </a:rPr>
                  <a:t>黑屏</a:t>
                </a:r>
                <a:r>
                  <a:rPr lang="en-US" altLang="zh-CN" sz="1400" dirty="0">
                    <a:latin typeface="Rajdhani Medium" panose="02000000000000000000" pitchFamily="50" charset="0"/>
                    <a:ea typeface="字魂创粗黑(商用需授权)" panose="00000500000000000000" pitchFamily="2" charset="-122"/>
                    <a:cs typeface="Rajdhani Medium" panose="02000000000000000000" pitchFamily="50" charset="0"/>
                  </a:rPr>
                  <a:t>3.pptx</a:t>
                </a:r>
                <a:endParaRPr lang="zh-CN" altLang="en-US" sz="1600" dirty="0">
                  <a:latin typeface="Rajdhani Medium" panose="02000000000000000000" pitchFamily="50" charset="0"/>
                  <a:ea typeface="字魂创粗黑(商用需授权)" panose="00000500000000000000" pitchFamily="2" charset="-122"/>
                  <a:cs typeface="Rajdhani Medium" panose="02000000000000000000" pitchFamily="50" charset="0"/>
                </a:endParaRPr>
              </a:p>
            </p:txBody>
          </p:sp>
          <p:sp>
            <p:nvSpPr>
              <p:cNvPr id="212" name="矩形: 圆角 211">
                <a:extLst>
                  <a:ext uri="{FF2B5EF4-FFF2-40B4-BE49-F238E27FC236}">
                    <a16:creationId xmlns:a16="http://schemas.microsoft.com/office/drawing/2014/main" id="{1031A55B-CE04-6FD4-982B-A280F6E611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2535" y="2483901"/>
                <a:ext cx="1980846" cy="1238400"/>
              </a:xfrm>
              <a:prstGeom prst="roundRect">
                <a:avLst>
                  <a:gd name="adj" fmla="val 8435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77C89648-1CFC-35AF-7246-30D1CD9CE4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132" y="1030516"/>
                <a:ext cx="372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2</a:t>
                </a:r>
                <a:endParaRPr lang="zh-CN" altLang="en-US" sz="16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  <p:sp>
            <p:nvSpPr>
              <p:cNvPr id="214" name="矩形: 圆角 213">
                <a:extLst>
                  <a:ext uri="{FF2B5EF4-FFF2-40B4-BE49-F238E27FC236}">
                    <a16:creationId xmlns:a16="http://schemas.microsoft.com/office/drawing/2014/main" id="{C7821BFB-3942-3603-9790-FEFC7060B7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3196" y="5225919"/>
                <a:ext cx="2048509" cy="1317601"/>
              </a:xfrm>
              <a:prstGeom prst="roundRect">
                <a:avLst>
                  <a:gd name="adj" fmla="val 9899"/>
                </a:avLst>
              </a:prstGeom>
              <a:noFill/>
              <a:ln w="38100">
                <a:solidFill>
                  <a:srgbClr val="FD8C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15" name="矩形: 圆角 214">
                <a:extLst>
                  <a:ext uri="{FF2B5EF4-FFF2-40B4-BE49-F238E27FC236}">
                    <a16:creationId xmlns:a16="http://schemas.microsoft.com/office/drawing/2014/main" id="{DF342578-BD72-6382-B136-F10DD9CD82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1055" y="5264778"/>
                <a:ext cx="1980846" cy="1238400"/>
              </a:xfrm>
              <a:prstGeom prst="roundRect">
                <a:avLst>
                  <a:gd name="adj" fmla="val 8435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5D629398-6057-026D-E195-BB39DEA243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652" y="3811395"/>
                <a:ext cx="372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4</a:t>
                </a:r>
                <a:endParaRPr lang="zh-CN" altLang="en-US" sz="16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  <p:sp>
            <p:nvSpPr>
              <p:cNvPr id="217" name="矩形: 圆角 216">
                <a:extLst>
                  <a:ext uri="{FF2B5EF4-FFF2-40B4-BE49-F238E27FC236}">
                    <a16:creationId xmlns:a16="http://schemas.microsoft.com/office/drawing/2014/main" id="{6C6332D2-C571-F382-67AD-8787F8D998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1055" y="3867484"/>
                <a:ext cx="1980846" cy="1238400"/>
              </a:xfrm>
              <a:prstGeom prst="roundRect">
                <a:avLst>
                  <a:gd name="adj" fmla="val 8435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98C82ED5-5B6E-94AA-6FAB-D83C37D61BC8}"/>
                  </a:ext>
                </a:extLst>
              </p:cNvPr>
              <p:cNvGrpSpPr/>
              <p:nvPr/>
            </p:nvGrpSpPr>
            <p:grpSpPr>
              <a:xfrm>
                <a:off x="-1" y="6307901"/>
                <a:ext cx="14400205" cy="215444"/>
                <a:chOff x="-35796" y="6107460"/>
                <a:chExt cx="14400205" cy="215444"/>
              </a:xfrm>
            </p:grpSpPr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E658FAD7-0F0D-8691-3862-D0CF187B50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-35796" y="6110665"/>
                  <a:ext cx="14400205" cy="193369"/>
                </a:xfrm>
                <a:prstGeom prst="rect">
                  <a:avLst/>
                </a:pr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000" dirty="0"/>
                </a:p>
              </p:txBody>
            </p:sp>
            <p:pic>
              <p:nvPicPr>
                <p:cNvPr id="275" name="图片 274">
                  <a:extLst>
                    <a:ext uri="{FF2B5EF4-FFF2-40B4-BE49-F238E27FC236}">
                      <a16:creationId xmlns:a16="http://schemas.microsoft.com/office/drawing/2014/main" id="{AC3AEB6D-2DDC-0B67-A0A8-D461E7E200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39643" y="6117225"/>
                  <a:ext cx="1499959" cy="179682"/>
                </a:xfrm>
                <a:prstGeom prst="rect">
                  <a:avLst/>
                </a:prstGeom>
              </p:spPr>
            </p:pic>
            <p:sp>
              <p:nvSpPr>
                <p:cNvPr id="276" name="矩形: 圆角 275">
                  <a:extLst>
                    <a:ext uri="{FF2B5EF4-FFF2-40B4-BE49-F238E27FC236}">
                      <a16:creationId xmlns:a16="http://schemas.microsoft.com/office/drawing/2014/main" id="{CB856BAC-D002-E3F8-F50E-50691794A4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120880" y="6174746"/>
                  <a:ext cx="1848544" cy="837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77" name="椭圆 276">
                  <a:extLst>
                    <a:ext uri="{FF2B5EF4-FFF2-40B4-BE49-F238E27FC236}">
                      <a16:creationId xmlns:a16="http://schemas.microsoft.com/office/drawing/2014/main" id="{CDD5E45A-473F-0339-2A4F-5263D9F290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05098" y="6185136"/>
                  <a:ext cx="62865" cy="628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" dist="2540" dir="5400000" sx="97000" sy="97000" algn="t" rotWithShape="0">
                    <a:schemeClr val="bg1">
                      <a:lumMod val="65000"/>
                      <a:alpha val="4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/>
                </a:p>
              </p:txBody>
            </p:sp>
            <p:sp>
              <p:nvSpPr>
                <p:cNvPr id="278" name="椭圆 277">
                  <a:extLst>
                    <a:ext uri="{FF2B5EF4-FFF2-40B4-BE49-F238E27FC236}">
                      <a16:creationId xmlns:a16="http://schemas.microsoft.com/office/drawing/2014/main" id="{0BFEF146-B172-AA1E-61C7-BE3DD8AC95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2996507" y="6205808"/>
                  <a:ext cx="21600" cy="216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79" name="文本框 278">
                  <a:extLst>
                    <a:ext uri="{FF2B5EF4-FFF2-40B4-BE49-F238E27FC236}">
                      <a16:creationId xmlns:a16="http://schemas.microsoft.com/office/drawing/2014/main" id="{6108FBFA-AAC9-60FE-D540-F998045792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933138" y="6107460"/>
                  <a:ext cx="41158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 dirty="0">
                      <a:latin typeface="Rajdhani Semibold" panose="02000000000000000000" pitchFamily="2" charset="0"/>
                      <a:cs typeface="Rajdhani Semibold" panose="02000000000000000000" pitchFamily="2" charset="0"/>
                    </a:rPr>
                    <a:t>90%</a:t>
                  </a:r>
                  <a:endParaRPr lang="zh-CN" altLang="en-US" sz="800" dirty="0">
                    <a:latin typeface="Rajdhani Semibold" panose="02000000000000000000" pitchFamily="2" charset="0"/>
                    <a:cs typeface="Rajdhani Semibold" panose="02000000000000000000" pitchFamily="2" charset="0"/>
                  </a:endParaRPr>
                </a:p>
              </p:txBody>
            </p:sp>
          </p:grpSp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7D945BF3-FA8B-7E84-E7EF-35E312D03B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812" y="5182995"/>
                <a:ext cx="372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5</a:t>
                </a:r>
                <a:endParaRPr lang="zh-CN" altLang="en-US" sz="16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55953667-1C85-4F29-7153-82F887BADE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652" y="2414100"/>
                <a:ext cx="372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3</a:t>
                </a:r>
                <a:endParaRPr lang="zh-CN" altLang="en-US" sz="16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  <p:sp>
            <p:nvSpPr>
              <p:cNvPr id="221" name="矩形: 圆角 220">
                <a:extLst>
                  <a:ext uri="{FF2B5EF4-FFF2-40B4-BE49-F238E27FC236}">
                    <a16:creationId xmlns:a16="http://schemas.microsoft.com/office/drawing/2014/main" id="{4F8F03F1-D882-9783-8EF7-8B438BA4CB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7398" y="1102603"/>
                <a:ext cx="1980846" cy="1238400"/>
              </a:xfrm>
              <a:prstGeom prst="roundRect">
                <a:avLst>
                  <a:gd name="adj" fmla="val 8435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pic>
            <p:nvPicPr>
              <p:cNvPr id="222" name="图片 221">
                <a:extLst>
                  <a:ext uri="{FF2B5EF4-FFF2-40B4-BE49-F238E27FC236}">
                    <a16:creationId xmlns:a16="http://schemas.microsoft.com/office/drawing/2014/main" id="{0097AACF-7AD7-42B2-E229-8096A08F2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1194" y="126285"/>
                <a:ext cx="244509" cy="227317"/>
              </a:xfrm>
              <a:prstGeom prst="rect">
                <a:avLst/>
              </a:prstGeom>
            </p:spPr>
          </p:pic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ED64748F-8E3B-240E-F340-E549828A1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84638" y="1298387"/>
                <a:ext cx="7390800" cy="461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F88A18A2-83B9-EC3D-DCD4-FE74188663C6}"/>
                  </a:ext>
                </a:extLst>
              </p:cNvPr>
              <p:cNvGrpSpPr/>
              <p:nvPr/>
            </p:nvGrpSpPr>
            <p:grpSpPr>
              <a:xfrm>
                <a:off x="3314266" y="1357265"/>
                <a:ext cx="7131543" cy="3491671"/>
                <a:chOff x="251147" y="154854"/>
                <a:chExt cx="8493480" cy="4158488"/>
              </a:xfrm>
            </p:grpSpPr>
            <p:sp>
              <p:nvSpPr>
                <p:cNvPr id="242" name="copyright info">
                  <a:extLst>
                    <a:ext uri="{FF2B5EF4-FFF2-40B4-BE49-F238E27FC236}">
                      <a16:creationId xmlns:a16="http://schemas.microsoft.com/office/drawing/2014/main" id="{2F41A342-DFB8-FAE8-C94E-4B7D25A837EF}"/>
                    </a:ext>
                  </a:extLst>
                </p:cNvPr>
                <p:cNvSpPr/>
                <p:nvPr/>
              </p:nvSpPr>
              <p:spPr>
                <a:xfrm>
                  <a:off x="4448387" y="3258507"/>
                  <a:ext cx="4296240" cy="46832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r>
                    <a:rPr lang="en-US" altLang="zh-CN" sz="900" dirty="0">
                      <a:solidFill>
                        <a:schemeClr val="bg1">
                          <a:alpha val="40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Visual style complies with                      design style</a:t>
                  </a:r>
                </a:p>
                <a:p>
                  <a:pPr algn="ctr" defTabSz="685800">
                    <a:defRPr/>
                  </a:pPr>
                  <a:r>
                    <a:rPr lang="en-US" altLang="zh-CN" sz="900" dirty="0">
                      <a:solidFill>
                        <a:schemeClr val="bg1">
                          <a:alpha val="40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©2022 Nick DL all rights reserved</a:t>
                  </a:r>
                </a:p>
                <a:p>
                  <a:pPr algn="ctr" defTabSz="685800">
                    <a:defRPr/>
                  </a:pPr>
                  <a:r>
                    <a:rPr lang="en-US" altLang="zh-CN" sz="900" dirty="0">
                      <a:solidFill>
                        <a:schemeClr val="bg1">
                          <a:alpha val="40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Made with Microsoft® PowerPoint®</a:t>
                  </a:r>
                </a:p>
              </p:txBody>
            </p:sp>
            <p:grpSp>
              <p:nvGrpSpPr>
                <p:cNvPr id="243" name="HarmonyOS_logo">
                  <a:extLst>
                    <a:ext uri="{FF2B5EF4-FFF2-40B4-BE49-F238E27FC236}">
                      <a16:creationId xmlns:a16="http://schemas.microsoft.com/office/drawing/2014/main" id="{5942DF9F-03B3-B860-80E8-7801083F2D0F}"/>
                    </a:ext>
                  </a:extLst>
                </p:cNvPr>
                <p:cNvGrpSpPr/>
                <p:nvPr/>
              </p:nvGrpSpPr>
              <p:grpSpPr>
                <a:xfrm>
                  <a:off x="6655571" y="3282273"/>
                  <a:ext cx="702462" cy="130522"/>
                  <a:chOff x="4396748" y="5226980"/>
                  <a:chExt cx="702462" cy="130522"/>
                </a:xfrm>
              </p:grpSpPr>
              <p:sp>
                <p:nvSpPr>
                  <p:cNvPr id="263" name="任意多边形: 形状 262">
                    <a:extLst>
                      <a:ext uri="{FF2B5EF4-FFF2-40B4-BE49-F238E27FC236}">
                        <a16:creationId xmlns:a16="http://schemas.microsoft.com/office/drawing/2014/main" id="{48641E4E-A9DE-FFA1-9C50-3F15B99AE45D}"/>
                      </a:ext>
                    </a:extLst>
                  </p:cNvPr>
                  <p:cNvSpPr/>
                  <p:nvPr/>
                </p:nvSpPr>
                <p:spPr>
                  <a:xfrm>
                    <a:off x="4943634" y="5342355"/>
                    <a:ext cx="66926" cy="13096"/>
                  </a:xfrm>
                  <a:custGeom>
                    <a:avLst/>
                    <a:gdLst>
                      <a:gd name="connsiteX0" fmla="*/ 800 w 445890"/>
                      <a:gd name="connsiteY0" fmla="*/ 169 h 87248"/>
                      <a:gd name="connsiteX1" fmla="*/ 446691 w 445890"/>
                      <a:gd name="connsiteY1" fmla="*/ 169 h 87248"/>
                      <a:gd name="connsiteX2" fmla="*/ 446691 w 445890"/>
                      <a:gd name="connsiteY2" fmla="*/ 87417 h 87248"/>
                      <a:gd name="connsiteX3" fmla="*/ 800 w 445890"/>
                      <a:gd name="connsiteY3" fmla="*/ 87417 h 872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5890" h="87248">
                        <a:moveTo>
                          <a:pt x="800" y="169"/>
                        </a:moveTo>
                        <a:lnTo>
                          <a:pt x="446691" y="169"/>
                        </a:lnTo>
                        <a:lnTo>
                          <a:pt x="446691" y="87417"/>
                        </a:lnTo>
                        <a:lnTo>
                          <a:pt x="800" y="87417"/>
                        </a:lnTo>
                        <a:close/>
                      </a:path>
                    </a:pathLst>
                  </a:custGeom>
                  <a:solidFill>
                    <a:srgbClr val="1F69FF"/>
                  </a:solidFill>
                  <a:ln w="45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zh-CN" altLang="en-US" sz="1100" dirty="0">
                      <a:solidFill>
                        <a:prstClr val="black"/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grpSp>
                <p:nvGrpSpPr>
                  <p:cNvPr id="264" name="组合 263">
                    <a:extLst>
                      <a:ext uri="{FF2B5EF4-FFF2-40B4-BE49-F238E27FC236}">
                        <a16:creationId xmlns:a16="http://schemas.microsoft.com/office/drawing/2014/main" id="{D270440E-1776-98CB-3636-68AC9AD293D0}"/>
                      </a:ext>
                    </a:extLst>
                  </p:cNvPr>
                  <p:cNvGrpSpPr/>
                  <p:nvPr/>
                </p:nvGrpSpPr>
                <p:grpSpPr>
                  <a:xfrm>
                    <a:off x="4396748" y="5226980"/>
                    <a:ext cx="702462" cy="130522"/>
                    <a:chOff x="3765711" y="2782077"/>
                    <a:chExt cx="4680108" cy="869587"/>
                  </a:xfrm>
                  <a:solidFill>
                    <a:srgbClr val="919293"/>
                  </a:solidFill>
                </p:grpSpPr>
                <p:sp>
                  <p:nvSpPr>
                    <p:cNvPr id="265" name="任意多边形: 形状 264">
                      <a:extLst>
                        <a:ext uri="{FF2B5EF4-FFF2-40B4-BE49-F238E27FC236}">
                          <a16:creationId xmlns:a16="http://schemas.microsoft.com/office/drawing/2014/main" id="{DD855AB4-07E7-1869-5AE8-059EB3E354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86725" y="2782077"/>
                      <a:ext cx="459094" cy="651901"/>
                    </a:xfrm>
                    <a:custGeom>
                      <a:avLst/>
                      <a:gdLst>
                        <a:gd name="connsiteX0" fmla="*/ 352605 w 459094"/>
                        <a:gd name="connsiteY0" fmla="*/ 629418 h 651901"/>
                        <a:gd name="connsiteX1" fmla="*/ 456049 w 459094"/>
                        <a:gd name="connsiteY1" fmla="*/ 468198 h 651901"/>
                        <a:gd name="connsiteX2" fmla="*/ 298333 w 459094"/>
                        <a:gd name="connsiteY2" fmla="*/ 293177 h 651901"/>
                        <a:gd name="connsiteX3" fmla="*/ 210460 w 459094"/>
                        <a:gd name="connsiteY3" fmla="*/ 267298 h 651901"/>
                        <a:gd name="connsiteX4" fmla="*/ 135929 w 459094"/>
                        <a:gd name="connsiteY4" fmla="*/ 230660 h 651901"/>
                        <a:gd name="connsiteX5" fmla="*/ 112254 w 459094"/>
                        <a:gd name="connsiteY5" fmla="*/ 176771 h 651901"/>
                        <a:gd name="connsiteX6" fmla="*/ 146264 w 459094"/>
                        <a:gd name="connsiteY6" fmla="*/ 110817 h 651901"/>
                        <a:gd name="connsiteX7" fmla="*/ 231997 w 459094"/>
                        <a:gd name="connsiteY7" fmla="*/ 84523 h 651901"/>
                        <a:gd name="connsiteX8" fmla="*/ 315179 w 459094"/>
                        <a:gd name="connsiteY8" fmla="*/ 107803 h 651901"/>
                        <a:gd name="connsiteX9" fmla="*/ 365945 w 459094"/>
                        <a:gd name="connsiteY9" fmla="*/ 162038 h 651901"/>
                        <a:gd name="connsiteX10" fmla="*/ 370225 w 459094"/>
                        <a:gd name="connsiteY10" fmla="*/ 169750 h 651901"/>
                        <a:gd name="connsiteX11" fmla="*/ 377646 w 459094"/>
                        <a:gd name="connsiteY11" fmla="*/ 165170 h 651901"/>
                        <a:gd name="connsiteX12" fmla="*/ 440113 w 459094"/>
                        <a:gd name="connsiteY12" fmla="*/ 127258 h 651901"/>
                        <a:gd name="connsiteX13" fmla="*/ 446259 w 459094"/>
                        <a:gd name="connsiteY13" fmla="*/ 123096 h 651901"/>
                        <a:gd name="connsiteX14" fmla="*/ 443346 w 459094"/>
                        <a:gd name="connsiteY14" fmla="*/ 116449 h 651901"/>
                        <a:gd name="connsiteX15" fmla="*/ 363851 w 459094"/>
                        <a:gd name="connsiteY15" fmla="*/ 32820 h 651901"/>
                        <a:gd name="connsiteX16" fmla="*/ 231997 w 459094"/>
                        <a:gd name="connsiteY16" fmla="*/ 39 h 651901"/>
                        <a:gd name="connsiteX17" fmla="*/ 119538 w 459094"/>
                        <a:gd name="connsiteY17" fmla="*/ 22885 h 651901"/>
                        <a:gd name="connsiteX18" fmla="*/ 42000 w 459094"/>
                        <a:gd name="connsiteY18" fmla="*/ 87993 h 651901"/>
                        <a:gd name="connsiteX19" fmla="*/ 14000 w 459094"/>
                        <a:gd name="connsiteY19" fmla="*/ 184557 h 651901"/>
                        <a:gd name="connsiteX20" fmla="*/ 168210 w 459094"/>
                        <a:gd name="connsiteY20" fmla="*/ 357847 h 651901"/>
                        <a:gd name="connsiteX21" fmla="*/ 263002 w 459094"/>
                        <a:gd name="connsiteY21" fmla="*/ 385438 h 651901"/>
                        <a:gd name="connsiteX22" fmla="*/ 334529 w 459094"/>
                        <a:gd name="connsiteY22" fmla="*/ 422076 h 651901"/>
                        <a:gd name="connsiteX23" fmla="*/ 357795 w 459094"/>
                        <a:gd name="connsiteY23" fmla="*/ 475960 h 651901"/>
                        <a:gd name="connsiteX24" fmla="*/ 323784 w 459094"/>
                        <a:gd name="connsiteY24" fmla="*/ 541919 h 651901"/>
                        <a:gd name="connsiteX25" fmla="*/ 236322 w 459094"/>
                        <a:gd name="connsiteY25" fmla="*/ 567352 h 651901"/>
                        <a:gd name="connsiteX26" fmla="*/ 119083 w 459094"/>
                        <a:gd name="connsiteY26" fmla="*/ 529458 h 651901"/>
                        <a:gd name="connsiteX27" fmla="*/ 84571 w 459094"/>
                        <a:gd name="connsiteY27" fmla="*/ 490302 h 651901"/>
                        <a:gd name="connsiteX28" fmla="*/ 77468 w 459094"/>
                        <a:gd name="connsiteY28" fmla="*/ 476784 h 651901"/>
                        <a:gd name="connsiteX29" fmla="*/ 64265 w 459094"/>
                        <a:gd name="connsiteY29" fmla="*/ 483755 h 651901"/>
                        <a:gd name="connsiteX30" fmla="*/ 3619 w 459094"/>
                        <a:gd name="connsiteY30" fmla="*/ 517028 h 651901"/>
                        <a:gd name="connsiteX31" fmla="*/ -2982 w 459094"/>
                        <a:gd name="connsiteY31" fmla="*/ 520976 h 651901"/>
                        <a:gd name="connsiteX32" fmla="*/ 22 w 459094"/>
                        <a:gd name="connsiteY32" fmla="*/ 527937 h 651901"/>
                        <a:gd name="connsiteX33" fmla="*/ 89398 w 459094"/>
                        <a:gd name="connsiteY33" fmla="*/ 616939 h 651901"/>
                        <a:gd name="connsiteX34" fmla="*/ 239737 w 459094"/>
                        <a:gd name="connsiteY34" fmla="*/ 651851 h 651901"/>
                        <a:gd name="connsiteX35" fmla="*/ 352605 w 459094"/>
                        <a:gd name="connsiteY35" fmla="*/ 629436 h 65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</a:cxnLst>
                      <a:rect l="l" t="t" r="r" b="b"/>
                      <a:pathLst>
                        <a:path w="459094" h="651901">
                          <a:moveTo>
                            <a:pt x="352605" y="629418"/>
                          </a:moveTo>
                          <a:cubicBezTo>
                            <a:pt x="416938" y="602028"/>
                            <a:pt x="457960" y="538081"/>
                            <a:pt x="456049" y="468198"/>
                          </a:cubicBezTo>
                          <a:cubicBezTo>
                            <a:pt x="456003" y="381403"/>
                            <a:pt x="403461" y="323063"/>
                            <a:pt x="298333" y="293177"/>
                          </a:cubicBezTo>
                          <a:lnTo>
                            <a:pt x="210460" y="267298"/>
                          </a:lnTo>
                          <a:cubicBezTo>
                            <a:pt x="176541" y="257524"/>
                            <a:pt x="151727" y="245312"/>
                            <a:pt x="135929" y="230660"/>
                          </a:cubicBezTo>
                          <a:cubicBezTo>
                            <a:pt x="120539" y="216998"/>
                            <a:pt x="111935" y="197323"/>
                            <a:pt x="112254" y="176771"/>
                          </a:cubicBezTo>
                          <a:cubicBezTo>
                            <a:pt x="112254" y="150333"/>
                            <a:pt x="123590" y="128349"/>
                            <a:pt x="146264" y="110817"/>
                          </a:cubicBezTo>
                          <a:cubicBezTo>
                            <a:pt x="168983" y="93285"/>
                            <a:pt x="197531" y="84520"/>
                            <a:pt x="231997" y="84523"/>
                          </a:cubicBezTo>
                          <a:cubicBezTo>
                            <a:pt x="261409" y="84063"/>
                            <a:pt x="290274" y="92151"/>
                            <a:pt x="315179" y="107803"/>
                          </a:cubicBezTo>
                          <a:cubicBezTo>
                            <a:pt x="336533" y="121146"/>
                            <a:pt x="354016" y="139842"/>
                            <a:pt x="365945" y="162038"/>
                          </a:cubicBezTo>
                          <a:cubicBezTo>
                            <a:pt x="366719" y="163434"/>
                            <a:pt x="368130" y="166005"/>
                            <a:pt x="370225" y="169750"/>
                          </a:cubicBezTo>
                          <a:cubicBezTo>
                            <a:pt x="373776" y="167525"/>
                            <a:pt x="376280" y="165999"/>
                            <a:pt x="377646" y="165170"/>
                          </a:cubicBezTo>
                          <a:lnTo>
                            <a:pt x="440113" y="127258"/>
                          </a:lnTo>
                          <a:cubicBezTo>
                            <a:pt x="441206" y="126571"/>
                            <a:pt x="443254" y="125185"/>
                            <a:pt x="446259" y="123096"/>
                          </a:cubicBezTo>
                          <a:cubicBezTo>
                            <a:pt x="444984" y="120061"/>
                            <a:pt x="444028" y="117845"/>
                            <a:pt x="443346" y="116449"/>
                          </a:cubicBezTo>
                          <a:cubicBezTo>
                            <a:pt x="425907" y="81175"/>
                            <a:pt x="398226" y="52015"/>
                            <a:pt x="363851" y="32820"/>
                          </a:cubicBezTo>
                          <a:cubicBezTo>
                            <a:pt x="325924" y="10966"/>
                            <a:pt x="281989" y="39"/>
                            <a:pt x="231997" y="39"/>
                          </a:cubicBezTo>
                          <a:cubicBezTo>
                            <a:pt x="193297" y="-621"/>
                            <a:pt x="154914" y="7176"/>
                            <a:pt x="119538" y="22885"/>
                          </a:cubicBezTo>
                          <a:cubicBezTo>
                            <a:pt x="88031" y="36811"/>
                            <a:pt x="61169" y="59388"/>
                            <a:pt x="42000" y="87993"/>
                          </a:cubicBezTo>
                          <a:cubicBezTo>
                            <a:pt x="23152" y="116641"/>
                            <a:pt x="13409" y="150287"/>
                            <a:pt x="14000" y="184557"/>
                          </a:cubicBezTo>
                          <a:cubicBezTo>
                            <a:pt x="14000" y="269624"/>
                            <a:pt x="65403" y="327388"/>
                            <a:pt x="168210" y="357847"/>
                          </a:cubicBezTo>
                          <a:lnTo>
                            <a:pt x="263002" y="385438"/>
                          </a:lnTo>
                          <a:cubicBezTo>
                            <a:pt x="295192" y="395209"/>
                            <a:pt x="319049" y="407421"/>
                            <a:pt x="334529" y="422076"/>
                          </a:cubicBezTo>
                          <a:cubicBezTo>
                            <a:pt x="349691" y="435868"/>
                            <a:pt x="358160" y="455495"/>
                            <a:pt x="357795" y="475960"/>
                          </a:cubicBezTo>
                          <a:cubicBezTo>
                            <a:pt x="358205" y="502249"/>
                            <a:pt x="345411" y="526999"/>
                            <a:pt x="323784" y="541919"/>
                          </a:cubicBezTo>
                          <a:cubicBezTo>
                            <a:pt x="301065" y="558875"/>
                            <a:pt x="271881" y="567352"/>
                            <a:pt x="236322" y="567352"/>
                          </a:cubicBezTo>
                          <a:cubicBezTo>
                            <a:pt x="194207" y="567379"/>
                            <a:pt x="153185" y="554117"/>
                            <a:pt x="119083" y="529458"/>
                          </a:cubicBezTo>
                          <a:cubicBezTo>
                            <a:pt x="104559" y="519414"/>
                            <a:pt x="92721" y="505974"/>
                            <a:pt x="84571" y="490302"/>
                          </a:cubicBezTo>
                          <a:cubicBezTo>
                            <a:pt x="83433" y="488058"/>
                            <a:pt x="81065" y="483550"/>
                            <a:pt x="77468" y="476784"/>
                          </a:cubicBezTo>
                          <a:cubicBezTo>
                            <a:pt x="71368" y="479949"/>
                            <a:pt x="66997" y="482271"/>
                            <a:pt x="64265" y="483755"/>
                          </a:cubicBezTo>
                          <a:lnTo>
                            <a:pt x="3619" y="517028"/>
                          </a:lnTo>
                          <a:cubicBezTo>
                            <a:pt x="2527" y="517634"/>
                            <a:pt x="296" y="518950"/>
                            <a:pt x="-2982" y="520976"/>
                          </a:cubicBezTo>
                          <a:cubicBezTo>
                            <a:pt x="-1707" y="524103"/>
                            <a:pt x="-706" y="526426"/>
                            <a:pt x="22" y="527937"/>
                          </a:cubicBezTo>
                          <a:cubicBezTo>
                            <a:pt x="18234" y="565367"/>
                            <a:pt x="48011" y="595034"/>
                            <a:pt x="89398" y="616939"/>
                          </a:cubicBezTo>
                          <a:cubicBezTo>
                            <a:pt x="133333" y="640218"/>
                            <a:pt x="183462" y="651855"/>
                            <a:pt x="239737" y="651851"/>
                          </a:cubicBezTo>
                          <a:cubicBezTo>
                            <a:pt x="278528" y="652607"/>
                            <a:pt x="317046" y="644957"/>
                            <a:pt x="352605" y="629436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266" name="任意多边形: 形状 265">
                      <a:extLst>
                        <a:ext uri="{FF2B5EF4-FFF2-40B4-BE49-F238E27FC236}">
                          <a16:creationId xmlns:a16="http://schemas.microsoft.com/office/drawing/2014/main" id="{59E26D04-5BCA-BE44-F699-71369A20C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3846" y="2960815"/>
                      <a:ext cx="456617" cy="690849"/>
                    </a:xfrm>
                    <a:custGeom>
                      <a:avLst/>
                      <a:gdLst>
                        <a:gd name="connsiteX0" fmla="*/ 454493 w 456617"/>
                        <a:gd name="connsiteY0" fmla="*/ -125 h 690849"/>
                        <a:gd name="connsiteX1" fmla="*/ 437283 w 456617"/>
                        <a:gd name="connsiteY1" fmla="*/ 7 h 690849"/>
                        <a:gd name="connsiteX2" fmla="*/ 352871 w 456617"/>
                        <a:gd name="connsiteY2" fmla="*/ -16 h 690849"/>
                        <a:gd name="connsiteX3" fmla="*/ 350276 w 456617"/>
                        <a:gd name="connsiteY3" fmla="*/ -16 h 690849"/>
                        <a:gd name="connsiteX4" fmla="*/ 347362 w 456617"/>
                        <a:gd name="connsiteY4" fmla="*/ 7546 h 690849"/>
                        <a:gd name="connsiteX5" fmla="*/ 228985 w 456617"/>
                        <a:gd name="connsiteY5" fmla="*/ 337236 h 690849"/>
                        <a:gd name="connsiteX6" fmla="*/ 110835 w 456617"/>
                        <a:gd name="connsiteY6" fmla="*/ 8179 h 690849"/>
                        <a:gd name="connsiteX7" fmla="*/ 109106 w 456617"/>
                        <a:gd name="connsiteY7" fmla="*/ 2807 h 690849"/>
                        <a:gd name="connsiteX8" fmla="*/ 108285 w 456617"/>
                        <a:gd name="connsiteY8" fmla="*/ 125 h 690849"/>
                        <a:gd name="connsiteX9" fmla="*/ 100090 w 456617"/>
                        <a:gd name="connsiteY9" fmla="*/ 29 h 690849"/>
                        <a:gd name="connsiteX10" fmla="*/ -2124 w 456617"/>
                        <a:gd name="connsiteY10" fmla="*/ 29 h 690849"/>
                        <a:gd name="connsiteX11" fmla="*/ 3521 w 456617"/>
                        <a:gd name="connsiteY11" fmla="*/ 13761 h 690849"/>
                        <a:gd name="connsiteX12" fmla="*/ 4796 w 456617"/>
                        <a:gd name="connsiteY12" fmla="*/ 16948 h 690849"/>
                        <a:gd name="connsiteX13" fmla="*/ 177581 w 456617"/>
                        <a:gd name="connsiteY13" fmla="*/ 466536 h 690849"/>
                        <a:gd name="connsiteX14" fmla="*/ 93625 w 456617"/>
                        <a:gd name="connsiteY14" fmla="*/ 663843 h 690849"/>
                        <a:gd name="connsiteX15" fmla="*/ 88344 w 456617"/>
                        <a:gd name="connsiteY15" fmla="*/ 675549 h 690849"/>
                        <a:gd name="connsiteX16" fmla="*/ 81332 w 456617"/>
                        <a:gd name="connsiteY16" fmla="*/ 690542 h 690849"/>
                        <a:gd name="connsiteX17" fmla="*/ 100864 w 456617"/>
                        <a:gd name="connsiteY17" fmla="*/ 690724 h 690849"/>
                        <a:gd name="connsiteX18" fmla="*/ 186050 w 456617"/>
                        <a:gd name="connsiteY18" fmla="*/ 690724 h 690849"/>
                        <a:gd name="connsiteX19" fmla="*/ 451170 w 456617"/>
                        <a:gd name="connsiteY19" fmla="*/ 8543 h 690849"/>
                        <a:gd name="connsiteX20" fmla="*/ 454493 w 456617"/>
                        <a:gd name="connsiteY20" fmla="*/ -107 h 6908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56617" h="690849">
                          <a:moveTo>
                            <a:pt x="454493" y="-125"/>
                          </a:moveTo>
                          <a:lnTo>
                            <a:pt x="437283" y="7"/>
                          </a:lnTo>
                          <a:lnTo>
                            <a:pt x="352871" y="-16"/>
                          </a:lnTo>
                          <a:lnTo>
                            <a:pt x="350276" y="-16"/>
                          </a:lnTo>
                          <a:lnTo>
                            <a:pt x="347362" y="7546"/>
                          </a:lnTo>
                          <a:lnTo>
                            <a:pt x="228985" y="337236"/>
                          </a:lnTo>
                          <a:lnTo>
                            <a:pt x="110835" y="8179"/>
                          </a:lnTo>
                          <a:cubicBezTo>
                            <a:pt x="110516" y="7269"/>
                            <a:pt x="109925" y="5447"/>
                            <a:pt x="109106" y="2807"/>
                          </a:cubicBezTo>
                          <a:lnTo>
                            <a:pt x="108285" y="125"/>
                          </a:lnTo>
                          <a:lnTo>
                            <a:pt x="100090" y="29"/>
                          </a:lnTo>
                          <a:lnTo>
                            <a:pt x="-2124" y="29"/>
                          </a:lnTo>
                          <a:lnTo>
                            <a:pt x="3521" y="13761"/>
                          </a:lnTo>
                          <a:cubicBezTo>
                            <a:pt x="4068" y="15141"/>
                            <a:pt x="4477" y="16206"/>
                            <a:pt x="4796" y="16948"/>
                          </a:cubicBezTo>
                          <a:lnTo>
                            <a:pt x="177581" y="466536"/>
                          </a:lnTo>
                          <a:lnTo>
                            <a:pt x="93625" y="663843"/>
                          </a:lnTo>
                          <a:cubicBezTo>
                            <a:pt x="92714" y="665947"/>
                            <a:pt x="90984" y="669862"/>
                            <a:pt x="88344" y="675549"/>
                          </a:cubicBezTo>
                          <a:lnTo>
                            <a:pt x="81332" y="690542"/>
                          </a:lnTo>
                          <a:lnTo>
                            <a:pt x="100864" y="690724"/>
                          </a:lnTo>
                          <a:lnTo>
                            <a:pt x="186050" y="690724"/>
                          </a:lnTo>
                          <a:lnTo>
                            <a:pt x="451170" y="8543"/>
                          </a:lnTo>
                          <a:lnTo>
                            <a:pt x="454493" y="-107"/>
                          </a:ln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267" name="任意多边形: 形状 266">
                      <a:extLst>
                        <a:ext uri="{FF2B5EF4-FFF2-40B4-BE49-F238E27FC236}">
                          <a16:creationId xmlns:a16="http://schemas.microsoft.com/office/drawing/2014/main" id="{EE56F0DD-98EE-53D5-A0A4-84C3BA91E0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2118" y="2960780"/>
                      <a:ext cx="402292" cy="470379"/>
                    </a:xfrm>
                    <a:custGeom>
                      <a:avLst/>
                      <a:gdLst>
                        <a:gd name="connsiteX0" fmla="*/ 230354 w 402292"/>
                        <a:gd name="connsiteY0" fmla="*/ -91 h 470379"/>
                        <a:gd name="connsiteX1" fmla="*/ 141024 w 402292"/>
                        <a:gd name="connsiteY1" fmla="*/ 21937 h 470379"/>
                        <a:gd name="connsiteX2" fmla="*/ 137746 w 402292"/>
                        <a:gd name="connsiteY2" fmla="*/ 23803 h 470379"/>
                        <a:gd name="connsiteX3" fmla="*/ 88620 w 402292"/>
                        <a:gd name="connsiteY3" fmla="*/ 70444 h 470379"/>
                        <a:gd name="connsiteX4" fmla="*/ 87299 w 402292"/>
                        <a:gd name="connsiteY4" fmla="*/ 72547 h 470379"/>
                        <a:gd name="connsiteX5" fmla="*/ 81062 w 402292"/>
                        <a:gd name="connsiteY5" fmla="*/ 11966 h 470379"/>
                        <a:gd name="connsiteX6" fmla="*/ -1802 w 402292"/>
                        <a:gd name="connsiteY6" fmla="*/ 11966 h 470379"/>
                        <a:gd name="connsiteX7" fmla="*/ -1802 w 402292"/>
                        <a:gd name="connsiteY7" fmla="*/ 470249 h 470379"/>
                        <a:gd name="connsiteX8" fmla="*/ 97999 w 402292"/>
                        <a:gd name="connsiteY8" fmla="*/ 470249 h 470379"/>
                        <a:gd name="connsiteX9" fmla="*/ 97999 w 402292"/>
                        <a:gd name="connsiteY9" fmla="*/ 207935 h 470379"/>
                        <a:gd name="connsiteX10" fmla="*/ 128003 w 402292"/>
                        <a:gd name="connsiteY10" fmla="*/ 124401 h 470379"/>
                        <a:gd name="connsiteX11" fmla="*/ 205358 w 402292"/>
                        <a:gd name="connsiteY11" fmla="*/ 92854 h 470379"/>
                        <a:gd name="connsiteX12" fmla="*/ 275337 w 402292"/>
                        <a:gd name="connsiteY12" fmla="*/ 121747 h 470379"/>
                        <a:gd name="connsiteX13" fmla="*/ 301471 w 402292"/>
                        <a:gd name="connsiteY13" fmla="*/ 200185 h 470379"/>
                        <a:gd name="connsiteX14" fmla="*/ 301471 w 402292"/>
                        <a:gd name="connsiteY14" fmla="*/ 470254 h 470379"/>
                        <a:gd name="connsiteX15" fmla="*/ 400453 w 402292"/>
                        <a:gd name="connsiteY15" fmla="*/ 470254 h 470379"/>
                        <a:gd name="connsiteX16" fmla="*/ 400453 w 402292"/>
                        <a:gd name="connsiteY16" fmla="*/ 181222 h 470379"/>
                        <a:gd name="connsiteX17" fmla="*/ 378917 w 402292"/>
                        <a:gd name="connsiteY17" fmla="*/ 86402 h 470379"/>
                        <a:gd name="connsiteX18" fmla="*/ 318864 w 402292"/>
                        <a:gd name="connsiteY18" fmla="*/ 22406 h 470379"/>
                        <a:gd name="connsiteX19" fmla="*/ 230354 w 402292"/>
                        <a:gd name="connsiteY19" fmla="*/ -91 h 470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402292" h="470379">
                          <a:moveTo>
                            <a:pt x="230354" y="-91"/>
                          </a:moveTo>
                          <a:cubicBezTo>
                            <a:pt x="199166" y="-642"/>
                            <a:pt x="168342" y="6948"/>
                            <a:pt x="141024" y="21937"/>
                          </a:cubicBezTo>
                          <a:lnTo>
                            <a:pt x="137746" y="23803"/>
                          </a:lnTo>
                          <a:cubicBezTo>
                            <a:pt x="117986" y="35313"/>
                            <a:pt x="101140" y="51285"/>
                            <a:pt x="88620" y="70444"/>
                          </a:cubicBezTo>
                          <a:lnTo>
                            <a:pt x="87299" y="72547"/>
                          </a:lnTo>
                          <a:lnTo>
                            <a:pt x="81062" y="11966"/>
                          </a:lnTo>
                          <a:lnTo>
                            <a:pt x="-1802" y="11966"/>
                          </a:lnTo>
                          <a:lnTo>
                            <a:pt x="-1802" y="470249"/>
                          </a:lnTo>
                          <a:lnTo>
                            <a:pt x="97999" y="470249"/>
                          </a:lnTo>
                          <a:lnTo>
                            <a:pt x="97999" y="207935"/>
                          </a:lnTo>
                          <a:cubicBezTo>
                            <a:pt x="97999" y="173259"/>
                            <a:pt x="108061" y="145481"/>
                            <a:pt x="128003" y="124401"/>
                          </a:cubicBezTo>
                          <a:cubicBezTo>
                            <a:pt x="147945" y="103321"/>
                            <a:pt x="173623" y="92854"/>
                            <a:pt x="205358" y="92854"/>
                          </a:cubicBezTo>
                          <a:cubicBezTo>
                            <a:pt x="234725" y="92854"/>
                            <a:pt x="257990" y="102474"/>
                            <a:pt x="275337" y="121747"/>
                          </a:cubicBezTo>
                          <a:cubicBezTo>
                            <a:pt x="292730" y="141102"/>
                            <a:pt x="301471" y="167185"/>
                            <a:pt x="301471" y="200185"/>
                          </a:cubicBezTo>
                          <a:lnTo>
                            <a:pt x="301471" y="470254"/>
                          </a:lnTo>
                          <a:lnTo>
                            <a:pt x="400453" y="470254"/>
                          </a:lnTo>
                          <a:lnTo>
                            <a:pt x="400453" y="181222"/>
                          </a:lnTo>
                          <a:cubicBezTo>
                            <a:pt x="401091" y="148336"/>
                            <a:pt x="393714" y="115787"/>
                            <a:pt x="378917" y="86402"/>
                          </a:cubicBezTo>
                          <a:cubicBezTo>
                            <a:pt x="365441" y="59758"/>
                            <a:pt x="344588" y="37544"/>
                            <a:pt x="318864" y="22406"/>
                          </a:cubicBezTo>
                          <a:cubicBezTo>
                            <a:pt x="291910" y="7058"/>
                            <a:pt x="261359" y="-714"/>
                            <a:pt x="230354" y="-91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268" name="任意多边形: 形状 267">
                      <a:extLst>
                        <a:ext uri="{FF2B5EF4-FFF2-40B4-BE49-F238E27FC236}">
                          <a16:creationId xmlns:a16="http://schemas.microsoft.com/office/drawing/2014/main" id="{535D78D3-428E-2CF2-A530-FEB419EE6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3112" y="2968550"/>
                      <a:ext cx="444412" cy="471355"/>
                    </a:xfrm>
                    <a:custGeom>
                      <a:avLst/>
                      <a:gdLst>
                        <a:gd name="connsiteX0" fmla="*/ 221143 w 444412"/>
                        <a:gd name="connsiteY0" fmla="*/ -68 h 471355"/>
                        <a:gd name="connsiteX1" fmla="*/ 336287 w 444412"/>
                        <a:gd name="connsiteY1" fmla="*/ 29490 h 471355"/>
                        <a:gd name="connsiteX2" fmla="*/ 414690 w 444412"/>
                        <a:gd name="connsiteY2" fmla="*/ 113046 h 471355"/>
                        <a:gd name="connsiteX3" fmla="*/ 442918 w 444412"/>
                        <a:gd name="connsiteY3" fmla="*/ 235976 h 471355"/>
                        <a:gd name="connsiteX4" fmla="*/ 414690 w 444412"/>
                        <a:gd name="connsiteY4" fmla="*/ 358514 h 471355"/>
                        <a:gd name="connsiteX5" fmla="*/ 336242 w 444412"/>
                        <a:gd name="connsiteY5" fmla="*/ 441633 h 471355"/>
                        <a:gd name="connsiteX6" fmla="*/ 221143 w 444412"/>
                        <a:gd name="connsiteY6" fmla="*/ 471191 h 471355"/>
                        <a:gd name="connsiteX7" fmla="*/ 105634 w 444412"/>
                        <a:gd name="connsiteY7" fmla="*/ 441643 h 471355"/>
                        <a:gd name="connsiteX8" fmla="*/ 26777 w 444412"/>
                        <a:gd name="connsiteY8" fmla="*/ 358514 h 471355"/>
                        <a:gd name="connsiteX9" fmla="*/ -1452 w 444412"/>
                        <a:gd name="connsiteY9" fmla="*/ 235976 h 471355"/>
                        <a:gd name="connsiteX10" fmla="*/ 26777 w 444412"/>
                        <a:gd name="connsiteY10" fmla="*/ 112590 h 471355"/>
                        <a:gd name="connsiteX11" fmla="*/ 105634 w 444412"/>
                        <a:gd name="connsiteY11" fmla="*/ 29462 h 471355"/>
                        <a:gd name="connsiteX12" fmla="*/ 221143 w 444412"/>
                        <a:gd name="connsiteY12" fmla="*/ -87 h 471355"/>
                        <a:gd name="connsiteX13" fmla="*/ 221143 w 444412"/>
                        <a:gd name="connsiteY13" fmla="*/ 88200 h 471355"/>
                        <a:gd name="connsiteX14" fmla="*/ 131859 w 444412"/>
                        <a:gd name="connsiteY14" fmla="*/ 128535 h 471355"/>
                        <a:gd name="connsiteX15" fmla="*/ 97803 w 444412"/>
                        <a:gd name="connsiteY15" fmla="*/ 235985 h 471355"/>
                        <a:gd name="connsiteX16" fmla="*/ 131859 w 444412"/>
                        <a:gd name="connsiteY16" fmla="*/ 342593 h 471355"/>
                        <a:gd name="connsiteX17" fmla="*/ 221143 w 444412"/>
                        <a:gd name="connsiteY17" fmla="*/ 382923 h 471355"/>
                        <a:gd name="connsiteX18" fmla="*/ 309653 w 444412"/>
                        <a:gd name="connsiteY18" fmla="*/ 342593 h 471355"/>
                        <a:gd name="connsiteX19" fmla="*/ 343709 w 444412"/>
                        <a:gd name="connsiteY19" fmla="*/ 235985 h 471355"/>
                        <a:gd name="connsiteX20" fmla="*/ 309653 w 444412"/>
                        <a:gd name="connsiteY20" fmla="*/ 128535 h 471355"/>
                        <a:gd name="connsiteX21" fmla="*/ 221143 w 444412"/>
                        <a:gd name="connsiteY21" fmla="*/ 88200 h 471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444412" h="471355">
                          <a:moveTo>
                            <a:pt x="221143" y="-68"/>
                          </a:moveTo>
                          <a:cubicBezTo>
                            <a:pt x="261482" y="-842"/>
                            <a:pt x="301275" y="9375"/>
                            <a:pt x="336287" y="29490"/>
                          </a:cubicBezTo>
                          <a:cubicBezTo>
                            <a:pt x="369798" y="49331"/>
                            <a:pt x="397025" y="78311"/>
                            <a:pt x="414690" y="113046"/>
                          </a:cubicBezTo>
                          <a:cubicBezTo>
                            <a:pt x="433995" y="151104"/>
                            <a:pt x="443692" y="193310"/>
                            <a:pt x="442918" y="235976"/>
                          </a:cubicBezTo>
                          <a:cubicBezTo>
                            <a:pt x="442918" y="282024"/>
                            <a:pt x="433494" y="322869"/>
                            <a:pt x="414690" y="358514"/>
                          </a:cubicBezTo>
                          <a:cubicBezTo>
                            <a:pt x="396888" y="393067"/>
                            <a:pt x="369707" y="421883"/>
                            <a:pt x="336242" y="441633"/>
                          </a:cubicBezTo>
                          <a:cubicBezTo>
                            <a:pt x="301275" y="461748"/>
                            <a:pt x="261482" y="471965"/>
                            <a:pt x="221143" y="471191"/>
                          </a:cubicBezTo>
                          <a:cubicBezTo>
                            <a:pt x="180667" y="471929"/>
                            <a:pt x="140738" y="461721"/>
                            <a:pt x="105634" y="441643"/>
                          </a:cubicBezTo>
                          <a:cubicBezTo>
                            <a:pt x="71988" y="421992"/>
                            <a:pt x="44624" y="393153"/>
                            <a:pt x="26777" y="358514"/>
                          </a:cubicBezTo>
                          <a:cubicBezTo>
                            <a:pt x="7927" y="322896"/>
                            <a:pt x="-1452" y="282052"/>
                            <a:pt x="-1452" y="235976"/>
                          </a:cubicBezTo>
                          <a:cubicBezTo>
                            <a:pt x="-1452" y="189376"/>
                            <a:pt x="7927" y="148249"/>
                            <a:pt x="26777" y="112590"/>
                          </a:cubicBezTo>
                          <a:cubicBezTo>
                            <a:pt x="44624" y="77951"/>
                            <a:pt x="71988" y="49113"/>
                            <a:pt x="105634" y="29462"/>
                          </a:cubicBezTo>
                          <a:cubicBezTo>
                            <a:pt x="140783" y="9388"/>
                            <a:pt x="180667" y="-820"/>
                            <a:pt x="221143" y="-87"/>
                          </a:cubicBezTo>
                          <a:close/>
                          <a:moveTo>
                            <a:pt x="221143" y="88200"/>
                          </a:moveTo>
                          <a:cubicBezTo>
                            <a:pt x="184082" y="88200"/>
                            <a:pt x="154442" y="101613"/>
                            <a:pt x="131859" y="128535"/>
                          </a:cubicBezTo>
                          <a:cubicBezTo>
                            <a:pt x="109185" y="155593"/>
                            <a:pt x="97803" y="191407"/>
                            <a:pt x="97803" y="235985"/>
                          </a:cubicBezTo>
                          <a:cubicBezTo>
                            <a:pt x="97803" y="280062"/>
                            <a:pt x="109140" y="315598"/>
                            <a:pt x="131859" y="342593"/>
                          </a:cubicBezTo>
                          <a:cubicBezTo>
                            <a:pt x="154442" y="369510"/>
                            <a:pt x="184082" y="382923"/>
                            <a:pt x="221143" y="382923"/>
                          </a:cubicBezTo>
                          <a:cubicBezTo>
                            <a:pt x="257658" y="382923"/>
                            <a:pt x="287070" y="369519"/>
                            <a:pt x="309653" y="342593"/>
                          </a:cubicBezTo>
                          <a:cubicBezTo>
                            <a:pt x="332326" y="315525"/>
                            <a:pt x="343663" y="279989"/>
                            <a:pt x="343709" y="235985"/>
                          </a:cubicBezTo>
                          <a:cubicBezTo>
                            <a:pt x="343709" y="191366"/>
                            <a:pt x="332326" y="155548"/>
                            <a:pt x="309653" y="128535"/>
                          </a:cubicBezTo>
                          <a:cubicBezTo>
                            <a:pt x="287070" y="101609"/>
                            <a:pt x="257658" y="88200"/>
                            <a:pt x="221143" y="88200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269" name="任意多边形: 形状 268">
                      <a:extLst>
                        <a:ext uri="{FF2B5EF4-FFF2-40B4-BE49-F238E27FC236}">
                          <a16:creationId xmlns:a16="http://schemas.microsoft.com/office/drawing/2014/main" id="{7B9C0817-BF50-0E77-00C1-ACD6EFACC6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8149" y="2960808"/>
                      <a:ext cx="670243" cy="470373"/>
                    </a:xfrm>
                    <a:custGeom>
                      <a:avLst/>
                      <a:gdLst>
                        <a:gd name="connsiteX0" fmla="*/ 510084 w 670243"/>
                        <a:gd name="connsiteY0" fmla="*/ -78 h 470373"/>
                        <a:gd name="connsiteX1" fmla="*/ 591673 w 670243"/>
                        <a:gd name="connsiteY1" fmla="*/ 22856 h 470373"/>
                        <a:gd name="connsiteX2" fmla="*/ 649086 w 670243"/>
                        <a:gd name="connsiteY2" fmla="*/ 87326 h 470373"/>
                        <a:gd name="connsiteX3" fmla="*/ 669256 w 670243"/>
                        <a:gd name="connsiteY3" fmla="*/ 176650 h 470373"/>
                        <a:gd name="connsiteX4" fmla="*/ 669302 w 670243"/>
                        <a:gd name="connsiteY4" fmla="*/ 181203 h 470373"/>
                        <a:gd name="connsiteX5" fmla="*/ 669302 w 670243"/>
                        <a:gd name="connsiteY5" fmla="*/ 470230 h 470373"/>
                        <a:gd name="connsiteX6" fmla="*/ 570320 w 670243"/>
                        <a:gd name="connsiteY6" fmla="*/ 470230 h 470373"/>
                        <a:gd name="connsiteX7" fmla="*/ 570320 w 670243"/>
                        <a:gd name="connsiteY7" fmla="*/ 191539 h 470373"/>
                        <a:gd name="connsiteX8" fmla="*/ 546736 w 670243"/>
                        <a:gd name="connsiteY8" fmla="*/ 119533 h 470373"/>
                        <a:gd name="connsiteX9" fmla="*/ 482812 w 670243"/>
                        <a:gd name="connsiteY9" fmla="*/ 92830 h 470373"/>
                        <a:gd name="connsiteX10" fmla="*/ 411513 w 670243"/>
                        <a:gd name="connsiteY10" fmla="*/ 121787 h 470373"/>
                        <a:gd name="connsiteX11" fmla="*/ 384149 w 670243"/>
                        <a:gd name="connsiteY11" fmla="*/ 195053 h 470373"/>
                        <a:gd name="connsiteX12" fmla="*/ 384104 w 670243"/>
                        <a:gd name="connsiteY12" fmla="*/ 198436 h 470373"/>
                        <a:gd name="connsiteX13" fmla="*/ 384104 w 670243"/>
                        <a:gd name="connsiteY13" fmla="*/ 470248 h 470373"/>
                        <a:gd name="connsiteX14" fmla="*/ 285122 w 670243"/>
                        <a:gd name="connsiteY14" fmla="*/ 470248 h 470373"/>
                        <a:gd name="connsiteX15" fmla="*/ 285122 w 670243"/>
                        <a:gd name="connsiteY15" fmla="*/ 191539 h 470373"/>
                        <a:gd name="connsiteX16" fmla="*/ 261128 w 670243"/>
                        <a:gd name="connsiteY16" fmla="*/ 119556 h 470373"/>
                        <a:gd name="connsiteX17" fmla="*/ 196749 w 670243"/>
                        <a:gd name="connsiteY17" fmla="*/ 92826 h 470373"/>
                        <a:gd name="connsiteX18" fmla="*/ 126314 w 670243"/>
                        <a:gd name="connsiteY18" fmla="*/ 121782 h 470373"/>
                        <a:gd name="connsiteX19" fmla="*/ 98951 w 670243"/>
                        <a:gd name="connsiteY19" fmla="*/ 195049 h 470373"/>
                        <a:gd name="connsiteX20" fmla="*/ 98905 w 670243"/>
                        <a:gd name="connsiteY20" fmla="*/ 198432 h 470373"/>
                        <a:gd name="connsiteX21" fmla="*/ 98905 w 670243"/>
                        <a:gd name="connsiteY21" fmla="*/ 470244 h 470373"/>
                        <a:gd name="connsiteX22" fmla="*/ -942 w 670243"/>
                        <a:gd name="connsiteY22" fmla="*/ 470244 h 470373"/>
                        <a:gd name="connsiteX23" fmla="*/ -942 w 670243"/>
                        <a:gd name="connsiteY23" fmla="*/ 11960 h 470373"/>
                        <a:gd name="connsiteX24" fmla="*/ 83061 w 670243"/>
                        <a:gd name="connsiteY24" fmla="*/ 11960 h 470373"/>
                        <a:gd name="connsiteX25" fmla="*/ 88297 w 670243"/>
                        <a:gd name="connsiteY25" fmla="*/ 71258 h 470373"/>
                        <a:gd name="connsiteX26" fmla="*/ 89480 w 670243"/>
                        <a:gd name="connsiteY26" fmla="*/ 69369 h 470373"/>
                        <a:gd name="connsiteX27" fmla="*/ 136012 w 670243"/>
                        <a:gd name="connsiteY27" fmla="*/ 23916 h 470373"/>
                        <a:gd name="connsiteX28" fmla="*/ 139245 w 670243"/>
                        <a:gd name="connsiteY28" fmla="*/ 21963 h 470373"/>
                        <a:gd name="connsiteX29" fmla="*/ 222609 w 670243"/>
                        <a:gd name="connsiteY29" fmla="*/ -105 h 470373"/>
                        <a:gd name="connsiteX30" fmla="*/ 306066 w 670243"/>
                        <a:gd name="connsiteY30" fmla="*/ 22878 h 470373"/>
                        <a:gd name="connsiteX31" fmla="*/ 360064 w 670243"/>
                        <a:gd name="connsiteY31" fmla="*/ 79476 h 470373"/>
                        <a:gd name="connsiteX32" fmla="*/ 360382 w 670243"/>
                        <a:gd name="connsiteY32" fmla="*/ 80082 h 470373"/>
                        <a:gd name="connsiteX33" fmla="*/ 414380 w 670243"/>
                        <a:gd name="connsiteY33" fmla="*/ 24663 h 470373"/>
                        <a:gd name="connsiteX34" fmla="*/ 417568 w 670243"/>
                        <a:gd name="connsiteY34" fmla="*/ 22796 h 470373"/>
                        <a:gd name="connsiteX35" fmla="*/ 502071 w 670243"/>
                        <a:gd name="connsiteY35" fmla="*/ -69 h 470373"/>
                        <a:gd name="connsiteX36" fmla="*/ 506077 w 670243"/>
                        <a:gd name="connsiteY36" fmla="*/ -110 h 470373"/>
                        <a:gd name="connsiteX37" fmla="*/ 510084 w 670243"/>
                        <a:gd name="connsiteY37" fmla="*/ -69 h 4703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</a:cxnLst>
                      <a:rect l="l" t="t" r="r" b="b"/>
                      <a:pathLst>
                        <a:path w="670243" h="470373">
                          <a:moveTo>
                            <a:pt x="510084" y="-78"/>
                          </a:moveTo>
                          <a:cubicBezTo>
                            <a:pt x="538859" y="0"/>
                            <a:pt x="567087" y="7926"/>
                            <a:pt x="591673" y="22856"/>
                          </a:cubicBezTo>
                          <a:cubicBezTo>
                            <a:pt x="616624" y="38390"/>
                            <a:pt x="636520" y="60773"/>
                            <a:pt x="649086" y="87326"/>
                          </a:cubicBezTo>
                          <a:cubicBezTo>
                            <a:pt x="662336" y="115240"/>
                            <a:pt x="669256" y="145749"/>
                            <a:pt x="669256" y="176650"/>
                          </a:cubicBezTo>
                          <a:lnTo>
                            <a:pt x="669302" y="181203"/>
                          </a:lnTo>
                          <a:lnTo>
                            <a:pt x="669302" y="470230"/>
                          </a:lnTo>
                          <a:lnTo>
                            <a:pt x="570320" y="470230"/>
                          </a:lnTo>
                          <a:lnTo>
                            <a:pt x="570320" y="191539"/>
                          </a:lnTo>
                          <a:cubicBezTo>
                            <a:pt x="570320" y="161398"/>
                            <a:pt x="562443" y="137454"/>
                            <a:pt x="546736" y="119533"/>
                          </a:cubicBezTo>
                          <a:cubicBezTo>
                            <a:pt x="531119" y="101731"/>
                            <a:pt x="509857" y="92830"/>
                            <a:pt x="482812" y="92830"/>
                          </a:cubicBezTo>
                          <a:cubicBezTo>
                            <a:pt x="453400" y="92830"/>
                            <a:pt x="429724" y="102464"/>
                            <a:pt x="411513" y="121787"/>
                          </a:cubicBezTo>
                          <a:cubicBezTo>
                            <a:pt x="393892" y="140454"/>
                            <a:pt x="384786" y="164813"/>
                            <a:pt x="384149" y="195053"/>
                          </a:cubicBezTo>
                          <a:lnTo>
                            <a:pt x="384104" y="198436"/>
                          </a:lnTo>
                          <a:lnTo>
                            <a:pt x="384104" y="470248"/>
                          </a:lnTo>
                          <a:lnTo>
                            <a:pt x="285122" y="470248"/>
                          </a:lnTo>
                          <a:lnTo>
                            <a:pt x="285122" y="191539"/>
                          </a:lnTo>
                          <a:cubicBezTo>
                            <a:pt x="285122" y="161411"/>
                            <a:pt x="277109" y="137477"/>
                            <a:pt x="261128" y="119556"/>
                          </a:cubicBezTo>
                          <a:cubicBezTo>
                            <a:pt x="245192" y="101731"/>
                            <a:pt x="223793" y="92826"/>
                            <a:pt x="196749" y="92826"/>
                          </a:cubicBezTo>
                          <a:cubicBezTo>
                            <a:pt x="167929" y="92826"/>
                            <a:pt x="144526" y="102460"/>
                            <a:pt x="126314" y="121782"/>
                          </a:cubicBezTo>
                          <a:cubicBezTo>
                            <a:pt x="108694" y="140450"/>
                            <a:pt x="99543" y="164808"/>
                            <a:pt x="98951" y="195049"/>
                          </a:cubicBezTo>
                          <a:lnTo>
                            <a:pt x="98905" y="198432"/>
                          </a:lnTo>
                          <a:lnTo>
                            <a:pt x="98905" y="470244"/>
                          </a:lnTo>
                          <a:lnTo>
                            <a:pt x="-942" y="470244"/>
                          </a:lnTo>
                          <a:lnTo>
                            <a:pt x="-942" y="11960"/>
                          </a:lnTo>
                          <a:lnTo>
                            <a:pt x="83061" y="11960"/>
                          </a:lnTo>
                          <a:lnTo>
                            <a:pt x="88297" y="71258"/>
                          </a:lnTo>
                          <a:lnTo>
                            <a:pt x="89480" y="69369"/>
                          </a:lnTo>
                          <a:cubicBezTo>
                            <a:pt x="101364" y="50897"/>
                            <a:pt x="117254" y="35358"/>
                            <a:pt x="136012" y="23916"/>
                          </a:cubicBezTo>
                          <a:lnTo>
                            <a:pt x="139245" y="21963"/>
                          </a:lnTo>
                          <a:cubicBezTo>
                            <a:pt x="164514" y="7184"/>
                            <a:pt x="193334" y="-442"/>
                            <a:pt x="222609" y="-105"/>
                          </a:cubicBezTo>
                          <a:cubicBezTo>
                            <a:pt x="252022" y="-583"/>
                            <a:pt x="280979" y="7394"/>
                            <a:pt x="306066" y="22878"/>
                          </a:cubicBezTo>
                          <a:cubicBezTo>
                            <a:pt x="328466" y="36979"/>
                            <a:pt x="346997" y="56429"/>
                            <a:pt x="360064" y="79476"/>
                          </a:cubicBezTo>
                          <a:lnTo>
                            <a:pt x="360382" y="80082"/>
                          </a:lnTo>
                          <a:cubicBezTo>
                            <a:pt x="373176" y="57144"/>
                            <a:pt x="391798" y="38017"/>
                            <a:pt x="414380" y="24663"/>
                          </a:cubicBezTo>
                          <a:lnTo>
                            <a:pt x="417568" y="22796"/>
                          </a:lnTo>
                          <a:cubicBezTo>
                            <a:pt x="443338" y="8122"/>
                            <a:pt x="472431" y="255"/>
                            <a:pt x="502071" y="-69"/>
                          </a:cubicBezTo>
                          <a:lnTo>
                            <a:pt x="506077" y="-110"/>
                          </a:lnTo>
                          <a:lnTo>
                            <a:pt x="510084" y="-69"/>
                          </a:ln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270" name="任意多边形: 形状 269">
                      <a:extLst>
                        <a:ext uri="{FF2B5EF4-FFF2-40B4-BE49-F238E27FC236}">
                          <a16:creationId xmlns:a16="http://schemas.microsoft.com/office/drawing/2014/main" id="{227806C8-690F-7AFE-696D-E32E94680C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15307" y="2962339"/>
                      <a:ext cx="268279" cy="470555"/>
                    </a:xfrm>
                    <a:custGeom>
                      <a:avLst/>
                      <a:gdLst>
                        <a:gd name="connsiteX0" fmla="*/ 228873 w 268279"/>
                        <a:gd name="connsiteY0" fmla="*/ -78 h 470555"/>
                        <a:gd name="connsiteX1" fmla="*/ 145053 w 268279"/>
                        <a:gd name="connsiteY1" fmla="*/ 20033 h 470555"/>
                        <a:gd name="connsiteX2" fmla="*/ 141966 w 268279"/>
                        <a:gd name="connsiteY2" fmla="*/ 21817 h 470555"/>
                        <a:gd name="connsiteX3" fmla="*/ 97406 w 268279"/>
                        <a:gd name="connsiteY3" fmla="*/ 64697 h 470555"/>
                        <a:gd name="connsiteX4" fmla="*/ 96555 w 268279"/>
                        <a:gd name="connsiteY4" fmla="*/ 66063 h 470555"/>
                        <a:gd name="connsiteX5" fmla="*/ 91392 w 268279"/>
                        <a:gd name="connsiteY5" fmla="*/ 12220 h 470555"/>
                        <a:gd name="connsiteX6" fmla="*/ -715 w 268279"/>
                        <a:gd name="connsiteY6" fmla="*/ 12220 h 470555"/>
                        <a:gd name="connsiteX7" fmla="*/ -715 w 268279"/>
                        <a:gd name="connsiteY7" fmla="*/ 470431 h 470555"/>
                        <a:gd name="connsiteX8" fmla="*/ 100265 w 268279"/>
                        <a:gd name="connsiteY8" fmla="*/ 470431 h 470555"/>
                        <a:gd name="connsiteX9" fmla="*/ 100265 w 268279"/>
                        <a:gd name="connsiteY9" fmla="*/ 205111 h 470555"/>
                        <a:gd name="connsiteX10" fmla="*/ 132136 w 268279"/>
                        <a:gd name="connsiteY10" fmla="*/ 124710 h 470555"/>
                        <a:gd name="connsiteX11" fmla="*/ 219267 w 268279"/>
                        <a:gd name="connsiteY11" fmla="*/ 94806 h 470555"/>
                        <a:gd name="connsiteX12" fmla="*/ 253723 w 268279"/>
                        <a:gd name="connsiteY12" fmla="*/ 96723 h 470555"/>
                        <a:gd name="connsiteX13" fmla="*/ 256637 w 268279"/>
                        <a:gd name="connsiteY13" fmla="*/ 97215 h 470555"/>
                        <a:gd name="connsiteX14" fmla="*/ 261327 w 268279"/>
                        <a:gd name="connsiteY14" fmla="*/ 98162 h 470555"/>
                        <a:gd name="connsiteX15" fmla="*/ 267337 w 268279"/>
                        <a:gd name="connsiteY15" fmla="*/ 99459 h 470555"/>
                        <a:gd name="connsiteX16" fmla="*/ 267564 w 268279"/>
                        <a:gd name="connsiteY16" fmla="*/ 87785 h 470555"/>
                        <a:gd name="connsiteX17" fmla="*/ 267564 w 268279"/>
                        <a:gd name="connsiteY17" fmla="*/ 84444 h 470555"/>
                        <a:gd name="connsiteX18" fmla="*/ 267564 w 268279"/>
                        <a:gd name="connsiteY18" fmla="*/ 7521 h 470555"/>
                        <a:gd name="connsiteX19" fmla="*/ 267564 w 268279"/>
                        <a:gd name="connsiteY19" fmla="*/ 4557 h 470555"/>
                        <a:gd name="connsiteX20" fmla="*/ 264742 w 268279"/>
                        <a:gd name="connsiteY20" fmla="*/ 3774 h 470555"/>
                        <a:gd name="connsiteX21" fmla="*/ 257366 w 268279"/>
                        <a:gd name="connsiteY21" fmla="*/ 2003 h 470555"/>
                        <a:gd name="connsiteX22" fmla="*/ 228828 w 268279"/>
                        <a:gd name="connsiteY22" fmla="*/ -82 h 4705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268279" h="470555">
                          <a:moveTo>
                            <a:pt x="228873" y="-78"/>
                          </a:moveTo>
                          <a:cubicBezTo>
                            <a:pt x="199661" y="-770"/>
                            <a:pt x="170773" y="6160"/>
                            <a:pt x="145053" y="20033"/>
                          </a:cubicBezTo>
                          <a:lnTo>
                            <a:pt x="141966" y="21817"/>
                          </a:lnTo>
                          <a:cubicBezTo>
                            <a:pt x="123955" y="32417"/>
                            <a:pt x="108688" y="47105"/>
                            <a:pt x="97406" y="64697"/>
                          </a:cubicBezTo>
                          <a:lnTo>
                            <a:pt x="96555" y="66063"/>
                          </a:lnTo>
                          <a:lnTo>
                            <a:pt x="91392" y="12220"/>
                          </a:lnTo>
                          <a:lnTo>
                            <a:pt x="-715" y="12220"/>
                          </a:lnTo>
                          <a:lnTo>
                            <a:pt x="-715" y="470431"/>
                          </a:lnTo>
                          <a:lnTo>
                            <a:pt x="100265" y="470431"/>
                          </a:lnTo>
                          <a:lnTo>
                            <a:pt x="100265" y="205111"/>
                          </a:lnTo>
                          <a:cubicBezTo>
                            <a:pt x="100265" y="171278"/>
                            <a:pt x="110892" y="144556"/>
                            <a:pt x="132136" y="124710"/>
                          </a:cubicBezTo>
                          <a:cubicBezTo>
                            <a:pt x="153381" y="104864"/>
                            <a:pt x="182428" y="94806"/>
                            <a:pt x="219267" y="94806"/>
                          </a:cubicBezTo>
                          <a:cubicBezTo>
                            <a:pt x="230785" y="94711"/>
                            <a:pt x="242295" y="95348"/>
                            <a:pt x="253723" y="96723"/>
                          </a:cubicBezTo>
                          <a:lnTo>
                            <a:pt x="256637" y="97215"/>
                          </a:lnTo>
                          <a:cubicBezTo>
                            <a:pt x="257912" y="97456"/>
                            <a:pt x="259460" y="97770"/>
                            <a:pt x="261327" y="98162"/>
                          </a:cubicBezTo>
                          <a:lnTo>
                            <a:pt x="267337" y="99459"/>
                          </a:lnTo>
                          <a:lnTo>
                            <a:pt x="267564" y="87785"/>
                          </a:lnTo>
                          <a:cubicBezTo>
                            <a:pt x="267564" y="86342"/>
                            <a:pt x="267564" y="85227"/>
                            <a:pt x="267564" y="84444"/>
                          </a:cubicBezTo>
                          <a:lnTo>
                            <a:pt x="267564" y="7521"/>
                          </a:lnTo>
                          <a:lnTo>
                            <a:pt x="267564" y="4557"/>
                          </a:lnTo>
                          <a:lnTo>
                            <a:pt x="264742" y="3774"/>
                          </a:lnTo>
                          <a:cubicBezTo>
                            <a:pt x="261418" y="2864"/>
                            <a:pt x="258959" y="2281"/>
                            <a:pt x="257366" y="2003"/>
                          </a:cubicBezTo>
                          <a:cubicBezTo>
                            <a:pt x="247941" y="514"/>
                            <a:pt x="238380" y="-182"/>
                            <a:pt x="228828" y="-82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271" name="任意多边形: 形状 270">
                      <a:extLst>
                        <a:ext uri="{FF2B5EF4-FFF2-40B4-BE49-F238E27FC236}">
                          <a16:creationId xmlns:a16="http://schemas.microsoft.com/office/drawing/2014/main" id="{013F3E12-6F19-8AB6-8DD7-9896B0AEAF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4731" y="2962339"/>
                      <a:ext cx="393858" cy="484552"/>
                    </a:xfrm>
                    <a:custGeom>
                      <a:avLst/>
                      <a:gdLst>
                        <a:gd name="connsiteX0" fmla="*/ 205684 w 393858"/>
                        <a:gd name="connsiteY0" fmla="*/ -74 h 484552"/>
                        <a:gd name="connsiteX1" fmla="*/ 342432 w 393858"/>
                        <a:gd name="connsiteY1" fmla="*/ 44017 h 484552"/>
                        <a:gd name="connsiteX2" fmla="*/ 393425 w 393858"/>
                        <a:gd name="connsiteY2" fmla="*/ 164808 h 484552"/>
                        <a:gd name="connsiteX3" fmla="*/ 393453 w 393858"/>
                        <a:gd name="connsiteY3" fmla="*/ 168509 h 484552"/>
                        <a:gd name="connsiteX4" fmla="*/ 393453 w 393858"/>
                        <a:gd name="connsiteY4" fmla="*/ 475666 h 484552"/>
                        <a:gd name="connsiteX5" fmla="*/ 309523 w 393858"/>
                        <a:gd name="connsiteY5" fmla="*/ 475666 h 484552"/>
                        <a:gd name="connsiteX6" fmla="*/ 303304 w 393858"/>
                        <a:gd name="connsiteY6" fmla="*/ 422059 h 484552"/>
                        <a:gd name="connsiteX7" fmla="*/ 301861 w 393858"/>
                        <a:gd name="connsiteY7" fmla="*/ 424131 h 484552"/>
                        <a:gd name="connsiteX8" fmla="*/ 259395 w 393858"/>
                        <a:gd name="connsiteY8" fmla="*/ 462048 h 484552"/>
                        <a:gd name="connsiteX9" fmla="*/ 255917 w 393858"/>
                        <a:gd name="connsiteY9" fmla="*/ 463988 h 484552"/>
                        <a:gd name="connsiteX10" fmla="*/ 252757 w 393858"/>
                        <a:gd name="connsiteY10" fmla="*/ 465649 h 484552"/>
                        <a:gd name="connsiteX11" fmla="*/ 166455 w 393858"/>
                        <a:gd name="connsiteY11" fmla="*/ 484376 h 484552"/>
                        <a:gd name="connsiteX12" fmla="*/ 46316 w 393858"/>
                        <a:gd name="connsiteY12" fmla="*/ 445562 h 484552"/>
                        <a:gd name="connsiteX13" fmla="*/ -388 w 393858"/>
                        <a:gd name="connsiteY13" fmla="*/ 343680 h 484552"/>
                        <a:gd name="connsiteX14" fmla="*/ 24298 w 393858"/>
                        <a:gd name="connsiteY14" fmla="*/ 264304 h 484552"/>
                        <a:gd name="connsiteX15" fmla="*/ 92561 w 393858"/>
                        <a:gd name="connsiteY15" fmla="*/ 210724 h 484552"/>
                        <a:gd name="connsiteX16" fmla="*/ 187718 w 393858"/>
                        <a:gd name="connsiteY16" fmla="*/ 191693 h 484552"/>
                        <a:gd name="connsiteX17" fmla="*/ 192612 w 393858"/>
                        <a:gd name="connsiteY17" fmla="*/ 191656 h 484552"/>
                        <a:gd name="connsiteX18" fmla="*/ 294193 w 393858"/>
                        <a:gd name="connsiteY18" fmla="*/ 191656 h 484552"/>
                        <a:gd name="connsiteX19" fmla="*/ 294193 w 393858"/>
                        <a:gd name="connsiteY19" fmla="*/ 180707 h 484552"/>
                        <a:gd name="connsiteX20" fmla="*/ 272640 w 393858"/>
                        <a:gd name="connsiteY20" fmla="*/ 115435 h 484552"/>
                        <a:gd name="connsiteX21" fmla="*/ 271019 w 393858"/>
                        <a:gd name="connsiteY21" fmla="*/ 113755 h 484552"/>
                        <a:gd name="connsiteX22" fmla="*/ 269275 w 393858"/>
                        <a:gd name="connsiteY22" fmla="*/ 112070 h 484552"/>
                        <a:gd name="connsiteX23" fmla="*/ 200448 w 393858"/>
                        <a:gd name="connsiteY23" fmla="*/ 88700 h 484552"/>
                        <a:gd name="connsiteX24" fmla="*/ 137307 w 393858"/>
                        <a:gd name="connsiteY24" fmla="*/ 103515 h 484552"/>
                        <a:gd name="connsiteX25" fmla="*/ 95119 w 393858"/>
                        <a:gd name="connsiteY25" fmla="*/ 139529 h 484552"/>
                        <a:gd name="connsiteX26" fmla="*/ 94450 w 393858"/>
                        <a:gd name="connsiteY26" fmla="*/ 140481 h 484552"/>
                        <a:gd name="connsiteX27" fmla="*/ 92925 w 393858"/>
                        <a:gd name="connsiteY27" fmla="*/ 142830 h 484552"/>
                        <a:gd name="connsiteX28" fmla="*/ 90799 w 393858"/>
                        <a:gd name="connsiteY28" fmla="*/ 146250 h 484552"/>
                        <a:gd name="connsiteX29" fmla="*/ 88604 w 393858"/>
                        <a:gd name="connsiteY29" fmla="*/ 149833 h 484552"/>
                        <a:gd name="connsiteX30" fmla="*/ 79885 w 393858"/>
                        <a:gd name="connsiteY30" fmla="*/ 143413 h 484552"/>
                        <a:gd name="connsiteX31" fmla="*/ 77841 w 393858"/>
                        <a:gd name="connsiteY31" fmla="*/ 141879 h 484552"/>
                        <a:gd name="connsiteX32" fmla="*/ 25805 w 393858"/>
                        <a:gd name="connsiteY32" fmla="*/ 102327 h 484552"/>
                        <a:gd name="connsiteX33" fmla="*/ 22012 w 393858"/>
                        <a:gd name="connsiteY33" fmla="*/ 99290 h 484552"/>
                        <a:gd name="connsiteX34" fmla="*/ 17327 w 393858"/>
                        <a:gd name="connsiteY34" fmla="*/ 95407 h 484552"/>
                        <a:gd name="connsiteX35" fmla="*/ 20291 w 393858"/>
                        <a:gd name="connsiteY35" fmla="*/ 90034 h 484552"/>
                        <a:gd name="connsiteX36" fmla="*/ 23023 w 393858"/>
                        <a:gd name="connsiteY36" fmla="*/ 85563 h 484552"/>
                        <a:gd name="connsiteX37" fmla="*/ 95005 w 393858"/>
                        <a:gd name="connsiteY37" fmla="*/ 24294 h 484552"/>
                        <a:gd name="connsiteX38" fmla="*/ 205679 w 393858"/>
                        <a:gd name="connsiteY38" fmla="*/ -83 h 484552"/>
                        <a:gd name="connsiteX39" fmla="*/ 289563 w 393858"/>
                        <a:gd name="connsiteY39" fmla="*/ 267372 h 484552"/>
                        <a:gd name="connsiteX40" fmla="*/ 195244 w 393858"/>
                        <a:gd name="connsiteY40" fmla="*/ 267372 h 484552"/>
                        <a:gd name="connsiteX41" fmla="*/ 125688 w 393858"/>
                        <a:gd name="connsiteY41" fmla="*/ 287496 h 484552"/>
                        <a:gd name="connsiteX42" fmla="*/ 99759 w 393858"/>
                        <a:gd name="connsiteY42" fmla="*/ 337579 h 484552"/>
                        <a:gd name="connsiteX43" fmla="*/ 123507 w 393858"/>
                        <a:gd name="connsiteY43" fmla="*/ 385918 h 484552"/>
                        <a:gd name="connsiteX44" fmla="*/ 186529 w 393858"/>
                        <a:gd name="connsiteY44" fmla="*/ 404303 h 484552"/>
                        <a:gd name="connsiteX45" fmla="*/ 265246 w 393858"/>
                        <a:gd name="connsiteY45" fmla="*/ 374540 h 484552"/>
                        <a:gd name="connsiteX46" fmla="*/ 294189 w 393858"/>
                        <a:gd name="connsiteY46" fmla="*/ 299921 h 484552"/>
                        <a:gd name="connsiteX47" fmla="*/ 294225 w 393858"/>
                        <a:gd name="connsiteY47" fmla="*/ 296621 h 484552"/>
                        <a:gd name="connsiteX48" fmla="*/ 294225 w 393858"/>
                        <a:gd name="connsiteY48" fmla="*/ 272003 h 484552"/>
                        <a:gd name="connsiteX49" fmla="*/ 289590 w 393858"/>
                        <a:gd name="connsiteY49" fmla="*/ 267368 h 4845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</a:cxnLst>
                      <a:rect l="l" t="t" r="r" b="b"/>
                      <a:pathLst>
                        <a:path w="393858" h="484552">
                          <a:moveTo>
                            <a:pt x="205684" y="-74"/>
                          </a:moveTo>
                          <a:cubicBezTo>
                            <a:pt x="262910" y="-74"/>
                            <a:pt x="308494" y="14623"/>
                            <a:pt x="342432" y="44017"/>
                          </a:cubicBezTo>
                          <a:cubicBezTo>
                            <a:pt x="375669" y="72860"/>
                            <a:pt x="392638" y="113222"/>
                            <a:pt x="393425" y="164808"/>
                          </a:cubicBezTo>
                          <a:lnTo>
                            <a:pt x="393453" y="168509"/>
                          </a:lnTo>
                          <a:lnTo>
                            <a:pt x="393453" y="475666"/>
                          </a:lnTo>
                          <a:lnTo>
                            <a:pt x="309523" y="475666"/>
                          </a:lnTo>
                          <a:lnTo>
                            <a:pt x="303304" y="422059"/>
                          </a:lnTo>
                          <a:lnTo>
                            <a:pt x="301861" y="424131"/>
                          </a:lnTo>
                          <a:cubicBezTo>
                            <a:pt x="290583" y="439666"/>
                            <a:pt x="276100" y="452592"/>
                            <a:pt x="259395" y="462048"/>
                          </a:cubicBezTo>
                          <a:lnTo>
                            <a:pt x="255917" y="463988"/>
                          </a:lnTo>
                          <a:lnTo>
                            <a:pt x="252757" y="465649"/>
                          </a:lnTo>
                          <a:cubicBezTo>
                            <a:pt x="225894" y="478689"/>
                            <a:pt x="196305" y="485109"/>
                            <a:pt x="166455" y="484376"/>
                          </a:cubicBezTo>
                          <a:cubicBezTo>
                            <a:pt x="117351" y="484376"/>
                            <a:pt x="77303" y="471436"/>
                            <a:pt x="46316" y="445562"/>
                          </a:cubicBezTo>
                          <a:cubicBezTo>
                            <a:pt x="15219" y="419551"/>
                            <a:pt x="-388" y="385485"/>
                            <a:pt x="-388" y="343680"/>
                          </a:cubicBezTo>
                          <a:cubicBezTo>
                            <a:pt x="-848" y="315265"/>
                            <a:pt x="7803" y="287446"/>
                            <a:pt x="24298" y="264304"/>
                          </a:cubicBezTo>
                          <a:cubicBezTo>
                            <a:pt x="41727" y="240537"/>
                            <a:pt x="65334" y="222006"/>
                            <a:pt x="92561" y="210724"/>
                          </a:cubicBezTo>
                          <a:cubicBezTo>
                            <a:pt x="122683" y="198067"/>
                            <a:pt x="155045" y="191593"/>
                            <a:pt x="187718" y="191693"/>
                          </a:cubicBezTo>
                          <a:lnTo>
                            <a:pt x="192612" y="191656"/>
                          </a:lnTo>
                          <a:lnTo>
                            <a:pt x="294193" y="191656"/>
                          </a:lnTo>
                          <a:lnTo>
                            <a:pt x="294193" y="180707"/>
                          </a:lnTo>
                          <a:cubicBezTo>
                            <a:pt x="294193" y="152478"/>
                            <a:pt x="286982" y="130774"/>
                            <a:pt x="272640" y="115435"/>
                          </a:cubicBezTo>
                          <a:lnTo>
                            <a:pt x="271019" y="113755"/>
                          </a:lnTo>
                          <a:lnTo>
                            <a:pt x="269275" y="112070"/>
                          </a:lnTo>
                          <a:cubicBezTo>
                            <a:pt x="252616" y="96522"/>
                            <a:pt x="229673" y="88732"/>
                            <a:pt x="200448" y="88700"/>
                          </a:cubicBezTo>
                          <a:cubicBezTo>
                            <a:pt x="178507" y="88400"/>
                            <a:pt x="156826" y="93490"/>
                            <a:pt x="137307" y="103515"/>
                          </a:cubicBezTo>
                          <a:cubicBezTo>
                            <a:pt x="120712" y="112189"/>
                            <a:pt x="106288" y="124500"/>
                            <a:pt x="95119" y="139529"/>
                          </a:cubicBezTo>
                          <a:lnTo>
                            <a:pt x="94450" y="140481"/>
                          </a:lnTo>
                          <a:cubicBezTo>
                            <a:pt x="94045" y="141082"/>
                            <a:pt x="93540" y="141847"/>
                            <a:pt x="92925" y="142830"/>
                          </a:cubicBezTo>
                          <a:lnTo>
                            <a:pt x="90799" y="146250"/>
                          </a:lnTo>
                          <a:lnTo>
                            <a:pt x="88604" y="149833"/>
                          </a:lnTo>
                          <a:lnTo>
                            <a:pt x="79885" y="143413"/>
                          </a:lnTo>
                          <a:lnTo>
                            <a:pt x="77841" y="141879"/>
                          </a:lnTo>
                          <a:lnTo>
                            <a:pt x="25805" y="102327"/>
                          </a:lnTo>
                          <a:cubicBezTo>
                            <a:pt x="24963" y="101690"/>
                            <a:pt x="23702" y="100679"/>
                            <a:pt x="22012" y="99290"/>
                          </a:cubicBezTo>
                          <a:lnTo>
                            <a:pt x="17327" y="95407"/>
                          </a:lnTo>
                          <a:lnTo>
                            <a:pt x="20291" y="90034"/>
                          </a:lnTo>
                          <a:cubicBezTo>
                            <a:pt x="21407" y="88076"/>
                            <a:pt x="22313" y="86592"/>
                            <a:pt x="23023" y="85563"/>
                          </a:cubicBezTo>
                          <a:cubicBezTo>
                            <a:pt x="41426" y="59361"/>
                            <a:pt x="66199" y="38276"/>
                            <a:pt x="95005" y="24294"/>
                          </a:cubicBezTo>
                          <a:cubicBezTo>
                            <a:pt x="129471" y="7598"/>
                            <a:pt x="167384" y="-752"/>
                            <a:pt x="205679" y="-83"/>
                          </a:cubicBezTo>
                          <a:close/>
                          <a:moveTo>
                            <a:pt x="289563" y="267372"/>
                          </a:moveTo>
                          <a:lnTo>
                            <a:pt x="195244" y="267372"/>
                          </a:lnTo>
                          <a:cubicBezTo>
                            <a:pt x="166410" y="267372"/>
                            <a:pt x="143221" y="274079"/>
                            <a:pt x="125688" y="287496"/>
                          </a:cubicBezTo>
                          <a:cubicBezTo>
                            <a:pt x="109293" y="298874"/>
                            <a:pt x="99586" y="317623"/>
                            <a:pt x="99759" y="337579"/>
                          </a:cubicBezTo>
                          <a:cubicBezTo>
                            <a:pt x="99144" y="356638"/>
                            <a:pt x="108045" y="374759"/>
                            <a:pt x="123507" y="385918"/>
                          </a:cubicBezTo>
                          <a:cubicBezTo>
                            <a:pt x="139629" y="398152"/>
                            <a:pt x="160637" y="404280"/>
                            <a:pt x="186529" y="404303"/>
                          </a:cubicBezTo>
                          <a:cubicBezTo>
                            <a:pt x="219821" y="404303"/>
                            <a:pt x="245973" y="394377"/>
                            <a:pt x="265246" y="374540"/>
                          </a:cubicBezTo>
                          <a:cubicBezTo>
                            <a:pt x="283913" y="355345"/>
                            <a:pt x="293547" y="330540"/>
                            <a:pt x="294189" y="299921"/>
                          </a:cubicBezTo>
                          <a:lnTo>
                            <a:pt x="294225" y="296621"/>
                          </a:lnTo>
                          <a:lnTo>
                            <a:pt x="294225" y="272003"/>
                          </a:lnTo>
                          <a:cubicBezTo>
                            <a:pt x="294225" y="269444"/>
                            <a:pt x="292149" y="267368"/>
                            <a:pt x="289590" y="267368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272" name="任意多边形: 形状 271">
                      <a:extLst>
                        <a:ext uri="{FF2B5EF4-FFF2-40B4-BE49-F238E27FC236}">
                          <a16:creationId xmlns:a16="http://schemas.microsoft.com/office/drawing/2014/main" id="{BB1759A3-A6CA-EAC5-7171-54B3E8046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5711" y="2794572"/>
                      <a:ext cx="524538" cy="645706"/>
                    </a:xfrm>
                    <a:custGeom>
                      <a:avLst/>
                      <a:gdLst>
                        <a:gd name="connsiteX0" fmla="*/ 105342 w 524538"/>
                        <a:gd name="connsiteY0" fmla="*/ 0 h 645706"/>
                        <a:gd name="connsiteX1" fmla="*/ 0 w 524538"/>
                        <a:gd name="connsiteY1" fmla="*/ 0 h 645706"/>
                        <a:gd name="connsiteX2" fmla="*/ 0 w 524538"/>
                        <a:gd name="connsiteY2" fmla="*/ 645688 h 645706"/>
                        <a:gd name="connsiteX3" fmla="*/ 105342 w 524538"/>
                        <a:gd name="connsiteY3" fmla="*/ 645688 h 645706"/>
                        <a:gd name="connsiteX4" fmla="*/ 105342 w 524538"/>
                        <a:gd name="connsiteY4" fmla="*/ 360690 h 645706"/>
                        <a:gd name="connsiteX5" fmla="*/ 419197 w 524538"/>
                        <a:gd name="connsiteY5" fmla="*/ 360690 h 645706"/>
                        <a:gd name="connsiteX6" fmla="*/ 419197 w 524538"/>
                        <a:gd name="connsiteY6" fmla="*/ 645706 h 645706"/>
                        <a:gd name="connsiteX7" fmla="*/ 524539 w 524538"/>
                        <a:gd name="connsiteY7" fmla="*/ 645706 h 645706"/>
                        <a:gd name="connsiteX8" fmla="*/ 524539 w 524538"/>
                        <a:gd name="connsiteY8" fmla="*/ 0 h 645706"/>
                        <a:gd name="connsiteX9" fmla="*/ 419201 w 524538"/>
                        <a:gd name="connsiteY9" fmla="*/ 0 h 645706"/>
                        <a:gd name="connsiteX10" fmla="*/ 419201 w 524538"/>
                        <a:gd name="connsiteY10" fmla="*/ 264072 h 645706"/>
                        <a:gd name="connsiteX11" fmla="*/ 105338 w 524538"/>
                        <a:gd name="connsiteY11" fmla="*/ 264072 h 645706"/>
                        <a:gd name="connsiteX12" fmla="*/ 105338 w 524538"/>
                        <a:gd name="connsiteY12" fmla="*/ 0 h 645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24538" h="645706">
                          <a:moveTo>
                            <a:pt x="105342" y="0"/>
                          </a:moveTo>
                          <a:lnTo>
                            <a:pt x="0" y="0"/>
                          </a:lnTo>
                          <a:lnTo>
                            <a:pt x="0" y="645688"/>
                          </a:lnTo>
                          <a:lnTo>
                            <a:pt x="105342" y="645688"/>
                          </a:lnTo>
                          <a:lnTo>
                            <a:pt x="105342" y="360690"/>
                          </a:lnTo>
                          <a:lnTo>
                            <a:pt x="419197" y="360690"/>
                          </a:lnTo>
                          <a:lnTo>
                            <a:pt x="419197" y="645706"/>
                          </a:lnTo>
                          <a:lnTo>
                            <a:pt x="524539" y="645706"/>
                          </a:lnTo>
                          <a:lnTo>
                            <a:pt x="524539" y="0"/>
                          </a:lnTo>
                          <a:lnTo>
                            <a:pt x="419201" y="0"/>
                          </a:lnTo>
                          <a:lnTo>
                            <a:pt x="419201" y="264072"/>
                          </a:lnTo>
                          <a:lnTo>
                            <a:pt x="105338" y="264072"/>
                          </a:lnTo>
                          <a:lnTo>
                            <a:pt x="105338" y="0"/>
                          </a:ln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  <p:sp>
                  <p:nvSpPr>
                    <p:cNvPr id="273" name="任意多边形: 形状 272">
                      <a:extLst>
                        <a:ext uri="{FF2B5EF4-FFF2-40B4-BE49-F238E27FC236}">
                          <a16:creationId xmlns:a16="http://schemas.microsoft.com/office/drawing/2014/main" id="{751BC2B2-4F34-2588-3BFA-90888B85D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4553" y="2786728"/>
                      <a:ext cx="650801" cy="650783"/>
                    </a:xfrm>
                    <a:custGeom>
                      <a:avLst/>
                      <a:gdLst>
                        <a:gd name="connsiteX0" fmla="*/ 322918 w 650801"/>
                        <a:gd name="connsiteY0" fmla="*/ 1 h 650783"/>
                        <a:gd name="connsiteX1" fmla="*/ -2483 w 650801"/>
                        <a:gd name="connsiteY1" fmla="*/ 325393 h 650783"/>
                        <a:gd name="connsiteX2" fmla="*/ 322918 w 650801"/>
                        <a:gd name="connsiteY2" fmla="*/ 650784 h 650783"/>
                        <a:gd name="connsiteX3" fmla="*/ 648319 w 650801"/>
                        <a:gd name="connsiteY3" fmla="*/ 325393 h 650783"/>
                        <a:gd name="connsiteX4" fmla="*/ 648319 w 650801"/>
                        <a:gd name="connsiteY4" fmla="*/ 325388 h 650783"/>
                        <a:gd name="connsiteX5" fmla="*/ 322918 w 650801"/>
                        <a:gd name="connsiteY5" fmla="*/ 1 h 650783"/>
                        <a:gd name="connsiteX6" fmla="*/ 322918 w 650801"/>
                        <a:gd name="connsiteY6" fmla="*/ 559984 h 650783"/>
                        <a:gd name="connsiteX7" fmla="*/ 88349 w 650801"/>
                        <a:gd name="connsiteY7" fmla="*/ 325393 h 650783"/>
                        <a:gd name="connsiteX8" fmla="*/ 322918 w 650801"/>
                        <a:gd name="connsiteY8" fmla="*/ 90801 h 650783"/>
                        <a:gd name="connsiteX9" fmla="*/ 557533 w 650801"/>
                        <a:gd name="connsiteY9" fmla="*/ 325393 h 650783"/>
                        <a:gd name="connsiteX10" fmla="*/ 322918 w 650801"/>
                        <a:gd name="connsiteY10" fmla="*/ 559984 h 650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50801" h="650783">
                          <a:moveTo>
                            <a:pt x="322918" y="1"/>
                          </a:moveTo>
                          <a:cubicBezTo>
                            <a:pt x="143212" y="1"/>
                            <a:pt x="-2483" y="145684"/>
                            <a:pt x="-2483" y="325393"/>
                          </a:cubicBezTo>
                          <a:cubicBezTo>
                            <a:pt x="-2483" y="505103"/>
                            <a:pt x="143212" y="650784"/>
                            <a:pt x="322918" y="650784"/>
                          </a:cubicBezTo>
                          <a:cubicBezTo>
                            <a:pt x="502624" y="650784"/>
                            <a:pt x="648319" y="505103"/>
                            <a:pt x="648319" y="325393"/>
                          </a:cubicBezTo>
                          <a:cubicBezTo>
                            <a:pt x="648319" y="325391"/>
                            <a:pt x="648319" y="325389"/>
                            <a:pt x="648319" y="325388"/>
                          </a:cubicBezTo>
                          <a:cubicBezTo>
                            <a:pt x="648319" y="145681"/>
                            <a:pt x="502624" y="1"/>
                            <a:pt x="322918" y="1"/>
                          </a:cubicBezTo>
                          <a:close/>
                          <a:moveTo>
                            <a:pt x="322918" y="559984"/>
                          </a:moveTo>
                          <a:cubicBezTo>
                            <a:pt x="193386" y="559984"/>
                            <a:pt x="88349" y="454954"/>
                            <a:pt x="88349" y="325393"/>
                          </a:cubicBezTo>
                          <a:cubicBezTo>
                            <a:pt x="88349" y="195831"/>
                            <a:pt x="193386" y="90801"/>
                            <a:pt x="322918" y="90801"/>
                          </a:cubicBezTo>
                          <a:cubicBezTo>
                            <a:pt x="452495" y="90801"/>
                            <a:pt x="557533" y="195831"/>
                            <a:pt x="557533" y="325393"/>
                          </a:cubicBezTo>
                          <a:cubicBezTo>
                            <a:pt x="557533" y="454954"/>
                            <a:pt x="452495" y="559984"/>
                            <a:pt x="322918" y="559984"/>
                          </a:cubicBezTo>
                          <a:close/>
                        </a:path>
                      </a:pathLst>
                    </a:custGeom>
                    <a:grpFill/>
                    <a:ln w="4549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  <a:noAutofit/>
                    </a:bodyPr>
                    <a:lstStyle/>
                    <a:p>
                      <a:pPr defTabSz="685800">
                        <a:defRPr/>
                      </a:pPr>
                      <a:endParaRPr lang="zh-CN" altLang="en-US" sz="1100" dirty="0">
                        <a:solidFill>
                          <a:prstClr val="black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</p:grpSp>
            </p:grpSp>
            <p:sp>
              <p:nvSpPr>
                <p:cNvPr id="244" name="PPTName">
                  <a:extLst>
                    <a:ext uri="{FF2B5EF4-FFF2-40B4-BE49-F238E27FC236}">
                      <a16:creationId xmlns:a16="http://schemas.microsoft.com/office/drawing/2014/main" id="{155ADF4F-521E-93B8-56F7-1A5F621EBDC1}"/>
                    </a:ext>
                  </a:extLst>
                </p:cNvPr>
                <p:cNvSpPr txBox="1"/>
                <p:nvPr/>
              </p:nvSpPr>
              <p:spPr>
                <a:xfrm>
                  <a:off x="5543820" y="2515330"/>
                  <a:ext cx="1983449" cy="3298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黑屏</a:t>
                  </a:r>
                </a:p>
              </p:txBody>
            </p:sp>
            <p:sp>
              <p:nvSpPr>
                <p:cNvPr id="245" name="Version">
                  <a:extLst>
                    <a:ext uri="{FF2B5EF4-FFF2-40B4-BE49-F238E27FC236}">
                      <a16:creationId xmlns:a16="http://schemas.microsoft.com/office/drawing/2014/main" id="{17BD963B-AC59-3474-91F8-40776CBD63BB}"/>
                    </a:ext>
                  </a:extLst>
                </p:cNvPr>
                <p:cNvSpPr txBox="1"/>
                <p:nvPr/>
              </p:nvSpPr>
              <p:spPr>
                <a:xfrm>
                  <a:off x="5763613" y="2817046"/>
                  <a:ext cx="1543862" cy="27491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zh-CN" altLang="en-US" sz="900" dirty="0">
                      <a:solidFill>
                        <a:schemeClr val="bg1">
                          <a:alpha val="40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版本  </a:t>
                  </a:r>
                  <a:r>
                    <a:rPr lang="en-US" altLang="zh-CN" sz="900" dirty="0">
                      <a:solidFill>
                        <a:schemeClr val="bg1">
                          <a:alpha val="40000"/>
                        </a:schemeClr>
                      </a:solidFill>
                      <a:latin typeface="HarmonyOS Sans SC" panose="00000500000000000000" pitchFamily="2" charset="-122"/>
                      <a:ea typeface="HarmonyOS Sans SC" panose="00000500000000000000" pitchFamily="2" charset="-122"/>
                    </a:rPr>
                    <a:t>3.0.0.3</a:t>
                  </a:r>
                  <a:endParaRPr lang="zh-CN" altLang="en-US" sz="900" dirty="0">
                    <a:solidFill>
                      <a:schemeClr val="bg1">
                        <a:alpha val="40000"/>
                      </a:schemeClr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246" name="Quit-bot">
                  <a:hlinkClick r:id="" action="ppaction://hlinkshowjump?jump=endshow"/>
                  <a:extLst>
                    <a:ext uri="{FF2B5EF4-FFF2-40B4-BE49-F238E27FC236}">
                      <a16:creationId xmlns:a16="http://schemas.microsoft.com/office/drawing/2014/main" id="{1F02248C-5976-227B-8DAD-84FDAA1F50E6}"/>
                    </a:ext>
                  </a:extLst>
                </p:cNvPr>
                <p:cNvSpPr/>
                <p:nvPr/>
              </p:nvSpPr>
              <p:spPr>
                <a:xfrm>
                  <a:off x="812505" y="3845018"/>
                  <a:ext cx="2986999" cy="4683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r>
                    <a:rPr lang="zh-CN" altLang="en-US" sz="1200" dirty="0">
                      <a:solidFill>
                        <a:srgbClr val="0A59F7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退出黑屏</a:t>
                  </a:r>
                </a:p>
              </p:txBody>
            </p:sp>
            <p:sp>
              <p:nvSpPr>
                <p:cNvPr id="247" name="Back-background">
                  <a:hlinkClick r:id="rId16" action="ppaction://hlinksldjump" tooltip="转到上一层级"/>
                  <a:extLst>
                    <a:ext uri="{FF2B5EF4-FFF2-40B4-BE49-F238E27FC236}">
                      <a16:creationId xmlns:a16="http://schemas.microsoft.com/office/drawing/2014/main" id="{F0138D9A-2BFD-D516-2489-F2D8BF22ED1B}"/>
                    </a:ext>
                  </a:extLst>
                </p:cNvPr>
                <p:cNvSpPr/>
                <p:nvPr/>
              </p:nvSpPr>
              <p:spPr>
                <a:xfrm>
                  <a:off x="251147" y="154854"/>
                  <a:ext cx="388822" cy="388800"/>
                </a:xfrm>
                <a:prstGeom prst="roundRect">
                  <a:avLst>
                    <a:gd name="adj" fmla="val 25206"/>
                  </a:avLst>
                </a:prstGeom>
                <a:solidFill>
                  <a:schemeClr val="tx1">
                    <a:alpha val="5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zh-CN" altLang="en-US" sz="1100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pic>
              <p:nvPicPr>
                <p:cNvPr id="248" name="Back">
                  <a:hlinkClick r:id="rId16" action="ppaction://hlinksldjump" tooltip="转到上一层级"/>
                  <a:extLst>
                    <a:ext uri="{FF2B5EF4-FFF2-40B4-BE49-F238E27FC236}">
                      <a16:creationId xmlns:a16="http://schemas.microsoft.com/office/drawing/2014/main" id="{BB55D543-84F6-B788-7508-7350FEECF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rcRect t="4552" b="4552"/>
                <a:stretch/>
              </p:blipFill>
              <p:spPr>
                <a:xfrm>
                  <a:off x="336602" y="244028"/>
                  <a:ext cx="232502" cy="211337"/>
                </a:xfrm>
                <a:prstGeom prst="rect">
                  <a:avLst/>
                </a:prstGeom>
              </p:spPr>
            </p:pic>
            <p:sp>
              <p:nvSpPr>
                <p:cNvPr id="249" name="Title">
                  <a:extLst>
                    <a:ext uri="{FF2B5EF4-FFF2-40B4-BE49-F238E27FC236}">
                      <a16:creationId xmlns:a16="http://schemas.microsoft.com/office/drawing/2014/main" id="{A583D4A9-8534-BC20-44E2-EB201042AF8F}"/>
                    </a:ext>
                  </a:extLst>
                </p:cNvPr>
                <p:cNvSpPr txBox="1"/>
                <p:nvPr/>
              </p:nvSpPr>
              <p:spPr>
                <a:xfrm>
                  <a:off x="705508" y="176130"/>
                  <a:ext cx="1196444" cy="366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zh-CN" altLang="en-US" sz="1400" dirty="0">
                      <a:solidFill>
                        <a:prstClr val="white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关于</a:t>
                  </a:r>
                  <a:endParaRPr lang="en-US" altLang="zh-CN" sz="14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  <p:sp>
              <p:nvSpPr>
                <p:cNvPr id="250" name="ic_dd_bord">
                  <a:extLst>
                    <a:ext uri="{FF2B5EF4-FFF2-40B4-BE49-F238E27FC236}">
                      <a16:creationId xmlns:a16="http://schemas.microsoft.com/office/drawing/2014/main" id="{F1204AB3-1188-5505-B8DC-7119AFF89C21}"/>
                    </a:ext>
                  </a:extLst>
                </p:cNvPr>
                <p:cNvSpPr/>
                <p:nvPr/>
              </p:nvSpPr>
              <p:spPr>
                <a:xfrm>
                  <a:off x="6191065" y="1769490"/>
                  <a:ext cx="700391" cy="700391"/>
                </a:xfrm>
                <a:prstGeom prst="roundRect">
                  <a:avLst>
                    <a:gd name="adj" fmla="val 21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 dirty="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251" name="ic_dd_filled">
                  <a:extLst>
                    <a:ext uri="{FF2B5EF4-FFF2-40B4-BE49-F238E27FC236}">
                      <a16:creationId xmlns:a16="http://schemas.microsoft.com/office/drawing/2014/main" id="{875FC543-A234-0261-3C9E-302AB4926E8A}"/>
                    </a:ext>
                  </a:extLst>
                </p:cNvPr>
                <p:cNvSpPr/>
                <p:nvPr/>
              </p:nvSpPr>
              <p:spPr>
                <a:xfrm>
                  <a:off x="6302173" y="1913199"/>
                  <a:ext cx="478175" cy="412970"/>
                </a:xfrm>
                <a:custGeom>
                  <a:avLst/>
                  <a:gdLst>
                    <a:gd name="connsiteX0" fmla="*/ 463685 w 637567"/>
                    <a:gd name="connsiteY0" fmla="*/ 74409 h 550626"/>
                    <a:gd name="connsiteX1" fmla="*/ 565117 w 637567"/>
                    <a:gd name="connsiteY1" fmla="*/ 178581 h 550626"/>
                    <a:gd name="connsiteX2" fmla="*/ 565117 w 637567"/>
                    <a:gd name="connsiteY2" fmla="*/ 446454 h 550626"/>
                    <a:gd name="connsiteX3" fmla="*/ 463685 w 637567"/>
                    <a:gd name="connsiteY3" fmla="*/ 550626 h 550626"/>
                    <a:gd name="connsiteX4" fmla="*/ 101431 w 637567"/>
                    <a:gd name="connsiteY4" fmla="*/ 550626 h 550626"/>
                    <a:gd name="connsiteX5" fmla="*/ 0 w 637567"/>
                    <a:gd name="connsiteY5" fmla="*/ 446454 h 550626"/>
                    <a:gd name="connsiteX6" fmla="*/ 0 w 637567"/>
                    <a:gd name="connsiteY6" fmla="*/ 178581 h 550626"/>
                    <a:gd name="connsiteX7" fmla="*/ 101431 w 637567"/>
                    <a:gd name="connsiteY7" fmla="*/ 74409 h 550626"/>
                    <a:gd name="connsiteX8" fmla="*/ 463685 w 637567"/>
                    <a:gd name="connsiteY8" fmla="*/ 74409 h 550626"/>
                    <a:gd name="connsiteX9" fmla="*/ 507156 w 637567"/>
                    <a:gd name="connsiteY9" fmla="*/ 0 h 550626"/>
                    <a:gd name="connsiteX10" fmla="*/ 637567 w 637567"/>
                    <a:gd name="connsiteY10" fmla="*/ 130412 h 550626"/>
                    <a:gd name="connsiteX11" fmla="*/ 637567 w 637567"/>
                    <a:gd name="connsiteY11" fmla="*/ 360295 h 550626"/>
                    <a:gd name="connsiteX12" fmla="*/ 594106 w 637567"/>
                    <a:gd name="connsiteY12" fmla="*/ 450783 h 550626"/>
                    <a:gd name="connsiteX13" fmla="*/ 594097 w 637567"/>
                    <a:gd name="connsiteY13" fmla="*/ 146077 h 550626"/>
                    <a:gd name="connsiteX14" fmla="*/ 498230 w 637567"/>
                    <a:gd name="connsiteY14" fmla="*/ 44795 h 550626"/>
                    <a:gd name="connsiteX15" fmla="*/ 492666 w 637567"/>
                    <a:gd name="connsiteY15" fmla="*/ 44645 h 550626"/>
                    <a:gd name="connsiteX16" fmla="*/ 96963 w 637567"/>
                    <a:gd name="connsiteY16" fmla="*/ 44624 h 550626"/>
                    <a:gd name="connsiteX17" fmla="*/ 188372 w 637567"/>
                    <a:gd name="connsiteY17" fmla="*/ 0 h 550626"/>
                    <a:gd name="connsiteX18" fmla="*/ 507156 w 637567"/>
                    <a:gd name="connsiteY18" fmla="*/ 0 h 55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637567" h="550626">
                      <a:moveTo>
                        <a:pt x="463685" y="74409"/>
                      </a:moveTo>
                      <a:cubicBezTo>
                        <a:pt x="519704" y="74409"/>
                        <a:pt x="565117" y="121049"/>
                        <a:pt x="565117" y="178581"/>
                      </a:cubicBezTo>
                      <a:lnTo>
                        <a:pt x="565117" y="446454"/>
                      </a:lnTo>
                      <a:cubicBezTo>
                        <a:pt x="565117" y="503985"/>
                        <a:pt x="519704" y="550626"/>
                        <a:pt x="463685" y="550626"/>
                      </a:cubicBezTo>
                      <a:lnTo>
                        <a:pt x="101431" y="550626"/>
                      </a:lnTo>
                      <a:cubicBezTo>
                        <a:pt x="45412" y="550626"/>
                        <a:pt x="0" y="503985"/>
                        <a:pt x="0" y="446454"/>
                      </a:cubicBezTo>
                      <a:lnTo>
                        <a:pt x="0" y="178581"/>
                      </a:lnTo>
                      <a:cubicBezTo>
                        <a:pt x="0" y="121049"/>
                        <a:pt x="45412" y="74409"/>
                        <a:pt x="101431" y="74409"/>
                      </a:cubicBezTo>
                      <a:lnTo>
                        <a:pt x="463685" y="74409"/>
                      </a:lnTo>
                      <a:close/>
                      <a:moveTo>
                        <a:pt x="507156" y="0"/>
                      </a:moveTo>
                      <a:cubicBezTo>
                        <a:pt x="579181" y="0"/>
                        <a:pt x="637567" y="58387"/>
                        <a:pt x="637567" y="130412"/>
                      </a:cubicBezTo>
                      <a:lnTo>
                        <a:pt x="637567" y="360295"/>
                      </a:lnTo>
                      <a:cubicBezTo>
                        <a:pt x="637567" y="396900"/>
                        <a:pt x="620602" y="429541"/>
                        <a:pt x="594106" y="450783"/>
                      </a:cubicBezTo>
                      <a:lnTo>
                        <a:pt x="594097" y="146077"/>
                      </a:lnTo>
                      <a:cubicBezTo>
                        <a:pt x="594097" y="91925"/>
                        <a:pt x="551661" y="47685"/>
                        <a:pt x="498230" y="44795"/>
                      </a:cubicBezTo>
                      <a:lnTo>
                        <a:pt x="492666" y="44645"/>
                      </a:lnTo>
                      <a:lnTo>
                        <a:pt x="96963" y="44624"/>
                      </a:lnTo>
                      <a:cubicBezTo>
                        <a:pt x="118178" y="17462"/>
                        <a:pt x="151236" y="0"/>
                        <a:pt x="188372" y="0"/>
                      </a:cubicBezTo>
                      <a:lnTo>
                        <a:pt x="5071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66"/>
                    </a:gs>
                    <a:gs pos="100000">
                      <a:srgbClr val="FF3300"/>
                    </a:gs>
                  </a:gsLst>
                  <a:lin ang="2700000" scaled="1"/>
                  <a:tileRect/>
                </a:gradFill>
                <a:ln w="289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000" dirty="0"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252" name="opins backgr">
                  <a:extLst>
                    <a:ext uri="{FF2B5EF4-FFF2-40B4-BE49-F238E27FC236}">
                      <a16:creationId xmlns:a16="http://schemas.microsoft.com/office/drawing/2014/main" id="{5FCC883A-4C23-2BD1-B38C-A47940A7386B}"/>
                    </a:ext>
                  </a:extLst>
                </p:cNvPr>
                <p:cNvSpPr/>
                <p:nvPr/>
              </p:nvSpPr>
              <p:spPr>
                <a:xfrm>
                  <a:off x="569104" y="2462500"/>
                  <a:ext cx="3518507" cy="1184278"/>
                </a:xfrm>
                <a:prstGeom prst="roundRect">
                  <a:avLst>
                    <a:gd name="adj" fmla="val 9842"/>
                  </a:avLst>
                </a:prstGeom>
                <a:solidFill>
                  <a:srgbClr val="303030">
                    <a:alpha val="73000"/>
                  </a:srgbClr>
                </a:solidFill>
                <a:ln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zh-CN" altLang="en-US" sz="1100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grpSp>
              <p:nvGrpSpPr>
                <p:cNvPr id="253" name="opin1-Stories">
                  <a:extLst>
                    <a:ext uri="{FF2B5EF4-FFF2-40B4-BE49-F238E27FC236}">
                      <a16:creationId xmlns:a16="http://schemas.microsoft.com/office/drawing/2014/main" id="{5EC89B7B-6B8D-2FA5-4D9C-FF6A4C21597D}"/>
                    </a:ext>
                  </a:extLst>
                </p:cNvPr>
                <p:cNvGrpSpPr/>
                <p:nvPr/>
              </p:nvGrpSpPr>
              <p:grpSpPr>
                <a:xfrm>
                  <a:off x="603627" y="2493530"/>
                  <a:ext cx="3444620" cy="553241"/>
                  <a:chOff x="3799586" y="3476297"/>
                  <a:chExt cx="4592826" cy="737654"/>
                </a:xfrm>
              </p:grpSpPr>
              <p:sp>
                <p:nvSpPr>
                  <p:cNvPr id="260" name="矩形: 圆角 259">
                    <a:extLst>
                      <a:ext uri="{FF2B5EF4-FFF2-40B4-BE49-F238E27FC236}">
                        <a16:creationId xmlns:a16="http://schemas.microsoft.com/office/drawing/2014/main" id="{09D7D257-315D-B8EA-4FCD-07C695C4B324}"/>
                      </a:ext>
                    </a:extLst>
                  </p:cNvPr>
                  <p:cNvSpPr/>
                  <p:nvPr/>
                </p:nvSpPr>
                <p:spPr>
                  <a:xfrm>
                    <a:off x="3799586" y="3476297"/>
                    <a:ext cx="4592826" cy="737654"/>
                  </a:xfrm>
                  <a:prstGeom prst="roundRect">
                    <a:avLst>
                      <a:gd name="adj" fmla="val 23831"/>
                    </a:avLst>
                  </a:prstGeom>
                  <a:solidFill>
                    <a:srgbClr val="303030">
                      <a:alpha val="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>
                      <a:defRPr/>
                    </a:pPr>
                    <a:r>
                      <a:rPr lang="en-US" altLang="zh-CN" sz="1200" dirty="0">
                        <a:solidFill>
                          <a:schemeClr val="bg1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rPr>
                      <a:t>        </a:t>
                    </a:r>
                    <a:r>
                      <a:rPr lang="zh-CN" altLang="en-US" sz="1200" dirty="0">
                        <a:solidFill>
                          <a:schemeClr val="bg1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rPr>
                      <a:t>一些故事</a:t>
                    </a:r>
                  </a:p>
                </p:txBody>
              </p:sp>
              <p:sp>
                <p:nvSpPr>
                  <p:cNvPr id="261" name="图形 2">
                    <a:extLst>
                      <a:ext uri="{FF2B5EF4-FFF2-40B4-BE49-F238E27FC236}">
                        <a16:creationId xmlns:a16="http://schemas.microsoft.com/office/drawing/2014/main" id="{0C54DCB4-02EC-C57D-6F97-5B3B17FC3C19}"/>
                      </a:ext>
                    </a:extLst>
                  </p:cNvPr>
                  <p:cNvSpPr/>
                  <p:nvPr/>
                </p:nvSpPr>
                <p:spPr>
                  <a:xfrm>
                    <a:off x="8090559" y="3743864"/>
                    <a:ext cx="108320" cy="197770"/>
                  </a:xfrm>
                  <a:custGeom>
                    <a:avLst/>
                    <a:gdLst>
                      <a:gd name="connsiteX0" fmla="*/ 32520 w 136000"/>
                      <a:gd name="connsiteY0" fmla="*/ 124024 h 126813"/>
                      <a:gd name="connsiteX1" fmla="*/ 20025 w 136000"/>
                      <a:gd name="connsiteY1" fmla="*/ 126801 h 126813"/>
                      <a:gd name="connsiteX2" fmla="*/ 19050 w 136000"/>
                      <a:gd name="connsiteY2" fmla="*/ 126814 h 126813"/>
                      <a:gd name="connsiteX3" fmla="*/ 5580 w 136000"/>
                      <a:gd name="connsiteY3" fmla="*/ 124024 h 126813"/>
                      <a:gd name="connsiteX4" fmla="*/ 4924 w 136000"/>
                      <a:gd name="connsiteY4" fmla="*/ 110897 h 126813"/>
                      <a:gd name="connsiteX5" fmla="*/ 5580 w 136000"/>
                      <a:gd name="connsiteY5" fmla="*/ 110552 h 126813"/>
                      <a:gd name="connsiteX6" fmla="*/ 89770 w 136000"/>
                      <a:gd name="connsiteY6" fmla="*/ 68458 h 126813"/>
                      <a:gd name="connsiteX7" fmla="*/ 90346 w 136000"/>
                      <a:gd name="connsiteY7" fmla="*/ 58660 h 126813"/>
                      <a:gd name="connsiteX8" fmla="*/ 89770 w 136000"/>
                      <a:gd name="connsiteY8" fmla="*/ 58355 h 126813"/>
                      <a:gd name="connsiteX9" fmla="*/ 5580 w 136000"/>
                      <a:gd name="connsiteY9" fmla="*/ 16260 h 126813"/>
                      <a:gd name="connsiteX10" fmla="*/ 5580 w 136000"/>
                      <a:gd name="connsiteY10" fmla="*/ 2790 h 126813"/>
                      <a:gd name="connsiteX11" fmla="*/ 19096 w 136000"/>
                      <a:gd name="connsiteY11" fmla="*/ 0 h 126813"/>
                      <a:gd name="connsiteX12" fmla="*/ 20074 w 136000"/>
                      <a:gd name="connsiteY12" fmla="*/ 14 h 126813"/>
                      <a:gd name="connsiteX13" fmla="*/ 31832 w 136000"/>
                      <a:gd name="connsiteY13" fmla="*/ 2462 h 126813"/>
                      <a:gd name="connsiteX14" fmla="*/ 32520 w 136000"/>
                      <a:gd name="connsiteY14" fmla="*/ 2790 h 126813"/>
                      <a:gd name="connsiteX15" fmla="*/ 123446 w 136000"/>
                      <a:gd name="connsiteY15" fmla="*/ 48252 h 126813"/>
                      <a:gd name="connsiteX16" fmla="*/ 124326 w 136000"/>
                      <a:gd name="connsiteY16" fmla="*/ 78107 h 126813"/>
                      <a:gd name="connsiteX17" fmla="*/ 123446 w 136000"/>
                      <a:gd name="connsiteY17" fmla="*/ 78561 h 126813"/>
                      <a:gd name="connsiteX18" fmla="*/ 32520 w 136000"/>
                      <a:gd name="connsiteY18" fmla="*/ 124024 h 126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36000" h="126813">
                        <a:moveTo>
                          <a:pt x="32520" y="124024"/>
                        </a:moveTo>
                        <a:cubicBezTo>
                          <a:pt x="29049" y="125759"/>
                          <a:pt x="24570" y="126685"/>
                          <a:pt x="20025" y="126801"/>
                        </a:cubicBezTo>
                        <a:lnTo>
                          <a:pt x="19050" y="126814"/>
                        </a:lnTo>
                        <a:cubicBezTo>
                          <a:pt x="14175" y="126814"/>
                          <a:pt x="9299" y="125883"/>
                          <a:pt x="5580" y="124024"/>
                        </a:cubicBezTo>
                        <a:cubicBezTo>
                          <a:pt x="-1634" y="120417"/>
                          <a:pt x="-1853" y="114636"/>
                          <a:pt x="4924" y="110897"/>
                        </a:cubicBezTo>
                        <a:lnTo>
                          <a:pt x="5580" y="110552"/>
                        </a:lnTo>
                        <a:lnTo>
                          <a:pt x="89770" y="68458"/>
                        </a:lnTo>
                        <a:cubicBezTo>
                          <a:pt x="95150" y="65768"/>
                          <a:pt x="95342" y="61466"/>
                          <a:pt x="90346" y="58660"/>
                        </a:cubicBezTo>
                        <a:lnTo>
                          <a:pt x="89770" y="58355"/>
                        </a:lnTo>
                        <a:lnTo>
                          <a:pt x="5580" y="16260"/>
                        </a:lnTo>
                        <a:cubicBezTo>
                          <a:pt x="-1860" y="12540"/>
                          <a:pt x="-1860" y="6510"/>
                          <a:pt x="5580" y="2790"/>
                        </a:cubicBezTo>
                        <a:cubicBezTo>
                          <a:pt x="9311" y="924"/>
                          <a:pt x="14205" y="-6"/>
                          <a:pt x="19096" y="0"/>
                        </a:cubicBezTo>
                        <a:lnTo>
                          <a:pt x="20074" y="14"/>
                        </a:lnTo>
                        <a:cubicBezTo>
                          <a:pt x="24307" y="127"/>
                          <a:pt x="28480" y="943"/>
                          <a:pt x="31832" y="2462"/>
                        </a:cubicBezTo>
                        <a:lnTo>
                          <a:pt x="32520" y="2790"/>
                        </a:lnTo>
                        <a:lnTo>
                          <a:pt x="123446" y="48252"/>
                        </a:lnTo>
                        <a:cubicBezTo>
                          <a:pt x="139886" y="56472"/>
                          <a:pt x="140179" y="69708"/>
                          <a:pt x="124326" y="78107"/>
                        </a:cubicBezTo>
                        <a:lnTo>
                          <a:pt x="123446" y="78561"/>
                        </a:lnTo>
                        <a:lnTo>
                          <a:pt x="32520" y="124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000" dirty="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  <p:sp>
                <p:nvSpPr>
                  <p:cNvPr id="262" name="图形 14">
                    <a:extLst>
                      <a:ext uri="{FF2B5EF4-FFF2-40B4-BE49-F238E27FC236}">
                        <a16:creationId xmlns:a16="http://schemas.microsoft.com/office/drawing/2014/main" id="{4D24D0D5-85A6-0C95-E6AE-079ECBFAE577}"/>
                      </a:ext>
                    </a:extLst>
                  </p:cNvPr>
                  <p:cNvSpPr/>
                  <p:nvPr/>
                </p:nvSpPr>
                <p:spPr>
                  <a:xfrm>
                    <a:off x="4004050" y="3659393"/>
                    <a:ext cx="354590" cy="354590"/>
                  </a:xfrm>
                  <a:custGeom>
                    <a:avLst/>
                    <a:gdLst>
                      <a:gd name="connsiteX0" fmla="*/ 183356 w 366712"/>
                      <a:gd name="connsiteY0" fmla="*/ 0 h 366712"/>
                      <a:gd name="connsiteX1" fmla="*/ 366713 w 366712"/>
                      <a:gd name="connsiteY1" fmla="*/ 183356 h 366712"/>
                      <a:gd name="connsiteX2" fmla="*/ 183356 w 366712"/>
                      <a:gd name="connsiteY2" fmla="*/ 366713 h 366712"/>
                      <a:gd name="connsiteX3" fmla="*/ 0 w 366712"/>
                      <a:gd name="connsiteY3" fmla="*/ 183356 h 366712"/>
                      <a:gd name="connsiteX4" fmla="*/ 183356 w 366712"/>
                      <a:gd name="connsiteY4" fmla="*/ 0 h 366712"/>
                      <a:gd name="connsiteX5" fmla="*/ 183356 w 366712"/>
                      <a:gd name="connsiteY5" fmla="*/ 25003 h 366712"/>
                      <a:gd name="connsiteX6" fmla="*/ 25003 w 366712"/>
                      <a:gd name="connsiteY6" fmla="*/ 183356 h 366712"/>
                      <a:gd name="connsiteX7" fmla="*/ 183356 w 366712"/>
                      <a:gd name="connsiteY7" fmla="*/ 341709 h 366712"/>
                      <a:gd name="connsiteX8" fmla="*/ 341709 w 366712"/>
                      <a:gd name="connsiteY8" fmla="*/ 183356 h 366712"/>
                      <a:gd name="connsiteX9" fmla="*/ 183356 w 366712"/>
                      <a:gd name="connsiteY9" fmla="*/ 25003 h 366712"/>
                      <a:gd name="connsiteX10" fmla="*/ 183356 w 366712"/>
                      <a:gd name="connsiteY10" fmla="*/ 145852 h 366712"/>
                      <a:gd name="connsiteX11" fmla="*/ 195858 w 366712"/>
                      <a:gd name="connsiteY11" fmla="*/ 158353 h 366712"/>
                      <a:gd name="connsiteX12" fmla="*/ 195858 w 366712"/>
                      <a:gd name="connsiteY12" fmla="*/ 270867 h 366712"/>
                      <a:gd name="connsiteX13" fmla="*/ 183356 w 366712"/>
                      <a:gd name="connsiteY13" fmla="*/ 283369 h 366712"/>
                      <a:gd name="connsiteX14" fmla="*/ 170855 w 366712"/>
                      <a:gd name="connsiteY14" fmla="*/ 270867 h 366712"/>
                      <a:gd name="connsiteX15" fmla="*/ 170855 w 366712"/>
                      <a:gd name="connsiteY15" fmla="*/ 158353 h 366712"/>
                      <a:gd name="connsiteX16" fmla="*/ 183356 w 366712"/>
                      <a:gd name="connsiteY16" fmla="*/ 145852 h 366712"/>
                      <a:gd name="connsiteX17" fmla="*/ 183356 w 366712"/>
                      <a:gd name="connsiteY17" fmla="*/ 83344 h 366712"/>
                      <a:gd name="connsiteX18" fmla="*/ 204192 w 366712"/>
                      <a:gd name="connsiteY18" fmla="*/ 104180 h 366712"/>
                      <a:gd name="connsiteX19" fmla="*/ 183356 w 366712"/>
                      <a:gd name="connsiteY19" fmla="*/ 125016 h 366712"/>
                      <a:gd name="connsiteX20" fmla="*/ 162520 w 366712"/>
                      <a:gd name="connsiteY20" fmla="*/ 104180 h 366712"/>
                      <a:gd name="connsiteX21" fmla="*/ 183356 w 366712"/>
                      <a:gd name="connsiteY21" fmla="*/ 83344 h 366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66712" h="366712">
                        <a:moveTo>
                          <a:pt x="183356" y="0"/>
                        </a:moveTo>
                        <a:cubicBezTo>
                          <a:pt x="284621" y="0"/>
                          <a:pt x="366713" y="82091"/>
                          <a:pt x="366713" y="183356"/>
                        </a:cubicBezTo>
                        <a:cubicBezTo>
                          <a:pt x="366713" y="284621"/>
                          <a:pt x="284621" y="366713"/>
                          <a:pt x="183356" y="366713"/>
                        </a:cubicBezTo>
                        <a:cubicBezTo>
                          <a:pt x="82091" y="366713"/>
                          <a:pt x="0" y="284621"/>
                          <a:pt x="0" y="183356"/>
                        </a:cubicBezTo>
                        <a:cubicBezTo>
                          <a:pt x="0" y="82091"/>
                          <a:pt x="82091" y="0"/>
                          <a:pt x="183356" y="0"/>
                        </a:cubicBezTo>
                        <a:close/>
                        <a:moveTo>
                          <a:pt x="183356" y="25003"/>
                        </a:moveTo>
                        <a:cubicBezTo>
                          <a:pt x="95900" y="25003"/>
                          <a:pt x="25003" y="95900"/>
                          <a:pt x="25003" y="183356"/>
                        </a:cubicBezTo>
                        <a:cubicBezTo>
                          <a:pt x="25003" y="270812"/>
                          <a:pt x="95900" y="341709"/>
                          <a:pt x="183356" y="341709"/>
                        </a:cubicBezTo>
                        <a:cubicBezTo>
                          <a:pt x="270812" y="341709"/>
                          <a:pt x="341709" y="270812"/>
                          <a:pt x="341709" y="183356"/>
                        </a:cubicBezTo>
                        <a:cubicBezTo>
                          <a:pt x="341709" y="95900"/>
                          <a:pt x="270812" y="25003"/>
                          <a:pt x="183356" y="25003"/>
                        </a:cubicBezTo>
                        <a:close/>
                        <a:moveTo>
                          <a:pt x="183356" y="145852"/>
                        </a:moveTo>
                        <a:cubicBezTo>
                          <a:pt x="190260" y="145852"/>
                          <a:pt x="195858" y="151449"/>
                          <a:pt x="195858" y="158353"/>
                        </a:cubicBezTo>
                        <a:lnTo>
                          <a:pt x="195858" y="270867"/>
                        </a:lnTo>
                        <a:cubicBezTo>
                          <a:pt x="195858" y="277771"/>
                          <a:pt x="190260" y="283369"/>
                          <a:pt x="183356" y="283369"/>
                        </a:cubicBezTo>
                        <a:cubicBezTo>
                          <a:pt x="176452" y="283369"/>
                          <a:pt x="170855" y="277771"/>
                          <a:pt x="170855" y="270867"/>
                        </a:cubicBezTo>
                        <a:lnTo>
                          <a:pt x="170855" y="158353"/>
                        </a:lnTo>
                        <a:cubicBezTo>
                          <a:pt x="170855" y="151449"/>
                          <a:pt x="176452" y="145852"/>
                          <a:pt x="183356" y="145852"/>
                        </a:cubicBezTo>
                        <a:close/>
                        <a:moveTo>
                          <a:pt x="183356" y="83344"/>
                        </a:moveTo>
                        <a:cubicBezTo>
                          <a:pt x="194864" y="83344"/>
                          <a:pt x="204192" y="92672"/>
                          <a:pt x="204192" y="104180"/>
                        </a:cubicBezTo>
                        <a:cubicBezTo>
                          <a:pt x="204192" y="115687"/>
                          <a:pt x="194864" y="125016"/>
                          <a:pt x="183356" y="125016"/>
                        </a:cubicBezTo>
                        <a:cubicBezTo>
                          <a:pt x="171848" y="125016"/>
                          <a:pt x="162520" y="115687"/>
                          <a:pt x="162520" y="104180"/>
                        </a:cubicBezTo>
                        <a:cubicBezTo>
                          <a:pt x="162520" y="92672"/>
                          <a:pt x="171848" y="83344"/>
                          <a:pt x="183356" y="8334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666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000" dirty="0">
                      <a:latin typeface="HarmonyOS Sans SC" panose="00000500000000000000" pitchFamily="2" charset="-122"/>
                      <a:ea typeface="HarmonyOS Sans SC" panose="00000500000000000000" pitchFamily="2" charset="-122"/>
                    </a:endParaRPr>
                  </a:p>
                </p:txBody>
              </p:sp>
            </p:grpSp>
            <p:sp>
              <p:nvSpPr>
                <p:cNvPr id="254" name="分割条">
                  <a:extLst>
                    <a:ext uri="{FF2B5EF4-FFF2-40B4-BE49-F238E27FC236}">
                      <a16:creationId xmlns:a16="http://schemas.microsoft.com/office/drawing/2014/main" id="{D2FD003F-2A38-8F6E-F1FF-29227A3B2E20}"/>
                    </a:ext>
                  </a:extLst>
                </p:cNvPr>
                <p:cNvSpPr/>
                <p:nvPr/>
              </p:nvSpPr>
              <p:spPr>
                <a:xfrm>
                  <a:off x="682962" y="3027193"/>
                  <a:ext cx="3256217" cy="18000"/>
                </a:xfrm>
                <a:custGeom>
                  <a:avLst/>
                  <a:gdLst>
                    <a:gd name="connsiteX0" fmla="*/ 16 w 2307864"/>
                    <a:gd name="connsiteY0" fmla="*/ 53 h 9305"/>
                    <a:gd name="connsiteX1" fmla="*/ 2307880 w 2307864"/>
                    <a:gd name="connsiteY1" fmla="*/ 53 h 9305"/>
                    <a:gd name="connsiteX2" fmla="*/ 2307880 w 2307864"/>
                    <a:gd name="connsiteY2" fmla="*/ 9358 h 9305"/>
                    <a:gd name="connsiteX3" fmla="*/ 16 w 2307864"/>
                    <a:gd name="connsiteY3" fmla="*/ 9358 h 9305"/>
                    <a:gd name="connsiteX4" fmla="*/ 16 w 2307864"/>
                    <a:gd name="connsiteY4" fmla="*/ 53 h 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07864" h="9305">
                      <a:moveTo>
                        <a:pt x="16" y="53"/>
                      </a:moveTo>
                      <a:lnTo>
                        <a:pt x="2307880" y="53"/>
                      </a:lnTo>
                      <a:lnTo>
                        <a:pt x="2307880" y="9358"/>
                      </a:lnTo>
                      <a:lnTo>
                        <a:pt x="16" y="9358"/>
                      </a:lnTo>
                      <a:lnTo>
                        <a:pt x="16" y="53"/>
                      </a:lnTo>
                      <a:close/>
                    </a:path>
                  </a:pathLst>
                </a:custGeom>
                <a:solidFill>
                  <a:schemeClr val="bg1">
                    <a:alpha val="5000"/>
                  </a:schemeClr>
                </a:solidFill>
                <a:ln w="185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defRPr/>
                  </a:pPr>
                  <a:endParaRPr lang="zh-CN" altLang="en-US" sz="110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grpSp>
              <p:nvGrpSpPr>
                <p:cNvPr id="255" name="opin2-Github">
                  <a:extLst>
                    <a:ext uri="{FF2B5EF4-FFF2-40B4-BE49-F238E27FC236}">
                      <a16:creationId xmlns:a16="http://schemas.microsoft.com/office/drawing/2014/main" id="{83D27AB5-4FD2-A9DC-548D-61AB50CBA1B3}"/>
                    </a:ext>
                  </a:extLst>
                </p:cNvPr>
                <p:cNvGrpSpPr/>
                <p:nvPr/>
              </p:nvGrpSpPr>
              <p:grpSpPr>
                <a:xfrm>
                  <a:off x="601722" y="3057832"/>
                  <a:ext cx="3444620" cy="553241"/>
                  <a:chOff x="2847784" y="3457275"/>
                  <a:chExt cx="3444620" cy="553241"/>
                </a:xfrm>
              </p:grpSpPr>
              <p:grpSp>
                <p:nvGrpSpPr>
                  <p:cNvPr id="256" name="组合 255">
                    <a:extLst>
                      <a:ext uri="{FF2B5EF4-FFF2-40B4-BE49-F238E27FC236}">
                        <a16:creationId xmlns:a16="http://schemas.microsoft.com/office/drawing/2014/main" id="{FB85C72A-59D6-EDD9-3405-613C7F856CCC}"/>
                      </a:ext>
                    </a:extLst>
                  </p:cNvPr>
                  <p:cNvGrpSpPr/>
                  <p:nvPr/>
                </p:nvGrpSpPr>
                <p:grpSpPr>
                  <a:xfrm>
                    <a:off x="2847784" y="3457275"/>
                    <a:ext cx="3444620" cy="553241"/>
                    <a:chOff x="3797046" y="4228700"/>
                    <a:chExt cx="4592826" cy="737654"/>
                  </a:xfrm>
                </p:grpSpPr>
                <p:sp>
                  <p:nvSpPr>
                    <p:cNvPr id="258" name="矩形: 圆角 257">
                      <a:hlinkClick r:id="rId19"/>
                      <a:extLst>
                        <a:ext uri="{FF2B5EF4-FFF2-40B4-BE49-F238E27FC236}">
                          <a16:creationId xmlns:a16="http://schemas.microsoft.com/office/drawing/2014/main" id="{7C6A86D3-05BC-B22A-3802-71E641AF02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046" y="4228700"/>
                      <a:ext cx="4592826" cy="737654"/>
                    </a:xfrm>
                    <a:prstGeom prst="roundRect">
                      <a:avLst>
                        <a:gd name="adj" fmla="val 23831"/>
                      </a:avLst>
                    </a:prstGeom>
                    <a:solidFill>
                      <a:srgbClr val="000000">
                        <a:alpha val="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>
                        <a:defRPr/>
                      </a:pPr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        GitHub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仓库</a:t>
                      </a:r>
                    </a:p>
                  </p:txBody>
                </p:sp>
                <p:sp>
                  <p:nvSpPr>
                    <p:cNvPr id="259" name="图形 2">
                      <a:extLst>
                        <a:ext uri="{FF2B5EF4-FFF2-40B4-BE49-F238E27FC236}">
                          <a16:creationId xmlns:a16="http://schemas.microsoft.com/office/drawing/2014/main" id="{D731CB43-2A51-1F5F-9F3C-C595B3113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88019" y="4496267"/>
                      <a:ext cx="108320" cy="197770"/>
                    </a:xfrm>
                    <a:custGeom>
                      <a:avLst/>
                      <a:gdLst>
                        <a:gd name="connsiteX0" fmla="*/ 32520 w 136000"/>
                        <a:gd name="connsiteY0" fmla="*/ 124024 h 126813"/>
                        <a:gd name="connsiteX1" fmla="*/ 20025 w 136000"/>
                        <a:gd name="connsiteY1" fmla="*/ 126801 h 126813"/>
                        <a:gd name="connsiteX2" fmla="*/ 19050 w 136000"/>
                        <a:gd name="connsiteY2" fmla="*/ 126814 h 126813"/>
                        <a:gd name="connsiteX3" fmla="*/ 5580 w 136000"/>
                        <a:gd name="connsiteY3" fmla="*/ 124024 h 126813"/>
                        <a:gd name="connsiteX4" fmla="*/ 4924 w 136000"/>
                        <a:gd name="connsiteY4" fmla="*/ 110897 h 126813"/>
                        <a:gd name="connsiteX5" fmla="*/ 5580 w 136000"/>
                        <a:gd name="connsiteY5" fmla="*/ 110552 h 126813"/>
                        <a:gd name="connsiteX6" fmla="*/ 89770 w 136000"/>
                        <a:gd name="connsiteY6" fmla="*/ 68458 h 126813"/>
                        <a:gd name="connsiteX7" fmla="*/ 90346 w 136000"/>
                        <a:gd name="connsiteY7" fmla="*/ 58660 h 126813"/>
                        <a:gd name="connsiteX8" fmla="*/ 89770 w 136000"/>
                        <a:gd name="connsiteY8" fmla="*/ 58355 h 126813"/>
                        <a:gd name="connsiteX9" fmla="*/ 5580 w 136000"/>
                        <a:gd name="connsiteY9" fmla="*/ 16260 h 126813"/>
                        <a:gd name="connsiteX10" fmla="*/ 5580 w 136000"/>
                        <a:gd name="connsiteY10" fmla="*/ 2790 h 126813"/>
                        <a:gd name="connsiteX11" fmla="*/ 19096 w 136000"/>
                        <a:gd name="connsiteY11" fmla="*/ 0 h 126813"/>
                        <a:gd name="connsiteX12" fmla="*/ 20074 w 136000"/>
                        <a:gd name="connsiteY12" fmla="*/ 14 h 126813"/>
                        <a:gd name="connsiteX13" fmla="*/ 31832 w 136000"/>
                        <a:gd name="connsiteY13" fmla="*/ 2462 h 126813"/>
                        <a:gd name="connsiteX14" fmla="*/ 32520 w 136000"/>
                        <a:gd name="connsiteY14" fmla="*/ 2790 h 126813"/>
                        <a:gd name="connsiteX15" fmla="*/ 123446 w 136000"/>
                        <a:gd name="connsiteY15" fmla="*/ 48252 h 126813"/>
                        <a:gd name="connsiteX16" fmla="*/ 124326 w 136000"/>
                        <a:gd name="connsiteY16" fmla="*/ 78107 h 126813"/>
                        <a:gd name="connsiteX17" fmla="*/ 123446 w 136000"/>
                        <a:gd name="connsiteY17" fmla="*/ 78561 h 126813"/>
                        <a:gd name="connsiteX18" fmla="*/ 32520 w 136000"/>
                        <a:gd name="connsiteY18" fmla="*/ 124024 h 126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36000" h="126813">
                          <a:moveTo>
                            <a:pt x="32520" y="124024"/>
                          </a:moveTo>
                          <a:cubicBezTo>
                            <a:pt x="29049" y="125759"/>
                            <a:pt x="24570" y="126685"/>
                            <a:pt x="20025" y="126801"/>
                          </a:cubicBezTo>
                          <a:lnTo>
                            <a:pt x="19050" y="126814"/>
                          </a:lnTo>
                          <a:cubicBezTo>
                            <a:pt x="14175" y="126814"/>
                            <a:pt x="9299" y="125883"/>
                            <a:pt x="5580" y="124024"/>
                          </a:cubicBezTo>
                          <a:cubicBezTo>
                            <a:pt x="-1634" y="120417"/>
                            <a:pt x="-1853" y="114636"/>
                            <a:pt x="4924" y="110897"/>
                          </a:cubicBezTo>
                          <a:lnTo>
                            <a:pt x="5580" y="110552"/>
                          </a:lnTo>
                          <a:lnTo>
                            <a:pt x="89770" y="68458"/>
                          </a:lnTo>
                          <a:cubicBezTo>
                            <a:pt x="95150" y="65768"/>
                            <a:pt x="95342" y="61466"/>
                            <a:pt x="90346" y="58660"/>
                          </a:cubicBezTo>
                          <a:lnTo>
                            <a:pt x="89770" y="58355"/>
                          </a:lnTo>
                          <a:lnTo>
                            <a:pt x="5580" y="16260"/>
                          </a:lnTo>
                          <a:cubicBezTo>
                            <a:pt x="-1860" y="12540"/>
                            <a:pt x="-1860" y="6510"/>
                            <a:pt x="5580" y="2790"/>
                          </a:cubicBezTo>
                          <a:cubicBezTo>
                            <a:pt x="9311" y="924"/>
                            <a:pt x="14205" y="-6"/>
                            <a:pt x="19096" y="0"/>
                          </a:cubicBezTo>
                          <a:lnTo>
                            <a:pt x="20074" y="14"/>
                          </a:lnTo>
                          <a:cubicBezTo>
                            <a:pt x="24307" y="127"/>
                            <a:pt x="28480" y="943"/>
                            <a:pt x="31832" y="2462"/>
                          </a:cubicBezTo>
                          <a:lnTo>
                            <a:pt x="32520" y="2790"/>
                          </a:lnTo>
                          <a:lnTo>
                            <a:pt x="123446" y="48252"/>
                          </a:lnTo>
                          <a:cubicBezTo>
                            <a:pt x="139886" y="56472"/>
                            <a:pt x="140179" y="69708"/>
                            <a:pt x="124326" y="78107"/>
                          </a:cubicBezTo>
                          <a:lnTo>
                            <a:pt x="123446" y="78561"/>
                          </a:lnTo>
                          <a:lnTo>
                            <a:pt x="32520" y="124024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905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 sz="10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p:txBody>
                </p:sp>
              </p:grpSp>
              <p:sp>
                <p:nvSpPr>
                  <p:cNvPr id="257" name="图形 4">
                    <a:hlinkClick r:id="rId19"/>
                    <a:extLst>
                      <a:ext uri="{FF2B5EF4-FFF2-40B4-BE49-F238E27FC236}">
                        <a16:creationId xmlns:a16="http://schemas.microsoft.com/office/drawing/2014/main" id="{54CF670D-C6AD-C261-3A4F-A728FC5CE12B}"/>
                      </a:ext>
                    </a:extLst>
                  </p:cNvPr>
                  <p:cNvSpPr/>
                  <p:nvPr/>
                </p:nvSpPr>
                <p:spPr>
                  <a:xfrm>
                    <a:off x="3020230" y="3610856"/>
                    <a:ext cx="236050" cy="236050"/>
                  </a:xfrm>
                  <a:custGeom>
                    <a:avLst/>
                    <a:gdLst>
                      <a:gd name="connsiteX0" fmla="*/ 73819 w 185737"/>
                      <a:gd name="connsiteY0" fmla="*/ 0 h 185737"/>
                      <a:gd name="connsiteX1" fmla="*/ 80963 w 185737"/>
                      <a:gd name="connsiteY1" fmla="*/ 7144 h 185737"/>
                      <a:gd name="connsiteX2" fmla="*/ 74788 w 185737"/>
                      <a:gd name="connsiteY2" fmla="*/ 14222 h 185737"/>
                      <a:gd name="connsiteX3" fmla="*/ 73819 w 185737"/>
                      <a:gd name="connsiteY3" fmla="*/ 14288 h 185737"/>
                      <a:gd name="connsiteX4" fmla="*/ 35719 w 185737"/>
                      <a:gd name="connsiteY4" fmla="*/ 14288 h 185737"/>
                      <a:gd name="connsiteX5" fmla="*/ 14337 w 185737"/>
                      <a:gd name="connsiteY5" fmla="*/ 34251 h 185737"/>
                      <a:gd name="connsiteX6" fmla="*/ 14288 w 185737"/>
                      <a:gd name="connsiteY6" fmla="*/ 35719 h 185737"/>
                      <a:gd name="connsiteX7" fmla="*/ 14288 w 185737"/>
                      <a:gd name="connsiteY7" fmla="*/ 150019 h 185737"/>
                      <a:gd name="connsiteX8" fmla="*/ 34251 w 185737"/>
                      <a:gd name="connsiteY8" fmla="*/ 171400 h 185737"/>
                      <a:gd name="connsiteX9" fmla="*/ 35719 w 185737"/>
                      <a:gd name="connsiteY9" fmla="*/ 171450 h 185737"/>
                      <a:gd name="connsiteX10" fmla="*/ 150019 w 185737"/>
                      <a:gd name="connsiteY10" fmla="*/ 171450 h 185737"/>
                      <a:gd name="connsiteX11" fmla="*/ 171400 w 185737"/>
                      <a:gd name="connsiteY11" fmla="*/ 151486 h 185737"/>
                      <a:gd name="connsiteX12" fmla="*/ 171450 w 185737"/>
                      <a:gd name="connsiteY12" fmla="*/ 150019 h 185737"/>
                      <a:gd name="connsiteX13" fmla="*/ 171450 w 185737"/>
                      <a:gd name="connsiteY13" fmla="*/ 111919 h 185737"/>
                      <a:gd name="connsiteX14" fmla="*/ 178594 w 185737"/>
                      <a:gd name="connsiteY14" fmla="*/ 104775 h 185737"/>
                      <a:gd name="connsiteX15" fmla="*/ 185673 w 185737"/>
                      <a:gd name="connsiteY15" fmla="*/ 110949 h 185737"/>
                      <a:gd name="connsiteX16" fmla="*/ 185738 w 185737"/>
                      <a:gd name="connsiteY16" fmla="*/ 111919 h 185737"/>
                      <a:gd name="connsiteX17" fmla="*/ 185738 w 185737"/>
                      <a:gd name="connsiteY17" fmla="*/ 150019 h 185737"/>
                      <a:gd name="connsiteX18" fmla="*/ 151916 w 185737"/>
                      <a:gd name="connsiteY18" fmla="*/ 185688 h 185737"/>
                      <a:gd name="connsiteX19" fmla="*/ 150019 w 185737"/>
                      <a:gd name="connsiteY19" fmla="*/ 185738 h 185737"/>
                      <a:gd name="connsiteX20" fmla="*/ 35719 w 185737"/>
                      <a:gd name="connsiteY20" fmla="*/ 185738 h 185737"/>
                      <a:gd name="connsiteX21" fmla="*/ 50 w 185737"/>
                      <a:gd name="connsiteY21" fmla="*/ 151916 h 185737"/>
                      <a:gd name="connsiteX22" fmla="*/ 0 w 185737"/>
                      <a:gd name="connsiteY22" fmla="*/ 150019 h 185737"/>
                      <a:gd name="connsiteX23" fmla="*/ 0 w 185737"/>
                      <a:gd name="connsiteY23" fmla="*/ 35719 h 185737"/>
                      <a:gd name="connsiteX24" fmla="*/ 33822 w 185737"/>
                      <a:gd name="connsiteY24" fmla="*/ 50 h 185737"/>
                      <a:gd name="connsiteX25" fmla="*/ 35719 w 185737"/>
                      <a:gd name="connsiteY25" fmla="*/ 0 h 185737"/>
                      <a:gd name="connsiteX26" fmla="*/ 73819 w 185737"/>
                      <a:gd name="connsiteY26" fmla="*/ 0 h 185737"/>
                      <a:gd name="connsiteX27" fmla="*/ 169069 w 185737"/>
                      <a:gd name="connsiteY27" fmla="*/ 0 h 185737"/>
                      <a:gd name="connsiteX28" fmla="*/ 185682 w 185737"/>
                      <a:gd name="connsiteY28" fmla="*/ 15302 h 185737"/>
                      <a:gd name="connsiteX29" fmla="*/ 185738 w 185737"/>
                      <a:gd name="connsiteY29" fmla="*/ 16669 h 185737"/>
                      <a:gd name="connsiteX30" fmla="*/ 185738 w 185737"/>
                      <a:gd name="connsiteY30" fmla="*/ 64294 h 185737"/>
                      <a:gd name="connsiteX31" fmla="*/ 178594 w 185737"/>
                      <a:gd name="connsiteY31" fmla="*/ 71438 h 185737"/>
                      <a:gd name="connsiteX32" fmla="*/ 171515 w 185737"/>
                      <a:gd name="connsiteY32" fmla="*/ 65263 h 185737"/>
                      <a:gd name="connsiteX33" fmla="*/ 171450 w 185737"/>
                      <a:gd name="connsiteY33" fmla="*/ 64294 h 185737"/>
                      <a:gd name="connsiteX34" fmla="*/ 171450 w 185737"/>
                      <a:gd name="connsiteY34" fmla="*/ 24384 h 185737"/>
                      <a:gd name="connsiteX35" fmla="*/ 88395 w 185737"/>
                      <a:gd name="connsiteY35" fmla="*/ 107445 h 185737"/>
                      <a:gd name="connsiteX36" fmla="*/ 78293 w 185737"/>
                      <a:gd name="connsiteY36" fmla="*/ 107445 h 185737"/>
                      <a:gd name="connsiteX37" fmla="*/ 77601 w 185737"/>
                      <a:gd name="connsiteY37" fmla="*/ 98144 h 185737"/>
                      <a:gd name="connsiteX38" fmla="*/ 78293 w 185737"/>
                      <a:gd name="connsiteY38" fmla="*/ 97343 h 185737"/>
                      <a:gd name="connsiteX39" fmla="*/ 161334 w 185737"/>
                      <a:gd name="connsiteY39" fmla="*/ 14288 h 185737"/>
                      <a:gd name="connsiteX40" fmla="*/ 121444 w 185737"/>
                      <a:gd name="connsiteY40" fmla="*/ 14288 h 185737"/>
                      <a:gd name="connsiteX41" fmla="*/ 114300 w 185737"/>
                      <a:gd name="connsiteY41" fmla="*/ 7144 h 185737"/>
                      <a:gd name="connsiteX42" fmla="*/ 120474 w 185737"/>
                      <a:gd name="connsiteY42" fmla="*/ 65 h 185737"/>
                      <a:gd name="connsiteX43" fmla="*/ 121444 w 185737"/>
                      <a:gd name="connsiteY43" fmla="*/ 0 h 185737"/>
                      <a:gd name="connsiteX44" fmla="*/ 169069 w 185737"/>
                      <a:gd name="connsiteY44" fmla="*/ 0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85737" h="185737">
                        <a:moveTo>
                          <a:pt x="73819" y="0"/>
                        </a:moveTo>
                        <a:cubicBezTo>
                          <a:pt x="77764" y="0"/>
                          <a:pt x="80963" y="3198"/>
                          <a:pt x="80963" y="7144"/>
                        </a:cubicBezTo>
                        <a:cubicBezTo>
                          <a:pt x="80963" y="10760"/>
                          <a:pt x="78275" y="13749"/>
                          <a:pt x="74788" y="14222"/>
                        </a:cubicBezTo>
                        <a:lnTo>
                          <a:pt x="73819" y="14288"/>
                        </a:lnTo>
                        <a:lnTo>
                          <a:pt x="35719" y="14288"/>
                        </a:lnTo>
                        <a:cubicBezTo>
                          <a:pt x="24376" y="14288"/>
                          <a:pt x="15091" y="23100"/>
                          <a:pt x="14337" y="34251"/>
                        </a:cubicBezTo>
                        <a:lnTo>
                          <a:pt x="14288" y="35719"/>
                        </a:lnTo>
                        <a:lnTo>
                          <a:pt x="14288" y="150019"/>
                        </a:lnTo>
                        <a:cubicBezTo>
                          <a:pt x="14288" y="161362"/>
                          <a:pt x="23100" y="170646"/>
                          <a:pt x="34251" y="171400"/>
                        </a:cubicBezTo>
                        <a:lnTo>
                          <a:pt x="35719" y="171450"/>
                        </a:lnTo>
                        <a:lnTo>
                          <a:pt x="150019" y="171450"/>
                        </a:lnTo>
                        <a:cubicBezTo>
                          <a:pt x="161362" y="171450"/>
                          <a:pt x="170646" y="162637"/>
                          <a:pt x="171400" y="151486"/>
                        </a:cubicBezTo>
                        <a:lnTo>
                          <a:pt x="171450" y="150019"/>
                        </a:lnTo>
                        <a:lnTo>
                          <a:pt x="171450" y="111919"/>
                        </a:lnTo>
                        <a:cubicBezTo>
                          <a:pt x="171450" y="107974"/>
                          <a:pt x="174649" y="104775"/>
                          <a:pt x="178594" y="104775"/>
                        </a:cubicBezTo>
                        <a:cubicBezTo>
                          <a:pt x="182210" y="104775"/>
                          <a:pt x="185199" y="107463"/>
                          <a:pt x="185673" y="110949"/>
                        </a:cubicBezTo>
                        <a:lnTo>
                          <a:pt x="185738" y="111919"/>
                        </a:lnTo>
                        <a:lnTo>
                          <a:pt x="185738" y="150019"/>
                        </a:lnTo>
                        <a:cubicBezTo>
                          <a:pt x="185738" y="169110"/>
                          <a:pt x="170760" y="184702"/>
                          <a:pt x="151916" y="185688"/>
                        </a:cubicBezTo>
                        <a:lnTo>
                          <a:pt x="150019" y="185738"/>
                        </a:lnTo>
                        <a:lnTo>
                          <a:pt x="35719" y="185738"/>
                        </a:lnTo>
                        <a:cubicBezTo>
                          <a:pt x="16628" y="185738"/>
                          <a:pt x="1036" y="170760"/>
                          <a:pt x="50" y="151916"/>
                        </a:cubicBezTo>
                        <a:lnTo>
                          <a:pt x="0" y="150019"/>
                        </a:lnTo>
                        <a:lnTo>
                          <a:pt x="0" y="35719"/>
                        </a:lnTo>
                        <a:cubicBezTo>
                          <a:pt x="0" y="16628"/>
                          <a:pt x="14977" y="1036"/>
                          <a:pt x="33822" y="50"/>
                        </a:cubicBezTo>
                        <a:lnTo>
                          <a:pt x="35719" y="0"/>
                        </a:lnTo>
                        <a:lnTo>
                          <a:pt x="73819" y="0"/>
                        </a:lnTo>
                        <a:close/>
                        <a:moveTo>
                          <a:pt x="169069" y="0"/>
                        </a:moveTo>
                        <a:cubicBezTo>
                          <a:pt x="177815" y="0"/>
                          <a:pt x="184987" y="6735"/>
                          <a:pt x="185682" y="15302"/>
                        </a:cubicBezTo>
                        <a:lnTo>
                          <a:pt x="185738" y="16669"/>
                        </a:lnTo>
                        <a:lnTo>
                          <a:pt x="185738" y="64294"/>
                        </a:lnTo>
                        <a:cubicBezTo>
                          <a:pt x="185738" y="68239"/>
                          <a:pt x="182539" y="71438"/>
                          <a:pt x="178594" y="71438"/>
                        </a:cubicBezTo>
                        <a:cubicBezTo>
                          <a:pt x="174977" y="71438"/>
                          <a:pt x="171988" y="68750"/>
                          <a:pt x="171515" y="65263"/>
                        </a:cubicBezTo>
                        <a:lnTo>
                          <a:pt x="171450" y="64294"/>
                        </a:lnTo>
                        <a:lnTo>
                          <a:pt x="171450" y="24384"/>
                        </a:lnTo>
                        <a:lnTo>
                          <a:pt x="88395" y="107445"/>
                        </a:lnTo>
                        <a:cubicBezTo>
                          <a:pt x="85605" y="110235"/>
                          <a:pt x="81083" y="110235"/>
                          <a:pt x="78293" y="107445"/>
                        </a:cubicBezTo>
                        <a:cubicBezTo>
                          <a:pt x="75756" y="104909"/>
                          <a:pt x="75526" y="100940"/>
                          <a:pt x="77601" y="98144"/>
                        </a:cubicBezTo>
                        <a:lnTo>
                          <a:pt x="78293" y="97343"/>
                        </a:lnTo>
                        <a:lnTo>
                          <a:pt x="161334" y="14288"/>
                        </a:lnTo>
                        <a:lnTo>
                          <a:pt x="121444" y="14288"/>
                        </a:lnTo>
                        <a:cubicBezTo>
                          <a:pt x="117499" y="14288"/>
                          <a:pt x="114300" y="11089"/>
                          <a:pt x="114300" y="7144"/>
                        </a:cubicBezTo>
                        <a:cubicBezTo>
                          <a:pt x="114300" y="3527"/>
                          <a:pt x="116988" y="538"/>
                          <a:pt x="120474" y="65"/>
                        </a:cubicBezTo>
                        <a:lnTo>
                          <a:pt x="121444" y="0"/>
                        </a:lnTo>
                        <a:lnTo>
                          <a:pt x="169069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sz="1400" dirty="0">
                      <a:latin typeface="HarmonyOS Sans SC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5B1E4D82-7327-8AF8-6394-CBBE3E1593D8}"/>
                  </a:ext>
                </a:extLst>
              </p:cNvPr>
              <p:cNvGrpSpPr/>
              <p:nvPr/>
            </p:nvGrpSpPr>
            <p:grpSpPr>
              <a:xfrm>
                <a:off x="10861040" y="955810"/>
                <a:ext cx="3335476" cy="5307764"/>
                <a:chOff x="10861040" y="955810"/>
                <a:chExt cx="3335476" cy="5307764"/>
              </a:xfrm>
            </p:grpSpPr>
            <p:grpSp>
              <p:nvGrpSpPr>
                <p:cNvPr id="226" name="组合 225">
                  <a:extLst>
                    <a:ext uri="{FF2B5EF4-FFF2-40B4-BE49-F238E27FC236}">
                      <a16:creationId xmlns:a16="http://schemas.microsoft.com/office/drawing/2014/main" id="{6E83D201-2A44-F34A-14C2-A1147335921A}"/>
                    </a:ext>
                  </a:extLst>
                </p:cNvPr>
                <p:cNvGrpSpPr/>
                <p:nvPr/>
              </p:nvGrpSpPr>
              <p:grpSpPr>
                <a:xfrm>
                  <a:off x="10861040" y="955810"/>
                  <a:ext cx="3335476" cy="5307764"/>
                  <a:chOff x="10861040" y="955810"/>
                  <a:chExt cx="3335476" cy="5307764"/>
                </a:xfrm>
              </p:grpSpPr>
              <p:sp>
                <p:nvSpPr>
                  <p:cNvPr id="231" name="矩形 230">
                    <a:extLst>
                      <a:ext uri="{FF2B5EF4-FFF2-40B4-BE49-F238E27FC236}">
                        <a16:creationId xmlns:a16="http://schemas.microsoft.com/office/drawing/2014/main" id="{4E54DBE8-9646-284E-2C59-D3C0941D023E}"/>
                      </a:ext>
                    </a:extLst>
                  </p:cNvPr>
                  <p:cNvSpPr/>
                  <p:nvPr/>
                </p:nvSpPr>
                <p:spPr>
                  <a:xfrm>
                    <a:off x="10861040" y="955810"/>
                    <a:ext cx="3335476" cy="5307764"/>
                  </a:xfrm>
                  <a:prstGeom prst="rect">
                    <a:avLst/>
                  </a:prstGeom>
                  <a:solidFill>
                    <a:srgbClr val="F2F2F2">
                      <a:alpha val="40000"/>
                    </a:srgb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marL="0" marR="0" lvl="0" indent="0" algn="just" defTabSz="45710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选择窗格</a:t>
                    </a:r>
                    <a:endPara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 </a:t>
                    </a: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“知道了”按钮</a:t>
                    </a:r>
                    <a:endPara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▸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弹窗：一些故事</a:t>
                    </a:r>
                    <a:endPara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▾</a:t>
                    </a: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 Opinion 2 - GitHub</a:t>
                    </a:r>
                  </a:p>
                  <a:p>
                    <a:pPr marL="457108" marR="0" lvl="1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Icon_link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</a:t>
                    </a:r>
                    <a:endParaRPr lang="en-US" altLang="zh-CN" sz="1200" dirty="0">
                      <a:solidFill>
                        <a:prstClr val="black"/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endParaRPr>
                  </a:p>
                  <a:p>
                    <a:pPr marL="455613" marR="0" lvl="1" indent="-12065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▸ </a:t>
                    </a: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组合</a:t>
                    </a:r>
                    <a:endPara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1" indent="1588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分割条</a:t>
                    </a:r>
                    <a:endPara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▸ </a:t>
                    </a: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Opinion 1 – Stories</a:t>
                    </a: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  <a:cs typeface="+mn-cs"/>
                      </a:rPr>
                      <a:t>   Opinions List Background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ic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-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dd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-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filled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ic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-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dd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-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bo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a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rd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Page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Title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Back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Back-background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Quit-b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u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t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ton</a:t>
                    </a:r>
                    <a:endParaRPr lang="zh-CN" altLang="en-US" sz="1200" dirty="0">
                      <a:solidFill>
                        <a:prstClr val="black"/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endParaRP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Version </a:t>
                    </a: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info</a:t>
                    </a:r>
                    <a:endParaRPr lang="zh-CN" altLang="en-US" sz="1200" dirty="0">
                      <a:solidFill>
                        <a:prstClr val="black"/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endParaRP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PPT Title</a:t>
                    </a:r>
                    <a:endParaRPr lang="zh-CN" altLang="en-US" sz="1200" dirty="0">
                      <a:solidFill>
                        <a:prstClr val="black"/>
                      </a:solidFill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</a:endParaRP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▸ HarmonyOS_logo</a:t>
                    </a:r>
                  </a:p>
                  <a:p>
                    <a:pPr algn="just">
                      <a:lnSpc>
                        <a:spcPct val="125000"/>
                      </a:lnSpc>
                      <a:defRPr/>
                    </a:pPr>
                    <a:r>
                      <a:rPr lang="en-US" altLang="zh-CN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   </a:t>
                    </a:r>
                    <a:r>
                      <a:rPr lang="zh-CN" altLang="en-US" sz="1200" dirty="0">
                        <a:solidFill>
                          <a:prstClr val="black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copyright info</a:t>
                    </a:r>
                  </a:p>
                  <a:p>
                    <a:pPr marL="0" marR="0" lvl="0" indent="0" algn="just" defTabSz="457108" rtl="0" eaLnBrk="1" fontAlgn="auto" latinLnBrk="0" hangingPunct="1">
                      <a:lnSpc>
                        <a:spcPct val="12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字魂创粗黑(商用需授权)" panose="00000500000000000000" pitchFamily="2" charset="-122"/>
                      <a:ea typeface="字魂创粗黑(商用需授权)" panose="00000500000000000000" pitchFamily="2" charset="-122"/>
                      <a:cs typeface="+mn-cs"/>
                    </a:endParaRPr>
                  </a:p>
                </p:txBody>
              </p:sp>
              <p:sp>
                <p:nvSpPr>
                  <p:cNvPr id="232" name="矩形: 圆角 231">
                    <a:extLst>
                      <a:ext uri="{FF2B5EF4-FFF2-40B4-BE49-F238E27FC236}">
                        <a16:creationId xmlns:a16="http://schemas.microsoft.com/office/drawing/2014/main" id="{60C58A99-E221-6377-CCBF-19CAAEA66A2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1454" y="1541390"/>
                    <a:ext cx="781634" cy="230762"/>
                  </a:xfrm>
                  <a:prstGeom prst="roundRect">
                    <a:avLst>
                      <a:gd name="adj" fmla="val 24302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100" dirty="0">
                        <a:solidFill>
                          <a:schemeClr val="tx1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全部显示</a:t>
                    </a:r>
                  </a:p>
                </p:txBody>
              </p:sp>
              <p:sp>
                <p:nvSpPr>
                  <p:cNvPr id="233" name="矩形: 圆角 232">
                    <a:extLst>
                      <a:ext uri="{FF2B5EF4-FFF2-40B4-BE49-F238E27FC236}">
                        <a16:creationId xmlns:a16="http://schemas.microsoft.com/office/drawing/2014/main" id="{3373BCD4-E7AE-1A91-EC36-D03D5726ACE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83102" y="1541390"/>
                    <a:ext cx="781634" cy="230762"/>
                  </a:xfrm>
                  <a:prstGeom prst="roundRect">
                    <a:avLst>
                      <a:gd name="adj" fmla="val 24302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100" dirty="0">
                        <a:solidFill>
                          <a:schemeClr val="tx1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rPr>
                      <a:t>全部隐藏</a:t>
                    </a:r>
                  </a:p>
                </p:txBody>
              </p:sp>
              <p:pic>
                <p:nvPicPr>
                  <p:cNvPr id="234" name="图形 233">
                    <a:extLst>
                      <a:ext uri="{FF2B5EF4-FFF2-40B4-BE49-F238E27FC236}">
                        <a16:creationId xmlns:a16="http://schemas.microsoft.com/office/drawing/2014/main" id="{50DCEFDF-C407-8543-D337-EC482A9A46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34396" y="1079312"/>
                    <a:ext cx="193369" cy="193369"/>
                  </a:xfrm>
                  <a:prstGeom prst="rect">
                    <a:avLst/>
                  </a:prstGeom>
                </p:spPr>
              </p:pic>
              <p:sp>
                <p:nvSpPr>
                  <p:cNvPr id="235" name="图形 69">
                    <a:extLst>
                      <a:ext uri="{FF2B5EF4-FFF2-40B4-BE49-F238E27FC236}">
                        <a16:creationId xmlns:a16="http://schemas.microsoft.com/office/drawing/2014/main" id="{2D2EBA72-54A9-84D0-B080-73370A839297}"/>
                      </a:ext>
                    </a:extLst>
                  </p:cNvPr>
                  <p:cNvSpPr/>
                  <p:nvPr/>
                </p:nvSpPr>
                <p:spPr>
                  <a:xfrm>
                    <a:off x="13884537" y="1130002"/>
                    <a:ext cx="96530" cy="96530"/>
                  </a:xfrm>
                  <a:custGeom>
                    <a:avLst/>
                    <a:gdLst>
                      <a:gd name="connsiteX0" fmla="*/ 95204 w 96530"/>
                      <a:gd name="connsiteY0" fmla="*/ 1326 h 96530"/>
                      <a:gd name="connsiteX1" fmla="*/ 95204 w 96530"/>
                      <a:gd name="connsiteY1" fmla="*/ 7727 h 96530"/>
                      <a:gd name="connsiteX2" fmla="*/ 7727 w 96530"/>
                      <a:gd name="connsiteY2" fmla="*/ 95204 h 96530"/>
                      <a:gd name="connsiteX3" fmla="*/ 1326 w 96530"/>
                      <a:gd name="connsiteY3" fmla="*/ 95204 h 96530"/>
                      <a:gd name="connsiteX4" fmla="*/ 1326 w 96530"/>
                      <a:gd name="connsiteY4" fmla="*/ 88803 h 96530"/>
                      <a:gd name="connsiteX5" fmla="*/ 41865 w 96530"/>
                      <a:gd name="connsiteY5" fmla="*/ 48262 h 96530"/>
                      <a:gd name="connsiteX6" fmla="*/ 1326 w 96530"/>
                      <a:gd name="connsiteY6" fmla="*/ 7727 h 96530"/>
                      <a:gd name="connsiteX7" fmla="*/ 1326 w 96530"/>
                      <a:gd name="connsiteY7" fmla="*/ 1326 h 96530"/>
                      <a:gd name="connsiteX8" fmla="*/ 7727 w 96530"/>
                      <a:gd name="connsiteY8" fmla="*/ 1326 h 96530"/>
                      <a:gd name="connsiteX9" fmla="*/ 48265 w 96530"/>
                      <a:gd name="connsiteY9" fmla="*/ 41862 h 96530"/>
                      <a:gd name="connsiteX10" fmla="*/ 88803 w 96530"/>
                      <a:gd name="connsiteY10" fmla="*/ 1326 h 96530"/>
                      <a:gd name="connsiteX11" fmla="*/ 95204 w 96530"/>
                      <a:gd name="connsiteY11" fmla="*/ 1326 h 96530"/>
                      <a:gd name="connsiteX12" fmla="*/ 95204 w 96530"/>
                      <a:gd name="connsiteY12" fmla="*/ 88803 h 96530"/>
                      <a:gd name="connsiteX13" fmla="*/ 95204 w 96530"/>
                      <a:gd name="connsiteY13" fmla="*/ 95204 h 96530"/>
                      <a:gd name="connsiteX14" fmla="*/ 88803 w 96530"/>
                      <a:gd name="connsiteY14" fmla="*/ 95204 h 96530"/>
                      <a:gd name="connsiteX15" fmla="*/ 52533 w 96530"/>
                      <a:gd name="connsiteY15" fmla="*/ 58932 h 96530"/>
                      <a:gd name="connsiteX16" fmla="*/ 58933 w 96530"/>
                      <a:gd name="connsiteY16" fmla="*/ 52532 h 96530"/>
                      <a:gd name="connsiteX17" fmla="*/ 95204 w 96530"/>
                      <a:gd name="connsiteY17" fmla="*/ 88803 h 96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6530" h="96530">
                        <a:moveTo>
                          <a:pt x="95204" y="1326"/>
                        </a:moveTo>
                        <a:cubicBezTo>
                          <a:pt x="96972" y="3093"/>
                          <a:pt x="96972" y="5959"/>
                          <a:pt x="95204" y="7727"/>
                        </a:cubicBezTo>
                        <a:lnTo>
                          <a:pt x="7727" y="95204"/>
                        </a:lnTo>
                        <a:cubicBezTo>
                          <a:pt x="5959" y="96972"/>
                          <a:pt x="3093" y="96972"/>
                          <a:pt x="1326" y="95204"/>
                        </a:cubicBezTo>
                        <a:cubicBezTo>
                          <a:pt x="-442" y="93437"/>
                          <a:pt x="-442" y="90571"/>
                          <a:pt x="1326" y="88803"/>
                        </a:cubicBezTo>
                        <a:lnTo>
                          <a:pt x="41865" y="48262"/>
                        </a:lnTo>
                        <a:lnTo>
                          <a:pt x="1326" y="7727"/>
                        </a:lnTo>
                        <a:cubicBezTo>
                          <a:pt x="-442" y="5959"/>
                          <a:pt x="-442" y="3093"/>
                          <a:pt x="1326" y="1326"/>
                        </a:cubicBezTo>
                        <a:cubicBezTo>
                          <a:pt x="3093" y="-442"/>
                          <a:pt x="5959" y="-442"/>
                          <a:pt x="7727" y="1326"/>
                        </a:cubicBezTo>
                        <a:lnTo>
                          <a:pt x="48265" y="41862"/>
                        </a:lnTo>
                        <a:lnTo>
                          <a:pt x="88803" y="1326"/>
                        </a:lnTo>
                        <a:cubicBezTo>
                          <a:pt x="90571" y="-442"/>
                          <a:pt x="93437" y="-442"/>
                          <a:pt x="95204" y="1326"/>
                        </a:cubicBezTo>
                        <a:close/>
                        <a:moveTo>
                          <a:pt x="95204" y="88803"/>
                        </a:moveTo>
                        <a:cubicBezTo>
                          <a:pt x="96972" y="90571"/>
                          <a:pt x="96972" y="93437"/>
                          <a:pt x="95204" y="95204"/>
                        </a:cubicBezTo>
                        <a:cubicBezTo>
                          <a:pt x="93437" y="96972"/>
                          <a:pt x="90571" y="96972"/>
                          <a:pt x="88803" y="95204"/>
                        </a:cubicBezTo>
                        <a:lnTo>
                          <a:pt x="52533" y="58932"/>
                        </a:lnTo>
                        <a:lnTo>
                          <a:pt x="58933" y="52532"/>
                        </a:lnTo>
                        <a:lnTo>
                          <a:pt x="95204" y="88803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</a:schemeClr>
                  </a:solidFill>
                  <a:ln w="1270" cap="flat">
                    <a:solidFill>
                      <a:schemeClr val="bg2">
                        <a:lumMod val="1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36" name="组合 235">
                    <a:extLst>
                      <a:ext uri="{FF2B5EF4-FFF2-40B4-BE49-F238E27FC236}">
                        <a16:creationId xmlns:a16="http://schemas.microsoft.com/office/drawing/2014/main" id="{C57B7935-63D4-7CFA-EA31-E2724FAB9033}"/>
                      </a:ext>
                    </a:extLst>
                  </p:cNvPr>
                  <p:cNvGrpSpPr/>
                  <p:nvPr/>
                </p:nvGrpSpPr>
                <p:grpSpPr>
                  <a:xfrm>
                    <a:off x="13851913" y="1606098"/>
                    <a:ext cx="129154" cy="129779"/>
                    <a:chOff x="13877970" y="1600897"/>
                    <a:chExt cx="129154" cy="129779"/>
                  </a:xfrm>
                </p:grpSpPr>
                <p:sp>
                  <p:nvSpPr>
                    <p:cNvPr id="240" name="矩形: 圆角 239">
                      <a:extLst>
                        <a:ext uri="{FF2B5EF4-FFF2-40B4-BE49-F238E27FC236}">
                          <a16:creationId xmlns:a16="http://schemas.microsoft.com/office/drawing/2014/main" id="{C086580C-72B5-DA4A-BF04-389C955250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877970" y="1600897"/>
                      <a:ext cx="129154" cy="129779"/>
                    </a:xfrm>
                    <a:prstGeom prst="roundRect">
                      <a:avLst>
                        <a:gd name="adj" fmla="val 24302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100" dirty="0">
                        <a:solidFill>
                          <a:schemeClr val="tx1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endParaRPr>
                    </a:p>
                  </p:txBody>
                </p:sp>
                <p:pic>
                  <p:nvPicPr>
                    <p:cNvPr id="241" name="图形 240">
                      <a:extLst>
                        <a:ext uri="{FF2B5EF4-FFF2-40B4-BE49-F238E27FC236}">
                          <a16:creationId xmlns:a16="http://schemas.microsoft.com/office/drawing/2014/main" id="{F68AE6BC-FA03-9CFB-5C63-553BAE9060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884537" y="1608517"/>
                      <a:ext cx="113953" cy="11395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7" name="组合 236">
                    <a:extLst>
                      <a:ext uri="{FF2B5EF4-FFF2-40B4-BE49-F238E27FC236}">
                        <a16:creationId xmlns:a16="http://schemas.microsoft.com/office/drawing/2014/main" id="{20B062F1-9F0E-6C84-1042-2DDF041C3671}"/>
                      </a:ext>
                    </a:extLst>
                  </p:cNvPr>
                  <p:cNvGrpSpPr/>
                  <p:nvPr/>
                </p:nvGrpSpPr>
                <p:grpSpPr>
                  <a:xfrm>
                    <a:off x="13651361" y="1606098"/>
                    <a:ext cx="129154" cy="129779"/>
                    <a:chOff x="13877970" y="1600897"/>
                    <a:chExt cx="129154" cy="129779"/>
                  </a:xfrm>
                </p:grpSpPr>
                <p:sp>
                  <p:nvSpPr>
                    <p:cNvPr id="238" name="矩形: 圆角 237">
                      <a:extLst>
                        <a:ext uri="{FF2B5EF4-FFF2-40B4-BE49-F238E27FC236}">
                          <a16:creationId xmlns:a16="http://schemas.microsoft.com/office/drawing/2014/main" id="{70FFA03B-F1CC-BACF-EEC8-5E478492E9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877970" y="1600897"/>
                      <a:ext cx="129154" cy="129779"/>
                    </a:xfrm>
                    <a:prstGeom prst="roundRect">
                      <a:avLst>
                        <a:gd name="adj" fmla="val 24302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100" dirty="0">
                        <a:solidFill>
                          <a:schemeClr val="tx1"/>
                        </a:solidFill>
                        <a:latin typeface="字魂创粗黑(商用需授权)" panose="00000500000000000000" pitchFamily="2" charset="-122"/>
                        <a:ea typeface="字魂创粗黑(商用需授权)" panose="00000500000000000000" pitchFamily="2" charset="-122"/>
                      </a:endParaRPr>
                    </a:p>
                  </p:txBody>
                </p:sp>
                <p:pic>
                  <p:nvPicPr>
                    <p:cNvPr id="239" name="图形 238">
                      <a:extLst>
                        <a:ext uri="{FF2B5EF4-FFF2-40B4-BE49-F238E27FC236}">
                          <a16:creationId xmlns:a16="http://schemas.microsoft.com/office/drawing/2014/main" id="{E6FB7547-193B-B6EB-F068-499AB63EDC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V="1">
                      <a:off x="13884537" y="1608517"/>
                      <a:ext cx="113953" cy="113953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227" name="图片 226">
                  <a:extLst>
                    <a:ext uri="{FF2B5EF4-FFF2-40B4-BE49-F238E27FC236}">
                      <a16:creationId xmlns:a16="http://schemas.microsoft.com/office/drawing/2014/main" id="{522B3B93-0A68-D83B-8AF7-961DE7863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clrChange>
                    <a:clrFrom>
                      <a:srgbClr val="F0F0F0"/>
                    </a:clrFrom>
                    <a:clrTo>
                      <a:srgbClr val="F0F0F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3609170" y="2142962"/>
                  <a:ext cx="417953" cy="1097125"/>
                </a:xfrm>
                <a:prstGeom prst="rect">
                  <a:avLst/>
                </a:prstGeom>
              </p:spPr>
            </p:pic>
            <p:pic>
              <p:nvPicPr>
                <p:cNvPr id="228" name="图片 227">
                  <a:extLst>
                    <a:ext uri="{FF2B5EF4-FFF2-40B4-BE49-F238E27FC236}">
                      <a16:creationId xmlns:a16="http://schemas.microsoft.com/office/drawing/2014/main" id="{0226B2D8-612D-9469-4A65-C85B350F36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clrChange>
                    <a:clrFrom>
                      <a:srgbClr val="F0F0F0"/>
                    </a:clrFrom>
                    <a:clrTo>
                      <a:srgbClr val="F0F0F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3609170" y="3291526"/>
                  <a:ext cx="417953" cy="1097125"/>
                </a:xfrm>
                <a:prstGeom prst="rect">
                  <a:avLst/>
                </a:prstGeom>
              </p:spPr>
            </p:pic>
            <p:pic>
              <p:nvPicPr>
                <p:cNvPr id="229" name="图片 228">
                  <a:extLst>
                    <a:ext uri="{FF2B5EF4-FFF2-40B4-BE49-F238E27FC236}">
                      <a16:creationId xmlns:a16="http://schemas.microsoft.com/office/drawing/2014/main" id="{9ED8EE87-44D1-B8DF-49AE-E33F53225B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clrChange>
                    <a:clrFrom>
                      <a:srgbClr val="F0F0F0"/>
                    </a:clrFrom>
                    <a:clrTo>
                      <a:srgbClr val="F0F0F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3609170" y="4427239"/>
                  <a:ext cx="417953" cy="1097125"/>
                </a:xfrm>
                <a:prstGeom prst="rect">
                  <a:avLst/>
                </a:prstGeom>
              </p:spPr>
            </p:pic>
            <p:pic>
              <p:nvPicPr>
                <p:cNvPr id="230" name="图片 229">
                  <a:extLst>
                    <a:ext uri="{FF2B5EF4-FFF2-40B4-BE49-F238E27FC236}">
                      <a16:creationId xmlns:a16="http://schemas.microsoft.com/office/drawing/2014/main" id="{BE18338E-DBB9-E033-1DB9-ED5D030E86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clrChange>
                    <a:clrFrom>
                      <a:srgbClr val="F0F0F0"/>
                    </a:clrFrom>
                    <a:clrTo>
                      <a:srgbClr val="F0F0F0">
                        <a:alpha val="0"/>
                      </a:srgbClr>
                    </a:clrTo>
                  </a:clrChange>
                </a:blip>
                <a:srcRect b="41558"/>
                <a:stretch/>
              </p:blipFill>
              <p:spPr>
                <a:xfrm>
                  <a:off x="13609170" y="5573534"/>
                  <a:ext cx="417953" cy="641183"/>
                </a:xfrm>
                <a:prstGeom prst="rect">
                  <a:avLst/>
                </a:prstGeom>
              </p:spPr>
            </p:pic>
          </p:grpSp>
        </p:grp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0157F241-82B3-9D80-B167-96968EDC0484}"/>
                </a:ext>
              </a:extLst>
            </p:cNvPr>
            <p:cNvSpPr/>
            <p:nvPr/>
          </p:nvSpPr>
          <p:spPr>
            <a:xfrm>
              <a:off x="-121920" y="-167640"/>
              <a:ext cx="14578863" cy="6827520"/>
            </a:xfrm>
            <a:prstGeom prst="rect">
              <a:avLst/>
            </a:prstGeom>
            <a:solidFill>
              <a:srgbClr val="4B4B4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6C196401-2B26-1BE2-D70D-2977CB635A3F}"/>
              </a:ext>
            </a:extLst>
          </p:cNvPr>
          <p:cNvSpPr/>
          <p:nvPr/>
        </p:nvSpPr>
        <p:spPr>
          <a:xfrm>
            <a:off x="0" y="0"/>
            <a:ext cx="14400213" cy="6480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itle-dead dog">
            <a:extLst>
              <a:ext uri="{FF2B5EF4-FFF2-40B4-BE49-F238E27FC236}">
                <a16:creationId xmlns:a16="http://schemas.microsoft.com/office/drawing/2014/main" id="{5B8D31A1-9310-42D3-86AA-CE1B53722EA2}"/>
              </a:ext>
            </a:extLst>
          </p:cNvPr>
          <p:cNvSpPr txBox="1"/>
          <p:nvPr/>
        </p:nvSpPr>
        <p:spPr>
          <a:xfrm>
            <a:off x="2858190" y="387555"/>
            <a:ext cx="1997784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  <a:endParaRPr lang="en-US" altLang="zh-CN" sz="2041" dirty="0">
              <a:solidFill>
                <a:srgbClr val="D1D1D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8" name="Quit bot">
            <a:extLst>
              <a:ext uri="{FF2B5EF4-FFF2-40B4-BE49-F238E27FC236}">
                <a16:creationId xmlns:a16="http://schemas.microsoft.com/office/drawing/2014/main" id="{D2A833D5-57D0-6DA5-8A24-4C4508564E84}"/>
              </a:ext>
            </a:extLst>
          </p:cNvPr>
          <p:cNvGrpSpPr/>
          <p:nvPr/>
        </p:nvGrpSpPr>
        <p:grpSpPr>
          <a:xfrm>
            <a:off x="2936670" y="4814540"/>
            <a:ext cx="3386925" cy="531027"/>
            <a:chOff x="817891" y="4212581"/>
            <a:chExt cx="2986999" cy="468324"/>
          </a:xfrm>
        </p:grpSpPr>
        <p:sp>
          <p:nvSpPr>
            <p:cNvPr id="4" name="矩形: 圆角 3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ACAA8A6C-C9AD-4A0A-793D-96180027C86D}"/>
                </a:ext>
              </a:extLst>
            </p:cNvPr>
            <p:cNvSpPr/>
            <p:nvPr/>
          </p:nvSpPr>
          <p:spPr>
            <a:xfrm>
              <a:off x="817891" y="421258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0A59F7"/>
            </a:solidFill>
            <a:ln>
              <a:noFill/>
            </a:ln>
            <a:effectLst>
              <a:outerShdw blurRad="368300" dist="76200" dir="5400000" algn="t" rotWithShape="0">
                <a:srgbClr val="317AF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734"/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退出黑屏</a:t>
              </a:r>
            </a:p>
          </p:txBody>
        </p:sp>
        <p:sp>
          <p:nvSpPr>
            <p:cNvPr id="6" name="图形 11">
              <a:hlinkClick r:id="" action="ppaction://hlinkshowjump?jump=endshow"/>
              <a:extLst>
                <a:ext uri="{FF2B5EF4-FFF2-40B4-BE49-F238E27FC236}">
                  <a16:creationId xmlns:a16="http://schemas.microsoft.com/office/drawing/2014/main" id="{7F47D60E-5CC3-6D8B-C1EB-93A37860FB0A}"/>
                </a:ext>
              </a:extLst>
            </p:cNvPr>
            <p:cNvSpPr/>
            <p:nvPr/>
          </p:nvSpPr>
          <p:spPr>
            <a:xfrm>
              <a:off x="3414365" y="4343400"/>
              <a:ext cx="206662" cy="199007"/>
            </a:xfrm>
            <a:custGeom>
              <a:avLst/>
              <a:gdLst>
                <a:gd name="connsiteX0" fmla="*/ 250031 w 321468"/>
                <a:gd name="connsiteY0" fmla="*/ 0 h 309562"/>
                <a:gd name="connsiteX1" fmla="*/ 253194 w 321468"/>
                <a:gd name="connsiteY1" fmla="*/ 83 h 309562"/>
                <a:gd name="connsiteX2" fmla="*/ 309563 w 321468"/>
                <a:gd name="connsiteY2" fmla="*/ 59531 h 309562"/>
                <a:gd name="connsiteX3" fmla="*/ 297656 w 321468"/>
                <a:gd name="connsiteY3" fmla="*/ 71438 h 309562"/>
                <a:gd name="connsiteX4" fmla="*/ 285750 w 321468"/>
                <a:gd name="connsiteY4" fmla="*/ 59531 h 309562"/>
                <a:gd name="connsiteX5" fmla="*/ 250031 w 321468"/>
                <a:gd name="connsiteY5" fmla="*/ 23813 h 309562"/>
                <a:gd name="connsiteX6" fmla="*/ 250031 w 321468"/>
                <a:gd name="connsiteY6" fmla="*/ 23813 h 309562"/>
                <a:gd name="connsiteX7" fmla="*/ 59531 w 321468"/>
                <a:gd name="connsiteY7" fmla="*/ 23813 h 309562"/>
                <a:gd name="connsiteX8" fmla="*/ 57086 w 321468"/>
                <a:gd name="connsiteY8" fmla="*/ 23895 h 309562"/>
                <a:gd name="connsiteX9" fmla="*/ 23813 w 321468"/>
                <a:gd name="connsiteY9" fmla="*/ 59531 h 309562"/>
                <a:gd name="connsiteX10" fmla="*/ 23813 w 321468"/>
                <a:gd name="connsiteY10" fmla="*/ 59531 h 309562"/>
                <a:gd name="connsiteX11" fmla="*/ 23813 w 321468"/>
                <a:gd name="connsiteY11" fmla="*/ 250031 h 309562"/>
                <a:gd name="connsiteX12" fmla="*/ 23895 w 321468"/>
                <a:gd name="connsiteY12" fmla="*/ 252476 h 309562"/>
                <a:gd name="connsiteX13" fmla="*/ 59531 w 321468"/>
                <a:gd name="connsiteY13" fmla="*/ 285750 h 309562"/>
                <a:gd name="connsiteX14" fmla="*/ 59531 w 321468"/>
                <a:gd name="connsiteY14" fmla="*/ 285750 h 309562"/>
                <a:gd name="connsiteX15" fmla="*/ 250031 w 321468"/>
                <a:gd name="connsiteY15" fmla="*/ 285750 h 309562"/>
                <a:gd name="connsiteX16" fmla="*/ 252476 w 321468"/>
                <a:gd name="connsiteY16" fmla="*/ 285667 h 309562"/>
                <a:gd name="connsiteX17" fmla="*/ 285750 w 321468"/>
                <a:gd name="connsiteY17" fmla="*/ 250031 h 309562"/>
                <a:gd name="connsiteX18" fmla="*/ 297656 w 321468"/>
                <a:gd name="connsiteY18" fmla="*/ 238125 h 309562"/>
                <a:gd name="connsiteX19" fmla="*/ 309563 w 321468"/>
                <a:gd name="connsiteY19" fmla="*/ 250031 h 309562"/>
                <a:gd name="connsiteX20" fmla="*/ 250031 w 321468"/>
                <a:gd name="connsiteY20" fmla="*/ 309563 h 309562"/>
                <a:gd name="connsiteX21" fmla="*/ 250031 w 321468"/>
                <a:gd name="connsiteY21" fmla="*/ 309563 h 309562"/>
                <a:gd name="connsiteX22" fmla="*/ 59531 w 321468"/>
                <a:gd name="connsiteY22" fmla="*/ 309563 h 309562"/>
                <a:gd name="connsiteX23" fmla="*/ 56370 w 321468"/>
                <a:gd name="connsiteY23" fmla="*/ 309480 h 309562"/>
                <a:gd name="connsiteX24" fmla="*/ 0 w 321468"/>
                <a:gd name="connsiteY24" fmla="*/ 250031 h 309562"/>
                <a:gd name="connsiteX25" fmla="*/ 0 w 321468"/>
                <a:gd name="connsiteY25" fmla="*/ 250031 h 309562"/>
                <a:gd name="connsiteX26" fmla="*/ 0 w 321468"/>
                <a:gd name="connsiteY26" fmla="*/ 59531 h 309562"/>
                <a:gd name="connsiteX27" fmla="*/ 83 w 321468"/>
                <a:gd name="connsiteY27" fmla="*/ 56370 h 309562"/>
                <a:gd name="connsiteX28" fmla="*/ 59531 w 321468"/>
                <a:gd name="connsiteY28" fmla="*/ 0 h 309562"/>
                <a:gd name="connsiteX29" fmla="*/ 59531 w 321468"/>
                <a:gd name="connsiteY29" fmla="*/ 0 h 309562"/>
                <a:gd name="connsiteX30" fmla="*/ 250031 w 321468"/>
                <a:gd name="connsiteY30" fmla="*/ 0 h 309562"/>
                <a:gd name="connsiteX31" fmla="*/ 244219 w 321468"/>
                <a:gd name="connsiteY31" fmla="*/ 82862 h 309562"/>
                <a:gd name="connsiteX32" fmla="*/ 260548 w 321468"/>
                <a:gd name="connsiteY32" fmla="*/ 82382 h 309562"/>
                <a:gd name="connsiteX33" fmla="*/ 260548 w 321468"/>
                <a:gd name="connsiteY33" fmla="*/ 82382 h 309562"/>
                <a:gd name="connsiteX34" fmla="*/ 261056 w 321468"/>
                <a:gd name="connsiteY34" fmla="*/ 82862 h 309562"/>
                <a:gd name="connsiteX35" fmla="*/ 313331 w 321468"/>
                <a:gd name="connsiteY35" fmla="*/ 135138 h 309562"/>
                <a:gd name="connsiteX36" fmla="*/ 315098 w 321468"/>
                <a:gd name="connsiteY36" fmla="*/ 137076 h 309562"/>
                <a:gd name="connsiteX37" fmla="*/ 313996 w 321468"/>
                <a:gd name="connsiteY37" fmla="*/ 173739 h 309562"/>
                <a:gd name="connsiteX38" fmla="*/ 313996 w 321468"/>
                <a:gd name="connsiteY38" fmla="*/ 173739 h 309562"/>
                <a:gd name="connsiteX39" fmla="*/ 313331 w 321468"/>
                <a:gd name="connsiteY39" fmla="*/ 174425 h 309562"/>
                <a:gd name="connsiteX40" fmla="*/ 261056 w 321468"/>
                <a:gd name="connsiteY40" fmla="*/ 226700 h 309562"/>
                <a:gd name="connsiteX41" fmla="*/ 259721 w 321468"/>
                <a:gd name="connsiteY41" fmla="*/ 227852 h 309562"/>
                <a:gd name="connsiteX42" fmla="*/ 244219 w 321468"/>
                <a:gd name="connsiteY42" fmla="*/ 226700 h 309562"/>
                <a:gd name="connsiteX43" fmla="*/ 243738 w 321468"/>
                <a:gd name="connsiteY43" fmla="*/ 210371 h 309562"/>
                <a:gd name="connsiteX44" fmla="*/ 243738 w 321468"/>
                <a:gd name="connsiteY44" fmla="*/ 210371 h 309562"/>
                <a:gd name="connsiteX45" fmla="*/ 244219 w 321468"/>
                <a:gd name="connsiteY45" fmla="*/ 209863 h 309562"/>
                <a:gd name="connsiteX46" fmla="*/ 287401 w 321468"/>
                <a:gd name="connsiteY46" fmla="*/ 166688 h 309562"/>
                <a:gd name="connsiteX47" fmla="*/ 154183 w 321468"/>
                <a:gd name="connsiteY47" fmla="*/ 166688 h 309562"/>
                <a:gd name="connsiteX48" fmla="*/ 142875 w 321468"/>
                <a:gd name="connsiteY48" fmla="*/ 154781 h 309562"/>
                <a:gd name="connsiteX49" fmla="*/ 154183 w 321468"/>
                <a:gd name="connsiteY49" fmla="*/ 142875 h 309562"/>
                <a:gd name="connsiteX50" fmla="*/ 154183 w 321468"/>
                <a:gd name="connsiteY50" fmla="*/ 142875 h 309562"/>
                <a:gd name="connsiteX51" fmla="*/ 287385 w 321468"/>
                <a:gd name="connsiteY51" fmla="*/ 142875 h 309562"/>
                <a:gd name="connsiteX52" fmla="*/ 244219 w 321468"/>
                <a:gd name="connsiteY52" fmla="*/ 99700 h 309562"/>
                <a:gd name="connsiteX53" fmla="*/ 243067 w 321468"/>
                <a:gd name="connsiteY53" fmla="*/ 98365 h 309562"/>
                <a:gd name="connsiteX54" fmla="*/ 244219 w 321468"/>
                <a:gd name="connsiteY54" fmla="*/ 82862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21468" h="309562">
                  <a:moveTo>
                    <a:pt x="250031" y="0"/>
                  </a:moveTo>
                  <a:lnTo>
                    <a:pt x="253194" y="83"/>
                  </a:lnTo>
                  <a:cubicBezTo>
                    <a:pt x="284601" y="1726"/>
                    <a:pt x="309563" y="27714"/>
                    <a:pt x="309563" y="59531"/>
                  </a:cubicBezTo>
                  <a:cubicBezTo>
                    <a:pt x="309563" y="66107"/>
                    <a:pt x="304232" y="71438"/>
                    <a:pt x="297656" y="71438"/>
                  </a:cubicBezTo>
                  <a:cubicBezTo>
                    <a:pt x="291081" y="71438"/>
                    <a:pt x="285750" y="66107"/>
                    <a:pt x="285750" y="59531"/>
                  </a:cubicBezTo>
                  <a:cubicBezTo>
                    <a:pt x="285750" y="39804"/>
                    <a:pt x="269758" y="23813"/>
                    <a:pt x="250031" y="23813"/>
                  </a:cubicBezTo>
                  <a:lnTo>
                    <a:pt x="250031" y="23813"/>
                  </a:lnTo>
                  <a:lnTo>
                    <a:pt x="59531" y="23813"/>
                  </a:lnTo>
                  <a:lnTo>
                    <a:pt x="57086" y="23895"/>
                  </a:lnTo>
                  <a:cubicBezTo>
                    <a:pt x="38499" y="25152"/>
                    <a:pt x="23813" y="40626"/>
                    <a:pt x="23813" y="59531"/>
                  </a:cubicBezTo>
                  <a:lnTo>
                    <a:pt x="23813" y="59531"/>
                  </a:lnTo>
                  <a:lnTo>
                    <a:pt x="23813" y="250031"/>
                  </a:lnTo>
                  <a:lnTo>
                    <a:pt x="23895" y="252476"/>
                  </a:lnTo>
                  <a:cubicBezTo>
                    <a:pt x="25152" y="271062"/>
                    <a:pt x="40626" y="285750"/>
                    <a:pt x="59531" y="285750"/>
                  </a:cubicBezTo>
                  <a:lnTo>
                    <a:pt x="59531" y="285750"/>
                  </a:lnTo>
                  <a:lnTo>
                    <a:pt x="250031" y="285750"/>
                  </a:lnTo>
                  <a:lnTo>
                    <a:pt x="252476" y="285667"/>
                  </a:lnTo>
                  <a:cubicBezTo>
                    <a:pt x="271062" y="284410"/>
                    <a:pt x="285750" y="268937"/>
                    <a:pt x="285750" y="250031"/>
                  </a:cubicBezTo>
                  <a:cubicBezTo>
                    <a:pt x="285750" y="243456"/>
                    <a:pt x="291081" y="238125"/>
                    <a:pt x="297656" y="238125"/>
                  </a:cubicBezTo>
                  <a:cubicBezTo>
                    <a:pt x="304232" y="238125"/>
                    <a:pt x="309563" y="243456"/>
                    <a:pt x="309563" y="250031"/>
                  </a:cubicBezTo>
                  <a:cubicBezTo>
                    <a:pt x="309563" y="282910"/>
                    <a:pt x="282910" y="309563"/>
                    <a:pt x="250031" y="309563"/>
                  </a:cubicBezTo>
                  <a:lnTo>
                    <a:pt x="250031" y="309563"/>
                  </a:lnTo>
                  <a:lnTo>
                    <a:pt x="59531" y="309563"/>
                  </a:lnTo>
                  <a:lnTo>
                    <a:pt x="56370" y="309480"/>
                  </a:lnTo>
                  <a:cubicBezTo>
                    <a:pt x="24961" y="307837"/>
                    <a:pt x="0" y="281850"/>
                    <a:pt x="0" y="250031"/>
                  </a:cubicBezTo>
                  <a:lnTo>
                    <a:pt x="0" y="250031"/>
                  </a:lnTo>
                  <a:lnTo>
                    <a:pt x="0" y="59531"/>
                  </a:lnTo>
                  <a:lnTo>
                    <a:pt x="83" y="56370"/>
                  </a:lnTo>
                  <a:cubicBezTo>
                    <a:pt x="1726" y="24961"/>
                    <a:pt x="27714" y="0"/>
                    <a:pt x="59531" y="0"/>
                  </a:cubicBezTo>
                  <a:lnTo>
                    <a:pt x="59531" y="0"/>
                  </a:lnTo>
                  <a:lnTo>
                    <a:pt x="250031" y="0"/>
                  </a:lnTo>
                  <a:close/>
                  <a:moveTo>
                    <a:pt x="244219" y="82862"/>
                  </a:moveTo>
                  <a:cubicBezTo>
                    <a:pt x="248703" y="78379"/>
                    <a:pt x="255873" y="78219"/>
                    <a:pt x="260548" y="82382"/>
                  </a:cubicBezTo>
                  <a:lnTo>
                    <a:pt x="260548" y="82382"/>
                  </a:lnTo>
                  <a:lnTo>
                    <a:pt x="261056" y="82862"/>
                  </a:lnTo>
                  <a:lnTo>
                    <a:pt x="313331" y="135138"/>
                  </a:lnTo>
                  <a:lnTo>
                    <a:pt x="315098" y="137076"/>
                  </a:lnTo>
                  <a:cubicBezTo>
                    <a:pt x="323945" y="147749"/>
                    <a:pt x="323577" y="163487"/>
                    <a:pt x="313996" y="173739"/>
                  </a:cubicBezTo>
                  <a:lnTo>
                    <a:pt x="313996" y="173739"/>
                  </a:lnTo>
                  <a:lnTo>
                    <a:pt x="313331" y="174425"/>
                  </a:lnTo>
                  <a:lnTo>
                    <a:pt x="261056" y="226700"/>
                  </a:lnTo>
                  <a:lnTo>
                    <a:pt x="259721" y="227852"/>
                  </a:lnTo>
                  <a:cubicBezTo>
                    <a:pt x="255060" y="231311"/>
                    <a:pt x="248447" y="230927"/>
                    <a:pt x="244219" y="226700"/>
                  </a:cubicBezTo>
                  <a:cubicBezTo>
                    <a:pt x="239735" y="222217"/>
                    <a:pt x="239576" y="215048"/>
                    <a:pt x="243738" y="210371"/>
                  </a:cubicBezTo>
                  <a:lnTo>
                    <a:pt x="243738" y="210371"/>
                  </a:lnTo>
                  <a:lnTo>
                    <a:pt x="244219" y="209863"/>
                  </a:lnTo>
                  <a:lnTo>
                    <a:pt x="287401" y="166688"/>
                  </a:lnTo>
                  <a:lnTo>
                    <a:pt x="154183" y="166688"/>
                  </a:lnTo>
                  <a:cubicBezTo>
                    <a:pt x="147941" y="166688"/>
                    <a:pt x="142875" y="161354"/>
                    <a:pt x="142875" y="154781"/>
                  </a:cubicBezTo>
                  <a:cubicBezTo>
                    <a:pt x="142875" y="148209"/>
                    <a:pt x="147941" y="142875"/>
                    <a:pt x="154183" y="142875"/>
                  </a:cubicBezTo>
                  <a:lnTo>
                    <a:pt x="154183" y="142875"/>
                  </a:lnTo>
                  <a:lnTo>
                    <a:pt x="287385" y="142875"/>
                  </a:lnTo>
                  <a:lnTo>
                    <a:pt x="244219" y="99700"/>
                  </a:lnTo>
                  <a:lnTo>
                    <a:pt x="243067" y="98365"/>
                  </a:lnTo>
                  <a:cubicBezTo>
                    <a:pt x="239608" y="93704"/>
                    <a:pt x="239992" y="87089"/>
                    <a:pt x="244219" y="82862"/>
                  </a:cubicBez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10" name="More-opin bot">
            <a:extLst>
              <a:ext uri="{FF2B5EF4-FFF2-40B4-BE49-F238E27FC236}">
                <a16:creationId xmlns:a16="http://schemas.microsoft.com/office/drawing/2014/main" id="{E039C168-BCA9-2012-07FA-55C12B0F4012}"/>
              </a:ext>
            </a:extLst>
          </p:cNvPr>
          <p:cNvGrpSpPr/>
          <p:nvPr/>
        </p:nvGrpSpPr>
        <p:grpSpPr>
          <a:xfrm>
            <a:off x="2943364" y="4168437"/>
            <a:ext cx="3386925" cy="531027"/>
            <a:chOff x="817891" y="3676231"/>
            <a:chExt cx="2986999" cy="468324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7C02064-B31B-41F2-A5BD-2658E8B1ECE8}"/>
                </a:ext>
              </a:extLst>
            </p:cNvPr>
            <p:cNvSpPr/>
            <p:nvPr/>
          </p:nvSpPr>
          <p:spPr>
            <a:xfrm>
              <a:off x="817891" y="3676231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>
                <a:defRPr/>
              </a:pP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更多选项</a:t>
              </a:r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D729C721-9A7F-6217-6EAF-ADE37D1C3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t="5021" b="5021"/>
            <a:stretch/>
          </p:blipFill>
          <p:spPr>
            <a:xfrm>
              <a:off x="3379656" y="3795667"/>
              <a:ext cx="266931" cy="240125"/>
            </a:xfrm>
            <a:prstGeom prst="rect">
              <a:avLst/>
            </a:prstGeom>
          </p:spPr>
        </p:pic>
      </p:grpSp>
      <p:grpSp>
        <p:nvGrpSpPr>
          <p:cNvPr id="43" name="More opin items">
            <a:extLst>
              <a:ext uri="{FF2B5EF4-FFF2-40B4-BE49-F238E27FC236}">
                <a16:creationId xmlns:a16="http://schemas.microsoft.com/office/drawing/2014/main" id="{915F91F3-C118-4F85-D6AA-94E5C44B56D1}"/>
              </a:ext>
            </a:extLst>
          </p:cNvPr>
          <p:cNvGrpSpPr/>
          <p:nvPr/>
        </p:nvGrpSpPr>
        <p:grpSpPr>
          <a:xfrm>
            <a:off x="2936670" y="2758951"/>
            <a:ext cx="3386925" cy="1129915"/>
            <a:chOff x="811987" y="2433176"/>
            <a:chExt cx="2986999" cy="996495"/>
          </a:xfrm>
        </p:grpSpPr>
        <p:sp>
          <p:nvSpPr>
            <p:cNvPr id="12" name="矩形: 圆角 11">
              <a:hlinkClick r:id="rId25" action="ppaction://hlinksldjump"/>
              <a:extLst>
                <a:ext uri="{FF2B5EF4-FFF2-40B4-BE49-F238E27FC236}">
                  <a16:creationId xmlns:a16="http://schemas.microsoft.com/office/drawing/2014/main" id="{D812AB2D-2F7B-DCB4-9E8F-359BBF0D673E}"/>
                </a:ext>
              </a:extLst>
            </p:cNvPr>
            <p:cNvSpPr/>
            <p:nvPr/>
          </p:nvSpPr>
          <p:spPr>
            <a:xfrm>
              <a:off x="811987" y="2433176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>
                <a:defRPr/>
              </a:pP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设置</a:t>
              </a:r>
            </a:p>
          </p:txBody>
        </p:sp>
        <p:sp>
          <p:nvSpPr>
            <p:cNvPr id="17" name="矩形: 圆角 16">
              <a:hlinkClick r:id="rId26" action="ppaction://hlinksldjump"/>
              <a:extLst>
                <a:ext uri="{FF2B5EF4-FFF2-40B4-BE49-F238E27FC236}">
                  <a16:creationId xmlns:a16="http://schemas.microsoft.com/office/drawing/2014/main" id="{33AA0A1D-AEDE-B566-4EAB-AAC16778C145}"/>
                </a:ext>
              </a:extLst>
            </p:cNvPr>
            <p:cNvSpPr/>
            <p:nvPr/>
          </p:nvSpPr>
          <p:spPr>
            <a:xfrm>
              <a:off x="811987" y="2961347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>
                <a:defRPr/>
              </a:pP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关于</a:t>
              </a:r>
            </a:p>
          </p:txBody>
        </p:sp>
        <p:sp>
          <p:nvSpPr>
            <p:cNvPr id="23" name="图形 2">
              <a:hlinkClick r:id="rId25" action="ppaction://hlinksldjump"/>
              <a:extLst>
                <a:ext uri="{FF2B5EF4-FFF2-40B4-BE49-F238E27FC236}">
                  <a16:creationId xmlns:a16="http://schemas.microsoft.com/office/drawing/2014/main" id="{CAB86A4D-ABB3-6A85-0700-F8E001BE1BA8}"/>
                </a:ext>
              </a:extLst>
            </p:cNvPr>
            <p:cNvSpPr/>
            <p:nvPr/>
          </p:nvSpPr>
          <p:spPr>
            <a:xfrm>
              <a:off x="3513121" y="2593174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4" name="图形 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AFECB30-9696-500D-DB75-48BD882D788F}"/>
                </a:ext>
              </a:extLst>
            </p:cNvPr>
            <p:cNvSpPr/>
            <p:nvPr/>
          </p:nvSpPr>
          <p:spPr>
            <a:xfrm>
              <a:off x="3518570" y="3111434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9" name="Title-more">
            <a:extLst>
              <a:ext uri="{FF2B5EF4-FFF2-40B4-BE49-F238E27FC236}">
                <a16:creationId xmlns:a16="http://schemas.microsoft.com/office/drawing/2014/main" id="{9F99BFD9-AC1A-DA83-29C6-4B66B239D6BD}"/>
              </a:ext>
            </a:extLst>
          </p:cNvPr>
          <p:cNvSpPr txBox="1"/>
          <p:nvPr/>
        </p:nvSpPr>
        <p:spPr>
          <a:xfrm>
            <a:off x="2851495" y="396035"/>
            <a:ext cx="1438798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更多选项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67" name="ic_dd">
            <a:extLst>
              <a:ext uri="{FF2B5EF4-FFF2-40B4-BE49-F238E27FC236}">
                <a16:creationId xmlns:a16="http://schemas.microsoft.com/office/drawing/2014/main" id="{E6D317FB-A0F3-10B3-892C-DC287828F908}"/>
              </a:ext>
            </a:extLst>
          </p:cNvPr>
          <p:cNvSpPr/>
          <p:nvPr/>
        </p:nvSpPr>
        <p:spPr>
          <a:xfrm>
            <a:off x="9609408" y="3731220"/>
            <a:ext cx="2344483" cy="1971497"/>
          </a:xfrm>
          <a:custGeom>
            <a:avLst/>
            <a:gdLst>
              <a:gd name="connsiteX0" fmla="*/ 1503744 w 2067648"/>
              <a:gd name="connsiteY0" fmla="*/ 234960 h 1738704"/>
              <a:gd name="connsiteX1" fmla="*/ 1832688 w 2067648"/>
              <a:gd name="connsiteY1" fmla="*/ 563904 h 1738704"/>
              <a:gd name="connsiteX2" fmla="*/ 1832688 w 2067648"/>
              <a:gd name="connsiteY2" fmla="*/ 1409760 h 1738704"/>
              <a:gd name="connsiteX3" fmla="*/ 1503744 w 2067648"/>
              <a:gd name="connsiteY3" fmla="*/ 1738704 h 1738704"/>
              <a:gd name="connsiteX4" fmla="*/ 328944 w 2067648"/>
              <a:gd name="connsiteY4" fmla="*/ 1738704 h 1738704"/>
              <a:gd name="connsiteX5" fmla="*/ 0 w 2067648"/>
              <a:gd name="connsiteY5" fmla="*/ 1409760 h 1738704"/>
              <a:gd name="connsiteX6" fmla="*/ 0 w 2067648"/>
              <a:gd name="connsiteY6" fmla="*/ 563904 h 1738704"/>
              <a:gd name="connsiteX7" fmla="*/ 328944 w 2067648"/>
              <a:gd name="connsiteY7" fmla="*/ 234960 h 1738704"/>
              <a:gd name="connsiteX8" fmla="*/ 1503744 w 2067648"/>
              <a:gd name="connsiteY8" fmla="*/ 234960 h 1738704"/>
              <a:gd name="connsiteX9" fmla="*/ 1503744 w 2067648"/>
              <a:gd name="connsiteY9" fmla="*/ 375936 h 1738704"/>
              <a:gd name="connsiteX10" fmla="*/ 328944 w 2067648"/>
              <a:gd name="connsiteY10" fmla="*/ 375936 h 1738704"/>
              <a:gd name="connsiteX11" fmla="*/ 141065 w 2067648"/>
              <a:gd name="connsiteY11" fmla="*/ 558050 h 1738704"/>
              <a:gd name="connsiteX12" fmla="*/ 140976 w 2067648"/>
              <a:gd name="connsiteY12" fmla="*/ 1409760 h 1738704"/>
              <a:gd name="connsiteX13" fmla="*/ 323090 w 2067648"/>
              <a:gd name="connsiteY13" fmla="*/ 1597634 h 1738704"/>
              <a:gd name="connsiteX14" fmla="*/ 1503744 w 2067648"/>
              <a:gd name="connsiteY14" fmla="*/ 1597728 h 1738704"/>
              <a:gd name="connsiteX15" fmla="*/ 1691618 w 2067648"/>
              <a:gd name="connsiteY15" fmla="*/ 1415615 h 1738704"/>
              <a:gd name="connsiteX16" fmla="*/ 1691712 w 2067648"/>
              <a:gd name="connsiteY16" fmla="*/ 1409760 h 1738704"/>
              <a:gd name="connsiteX17" fmla="*/ 1691712 w 2067648"/>
              <a:gd name="connsiteY17" fmla="*/ 563904 h 1738704"/>
              <a:gd name="connsiteX18" fmla="*/ 1509599 w 2067648"/>
              <a:gd name="connsiteY18" fmla="*/ 376025 h 1738704"/>
              <a:gd name="connsiteX19" fmla="*/ 1503744 w 2067648"/>
              <a:gd name="connsiteY19" fmla="*/ 375936 h 1738704"/>
              <a:gd name="connsiteX20" fmla="*/ 1644720 w 2067648"/>
              <a:gd name="connsiteY20" fmla="*/ 0 h 1738704"/>
              <a:gd name="connsiteX21" fmla="*/ 2067648 w 2067648"/>
              <a:gd name="connsiteY21" fmla="*/ 422928 h 1738704"/>
              <a:gd name="connsiteX22" fmla="*/ 2067648 w 2067648"/>
              <a:gd name="connsiteY22" fmla="*/ 1127808 h 1738704"/>
              <a:gd name="connsiteX23" fmla="*/ 1926691 w 2067648"/>
              <a:gd name="connsiteY23" fmla="*/ 1421273 h 1738704"/>
              <a:gd name="connsiteX24" fmla="*/ 1926672 w 2067648"/>
              <a:gd name="connsiteY24" fmla="*/ 469920 h 1738704"/>
              <a:gd name="connsiteX25" fmla="*/ 1615773 w 2067648"/>
              <a:gd name="connsiteY25" fmla="*/ 141463 h 1738704"/>
              <a:gd name="connsiteX26" fmla="*/ 1597728 w 2067648"/>
              <a:gd name="connsiteY26" fmla="*/ 140976 h 1738704"/>
              <a:gd name="connsiteX27" fmla="*/ 328944 w 2067648"/>
              <a:gd name="connsiteY27" fmla="*/ 140976 h 1738704"/>
              <a:gd name="connsiteX28" fmla="*/ 317294 w 2067648"/>
              <a:gd name="connsiteY28" fmla="*/ 141178 h 1738704"/>
              <a:gd name="connsiteX29" fmla="*/ 610896 w 2067648"/>
              <a:gd name="connsiteY29" fmla="*/ 0 h 1738704"/>
              <a:gd name="connsiteX30" fmla="*/ 1644720 w 2067648"/>
              <a:gd name="connsiteY30" fmla="*/ 0 h 173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067648" h="1738704">
                <a:moveTo>
                  <a:pt x="1503744" y="234960"/>
                </a:moveTo>
                <a:cubicBezTo>
                  <a:pt x="1685415" y="234960"/>
                  <a:pt x="1832688" y="382233"/>
                  <a:pt x="1832688" y="563904"/>
                </a:cubicBezTo>
                <a:lnTo>
                  <a:pt x="1832688" y="1409760"/>
                </a:lnTo>
                <a:cubicBezTo>
                  <a:pt x="1832688" y="1591431"/>
                  <a:pt x="1685415" y="1738704"/>
                  <a:pt x="1503744" y="1738704"/>
                </a:cubicBezTo>
                <a:lnTo>
                  <a:pt x="328944" y="1738704"/>
                </a:lnTo>
                <a:cubicBezTo>
                  <a:pt x="147273" y="1738704"/>
                  <a:pt x="0" y="1591431"/>
                  <a:pt x="0" y="1409760"/>
                </a:cubicBezTo>
                <a:lnTo>
                  <a:pt x="0" y="563904"/>
                </a:lnTo>
                <a:cubicBezTo>
                  <a:pt x="0" y="382233"/>
                  <a:pt x="147273" y="234960"/>
                  <a:pt x="328944" y="234960"/>
                </a:cubicBezTo>
                <a:lnTo>
                  <a:pt x="1503744" y="234960"/>
                </a:lnTo>
                <a:close/>
                <a:moveTo>
                  <a:pt x="1503744" y="375936"/>
                </a:moveTo>
                <a:lnTo>
                  <a:pt x="328944" y="375936"/>
                </a:lnTo>
                <a:cubicBezTo>
                  <a:pt x="227091" y="375936"/>
                  <a:pt x="144158" y="456946"/>
                  <a:pt x="141065" y="558050"/>
                </a:cubicBezTo>
                <a:lnTo>
                  <a:pt x="140976" y="1409760"/>
                </a:lnTo>
                <a:cubicBezTo>
                  <a:pt x="140976" y="1511611"/>
                  <a:pt x="221986" y="1594542"/>
                  <a:pt x="323090" y="1597634"/>
                </a:cubicBezTo>
                <a:lnTo>
                  <a:pt x="1503744" y="1597728"/>
                </a:lnTo>
                <a:cubicBezTo>
                  <a:pt x="1605595" y="1597728"/>
                  <a:pt x="1688526" y="1516714"/>
                  <a:pt x="1691618" y="1415615"/>
                </a:cubicBezTo>
                <a:lnTo>
                  <a:pt x="1691712" y="1409760"/>
                </a:lnTo>
                <a:lnTo>
                  <a:pt x="1691712" y="563904"/>
                </a:lnTo>
                <a:cubicBezTo>
                  <a:pt x="1691712" y="462051"/>
                  <a:pt x="1610698" y="379118"/>
                  <a:pt x="1509599" y="376025"/>
                </a:cubicBezTo>
                <a:lnTo>
                  <a:pt x="1503744" y="375936"/>
                </a:lnTo>
                <a:close/>
                <a:moveTo>
                  <a:pt x="1644720" y="0"/>
                </a:moveTo>
                <a:cubicBezTo>
                  <a:pt x="1878299" y="0"/>
                  <a:pt x="2067648" y="189351"/>
                  <a:pt x="2067648" y="422928"/>
                </a:cubicBezTo>
                <a:lnTo>
                  <a:pt x="2067648" y="1127808"/>
                </a:lnTo>
                <a:cubicBezTo>
                  <a:pt x="2067648" y="1246519"/>
                  <a:pt x="2012630" y="1352383"/>
                  <a:pt x="1926691" y="1421273"/>
                </a:cubicBezTo>
                <a:lnTo>
                  <a:pt x="1926672" y="469920"/>
                </a:lnTo>
                <a:cubicBezTo>
                  <a:pt x="1926672" y="294305"/>
                  <a:pt x="1789051" y="150832"/>
                  <a:pt x="1615773" y="141463"/>
                </a:cubicBezTo>
                <a:lnTo>
                  <a:pt x="1597728" y="140976"/>
                </a:lnTo>
                <a:lnTo>
                  <a:pt x="328944" y="140976"/>
                </a:lnTo>
                <a:cubicBezTo>
                  <a:pt x="325045" y="140976"/>
                  <a:pt x="321160" y="141044"/>
                  <a:pt x="317294" y="141178"/>
                </a:cubicBezTo>
                <a:cubicBezTo>
                  <a:pt x="386092" y="55144"/>
                  <a:pt x="492054" y="0"/>
                  <a:pt x="610896" y="0"/>
                </a:cubicBezTo>
                <a:lnTo>
                  <a:pt x="1644720" y="0"/>
                </a:ln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快捷退出按钮">
            <a:hlinkClick r:id="" action="ppaction://hlinkshowjump?jump=endshow"/>
            <a:extLst>
              <a:ext uri="{FF2B5EF4-FFF2-40B4-BE49-F238E27FC236}">
                <a16:creationId xmlns:a16="http://schemas.microsoft.com/office/drawing/2014/main" id="{2AF092A9-996E-8135-5672-1CAB62EB411B}"/>
              </a:ext>
            </a:extLst>
          </p:cNvPr>
          <p:cNvSpPr/>
          <p:nvPr/>
        </p:nvSpPr>
        <p:spPr>
          <a:xfrm>
            <a:off x="10022798" y="3190564"/>
            <a:ext cx="2361448" cy="3289610"/>
          </a:xfrm>
          <a:prstGeom prst="roundRect">
            <a:avLst>
              <a:gd name="adj" fmla="val 0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08734"/>
            <a:endParaRPr lang="en-US" altLang="zh-CN" sz="1592" dirty="0">
              <a:noFill/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9" name="快捷退出提示">
            <a:hlinkClick r:id="" action="ppaction://hlinkshowjump?jump=endshow"/>
            <a:extLst>
              <a:ext uri="{FF2B5EF4-FFF2-40B4-BE49-F238E27FC236}">
                <a16:creationId xmlns:a16="http://schemas.microsoft.com/office/drawing/2014/main" id="{70994E62-8480-DE96-654A-718B1F816671}"/>
              </a:ext>
            </a:extLst>
          </p:cNvPr>
          <p:cNvSpPr/>
          <p:nvPr/>
        </p:nvSpPr>
        <p:spPr>
          <a:xfrm>
            <a:off x="10016103" y="3190564"/>
            <a:ext cx="2290515" cy="3240088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/>
            <a:endParaRPr lang="en-US" altLang="zh-CN" sz="1361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zh-CN" altLang="en-US" sz="1587" b="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提示：</a:t>
            </a:r>
            <a:endParaRPr lang="en-US" altLang="zh-CN" sz="1587" b="1" dirty="0">
              <a:solidFill>
                <a:prstClr val="black">
                  <a:lumMod val="50000"/>
                  <a:lumOff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zh-CN" altLang="en-US" sz="1361" dirty="0">
                <a:solidFill>
                  <a:prstClr val="black">
                    <a:lumMod val="50000"/>
                    <a:lumOff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在黑屏状态下，点击此处可直接退出黑屏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B05059-8903-E57D-5079-210EE209ED14}"/>
              </a:ext>
            </a:extLst>
          </p:cNvPr>
          <p:cNvSpPr txBox="1"/>
          <p:nvPr/>
        </p:nvSpPr>
        <p:spPr>
          <a:xfrm>
            <a:off x="1885089" y="1403068"/>
            <a:ext cx="10880691" cy="3530826"/>
          </a:xfrm>
          <a:custGeom>
            <a:avLst/>
            <a:gdLst>
              <a:gd name="connsiteX0" fmla="*/ 8121700 w 10880691"/>
              <a:gd name="connsiteY0" fmla="*/ 3004109 h 3530826"/>
              <a:gd name="connsiteX1" fmla="*/ 8619133 w 10880691"/>
              <a:gd name="connsiteY1" fmla="*/ 3004109 h 3530826"/>
              <a:gd name="connsiteX2" fmla="*/ 8619133 w 10880691"/>
              <a:gd name="connsiteY2" fmla="*/ 3501543 h 3530826"/>
              <a:gd name="connsiteX3" fmla="*/ 8121700 w 10880691"/>
              <a:gd name="connsiteY3" fmla="*/ 3501543 h 3530826"/>
              <a:gd name="connsiteX4" fmla="*/ 5216574 w 10880691"/>
              <a:gd name="connsiteY4" fmla="*/ 3004109 h 3530826"/>
              <a:gd name="connsiteX5" fmla="*/ 5714008 w 10880691"/>
              <a:gd name="connsiteY5" fmla="*/ 3004109 h 3530826"/>
              <a:gd name="connsiteX6" fmla="*/ 5714008 w 10880691"/>
              <a:gd name="connsiteY6" fmla="*/ 3501543 h 3530826"/>
              <a:gd name="connsiteX7" fmla="*/ 5216574 w 10880691"/>
              <a:gd name="connsiteY7" fmla="*/ 3501543 h 3530826"/>
              <a:gd name="connsiteX8" fmla="*/ 2311449 w 10880691"/>
              <a:gd name="connsiteY8" fmla="*/ 3004109 h 3530826"/>
              <a:gd name="connsiteX9" fmla="*/ 2808883 w 10880691"/>
              <a:gd name="connsiteY9" fmla="*/ 3004109 h 3530826"/>
              <a:gd name="connsiteX10" fmla="*/ 2808883 w 10880691"/>
              <a:gd name="connsiteY10" fmla="*/ 3501543 h 3530826"/>
              <a:gd name="connsiteX11" fmla="*/ 2311449 w 10880691"/>
              <a:gd name="connsiteY11" fmla="*/ 3501543 h 3530826"/>
              <a:gd name="connsiteX12" fmla="*/ 9817531 w 10880691"/>
              <a:gd name="connsiteY12" fmla="*/ 1931214 h 3530826"/>
              <a:gd name="connsiteX13" fmla="*/ 9709022 w 10880691"/>
              <a:gd name="connsiteY13" fmla="*/ 1942186 h 3530826"/>
              <a:gd name="connsiteX14" fmla="*/ 9607828 w 10880691"/>
              <a:gd name="connsiteY14" fmla="*/ 1975105 h 3530826"/>
              <a:gd name="connsiteX15" fmla="*/ 9432263 w 10880691"/>
              <a:gd name="connsiteY15" fmla="*/ 2092148 h 3530826"/>
              <a:gd name="connsiteX16" fmla="*/ 9310344 w 10880691"/>
              <a:gd name="connsiteY16" fmla="*/ 2262836 h 3530826"/>
              <a:gd name="connsiteX17" fmla="*/ 9261576 w 10880691"/>
              <a:gd name="connsiteY17" fmla="*/ 2482292 h 3530826"/>
              <a:gd name="connsiteX18" fmla="*/ 9272548 w 10880691"/>
              <a:gd name="connsiteY18" fmla="*/ 2590801 h 3530826"/>
              <a:gd name="connsiteX19" fmla="*/ 9305466 w 10880691"/>
              <a:gd name="connsiteY19" fmla="*/ 2691994 h 3530826"/>
              <a:gd name="connsiteX20" fmla="*/ 9427386 w 10880691"/>
              <a:gd name="connsiteY20" fmla="*/ 2867559 h 3530826"/>
              <a:gd name="connsiteX21" fmla="*/ 9602951 w 10880691"/>
              <a:gd name="connsiteY21" fmla="*/ 2989479 h 3530826"/>
              <a:gd name="connsiteX22" fmla="*/ 9822408 w 10880691"/>
              <a:gd name="connsiteY22" fmla="*/ 3033371 h 3530826"/>
              <a:gd name="connsiteX23" fmla="*/ 10041864 w 10880691"/>
              <a:gd name="connsiteY23" fmla="*/ 2989479 h 3530826"/>
              <a:gd name="connsiteX24" fmla="*/ 10222305 w 10880691"/>
              <a:gd name="connsiteY24" fmla="*/ 2867559 h 3530826"/>
              <a:gd name="connsiteX25" fmla="*/ 10339348 w 10880691"/>
              <a:gd name="connsiteY25" fmla="*/ 2691994 h 3530826"/>
              <a:gd name="connsiteX26" fmla="*/ 10372267 w 10880691"/>
              <a:gd name="connsiteY26" fmla="*/ 2590801 h 3530826"/>
              <a:gd name="connsiteX27" fmla="*/ 10383240 w 10880691"/>
              <a:gd name="connsiteY27" fmla="*/ 2482292 h 3530826"/>
              <a:gd name="connsiteX28" fmla="*/ 10339348 w 10880691"/>
              <a:gd name="connsiteY28" fmla="*/ 2267713 h 3530826"/>
              <a:gd name="connsiteX29" fmla="*/ 10222305 w 10880691"/>
              <a:gd name="connsiteY29" fmla="*/ 2092148 h 3530826"/>
              <a:gd name="connsiteX30" fmla="*/ 10041864 w 10880691"/>
              <a:gd name="connsiteY30" fmla="*/ 1975105 h 3530826"/>
              <a:gd name="connsiteX31" fmla="*/ 9817531 w 10880691"/>
              <a:gd name="connsiteY31" fmla="*/ 1931214 h 3530826"/>
              <a:gd name="connsiteX32" fmla="*/ 6912405 w 10880691"/>
              <a:gd name="connsiteY32" fmla="*/ 497434 h 3530826"/>
              <a:gd name="connsiteX33" fmla="*/ 6561275 w 10880691"/>
              <a:gd name="connsiteY33" fmla="*/ 638861 h 3530826"/>
              <a:gd name="connsiteX34" fmla="*/ 6429602 w 10880691"/>
              <a:gd name="connsiteY34" fmla="*/ 1014375 h 3530826"/>
              <a:gd name="connsiteX35" fmla="*/ 6429602 w 10880691"/>
              <a:gd name="connsiteY35" fmla="*/ 2516430 h 3530826"/>
              <a:gd name="connsiteX36" fmla="*/ 6561275 w 10880691"/>
              <a:gd name="connsiteY36" fmla="*/ 2891943 h 3530826"/>
              <a:gd name="connsiteX37" fmla="*/ 6917282 w 10880691"/>
              <a:gd name="connsiteY37" fmla="*/ 3033371 h 3530826"/>
              <a:gd name="connsiteX38" fmla="*/ 7273288 w 10880691"/>
              <a:gd name="connsiteY38" fmla="*/ 2891943 h 3530826"/>
              <a:gd name="connsiteX39" fmla="*/ 7404962 w 10880691"/>
              <a:gd name="connsiteY39" fmla="*/ 2516430 h 3530826"/>
              <a:gd name="connsiteX40" fmla="*/ 7404962 w 10880691"/>
              <a:gd name="connsiteY40" fmla="*/ 1014375 h 3530826"/>
              <a:gd name="connsiteX41" fmla="*/ 7278165 w 10880691"/>
              <a:gd name="connsiteY41" fmla="*/ 638861 h 3530826"/>
              <a:gd name="connsiteX42" fmla="*/ 6912405 w 10880691"/>
              <a:gd name="connsiteY42" fmla="*/ 497434 h 3530826"/>
              <a:gd name="connsiteX43" fmla="*/ 4007280 w 10880691"/>
              <a:gd name="connsiteY43" fmla="*/ 497434 h 3530826"/>
              <a:gd name="connsiteX44" fmla="*/ 3656150 w 10880691"/>
              <a:gd name="connsiteY44" fmla="*/ 638861 h 3530826"/>
              <a:gd name="connsiteX45" fmla="*/ 3524477 w 10880691"/>
              <a:gd name="connsiteY45" fmla="*/ 1014375 h 3530826"/>
              <a:gd name="connsiteX46" fmla="*/ 3524477 w 10880691"/>
              <a:gd name="connsiteY46" fmla="*/ 2516430 h 3530826"/>
              <a:gd name="connsiteX47" fmla="*/ 3656150 w 10880691"/>
              <a:gd name="connsiteY47" fmla="*/ 2891943 h 3530826"/>
              <a:gd name="connsiteX48" fmla="*/ 4012157 w 10880691"/>
              <a:gd name="connsiteY48" fmla="*/ 3033371 h 3530826"/>
              <a:gd name="connsiteX49" fmla="*/ 4368164 w 10880691"/>
              <a:gd name="connsiteY49" fmla="*/ 2891943 h 3530826"/>
              <a:gd name="connsiteX50" fmla="*/ 4499836 w 10880691"/>
              <a:gd name="connsiteY50" fmla="*/ 2516430 h 3530826"/>
              <a:gd name="connsiteX51" fmla="*/ 4499836 w 10880691"/>
              <a:gd name="connsiteY51" fmla="*/ 1014375 h 3530826"/>
              <a:gd name="connsiteX52" fmla="*/ 4373040 w 10880691"/>
              <a:gd name="connsiteY52" fmla="*/ 638861 h 3530826"/>
              <a:gd name="connsiteX53" fmla="*/ 4007280 w 10880691"/>
              <a:gd name="connsiteY53" fmla="*/ 497434 h 3530826"/>
              <a:gd name="connsiteX54" fmla="*/ 9817531 w 10880691"/>
              <a:gd name="connsiteY54" fmla="*/ 497434 h 3530826"/>
              <a:gd name="connsiteX55" fmla="*/ 9471278 w 10880691"/>
              <a:gd name="connsiteY55" fmla="*/ 633985 h 3530826"/>
              <a:gd name="connsiteX56" fmla="*/ 9361550 w 10880691"/>
              <a:gd name="connsiteY56" fmla="*/ 792481 h 3530826"/>
              <a:gd name="connsiteX57" fmla="*/ 9324974 w 10880691"/>
              <a:gd name="connsiteY57" fmla="*/ 994868 h 3530826"/>
              <a:gd name="connsiteX58" fmla="*/ 9471278 w 10880691"/>
              <a:gd name="connsiteY58" fmla="*/ 1360628 h 3530826"/>
              <a:gd name="connsiteX59" fmla="*/ 9822408 w 10880691"/>
              <a:gd name="connsiteY59" fmla="*/ 1492301 h 3530826"/>
              <a:gd name="connsiteX60" fmla="*/ 10173537 w 10880691"/>
              <a:gd name="connsiteY60" fmla="*/ 1360628 h 3530826"/>
              <a:gd name="connsiteX61" fmla="*/ 10319841 w 10880691"/>
              <a:gd name="connsiteY61" fmla="*/ 994868 h 3530826"/>
              <a:gd name="connsiteX62" fmla="*/ 10283875 w 10880691"/>
              <a:gd name="connsiteY62" fmla="*/ 792481 h 3530826"/>
              <a:gd name="connsiteX63" fmla="*/ 10178414 w 10880691"/>
              <a:gd name="connsiteY63" fmla="*/ 633985 h 3530826"/>
              <a:gd name="connsiteX64" fmla="*/ 9817531 w 10880691"/>
              <a:gd name="connsiteY64" fmla="*/ 497434 h 3530826"/>
              <a:gd name="connsiteX65" fmla="*/ 9822408 w 10880691"/>
              <a:gd name="connsiteY65" fmla="*/ 1 h 3530826"/>
              <a:gd name="connsiteX66" fmla="*/ 10024795 w 10880691"/>
              <a:gd name="connsiteY66" fmla="*/ 18898 h 3530826"/>
              <a:gd name="connsiteX67" fmla="*/ 10212551 w 10880691"/>
              <a:gd name="connsiteY67" fmla="*/ 78029 h 3530826"/>
              <a:gd name="connsiteX68" fmla="*/ 10382020 w 10880691"/>
              <a:gd name="connsiteY68" fmla="*/ 170079 h 3530826"/>
              <a:gd name="connsiteX69" fmla="*/ 10529544 w 10880691"/>
              <a:gd name="connsiteY69" fmla="*/ 287732 h 3530826"/>
              <a:gd name="connsiteX70" fmla="*/ 10739246 w 10880691"/>
              <a:gd name="connsiteY70" fmla="*/ 609601 h 3530826"/>
              <a:gd name="connsiteX71" fmla="*/ 10817275 w 10880691"/>
              <a:gd name="connsiteY71" fmla="*/ 1004621 h 3530826"/>
              <a:gd name="connsiteX72" fmla="*/ 10724615 w 10880691"/>
              <a:gd name="connsiteY72" fmla="*/ 1399642 h 3530826"/>
              <a:gd name="connsiteX73" fmla="*/ 10612449 w 10880691"/>
              <a:gd name="connsiteY73" fmla="*/ 1560577 h 3530826"/>
              <a:gd name="connsiteX74" fmla="*/ 10471022 w 10880691"/>
              <a:gd name="connsiteY74" fmla="*/ 1706881 h 3530826"/>
              <a:gd name="connsiteX75" fmla="*/ 10778261 w 10880691"/>
              <a:gd name="connsiteY75" fmla="*/ 2043380 h 3530826"/>
              <a:gd name="connsiteX76" fmla="*/ 10880673 w 10880691"/>
              <a:gd name="connsiteY76" fmla="*/ 2487169 h 3530826"/>
              <a:gd name="connsiteX77" fmla="*/ 10802644 w 10880691"/>
              <a:gd name="connsiteY77" fmla="*/ 2901697 h 3530826"/>
              <a:gd name="connsiteX78" fmla="*/ 10705108 w 10880691"/>
              <a:gd name="connsiteY78" fmla="*/ 3077871 h 3530826"/>
              <a:gd name="connsiteX79" fmla="*/ 10578312 w 10880691"/>
              <a:gd name="connsiteY79" fmla="*/ 3228442 h 3530826"/>
              <a:gd name="connsiteX80" fmla="*/ 10241812 w 10880691"/>
              <a:gd name="connsiteY80" fmla="*/ 3447898 h 3530826"/>
              <a:gd name="connsiteX81" fmla="*/ 9827284 w 10880691"/>
              <a:gd name="connsiteY81" fmla="*/ 3530804 h 3530826"/>
              <a:gd name="connsiteX82" fmla="*/ 9412756 w 10880691"/>
              <a:gd name="connsiteY82" fmla="*/ 3452775 h 3530826"/>
              <a:gd name="connsiteX83" fmla="*/ 9076257 w 10880691"/>
              <a:gd name="connsiteY83" fmla="*/ 3233319 h 3530826"/>
              <a:gd name="connsiteX84" fmla="*/ 8847047 w 10880691"/>
              <a:gd name="connsiteY84" fmla="*/ 2906574 h 3530826"/>
              <a:gd name="connsiteX85" fmla="*/ 8764142 w 10880691"/>
              <a:gd name="connsiteY85" fmla="*/ 2487169 h 3530826"/>
              <a:gd name="connsiteX86" fmla="*/ 8866554 w 10880691"/>
              <a:gd name="connsiteY86" fmla="*/ 2038503 h 3530826"/>
              <a:gd name="connsiteX87" fmla="*/ 9173793 w 10880691"/>
              <a:gd name="connsiteY87" fmla="*/ 1706881 h 3530826"/>
              <a:gd name="connsiteX88" fmla="*/ 8925076 w 10880691"/>
              <a:gd name="connsiteY88" fmla="*/ 1399642 h 3530826"/>
              <a:gd name="connsiteX89" fmla="*/ 8827540 w 10880691"/>
              <a:gd name="connsiteY89" fmla="*/ 1004621 h 3530826"/>
              <a:gd name="connsiteX90" fmla="*/ 8905569 w 10880691"/>
              <a:gd name="connsiteY90" fmla="*/ 609601 h 3530826"/>
              <a:gd name="connsiteX91" fmla="*/ 8998228 w 10880691"/>
              <a:gd name="connsiteY91" fmla="*/ 440132 h 3530826"/>
              <a:gd name="connsiteX92" fmla="*/ 9120148 w 10880691"/>
              <a:gd name="connsiteY92" fmla="*/ 292609 h 3530826"/>
              <a:gd name="connsiteX93" fmla="*/ 9263405 w 10880691"/>
              <a:gd name="connsiteY93" fmla="*/ 170689 h 3530826"/>
              <a:gd name="connsiteX94" fmla="*/ 9432263 w 10880691"/>
              <a:gd name="connsiteY94" fmla="*/ 78029 h 3530826"/>
              <a:gd name="connsiteX95" fmla="*/ 9620020 w 10880691"/>
              <a:gd name="connsiteY95" fmla="*/ 18898 h 3530826"/>
              <a:gd name="connsiteX96" fmla="*/ 9822408 w 10880691"/>
              <a:gd name="connsiteY96" fmla="*/ 1 h 3530826"/>
              <a:gd name="connsiteX97" fmla="*/ 6917282 w 10880691"/>
              <a:gd name="connsiteY97" fmla="*/ 1 h 3530826"/>
              <a:gd name="connsiteX98" fmla="*/ 7119669 w 10880691"/>
              <a:gd name="connsiteY98" fmla="*/ 18289 h 3530826"/>
              <a:gd name="connsiteX99" fmla="*/ 7307426 w 10880691"/>
              <a:gd name="connsiteY99" fmla="*/ 73153 h 3530826"/>
              <a:gd name="connsiteX100" fmla="*/ 7619541 w 10880691"/>
              <a:gd name="connsiteY100" fmla="*/ 277978 h 3530826"/>
              <a:gd name="connsiteX101" fmla="*/ 7829243 w 10880691"/>
              <a:gd name="connsiteY101" fmla="*/ 590093 h 3530826"/>
              <a:gd name="connsiteX102" fmla="*/ 7884107 w 10880691"/>
              <a:gd name="connsiteY102" fmla="*/ 777850 h 3530826"/>
              <a:gd name="connsiteX103" fmla="*/ 7902395 w 10880691"/>
              <a:gd name="connsiteY103" fmla="*/ 980237 h 3530826"/>
              <a:gd name="connsiteX104" fmla="*/ 7902395 w 10880691"/>
              <a:gd name="connsiteY104" fmla="*/ 2550567 h 3530826"/>
              <a:gd name="connsiteX105" fmla="*/ 7829243 w 10880691"/>
              <a:gd name="connsiteY105" fmla="*/ 2935834 h 3530826"/>
              <a:gd name="connsiteX106" fmla="*/ 7619541 w 10880691"/>
              <a:gd name="connsiteY106" fmla="*/ 3247950 h 3530826"/>
              <a:gd name="connsiteX107" fmla="*/ 7307426 w 10880691"/>
              <a:gd name="connsiteY107" fmla="*/ 3452775 h 3530826"/>
              <a:gd name="connsiteX108" fmla="*/ 7119669 w 10880691"/>
              <a:gd name="connsiteY108" fmla="*/ 3511906 h 3530826"/>
              <a:gd name="connsiteX109" fmla="*/ 6917282 w 10880691"/>
              <a:gd name="connsiteY109" fmla="*/ 3530804 h 3530826"/>
              <a:gd name="connsiteX110" fmla="*/ 6532015 w 10880691"/>
              <a:gd name="connsiteY110" fmla="*/ 3457652 h 3530826"/>
              <a:gd name="connsiteX111" fmla="*/ 6219899 w 10880691"/>
              <a:gd name="connsiteY111" fmla="*/ 3252826 h 3530826"/>
              <a:gd name="connsiteX112" fmla="*/ 6010197 w 10880691"/>
              <a:gd name="connsiteY112" fmla="*/ 2945588 h 3530826"/>
              <a:gd name="connsiteX113" fmla="*/ 5932168 w 10880691"/>
              <a:gd name="connsiteY113" fmla="*/ 2550567 h 3530826"/>
              <a:gd name="connsiteX114" fmla="*/ 5932168 w 10880691"/>
              <a:gd name="connsiteY114" fmla="*/ 980237 h 3530826"/>
              <a:gd name="connsiteX115" fmla="*/ 6005320 w 10880691"/>
              <a:gd name="connsiteY115" fmla="*/ 594970 h 3530826"/>
              <a:gd name="connsiteX116" fmla="*/ 6210146 w 10880691"/>
              <a:gd name="connsiteY116" fmla="*/ 282855 h 3530826"/>
              <a:gd name="connsiteX117" fmla="*/ 6522261 w 10880691"/>
              <a:gd name="connsiteY117" fmla="*/ 73153 h 3530826"/>
              <a:gd name="connsiteX118" fmla="*/ 6917282 w 10880691"/>
              <a:gd name="connsiteY118" fmla="*/ 1 h 3530826"/>
              <a:gd name="connsiteX119" fmla="*/ 4012157 w 10880691"/>
              <a:gd name="connsiteY119" fmla="*/ 1 h 3530826"/>
              <a:gd name="connsiteX120" fmla="*/ 4214544 w 10880691"/>
              <a:gd name="connsiteY120" fmla="*/ 18289 h 3530826"/>
              <a:gd name="connsiteX121" fmla="*/ 4402301 w 10880691"/>
              <a:gd name="connsiteY121" fmla="*/ 73153 h 3530826"/>
              <a:gd name="connsiteX122" fmla="*/ 4714416 w 10880691"/>
              <a:gd name="connsiteY122" fmla="*/ 277978 h 3530826"/>
              <a:gd name="connsiteX123" fmla="*/ 4924119 w 10880691"/>
              <a:gd name="connsiteY123" fmla="*/ 590093 h 3530826"/>
              <a:gd name="connsiteX124" fmla="*/ 4978982 w 10880691"/>
              <a:gd name="connsiteY124" fmla="*/ 777850 h 3530826"/>
              <a:gd name="connsiteX125" fmla="*/ 4997271 w 10880691"/>
              <a:gd name="connsiteY125" fmla="*/ 980237 h 3530826"/>
              <a:gd name="connsiteX126" fmla="*/ 4997271 w 10880691"/>
              <a:gd name="connsiteY126" fmla="*/ 2550567 h 3530826"/>
              <a:gd name="connsiteX127" fmla="*/ 4924119 w 10880691"/>
              <a:gd name="connsiteY127" fmla="*/ 2935834 h 3530826"/>
              <a:gd name="connsiteX128" fmla="*/ 4714416 w 10880691"/>
              <a:gd name="connsiteY128" fmla="*/ 3247950 h 3530826"/>
              <a:gd name="connsiteX129" fmla="*/ 4402301 w 10880691"/>
              <a:gd name="connsiteY129" fmla="*/ 3452775 h 3530826"/>
              <a:gd name="connsiteX130" fmla="*/ 4214544 w 10880691"/>
              <a:gd name="connsiteY130" fmla="*/ 3511906 h 3530826"/>
              <a:gd name="connsiteX131" fmla="*/ 4012157 w 10880691"/>
              <a:gd name="connsiteY131" fmla="*/ 3530804 h 3530826"/>
              <a:gd name="connsiteX132" fmla="*/ 3626890 w 10880691"/>
              <a:gd name="connsiteY132" fmla="*/ 3457652 h 3530826"/>
              <a:gd name="connsiteX133" fmla="*/ 3314774 w 10880691"/>
              <a:gd name="connsiteY133" fmla="*/ 3252826 h 3530826"/>
              <a:gd name="connsiteX134" fmla="*/ 3105072 w 10880691"/>
              <a:gd name="connsiteY134" fmla="*/ 2945588 h 3530826"/>
              <a:gd name="connsiteX135" fmla="*/ 3027044 w 10880691"/>
              <a:gd name="connsiteY135" fmla="*/ 2550567 h 3530826"/>
              <a:gd name="connsiteX136" fmla="*/ 3027044 w 10880691"/>
              <a:gd name="connsiteY136" fmla="*/ 980237 h 3530826"/>
              <a:gd name="connsiteX137" fmla="*/ 3100195 w 10880691"/>
              <a:gd name="connsiteY137" fmla="*/ 594970 h 3530826"/>
              <a:gd name="connsiteX138" fmla="*/ 3305021 w 10880691"/>
              <a:gd name="connsiteY138" fmla="*/ 282855 h 3530826"/>
              <a:gd name="connsiteX139" fmla="*/ 3617136 w 10880691"/>
              <a:gd name="connsiteY139" fmla="*/ 73153 h 3530826"/>
              <a:gd name="connsiteX140" fmla="*/ 4012157 w 10880691"/>
              <a:gd name="connsiteY140" fmla="*/ 1 h 3530826"/>
              <a:gd name="connsiteX141" fmla="*/ 975360 w 10880691"/>
              <a:gd name="connsiteY141" fmla="*/ 1 h 3530826"/>
              <a:gd name="connsiteX142" fmla="*/ 1404518 w 10880691"/>
              <a:gd name="connsiteY142" fmla="*/ 82906 h 3530826"/>
              <a:gd name="connsiteX143" fmla="*/ 1726388 w 10880691"/>
              <a:gd name="connsiteY143" fmla="*/ 312116 h 3530826"/>
              <a:gd name="connsiteX144" fmla="*/ 1931212 w 10880691"/>
              <a:gd name="connsiteY144" fmla="*/ 629108 h 3530826"/>
              <a:gd name="connsiteX145" fmla="*/ 1981809 w 10880691"/>
              <a:gd name="connsiteY145" fmla="*/ 809550 h 3530826"/>
              <a:gd name="connsiteX146" fmla="*/ 1999488 w 10880691"/>
              <a:gd name="connsiteY146" fmla="*/ 989991 h 3530826"/>
              <a:gd name="connsiteX147" fmla="*/ 1926336 w 10880691"/>
              <a:gd name="connsiteY147" fmla="*/ 1370382 h 3530826"/>
              <a:gd name="connsiteX148" fmla="*/ 1628850 w 10880691"/>
              <a:gd name="connsiteY148" fmla="*/ 1706881 h 3530826"/>
              <a:gd name="connsiteX149" fmla="*/ 1818436 w 10880691"/>
              <a:gd name="connsiteY149" fmla="*/ 1862938 h 3530826"/>
              <a:gd name="connsiteX150" fmla="*/ 1945843 w 10880691"/>
              <a:gd name="connsiteY150" fmla="*/ 2048257 h 3530826"/>
              <a:gd name="connsiteX151" fmla="*/ 2038503 w 10880691"/>
              <a:gd name="connsiteY151" fmla="*/ 2467662 h 3530826"/>
              <a:gd name="connsiteX152" fmla="*/ 1960473 w 10880691"/>
              <a:gd name="connsiteY152" fmla="*/ 2896820 h 3530826"/>
              <a:gd name="connsiteX153" fmla="*/ 1862938 w 10880691"/>
              <a:gd name="connsiteY153" fmla="*/ 3079700 h 3530826"/>
              <a:gd name="connsiteX154" fmla="*/ 1736141 w 10880691"/>
              <a:gd name="connsiteY154" fmla="*/ 3233319 h 3530826"/>
              <a:gd name="connsiteX155" fmla="*/ 1404518 w 10880691"/>
              <a:gd name="connsiteY155" fmla="*/ 3452775 h 3530826"/>
              <a:gd name="connsiteX156" fmla="*/ 1202130 w 10880691"/>
              <a:gd name="connsiteY156" fmla="*/ 3511906 h 3530826"/>
              <a:gd name="connsiteX157" fmla="*/ 985113 w 10880691"/>
              <a:gd name="connsiteY157" fmla="*/ 3530804 h 3530826"/>
              <a:gd name="connsiteX158" fmla="*/ 633983 w 10880691"/>
              <a:gd name="connsiteY158" fmla="*/ 3467406 h 3530826"/>
              <a:gd name="connsiteX159" fmla="*/ 341375 w 10880691"/>
              <a:gd name="connsiteY159" fmla="*/ 3291841 h 3530826"/>
              <a:gd name="connsiteX160" fmla="*/ 121920 w 10880691"/>
              <a:gd name="connsiteY160" fmla="*/ 3008986 h 3530826"/>
              <a:gd name="connsiteX161" fmla="*/ 0 w 10880691"/>
              <a:gd name="connsiteY161" fmla="*/ 2638349 h 3530826"/>
              <a:gd name="connsiteX162" fmla="*/ 497433 w 10880691"/>
              <a:gd name="connsiteY162" fmla="*/ 2638349 h 3530826"/>
              <a:gd name="connsiteX163" fmla="*/ 577291 w 10880691"/>
              <a:gd name="connsiteY163" fmla="*/ 2800503 h 3530826"/>
              <a:gd name="connsiteX164" fmla="*/ 682751 w 10880691"/>
              <a:gd name="connsiteY164" fmla="*/ 2926081 h 3530826"/>
              <a:gd name="connsiteX165" fmla="*/ 1014375 w 10880691"/>
              <a:gd name="connsiteY165" fmla="*/ 3033371 h 3530826"/>
              <a:gd name="connsiteX166" fmla="*/ 1219199 w 10880691"/>
              <a:gd name="connsiteY166" fmla="*/ 2994356 h 3530826"/>
              <a:gd name="connsiteX167" fmla="*/ 1385011 w 10880691"/>
              <a:gd name="connsiteY167" fmla="*/ 2882190 h 3530826"/>
              <a:gd name="connsiteX168" fmla="*/ 1502054 w 10880691"/>
              <a:gd name="connsiteY168" fmla="*/ 2711501 h 3530826"/>
              <a:gd name="connsiteX169" fmla="*/ 1541069 w 10880691"/>
              <a:gd name="connsiteY169" fmla="*/ 2482292 h 3530826"/>
              <a:gd name="connsiteX170" fmla="*/ 1497177 w 10880691"/>
              <a:gd name="connsiteY170" fmla="*/ 2248206 h 3530826"/>
              <a:gd name="connsiteX171" fmla="*/ 1380134 w 10880691"/>
              <a:gd name="connsiteY171" fmla="*/ 2072641 h 3530826"/>
              <a:gd name="connsiteX172" fmla="*/ 1302715 w 10880691"/>
              <a:gd name="connsiteY172" fmla="*/ 2011681 h 3530826"/>
              <a:gd name="connsiteX173" fmla="*/ 1214322 w 10880691"/>
              <a:gd name="connsiteY173" fmla="*/ 1965351 h 3530826"/>
              <a:gd name="connsiteX174" fmla="*/ 1024128 w 10880691"/>
              <a:gd name="connsiteY174" fmla="*/ 1931214 h 3530826"/>
              <a:gd name="connsiteX175" fmla="*/ 794918 w 10880691"/>
              <a:gd name="connsiteY175" fmla="*/ 1931214 h 3530826"/>
              <a:gd name="connsiteX176" fmla="*/ 794918 w 10880691"/>
              <a:gd name="connsiteY176" fmla="*/ 1492301 h 3530826"/>
              <a:gd name="connsiteX177" fmla="*/ 950975 w 10880691"/>
              <a:gd name="connsiteY177" fmla="*/ 1492301 h 3530826"/>
              <a:gd name="connsiteX178" fmla="*/ 1204569 w 10880691"/>
              <a:gd name="connsiteY178" fmla="*/ 1448410 h 3530826"/>
              <a:gd name="connsiteX179" fmla="*/ 1375257 w 10880691"/>
              <a:gd name="connsiteY179" fmla="*/ 1336244 h 3530826"/>
              <a:gd name="connsiteX180" fmla="*/ 1431341 w 10880691"/>
              <a:gd name="connsiteY180" fmla="*/ 1263702 h 3530826"/>
              <a:gd name="connsiteX181" fmla="*/ 1472793 w 10880691"/>
              <a:gd name="connsiteY181" fmla="*/ 1180186 h 3530826"/>
              <a:gd name="connsiteX182" fmla="*/ 1502054 w 10880691"/>
              <a:gd name="connsiteY182" fmla="*/ 999745 h 3530826"/>
              <a:gd name="connsiteX183" fmla="*/ 1463039 w 10880691"/>
              <a:gd name="connsiteY183" fmla="*/ 794919 h 3530826"/>
              <a:gd name="connsiteX184" fmla="*/ 1350873 w 10880691"/>
              <a:gd name="connsiteY184" fmla="*/ 633985 h 3530826"/>
              <a:gd name="connsiteX185" fmla="*/ 1189939 w 10880691"/>
              <a:gd name="connsiteY185" fmla="*/ 531572 h 3530826"/>
              <a:gd name="connsiteX186" fmla="*/ 994867 w 10880691"/>
              <a:gd name="connsiteY186" fmla="*/ 497434 h 3530826"/>
              <a:gd name="connsiteX187" fmla="*/ 842466 w 10880691"/>
              <a:gd name="connsiteY187" fmla="*/ 522428 h 3530826"/>
              <a:gd name="connsiteX188" fmla="*/ 697382 w 10880691"/>
              <a:gd name="connsiteY188" fmla="*/ 594970 h 3530826"/>
              <a:gd name="connsiteX189" fmla="*/ 581558 w 10880691"/>
              <a:gd name="connsiteY189" fmla="*/ 726644 h 3530826"/>
              <a:gd name="connsiteX190" fmla="*/ 516941 w 10880691"/>
              <a:gd name="connsiteY190" fmla="*/ 916839 h 3530826"/>
              <a:gd name="connsiteX191" fmla="*/ 19507 w 10880691"/>
              <a:gd name="connsiteY191" fmla="*/ 916839 h 3530826"/>
              <a:gd name="connsiteX192" fmla="*/ 126797 w 10880691"/>
              <a:gd name="connsiteY192" fmla="*/ 551079 h 3530826"/>
              <a:gd name="connsiteX193" fmla="*/ 341375 w 10880691"/>
              <a:gd name="connsiteY193" fmla="*/ 258471 h 3530826"/>
              <a:gd name="connsiteX194" fmla="*/ 633983 w 10880691"/>
              <a:gd name="connsiteY194" fmla="*/ 68276 h 3530826"/>
              <a:gd name="connsiteX195" fmla="*/ 975360 w 10880691"/>
              <a:gd name="connsiteY195" fmla="*/ 1 h 35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10880691" h="3530826">
                <a:moveTo>
                  <a:pt x="8121700" y="3004109"/>
                </a:moveTo>
                <a:lnTo>
                  <a:pt x="8619133" y="3004109"/>
                </a:lnTo>
                <a:lnTo>
                  <a:pt x="8619133" y="3501543"/>
                </a:lnTo>
                <a:lnTo>
                  <a:pt x="8121700" y="3501543"/>
                </a:lnTo>
                <a:close/>
                <a:moveTo>
                  <a:pt x="5216574" y="3004109"/>
                </a:moveTo>
                <a:lnTo>
                  <a:pt x="5714008" y="3004109"/>
                </a:lnTo>
                <a:lnTo>
                  <a:pt x="5714008" y="3501543"/>
                </a:lnTo>
                <a:lnTo>
                  <a:pt x="5216574" y="3501543"/>
                </a:lnTo>
                <a:close/>
                <a:moveTo>
                  <a:pt x="2311449" y="3004109"/>
                </a:moveTo>
                <a:lnTo>
                  <a:pt x="2808883" y="3004109"/>
                </a:lnTo>
                <a:lnTo>
                  <a:pt x="2808883" y="3501543"/>
                </a:lnTo>
                <a:lnTo>
                  <a:pt x="2311449" y="3501543"/>
                </a:lnTo>
                <a:close/>
                <a:moveTo>
                  <a:pt x="9817531" y="1931214"/>
                </a:moveTo>
                <a:cubicBezTo>
                  <a:pt x="9780752" y="1931214"/>
                  <a:pt x="9744582" y="1934871"/>
                  <a:pt x="9709022" y="1942186"/>
                </a:cubicBezTo>
                <a:cubicBezTo>
                  <a:pt x="9673462" y="1949501"/>
                  <a:pt x="9639730" y="1960474"/>
                  <a:pt x="9607828" y="1975105"/>
                </a:cubicBezTo>
                <a:cubicBezTo>
                  <a:pt x="9539553" y="2004365"/>
                  <a:pt x="9481031" y="2043380"/>
                  <a:pt x="9432263" y="2092148"/>
                </a:cubicBezTo>
                <a:cubicBezTo>
                  <a:pt x="9379431" y="2141729"/>
                  <a:pt x="9338792" y="2198625"/>
                  <a:pt x="9310344" y="2262836"/>
                </a:cubicBezTo>
                <a:cubicBezTo>
                  <a:pt x="9277019" y="2331111"/>
                  <a:pt x="9260763" y="2404263"/>
                  <a:pt x="9261576" y="2482292"/>
                </a:cubicBezTo>
                <a:cubicBezTo>
                  <a:pt x="9261576" y="2519071"/>
                  <a:pt x="9265232" y="2555241"/>
                  <a:pt x="9272548" y="2590801"/>
                </a:cubicBezTo>
                <a:cubicBezTo>
                  <a:pt x="9279863" y="2626361"/>
                  <a:pt x="9290837" y="2660092"/>
                  <a:pt x="9305466" y="2691994"/>
                </a:cubicBezTo>
                <a:cubicBezTo>
                  <a:pt x="9333914" y="2760270"/>
                  <a:pt x="9374555" y="2818791"/>
                  <a:pt x="9427386" y="2867559"/>
                </a:cubicBezTo>
                <a:cubicBezTo>
                  <a:pt x="9476154" y="2920391"/>
                  <a:pt x="9534676" y="2961031"/>
                  <a:pt x="9602951" y="2989479"/>
                </a:cubicBezTo>
                <a:cubicBezTo>
                  <a:pt x="9671226" y="3018740"/>
                  <a:pt x="9744379" y="3033371"/>
                  <a:pt x="9822408" y="3033371"/>
                </a:cubicBezTo>
                <a:cubicBezTo>
                  <a:pt x="9900437" y="3033371"/>
                  <a:pt x="9973588" y="3018740"/>
                  <a:pt x="10041864" y="2989479"/>
                </a:cubicBezTo>
                <a:cubicBezTo>
                  <a:pt x="10109326" y="2961031"/>
                  <a:pt x="10169474" y="2920391"/>
                  <a:pt x="10222305" y="2867559"/>
                </a:cubicBezTo>
                <a:cubicBezTo>
                  <a:pt x="10271073" y="2813914"/>
                  <a:pt x="10310087" y="2755393"/>
                  <a:pt x="10339348" y="2691994"/>
                </a:cubicBezTo>
                <a:cubicBezTo>
                  <a:pt x="10353979" y="2660092"/>
                  <a:pt x="10364951" y="2626361"/>
                  <a:pt x="10372267" y="2590801"/>
                </a:cubicBezTo>
                <a:cubicBezTo>
                  <a:pt x="10379582" y="2555241"/>
                  <a:pt x="10383240" y="2519071"/>
                  <a:pt x="10383240" y="2482292"/>
                </a:cubicBezTo>
                <a:cubicBezTo>
                  <a:pt x="10383240" y="2408327"/>
                  <a:pt x="10368609" y="2336801"/>
                  <a:pt x="10339348" y="2267713"/>
                </a:cubicBezTo>
                <a:cubicBezTo>
                  <a:pt x="10310087" y="2204314"/>
                  <a:pt x="10271073" y="2145793"/>
                  <a:pt x="10222305" y="2092148"/>
                </a:cubicBezTo>
                <a:cubicBezTo>
                  <a:pt x="10169474" y="2043380"/>
                  <a:pt x="10109326" y="2004365"/>
                  <a:pt x="10041864" y="1975105"/>
                </a:cubicBezTo>
                <a:cubicBezTo>
                  <a:pt x="9969524" y="1945844"/>
                  <a:pt x="9894747" y="1931214"/>
                  <a:pt x="9817531" y="1931214"/>
                </a:cubicBezTo>
                <a:close/>
                <a:moveTo>
                  <a:pt x="6912405" y="497434"/>
                </a:moveTo>
                <a:cubicBezTo>
                  <a:pt x="6766101" y="498247"/>
                  <a:pt x="6649057" y="545390"/>
                  <a:pt x="6561275" y="638861"/>
                </a:cubicBezTo>
                <a:cubicBezTo>
                  <a:pt x="6473493" y="732334"/>
                  <a:pt x="6429602" y="857505"/>
                  <a:pt x="6429602" y="1014375"/>
                </a:cubicBezTo>
                <a:lnTo>
                  <a:pt x="6429602" y="2516430"/>
                </a:lnTo>
                <a:cubicBezTo>
                  <a:pt x="6429602" y="2673300"/>
                  <a:pt x="6473493" y="2798471"/>
                  <a:pt x="6561275" y="2891943"/>
                </a:cubicBezTo>
                <a:cubicBezTo>
                  <a:pt x="6648245" y="2985415"/>
                  <a:pt x="6766914" y="3032558"/>
                  <a:pt x="6917282" y="3033371"/>
                </a:cubicBezTo>
                <a:cubicBezTo>
                  <a:pt x="7067650" y="3032558"/>
                  <a:pt x="7186318" y="2985415"/>
                  <a:pt x="7273288" y="2891943"/>
                </a:cubicBezTo>
                <a:cubicBezTo>
                  <a:pt x="7361070" y="2798471"/>
                  <a:pt x="7404962" y="2673300"/>
                  <a:pt x="7404962" y="2516430"/>
                </a:cubicBezTo>
                <a:lnTo>
                  <a:pt x="7404962" y="1014375"/>
                </a:lnTo>
                <a:cubicBezTo>
                  <a:pt x="7404149" y="857505"/>
                  <a:pt x="7361883" y="732334"/>
                  <a:pt x="7278165" y="638861"/>
                </a:cubicBezTo>
                <a:cubicBezTo>
                  <a:pt x="7190382" y="545390"/>
                  <a:pt x="7068463" y="498247"/>
                  <a:pt x="6912405" y="497434"/>
                </a:cubicBezTo>
                <a:close/>
                <a:moveTo>
                  <a:pt x="4007280" y="497434"/>
                </a:moveTo>
                <a:cubicBezTo>
                  <a:pt x="3860976" y="498247"/>
                  <a:pt x="3743933" y="545390"/>
                  <a:pt x="3656150" y="638861"/>
                </a:cubicBezTo>
                <a:cubicBezTo>
                  <a:pt x="3568368" y="732334"/>
                  <a:pt x="3524477" y="857505"/>
                  <a:pt x="3524477" y="1014375"/>
                </a:cubicBezTo>
                <a:lnTo>
                  <a:pt x="3524477" y="2516430"/>
                </a:lnTo>
                <a:cubicBezTo>
                  <a:pt x="3524477" y="2673300"/>
                  <a:pt x="3568368" y="2798471"/>
                  <a:pt x="3656150" y="2891943"/>
                </a:cubicBezTo>
                <a:cubicBezTo>
                  <a:pt x="3743120" y="2985415"/>
                  <a:pt x="3861789" y="3032558"/>
                  <a:pt x="4012157" y="3033371"/>
                </a:cubicBezTo>
                <a:cubicBezTo>
                  <a:pt x="4162525" y="3032558"/>
                  <a:pt x="4281193" y="2985415"/>
                  <a:pt x="4368164" y="2891943"/>
                </a:cubicBezTo>
                <a:cubicBezTo>
                  <a:pt x="4455946" y="2798471"/>
                  <a:pt x="4499836" y="2673300"/>
                  <a:pt x="4499836" y="2516430"/>
                </a:cubicBezTo>
                <a:lnTo>
                  <a:pt x="4499836" y="1014375"/>
                </a:lnTo>
                <a:cubicBezTo>
                  <a:pt x="4499024" y="857505"/>
                  <a:pt x="4456759" y="732334"/>
                  <a:pt x="4373040" y="638861"/>
                </a:cubicBezTo>
                <a:cubicBezTo>
                  <a:pt x="4285258" y="545390"/>
                  <a:pt x="4163338" y="498247"/>
                  <a:pt x="4007280" y="497434"/>
                </a:cubicBezTo>
                <a:close/>
                <a:moveTo>
                  <a:pt x="9817531" y="497434"/>
                </a:moveTo>
                <a:cubicBezTo>
                  <a:pt x="9680168" y="496621"/>
                  <a:pt x="9564749" y="542138"/>
                  <a:pt x="9471278" y="633985"/>
                </a:cubicBezTo>
                <a:cubicBezTo>
                  <a:pt x="9422510" y="680111"/>
                  <a:pt x="9385934" y="732943"/>
                  <a:pt x="9361550" y="792481"/>
                </a:cubicBezTo>
                <a:cubicBezTo>
                  <a:pt x="9337165" y="852018"/>
                  <a:pt x="9324974" y="919481"/>
                  <a:pt x="9324974" y="994868"/>
                </a:cubicBezTo>
                <a:cubicBezTo>
                  <a:pt x="9324974" y="1150926"/>
                  <a:pt x="9373742" y="1272846"/>
                  <a:pt x="9471278" y="1360628"/>
                </a:cubicBezTo>
                <a:cubicBezTo>
                  <a:pt x="9563937" y="1448410"/>
                  <a:pt x="9680980" y="1492301"/>
                  <a:pt x="9822408" y="1492301"/>
                </a:cubicBezTo>
                <a:cubicBezTo>
                  <a:pt x="9958957" y="1492301"/>
                  <a:pt x="10076001" y="1448410"/>
                  <a:pt x="10173537" y="1360628"/>
                </a:cubicBezTo>
                <a:cubicBezTo>
                  <a:pt x="10271073" y="1272846"/>
                  <a:pt x="10319841" y="1150926"/>
                  <a:pt x="10319841" y="994868"/>
                </a:cubicBezTo>
                <a:cubicBezTo>
                  <a:pt x="10319740" y="919481"/>
                  <a:pt x="10307750" y="852018"/>
                  <a:pt x="10283875" y="792481"/>
                </a:cubicBezTo>
                <a:cubicBezTo>
                  <a:pt x="10260000" y="732943"/>
                  <a:pt x="10224845" y="680111"/>
                  <a:pt x="10178414" y="633985"/>
                </a:cubicBezTo>
                <a:cubicBezTo>
                  <a:pt x="10084942" y="542138"/>
                  <a:pt x="9964648" y="496621"/>
                  <a:pt x="9817531" y="497434"/>
                </a:cubicBezTo>
                <a:close/>
                <a:moveTo>
                  <a:pt x="9822408" y="1"/>
                </a:moveTo>
                <a:cubicBezTo>
                  <a:pt x="9892918" y="-101"/>
                  <a:pt x="9960381" y="6198"/>
                  <a:pt x="10024795" y="18898"/>
                </a:cubicBezTo>
                <a:cubicBezTo>
                  <a:pt x="10089209" y="31598"/>
                  <a:pt x="10151796" y="51309"/>
                  <a:pt x="10212551" y="78029"/>
                </a:cubicBezTo>
                <a:cubicBezTo>
                  <a:pt x="10273308" y="104750"/>
                  <a:pt x="10329799" y="135433"/>
                  <a:pt x="10382020" y="170079"/>
                </a:cubicBezTo>
                <a:cubicBezTo>
                  <a:pt x="10434242" y="204725"/>
                  <a:pt x="10483417" y="243942"/>
                  <a:pt x="10529544" y="287732"/>
                </a:cubicBezTo>
                <a:cubicBezTo>
                  <a:pt x="10616513" y="380391"/>
                  <a:pt x="10686414" y="487681"/>
                  <a:pt x="10739246" y="609601"/>
                </a:cubicBezTo>
                <a:cubicBezTo>
                  <a:pt x="10792078" y="731521"/>
                  <a:pt x="10818088" y="863194"/>
                  <a:pt x="10817275" y="1004621"/>
                </a:cubicBezTo>
                <a:cubicBezTo>
                  <a:pt x="10818088" y="1160679"/>
                  <a:pt x="10787201" y="1292353"/>
                  <a:pt x="10724615" y="1399642"/>
                </a:cubicBezTo>
                <a:cubicBezTo>
                  <a:pt x="10692713" y="1455725"/>
                  <a:pt x="10655324" y="1509370"/>
                  <a:pt x="10612449" y="1560577"/>
                </a:cubicBezTo>
                <a:cubicBezTo>
                  <a:pt x="10569574" y="1611783"/>
                  <a:pt x="10522432" y="1660551"/>
                  <a:pt x="10471022" y="1706881"/>
                </a:cubicBezTo>
                <a:cubicBezTo>
                  <a:pt x="10607573" y="1794663"/>
                  <a:pt x="10709985" y="1906830"/>
                  <a:pt x="10778261" y="2043380"/>
                </a:cubicBezTo>
                <a:cubicBezTo>
                  <a:pt x="10846536" y="2179118"/>
                  <a:pt x="10880673" y="2327047"/>
                  <a:pt x="10880673" y="2487169"/>
                </a:cubicBezTo>
                <a:cubicBezTo>
                  <a:pt x="10881486" y="2637537"/>
                  <a:pt x="10855476" y="2775713"/>
                  <a:pt x="10802644" y="2901697"/>
                </a:cubicBezTo>
                <a:cubicBezTo>
                  <a:pt x="10775618" y="2964993"/>
                  <a:pt x="10743107" y="3023718"/>
                  <a:pt x="10705108" y="3077871"/>
                </a:cubicBezTo>
                <a:cubicBezTo>
                  <a:pt x="10667110" y="3132024"/>
                  <a:pt x="10624845" y="3182214"/>
                  <a:pt x="10578312" y="3228442"/>
                </a:cubicBezTo>
                <a:cubicBezTo>
                  <a:pt x="10480776" y="3321102"/>
                  <a:pt x="10368609" y="3394254"/>
                  <a:pt x="10241812" y="3447898"/>
                </a:cubicBezTo>
                <a:cubicBezTo>
                  <a:pt x="10110952" y="3502356"/>
                  <a:pt x="9972775" y="3529991"/>
                  <a:pt x="9827284" y="3530804"/>
                </a:cubicBezTo>
                <a:cubicBezTo>
                  <a:pt x="9681793" y="3531617"/>
                  <a:pt x="9543618" y="3505607"/>
                  <a:pt x="9412756" y="3452775"/>
                </a:cubicBezTo>
                <a:cubicBezTo>
                  <a:pt x="9281083" y="3399130"/>
                  <a:pt x="9168916" y="3325979"/>
                  <a:pt x="9076257" y="3233319"/>
                </a:cubicBezTo>
                <a:cubicBezTo>
                  <a:pt x="8977908" y="3141473"/>
                  <a:pt x="8901505" y="3032558"/>
                  <a:pt x="8847047" y="2906574"/>
                </a:cubicBezTo>
                <a:cubicBezTo>
                  <a:pt x="8792590" y="2778964"/>
                  <a:pt x="8764955" y="2639162"/>
                  <a:pt x="8764142" y="2487169"/>
                </a:cubicBezTo>
                <a:cubicBezTo>
                  <a:pt x="8764142" y="2320545"/>
                  <a:pt x="8798279" y="2170989"/>
                  <a:pt x="8866554" y="2038503"/>
                </a:cubicBezTo>
                <a:cubicBezTo>
                  <a:pt x="8934829" y="1906017"/>
                  <a:pt x="9037243" y="1795476"/>
                  <a:pt x="9173793" y="1706881"/>
                </a:cubicBezTo>
                <a:cubicBezTo>
                  <a:pt x="9071380" y="1609345"/>
                  <a:pt x="8988475" y="1506932"/>
                  <a:pt x="8925076" y="1399642"/>
                </a:cubicBezTo>
                <a:cubicBezTo>
                  <a:pt x="8860865" y="1292353"/>
                  <a:pt x="8828353" y="1160679"/>
                  <a:pt x="8827540" y="1004621"/>
                </a:cubicBezTo>
                <a:cubicBezTo>
                  <a:pt x="8826728" y="863194"/>
                  <a:pt x="8852737" y="731521"/>
                  <a:pt x="8905569" y="609601"/>
                </a:cubicBezTo>
                <a:cubicBezTo>
                  <a:pt x="8932189" y="548844"/>
                  <a:pt x="8963074" y="492354"/>
                  <a:pt x="8998228" y="440132"/>
                </a:cubicBezTo>
                <a:cubicBezTo>
                  <a:pt x="9033381" y="387910"/>
                  <a:pt x="9074022" y="338735"/>
                  <a:pt x="9120148" y="292609"/>
                </a:cubicBezTo>
                <a:cubicBezTo>
                  <a:pt x="9163937" y="246482"/>
                  <a:pt x="9211690" y="205842"/>
                  <a:pt x="9263405" y="170689"/>
                </a:cubicBezTo>
                <a:cubicBezTo>
                  <a:pt x="9315119" y="135535"/>
                  <a:pt x="9371405" y="104649"/>
                  <a:pt x="9432263" y="78029"/>
                </a:cubicBezTo>
                <a:cubicBezTo>
                  <a:pt x="9493021" y="51309"/>
                  <a:pt x="9555605" y="31598"/>
                  <a:pt x="9620020" y="18898"/>
                </a:cubicBezTo>
                <a:cubicBezTo>
                  <a:pt x="9684435" y="6198"/>
                  <a:pt x="9751897" y="-101"/>
                  <a:pt x="9822408" y="1"/>
                </a:cubicBezTo>
                <a:close/>
                <a:moveTo>
                  <a:pt x="6917282" y="1"/>
                </a:moveTo>
                <a:cubicBezTo>
                  <a:pt x="6987792" y="1"/>
                  <a:pt x="7055254" y="6097"/>
                  <a:pt x="7119669" y="18289"/>
                </a:cubicBezTo>
                <a:cubicBezTo>
                  <a:pt x="7184083" y="30481"/>
                  <a:pt x="7246669" y="48769"/>
                  <a:pt x="7307426" y="73153"/>
                </a:cubicBezTo>
                <a:cubicBezTo>
                  <a:pt x="7428533" y="121921"/>
                  <a:pt x="7532571" y="190196"/>
                  <a:pt x="7619541" y="277978"/>
                </a:cubicBezTo>
                <a:cubicBezTo>
                  <a:pt x="7706511" y="364948"/>
                  <a:pt x="7776411" y="468986"/>
                  <a:pt x="7829243" y="590093"/>
                </a:cubicBezTo>
                <a:cubicBezTo>
                  <a:pt x="7853627" y="650850"/>
                  <a:pt x="7871915" y="713436"/>
                  <a:pt x="7884107" y="777850"/>
                </a:cubicBezTo>
                <a:cubicBezTo>
                  <a:pt x="7896299" y="842265"/>
                  <a:pt x="7902395" y="909727"/>
                  <a:pt x="7902395" y="980237"/>
                </a:cubicBezTo>
                <a:lnTo>
                  <a:pt x="7902395" y="2550567"/>
                </a:lnTo>
                <a:cubicBezTo>
                  <a:pt x="7902395" y="2691181"/>
                  <a:pt x="7878011" y="2819604"/>
                  <a:pt x="7829243" y="2935834"/>
                </a:cubicBezTo>
                <a:cubicBezTo>
                  <a:pt x="7776411" y="3056942"/>
                  <a:pt x="7706511" y="3160980"/>
                  <a:pt x="7619541" y="3247950"/>
                </a:cubicBezTo>
                <a:cubicBezTo>
                  <a:pt x="7532571" y="3335732"/>
                  <a:pt x="7428533" y="3404007"/>
                  <a:pt x="7307426" y="3452775"/>
                </a:cubicBezTo>
                <a:cubicBezTo>
                  <a:pt x="7246669" y="3479496"/>
                  <a:pt x="7184083" y="3499206"/>
                  <a:pt x="7119669" y="3511906"/>
                </a:cubicBezTo>
                <a:cubicBezTo>
                  <a:pt x="7055254" y="3524607"/>
                  <a:pt x="6987792" y="3530906"/>
                  <a:pt x="6917282" y="3530804"/>
                </a:cubicBezTo>
                <a:cubicBezTo>
                  <a:pt x="6781544" y="3530804"/>
                  <a:pt x="6653121" y="3506420"/>
                  <a:pt x="6532015" y="3457652"/>
                </a:cubicBezTo>
                <a:cubicBezTo>
                  <a:pt x="6410907" y="3408884"/>
                  <a:pt x="6306869" y="3340609"/>
                  <a:pt x="6219899" y="3252826"/>
                </a:cubicBezTo>
                <a:cubicBezTo>
                  <a:pt x="6128053" y="3169921"/>
                  <a:pt x="6058152" y="3067508"/>
                  <a:pt x="6010197" y="2945588"/>
                </a:cubicBezTo>
                <a:cubicBezTo>
                  <a:pt x="5957365" y="2823668"/>
                  <a:pt x="5931355" y="2691994"/>
                  <a:pt x="5932168" y="2550567"/>
                </a:cubicBezTo>
                <a:lnTo>
                  <a:pt x="5932168" y="980237"/>
                </a:lnTo>
                <a:cubicBezTo>
                  <a:pt x="5932168" y="844500"/>
                  <a:pt x="5956552" y="716077"/>
                  <a:pt x="6005320" y="594970"/>
                </a:cubicBezTo>
                <a:cubicBezTo>
                  <a:pt x="6054088" y="478740"/>
                  <a:pt x="6122364" y="374701"/>
                  <a:pt x="6210146" y="282855"/>
                </a:cubicBezTo>
                <a:cubicBezTo>
                  <a:pt x="6297116" y="195886"/>
                  <a:pt x="6401154" y="125985"/>
                  <a:pt x="6522261" y="73153"/>
                </a:cubicBezTo>
                <a:cubicBezTo>
                  <a:pt x="6644181" y="24385"/>
                  <a:pt x="6775854" y="1"/>
                  <a:pt x="6917282" y="1"/>
                </a:cubicBezTo>
                <a:close/>
                <a:moveTo>
                  <a:pt x="4012157" y="1"/>
                </a:moveTo>
                <a:cubicBezTo>
                  <a:pt x="4082667" y="1"/>
                  <a:pt x="4150130" y="6097"/>
                  <a:pt x="4214544" y="18289"/>
                </a:cubicBezTo>
                <a:cubicBezTo>
                  <a:pt x="4278959" y="30481"/>
                  <a:pt x="4341544" y="48769"/>
                  <a:pt x="4402301" y="73153"/>
                </a:cubicBezTo>
                <a:cubicBezTo>
                  <a:pt x="4523408" y="121921"/>
                  <a:pt x="4627447" y="190196"/>
                  <a:pt x="4714416" y="277978"/>
                </a:cubicBezTo>
                <a:cubicBezTo>
                  <a:pt x="4801385" y="364948"/>
                  <a:pt x="4871286" y="468986"/>
                  <a:pt x="4924119" y="590093"/>
                </a:cubicBezTo>
                <a:cubicBezTo>
                  <a:pt x="4948503" y="650850"/>
                  <a:pt x="4966791" y="713436"/>
                  <a:pt x="4978982" y="777850"/>
                </a:cubicBezTo>
                <a:cubicBezTo>
                  <a:pt x="4991174" y="842265"/>
                  <a:pt x="4997271" y="909727"/>
                  <a:pt x="4997271" y="980237"/>
                </a:cubicBezTo>
                <a:lnTo>
                  <a:pt x="4997271" y="2550567"/>
                </a:lnTo>
                <a:cubicBezTo>
                  <a:pt x="4997271" y="2691181"/>
                  <a:pt x="4972887" y="2819604"/>
                  <a:pt x="4924119" y="2935834"/>
                </a:cubicBezTo>
                <a:cubicBezTo>
                  <a:pt x="4871286" y="3056942"/>
                  <a:pt x="4801385" y="3160980"/>
                  <a:pt x="4714416" y="3247950"/>
                </a:cubicBezTo>
                <a:cubicBezTo>
                  <a:pt x="4627447" y="3335732"/>
                  <a:pt x="4523408" y="3404007"/>
                  <a:pt x="4402301" y="3452775"/>
                </a:cubicBezTo>
                <a:cubicBezTo>
                  <a:pt x="4341544" y="3479496"/>
                  <a:pt x="4278959" y="3499206"/>
                  <a:pt x="4214544" y="3511906"/>
                </a:cubicBezTo>
                <a:cubicBezTo>
                  <a:pt x="4150130" y="3524607"/>
                  <a:pt x="4082667" y="3530906"/>
                  <a:pt x="4012157" y="3530804"/>
                </a:cubicBezTo>
                <a:cubicBezTo>
                  <a:pt x="3876419" y="3530804"/>
                  <a:pt x="3747997" y="3506420"/>
                  <a:pt x="3626890" y="3457652"/>
                </a:cubicBezTo>
                <a:cubicBezTo>
                  <a:pt x="3505783" y="3408884"/>
                  <a:pt x="3401744" y="3340609"/>
                  <a:pt x="3314774" y="3252826"/>
                </a:cubicBezTo>
                <a:cubicBezTo>
                  <a:pt x="3222928" y="3169921"/>
                  <a:pt x="3153027" y="3067508"/>
                  <a:pt x="3105072" y="2945588"/>
                </a:cubicBezTo>
                <a:cubicBezTo>
                  <a:pt x="3052240" y="2823668"/>
                  <a:pt x="3026231" y="2691994"/>
                  <a:pt x="3027044" y="2550567"/>
                </a:cubicBezTo>
                <a:lnTo>
                  <a:pt x="3027044" y="980237"/>
                </a:lnTo>
                <a:cubicBezTo>
                  <a:pt x="3027044" y="844500"/>
                  <a:pt x="3051427" y="716077"/>
                  <a:pt x="3100195" y="594970"/>
                </a:cubicBezTo>
                <a:cubicBezTo>
                  <a:pt x="3148964" y="478740"/>
                  <a:pt x="3217239" y="374701"/>
                  <a:pt x="3305021" y="282855"/>
                </a:cubicBezTo>
                <a:cubicBezTo>
                  <a:pt x="3391991" y="195886"/>
                  <a:pt x="3496029" y="125985"/>
                  <a:pt x="3617136" y="73153"/>
                </a:cubicBezTo>
                <a:cubicBezTo>
                  <a:pt x="3739056" y="24385"/>
                  <a:pt x="3870730" y="1"/>
                  <a:pt x="4012157" y="1"/>
                </a:cubicBezTo>
                <a:close/>
                <a:moveTo>
                  <a:pt x="975360" y="1"/>
                </a:moveTo>
                <a:cubicBezTo>
                  <a:pt x="1135481" y="813"/>
                  <a:pt x="1278534" y="28449"/>
                  <a:pt x="1404518" y="82906"/>
                </a:cubicBezTo>
                <a:cubicBezTo>
                  <a:pt x="1531314" y="142241"/>
                  <a:pt x="1638604" y="218644"/>
                  <a:pt x="1726388" y="312116"/>
                </a:cubicBezTo>
                <a:cubicBezTo>
                  <a:pt x="1814169" y="405588"/>
                  <a:pt x="1882445" y="511252"/>
                  <a:pt x="1931212" y="629108"/>
                </a:cubicBezTo>
                <a:cubicBezTo>
                  <a:pt x="1953259" y="689865"/>
                  <a:pt x="1970125" y="750012"/>
                  <a:pt x="1981809" y="809550"/>
                </a:cubicBezTo>
                <a:cubicBezTo>
                  <a:pt x="1993493" y="869087"/>
                  <a:pt x="1999386" y="929235"/>
                  <a:pt x="1999488" y="989991"/>
                </a:cubicBezTo>
                <a:cubicBezTo>
                  <a:pt x="1999488" y="1116788"/>
                  <a:pt x="1975104" y="1243585"/>
                  <a:pt x="1926336" y="1370382"/>
                </a:cubicBezTo>
                <a:cubicBezTo>
                  <a:pt x="1873504" y="1502055"/>
                  <a:pt x="1774342" y="1614222"/>
                  <a:pt x="1628850" y="1706881"/>
                </a:cubicBezTo>
                <a:cubicBezTo>
                  <a:pt x="1702105" y="1753413"/>
                  <a:pt x="1765300" y="1805433"/>
                  <a:pt x="1818436" y="1862938"/>
                </a:cubicBezTo>
                <a:cubicBezTo>
                  <a:pt x="1871573" y="1920444"/>
                  <a:pt x="1914043" y="1982217"/>
                  <a:pt x="1945843" y="2048257"/>
                </a:cubicBezTo>
                <a:cubicBezTo>
                  <a:pt x="2008428" y="2180743"/>
                  <a:pt x="2039315" y="2320545"/>
                  <a:pt x="2038503" y="2467662"/>
                </a:cubicBezTo>
                <a:cubicBezTo>
                  <a:pt x="2039315" y="2622906"/>
                  <a:pt x="2013305" y="2765959"/>
                  <a:pt x="1960473" y="2896820"/>
                </a:cubicBezTo>
                <a:cubicBezTo>
                  <a:pt x="1933447" y="2962657"/>
                  <a:pt x="1900935" y="3023617"/>
                  <a:pt x="1862938" y="3079700"/>
                </a:cubicBezTo>
                <a:cubicBezTo>
                  <a:pt x="1824938" y="3135783"/>
                  <a:pt x="1782674" y="3186990"/>
                  <a:pt x="1736141" y="3233319"/>
                </a:cubicBezTo>
                <a:cubicBezTo>
                  <a:pt x="1642668" y="3325979"/>
                  <a:pt x="1532128" y="3399130"/>
                  <a:pt x="1404518" y="3452775"/>
                </a:cubicBezTo>
                <a:cubicBezTo>
                  <a:pt x="1338884" y="3479496"/>
                  <a:pt x="1271423" y="3499206"/>
                  <a:pt x="1202130" y="3511906"/>
                </a:cubicBezTo>
                <a:cubicBezTo>
                  <a:pt x="1132839" y="3524607"/>
                  <a:pt x="1060500" y="3530906"/>
                  <a:pt x="985113" y="3530804"/>
                </a:cubicBezTo>
                <a:cubicBezTo>
                  <a:pt x="863193" y="3531617"/>
                  <a:pt x="746150" y="3510484"/>
                  <a:pt x="633983" y="3467406"/>
                </a:cubicBezTo>
                <a:cubicBezTo>
                  <a:pt x="521817" y="3428391"/>
                  <a:pt x="424282" y="3369870"/>
                  <a:pt x="341375" y="3291841"/>
                </a:cubicBezTo>
                <a:cubicBezTo>
                  <a:pt x="253593" y="3214625"/>
                  <a:pt x="180442" y="3120340"/>
                  <a:pt x="121920" y="3008986"/>
                </a:cubicBezTo>
                <a:cubicBezTo>
                  <a:pt x="59334" y="2897633"/>
                  <a:pt x="18694" y="2774087"/>
                  <a:pt x="0" y="2638349"/>
                </a:cubicBezTo>
                <a:lnTo>
                  <a:pt x="497433" y="2638349"/>
                </a:lnTo>
                <a:cubicBezTo>
                  <a:pt x="519480" y="2699106"/>
                  <a:pt x="546100" y="2753158"/>
                  <a:pt x="577291" y="2800503"/>
                </a:cubicBezTo>
                <a:cubicBezTo>
                  <a:pt x="608483" y="2847849"/>
                  <a:pt x="643635" y="2889708"/>
                  <a:pt x="682751" y="2926081"/>
                </a:cubicBezTo>
                <a:cubicBezTo>
                  <a:pt x="761593" y="2998420"/>
                  <a:pt x="872133" y="3034183"/>
                  <a:pt x="1014375" y="3033371"/>
                </a:cubicBezTo>
                <a:cubicBezTo>
                  <a:pt x="1087526" y="3032558"/>
                  <a:pt x="1155802" y="3019553"/>
                  <a:pt x="1219199" y="2994356"/>
                </a:cubicBezTo>
                <a:cubicBezTo>
                  <a:pt x="1281785" y="2969159"/>
                  <a:pt x="1337056" y="2931770"/>
                  <a:pt x="1385011" y="2882190"/>
                </a:cubicBezTo>
                <a:cubicBezTo>
                  <a:pt x="1433779" y="2837486"/>
                  <a:pt x="1472793" y="2780590"/>
                  <a:pt x="1502054" y="2711501"/>
                </a:cubicBezTo>
                <a:cubicBezTo>
                  <a:pt x="1527250" y="2642413"/>
                  <a:pt x="1540255" y="2566010"/>
                  <a:pt x="1541069" y="2482292"/>
                </a:cubicBezTo>
                <a:cubicBezTo>
                  <a:pt x="1541069" y="2394509"/>
                  <a:pt x="1526438" y="2316481"/>
                  <a:pt x="1497177" y="2248206"/>
                </a:cubicBezTo>
                <a:cubicBezTo>
                  <a:pt x="1467916" y="2179930"/>
                  <a:pt x="1428903" y="2121409"/>
                  <a:pt x="1380134" y="2072641"/>
                </a:cubicBezTo>
                <a:cubicBezTo>
                  <a:pt x="1355851" y="2050492"/>
                  <a:pt x="1330046" y="2030172"/>
                  <a:pt x="1302715" y="2011681"/>
                </a:cubicBezTo>
                <a:cubicBezTo>
                  <a:pt x="1275384" y="1993189"/>
                  <a:pt x="1245920" y="1977746"/>
                  <a:pt x="1214322" y="1965351"/>
                </a:cubicBezTo>
                <a:cubicBezTo>
                  <a:pt x="1150924" y="1941780"/>
                  <a:pt x="1087526" y="1930401"/>
                  <a:pt x="1024128" y="1931214"/>
                </a:cubicBezTo>
                <a:lnTo>
                  <a:pt x="794918" y="1931214"/>
                </a:lnTo>
                <a:lnTo>
                  <a:pt x="794918" y="1492301"/>
                </a:lnTo>
                <a:lnTo>
                  <a:pt x="950975" y="1492301"/>
                </a:lnTo>
                <a:cubicBezTo>
                  <a:pt x="1047698" y="1492301"/>
                  <a:pt x="1132230" y="1477671"/>
                  <a:pt x="1204569" y="1448410"/>
                </a:cubicBezTo>
                <a:cubicBezTo>
                  <a:pt x="1273658" y="1423213"/>
                  <a:pt x="1330553" y="1385825"/>
                  <a:pt x="1375257" y="1336244"/>
                </a:cubicBezTo>
                <a:cubicBezTo>
                  <a:pt x="1397000" y="1314197"/>
                  <a:pt x="1415695" y="1290016"/>
                  <a:pt x="1431341" y="1263702"/>
                </a:cubicBezTo>
                <a:cubicBezTo>
                  <a:pt x="1446986" y="1237387"/>
                  <a:pt x="1460805" y="1209549"/>
                  <a:pt x="1472793" y="1180186"/>
                </a:cubicBezTo>
                <a:cubicBezTo>
                  <a:pt x="1492301" y="1122477"/>
                  <a:pt x="1502054" y="1062330"/>
                  <a:pt x="1502054" y="999745"/>
                </a:cubicBezTo>
                <a:cubicBezTo>
                  <a:pt x="1501241" y="926593"/>
                  <a:pt x="1488236" y="858318"/>
                  <a:pt x="1463039" y="794919"/>
                </a:cubicBezTo>
                <a:cubicBezTo>
                  <a:pt x="1432966" y="731521"/>
                  <a:pt x="1395578" y="677876"/>
                  <a:pt x="1350873" y="633985"/>
                </a:cubicBezTo>
                <a:cubicBezTo>
                  <a:pt x="1302106" y="590093"/>
                  <a:pt x="1248460" y="555956"/>
                  <a:pt x="1189939" y="531572"/>
                </a:cubicBezTo>
                <a:cubicBezTo>
                  <a:pt x="1127353" y="508001"/>
                  <a:pt x="1062330" y="496621"/>
                  <a:pt x="994867" y="497434"/>
                </a:cubicBezTo>
                <a:cubicBezTo>
                  <a:pt x="943457" y="497536"/>
                  <a:pt x="892657" y="505867"/>
                  <a:pt x="842466" y="522428"/>
                </a:cubicBezTo>
                <a:cubicBezTo>
                  <a:pt x="792276" y="538988"/>
                  <a:pt x="743915" y="563170"/>
                  <a:pt x="697382" y="594970"/>
                </a:cubicBezTo>
                <a:cubicBezTo>
                  <a:pt x="650850" y="629108"/>
                  <a:pt x="612242" y="672999"/>
                  <a:pt x="581558" y="726644"/>
                </a:cubicBezTo>
                <a:cubicBezTo>
                  <a:pt x="550875" y="780289"/>
                  <a:pt x="529336" y="843687"/>
                  <a:pt x="516941" y="916839"/>
                </a:cubicBezTo>
                <a:lnTo>
                  <a:pt x="19507" y="916839"/>
                </a:lnTo>
                <a:cubicBezTo>
                  <a:pt x="33325" y="785166"/>
                  <a:pt x="69088" y="663245"/>
                  <a:pt x="126797" y="551079"/>
                </a:cubicBezTo>
                <a:cubicBezTo>
                  <a:pt x="181254" y="438913"/>
                  <a:pt x="252780" y="341377"/>
                  <a:pt x="341375" y="258471"/>
                </a:cubicBezTo>
                <a:cubicBezTo>
                  <a:pt x="424282" y="175566"/>
                  <a:pt x="521817" y="112167"/>
                  <a:pt x="633983" y="68276"/>
                </a:cubicBezTo>
                <a:cubicBezTo>
                  <a:pt x="745337" y="23572"/>
                  <a:pt x="859130" y="813"/>
                  <a:pt x="97536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  <p:sp>
        <p:nvSpPr>
          <p:cNvPr id="21" name="Back">
            <a:extLst>
              <a:ext uri="{FF2B5EF4-FFF2-40B4-BE49-F238E27FC236}">
                <a16:creationId xmlns:a16="http://schemas.microsoft.com/office/drawing/2014/main" id="{8CE6B75A-94F5-060B-7C2B-F19C6693A292}"/>
              </a:ext>
            </a:extLst>
          </p:cNvPr>
          <p:cNvSpPr/>
          <p:nvPr/>
        </p:nvSpPr>
        <p:spPr>
          <a:xfrm>
            <a:off x="2468162" y="514272"/>
            <a:ext cx="190326" cy="174378"/>
          </a:xfrm>
          <a:custGeom>
            <a:avLst/>
            <a:gdLst>
              <a:gd name="connsiteX0" fmla="*/ 31070 w 190326"/>
              <a:gd name="connsiteY0" fmla="*/ 104142 h 174378"/>
              <a:gd name="connsiteX1" fmla="*/ 88900 w 190326"/>
              <a:gd name="connsiteY1" fmla="*/ 161975 h 174378"/>
              <a:gd name="connsiteX2" fmla="*/ 89228 w 190326"/>
              <a:gd name="connsiteY2" fmla="*/ 162324 h 174378"/>
              <a:gd name="connsiteX3" fmla="*/ 88900 w 190326"/>
              <a:gd name="connsiteY3" fmla="*/ 172250 h 174378"/>
              <a:gd name="connsiteX4" fmla="*/ 78975 w 190326"/>
              <a:gd name="connsiteY4" fmla="*/ 172577 h 174378"/>
              <a:gd name="connsiteX5" fmla="*/ 78626 w 190326"/>
              <a:gd name="connsiteY5" fmla="*/ 172250 h 174378"/>
              <a:gd name="connsiteX6" fmla="*/ 10518 w 190326"/>
              <a:gd name="connsiteY6" fmla="*/ 104142 h 174378"/>
              <a:gd name="connsiteX7" fmla="*/ 31070 w 190326"/>
              <a:gd name="connsiteY7" fmla="*/ 104142 h 174378"/>
              <a:gd name="connsiteX8" fmla="*/ 88900 w 190326"/>
              <a:gd name="connsiteY8" fmla="*/ 2128 h 174378"/>
              <a:gd name="connsiteX9" fmla="*/ 89228 w 190326"/>
              <a:gd name="connsiteY9" fmla="*/ 12055 h 174378"/>
              <a:gd name="connsiteX10" fmla="*/ 88900 w 190326"/>
              <a:gd name="connsiteY10" fmla="*/ 12403 h 174378"/>
              <a:gd name="connsiteX11" fmla="*/ 21380 w 190326"/>
              <a:gd name="connsiteY11" fmla="*/ 79923 h 174378"/>
              <a:gd name="connsiteX12" fmla="*/ 183061 w 190326"/>
              <a:gd name="connsiteY12" fmla="*/ 79923 h 174378"/>
              <a:gd name="connsiteX13" fmla="*/ 190314 w 190326"/>
              <a:gd name="connsiteY13" fmla="*/ 86762 h 174378"/>
              <a:gd name="connsiteX14" fmla="*/ 190327 w 190326"/>
              <a:gd name="connsiteY14" fmla="*/ 87189 h 174378"/>
              <a:gd name="connsiteX15" fmla="*/ 183488 w 190326"/>
              <a:gd name="connsiteY15" fmla="*/ 94442 h 174378"/>
              <a:gd name="connsiteX16" fmla="*/ 183061 w 190326"/>
              <a:gd name="connsiteY16" fmla="*/ 94455 h 174378"/>
              <a:gd name="connsiteX17" fmla="*/ 9688 w 190326"/>
              <a:gd name="connsiteY17" fmla="*/ 94455 h 174378"/>
              <a:gd name="connsiteX18" fmla="*/ 2837 w 190326"/>
              <a:gd name="connsiteY18" fmla="*/ 91617 h 174378"/>
              <a:gd name="connsiteX19" fmla="*/ 2472 w 190326"/>
              <a:gd name="connsiteY19" fmla="*/ 78303 h 174378"/>
              <a:gd name="connsiteX20" fmla="*/ 2837 w 190326"/>
              <a:gd name="connsiteY20" fmla="*/ 77917 h 174378"/>
              <a:gd name="connsiteX21" fmla="*/ 78626 w 190326"/>
              <a:gd name="connsiteY21" fmla="*/ 2128 h 174378"/>
              <a:gd name="connsiteX22" fmla="*/ 88900 w 190326"/>
              <a:gd name="connsiteY22" fmla="*/ 2128 h 17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0326" h="174378">
                <a:moveTo>
                  <a:pt x="31070" y="104142"/>
                </a:moveTo>
                <a:lnTo>
                  <a:pt x="88900" y="161975"/>
                </a:lnTo>
                <a:lnTo>
                  <a:pt x="89228" y="162324"/>
                </a:lnTo>
                <a:cubicBezTo>
                  <a:pt x="91734" y="165178"/>
                  <a:pt x="91625" y="169527"/>
                  <a:pt x="88900" y="172250"/>
                </a:cubicBezTo>
                <a:cubicBezTo>
                  <a:pt x="86177" y="174974"/>
                  <a:pt x="81829" y="175083"/>
                  <a:pt x="78975" y="172577"/>
                </a:cubicBezTo>
                <a:lnTo>
                  <a:pt x="78626" y="172250"/>
                </a:lnTo>
                <a:lnTo>
                  <a:pt x="10518" y="104142"/>
                </a:lnTo>
                <a:lnTo>
                  <a:pt x="31070" y="104142"/>
                </a:lnTo>
                <a:close/>
                <a:moveTo>
                  <a:pt x="88900" y="2128"/>
                </a:moveTo>
                <a:cubicBezTo>
                  <a:pt x="91625" y="4852"/>
                  <a:pt x="91734" y="9201"/>
                  <a:pt x="89228" y="12055"/>
                </a:cubicBezTo>
                <a:lnTo>
                  <a:pt x="88900" y="12403"/>
                </a:lnTo>
                <a:lnTo>
                  <a:pt x="21380" y="79923"/>
                </a:lnTo>
                <a:lnTo>
                  <a:pt x="183061" y="79923"/>
                </a:lnTo>
                <a:cubicBezTo>
                  <a:pt x="186930" y="79923"/>
                  <a:pt x="190093" y="82948"/>
                  <a:pt x="190314" y="86762"/>
                </a:cubicBezTo>
                <a:lnTo>
                  <a:pt x="190327" y="87189"/>
                </a:lnTo>
                <a:cubicBezTo>
                  <a:pt x="190327" y="91058"/>
                  <a:pt x="187302" y="94221"/>
                  <a:pt x="183488" y="94442"/>
                </a:cubicBezTo>
                <a:lnTo>
                  <a:pt x="183061" y="94455"/>
                </a:lnTo>
                <a:lnTo>
                  <a:pt x="9688" y="94455"/>
                </a:lnTo>
                <a:cubicBezTo>
                  <a:pt x="7118" y="94455"/>
                  <a:pt x="4654" y="93434"/>
                  <a:pt x="2837" y="91617"/>
                </a:cubicBezTo>
                <a:cubicBezTo>
                  <a:pt x="-820" y="87960"/>
                  <a:pt x="-942" y="82107"/>
                  <a:pt x="2472" y="78303"/>
                </a:cubicBezTo>
                <a:lnTo>
                  <a:pt x="2837" y="77917"/>
                </a:lnTo>
                <a:lnTo>
                  <a:pt x="78626" y="2128"/>
                </a:lnTo>
                <a:cubicBezTo>
                  <a:pt x="81463" y="-709"/>
                  <a:pt x="86063" y="-709"/>
                  <a:pt x="88900" y="212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8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9" grpId="0"/>
      <p:bldP spid="67" grpId="0" animBg="1"/>
      <p:bldP spid="29" grpId="0" animBg="1"/>
      <p:bldP spid="29" grpId="1" animBg="1"/>
      <p:bldP spid="3" grpId="0" animBg="1"/>
      <p:bldP spid="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62A54F72-41C5-FABB-F49E-FE68826A419C}"/>
              </a:ext>
            </a:extLst>
          </p:cNvPr>
          <p:cNvSpPr/>
          <p:nvPr/>
        </p:nvSpPr>
        <p:spPr>
          <a:xfrm>
            <a:off x="0" y="0"/>
            <a:ext cx="14400213" cy="6480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透明按钮-2">
            <a:extLst>
              <a:ext uri="{FF2B5EF4-FFF2-40B4-BE49-F238E27FC236}">
                <a16:creationId xmlns:a16="http://schemas.microsoft.com/office/drawing/2014/main" id="{DB91FE08-5B11-4247-B296-D8E7CBF4ACDB}"/>
              </a:ext>
            </a:extLst>
          </p:cNvPr>
          <p:cNvSpPr/>
          <p:nvPr/>
        </p:nvSpPr>
        <p:spPr>
          <a:xfrm>
            <a:off x="1946844" y="-101831"/>
            <a:ext cx="10523804" cy="658200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8" name="透明按钮-1">
            <a:extLst>
              <a:ext uri="{FF2B5EF4-FFF2-40B4-BE49-F238E27FC236}">
                <a16:creationId xmlns:a16="http://schemas.microsoft.com/office/drawing/2014/main" id="{AD9E1781-EC97-4F49-886D-A78BBF6CA9DB}"/>
              </a:ext>
            </a:extLst>
          </p:cNvPr>
          <p:cNvSpPr/>
          <p:nvPr/>
        </p:nvSpPr>
        <p:spPr>
          <a:xfrm>
            <a:off x="1735159" y="-101831"/>
            <a:ext cx="10523804" cy="672086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ln>
                <a:solidFill>
                  <a:srgbClr val="D1D1D1"/>
                </a:solidFill>
              </a:ln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矩形: 圆角 1">
            <a:hlinkClick r:id="rId2" action="ppaction://hlinksldjump"/>
            <a:extLst>
              <a:ext uri="{FF2B5EF4-FFF2-40B4-BE49-F238E27FC236}">
                <a16:creationId xmlns:a16="http://schemas.microsoft.com/office/drawing/2014/main" id="{C96E108F-CCEA-FDC3-5938-AAB8403E42EB}"/>
              </a:ext>
            </a:extLst>
          </p:cNvPr>
          <p:cNvSpPr/>
          <p:nvPr/>
        </p:nvSpPr>
        <p:spPr>
          <a:xfrm>
            <a:off x="2954656" y="3377565"/>
            <a:ext cx="3348990" cy="492760"/>
          </a:xfrm>
          <a:prstGeom prst="roundRect">
            <a:avLst>
              <a:gd name="adj" fmla="val 50000"/>
            </a:avLst>
          </a:prstGeom>
          <a:solidFill>
            <a:srgbClr val="5C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>
              <a:defRPr/>
            </a:pPr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43" name="More opin items">
            <a:extLst>
              <a:ext uri="{FF2B5EF4-FFF2-40B4-BE49-F238E27FC236}">
                <a16:creationId xmlns:a16="http://schemas.microsoft.com/office/drawing/2014/main" id="{915F91F3-C118-4F85-D6AA-94E5C44B56D1}"/>
              </a:ext>
            </a:extLst>
          </p:cNvPr>
          <p:cNvGrpSpPr/>
          <p:nvPr/>
        </p:nvGrpSpPr>
        <p:grpSpPr>
          <a:xfrm>
            <a:off x="2936670" y="2758951"/>
            <a:ext cx="3386925" cy="1129915"/>
            <a:chOff x="811987" y="2433176"/>
            <a:chExt cx="2986999" cy="996495"/>
          </a:xfrm>
        </p:grpSpPr>
        <p:sp>
          <p:nvSpPr>
            <p:cNvPr id="12" name="矩形: 圆角 11">
              <a:hlinkClick r:id="rId3" action="ppaction://hlinksldjump"/>
              <a:extLst>
                <a:ext uri="{FF2B5EF4-FFF2-40B4-BE49-F238E27FC236}">
                  <a16:creationId xmlns:a16="http://schemas.microsoft.com/office/drawing/2014/main" id="{D812AB2D-2F7B-DCB4-9E8F-359BBF0D673E}"/>
                </a:ext>
              </a:extLst>
            </p:cNvPr>
            <p:cNvSpPr/>
            <p:nvPr/>
          </p:nvSpPr>
          <p:spPr>
            <a:xfrm>
              <a:off x="811987" y="2433176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928A8A">
                <a:alpha val="37000"/>
              </a:srgb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>
                <a:defRPr/>
              </a:pP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设置</a:t>
              </a:r>
            </a:p>
          </p:txBody>
        </p:sp>
        <p:sp>
          <p:nvSpPr>
            <p:cNvPr id="17" name="矩形: 圆角 16">
              <a:hlinkClick r:id="rId2" action="ppaction://hlinksldjump"/>
              <a:extLst>
                <a:ext uri="{FF2B5EF4-FFF2-40B4-BE49-F238E27FC236}">
                  <a16:creationId xmlns:a16="http://schemas.microsoft.com/office/drawing/2014/main" id="{33AA0A1D-AEDE-B566-4EAB-AAC16778C145}"/>
                </a:ext>
              </a:extLst>
            </p:cNvPr>
            <p:cNvSpPr/>
            <p:nvPr/>
          </p:nvSpPr>
          <p:spPr>
            <a:xfrm>
              <a:off x="811987" y="2961347"/>
              <a:ext cx="2986999" cy="468324"/>
            </a:xfrm>
            <a:prstGeom prst="roundRect">
              <a:avLst>
                <a:gd name="adj" fmla="val 50000"/>
              </a:avLst>
            </a:prstGeom>
            <a:solidFill>
              <a:srgbClr val="928A8A">
                <a:alpha val="37000"/>
              </a:srgb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关于</a:t>
              </a:r>
            </a:p>
          </p:txBody>
        </p:sp>
        <p:sp>
          <p:nvSpPr>
            <p:cNvPr id="23" name="图形 2">
              <a:hlinkClick r:id="rId3" action="ppaction://hlinksldjump"/>
              <a:extLst>
                <a:ext uri="{FF2B5EF4-FFF2-40B4-BE49-F238E27FC236}">
                  <a16:creationId xmlns:a16="http://schemas.microsoft.com/office/drawing/2014/main" id="{CAB86A4D-ABB3-6A85-0700-F8E001BE1BA8}"/>
                </a:ext>
              </a:extLst>
            </p:cNvPr>
            <p:cNvSpPr/>
            <p:nvPr/>
          </p:nvSpPr>
          <p:spPr>
            <a:xfrm>
              <a:off x="3513121" y="2593174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24" name="图形 2">
              <a:hlinkClick r:id="rId2" action="ppaction://hlinksldjump"/>
              <a:extLst>
                <a:ext uri="{FF2B5EF4-FFF2-40B4-BE49-F238E27FC236}">
                  <a16:creationId xmlns:a16="http://schemas.microsoft.com/office/drawing/2014/main" id="{AAFECB30-9696-500D-DB75-48BD882D788F}"/>
                </a:ext>
              </a:extLst>
            </p:cNvPr>
            <p:cNvSpPr/>
            <p:nvPr/>
          </p:nvSpPr>
          <p:spPr>
            <a:xfrm>
              <a:off x="3518570" y="3111434"/>
              <a:ext cx="81240" cy="148328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9" name="Title-more">
            <a:extLst>
              <a:ext uri="{FF2B5EF4-FFF2-40B4-BE49-F238E27FC236}">
                <a16:creationId xmlns:a16="http://schemas.microsoft.com/office/drawing/2014/main" id="{9F99BFD9-AC1A-DA83-29C6-4B66B239D6BD}"/>
              </a:ext>
            </a:extLst>
          </p:cNvPr>
          <p:cNvSpPr txBox="1"/>
          <p:nvPr/>
        </p:nvSpPr>
        <p:spPr>
          <a:xfrm>
            <a:off x="2851495" y="396035"/>
            <a:ext cx="1438798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更多选项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6" name="ic_cencel">
            <a:extLst>
              <a:ext uri="{FF2B5EF4-FFF2-40B4-BE49-F238E27FC236}">
                <a16:creationId xmlns:a16="http://schemas.microsoft.com/office/drawing/2014/main" id="{DEF1CF32-9588-3F80-0612-658E32504C6D}"/>
              </a:ext>
            </a:extLst>
          </p:cNvPr>
          <p:cNvSpPr/>
          <p:nvPr/>
        </p:nvSpPr>
        <p:spPr>
          <a:xfrm>
            <a:off x="2470222" y="497550"/>
            <a:ext cx="189578" cy="189578"/>
          </a:xfrm>
          <a:custGeom>
            <a:avLst/>
            <a:gdLst>
              <a:gd name="connsiteX0" fmla="*/ 150267 w 152359"/>
              <a:gd name="connsiteY0" fmla="*/ 2092 h 152359"/>
              <a:gd name="connsiteX1" fmla="*/ 150267 w 152359"/>
              <a:gd name="connsiteY1" fmla="*/ 12195 h 152359"/>
              <a:gd name="connsiteX2" fmla="*/ 12195 w 152359"/>
              <a:gd name="connsiteY2" fmla="*/ 150267 h 152359"/>
              <a:gd name="connsiteX3" fmla="*/ 2092 w 152359"/>
              <a:gd name="connsiteY3" fmla="*/ 150267 h 152359"/>
              <a:gd name="connsiteX4" fmla="*/ 2092 w 152359"/>
              <a:gd name="connsiteY4" fmla="*/ 140164 h 152359"/>
              <a:gd name="connsiteX5" fmla="*/ 66078 w 152359"/>
              <a:gd name="connsiteY5" fmla="*/ 76175 h 152359"/>
              <a:gd name="connsiteX6" fmla="*/ 2092 w 152359"/>
              <a:gd name="connsiteY6" fmla="*/ 12195 h 152359"/>
              <a:gd name="connsiteX7" fmla="*/ 2092 w 152359"/>
              <a:gd name="connsiteY7" fmla="*/ 2092 h 152359"/>
              <a:gd name="connsiteX8" fmla="*/ 12195 w 152359"/>
              <a:gd name="connsiteY8" fmla="*/ 2092 h 152359"/>
              <a:gd name="connsiteX9" fmla="*/ 76179 w 152359"/>
              <a:gd name="connsiteY9" fmla="*/ 66073 h 152359"/>
              <a:gd name="connsiteX10" fmla="*/ 140164 w 152359"/>
              <a:gd name="connsiteY10" fmla="*/ 2092 h 152359"/>
              <a:gd name="connsiteX11" fmla="*/ 150267 w 152359"/>
              <a:gd name="connsiteY11" fmla="*/ 2092 h 152359"/>
              <a:gd name="connsiteX12" fmla="*/ 150267 w 152359"/>
              <a:gd name="connsiteY12" fmla="*/ 140164 h 152359"/>
              <a:gd name="connsiteX13" fmla="*/ 150267 w 152359"/>
              <a:gd name="connsiteY13" fmla="*/ 150267 h 152359"/>
              <a:gd name="connsiteX14" fmla="*/ 140164 w 152359"/>
              <a:gd name="connsiteY14" fmla="*/ 150267 h 152359"/>
              <a:gd name="connsiteX15" fmla="*/ 82917 w 152359"/>
              <a:gd name="connsiteY15" fmla="*/ 93016 h 152359"/>
              <a:gd name="connsiteX16" fmla="*/ 93018 w 152359"/>
              <a:gd name="connsiteY16" fmla="*/ 82915 h 152359"/>
              <a:gd name="connsiteX17" fmla="*/ 150267 w 152359"/>
              <a:gd name="connsiteY17" fmla="*/ 140164 h 15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2359" h="152359">
                <a:moveTo>
                  <a:pt x="150267" y="2092"/>
                </a:moveTo>
                <a:cubicBezTo>
                  <a:pt x="153057" y="4882"/>
                  <a:pt x="153057" y="9405"/>
                  <a:pt x="150267" y="12195"/>
                </a:cubicBezTo>
                <a:lnTo>
                  <a:pt x="12195" y="150267"/>
                </a:lnTo>
                <a:cubicBezTo>
                  <a:pt x="9405" y="153057"/>
                  <a:pt x="4882" y="153057"/>
                  <a:pt x="2092" y="150267"/>
                </a:cubicBezTo>
                <a:cubicBezTo>
                  <a:pt x="-697" y="147477"/>
                  <a:pt x="-697" y="142954"/>
                  <a:pt x="2092" y="140164"/>
                </a:cubicBezTo>
                <a:lnTo>
                  <a:pt x="66078" y="76175"/>
                </a:lnTo>
                <a:lnTo>
                  <a:pt x="2092" y="12195"/>
                </a:lnTo>
                <a:cubicBezTo>
                  <a:pt x="-697" y="9405"/>
                  <a:pt x="-697" y="4882"/>
                  <a:pt x="2092" y="2092"/>
                </a:cubicBezTo>
                <a:cubicBezTo>
                  <a:pt x="4882" y="-697"/>
                  <a:pt x="9405" y="-697"/>
                  <a:pt x="12195" y="2092"/>
                </a:cubicBezTo>
                <a:lnTo>
                  <a:pt x="76179" y="66073"/>
                </a:lnTo>
                <a:lnTo>
                  <a:pt x="140164" y="2092"/>
                </a:lnTo>
                <a:cubicBezTo>
                  <a:pt x="142954" y="-697"/>
                  <a:pt x="147477" y="-697"/>
                  <a:pt x="150267" y="2092"/>
                </a:cubicBezTo>
                <a:close/>
                <a:moveTo>
                  <a:pt x="150267" y="140164"/>
                </a:moveTo>
                <a:cubicBezTo>
                  <a:pt x="153057" y="142954"/>
                  <a:pt x="153057" y="147477"/>
                  <a:pt x="150267" y="150267"/>
                </a:cubicBezTo>
                <a:cubicBezTo>
                  <a:pt x="147477" y="153057"/>
                  <a:pt x="142954" y="153057"/>
                  <a:pt x="140164" y="150267"/>
                </a:cubicBezTo>
                <a:lnTo>
                  <a:pt x="82917" y="93016"/>
                </a:lnTo>
                <a:lnTo>
                  <a:pt x="93018" y="82915"/>
                </a:lnTo>
                <a:lnTo>
                  <a:pt x="150267" y="140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592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67" name="ic_dd">
            <a:extLst>
              <a:ext uri="{FF2B5EF4-FFF2-40B4-BE49-F238E27FC236}">
                <a16:creationId xmlns:a16="http://schemas.microsoft.com/office/drawing/2014/main" id="{E6D317FB-A0F3-10B3-892C-DC287828F908}"/>
              </a:ext>
            </a:extLst>
          </p:cNvPr>
          <p:cNvSpPr/>
          <p:nvPr/>
        </p:nvSpPr>
        <p:spPr>
          <a:xfrm>
            <a:off x="9609408" y="3731220"/>
            <a:ext cx="2344483" cy="1971497"/>
          </a:xfrm>
          <a:custGeom>
            <a:avLst/>
            <a:gdLst>
              <a:gd name="connsiteX0" fmla="*/ 1503744 w 2067648"/>
              <a:gd name="connsiteY0" fmla="*/ 234960 h 1738704"/>
              <a:gd name="connsiteX1" fmla="*/ 1832688 w 2067648"/>
              <a:gd name="connsiteY1" fmla="*/ 563904 h 1738704"/>
              <a:gd name="connsiteX2" fmla="*/ 1832688 w 2067648"/>
              <a:gd name="connsiteY2" fmla="*/ 1409760 h 1738704"/>
              <a:gd name="connsiteX3" fmla="*/ 1503744 w 2067648"/>
              <a:gd name="connsiteY3" fmla="*/ 1738704 h 1738704"/>
              <a:gd name="connsiteX4" fmla="*/ 328944 w 2067648"/>
              <a:gd name="connsiteY4" fmla="*/ 1738704 h 1738704"/>
              <a:gd name="connsiteX5" fmla="*/ 0 w 2067648"/>
              <a:gd name="connsiteY5" fmla="*/ 1409760 h 1738704"/>
              <a:gd name="connsiteX6" fmla="*/ 0 w 2067648"/>
              <a:gd name="connsiteY6" fmla="*/ 563904 h 1738704"/>
              <a:gd name="connsiteX7" fmla="*/ 328944 w 2067648"/>
              <a:gd name="connsiteY7" fmla="*/ 234960 h 1738704"/>
              <a:gd name="connsiteX8" fmla="*/ 1503744 w 2067648"/>
              <a:gd name="connsiteY8" fmla="*/ 234960 h 1738704"/>
              <a:gd name="connsiteX9" fmla="*/ 1503744 w 2067648"/>
              <a:gd name="connsiteY9" fmla="*/ 375936 h 1738704"/>
              <a:gd name="connsiteX10" fmla="*/ 328944 w 2067648"/>
              <a:gd name="connsiteY10" fmla="*/ 375936 h 1738704"/>
              <a:gd name="connsiteX11" fmla="*/ 141065 w 2067648"/>
              <a:gd name="connsiteY11" fmla="*/ 558050 h 1738704"/>
              <a:gd name="connsiteX12" fmla="*/ 140976 w 2067648"/>
              <a:gd name="connsiteY12" fmla="*/ 1409760 h 1738704"/>
              <a:gd name="connsiteX13" fmla="*/ 323090 w 2067648"/>
              <a:gd name="connsiteY13" fmla="*/ 1597634 h 1738704"/>
              <a:gd name="connsiteX14" fmla="*/ 1503744 w 2067648"/>
              <a:gd name="connsiteY14" fmla="*/ 1597728 h 1738704"/>
              <a:gd name="connsiteX15" fmla="*/ 1691618 w 2067648"/>
              <a:gd name="connsiteY15" fmla="*/ 1415615 h 1738704"/>
              <a:gd name="connsiteX16" fmla="*/ 1691712 w 2067648"/>
              <a:gd name="connsiteY16" fmla="*/ 1409760 h 1738704"/>
              <a:gd name="connsiteX17" fmla="*/ 1691712 w 2067648"/>
              <a:gd name="connsiteY17" fmla="*/ 563904 h 1738704"/>
              <a:gd name="connsiteX18" fmla="*/ 1509599 w 2067648"/>
              <a:gd name="connsiteY18" fmla="*/ 376025 h 1738704"/>
              <a:gd name="connsiteX19" fmla="*/ 1503744 w 2067648"/>
              <a:gd name="connsiteY19" fmla="*/ 375936 h 1738704"/>
              <a:gd name="connsiteX20" fmla="*/ 1644720 w 2067648"/>
              <a:gd name="connsiteY20" fmla="*/ 0 h 1738704"/>
              <a:gd name="connsiteX21" fmla="*/ 2067648 w 2067648"/>
              <a:gd name="connsiteY21" fmla="*/ 422928 h 1738704"/>
              <a:gd name="connsiteX22" fmla="*/ 2067648 w 2067648"/>
              <a:gd name="connsiteY22" fmla="*/ 1127808 h 1738704"/>
              <a:gd name="connsiteX23" fmla="*/ 1926691 w 2067648"/>
              <a:gd name="connsiteY23" fmla="*/ 1421273 h 1738704"/>
              <a:gd name="connsiteX24" fmla="*/ 1926672 w 2067648"/>
              <a:gd name="connsiteY24" fmla="*/ 469920 h 1738704"/>
              <a:gd name="connsiteX25" fmla="*/ 1615773 w 2067648"/>
              <a:gd name="connsiteY25" fmla="*/ 141463 h 1738704"/>
              <a:gd name="connsiteX26" fmla="*/ 1597728 w 2067648"/>
              <a:gd name="connsiteY26" fmla="*/ 140976 h 1738704"/>
              <a:gd name="connsiteX27" fmla="*/ 328944 w 2067648"/>
              <a:gd name="connsiteY27" fmla="*/ 140976 h 1738704"/>
              <a:gd name="connsiteX28" fmla="*/ 317294 w 2067648"/>
              <a:gd name="connsiteY28" fmla="*/ 141178 h 1738704"/>
              <a:gd name="connsiteX29" fmla="*/ 610896 w 2067648"/>
              <a:gd name="connsiteY29" fmla="*/ 0 h 1738704"/>
              <a:gd name="connsiteX30" fmla="*/ 1644720 w 2067648"/>
              <a:gd name="connsiteY30" fmla="*/ 0 h 173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067648" h="1738704">
                <a:moveTo>
                  <a:pt x="1503744" y="234960"/>
                </a:moveTo>
                <a:cubicBezTo>
                  <a:pt x="1685415" y="234960"/>
                  <a:pt x="1832688" y="382233"/>
                  <a:pt x="1832688" y="563904"/>
                </a:cubicBezTo>
                <a:lnTo>
                  <a:pt x="1832688" y="1409760"/>
                </a:lnTo>
                <a:cubicBezTo>
                  <a:pt x="1832688" y="1591431"/>
                  <a:pt x="1685415" y="1738704"/>
                  <a:pt x="1503744" y="1738704"/>
                </a:cubicBezTo>
                <a:lnTo>
                  <a:pt x="328944" y="1738704"/>
                </a:lnTo>
                <a:cubicBezTo>
                  <a:pt x="147273" y="1738704"/>
                  <a:pt x="0" y="1591431"/>
                  <a:pt x="0" y="1409760"/>
                </a:cubicBezTo>
                <a:lnTo>
                  <a:pt x="0" y="563904"/>
                </a:lnTo>
                <a:cubicBezTo>
                  <a:pt x="0" y="382233"/>
                  <a:pt x="147273" y="234960"/>
                  <a:pt x="328944" y="234960"/>
                </a:cubicBezTo>
                <a:lnTo>
                  <a:pt x="1503744" y="234960"/>
                </a:lnTo>
                <a:close/>
                <a:moveTo>
                  <a:pt x="1503744" y="375936"/>
                </a:moveTo>
                <a:lnTo>
                  <a:pt x="328944" y="375936"/>
                </a:lnTo>
                <a:cubicBezTo>
                  <a:pt x="227091" y="375936"/>
                  <a:pt x="144158" y="456946"/>
                  <a:pt x="141065" y="558050"/>
                </a:cubicBezTo>
                <a:lnTo>
                  <a:pt x="140976" y="1409760"/>
                </a:lnTo>
                <a:cubicBezTo>
                  <a:pt x="140976" y="1511611"/>
                  <a:pt x="221986" y="1594542"/>
                  <a:pt x="323090" y="1597634"/>
                </a:cubicBezTo>
                <a:lnTo>
                  <a:pt x="1503744" y="1597728"/>
                </a:lnTo>
                <a:cubicBezTo>
                  <a:pt x="1605595" y="1597728"/>
                  <a:pt x="1688526" y="1516714"/>
                  <a:pt x="1691618" y="1415615"/>
                </a:cubicBezTo>
                <a:lnTo>
                  <a:pt x="1691712" y="1409760"/>
                </a:lnTo>
                <a:lnTo>
                  <a:pt x="1691712" y="563904"/>
                </a:lnTo>
                <a:cubicBezTo>
                  <a:pt x="1691712" y="462051"/>
                  <a:pt x="1610698" y="379118"/>
                  <a:pt x="1509599" y="376025"/>
                </a:cubicBezTo>
                <a:lnTo>
                  <a:pt x="1503744" y="375936"/>
                </a:lnTo>
                <a:close/>
                <a:moveTo>
                  <a:pt x="1644720" y="0"/>
                </a:moveTo>
                <a:cubicBezTo>
                  <a:pt x="1878299" y="0"/>
                  <a:pt x="2067648" y="189351"/>
                  <a:pt x="2067648" y="422928"/>
                </a:cubicBezTo>
                <a:lnTo>
                  <a:pt x="2067648" y="1127808"/>
                </a:lnTo>
                <a:cubicBezTo>
                  <a:pt x="2067648" y="1246519"/>
                  <a:pt x="2012630" y="1352383"/>
                  <a:pt x="1926691" y="1421273"/>
                </a:cubicBezTo>
                <a:lnTo>
                  <a:pt x="1926672" y="469920"/>
                </a:lnTo>
                <a:cubicBezTo>
                  <a:pt x="1926672" y="294305"/>
                  <a:pt x="1789051" y="150832"/>
                  <a:pt x="1615773" y="141463"/>
                </a:cubicBezTo>
                <a:lnTo>
                  <a:pt x="1597728" y="140976"/>
                </a:lnTo>
                <a:lnTo>
                  <a:pt x="328944" y="140976"/>
                </a:lnTo>
                <a:cubicBezTo>
                  <a:pt x="325045" y="140976"/>
                  <a:pt x="321160" y="141044"/>
                  <a:pt x="317294" y="141178"/>
                </a:cubicBezTo>
                <a:cubicBezTo>
                  <a:pt x="386092" y="55144"/>
                  <a:pt x="492054" y="0"/>
                  <a:pt x="610896" y="0"/>
                </a:cubicBezTo>
                <a:lnTo>
                  <a:pt x="1644720" y="0"/>
                </a:lnTo>
                <a:close/>
              </a:path>
            </a:pathLst>
          </a:custGeom>
          <a:solidFill>
            <a:srgbClr val="FFFFFF">
              <a:alpha val="23922"/>
            </a:srgbClr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B05059-8903-E57D-5079-210EE209ED14}"/>
              </a:ext>
            </a:extLst>
          </p:cNvPr>
          <p:cNvSpPr txBox="1"/>
          <p:nvPr/>
        </p:nvSpPr>
        <p:spPr>
          <a:xfrm>
            <a:off x="1885089" y="1403068"/>
            <a:ext cx="10880691" cy="3530826"/>
          </a:xfrm>
          <a:custGeom>
            <a:avLst/>
            <a:gdLst>
              <a:gd name="connsiteX0" fmla="*/ 8121700 w 10880691"/>
              <a:gd name="connsiteY0" fmla="*/ 3004109 h 3530826"/>
              <a:gd name="connsiteX1" fmla="*/ 8619133 w 10880691"/>
              <a:gd name="connsiteY1" fmla="*/ 3004109 h 3530826"/>
              <a:gd name="connsiteX2" fmla="*/ 8619133 w 10880691"/>
              <a:gd name="connsiteY2" fmla="*/ 3501543 h 3530826"/>
              <a:gd name="connsiteX3" fmla="*/ 8121700 w 10880691"/>
              <a:gd name="connsiteY3" fmla="*/ 3501543 h 3530826"/>
              <a:gd name="connsiteX4" fmla="*/ 5216574 w 10880691"/>
              <a:gd name="connsiteY4" fmla="*/ 3004109 h 3530826"/>
              <a:gd name="connsiteX5" fmla="*/ 5714008 w 10880691"/>
              <a:gd name="connsiteY5" fmla="*/ 3004109 h 3530826"/>
              <a:gd name="connsiteX6" fmla="*/ 5714008 w 10880691"/>
              <a:gd name="connsiteY6" fmla="*/ 3501543 h 3530826"/>
              <a:gd name="connsiteX7" fmla="*/ 5216574 w 10880691"/>
              <a:gd name="connsiteY7" fmla="*/ 3501543 h 3530826"/>
              <a:gd name="connsiteX8" fmla="*/ 2311449 w 10880691"/>
              <a:gd name="connsiteY8" fmla="*/ 3004109 h 3530826"/>
              <a:gd name="connsiteX9" fmla="*/ 2808883 w 10880691"/>
              <a:gd name="connsiteY9" fmla="*/ 3004109 h 3530826"/>
              <a:gd name="connsiteX10" fmla="*/ 2808883 w 10880691"/>
              <a:gd name="connsiteY10" fmla="*/ 3501543 h 3530826"/>
              <a:gd name="connsiteX11" fmla="*/ 2311449 w 10880691"/>
              <a:gd name="connsiteY11" fmla="*/ 3501543 h 3530826"/>
              <a:gd name="connsiteX12" fmla="*/ 9817531 w 10880691"/>
              <a:gd name="connsiteY12" fmla="*/ 1931214 h 3530826"/>
              <a:gd name="connsiteX13" fmla="*/ 9709022 w 10880691"/>
              <a:gd name="connsiteY13" fmla="*/ 1942186 h 3530826"/>
              <a:gd name="connsiteX14" fmla="*/ 9607828 w 10880691"/>
              <a:gd name="connsiteY14" fmla="*/ 1975105 h 3530826"/>
              <a:gd name="connsiteX15" fmla="*/ 9432263 w 10880691"/>
              <a:gd name="connsiteY15" fmla="*/ 2092148 h 3530826"/>
              <a:gd name="connsiteX16" fmla="*/ 9310344 w 10880691"/>
              <a:gd name="connsiteY16" fmla="*/ 2262836 h 3530826"/>
              <a:gd name="connsiteX17" fmla="*/ 9261576 w 10880691"/>
              <a:gd name="connsiteY17" fmla="*/ 2482292 h 3530826"/>
              <a:gd name="connsiteX18" fmla="*/ 9272548 w 10880691"/>
              <a:gd name="connsiteY18" fmla="*/ 2590801 h 3530826"/>
              <a:gd name="connsiteX19" fmla="*/ 9305466 w 10880691"/>
              <a:gd name="connsiteY19" fmla="*/ 2691994 h 3530826"/>
              <a:gd name="connsiteX20" fmla="*/ 9427386 w 10880691"/>
              <a:gd name="connsiteY20" fmla="*/ 2867559 h 3530826"/>
              <a:gd name="connsiteX21" fmla="*/ 9602951 w 10880691"/>
              <a:gd name="connsiteY21" fmla="*/ 2989479 h 3530826"/>
              <a:gd name="connsiteX22" fmla="*/ 9822408 w 10880691"/>
              <a:gd name="connsiteY22" fmla="*/ 3033371 h 3530826"/>
              <a:gd name="connsiteX23" fmla="*/ 10041864 w 10880691"/>
              <a:gd name="connsiteY23" fmla="*/ 2989479 h 3530826"/>
              <a:gd name="connsiteX24" fmla="*/ 10222305 w 10880691"/>
              <a:gd name="connsiteY24" fmla="*/ 2867559 h 3530826"/>
              <a:gd name="connsiteX25" fmla="*/ 10339348 w 10880691"/>
              <a:gd name="connsiteY25" fmla="*/ 2691994 h 3530826"/>
              <a:gd name="connsiteX26" fmla="*/ 10372267 w 10880691"/>
              <a:gd name="connsiteY26" fmla="*/ 2590801 h 3530826"/>
              <a:gd name="connsiteX27" fmla="*/ 10383240 w 10880691"/>
              <a:gd name="connsiteY27" fmla="*/ 2482292 h 3530826"/>
              <a:gd name="connsiteX28" fmla="*/ 10339348 w 10880691"/>
              <a:gd name="connsiteY28" fmla="*/ 2267713 h 3530826"/>
              <a:gd name="connsiteX29" fmla="*/ 10222305 w 10880691"/>
              <a:gd name="connsiteY29" fmla="*/ 2092148 h 3530826"/>
              <a:gd name="connsiteX30" fmla="*/ 10041864 w 10880691"/>
              <a:gd name="connsiteY30" fmla="*/ 1975105 h 3530826"/>
              <a:gd name="connsiteX31" fmla="*/ 9817531 w 10880691"/>
              <a:gd name="connsiteY31" fmla="*/ 1931214 h 3530826"/>
              <a:gd name="connsiteX32" fmla="*/ 6912405 w 10880691"/>
              <a:gd name="connsiteY32" fmla="*/ 497434 h 3530826"/>
              <a:gd name="connsiteX33" fmla="*/ 6561275 w 10880691"/>
              <a:gd name="connsiteY33" fmla="*/ 638861 h 3530826"/>
              <a:gd name="connsiteX34" fmla="*/ 6429602 w 10880691"/>
              <a:gd name="connsiteY34" fmla="*/ 1014375 h 3530826"/>
              <a:gd name="connsiteX35" fmla="*/ 6429602 w 10880691"/>
              <a:gd name="connsiteY35" fmla="*/ 2516430 h 3530826"/>
              <a:gd name="connsiteX36" fmla="*/ 6561275 w 10880691"/>
              <a:gd name="connsiteY36" fmla="*/ 2891943 h 3530826"/>
              <a:gd name="connsiteX37" fmla="*/ 6917282 w 10880691"/>
              <a:gd name="connsiteY37" fmla="*/ 3033371 h 3530826"/>
              <a:gd name="connsiteX38" fmla="*/ 7273288 w 10880691"/>
              <a:gd name="connsiteY38" fmla="*/ 2891943 h 3530826"/>
              <a:gd name="connsiteX39" fmla="*/ 7404962 w 10880691"/>
              <a:gd name="connsiteY39" fmla="*/ 2516430 h 3530826"/>
              <a:gd name="connsiteX40" fmla="*/ 7404962 w 10880691"/>
              <a:gd name="connsiteY40" fmla="*/ 1014375 h 3530826"/>
              <a:gd name="connsiteX41" fmla="*/ 7278165 w 10880691"/>
              <a:gd name="connsiteY41" fmla="*/ 638861 h 3530826"/>
              <a:gd name="connsiteX42" fmla="*/ 6912405 w 10880691"/>
              <a:gd name="connsiteY42" fmla="*/ 497434 h 3530826"/>
              <a:gd name="connsiteX43" fmla="*/ 4007280 w 10880691"/>
              <a:gd name="connsiteY43" fmla="*/ 497434 h 3530826"/>
              <a:gd name="connsiteX44" fmla="*/ 3656150 w 10880691"/>
              <a:gd name="connsiteY44" fmla="*/ 638861 h 3530826"/>
              <a:gd name="connsiteX45" fmla="*/ 3524477 w 10880691"/>
              <a:gd name="connsiteY45" fmla="*/ 1014375 h 3530826"/>
              <a:gd name="connsiteX46" fmla="*/ 3524477 w 10880691"/>
              <a:gd name="connsiteY46" fmla="*/ 2516430 h 3530826"/>
              <a:gd name="connsiteX47" fmla="*/ 3656150 w 10880691"/>
              <a:gd name="connsiteY47" fmla="*/ 2891943 h 3530826"/>
              <a:gd name="connsiteX48" fmla="*/ 4012157 w 10880691"/>
              <a:gd name="connsiteY48" fmla="*/ 3033371 h 3530826"/>
              <a:gd name="connsiteX49" fmla="*/ 4368164 w 10880691"/>
              <a:gd name="connsiteY49" fmla="*/ 2891943 h 3530826"/>
              <a:gd name="connsiteX50" fmla="*/ 4499836 w 10880691"/>
              <a:gd name="connsiteY50" fmla="*/ 2516430 h 3530826"/>
              <a:gd name="connsiteX51" fmla="*/ 4499836 w 10880691"/>
              <a:gd name="connsiteY51" fmla="*/ 1014375 h 3530826"/>
              <a:gd name="connsiteX52" fmla="*/ 4373040 w 10880691"/>
              <a:gd name="connsiteY52" fmla="*/ 638861 h 3530826"/>
              <a:gd name="connsiteX53" fmla="*/ 4007280 w 10880691"/>
              <a:gd name="connsiteY53" fmla="*/ 497434 h 3530826"/>
              <a:gd name="connsiteX54" fmla="*/ 9817531 w 10880691"/>
              <a:gd name="connsiteY54" fmla="*/ 497434 h 3530826"/>
              <a:gd name="connsiteX55" fmla="*/ 9471278 w 10880691"/>
              <a:gd name="connsiteY55" fmla="*/ 633985 h 3530826"/>
              <a:gd name="connsiteX56" fmla="*/ 9361550 w 10880691"/>
              <a:gd name="connsiteY56" fmla="*/ 792481 h 3530826"/>
              <a:gd name="connsiteX57" fmla="*/ 9324974 w 10880691"/>
              <a:gd name="connsiteY57" fmla="*/ 994868 h 3530826"/>
              <a:gd name="connsiteX58" fmla="*/ 9471278 w 10880691"/>
              <a:gd name="connsiteY58" fmla="*/ 1360628 h 3530826"/>
              <a:gd name="connsiteX59" fmla="*/ 9822408 w 10880691"/>
              <a:gd name="connsiteY59" fmla="*/ 1492301 h 3530826"/>
              <a:gd name="connsiteX60" fmla="*/ 10173537 w 10880691"/>
              <a:gd name="connsiteY60" fmla="*/ 1360628 h 3530826"/>
              <a:gd name="connsiteX61" fmla="*/ 10319841 w 10880691"/>
              <a:gd name="connsiteY61" fmla="*/ 994868 h 3530826"/>
              <a:gd name="connsiteX62" fmla="*/ 10283875 w 10880691"/>
              <a:gd name="connsiteY62" fmla="*/ 792481 h 3530826"/>
              <a:gd name="connsiteX63" fmla="*/ 10178414 w 10880691"/>
              <a:gd name="connsiteY63" fmla="*/ 633985 h 3530826"/>
              <a:gd name="connsiteX64" fmla="*/ 9817531 w 10880691"/>
              <a:gd name="connsiteY64" fmla="*/ 497434 h 3530826"/>
              <a:gd name="connsiteX65" fmla="*/ 9822408 w 10880691"/>
              <a:gd name="connsiteY65" fmla="*/ 1 h 3530826"/>
              <a:gd name="connsiteX66" fmla="*/ 10024795 w 10880691"/>
              <a:gd name="connsiteY66" fmla="*/ 18898 h 3530826"/>
              <a:gd name="connsiteX67" fmla="*/ 10212551 w 10880691"/>
              <a:gd name="connsiteY67" fmla="*/ 78029 h 3530826"/>
              <a:gd name="connsiteX68" fmla="*/ 10382020 w 10880691"/>
              <a:gd name="connsiteY68" fmla="*/ 170079 h 3530826"/>
              <a:gd name="connsiteX69" fmla="*/ 10529544 w 10880691"/>
              <a:gd name="connsiteY69" fmla="*/ 287732 h 3530826"/>
              <a:gd name="connsiteX70" fmla="*/ 10739246 w 10880691"/>
              <a:gd name="connsiteY70" fmla="*/ 609601 h 3530826"/>
              <a:gd name="connsiteX71" fmla="*/ 10817275 w 10880691"/>
              <a:gd name="connsiteY71" fmla="*/ 1004621 h 3530826"/>
              <a:gd name="connsiteX72" fmla="*/ 10724615 w 10880691"/>
              <a:gd name="connsiteY72" fmla="*/ 1399642 h 3530826"/>
              <a:gd name="connsiteX73" fmla="*/ 10612449 w 10880691"/>
              <a:gd name="connsiteY73" fmla="*/ 1560577 h 3530826"/>
              <a:gd name="connsiteX74" fmla="*/ 10471022 w 10880691"/>
              <a:gd name="connsiteY74" fmla="*/ 1706881 h 3530826"/>
              <a:gd name="connsiteX75" fmla="*/ 10778261 w 10880691"/>
              <a:gd name="connsiteY75" fmla="*/ 2043380 h 3530826"/>
              <a:gd name="connsiteX76" fmla="*/ 10880673 w 10880691"/>
              <a:gd name="connsiteY76" fmla="*/ 2487169 h 3530826"/>
              <a:gd name="connsiteX77" fmla="*/ 10802644 w 10880691"/>
              <a:gd name="connsiteY77" fmla="*/ 2901697 h 3530826"/>
              <a:gd name="connsiteX78" fmla="*/ 10705108 w 10880691"/>
              <a:gd name="connsiteY78" fmla="*/ 3077871 h 3530826"/>
              <a:gd name="connsiteX79" fmla="*/ 10578312 w 10880691"/>
              <a:gd name="connsiteY79" fmla="*/ 3228442 h 3530826"/>
              <a:gd name="connsiteX80" fmla="*/ 10241812 w 10880691"/>
              <a:gd name="connsiteY80" fmla="*/ 3447898 h 3530826"/>
              <a:gd name="connsiteX81" fmla="*/ 9827284 w 10880691"/>
              <a:gd name="connsiteY81" fmla="*/ 3530804 h 3530826"/>
              <a:gd name="connsiteX82" fmla="*/ 9412756 w 10880691"/>
              <a:gd name="connsiteY82" fmla="*/ 3452775 h 3530826"/>
              <a:gd name="connsiteX83" fmla="*/ 9076257 w 10880691"/>
              <a:gd name="connsiteY83" fmla="*/ 3233319 h 3530826"/>
              <a:gd name="connsiteX84" fmla="*/ 8847047 w 10880691"/>
              <a:gd name="connsiteY84" fmla="*/ 2906574 h 3530826"/>
              <a:gd name="connsiteX85" fmla="*/ 8764142 w 10880691"/>
              <a:gd name="connsiteY85" fmla="*/ 2487169 h 3530826"/>
              <a:gd name="connsiteX86" fmla="*/ 8866554 w 10880691"/>
              <a:gd name="connsiteY86" fmla="*/ 2038503 h 3530826"/>
              <a:gd name="connsiteX87" fmla="*/ 9173793 w 10880691"/>
              <a:gd name="connsiteY87" fmla="*/ 1706881 h 3530826"/>
              <a:gd name="connsiteX88" fmla="*/ 8925076 w 10880691"/>
              <a:gd name="connsiteY88" fmla="*/ 1399642 h 3530826"/>
              <a:gd name="connsiteX89" fmla="*/ 8827540 w 10880691"/>
              <a:gd name="connsiteY89" fmla="*/ 1004621 h 3530826"/>
              <a:gd name="connsiteX90" fmla="*/ 8905569 w 10880691"/>
              <a:gd name="connsiteY90" fmla="*/ 609601 h 3530826"/>
              <a:gd name="connsiteX91" fmla="*/ 8998228 w 10880691"/>
              <a:gd name="connsiteY91" fmla="*/ 440132 h 3530826"/>
              <a:gd name="connsiteX92" fmla="*/ 9120148 w 10880691"/>
              <a:gd name="connsiteY92" fmla="*/ 292609 h 3530826"/>
              <a:gd name="connsiteX93" fmla="*/ 9263405 w 10880691"/>
              <a:gd name="connsiteY93" fmla="*/ 170689 h 3530826"/>
              <a:gd name="connsiteX94" fmla="*/ 9432263 w 10880691"/>
              <a:gd name="connsiteY94" fmla="*/ 78029 h 3530826"/>
              <a:gd name="connsiteX95" fmla="*/ 9620020 w 10880691"/>
              <a:gd name="connsiteY95" fmla="*/ 18898 h 3530826"/>
              <a:gd name="connsiteX96" fmla="*/ 9822408 w 10880691"/>
              <a:gd name="connsiteY96" fmla="*/ 1 h 3530826"/>
              <a:gd name="connsiteX97" fmla="*/ 6917282 w 10880691"/>
              <a:gd name="connsiteY97" fmla="*/ 1 h 3530826"/>
              <a:gd name="connsiteX98" fmla="*/ 7119669 w 10880691"/>
              <a:gd name="connsiteY98" fmla="*/ 18289 h 3530826"/>
              <a:gd name="connsiteX99" fmla="*/ 7307426 w 10880691"/>
              <a:gd name="connsiteY99" fmla="*/ 73153 h 3530826"/>
              <a:gd name="connsiteX100" fmla="*/ 7619541 w 10880691"/>
              <a:gd name="connsiteY100" fmla="*/ 277978 h 3530826"/>
              <a:gd name="connsiteX101" fmla="*/ 7829243 w 10880691"/>
              <a:gd name="connsiteY101" fmla="*/ 590093 h 3530826"/>
              <a:gd name="connsiteX102" fmla="*/ 7884107 w 10880691"/>
              <a:gd name="connsiteY102" fmla="*/ 777850 h 3530826"/>
              <a:gd name="connsiteX103" fmla="*/ 7902395 w 10880691"/>
              <a:gd name="connsiteY103" fmla="*/ 980237 h 3530826"/>
              <a:gd name="connsiteX104" fmla="*/ 7902395 w 10880691"/>
              <a:gd name="connsiteY104" fmla="*/ 2550567 h 3530826"/>
              <a:gd name="connsiteX105" fmla="*/ 7829243 w 10880691"/>
              <a:gd name="connsiteY105" fmla="*/ 2935834 h 3530826"/>
              <a:gd name="connsiteX106" fmla="*/ 7619541 w 10880691"/>
              <a:gd name="connsiteY106" fmla="*/ 3247950 h 3530826"/>
              <a:gd name="connsiteX107" fmla="*/ 7307426 w 10880691"/>
              <a:gd name="connsiteY107" fmla="*/ 3452775 h 3530826"/>
              <a:gd name="connsiteX108" fmla="*/ 7119669 w 10880691"/>
              <a:gd name="connsiteY108" fmla="*/ 3511906 h 3530826"/>
              <a:gd name="connsiteX109" fmla="*/ 6917282 w 10880691"/>
              <a:gd name="connsiteY109" fmla="*/ 3530804 h 3530826"/>
              <a:gd name="connsiteX110" fmla="*/ 6532015 w 10880691"/>
              <a:gd name="connsiteY110" fmla="*/ 3457652 h 3530826"/>
              <a:gd name="connsiteX111" fmla="*/ 6219899 w 10880691"/>
              <a:gd name="connsiteY111" fmla="*/ 3252826 h 3530826"/>
              <a:gd name="connsiteX112" fmla="*/ 6010197 w 10880691"/>
              <a:gd name="connsiteY112" fmla="*/ 2945588 h 3530826"/>
              <a:gd name="connsiteX113" fmla="*/ 5932168 w 10880691"/>
              <a:gd name="connsiteY113" fmla="*/ 2550567 h 3530826"/>
              <a:gd name="connsiteX114" fmla="*/ 5932168 w 10880691"/>
              <a:gd name="connsiteY114" fmla="*/ 980237 h 3530826"/>
              <a:gd name="connsiteX115" fmla="*/ 6005320 w 10880691"/>
              <a:gd name="connsiteY115" fmla="*/ 594970 h 3530826"/>
              <a:gd name="connsiteX116" fmla="*/ 6210146 w 10880691"/>
              <a:gd name="connsiteY116" fmla="*/ 282855 h 3530826"/>
              <a:gd name="connsiteX117" fmla="*/ 6522261 w 10880691"/>
              <a:gd name="connsiteY117" fmla="*/ 73153 h 3530826"/>
              <a:gd name="connsiteX118" fmla="*/ 6917282 w 10880691"/>
              <a:gd name="connsiteY118" fmla="*/ 1 h 3530826"/>
              <a:gd name="connsiteX119" fmla="*/ 4012157 w 10880691"/>
              <a:gd name="connsiteY119" fmla="*/ 1 h 3530826"/>
              <a:gd name="connsiteX120" fmla="*/ 4214544 w 10880691"/>
              <a:gd name="connsiteY120" fmla="*/ 18289 h 3530826"/>
              <a:gd name="connsiteX121" fmla="*/ 4402301 w 10880691"/>
              <a:gd name="connsiteY121" fmla="*/ 73153 h 3530826"/>
              <a:gd name="connsiteX122" fmla="*/ 4714416 w 10880691"/>
              <a:gd name="connsiteY122" fmla="*/ 277978 h 3530826"/>
              <a:gd name="connsiteX123" fmla="*/ 4924119 w 10880691"/>
              <a:gd name="connsiteY123" fmla="*/ 590093 h 3530826"/>
              <a:gd name="connsiteX124" fmla="*/ 4978982 w 10880691"/>
              <a:gd name="connsiteY124" fmla="*/ 777850 h 3530826"/>
              <a:gd name="connsiteX125" fmla="*/ 4997271 w 10880691"/>
              <a:gd name="connsiteY125" fmla="*/ 980237 h 3530826"/>
              <a:gd name="connsiteX126" fmla="*/ 4997271 w 10880691"/>
              <a:gd name="connsiteY126" fmla="*/ 2550567 h 3530826"/>
              <a:gd name="connsiteX127" fmla="*/ 4924119 w 10880691"/>
              <a:gd name="connsiteY127" fmla="*/ 2935834 h 3530826"/>
              <a:gd name="connsiteX128" fmla="*/ 4714416 w 10880691"/>
              <a:gd name="connsiteY128" fmla="*/ 3247950 h 3530826"/>
              <a:gd name="connsiteX129" fmla="*/ 4402301 w 10880691"/>
              <a:gd name="connsiteY129" fmla="*/ 3452775 h 3530826"/>
              <a:gd name="connsiteX130" fmla="*/ 4214544 w 10880691"/>
              <a:gd name="connsiteY130" fmla="*/ 3511906 h 3530826"/>
              <a:gd name="connsiteX131" fmla="*/ 4012157 w 10880691"/>
              <a:gd name="connsiteY131" fmla="*/ 3530804 h 3530826"/>
              <a:gd name="connsiteX132" fmla="*/ 3626890 w 10880691"/>
              <a:gd name="connsiteY132" fmla="*/ 3457652 h 3530826"/>
              <a:gd name="connsiteX133" fmla="*/ 3314774 w 10880691"/>
              <a:gd name="connsiteY133" fmla="*/ 3252826 h 3530826"/>
              <a:gd name="connsiteX134" fmla="*/ 3105072 w 10880691"/>
              <a:gd name="connsiteY134" fmla="*/ 2945588 h 3530826"/>
              <a:gd name="connsiteX135" fmla="*/ 3027044 w 10880691"/>
              <a:gd name="connsiteY135" fmla="*/ 2550567 h 3530826"/>
              <a:gd name="connsiteX136" fmla="*/ 3027044 w 10880691"/>
              <a:gd name="connsiteY136" fmla="*/ 980237 h 3530826"/>
              <a:gd name="connsiteX137" fmla="*/ 3100195 w 10880691"/>
              <a:gd name="connsiteY137" fmla="*/ 594970 h 3530826"/>
              <a:gd name="connsiteX138" fmla="*/ 3305021 w 10880691"/>
              <a:gd name="connsiteY138" fmla="*/ 282855 h 3530826"/>
              <a:gd name="connsiteX139" fmla="*/ 3617136 w 10880691"/>
              <a:gd name="connsiteY139" fmla="*/ 73153 h 3530826"/>
              <a:gd name="connsiteX140" fmla="*/ 4012157 w 10880691"/>
              <a:gd name="connsiteY140" fmla="*/ 1 h 3530826"/>
              <a:gd name="connsiteX141" fmla="*/ 975360 w 10880691"/>
              <a:gd name="connsiteY141" fmla="*/ 1 h 3530826"/>
              <a:gd name="connsiteX142" fmla="*/ 1404518 w 10880691"/>
              <a:gd name="connsiteY142" fmla="*/ 82906 h 3530826"/>
              <a:gd name="connsiteX143" fmla="*/ 1726388 w 10880691"/>
              <a:gd name="connsiteY143" fmla="*/ 312116 h 3530826"/>
              <a:gd name="connsiteX144" fmla="*/ 1931212 w 10880691"/>
              <a:gd name="connsiteY144" fmla="*/ 629108 h 3530826"/>
              <a:gd name="connsiteX145" fmla="*/ 1981809 w 10880691"/>
              <a:gd name="connsiteY145" fmla="*/ 809550 h 3530826"/>
              <a:gd name="connsiteX146" fmla="*/ 1999488 w 10880691"/>
              <a:gd name="connsiteY146" fmla="*/ 989991 h 3530826"/>
              <a:gd name="connsiteX147" fmla="*/ 1926336 w 10880691"/>
              <a:gd name="connsiteY147" fmla="*/ 1370382 h 3530826"/>
              <a:gd name="connsiteX148" fmla="*/ 1628850 w 10880691"/>
              <a:gd name="connsiteY148" fmla="*/ 1706881 h 3530826"/>
              <a:gd name="connsiteX149" fmla="*/ 1818436 w 10880691"/>
              <a:gd name="connsiteY149" fmla="*/ 1862938 h 3530826"/>
              <a:gd name="connsiteX150" fmla="*/ 1945843 w 10880691"/>
              <a:gd name="connsiteY150" fmla="*/ 2048257 h 3530826"/>
              <a:gd name="connsiteX151" fmla="*/ 2038503 w 10880691"/>
              <a:gd name="connsiteY151" fmla="*/ 2467662 h 3530826"/>
              <a:gd name="connsiteX152" fmla="*/ 1960473 w 10880691"/>
              <a:gd name="connsiteY152" fmla="*/ 2896820 h 3530826"/>
              <a:gd name="connsiteX153" fmla="*/ 1862938 w 10880691"/>
              <a:gd name="connsiteY153" fmla="*/ 3079700 h 3530826"/>
              <a:gd name="connsiteX154" fmla="*/ 1736141 w 10880691"/>
              <a:gd name="connsiteY154" fmla="*/ 3233319 h 3530826"/>
              <a:gd name="connsiteX155" fmla="*/ 1404518 w 10880691"/>
              <a:gd name="connsiteY155" fmla="*/ 3452775 h 3530826"/>
              <a:gd name="connsiteX156" fmla="*/ 1202130 w 10880691"/>
              <a:gd name="connsiteY156" fmla="*/ 3511906 h 3530826"/>
              <a:gd name="connsiteX157" fmla="*/ 985113 w 10880691"/>
              <a:gd name="connsiteY157" fmla="*/ 3530804 h 3530826"/>
              <a:gd name="connsiteX158" fmla="*/ 633983 w 10880691"/>
              <a:gd name="connsiteY158" fmla="*/ 3467406 h 3530826"/>
              <a:gd name="connsiteX159" fmla="*/ 341375 w 10880691"/>
              <a:gd name="connsiteY159" fmla="*/ 3291841 h 3530826"/>
              <a:gd name="connsiteX160" fmla="*/ 121920 w 10880691"/>
              <a:gd name="connsiteY160" fmla="*/ 3008986 h 3530826"/>
              <a:gd name="connsiteX161" fmla="*/ 0 w 10880691"/>
              <a:gd name="connsiteY161" fmla="*/ 2638349 h 3530826"/>
              <a:gd name="connsiteX162" fmla="*/ 497433 w 10880691"/>
              <a:gd name="connsiteY162" fmla="*/ 2638349 h 3530826"/>
              <a:gd name="connsiteX163" fmla="*/ 577291 w 10880691"/>
              <a:gd name="connsiteY163" fmla="*/ 2800503 h 3530826"/>
              <a:gd name="connsiteX164" fmla="*/ 682751 w 10880691"/>
              <a:gd name="connsiteY164" fmla="*/ 2926081 h 3530826"/>
              <a:gd name="connsiteX165" fmla="*/ 1014375 w 10880691"/>
              <a:gd name="connsiteY165" fmla="*/ 3033371 h 3530826"/>
              <a:gd name="connsiteX166" fmla="*/ 1219199 w 10880691"/>
              <a:gd name="connsiteY166" fmla="*/ 2994356 h 3530826"/>
              <a:gd name="connsiteX167" fmla="*/ 1385011 w 10880691"/>
              <a:gd name="connsiteY167" fmla="*/ 2882190 h 3530826"/>
              <a:gd name="connsiteX168" fmla="*/ 1502054 w 10880691"/>
              <a:gd name="connsiteY168" fmla="*/ 2711501 h 3530826"/>
              <a:gd name="connsiteX169" fmla="*/ 1541069 w 10880691"/>
              <a:gd name="connsiteY169" fmla="*/ 2482292 h 3530826"/>
              <a:gd name="connsiteX170" fmla="*/ 1497177 w 10880691"/>
              <a:gd name="connsiteY170" fmla="*/ 2248206 h 3530826"/>
              <a:gd name="connsiteX171" fmla="*/ 1380134 w 10880691"/>
              <a:gd name="connsiteY171" fmla="*/ 2072641 h 3530826"/>
              <a:gd name="connsiteX172" fmla="*/ 1302715 w 10880691"/>
              <a:gd name="connsiteY172" fmla="*/ 2011681 h 3530826"/>
              <a:gd name="connsiteX173" fmla="*/ 1214322 w 10880691"/>
              <a:gd name="connsiteY173" fmla="*/ 1965351 h 3530826"/>
              <a:gd name="connsiteX174" fmla="*/ 1024128 w 10880691"/>
              <a:gd name="connsiteY174" fmla="*/ 1931214 h 3530826"/>
              <a:gd name="connsiteX175" fmla="*/ 794918 w 10880691"/>
              <a:gd name="connsiteY175" fmla="*/ 1931214 h 3530826"/>
              <a:gd name="connsiteX176" fmla="*/ 794918 w 10880691"/>
              <a:gd name="connsiteY176" fmla="*/ 1492301 h 3530826"/>
              <a:gd name="connsiteX177" fmla="*/ 950975 w 10880691"/>
              <a:gd name="connsiteY177" fmla="*/ 1492301 h 3530826"/>
              <a:gd name="connsiteX178" fmla="*/ 1204569 w 10880691"/>
              <a:gd name="connsiteY178" fmla="*/ 1448410 h 3530826"/>
              <a:gd name="connsiteX179" fmla="*/ 1375257 w 10880691"/>
              <a:gd name="connsiteY179" fmla="*/ 1336244 h 3530826"/>
              <a:gd name="connsiteX180" fmla="*/ 1431341 w 10880691"/>
              <a:gd name="connsiteY180" fmla="*/ 1263702 h 3530826"/>
              <a:gd name="connsiteX181" fmla="*/ 1472793 w 10880691"/>
              <a:gd name="connsiteY181" fmla="*/ 1180186 h 3530826"/>
              <a:gd name="connsiteX182" fmla="*/ 1502054 w 10880691"/>
              <a:gd name="connsiteY182" fmla="*/ 999745 h 3530826"/>
              <a:gd name="connsiteX183" fmla="*/ 1463039 w 10880691"/>
              <a:gd name="connsiteY183" fmla="*/ 794919 h 3530826"/>
              <a:gd name="connsiteX184" fmla="*/ 1350873 w 10880691"/>
              <a:gd name="connsiteY184" fmla="*/ 633985 h 3530826"/>
              <a:gd name="connsiteX185" fmla="*/ 1189939 w 10880691"/>
              <a:gd name="connsiteY185" fmla="*/ 531572 h 3530826"/>
              <a:gd name="connsiteX186" fmla="*/ 994867 w 10880691"/>
              <a:gd name="connsiteY186" fmla="*/ 497434 h 3530826"/>
              <a:gd name="connsiteX187" fmla="*/ 842466 w 10880691"/>
              <a:gd name="connsiteY187" fmla="*/ 522428 h 3530826"/>
              <a:gd name="connsiteX188" fmla="*/ 697382 w 10880691"/>
              <a:gd name="connsiteY188" fmla="*/ 594970 h 3530826"/>
              <a:gd name="connsiteX189" fmla="*/ 581558 w 10880691"/>
              <a:gd name="connsiteY189" fmla="*/ 726644 h 3530826"/>
              <a:gd name="connsiteX190" fmla="*/ 516941 w 10880691"/>
              <a:gd name="connsiteY190" fmla="*/ 916839 h 3530826"/>
              <a:gd name="connsiteX191" fmla="*/ 19507 w 10880691"/>
              <a:gd name="connsiteY191" fmla="*/ 916839 h 3530826"/>
              <a:gd name="connsiteX192" fmla="*/ 126797 w 10880691"/>
              <a:gd name="connsiteY192" fmla="*/ 551079 h 3530826"/>
              <a:gd name="connsiteX193" fmla="*/ 341375 w 10880691"/>
              <a:gd name="connsiteY193" fmla="*/ 258471 h 3530826"/>
              <a:gd name="connsiteX194" fmla="*/ 633983 w 10880691"/>
              <a:gd name="connsiteY194" fmla="*/ 68276 h 3530826"/>
              <a:gd name="connsiteX195" fmla="*/ 975360 w 10880691"/>
              <a:gd name="connsiteY195" fmla="*/ 1 h 35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10880691" h="3530826">
                <a:moveTo>
                  <a:pt x="8121700" y="3004109"/>
                </a:moveTo>
                <a:lnTo>
                  <a:pt x="8619133" y="3004109"/>
                </a:lnTo>
                <a:lnTo>
                  <a:pt x="8619133" y="3501543"/>
                </a:lnTo>
                <a:lnTo>
                  <a:pt x="8121700" y="3501543"/>
                </a:lnTo>
                <a:close/>
                <a:moveTo>
                  <a:pt x="5216574" y="3004109"/>
                </a:moveTo>
                <a:lnTo>
                  <a:pt x="5714008" y="3004109"/>
                </a:lnTo>
                <a:lnTo>
                  <a:pt x="5714008" y="3501543"/>
                </a:lnTo>
                <a:lnTo>
                  <a:pt x="5216574" y="3501543"/>
                </a:lnTo>
                <a:close/>
                <a:moveTo>
                  <a:pt x="2311449" y="3004109"/>
                </a:moveTo>
                <a:lnTo>
                  <a:pt x="2808883" y="3004109"/>
                </a:lnTo>
                <a:lnTo>
                  <a:pt x="2808883" y="3501543"/>
                </a:lnTo>
                <a:lnTo>
                  <a:pt x="2311449" y="3501543"/>
                </a:lnTo>
                <a:close/>
                <a:moveTo>
                  <a:pt x="9817531" y="1931214"/>
                </a:moveTo>
                <a:cubicBezTo>
                  <a:pt x="9780752" y="1931214"/>
                  <a:pt x="9744582" y="1934871"/>
                  <a:pt x="9709022" y="1942186"/>
                </a:cubicBezTo>
                <a:cubicBezTo>
                  <a:pt x="9673462" y="1949501"/>
                  <a:pt x="9639730" y="1960474"/>
                  <a:pt x="9607828" y="1975105"/>
                </a:cubicBezTo>
                <a:cubicBezTo>
                  <a:pt x="9539553" y="2004365"/>
                  <a:pt x="9481031" y="2043380"/>
                  <a:pt x="9432263" y="2092148"/>
                </a:cubicBezTo>
                <a:cubicBezTo>
                  <a:pt x="9379431" y="2141729"/>
                  <a:pt x="9338792" y="2198625"/>
                  <a:pt x="9310344" y="2262836"/>
                </a:cubicBezTo>
                <a:cubicBezTo>
                  <a:pt x="9277019" y="2331111"/>
                  <a:pt x="9260763" y="2404263"/>
                  <a:pt x="9261576" y="2482292"/>
                </a:cubicBezTo>
                <a:cubicBezTo>
                  <a:pt x="9261576" y="2519071"/>
                  <a:pt x="9265232" y="2555241"/>
                  <a:pt x="9272548" y="2590801"/>
                </a:cubicBezTo>
                <a:cubicBezTo>
                  <a:pt x="9279863" y="2626361"/>
                  <a:pt x="9290837" y="2660092"/>
                  <a:pt x="9305466" y="2691994"/>
                </a:cubicBezTo>
                <a:cubicBezTo>
                  <a:pt x="9333914" y="2760270"/>
                  <a:pt x="9374555" y="2818791"/>
                  <a:pt x="9427386" y="2867559"/>
                </a:cubicBezTo>
                <a:cubicBezTo>
                  <a:pt x="9476154" y="2920391"/>
                  <a:pt x="9534676" y="2961031"/>
                  <a:pt x="9602951" y="2989479"/>
                </a:cubicBezTo>
                <a:cubicBezTo>
                  <a:pt x="9671226" y="3018740"/>
                  <a:pt x="9744379" y="3033371"/>
                  <a:pt x="9822408" y="3033371"/>
                </a:cubicBezTo>
                <a:cubicBezTo>
                  <a:pt x="9900437" y="3033371"/>
                  <a:pt x="9973588" y="3018740"/>
                  <a:pt x="10041864" y="2989479"/>
                </a:cubicBezTo>
                <a:cubicBezTo>
                  <a:pt x="10109326" y="2961031"/>
                  <a:pt x="10169474" y="2920391"/>
                  <a:pt x="10222305" y="2867559"/>
                </a:cubicBezTo>
                <a:cubicBezTo>
                  <a:pt x="10271073" y="2813914"/>
                  <a:pt x="10310087" y="2755393"/>
                  <a:pt x="10339348" y="2691994"/>
                </a:cubicBezTo>
                <a:cubicBezTo>
                  <a:pt x="10353979" y="2660092"/>
                  <a:pt x="10364951" y="2626361"/>
                  <a:pt x="10372267" y="2590801"/>
                </a:cubicBezTo>
                <a:cubicBezTo>
                  <a:pt x="10379582" y="2555241"/>
                  <a:pt x="10383240" y="2519071"/>
                  <a:pt x="10383240" y="2482292"/>
                </a:cubicBezTo>
                <a:cubicBezTo>
                  <a:pt x="10383240" y="2408327"/>
                  <a:pt x="10368609" y="2336801"/>
                  <a:pt x="10339348" y="2267713"/>
                </a:cubicBezTo>
                <a:cubicBezTo>
                  <a:pt x="10310087" y="2204314"/>
                  <a:pt x="10271073" y="2145793"/>
                  <a:pt x="10222305" y="2092148"/>
                </a:cubicBezTo>
                <a:cubicBezTo>
                  <a:pt x="10169474" y="2043380"/>
                  <a:pt x="10109326" y="2004365"/>
                  <a:pt x="10041864" y="1975105"/>
                </a:cubicBezTo>
                <a:cubicBezTo>
                  <a:pt x="9969524" y="1945844"/>
                  <a:pt x="9894747" y="1931214"/>
                  <a:pt x="9817531" y="1931214"/>
                </a:cubicBezTo>
                <a:close/>
                <a:moveTo>
                  <a:pt x="6912405" y="497434"/>
                </a:moveTo>
                <a:cubicBezTo>
                  <a:pt x="6766101" y="498247"/>
                  <a:pt x="6649057" y="545390"/>
                  <a:pt x="6561275" y="638861"/>
                </a:cubicBezTo>
                <a:cubicBezTo>
                  <a:pt x="6473493" y="732334"/>
                  <a:pt x="6429602" y="857505"/>
                  <a:pt x="6429602" y="1014375"/>
                </a:cubicBezTo>
                <a:lnTo>
                  <a:pt x="6429602" y="2516430"/>
                </a:lnTo>
                <a:cubicBezTo>
                  <a:pt x="6429602" y="2673300"/>
                  <a:pt x="6473493" y="2798471"/>
                  <a:pt x="6561275" y="2891943"/>
                </a:cubicBezTo>
                <a:cubicBezTo>
                  <a:pt x="6648245" y="2985415"/>
                  <a:pt x="6766914" y="3032558"/>
                  <a:pt x="6917282" y="3033371"/>
                </a:cubicBezTo>
                <a:cubicBezTo>
                  <a:pt x="7067650" y="3032558"/>
                  <a:pt x="7186318" y="2985415"/>
                  <a:pt x="7273288" y="2891943"/>
                </a:cubicBezTo>
                <a:cubicBezTo>
                  <a:pt x="7361070" y="2798471"/>
                  <a:pt x="7404962" y="2673300"/>
                  <a:pt x="7404962" y="2516430"/>
                </a:cubicBezTo>
                <a:lnTo>
                  <a:pt x="7404962" y="1014375"/>
                </a:lnTo>
                <a:cubicBezTo>
                  <a:pt x="7404149" y="857505"/>
                  <a:pt x="7361883" y="732334"/>
                  <a:pt x="7278165" y="638861"/>
                </a:cubicBezTo>
                <a:cubicBezTo>
                  <a:pt x="7190382" y="545390"/>
                  <a:pt x="7068463" y="498247"/>
                  <a:pt x="6912405" y="497434"/>
                </a:cubicBezTo>
                <a:close/>
                <a:moveTo>
                  <a:pt x="4007280" y="497434"/>
                </a:moveTo>
                <a:cubicBezTo>
                  <a:pt x="3860976" y="498247"/>
                  <a:pt x="3743933" y="545390"/>
                  <a:pt x="3656150" y="638861"/>
                </a:cubicBezTo>
                <a:cubicBezTo>
                  <a:pt x="3568368" y="732334"/>
                  <a:pt x="3524477" y="857505"/>
                  <a:pt x="3524477" y="1014375"/>
                </a:cubicBezTo>
                <a:lnTo>
                  <a:pt x="3524477" y="2516430"/>
                </a:lnTo>
                <a:cubicBezTo>
                  <a:pt x="3524477" y="2673300"/>
                  <a:pt x="3568368" y="2798471"/>
                  <a:pt x="3656150" y="2891943"/>
                </a:cubicBezTo>
                <a:cubicBezTo>
                  <a:pt x="3743120" y="2985415"/>
                  <a:pt x="3861789" y="3032558"/>
                  <a:pt x="4012157" y="3033371"/>
                </a:cubicBezTo>
                <a:cubicBezTo>
                  <a:pt x="4162525" y="3032558"/>
                  <a:pt x="4281193" y="2985415"/>
                  <a:pt x="4368164" y="2891943"/>
                </a:cubicBezTo>
                <a:cubicBezTo>
                  <a:pt x="4455946" y="2798471"/>
                  <a:pt x="4499836" y="2673300"/>
                  <a:pt x="4499836" y="2516430"/>
                </a:cubicBezTo>
                <a:lnTo>
                  <a:pt x="4499836" y="1014375"/>
                </a:lnTo>
                <a:cubicBezTo>
                  <a:pt x="4499024" y="857505"/>
                  <a:pt x="4456759" y="732334"/>
                  <a:pt x="4373040" y="638861"/>
                </a:cubicBezTo>
                <a:cubicBezTo>
                  <a:pt x="4285258" y="545390"/>
                  <a:pt x="4163338" y="498247"/>
                  <a:pt x="4007280" y="497434"/>
                </a:cubicBezTo>
                <a:close/>
                <a:moveTo>
                  <a:pt x="9817531" y="497434"/>
                </a:moveTo>
                <a:cubicBezTo>
                  <a:pt x="9680168" y="496621"/>
                  <a:pt x="9564749" y="542138"/>
                  <a:pt x="9471278" y="633985"/>
                </a:cubicBezTo>
                <a:cubicBezTo>
                  <a:pt x="9422510" y="680111"/>
                  <a:pt x="9385934" y="732943"/>
                  <a:pt x="9361550" y="792481"/>
                </a:cubicBezTo>
                <a:cubicBezTo>
                  <a:pt x="9337165" y="852018"/>
                  <a:pt x="9324974" y="919481"/>
                  <a:pt x="9324974" y="994868"/>
                </a:cubicBezTo>
                <a:cubicBezTo>
                  <a:pt x="9324974" y="1150926"/>
                  <a:pt x="9373742" y="1272846"/>
                  <a:pt x="9471278" y="1360628"/>
                </a:cubicBezTo>
                <a:cubicBezTo>
                  <a:pt x="9563937" y="1448410"/>
                  <a:pt x="9680980" y="1492301"/>
                  <a:pt x="9822408" y="1492301"/>
                </a:cubicBezTo>
                <a:cubicBezTo>
                  <a:pt x="9958957" y="1492301"/>
                  <a:pt x="10076001" y="1448410"/>
                  <a:pt x="10173537" y="1360628"/>
                </a:cubicBezTo>
                <a:cubicBezTo>
                  <a:pt x="10271073" y="1272846"/>
                  <a:pt x="10319841" y="1150926"/>
                  <a:pt x="10319841" y="994868"/>
                </a:cubicBezTo>
                <a:cubicBezTo>
                  <a:pt x="10319740" y="919481"/>
                  <a:pt x="10307750" y="852018"/>
                  <a:pt x="10283875" y="792481"/>
                </a:cubicBezTo>
                <a:cubicBezTo>
                  <a:pt x="10260000" y="732943"/>
                  <a:pt x="10224845" y="680111"/>
                  <a:pt x="10178414" y="633985"/>
                </a:cubicBezTo>
                <a:cubicBezTo>
                  <a:pt x="10084942" y="542138"/>
                  <a:pt x="9964648" y="496621"/>
                  <a:pt x="9817531" y="497434"/>
                </a:cubicBezTo>
                <a:close/>
                <a:moveTo>
                  <a:pt x="9822408" y="1"/>
                </a:moveTo>
                <a:cubicBezTo>
                  <a:pt x="9892918" y="-101"/>
                  <a:pt x="9960381" y="6198"/>
                  <a:pt x="10024795" y="18898"/>
                </a:cubicBezTo>
                <a:cubicBezTo>
                  <a:pt x="10089209" y="31598"/>
                  <a:pt x="10151796" y="51309"/>
                  <a:pt x="10212551" y="78029"/>
                </a:cubicBezTo>
                <a:cubicBezTo>
                  <a:pt x="10273308" y="104750"/>
                  <a:pt x="10329799" y="135433"/>
                  <a:pt x="10382020" y="170079"/>
                </a:cubicBezTo>
                <a:cubicBezTo>
                  <a:pt x="10434242" y="204725"/>
                  <a:pt x="10483417" y="243942"/>
                  <a:pt x="10529544" y="287732"/>
                </a:cubicBezTo>
                <a:cubicBezTo>
                  <a:pt x="10616513" y="380391"/>
                  <a:pt x="10686414" y="487681"/>
                  <a:pt x="10739246" y="609601"/>
                </a:cubicBezTo>
                <a:cubicBezTo>
                  <a:pt x="10792078" y="731521"/>
                  <a:pt x="10818088" y="863194"/>
                  <a:pt x="10817275" y="1004621"/>
                </a:cubicBezTo>
                <a:cubicBezTo>
                  <a:pt x="10818088" y="1160679"/>
                  <a:pt x="10787201" y="1292353"/>
                  <a:pt x="10724615" y="1399642"/>
                </a:cubicBezTo>
                <a:cubicBezTo>
                  <a:pt x="10692713" y="1455725"/>
                  <a:pt x="10655324" y="1509370"/>
                  <a:pt x="10612449" y="1560577"/>
                </a:cubicBezTo>
                <a:cubicBezTo>
                  <a:pt x="10569574" y="1611783"/>
                  <a:pt x="10522432" y="1660551"/>
                  <a:pt x="10471022" y="1706881"/>
                </a:cubicBezTo>
                <a:cubicBezTo>
                  <a:pt x="10607573" y="1794663"/>
                  <a:pt x="10709985" y="1906830"/>
                  <a:pt x="10778261" y="2043380"/>
                </a:cubicBezTo>
                <a:cubicBezTo>
                  <a:pt x="10846536" y="2179118"/>
                  <a:pt x="10880673" y="2327047"/>
                  <a:pt x="10880673" y="2487169"/>
                </a:cubicBezTo>
                <a:cubicBezTo>
                  <a:pt x="10881486" y="2637537"/>
                  <a:pt x="10855476" y="2775713"/>
                  <a:pt x="10802644" y="2901697"/>
                </a:cubicBezTo>
                <a:cubicBezTo>
                  <a:pt x="10775618" y="2964993"/>
                  <a:pt x="10743107" y="3023718"/>
                  <a:pt x="10705108" y="3077871"/>
                </a:cubicBezTo>
                <a:cubicBezTo>
                  <a:pt x="10667110" y="3132024"/>
                  <a:pt x="10624845" y="3182214"/>
                  <a:pt x="10578312" y="3228442"/>
                </a:cubicBezTo>
                <a:cubicBezTo>
                  <a:pt x="10480776" y="3321102"/>
                  <a:pt x="10368609" y="3394254"/>
                  <a:pt x="10241812" y="3447898"/>
                </a:cubicBezTo>
                <a:cubicBezTo>
                  <a:pt x="10110952" y="3502356"/>
                  <a:pt x="9972775" y="3529991"/>
                  <a:pt x="9827284" y="3530804"/>
                </a:cubicBezTo>
                <a:cubicBezTo>
                  <a:pt x="9681793" y="3531617"/>
                  <a:pt x="9543618" y="3505607"/>
                  <a:pt x="9412756" y="3452775"/>
                </a:cubicBezTo>
                <a:cubicBezTo>
                  <a:pt x="9281083" y="3399130"/>
                  <a:pt x="9168916" y="3325979"/>
                  <a:pt x="9076257" y="3233319"/>
                </a:cubicBezTo>
                <a:cubicBezTo>
                  <a:pt x="8977908" y="3141473"/>
                  <a:pt x="8901505" y="3032558"/>
                  <a:pt x="8847047" y="2906574"/>
                </a:cubicBezTo>
                <a:cubicBezTo>
                  <a:pt x="8792590" y="2778964"/>
                  <a:pt x="8764955" y="2639162"/>
                  <a:pt x="8764142" y="2487169"/>
                </a:cubicBezTo>
                <a:cubicBezTo>
                  <a:pt x="8764142" y="2320545"/>
                  <a:pt x="8798279" y="2170989"/>
                  <a:pt x="8866554" y="2038503"/>
                </a:cubicBezTo>
                <a:cubicBezTo>
                  <a:pt x="8934829" y="1906017"/>
                  <a:pt x="9037243" y="1795476"/>
                  <a:pt x="9173793" y="1706881"/>
                </a:cubicBezTo>
                <a:cubicBezTo>
                  <a:pt x="9071380" y="1609345"/>
                  <a:pt x="8988475" y="1506932"/>
                  <a:pt x="8925076" y="1399642"/>
                </a:cubicBezTo>
                <a:cubicBezTo>
                  <a:pt x="8860865" y="1292353"/>
                  <a:pt x="8828353" y="1160679"/>
                  <a:pt x="8827540" y="1004621"/>
                </a:cubicBezTo>
                <a:cubicBezTo>
                  <a:pt x="8826728" y="863194"/>
                  <a:pt x="8852737" y="731521"/>
                  <a:pt x="8905569" y="609601"/>
                </a:cubicBezTo>
                <a:cubicBezTo>
                  <a:pt x="8932189" y="548844"/>
                  <a:pt x="8963074" y="492354"/>
                  <a:pt x="8998228" y="440132"/>
                </a:cubicBezTo>
                <a:cubicBezTo>
                  <a:pt x="9033381" y="387910"/>
                  <a:pt x="9074022" y="338735"/>
                  <a:pt x="9120148" y="292609"/>
                </a:cubicBezTo>
                <a:cubicBezTo>
                  <a:pt x="9163937" y="246482"/>
                  <a:pt x="9211690" y="205842"/>
                  <a:pt x="9263405" y="170689"/>
                </a:cubicBezTo>
                <a:cubicBezTo>
                  <a:pt x="9315119" y="135535"/>
                  <a:pt x="9371405" y="104649"/>
                  <a:pt x="9432263" y="78029"/>
                </a:cubicBezTo>
                <a:cubicBezTo>
                  <a:pt x="9493021" y="51309"/>
                  <a:pt x="9555605" y="31598"/>
                  <a:pt x="9620020" y="18898"/>
                </a:cubicBezTo>
                <a:cubicBezTo>
                  <a:pt x="9684435" y="6198"/>
                  <a:pt x="9751897" y="-101"/>
                  <a:pt x="9822408" y="1"/>
                </a:cubicBezTo>
                <a:close/>
                <a:moveTo>
                  <a:pt x="6917282" y="1"/>
                </a:moveTo>
                <a:cubicBezTo>
                  <a:pt x="6987792" y="1"/>
                  <a:pt x="7055254" y="6097"/>
                  <a:pt x="7119669" y="18289"/>
                </a:cubicBezTo>
                <a:cubicBezTo>
                  <a:pt x="7184083" y="30481"/>
                  <a:pt x="7246669" y="48769"/>
                  <a:pt x="7307426" y="73153"/>
                </a:cubicBezTo>
                <a:cubicBezTo>
                  <a:pt x="7428533" y="121921"/>
                  <a:pt x="7532571" y="190196"/>
                  <a:pt x="7619541" y="277978"/>
                </a:cubicBezTo>
                <a:cubicBezTo>
                  <a:pt x="7706511" y="364948"/>
                  <a:pt x="7776411" y="468986"/>
                  <a:pt x="7829243" y="590093"/>
                </a:cubicBezTo>
                <a:cubicBezTo>
                  <a:pt x="7853627" y="650850"/>
                  <a:pt x="7871915" y="713436"/>
                  <a:pt x="7884107" y="777850"/>
                </a:cubicBezTo>
                <a:cubicBezTo>
                  <a:pt x="7896299" y="842265"/>
                  <a:pt x="7902395" y="909727"/>
                  <a:pt x="7902395" y="980237"/>
                </a:cubicBezTo>
                <a:lnTo>
                  <a:pt x="7902395" y="2550567"/>
                </a:lnTo>
                <a:cubicBezTo>
                  <a:pt x="7902395" y="2691181"/>
                  <a:pt x="7878011" y="2819604"/>
                  <a:pt x="7829243" y="2935834"/>
                </a:cubicBezTo>
                <a:cubicBezTo>
                  <a:pt x="7776411" y="3056942"/>
                  <a:pt x="7706511" y="3160980"/>
                  <a:pt x="7619541" y="3247950"/>
                </a:cubicBezTo>
                <a:cubicBezTo>
                  <a:pt x="7532571" y="3335732"/>
                  <a:pt x="7428533" y="3404007"/>
                  <a:pt x="7307426" y="3452775"/>
                </a:cubicBezTo>
                <a:cubicBezTo>
                  <a:pt x="7246669" y="3479496"/>
                  <a:pt x="7184083" y="3499206"/>
                  <a:pt x="7119669" y="3511906"/>
                </a:cubicBezTo>
                <a:cubicBezTo>
                  <a:pt x="7055254" y="3524607"/>
                  <a:pt x="6987792" y="3530906"/>
                  <a:pt x="6917282" y="3530804"/>
                </a:cubicBezTo>
                <a:cubicBezTo>
                  <a:pt x="6781544" y="3530804"/>
                  <a:pt x="6653121" y="3506420"/>
                  <a:pt x="6532015" y="3457652"/>
                </a:cubicBezTo>
                <a:cubicBezTo>
                  <a:pt x="6410907" y="3408884"/>
                  <a:pt x="6306869" y="3340609"/>
                  <a:pt x="6219899" y="3252826"/>
                </a:cubicBezTo>
                <a:cubicBezTo>
                  <a:pt x="6128053" y="3169921"/>
                  <a:pt x="6058152" y="3067508"/>
                  <a:pt x="6010197" y="2945588"/>
                </a:cubicBezTo>
                <a:cubicBezTo>
                  <a:pt x="5957365" y="2823668"/>
                  <a:pt x="5931355" y="2691994"/>
                  <a:pt x="5932168" y="2550567"/>
                </a:cubicBezTo>
                <a:lnTo>
                  <a:pt x="5932168" y="980237"/>
                </a:lnTo>
                <a:cubicBezTo>
                  <a:pt x="5932168" y="844500"/>
                  <a:pt x="5956552" y="716077"/>
                  <a:pt x="6005320" y="594970"/>
                </a:cubicBezTo>
                <a:cubicBezTo>
                  <a:pt x="6054088" y="478740"/>
                  <a:pt x="6122364" y="374701"/>
                  <a:pt x="6210146" y="282855"/>
                </a:cubicBezTo>
                <a:cubicBezTo>
                  <a:pt x="6297116" y="195886"/>
                  <a:pt x="6401154" y="125985"/>
                  <a:pt x="6522261" y="73153"/>
                </a:cubicBezTo>
                <a:cubicBezTo>
                  <a:pt x="6644181" y="24385"/>
                  <a:pt x="6775854" y="1"/>
                  <a:pt x="6917282" y="1"/>
                </a:cubicBezTo>
                <a:close/>
                <a:moveTo>
                  <a:pt x="4012157" y="1"/>
                </a:moveTo>
                <a:cubicBezTo>
                  <a:pt x="4082667" y="1"/>
                  <a:pt x="4150130" y="6097"/>
                  <a:pt x="4214544" y="18289"/>
                </a:cubicBezTo>
                <a:cubicBezTo>
                  <a:pt x="4278959" y="30481"/>
                  <a:pt x="4341544" y="48769"/>
                  <a:pt x="4402301" y="73153"/>
                </a:cubicBezTo>
                <a:cubicBezTo>
                  <a:pt x="4523408" y="121921"/>
                  <a:pt x="4627447" y="190196"/>
                  <a:pt x="4714416" y="277978"/>
                </a:cubicBezTo>
                <a:cubicBezTo>
                  <a:pt x="4801385" y="364948"/>
                  <a:pt x="4871286" y="468986"/>
                  <a:pt x="4924119" y="590093"/>
                </a:cubicBezTo>
                <a:cubicBezTo>
                  <a:pt x="4948503" y="650850"/>
                  <a:pt x="4966791" y="713436"/>
                  <a:pt x="4978982" y="777850"/>
                </a:cubicBezTo>
                <a:cubicBezTo>
                  <a:pt x="4991174" y="842265"/>
                  <a:pt x="4997271" y="909727"/>
                  <a:pt x="4997271" y="980237"/>
                </a:cubicBezTo>
                <a:lnTo>
                  <a:pt x="4997271" y="2550567"/>
                </a:lnTo>
                <a:cubicBezTo>
                  <a:pt x="4997271" y="2691181"/>
                  <a:pt x="4972887" y="2819604"/>
                  <a:pt x="4924119" y="2935834"/>
                </a:cubicBezTo>
                <a:cubicBezTo>
                  <a:pt x="4871286" y="3056942"/>
                  <a:pt x="4801385" y="3160980"/>
                  <a:pt x="4714416" y="3247950"/>
                </a:cubicBezTo>
                <a:cubicBezTo>
                  <a:pt x="4627447" y="3335732"/>
                  <a:pt x="4523408" y="3404007"/>
                  <a:pt x="4402301" y="3452775"/>
                </a:cubicBezTo>
                <a:cubicBezTo>
                  <a:pt x="4341544" y="3479496"/>
                  <a:pt x="4278959" y="3499206"/>
                  <a:pt x="4214544" y="3511906"/>
                </a:cubicBezTo>
                <a:cubicBezTo>
                  <a:pt x="4150130" y="3524607"/>
                  <a:pt x="4082667" y="3530906"/>
                  <a:pt x="4012157" y="3530804"/>
                </a:cubicBezTo>
                <a:cubicBezTo>
                  <a:pt x="3876419" y="3530804"/>
                  <a:pt x="3747997" y="3506420"/>
                  <a:pt x="3626890" y="3457652"/>
                </a:cubicBezTo>
                <a:cubicBezTo>
                  <a:pt x="3505783" y="3408884"/>
                  <a:pt x="3401744" y="3340609"/>
                  <a:pt x="3314774" y="3252826"/>
                </a:cubicBezTo>
                <a:cubicBezTo>
                  <a:pt x="3222928" y="3169921"/>
                  <a:pt x="3153027" y="3067508"/>
                  <a:pt x="3105072" y="2945588"/>
                </a:cubicBezTo>
                <a:cubicBezTo>
                  <a:pt x="3052240" y="2823668"/>
                  <a:pt x="3026231" y="2691994"/>
                  <a:pt x="3027044" y="2550567"/>
                </a:cubicBezTo>
                <a:lnTo>
                  <a:pt x="3027044" y="980237"/>
                </a:lnTo>
                <a:cubicBezTo>
                  <a:pt x="3027044" y="844500"/>
                  <a:pt x="3051427" y="716077"/>
                  <a:pt x="3100195" y="594970"/>
                </a:cubicBezTo>
                <a:cubicBezTo>
                  <a:pt x="3148964" y="478740"/>
                  <a:pt x="3217239" y="374701"/>
                  <a:pt x="3305021" y="282855"/>
                </a:cubicBezTo>
                <a:cubicBezTo>
                  <a:pt x="3391991" y="195886"/>
                  <a:pt x="3496029" y="125985"/>
                  <a:pt x="3617136" y="73153"/>
                </a:cubicBezTo>
                <a:cubicBezTo>
                  <a:pt x="3739056" y="24385"/>
                  <a:pt x="3870730" y="1"/>
                  <a:pt x="4012157" y="1"/>
                </a:cubicBezTo>
                <a:close/>
                <a:moveTo>
                  <a:pt x="975360" y="1"/>
                </a:moveTo>
                <a:cubicBezTo>
                  <a:pt x="1135481" y="813"/>
                  <a:pt x="1278534" y="28449"/>
                  <a:pt x="1404518" y="82906"/>
                </a:cubicBezTo>
                <a:cubicBezTo>
                  <a:pt x="1531314" y="142241"/>
                  <a:pt x="1638604" y="218644"/>
                  <a:pt x="1726388" y="312116"/>
                </a:cubicBezTo>
                <a:cubicBezTo>
                  <a:pt x="1814169" y="405588"/>
                  <a:pt x="1882445" y="511252"/>
                  <a:pt x="1931212" y="629108"/>
                </a:cubicBezTo>
                <a:cubicBezTo>
                  <a:pt x="1953259" y="689865"/>
                  <a:pt x="1970125" y="750012"/>
                  <a:pt x="1981809" y="809550"/>
                </a:cubicBezTo>
                <a:cubicBezTo>
                  <a:pt x="1993493" y="869087"/>
                  <a:pt x="1999386" y="929235"/>
                  <a:pt x="1999488" y="989991"/>
                </a:cubicBezTo>
                <a:cubicBezTo>
                  <a:pt x="1999488" y="1116788"/>
                  <a:pt x="1975104" y="1243585"/>
                  <a:pt x="1926336" y="1370382"/>
                </a:cubicBezTo>
                <a:cubicBezTo>
                  <a:pt x="1873504" y="1502055"/>
                  <a:pt x="1774342" y="1614222"/>
                  <a:pt x="1628850" y="1706881"/>
                </a:cubicBezTo>
                <a:cubicBezTo>
                  <a:pt x="1702105" y="1753413"/>
                  <a:pt x="1765300" y="1805433"/>
                  <a:pt x="1818436" y="1862938"/>
                </a:cubicBezTo>
                <a:cubicBezTo>
                  <a:pt x="1871573" y="1920444"/>
                  <a:pt x="1914043" y="1982217"/>
                  <a:pt x="1945843" y="2048257"/>
                </a:cubicBezTo>
                <a:cubicBezTo>
                  <a:pt x="2008428" y="2180743"/>
                  <a:pt x="2039315" y="2320545"/>
                  <a:pt x="2038503" y="2467662"/>
                </a:cubicBezTo>
                <a:cubicBezTo>
                  <a:pt x="2039315" y="2622906"/>
                  <a:pt x="2013305" y="2765959"/>
                  <a:pt x="1960473" y="2896820"/>
                </a:cubicBezTo>
                <a:cubicBezTo>
                  <a:pt x="1933447" y="2962657"/>
                  <a:pt x="1900935" y="3023617"/>
                  <a:pt x="1862938" y="3079700"/>
                </a:cubicBezTo>
                <a:cubicBezTo>
                  <a:pt x="1824938" y="3135783"/>
                  <a:pt x="1782674" y="3186990"/>
                  <a:pt x="1736141" y="3233319"/>
                </a:cubicBezTo>
                <a:cubicBezTo>
                  <a:pt x="1642668" y="3325979"/>
                  <a:pt x="1532128" y="3399130"/>
                  <a:pt x="1404518" y="3452775"/>
                </a:cubicBezTo>
                <a:cubicBezTo>
                  <a:pt x="1338884" y="3479496"/>
                  <a:pt x="1271423" y="3499206"/>
                  <a:pt x="1202130" y="3511906"/>
                </a:cubicBezTo>
                <a:cubicBezTo>
                  <a:pt x="1132839" y="3524607"/>
                  <a:pt x="1060500" y="3530906"/>
                  <a:pt x="985113" y="3530804"/>
                </a:cubicBezTo>
                <a:cubicBezTo>
                  <a:pt x="863193" y="3531617"/>
                  <a:pt x="746150" y="3510484"/>
                  <a:pt x="633983" y="3467406"/>
                </a:cubicBezTo>
                <a:cubicBezTo>
                  <a:pt x="521817" y="3428391"/>
                  <a:pt x="424282" y="3369870"/>
                  <a:pt x="341375" y="3291841"/>
                </a:cubicBezTo>
                <a:cubicBezTo>
                  <a:pt x="253593" y="3214625"/>
                  <a:pt x="180442" y="3120340"/>
                  <a:pt x="121920" y="3008986"/>
                </a:cubicBezTo>
                <a:cubicBezTo>
                  <a:pt x="59334" y="2897633"/>
                  <a:pt x="18694" y="2774087"/>
                  <a:pt x="0" y="2638349"/>
                </a:cubicBezTo>
                <a:lnTo>
                  <a:pt x="497433" y="2638349"/>
                </a:lnTo>
                <a:cubicBezTo>
                  <a:pt x="519480" y="2699106"/>
                  <a:pt x="546100" y="2753158"/>
                  <a:pt x="577291" y="2800503"/>
                </a:cubicBezTo>
                <a:cubicBezTo>
                  <a:pt x="608483" y="2847849"/>
                  <a:pt x="643635" y="2889708"/>
                  <a:pt x="682751" y="2926081"/>
                </a:cubicBezTo>
                <a:cubicBezTo>
                  <a:pt x="761593" y="2998420"/>
                  <a:pt x="872133" y="3034183"/>
                  <a:pt x="1014375" y="3033371"/>
                </a:cubicBezTo>
                <a:cubicBezTo>
                  <a:pt x="1087526" y="3032558"/>
                  <a:pt x="1155802" y="3019553"/>
                  <a:pt x="1219199" y="2994356"/>
                </a:cubicBezTo>
                <a:cubicBezTo>
                  <a:pt x="1281785" y="2969159"/>
                  <a:pt x="1337056" y="2931770"/>
                  <a:pt x="1385011" y="2882190"/>
                </a:cubicBezTo>
                <a:cubicBezTo>
                  <a:pt x="1433779" y="2837486"/>
                  <a:pt x="1472793" y="2780590"/>
                  <a:pt x="1502054" y="2711501"/>
                </a:cubicBezTo>
                <a:cubicBezTo>
                  <a:pt x="1527250" y="2642413"/>
                  <a:pt x="1540255" y="2566010"/>
                  <a:pt x="1541069" y="2482292"/>
                </a:cubicBezTo>
                <a:cubicBezTo>
                  <a:pt x="1541069" y="2394509"/>
                  <a:pt x="1526438" y="2316481"/>
                  <a:pt x="1497177" y="2248206"/>
                </a:cubicBezTo>
                <a:cubicBezTo>
                  <a:pt x="1467916" y="2179930"/>
                  <a:pt x="1428903" y="2121409"/>
                  <a:pt x="1380134" y="2072641"/>
                </a:cubicBezTo>
                <a:cubicBezTo>
                  <a:pt x="1355851" y="2050492"/>
                  <a:pt x="1330046" y="2030172"/>
                  <a:pt x="1302715" y="2011681"/>
                </a:cubicBezTo>
                <a:cubicBezTo>
                  <a:pt x="1275384" y="1993189"/>
                  <a:pt x="1245920" y="1977746"/>
                  <a:pt x="1214322" y="1965351"/>
                </a:cubicBezTo>
                <a:cubicBezTo>
                  <a:pt x="1150924" y="1941780"/>
                  <a:pt x="1087526" y="1930401"/>
                  <a:pt x="1024128" y="1931214"/>
                </a:cubicBezTo>
                <a:lnTo>
                  <a:pt x="794918" y="1931214"/>
                </a:lnTo>
                <a:lnTo>
                  <a:pt x="794918" y="1492301"/>
                </a:lnTo>
                <a:lnTo>
                  <a:pt x="950975" y="1492301"/>
                </a:lnTo>
                <a:cubicBezTo>
                  <a:pt x="1047698" y="1492301"/>
                  <a:pt x="1132230" y="1477671"/>
                  <a:pt x="1204569" y="1448410"/>
                </a:cubicBezTo>
                <a:cubicBezTo>
                  <a:pt x="1273658" y="1423213"/>
                  <a:pt x="1330553" y="1385825"/>
                  <a:pt x="1375257" y="1336244"/>
                </a:cubicBezTo>
                <a:cubicBezTo>
                  <a:pt x="1397000" y="1314197"/>
                  <a:pt x="1415695" y="1290016"/>
                  <a:pt x="1431341" y="1263702"/>
                </a:cubicBezTo>
                <a:cubicBezTo>
                  <a:pt x="1446986" y="1237387"/>
                  <a:pt x="1460805" y="1209549"/>
                  <a:pt x="1472793" y="1180186"/>
                </a:cubicBezTo>
                <a:cubicBezTo>
                  <a:pt x="1492301" y="1122477"/>
                  <a:pt x="1502054" y="1062330"/>
                  <a:pt x="1502054" y="999745"/>
                </a:cubicBezTo>
                <a:cubicBezTo>
                  <a:pt x="1501241" y="926593"/>
                  <a:pt x="1488236" y="858318"/>
                  <a:pt x="1463039" y="794919"/>
                </a:cubicBezTo>
                <a:cubicBezTo>
                  <a:pt x="1432966" y="731521"/>
                  <a:pt x="1395578" y="677876"/>
                  <a:pt x="1350873" y="633985"/>
                </a:cubicBezTo>
                <a:cubicBezTo>
                  <a:pt x="1302106" y="590093"/>
                  <a:pt x="1248460" y="555956"/>
                  <a:pt x="1189939" y="531572"/>
                </a:cubicBezTo>
                <a:cubicBezTo>
                  <a:pt x="1127353" y="508001"/>
                  <a:pt x="1062330" y="496621"/>
                  <a:pt x="994867" y="497434"/>
                </a:cubicBezTo>
                <a:cubicBezTo>
                  <a:pt x="943457" y="497536"/>
                  <a:pt x="892657" y="505867"/>
                  <a:pt x="842466" y="522428"/>
                </a:cubicBezTo>
                <a:cubicBezTo>
                  <a:pt x="792276" y="538988"/>
                  <a:pt x="743915" y="563170"/>
                  <a:pt x="697382" y="594970"/>
                </a:cubicBezTo>
                <a:cubicBezTo>
                  <a:pt x="650850" y="629108"/>
                  <a:pt x="612242" y="672999"/>
                  <a:pt x="581558" y="726644"/>
                </a:cubicBezTo>
                <a:cubicBezTo>
                  <a:pt x="550875" y="780289"/>
                  <a:pt x="529336" y="843687"/>
                  <a:pt x="516941" y="916839"/>
                </a:cubicBezTo>
                <a:lnTo>
                  <a:pt x="19507" y="916839"/>
                </a:lnTo>
                <a:cubicBezTo>
                  <a:pt x="33325" y="785166"/>
                  <a:pt x="69088" y="663245"/>
                  <a:pt x="126797" y="551079"/>
                </a:cubicBezTo>
                <a:cubicBezTo>
                  <a:pt x="181254" y="438913"/>
                  <a:pt x="252780" y="341377"/>
                  <a:pt x="341375" y="258471"/>
                </a:cubicBezTo>
                <a:cubicBezTo>
                  <a:pt x="424282" y="175566"/>
                  <a:pt x="521817" y="112167"/>
                  <a:pt x="633983" y="68276"/>
                </a:cubicBezTo>
                <a:cubicBezTo>
                  <a:pt x="745337" y="23572"/>
                  <a:pt x="859130" y="813"/>
                  <a:pt x="97536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5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059942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3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302042" y="285210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551263" y="319421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3.0.0.3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37257" y="4359823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ic_dd_bord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6" y="2006405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ic_dd_filled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opins backgr">
            <a:extLst>
              <a:ext uri="{FF2B5EF4-FFF2-40B4-BE49-F238E27FC236}">
                <a16:creationId xmlns:a16="http://schemas.microsoft.com/office/drawing/2014/main" id="{678C291F-14D8-48F3-A56D-7AFAA72AD0DD}"/>
              </a:ext>
            </a:extLst>
          </p:cNvPr>
          <p:cNvSpPr/>
          <p:nvPr/>
        </p:nvSpPr>
        <p:spPr>
          <a:xfrm>
            <a:off x="2661267" y="2792201"/>
            <a:ext cx="3989596" cy="1342840"/>
          </a:xfrm>
          <a:prstGeom prst="roundRect">
            <a:avLst>
              <a:gd name="adj" fmla="val 9842"/>
            </a:avLst>
          </a:prstGeom>
          <a:solidFill>
            <a:srgbClr val="303030">
              <a:alpha val="73000"/>
            </a:srgbClr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0" name="opin1-Stories">
            <a:extLst>
              <a:ext uri="{FF2B5EF4-FFF2-40B4-BE49-F238E27FC236}">
                <a16:creationId xmlns:a16="http://schemas.microsoft.com/office/drawing/2014/main" id="{5367124C-F188-4DD9-BFE0-92D155921F1F}"/>
              </a:ext>
            </a:extLst>
          </p:cNvPr>
          <p:cNvGrpSpPr/>
          <p:nvPr/>
        </p:nvGrpSpPr>
        <p:grpSpPr>
          <a:xfrm>
            <a:off x="2700412" y="2827386"/>
            <a:ext cx="3905816" cy="627314"/>
            <a:chOff x="3799586" y="3476297"/>
            <a:chExt cx="4592826" cy="737654"/>
          </a:xfrm>
        </p:grpSpPr>
        <p:sp>
          <p:nvSpPr>
            <p:cNvPr id="40" name="矩形: 圆角 39"/>
            <p:cNvSpPr/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734">
                <a:defRPr/>
              </a:pPr>
              <a:r>
                <a:rPr lang="en-US" altLang="zh-CN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一些故事</a:t>
              </a:r>
            </a:p>
          </p:txBody>
        </p:sp>
        <p:sp>
          <p:nvSpPr>
            <p:cNvPr id="4" name="图形 2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6" name="图形 14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58" name="分割条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0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opin2-Github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98252" y="3467242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矩形: 圆角 51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>
                  <a:defRPr/>
                </a:pPr>
                <a:r>
                  <a:rPr lang="en-US" altLang="zh-CN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仓库</a:t>
                </a:r>
              </a:p>
            </p:txBody>
          </p:sp>
          <p:sp>
            <p:nvSpPr>
              <p:cNvPr id="53" name="图形 2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6" name="图形 4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87" name="弹窗-一些故事">
            <a:extLst>
              <a:ext uri="{FF2B5EF4-FFF2-40B4-BE49-F238E27FC236}">
                <a16:creationId xmlns:a16="http://schemas.microsoft.com/office/drawing/2014/main" id="{5EAC7879-C5B9-4C92-96E2-B0FFCE6CB618}"/>
              </a:ext>
            </a:extLst>
          </p:cNvPr>
          <p:cNvGrpSpPr/>
          <p:nvPr/>
        </p:nvGrpSpPr>
        <p:grpSpPr>
          <a:xfrm>
            <a:off x="2015965" y="13920"/>
            <a:ext cx="10368280" cy="6480175"/>
            <a:chOff x="-14097056" y="-1706005"/>
            <a:chExt cx="12192000" cy="7620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081DE81-4088-451B-91A2-4413DD6D7929}"/>
                </a:ext>
              </a:extLst>
            </p:cNvPr>
            <p:cNvSpPr/>
            <p:nvPr/>
          </p:nvSpPr>
          <p:spPr>
            <a:xfrm>
              <a:off x="-14097056" y="-1706005"/>
              <a:ext cx="12192000" cy="7620000"/>
            </a:xfrm>
            <a:prstGeom prst="rect">
              <a:avLst/>
            </a:prstGeom>
            <a:solidFill>
              <a:srgbClr val="000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34"/>
              <a:endParaRPr lang="zh-CN" altLang="en-US" sz="1194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DCCDA3A-5522-4C10-8A42-F37D1B8BE0AC}"/>
                </a:ext>
              </a:extLst>
            </p:cNvPr>
            <p:cNvSpPr/>
            <p:nvPr/>
          </p:nvSpPr>
          <p:spPr>
            <a:xfrm>
              <a:off x="-11293377" y="641464"/>
              <a:ext cx="6644640" cy="3020073"/>
            </a:xfrm>
            <a:prstGeom prst="roundRect">
              <a:avLst>
                <a:gd name="adj" fmla="val 12293"/>
              </a:avLst>
            </a:prstGeom>
            <a:solidFill>
              <a:srgbClr val="262626"/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 defTabSz="808734">
                <a:lnSpc>
                  <a:spcPct val="150000"/>
                </a:lnSpc>
              </a:pPr>
              <a:r>
                <a:rPr lang="en-US" altLang="zh-CN" sz="238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238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  <a:endParaRPr lang="en-US" altLang="zh-CN" sz="238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algn="just" defTabSz="808734"/>
              <a:endParaRPr lang="en-US" altLang="zh-CN" sz="119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en-US" altLang="zh-CN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黑屏原名“死狗”。此名来自伟大的物理张老师，用以形容上课不认真的同学。将电脑黑屏，为了便于打开电脑的</a:t>
              </a:r>
              <a:r>
                <a:rPr lang="en-US" altLang="zh-CN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PPT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与“死狗”所形容的很像，便称之为</a:t>
              </a:r>
              <a:r>
                <a:rPr lang="zh-CN" altLang="en-US" sz="1701" b="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“死狗”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。</a:t>
              </a:r>
              <a:endPara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endPara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en-US" altLang="zh-CN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</a:t>
              </a:r>
            </a:p>
          </p:txBody>
        </p:sp>
        <p:sp>
          <p:nvSpPr>
            <p:cNvPr id="48" name="图形 14">
              <a:extLst>
                <a:ext uri="{FF2B5EF4-FFF2-40B4-BE49-F238E27FC236}">
                  <a16:creationId xmlns:a16="http://schemas.microsoft.com/office/drawing/2014/main" id="{FE09329B-016C-4B3C-89AD-121E98175F9D}"/>
                </a:ext>
              </a:extLst>
            </p:cNvPr>
            <p:cNvSpPr/>
            <p:nvPr/>
          </p:nvSpPr>
          <p:spPr>
            <a:xfrm>
              <a:off x="-10895216" y="973152"/>
              <a:ext cx="416379" cy="416379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49" name="知道了按钮">
            <a:extLst>
              <a:ext uri="{FF2B5EF4-FFF2-40B4-BE49-F238E27FC236}">
                <a16:creationId xmlns:a16="http://schemas.microsoft.com/office/drawing/2014/main" id="{8D8EECC1-27B1-4E44-88BC-91E3E8599FFE}"/>
              </a:ext>
            </a:extLst>
          </p:cNvPr>
          <p:cNvSpPr/>
          <p:nvPr/>
        </p:nvSpPr>
        <p:spPr>
          <a:xfrm>
            <a:off x="5506644" y="391143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</p:spTree>
  </p:cSld>
  <p:clrMapOvr>
    <a:masterClrMapping/>
  </p:clrMapOvr>
  <p:transition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059942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3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302042" y="285210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551263" y="319421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3.0.0.3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37257" y="4359823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ic_dd_bord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6" y="2006405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ic_dd_filled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opins backgr">
            <a:extLst>
              <a:ext uri="{FF2B5EF4-FFF2-40B4-BE49-F238E27FC236}">
                <a16:creationId xmlns:a16="http://schemas.microsoft.com/office/drawing/2014/main" id="{678C291F-14D8-48F3-A56D-7AFAA72AD0DD}"/>
              </a:ext>
            </a:extLst>
          </p:cNvPr>
          <p:cNvSpPr/>
          <p:nvPr/>
        </p:nvSpPr>
        <p:spPr>
          <a:xfrm>
            <a:off x="2661267" y="2792201"/>
            <a:ext cx="3989596" cy="1342840"/>
          </a:xfrm>
          <a:prstGeom prst="roundRect">
            <a:avLst>
              <a:gd name="adj" fmla="val 9842"/>
            </a:avLst>
          </a:prstGeom>
          <a:solidFill>
            <a:srgbClr val="303030">
              <a:alpha val="73000"/>
            </a:srgbClr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0" name="opin1-Stories">
            <a:extLst>
              <a:ext uri="{FF2B5EF4-FFF2-40B4-BE49-F238E27FC236}">
                <a16:creationId xmlns:a16="http://schemas.microsoft.com/office/drawing/2014/main" id="{5367124C-F188-4DD9-BFE0-92D155921F1F}"/>
              </a:ext>
            </a:extLst>
          </p:cNvPr>
          <p:cNvGrpSpPr/>
          <p:nvPr/>
        </p:nvGrpSpPr>
        <p:grpSpPr>
          <a:xfrm>
            <a:off x="2700412" y="2827386"/>
            <a:ext cx="3905816" cy="627314"/>
            <a:chOff x="3799586" y="3476297"/>
            <a:chExt cx="4592826" cy="737654"/>
          </a:xfrm>
        </p:grpSpPr>
        <p:sp>
          <p:nvSpPr>
            <p:cNvPr id="40" name="矩形: 圆角 39"/>
            <p:cNvSpPr/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734">
                <a:defRPr/>
              </a:pPr>
              <a:r>
                <a:rPr lang="en-US" altLang="zh-CN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一些故事</a:t>
              </a:r>
            </a:p>
          </p:txBody>
        </p:sp>
        <p:sp>
          <p:nvSpPr>
            <p:cNvPr id="4" name="图形 2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6" name="图形 14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58" name="分割条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0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opin2-Github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98252" y="3467242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矩形: 圆角 51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>
                  <a:defRPr/>
                </a:pPr>
                <a:r>
                  <a:rPr lang="en-US" altLang="zh-CN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仓库</a:t>
                </a:r>
              </a:p>
            </p:txBody>
          </p:sp>
          <p:sp>
            <p:nvSpPr>
              <p:cNvPr id="53" name="图形 2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6" name="图形 4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87" name="弹窗-一些故事">
            <a:extLst>
              <a:ext uri="{FF2B5EF4-FFF2-40B4-BE49-F238E27FC236}">
                <a16:creationId xmlns:a16="http://schemas.microsoft.com/office/drawing/2014/main" id="{5EAC7879-C5B9-4C92-96E2-B0FFCE6CB618}"/>
              </a:ext>
            </a:extLst>
          </p:cNvPr>
          <p:cNvGrpSpPr/>
          <p:nvPr/>
        </p:nvGrpSpPr>
        <p:grpSpPr>
          <a:xfrm>
            <a:off x="2015965" y="13920"/>
            <a:ext cx="12120960" cy="7575600"/>
            <a:chOff x="-14097056" y="-1706005"/>
            <a:chExt cx="12192000" cy="7620000"/>
          </a:xfrm>
          <a:effectLst>
            <a:outerShdw blurRad="635000" dist="114300" dir="8100000" algn="tr" rotWithShape="0">
              <a:schemeClr val="bg1">
                <a:alpha val="35000"/>
              </a:schemeClr>
            </a:outerShdw>
          </a:effectLst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081DE81-4088-451B-91A2-4413DD6D7929}"/>
                </a:ext>
              </a:extLst>
            </p:cNvPr>
            <p:cNvSpPr/>
            <p:nvPr/>
          </p:nvSpPr>
          <p:spPr>
            <a:xfrm>
              <a:off x="-14097056" y="-1706005"/>
              <a:ext cx="12192000" cy="7620000"/>
            </a:xfrm>
            <a:prstGeom prst="rect">
              <a:avLst/>
            </a:prstGeom>
            <a:solidFill>
              <a:srgbClr val="000000">
                <a:alpha val="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8734"/>
              <a:endParaRPr lang="zh-CN" altLang="en-US" sz="14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DCCDA3A-5522-4C10-8A42-F37D1B8BE0AC}"/>
                </a:ext>
              </a:extLst>
            </p:cNvPr>
            <p:cNvSpPr/>
            <p:nvPr/>
          </p:nvSpPr>
          <p:spPr>
            <a:xfrm>
              <a:off x="-11293377" y="641464"/>
              <a:ext cx="6644640" cy="3020073"/>
            </a:xfrm>
            <a:prstGeom prst="roundRect">
              <a:avLst>
                <a:gd name="adj" fmla="val 12293"/>
              </a:avLst>
            </a:prstGeom>
            <a:solidFill>
              <a:srgbClr val="262626">
                <a:alpha val="67059"/>
              </a:srgbClr>
            </a:solidFill>
            <a:ln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 defTabSz="808734">
                <a:lnSpc>
                  <a:spcPct val="150000"/>
                </a:lnSpc>
              </a:pPr>
              <a:r>
                <a:rPr lang="en-US" altLang="zh-CN" sz="28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28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  <a:endParaRPr lang="en-US" altLang="zh-CN" sz="28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  <a:p>
              <a:pPr algn="just" defTabSz="808734"/>
              <a:endParaRPr lang="en-US" altLang="zh-CN" sz="14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en-US" altLang="zh-CN" sz="20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20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黑屏原名“死狗”。此名来自伟大的物理张老师，用以形容上课不认真的同学。将电脑黑屏，为了便于打开电脑的</a:t>
              </a:r>
              <a:r>
                <a:rPr lang="en-US" altLang="zh-CN" sz="20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PPT</a:t>
              </a:r>
              <a:r>
                <a:rPr lang="zh-CN" altLang="en-US" sz="20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与“死狗”所形容的很像，便称之为</a:t>
              </a:r>
              <a:r>
                <a:rPr lang="zh-CN" altLang="en-US" sz="2000" b="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“死狗”</a:t>
              </a:r>
              <a:r>
                <a:rPr lang="zh-CN" altLang="en-US" sz="20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。</a:t>
              </a:r>
              <a:endParaRPr lang="en-US" altLang="zh-CN" sz="20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endParaRPr lang="en-US" altLang="zh-CN" sz="20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r>
                <a:rPr lang="en-US" altLang="zh-CN" sz="20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</a:t>
              </a:r>
            </a:p>
          </p:txBody>
        </p:sp>
        <p:sp>
          <p:nvSpPr>
            <p:cNvPr id="48" name="图形 14">
              <a:extLst>
                <a:ext uri="{FF2B5EF4-FFF2-40B4-BE49-F238E27FC236}">
                  <a16:creationId xmlns:a16="http://schemas.microsoft.com/office/drawing/2014/main" id="{FE09329B-016C-4B3C-89AD-121E98175F9D}"/>
                </a:ext>
              </a:extLst>
            </p:cNvPr>
            <p:cNvSpPr/>
            <p:nvPr/>
          </p:nvSpPr>
          <p:spPr>
            <a:xfrm>
              <a:off x="-10895216" y="973152"/>
              <a:ext cx="416379" cy="416379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4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49" name="知道了按钮">
            <a:extLst>
              <a:ext uri="{FF2B5EF4-FFF2-40B4-BE49-F238E27FC236}">
                <a16:creationId xmlns:a16="http://schemas.microsoft.com/office/drawing/2014/main" id="{8D8EECC1-27B1-4E44-88BC-91E3E8599FFE}"/>
              </a:ext>
            </a:extLst>
          </p:cNvPr>
          <p:cNvSpPr/>
          <p:nvPr/>
        </p:nvSpPr>
        <p:spPr>
          <a:xfrm>
            <a:off x="6178811" y="4623650"/>
            <a:ext cx="3959455" cy="620793"/>
          </a:xfrm>
          <a:prstGeom prst="roundRect">
            <a:avLst>
              <a:gd name="adj" fmla="val 50000"/>
            </a:avLst>
          </a:prstGeom>
          <a:solidFill>
            <a:srgbClr val="3B3838">
              <a:alpha val="72157"/>
            </a:srgbClr>
          </a:solidFill>
          <a:ln>
            <a:solidFill>
              <a:srgbClr val="C0C0C0"/>
            </a:solidFill>
          </a:ln>
          <a:effectLst>
            <a:outerShdw blurRad="635000" dist="114300" dir="8100000" algn="tr" rotWithShape="0">
              <a:schemeClr val="bg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2000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</p:spTree>
    <p:extLst>
      <p:ext uri="{BB962C8B-B14F-4D97-AF65-F5344CB8AC3E}">
        <p14:creationId xmlns:p14="http://schemas.microsoft.com/office/powerpoint/2010/main" val="335283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500">
        <p159:morph option="byObject"/>
      </p:transition>
    </mc:Choice>
    <mc:Fallback xmlns="">
      <p:transition spd="med" advClick="0" advTm="50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059942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3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302042" y="285210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551263" y="319421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3.0.0.3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37257" y="4359823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 tooltip="转到上一层级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ic_dd_bord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6" y="2006405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ic_dd_filled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0" name="opins backgr">
            <a:extLst>
              <a:ext uri="{FF2B5EF4-FFF2-40B4-BE49-F238E27FC236}">
                <a16:creationId xmlns:a16="http://schemas.microsoft.com/office/drawing/2014/main" id="{678C291F-14D8-48F3-A56D-7AFAA72AD0DD}"/>
              </a:ext>
            </a:extLst>
          </p:cNvPr>
          <p:cNvSpPr/>
          <p:nvPr/>
        </p:nvSpPr>
        <p:spPr>
          <a:xfrm>
            <a:off x="2661267" y="2792201"/>
            <a:ext cx="3989596" cy="1342840"/>
          </a:xfrm>
          <a:prstGeom prst="roundRect">
            <a:avLst>
              <a:gd name="adj" fmla="val 9842"/>
            </a:avLst>
          </a:prstGeom>
          <a:solidFill>
            <a:srgbClr val="303030">
              <a:alpha val="73000"/>
            </a:srgbClr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0" name="opin1-Stories">
            <a:extLst>
              <a:ext uri="{FF2B5EF4-FFF2-40B4-BE49-F238E27FC236}">
                <a16:creationId xmlns:a16="http://schemas.microsoft.com/office/drawing/2014/main" id="{5367124C-F188-4DD9-BFE0-92D155921F1F}"/>
              </a:ext>
            </a:extLst>
          </p:cNvPr>
          <p:cNvGrpSpPr/>
          <p:nvPr/>
        </p:nvGrpSpPr>
        <p:grpSpPr>
          <a:xfrm>
            <a:off x="2700412" y="2827386"/>
            <a:ext cx="3905816" cy="627314"/>
            <a:chOff x="3799586" y="3476297"/>
            <a:chExt cx="4592826" cy="737654"/>
          </a:xfrm>
        </p:grpSpPr>
        <p:sp>
          <p:nvSpPr>
            <p:cNvPr id="40" name="矩形: 圆角 39"/>
            <p:cNvSpPr/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23831"/>
              </a:avLst>
            </a:prstGeom>
            <a:solidFill>
              <a:srgbClr val="30303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808734">
                <a:defRPr/>
              </a:pPr>
              <a:r>
                <a:rPr lang="en-US" altLang="zh-CN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一些故事</a:t>
              </a:r>
            </a:p>
          </p:txBody>
        </p:sp>
        <p:sp>
          <p:nvSpPr>
            <p:cNvPr id="4" name="图形 2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sp>
          <p:nvSpPr>
            <p:cNvPr id="16" name="图形 14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58" name="分割条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0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opin2-Github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98252" y="3467242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矩形: 圆角 51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23831"/>
                </a:avLst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>
                  <a:defRPr/>
                </a:pPr>
                <a:r>
                  <a:rPr lang="en-US" altLang="zh-CN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仓库</a:t>
                </a:r>
              </a:p>
            </p:txBody>
          </p:sp>
          <p:sp>
            <p:nvSpPr>
              <p:cNvPr id="53" name="图形 2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6" name="图形 4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081DE81-4088-451B-91A2-4413DD6D7929}"/>
              </a:ext>
            </a:extLst>
          </p:cNvPr>
          <p:cNvSpPr/>
          <p:nvPr/>
        </p:nvSpPr>
        <p:spPr>
          <a:xfrm>
            <a:off x="2015965" y="13920"/>
            <a:ext cx="12120960" cy="7575600"/>
          </a:xfrm>
          <a:prstGeom prst="rect">
            <a:avLst/>
          </a:prstGeom>
          <a:solidFill>
            <a:srgbClr val="000000">
              <a:alpha val="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4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FD9A2723-B39F-1070-1D64-DAA9DA54D37D}"/>
              </a:ext>
            </a:extLst>
          </p:cNvPr>
          <p:cNvSpPr/>
          <p:nvPr/>
        </p:nvSpPr>
        <p:spPr>
          <a:xfrm>
            <a:off x="6880572" y="199711"/>
            <a:ext cx="5423919" cy="6180768"/>
          </a:xfrm>
          <a:prstGeom prst="roundRect">
            <a:avLst>
              <a:gd name="adj" fmla="val 4922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>
              <a:lnSpc>
                <a:spcPct val="150000"/>
              </a:lnSpc>
            </a:pPr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DCCDA3A-5522-4C10-8A42-F37D1B8BE0AC}"/>
              </a:ext>
            </a:extLst>
          </p:cNvPr>
          <p:cNvSpPr/>
          <p:nvPr/>
        </p:nvSpPr>
        <p:spPr>
          <a:xfrm>
            <a:off x="4803308" y="2347711"/>
            <a:ext cx="6605923" cy="3002476"/>
          </a:xfrm>
          <a:prstGeom prst="roundRect">
            <a:avLst>
              <a:gd name="adj" fmla="val 12293"/>
            </a:avLst>
          </a:prstGeom>
          <a:solidFill>
            <a:srgbClr val="262626">
              <a:alpha val="67059"/>
            </a:srgbClr>
          </a:solidFill>
          <a:ln>
            <a:solidFill>
              <a:srgbClr val="D1D1D1"/>
            </a:solidFill>
          </a:ln>
          <a:effectLst>
            <a:outerShdw blurRad="635000" dist="114300" dir="8100000" algn="tr" rotWithShape="0">
              <a:schemeClr val="bg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/>
            <a:endParaRPr lang="en-US" altLang="zh-CN" sz="20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en-US" altLang="zh-CN" sz="20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</a:t>
            </a:r>
          </a:p>
        </p:txBody>
      </p:sp>
      <p:sp>
        <p:nvSpPr>
          <p:cNvPr id="48" name="图形 14">
            <a:extLst>
              <a:ext uri="{FF2B5EF4-FFF2-40B4-BE49-F238E27FC236}">
                <a16:creationId xmlns:a16="http://schemas.microsoft.com/office/drawing/2014/main" id="{FE09329B-016C-4B3C-89AD-121E98175F9D}"/>
              </a:ext>
            </a:extLst>
          </p:cNvPr>
          <p:cNvSpPr/>
          <p:nvPr/>
        </p:nvSpPr>
        <p:spPr>
          <a:xfrm>
            <a:off x="5199149" y="2677466"/>
            <a:ext cx="413953" cy="413953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40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知道了按钮">
            <a:extLst>
              <a:ext uri="{FF2B5EF4-FFF2-40B4-BE49-F238E27FC236}">
                <a16:creationId xmlns:a16="http://schemas.microsoft.com/office/drawing/2014/main" id="{8D8EECC1-27B1-4E44-88BC-91E3E8599FFE}"/>
              </a:ext>
            </a:extLst>
          </p:cNvPr>
          <p:cNvSpPr/>
          <p:nvPr/>
        </p:nvSpPr>
        <p:spPr>
          <a:xfrm>
            <a:off x="6178811" y="4623650"/>
            <a:ext cx="3959455" cy="620793"/>
          </a:xfrm>
          <a:prstGeom prst="roundRect">
            <a:avLst>
              <a:gd name="adj" fmla="val 50000"/>
            </a:avLst>
          </a:prstGeom>
          <a:solidFill>
            <a:srgbClr val="3B3838">
              <a:alpha val="72157"/>
            </a:srgbClr>
          </a:solidFill>
          <a:ln>
            <a:solidFill>
              <a:srgbClr val="C0C0C0"/>
            </a:solidFill>
          </a:ln>
          <a:effectLst>
            <a:outerShdw blurRad="635000" dist="114300" dir="8100000" algn="tr" rotWithShape="0">
              <a:schemeClr val="bg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2000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2D6624-90F0-291D-0177-4806439DD4EE}"/>
              </a:ext>
            </a:extLst>
          </p:cNvPr>
          <p:cNvSpPr txBox="1"/>
          <p:nvPr/>
        </p:nvSpPr>
        <p:spPr>
          <a:xfrm>
            <a:off x="6963403" y="4709180"/>
            <a:ext cx="52877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06815" algn="just" defTabSz="808734"/>
            <a:r>
              <a:rPr lang="zh-CN" altLang="en-US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再讲详细一点：</a:t>
            </a:r>
            <a:r>
              <a:rPr lang="zh-CN" altLang="en-US" b="1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为什么需要黑屏？</a:t>
            </a:r>
            <a:r>
              <a:rPr lang="zh-CN" altLang="en-US" dirty="0">
                <a:solidFill>
                  <a:prstClr val="white">
                    <a:lumMod val="50000"/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（机翻）</a:t>
            </a:r>
            <a:endParaRPr lang="en-US" altLang="zh-CN" dirty="0">
              <a:solidFill>
                <a:prstClr val="white">
                  <a:lumMod val="50000"/>
                  <a:alpha val="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indent="406815" algn="just" defTabSz="808734"/>
            <a:r>
              <a:rPr lang="zh-CN" altLang="en-US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在学校当电教太难了。当你想卷或有其他急事时，而没有时间让电脑关机（毕竟至少</a:t>
            </a:r>
            <a:r>
              <a:rPr lang="en-US" altLang="zh-CN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20</a:t>
            </a:r>
            <a:r>
              <a:rPr lang="zh-CN" altLang="en-US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秒），或者等待电脑开机，而死狗正是你需要的。同样，把它列在任务计划程序中，如果你忘记了关电脑，也不用在意它，因为电脑会准时黑屏。总而言之，这东西真的不错。你不仅能观赏它的创意，还能欣赏它 </a:t>
            </a:r>
            <a:r>
              <a:rPr lang="en-US" altLang="zh-CN" dirty="0" err="1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r>
              <a:rPr lang="en-US" altLang="zh-CN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的设计风格。我大概可能世界上第一个用 </a:t>
            </a:r>
            <a:r>
              <a:rPr lang="en-US" altLang="zh-CN" dirty="0" err="1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r>
              <a:rPr lang="en-US" altLang="zh-CN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设计风格制作</a:t>
            </a:r>
            <a:r>
              <a:rPr lang="en-US" altLang="zh-CN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的人吧。</a:t>
            </a:r>
            <a:endParaRPr lang="en-US" altLang="zh-CN" dirty="0">
              <a:solidFill>
                <a:prstClr val="white">
                  <a:alpha val="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" name="光标1" descr="图标&#10;&#10;低可信度描述已自动生成">
            <a:extLst>
              <a:ext uri="{FF2B5EF4-FFF2-40B4-BE49-F238E27FC236}">
                <a16:creationId xmlns:a16="http://schemas.microsoft.com/office/drawing/2014/main" id="{DC03EEF2-F0BB-B27C-F5AF-8DB85C2E8831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5" b="32703"/>
          <a:stretch/>
        </p:blipFill>
        <p:spPr>
          <a:xfrm>
            <a:off x="12374890" y="6856288"/>
            <a:ext cx="353874" cy="486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3E35A9E-E5F3-7F00-D4E0-F3ADF7EACB88}"/>
              </a:ext>
            </a:extLst>
          </p:cNvPr>
          <p:cNvSpPr txBox="1"/>
          <p:nvPr/>
        </p:nvSpPr>
        <p:spPr>
          <a:xfrm>
            <a:off x="4911146" y="2453141"/>
            <a:ext cx="638677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8087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    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一些故事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0" marR="0" lvl="0" indent="0" algn="just" defTabSz="8087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0" marR="0" lvl="0" indent="0" algn="just" defTabSz="8087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黑屏原名“死狗”。此名来自伟大的物理张老师，用以形容上课不认真的同学。将电脑黑屏，为了便于打开电脑的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与“死狗”所形容的很像，便称之为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“死狗”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37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059942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3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302042" y="285210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551263" y="319421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3.0.0.8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43000" y="446165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ic_dd_bord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6" y="2006405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ic_dd_filled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0" name="opin1-Stories">
            <a:extLst>
              <a:ext uri="{FF2B5EF4-FFF2-40B4-BE49-F238E27FC236}">
                <a16:creationId xmlns:a16="http://schemas.microsoft.com/office/drawing/2014/main" id="{5367124C-F188-4DD9-BFE0-92D155921F1F}"/>
              </a:ext>
            </a:extLst>
          </p:cNvPr>
          <p:cNvGrpSpPr/>
          <p:nvPr/>
        </p:nvGrpSpPr>
        <p:grpSpPr>
          <a:xfrm>
            <a:off x="2700412" y="2827386"/>
            <a:ext cx="3905816" cy="627314"/>
            <a:chOff x="3799589" y="3476293"/>
            <a:chExt cx="4592830" cy="737653"/>
          </a:xfrm>
        </p:grpSpPr>
        <p:sp>
          <p:nvSpPr>
            <p:cNvPr id="40" name="Story"/>
            <p:cNvSpPr/>
            <p:nvPr/>
          </p:nvSpPr>
          <p:spPr>
            <a:xfrm>
              <a:off x="3799589" y="3476293"/>
              <a:ext cx="4592830" cy="737653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  <p:sp>
          <p:nvSpPr>
            <p:cNvPr id="4" name="ic_jump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8090565" y="3743860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6" name="ic_info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58" name="分割条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0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opin2-Github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98360" y="3553748"/>
            <a:ext cx="3905816" cy="627314"/>
            <a:chOff x="2847789" y="3457269"/>
            <a:chExt cx="3444626" cy="553240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9" y="3457269"/>
              <a:ext cx="3444626" cy="553240"/>
              <a:chOff x="3797046" y="4228700"/>
              <a:chExt cx="4592826" cy="737654"/>
            </a:xfrm>
          </p:grpSpPr>
          <p:sp>
            <p:nvSpPr>
              <p:cNvPr id="52" name="Github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仓库</a:t>
                </a:r>
              </a:p>
            </p:txBody>
          </p:sp>
          <p:sp>
            <p:nvSpPr>
              <p:cNvPr id="53" name="ic_jump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6" name="ic_link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10" name="text">
            <a:extLst>
              <a:ext uri="{FF2B5EF4-FFF2-40B4-BE49-F238E27FC236}">
                <a16:creationId xmlns:a16="http://schemas.microsoft.com/office/drawing/2014/main" id="{0DCCDA3A-5522-4C10-8A42-F37D1B8BE0AC}"/>
              </a:ext>
            </a:extLst>
          </p:cNvPr>
          <p:cNvSpPr/>
          <p:nvPr/>
        </p:nvSpPr>
        <p:spPr>
          <a:xfrm>
            <a:off x="6880572" y="199711"/>
            <a:ext cx="5423919" cy="6180768"/>
          </a:xfrm>
          <a:prstGeom prst="roundRect">
            <a:avLst>
              <a:gd name="adj" fmla="val 49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>
              <a:lnSpc>
                <a:spcPct val="150000"/>
              </a:lnSpc>
            </a:pPr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8" name="ic_info">
            <a:extLst>
              <a:ext uri="{FF2B5EF4-FFF2-40B4-BE49-F238E27FC236}">
                <a16:creationId xmlns:a16="http://schemas.microsoft.com/office/drawing/2014/main" id="{FE09329B-016C-4B3C-89AD-121E98175F9D}"/>
              </a:ext>
            </a:extLst>
          </p:cNvPr>
          <p:cNvSpPr/>
          <p:nvPr/>
        </p:nvSpPr>
        <p:spPr>
          <a:xfrm>
            <a:off x="7200107" y="438876"/>
            <a:ext cx="355134" cy="355134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9" name="知道了按钮">
            <a:extLst>
              <a:ext uri="{FF2B5EF4-FFF2-40B4-BE49-F238E27FC236}">
                <a16:creationId xmlns:a16="http://schemas.microsoft.com/office/drawing/2014/main" id="{8D8EECC1-27B1-4E44-88BC-91E3E8599FFE}"/>
              </a:ext>
            </a:extLst>
          </p:cNvPr>
          <p:cNvSpPr/>
          <p:nvPr/>
        </p:nvSpPr>
        <p:spPr>
          <a:xfrm>
            <a:off x="7869182" y="5435831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  <p:sp>
        <p:nvSpPr>
          <p:cNvPr id="3" name="分割条2">
            <a:extLst>
              <a:ext uri="{FF2B5EF4-FFF2-40B4-BE49-F238E27FC236}">
                <a16:creationId xmlns:a16="http://schemas.microsoft.com/office/drawing/2014/main" id="{E368ACB2-065D-EC69-2CF0-71D69BAA9DBC}"/>
              </a:ext>
            </a:extLst>
          </p:cNvPr>
          <p:cNvSpPr/>
          <p:nvPr/>
        </p:nvSpPr>
        <p:spPr>
          <a:xfrm>
            <a:off x="6774468" y="132717"/>
            <a:ext cx="20410" cy="612300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rgbClr val="FFFFFF">
              <a:alpha val="14902"/>
            </a:srgb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866B6C-4D79-F377-5537-18EC2ED5D3FD}"/>
              </a:ext>
            </a:extLst>
          </p:cNvPr>
          <p:cNvSpPr txBox="1"/>
          <p:nvPr/>
        </p:nvSpPr>
        <p:spPr>
          <a:xfrm>
            <a:off x="6940822" y="2260278"/>
            <a:ext cx="52877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06815" algn="just" defTabSz="808734"/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再讲详细一点：</a:t>
            </a:r>
            <a:r>
              <a:rPr lang="zh-CN" altLang="en-US" sz="1800" b="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为什么需要黑屏？</a:t>
            </a:r>
            <a:r>
              <a:rPr lang="zh-CN" altLang="en-US" sz="1800" dirty="0">
                <a:solidFill>
                  <a:prstClr val="white">
                    <a:lumMod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（机翻）</a:t>
            </a:r>
            <a:endParaRPr lang="en-US" altLang="zh-CN" sz="1800" dirty="0">
              <a:solidFill>
                <a:prstClr val="white">
                  <a:lumMod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indent="406815" algn="just" defTabSz="808734"/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在学校当电教太难了。当你想卷或有其他急事时，而没有时间让电脑关机（毕竟至少</a:t>
            </a:r>
            <a:r>
              <a: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20</a:t>
            </a:r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秒），或者等待电脑开机，而死狗正是你需要的。同样，把它列在任务计划程序中，如果你忘记了关电脑，也不用在意它，因为电脑会准时黑屏。总而言之，这东西真的不错。你不仅能观赏它的创意，还能欣赏它 </a:t>
            </a:r>
            <a:r>
              <a:rPr lang="en-US" altLang="zh-CN" sz="1800" dirty="0" err="1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r>
              <a: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的设计风格。我大概可能世界上第一个用 </a:t>
            </a:r>
            <a:r>
              <a:rPr lang="en-US" altLang="zh-CN" sz="1800" dirty="0" err="1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r>
              <a: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设计风格制作</a:t>
            </a:r>
            <a:r>
              <a: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的人吧。</a:t>
            </a:r>
            <a:endParaRPr lang="en-US" altLang="zh-CN" sz="18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21" name="光标1" descr="图标&#10;&#10;低可信度描述已自动生成">
            <a:extLst>
              <a:ext uri="{FF2B5EF4-FFF2-40B4-BE49-F238E27FC236}">
                <a16:creationId xmlns:a16="http://schemas.microsoft.com/office/drawing/2014/main" id="{770A4BB0-6846-8CD0-0DBA-5587F76BD39F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5" b="32703"/>
          <a:stretch/>
        </p:blipFill>
        <p:spPr>
          <a:xfrm>
            <a:off x="9939925" y="5701344"/>
            <a:ext cx="353874" cy="486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E0B42F-ED50-B7BE-D94A-A8A19EF3A2BC}"/>
              </a:ext>
            </a:extLst>
          </p:cNvPr>
          <p:cNvSpPr txBox="1"/>
          <p:nvPr/>
        </p:nvSpPr>
        <p:spPr>
          <a:xfrm>
            <a:off x="6943098" y="280032"/>
            <a:ext cx="52854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08734">
              <a:lnSpc>
                <a:spcPct val="150000"/>
              </a:lnSpc>
            </a:pPr>
            <a:r>
              <a:rPr lang="en-US" altLang="zh-CN" sz="2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2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一些故事</a:t>
            </a:r>
            <a:endParaRPr lang="en-US" altLang="zh-CN" sz="2400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 defTabSz="808734"/>
            <a:endParaRPr lang="en-US" altLang="zh-CN" sz="12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indent="406815" algn="just" defTabSz="808734"/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黑屏原名“死狗”。此名来自伟大的物理张老师，用以形容上课走神不认真的同学。晚饭时，将电脑用一张 </a:t>
            </a:r>
            <a:r>
              <a: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黑屏，为了便于打开电脑，这与“死狗”所形容的很像，便称这 </a:t>
            </a:r>
            <a:r>
              <a: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</a:t>
            </a:r>
            <a:r>
              <a:rPr lang="zh-CN" altLang="en-US" sz="1800" b="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“死狗”</a:t>
            </a:r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AA41530-0292-CBB3-C75D-90CB884C88EF}"/>
              </a:ext>
            </a:extLst>
          </p:cNvPr>
          <p:cNvSpPr/>
          <p:nvPr/>
        </p:nvSpPr>
        <p:spPr>
          <a:xfrm>
            <a:off x="6940821" y="287563"/>
            <a:ext cx="5423919" cy="1977614"/>
          </a:xfrm>
          <a:prstGeom prst="roundRect">
            <a:avLst>
              <a:gd name="adj" fmla="val 12293"/>
            </a:avLst>
          </a:prstGeom>
          <a:solidFill>
            <a:srgbClr val="000000">
              <a:alpha val="0"/>
            </a:srgbClr>
          </a:solidFill>
          <a:ln>
            <a:noFill/>
          </a:ln>
          <a:effectLst>
            <a:outerShdw blurRad="635000" dist="114300" dir="8100000" algn="tr" rotWithShape="0">
              <a:schemeClr val="bg1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/>
            <a:endParaRPr lang="en-US" altLang="zh-CN" sz="20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en-US" altLang="zh-CN" sz="20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500">
        <p159:morph option="byChar"/>
      </p:transition>
    </mc:Choice>
    <mc:Fallback xmlns="">
      <p:transition spd="med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059942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3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302042" y="285210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551263" y="319421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3.0.0.8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43000" y="446165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ic_dd_bord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6" y="2006405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ic_dd_filled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0" name="opin1-Stories">
            <a:extLst>
              <a:ext uri="{FF2B5EF4-FFF2-40B4-BE49-F238E27FC236}">
                <a16:creationId xmlns:a16="http://schemas.microsoft.com/office/drawing/2014/main" id="{5367124C-F188-4DD9-BFE0-92D155921F1F}"/>
              </a:ext>
            </a:extLst>
          </p:cNvPr>
          <p:cNvGrpSpPr/>
          <p:nvPr/>
        </p:nvGrpSpPr>
        <p:grpSpPr>
          <a:xfrm>
            <a:off x="2700412" y="2827386"/>
            <a:ext cx="3905816" cy="627314"/>
            <a:chOff x="3799586" y="3476297"/>
            <a:chExt cx="4592826" cy="737654"/>
          </a:xfrm>
        </p:grpSpPr>
        <p:sp>
          <p:nvSpPr>
            <p:cNvPr id="40" name="Story"/>
            <p:cNvSpPr/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  <p:sp>
          <p:nvSpPr>
            <p:cNvPr id="4" name="ic_jump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6" name="ic_info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58" name="分割条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0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opin2-Github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98360" y="3553747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Github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仓库</a:t>
                </a:r>
              </a:p>
            </p:txBody>
          </p:sp>
          <p:sp>
            <p:nvSpPr>
              <p:cNvPr id="53" name="ic_jump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6" name="ic_link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15" name="opin0-check">
            <a:extLst>
              <a:ext uri="{FF2B5EF4-FFF2-40B4-BE49-F238E27FC236}">
                <a16:creationId xmlns:a16="http://schemas.microsoft.com/office/drawing/2014/main" id="{96F60E67-6ED1-B6DC-C462-F9AF98B0FB7A}"/>
              </a:ext>
            </a:extLst>
          </p:cNvPr>
          <p:cNvGrpSpPr/>
          <p:nvPr/>
        </p:nvGrpSpPr>
        <p:grpSpPr>
          <a:xfrm>
            <a:off x="2698360" y="2103851"/>
            <a:ext cx="3905816" cy="627314"/>
            <a:chOff x="601817" y="1847959"/>
            <a:chExt cx="3444620" cy="553241"/>
          </a:xfrm>
        </p:grpSpPr>
        <p:grpSp>
          <p:nvGrpSpPr>
            <p:cNvPr id="5" name="opin0-check">
              <a:extLst>
                <a:ext uri="{FF2B5EF4-FFF2-40B4-BE49-F238E27FC236}">
                  <a16:creationId xmlns:a16="http://schemas.microsoft.com/office/drawing/2014/main" id="{E92A4CA3-1435-B1AB-659B-51E979D2523E}"/>
                </a:ext>
              </a:extLst>
            </p:cNvPr>
            <p:cNvGrpSpPr/>
            <p:nvPr/>
          </p:nvGrpSpPr>
          <p:grpSpPr>
            <a:xfrm>
              <a:off x="601817" y="1847959"/>
              <a:ext cx="3444620" cy="553241"/>
              <a:chOff x="3799586" y="3476296"/>
              <a:chExt cx="4592826" cy="737654"/>
            </a:xfrm>
          </p:grpSpPr>
          <p:sp>
            <p:nvSpPr>
              <p:cNvPr id="9" name="Story">
                <a:hlinkClick r:id="rId7"/>
                <a:extLst>
                  <a:ext uri="{FF2B5EF4-FFF2-40B4-BE49-F238E27FC236}">
                    <a16:creationId xmlns:a16="http://schemas.microsoft.com/office/drawing/2014/main" id="{213330A8-C497-5434-89A3-D2AD3577E892}"/>
                  </a:ext>
                </a:extLst>
              </p:cNvPr>
              <p:cNvSpPr/>
              <p:nvPr/>
            </p:nvSpPr>
            <p:spPr>
              <a:xfrm>
                <a:off x="3799586" y="3476296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检查更新</a:t>
                </a:r>
              </a:p>
            </p:txBody>
          </p:sp>
          <p:sp>
            <p:nvSpPr>
              <p:cNvPr id="11" name="ic_jump">
                <a:extLst>
                  <a:ext uri="{FF2B5EF4-FFF2-40B4-BE49-F238E27FC236}">
                    <a16:creationId xmlns:a16="http://schemas.microsoft.com/office/drawing/2014/main" id="{A2D1E70F-6C65-3868-B166-CFEBA4D8131A}"/>
                  </a:ext>
                </a:extLst>
              </p:cNvPr>
              <p:cNvSpPr/>
              <p:nvPr/>
            </p:nvSpPr>
            <p:spPr>
              <a:xfrm>
                <a:off x="8090559" y="3743864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13" name="ic_upgrade">
              <a:hlinkClick r:id="rId7"/>
              <a:extLst>
                <a:ext uri="{FF2B5EF4-FFF2-40B4-BE49-F238E27FC236}">
                  <a16:creationId xmlns:a16="http://schemas.microsoft.com/office/drawing/2014/main" id="{84A0F826-F7F0-38DF-DA19-460680D110DB}"/>
                </a:ext>
              </a:extLst>
            </p:cNvPr>
            <p:cNvSpPr/>
            <p:nvPr/>
          </p:nvSpPr>
          <p:spPr>
            <a:xfrm>
              <a:off x="756975" y="1970895"/>
              <a:ext cx="265942" cy="275174"/>
            </a:xfrm>
            <a:custGeom>
              <a:avLst/>
              <a:gdLst>
                <a:gd name="connsiteX0" fmla="*/ 63022 w 166186"/>
                <a:gd name="connsiteY0" fmla="*/ 9175 h 183404"/>
                <a:gd name="connsiteX1" fmla="*/ 3998 w 166186"/>
                <a:gd name="connsiteY1" fmla="*/ 78229 h 183404"/>
                <a:gd name="connsiteX2" fmla="*/ 0 w 166186"/>
                <a:gd name="connsiteY2" fmla="*/ 89109 h 183404"/>
                <a:gd name="connsiteX3" fmla="*/ 60 w 166186"/>
                <a:gd name="connsiteY3" fmla="*/ 90477 h 183404"/>
                <a:gd name="connsiteX4" fmla="*/ 16719 w 166186"/>
                <a:gd name="connsiteY4" fmla="*/ 105727 h 183404"/>
                <a:gd name="connsiteX5" fmla="*/ 39980 w 166186"/>
                <a:gd name="connsiteY5" fmla="*/ 105643 h 183404"/>
                <a:gd name="connsiteX6" fmla="*/ 39989 w 166186"/>
                <a:gd name="connsiteY6" fmla="*/ 138162 h 183404"/>
                <a:gd name="connsiteX7" fmla="*/ 56658 w 166186"/>
                <a:gd name="connsiteY7" fmla="*/ 154830 h 183404"/>
                <a:gd name="connsiteX8" fmla="*/ 109046 w 166186"/>
                <a:gd name="connsiteY8" fmla="*/ 154830 h 183404"/>
                <a:gd name="connsiteX9" fmla="*/ 110412 w 166186"/>
                <a:gd name="connsiteY9" fmla="*/ 154775 h 183404"/>
                <a:gd name="connsiteX10" fmla="*/ 125714 w 166186"/>
                <a:gd name="connsiteY10" fmla="*/ 138161 h 183404"/>
                <a:gd name="connsiteX11" fmla="*/ 125705 w 166186"/>
                <a:gd name="connsiteY11" fmla="*/ 105386 h 183404"/>
                <a:gd name="connsiteX12" fmla="*/ 149566 w 166186"/>
                <a:gd name="connsiteY12" fmla="*/ 105326 h 183404"/>
                <a:gd name="connsiteX13" fmla="*/ 160418 w 166186"/>
                <a:gd name="connsiteY13" fmla="*/ 101269 h 183404"/>
                <a:gd name="connsiteX14" fmla="*/ 162127 w 166186"/>
                <a:gd name="connsiteY14" fmla="*/ 77757 h 183404"/>
                <a:gd name="connsiteX15" fmla="*/ 102749 w 166186"/>
                <a:gd name="connsiteY15" fmla="*/ 9065 h 183404"/>
                <a:gd name="connsiteX16" fmla="*/ 99952 w 166186"/>
                <a:gd name="connsiteY16" fmla="*/ 6283 h 183404"/>
                <a:gd name="connsiteX17" fmla="*/ 63022 w 166186"/>
                <a:gd name="connsiteY17" fmla="*/ 9175 h 183404"/>
                <a:gd name="connsiteX18" fmla="*/ 116189 w 166186"/>
                <a:gd name="connsiteY18" fmla="*/ 169117 h 183404"/>
                <a:gd name="connsiteX19" fmla="*/ 123333 w 166186"/>
                <a:gd name="connsiteY19" fmla="*/ 176261 h 183404"/>
                <a:gd name="connsiteX20" fmla="*/ 116189 w 166186"/>
                <a:gd name="connsiteY20" fmla="*/ 183405 h 183404"/>
                <a:gd name="connsiteX21" fmla="*/ 49514 w 166186"/>
                <a:gd name="connsiteY21" fmla="*/ 183405 h 183404"/>
                <a:gd name="connsiteX22" fmla="*/ 42371 w 166186"/>
                <a:gd name="connsiteY22" fmla="*/ 176261 h 183404"/>
                <a:gd name="connsiteX23" fmla="*/ 49514 w 166186"/>
                <a:gd name="connsiteY23" fmla="*/ 169117 h 183404"/>
                <a:gd name="connsiteX24" fmla="*/ 116189 w 166186"/>
                <a:gd name="connsiteY24" fmla="*/ 169117 h 183404"/>
                <a:gd name="connsiteX25" fmla="*/ 89637 w 166186"/>
                <a:gd name="connsiteY25" fmla="*/ 16354 h 183404"/>
                <a:gd name="connsiteX26" fmla="*/ 90669 w 166186"/>
                <a:gd name="connsiteY26" fmla="*/ 17144 h 183404"/>
                <a:gd name="connsiteX27" fmla="*/ 91941 w 166186"/>
                <a:gd name="connsiteY27" fmla="*/ 18408 h 183404"/>
                <a:gd name="connsiteX28" fmla="*/ 151318 w 166186"/>
                <a:gd name="connsiteY28" fmla="*/ 87100 h 183404"/>
                <a:gd name="connsiteX29" fmla="*/ 151075 w 166186"/>
                <a:gd name="connsiteY29" fmla="*/ 90460 h 183404"/>
                <a:gd name="connsiteX30" fmla="*/ 149525 w 166186"/>
                <a:gd name="connsiteY30" fmla="*/ 91039 h 183404"/>
                <a:gd name="connsiteX31" fmla="*/ 118548 w 166186"/>
                <a:gd name="connsiteY31" fmla="*/ 91126 h 183404"/>
                <a:gd name="connsiteX32" fmla="*/ 111424 w 166186"/>
                <a:gd name="connsiteY32" fmla="*/ 98270 h 183404"/>
                <a:gd name="connsiteX33" fmla="*/ 111427 w 166186"/>
                <a:gd name="connsiteY33" fmla="*/ 138162 h 183404"/>
                <a:gd name="connsiteX34" fmla="*/ 109046 w 166186"/>
                <a:gd name="connsiteY34" fmla="*/ 140542 h 183404"/>
                <a:gd name="connsiteX35" fmla="*/ 56658 w 166186"/>
                <a:gd name="connsiteY35" fmla="*/ 140542 h 183404"/>
                <a:gd name="connsiteX36" fmla="*/ 54277 w 166186"/>
                <a:gd name="connsiteY36" fmla="*/ 138161 h 183404"/>
                <a:gd name="connsiteX37" fmla="*/ 54274 w 166186"/>
                <a:gd name="connsiteY37" fmla="*/ 98488 h 183404"/>
                <a:gd name="connsiteX38" fmla="*/ 47107 w 166186"/>
                <a:gd name="connsiteY38" fmla="*/ 91345 h 183404"/>
                <a:gd name="connsiteX39" fmla="*/ 16675 w 166186"/>
                <a:gd name="connsiteY39" fmla="*/ 91441 h 183404"/>
                <a:gd name="connsiteX40" fmla="*/ 14288 w 166186"/>
                <a:gd name="connsiteY40" fmla="*/ 89066 h 183404"/>
                <a:gd name="connsiteX41" fmla="*/ 14859 w 166186"/>
                <a:gd name="connsiteY41" fmla="*/ 87512 h 183404"/>
                <a:gd name="connsiteX42" fmla="*/ 73882 w 166186"/>
                <a:gd name="connsiteY42" fmla="*/ 18458 h 183404"/>
                <a:gd name="connsiteX43" fmla="*/ 89637 w 166186"/>
                <a:gd name="connsiteY43" fmla="*/ 16354 h 18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6186" h="183404">
                  <a:moveTo>
                    <a:pt x="63022" y="9175"/>
                  </a:moveTo>
                  <a:lnTo>
                    <a:pt x="3998" y="78229"/>
                  </a:lnTo>
                  <a:cubicBezTo>
                    <a:pt x="1407" y="81261"/>
                    <a:pt x="-12" y="85121"/>
                    <a:pt x="0" y="89109"/>
                  </a:cubicBezTo>
                  <a:lnTo>
                    <a:pt x="60" y="90477"/>
                  </a:lnTo>
                  <a:cubicBezTo>
                    <a:pt x="781" y="99041"/>
                    <a:pt x="7974" y="105754"/>
                    <a:pt x="16719" y="105727"/>
                  </a:cubicBezTo>
                  <a:lnTo>
                    <a:pt x="39980" y="105643"/>
                  </a:lnTo>
                  <a:lnTo>
                    <a:pt x="39989" y="138162"/>
                  </a:lnTo>
                  <a:cubicBezTo>
                    <a:pt x="39989" y="147367"/>
                    <a:pt x="47452" y="154830"/>
                    <a:pt x="56658" y="154830"/>
                  </a:cubicBezTo>
                  <a:lnTo>
                    <a:pt x="109046" y="154830"/>
                  </a:lnTo>
                  <a:lnTo>
                    <a:pt x="110412" y="154775"/>
                  </a:lnTo>
                  <a:cubicBezTo>
                    <a:pt x="118979" y="154079"/>
                    <a:pt x="125714" y="146907"/>
                    <a:pt x="125714" y="138161"/>
                  </a:cubicBezTo>
                  <a:lnTo>
                    <a:pt x="125705" y="105386"/>
                  </a:lnTo>
                  <a:lnTo>
                    <a:pt x="149566" y="105326"/>
                  </a:lnTo>
                  <a:cubicBezTo>
                    <a:pt x="153553" y="105314"/>
                    <a:pt x="157403" y="103875"/>
                    <a:pt x="160418" y="101269"/>
                  </a:cubicBezTo>
                  <a:cubicBezTo>
                    <a:pt x="167382" y="95248"/>
                    <a:pt x="168148" y="84722"/>
                    <a:pt x="162127" y="77757"/>
                  </a:cubicBezTo>
                  <a:lnTo>
                    <a:pt x="102749" y="9065"/>
                  </a:lnTo>
                  <a:cubicBezTo>
                    <a:pt x="101888" y="8069"/>
                    <a:pt x="100953" y="7139"/>
                    <a:pt x="99952" y="6283"/>
                  </a:cubicBezTo>
                  <a:cubicBezTo>
                    <a:pt x="88955" y="-3117"/>
                    <a:pt x="72421" y="-1822"/>
                    <a:pt x="63022" y="9175"/>
                  </a:cubicBezTo>
                  <a:close/>
                  <a:moveTo>
                    <a:pt x="116189" y="169117"/>
                  </a:moveTo>
                  <a:cubicBezTo>
                    <a:pt x="120135" y="169117"/>
                    <a:pt x="123333" y="172316"/>
                    <a:pt x="123333" y="176261"/>
                  </a:cubicBezTo>
                  <a:cubicBezTo>
                    <a:pt x="123333" y="180206"/>
                    <a:pt x="120135" y="183405"/>
                    <a:pt x="116189" y="183405"/>
                  </a:cubicBezTo>
                  <a:lnTo>
                    <a:pt x="49514" y="183405"/>
                  </a:lnTo>
                  <a:cubicBezTo>
                    <a:pt x="45569" y="183405"/>
                    <a:pt x="42371" y="180206"/>
                    <a:pt x="42371" y="176261"/>
                  </a:cubicBezTo>
                  <a:cubicBezTo>
                    <a:pt x="42371" y="172316"/>
                    <a:pt x="45569" y="169117"/>
                    <a:pt x="49514" y="169117"/>
                  </a:cubicBezTo>
                  <a:lnTo>
                    <a:pt x="116189" y="169117"/>
                  </a:lnTo>
                  <a:close/>
                  <a:moveTo>
                    <a:pt x="89637" y="16354"/>
                  </a:moveTo>
                  <a:lnTo>
                    <a:pt x="90669" y="17144"/>
                  </a:lnTo>
                  <a:cubicBezTo>
                    <a:pt x="91124" y="17533"/>
                    <a:pt x="91549" y="17955"/>
                    <a:pt x="91941" y="18408"/>
                  </a:cubicBezTo>
                  <a:lnTo>
                    <a:pt x="151318" y="87100"/>
                  </a:lnTo>
                  <a:cubicBezTo>
                    <a:pt x="152179" y="88096"/>
                    <a:pt x="152069" y="89600"/>
                    <a:pt x="151075" y="90460"/>
                  </a:cubicBezTo>
                  <a:cubicBezTo>
                    <a:pt x="150644" y="90831"/>
                    <a:pt x="150094" y="91037"/>
                    <a:pt x="149525" y="91039"/>
                  </a:cubicBezTo>
                  <a:lnTo>
                    <a:pt x="118548" y="91126"/>
                  </a:lnTo>
                  <a:cubicBezTo>
                    <a:pt x="114609" y="91137"/>
                    <a:pt x="111423" y="94333"/>
                    <a:pt x="111424" y="98270"/>
                  </a:cubicBezTo>
                  <a:lnTo>
                    <a:pt x="111427" y="138162"/>
                  </a:lnTo>
                  <a:cubicBezTo>
                    <a:pt x="111427" y="139476"/>
                    <a:pt x="110361" y="140542"/>
                    <a:pt x="109046" y="140542"/>
                  </a:cubicBezTo>
                  <a:lnTo>
                    <a:pt x="56658" y="140542"/>
                  </a:lnTo>
                  <a:cubicBezTo>
                    <a:pt x="55343" y="140542"/>
                    <a:pt x="54277" y="139476"/>
                    <a:pt x="54277" y="138161"/>
                  </a:cubicBezTo>
                  <a:lnTo>
                    <a:pt x="54274" y="98488"/>
                  </a:lnTo>
                  <a:cubicBezTo>
                    <a:pt x="54273" y="94534"/>
                    <a:pt x="51061" y="91332"/>
                    <a:pt x="47107" y="91345"/>
                  </a:cubicBezTo>
                  <a:lnTo>
                    <a:pt x="16675" y="91441"/>
                  </a:lnTo>
                  <a:cubicBezTo>
                    <a:pt x="15361" y="91445"/>
                    <a:pt x="14292" y="90382"/>
                    <a:pt x="14288" y="89066"/>
                  </a:cubicBezTo>
                  <a:cubicBezTo>
                    <a:pt x="14286" y="88497"/>
                    <a:pt x="14488" y="87945"/>
                    <a:pt x="14859" y="87512"/>
                  </a:cubicBezTo>
                  <a:lnTo>
                    <a:pt x="73882" y="18458"/>
                  </a:lnTo>
                  <a:cubicBezTo>
                    <a:pt x="77870" y="13793"/>
                    <a:pt x="84682" y="12969"/>
                    <a:pt x="89637" y="163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pic>
        <p:nvPicPr>
          <p:cNvPr id="21" name="光标1" descr="图标&#10;&#10;低可信度描述已自动生成">
            <a:extLst>
              <a:ext uri="{FF2B5EF4-FFF2-40B4-BE49-F238E27FC236}">
                <a16:creationId xmlns:a16="http://schemas.microsoft.com/office/drawing/2014/main" id="{770A4BB0-6846-8CD0-0DBA-5587F76BD39F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5" b="32703"/>
          <a:stretch/>
        </p:blipFill>
        <p:spPr>
          <a:xfrm>
            <a:off x="9939925" y="5701344"/>
            <a:ext cx="353874" cy="486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81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背景图案&#10;&#10;描述已自动生成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072" y="-1689203"/>
            <a:ext cx="22587171" cy="10295024"/>
          </a:xfrm>
          <a:prstGeom prst="rect">
            <a:avLst/>
          </a:prstGeom>
          <a:scene3d>
            <a:camera prst="isometricOffAxis2Left">
              <a:rot lat="600000" lon="1200000" rev="0"/>
            </a:camera>
            <a:lightRig rig="threePt" dir="t"/>
          </a:scene3d>
        </p:spPr>
      </p:pic>
      <p:grpSp>
        <p:nvGrpSpPr>
          <p:cNvPr id="12" name="图形 2">
            <a:extLst>
              <a:ext uri="{FF2B5EF4-FFF2-40B4-BE49-F238E27FC236}">
                <a16:creationId xmlns:a16="http://schemas.microsoft.com/office/drawing/2014/main" id="{05B44C02-64A9-E0A4-B411-4C5738FC05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83170" y="832641"/>
            <a:ext cx="2725455" cy="3387668"/>
            <a:chOff x="6741966" y="1909517"/>
            <a:chExt cx="3216085" cy="3532371"/>
          </a:xfrm>
          <a:effectLst>
            <a:outerShdw blurRad="596900" dist="228600" dir="5460000" algn="tr" rotWithShape="0">
              <a:prstClr val="black">
                <a:alpha val="49000"/>
              </a:prstClr>
            </a:outerShdw>
          </a:effectLst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A59B0AD-34A5-F622-0CC4-AD3ABA9D5A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741966" y="1909517"/>
              <a:ext cx="3216085" cy="3532371"/>
            </a:xfrm>
            <a:custGeom>
              <a:avLst/>
              <a:gdLst>
                <a:gd name="connsiteX0" fmla="*/ 183777 w 3216085"/>
                <a:gd name="connsiteY0" fmla="*/ 0 h 3532371"/>
                <a:gd name="connsiteX1" fmla="*/ 2253374 w 3216085"/>
                <a:gd name="connsiteY1" fmla="*/ 0 h 3532371"/>
                <a:gd name="connsiteX2" fmla="*/ 2253374 w 3216085"/>
                <a:gd name="connsiteY2" fmla="*/ 0 h 3532371"/>
                <a:gd name="connsiteX3" fmla="*/ 2251720 w 3216085"/>
                <a:gd name="connsiteY3" fmla="*/ 724956 h 3532371"/>
                <a:gd name="connsiteX4" fmla="*/ 2461294 w 3216085"/>
                <a:gd name="connsiteY4" fmla="*/ 927247 h 3532371"/>
                <a:gd name="connsiteX5" fmla="*/ 2461754 w 3216085"/>
                <a:gd name="connsiteY5" fmla="*/ 927247 h 3532371"/>
                <a:gd name="connsiteX6" fmla="*/ 3216087 w 3216085"/>
                <a:gd name="connsiteY6" fmla="*/ 927247 h 3532371"/>
                <a:gd name="connsiteX7" fmla="*/ 3216087 w 3216085"/>
                <a:gd name="connsiteY7" fmla="*/ 927247 h 3532371"/>
                <a:gd name="connsiteX8" fmla="*/ 3216087 w 3216085"/>
                <a:gd name="connsiteY8" fmla="*/ 3355753 h 3532371"/>
                <a:gd name="connsiteX9" fmla="*/ 3032310 w 3216085"/>
                <a:gd name="connsiteY9" fmla="*/ 3532371 h 3532371"/>
                <a:gd name="connsiteX10" fmla="*/ 183777 w 3216085"/>
                <a:gd name="connsiteY10" fmla="*/ 3532371 h 3532371"/>
                <a:gd name="connsiteX11" fmla="*/ 0 w 3216085"/>
                <a:gd name="connsiteY11" fmla="*/ 3355753 h 3532371"/>
                <a:gd name="connsiteX12" fmla="*/ 0 w 3216085"/>
                <a:gd name="connsiteY12" fmla="*/ 176619 h 3532371"/>
                <a:gd name="connsiteX13" fmla="*/ 183777 w 3216085"/>
                <a:gd name="connsiteY13" fmla="*/ 0 h 353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6085" h="3532371">
                  <a:moveTo>
                    <a:pt x="183777" y="0"/>
                  </a:moveTo>
                  <a:lnTo>
                    <a:pt x="2253374" y="0"/>
                  </a:lnTo>
                  <a:lnTo>
                    <a:pt x="2253374" y="0"/>
                  </a:lnTo>
                  <a:lnTo>
                    <a:pt x="2251720" y="724956"/>
                  </a:lnTo>
                  <a:cubicBezTo>
                    <a:pt x="2251468" y="836435"/>
                    <a:pt x="2345297" y="927003"/>
                    <a:pt x="2461294" y="927247"/>
                  </a:cubicBezTo>
                  <a:cubicBezTo>
                    <a:pt x="2461443" y="927247"/>
                    <a:pt x="2461593" y="927247"/>
                    <a:pt x="2461754" y="927247"/>
                  </a:cubicBezTo>
                  <a:lnTo>
                    <a:pt x="3216087" y="927247"/>
                  </a:lnTo>
                  <a:lnTo>
                    <a:pt x="3216087" y="927247"/>
                  </a:lnTo>
                  <a:lnTo>
                    <a:pt x="3216087" y="3355753"/>
                  </a:lnTo>
                  <a:cubicBezTo>
                    <a:pt x="3216087" y="3453301"/>
                    <a:pt x="3133812" y="3532371"/>
                    <a:pt x="3032310" y="3532371"/>
                  </a:cubicBezTo>
                  <a:lnTo>
                    <a:pt x="183777" y="3532371"/>
                  </a:lnTo>
                  <a:cubicBezTo>
                    <a:pt x="82280" y="3532371"/>
                    <a:pt x="0" y="3453301"/>
                    <a:pt x="0" y="3355753"/>
                  </a:cubicBezTo>
                  <a:lnTo>
                    <a:pt x="0" y="176619"/>
                  </a:lnTo>
                  <a:cubicBezTo>
                    <a:pt x="0" y="79075"/>
                    <a:pt x="82280" y="0"/>
                    <a:pt x="183777" y="0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15400" dirty="0">
                  <a:solidFill>
                    <a:srgbClr val="FD8C59"/>
                  </a:solidFill>
                  <a:latin typeface="DIN1451" panose="020B0503020202040203" pitchFamily="34" charset="0"/>
                </a:rPr>
                <a:t>P</a:t>
              </a:r>
              <a:endParaRPr lang="zh-CN" altLang="en-US" sz="15400" dirty="0">
                <a:solidFill>
                  <a:srgbClr val="FD8C59"/>
                </a:solidFill>
                <a:latin typeface="DIN1451" panose="020B0503020202040203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EC7B3C2-BF68-75CC-9BCF-9F4F3284A6F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93226" y="1909517"/>
              <a:ext cx="964825" cy="927247"/>
            </a:xfrm>
            <a:custGeom>
              <a:avLst/>
              <a:gdLst>
                <a:gd name="connsiteX0" fmla="*/ 0 w 964825"/>
                <a:gd name="connsiteY0" fmla="*/ 0 h 927247"/>
                <a:gd name="connsiteX1" fmla="*/ 964826 w 964825"/>
                <a:gd name="connsiteY1" fmla="*/ 927247 h 927247"/>
                <a:gd name="connsiteX2" fmla="*/ 210034 w 964825"/>
                <a:gd name="connsiteY2" fmla="*/ 927247 h 927247"/>
                <a:gd name="connsiteX3" fmla="*/ 0 w 964825"/>
                <a:gd name="connsiteY3" fmla="*/ 725398 h 927247"/>
                <a:gd name="connsiteX4" fmla="*/ 0 w 964825"/>
                <a:gd name="connsiteY4" fmla="*/ 0 h 927247"/>
                <a:gd name="connsiteX5" fmla="*/ 0 w 964825"/>
                <a:gd name="connsiteY5" fmla="*/ 0 h 92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25" h="927247">
                  <a:moveTo>
                    <a:pt x="0" y="0"/>
                  </a:moveTo>
                  <a:lnTo>
                    <a:pt x="964826" y="927247"/>
                  </a:lnTo>
                  <a:lnTo>
                    <a:pt x="210034" y="927247"/>
                  </a:lnTo>
                  <a:cubicBezTo>
                    <a:pt x="94036" y="927247"/>
                    <a:pt x="0" y="836876"/>
                    <a:pt x="0" y="725398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6DB"/>
            </a:solidFill>
            <a:ln w="28575" cap="flat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57766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/>
    </mc:Choice>
    <mc:Fallback xmlns="">
      <p:transition spd="slow" advTm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059942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3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302042" y="285210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551263" y="319421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3.0.0.8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43000" y="446165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ic_dd_bord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6" y="2006405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ic_dd_filled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0" name="opin1-Stories">
            <a:extLst>
              <a:ext uri="{FF2B5EF4-FFF2-40B4-BE49-F238E27FC236}">
                <a16:creationId xmlns:a16="http://schemas.microsoft.com/office/drawing/2014/main" id="{5367124C-F188-4DD9-BFE0-92D155921F1F}"/>
              </a:ext>
            </a:extLst>
          </p:cNvPr>
          <p:cNvGrpSpPr/>
          <p:nvPr/>
        </p:nvGrpSpPr>
        <p:grpSpPr>
          <a:xfrm>
            <a:off x="2700412" y="2827386"/>
            <a:ext cx="3905816" cy="627314"/>
            <a:chOff x="3799586" y="3476297"/>
            <a:chExt cx="4592826" cy="737654"/>
          </a:xfrm>
        </p:grpSpPr>
        <p:sp>
          <p:nvSpPr>
            <p:cNvPr id="40" name="Story"/>
            <p:cNvSpPr/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  <p:sp>
          <p:nvSpPr>
            <p:cNvPr id="4" name="ic_jump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6" name="ic_info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58" name="分割条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0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opin2-Github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98360" y="3553747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Github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仓库</a:t>
                </a:r>
              </a:p>
            </p:txBody>
          </p:sp>
          <p:sp>
            <p:nvSpPr>
              <p:cNvPr id="53" name="ic_jump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6" name="ic_link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15" name="opin0-check">
            <a:extLst>
              <a:ext uri="{FF2B5EF4-FFF2-40B4-BE49-F238E27FC236}">
                <a16:creationId xmlns:a16="http://schemas.microsoft.com/office/drawing/2014/main" id="{96F60E67-6ED1-B6DC-C462-F9AF98B0FB7A}"/>
              </a:ext>
            </a:extLst>
          </p:cNvPr>
          <p:cNvGrpSpPr/>
          <p:nvPr/>
        </p:nvGrpSpPr>
        <p:grpSpPr>
          <a:xfrm>
            <a:off x="2698360" y="2103851"/>
            <a:ext cx="3905816" cy="627314"/>
            <a:chOff x="601817" y="1847959"/>
            <a:chExt cx="3444620" cy="553241"/>
          </a:xfrm>
        </p:grpSpPr>
        <p:grpSp>
          <p:nvGrpSpPr>
            <p:cNvPr id="5" name="opin0-check">
              <a:extLst>
                <a:ext uri="{FF2B5EF4-FFF2-40B4-BE49-F238E27FC236}">
                  <a16:creationId xmlns:a16="http://schemas.microsoft.com/office/drawing/2014/main" id="{E92A4CA3-1435-B1AB-659B-51E979D2523E}"/>
                </a:ext>
              </a:extLst>
            </p:cNvPr>
            <p:cNvGrpSpPr/>
            <p:nvPr/>
          </p:nvGrpSpPr>
          <p:grpSpPr>
            <a:xfrm>
              <a:off x="601817" y="1847959"/>
              <a:ext cx="3444620" cy="553241"/>
              <a:chOff x="3799586" y="3476296"/>
              <a:chExt cx="4592826" cy="737654"/>
            </a:xfrm>
          </p:grpSpPr>
          <p:sp>
            <p:nvSpPr>
              <p:cNvPr id="9" name="Story">
                <a:hlinkClick r:id="rId7"/>
                <a:extLst>
                  <a:ext uri="{FF2B5EF4-FFF2-40B4-BE49-F238E27FC236}">
                    <a16:creationId xmlns:a16="http://schemas.microsoft.com/office/drawing/2014/main" id="{213330A8-C497-5434-89A3-D2AD3577E892}"/>
                  </a:ext>
                </a:extLst>
              </p:cNvPr>
              <p:cNvSpPr/>
              <p:nvPr/>
            </p:nvSpPr>
            <p:spPr>
              <a:xfrm>
                <a:off x="3799586" y="3476296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检查更新</a:t>
                </a:r>
              </a:p>
            </p:txBody>
          </p:sp>
          <p:sp>
            <p:nvSpPr>
              <p:cNvPr id="11" name="ic_jump">
                <a:extLst>
                  <a:ext uri="{FF2B5EF4-FFF2-40B4-BE49-F238E27FC236}">
                    <a16:creationId xmlns:a16="http://schemas.microsoft.com/office/drawing/2014/main" id="{A2D1E70F-6C65-3868-B166-CFEBA4D8131A}"/>
                  </a:ext>
                </a:extLst>
              </p:cNvPr>
              <p:cNvSpPr/>
              <p:nvPr/>
            </p:nvSpPr>
            <p:spPr>
              <a:xfrm>
                <a:off x="8090559" y="3743864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13" name="ic_upgrade">
              <a:hlinkClick r:id="rId7"/>
              <a:extLst>
                <a:ext uri="{FF2B5EF4-FFF2-40B4-BE49-F238E27FC236}">
                  <a16:creationId xmlns:a16="http://schemas.microsoft.com/office/drawing/2014/main" id="{84A0F826-F7F0-38DF-DA19-460680D110DB}"/>
                </a:ext>
              </a:extLst>
            </p:cNvPr>
            <p:cNvSpPr/>
            <p:nvPr/>
          </p:nvSpPr>
          <p:spPr>
            <a:xfrm>
              <a:off x="756975" y="1970895"/>
              <a:ext cx="265942" cy="275174"/>
            </a:xfrm>
            <a:custGeom>
              <a:avLst/>
              <a:gdLst>
                <a:gd name="connsiteX0" fmla="*/ 63022 w 166186"/>
                <a:gd name="connsiteY0" fmla="*/ 9175 h 183404"/>
                <a:gd name="connsiteX1" fmla="*/ 3998 w 166186"/>
                <a:gd name="connsiteY1" fmla="*/ 78229 h 183404"/>
                <a:gd name="connsiteX2" fmla="*/ 0 w 166186"/>
                <a:gd name="connsiteY2" fmla="*/ 89109 h 183404"/>
                <a:gd name="connsiteX3" fmla="*/ 60 w 166186"/>
                <a:gd name="connsiteY3" fmla="*/ 90477 h 183404"/>
                <a:gd name="connsiteX4" fmla="*/ 16719 w 166186"/>
                <a:gd name="connsiteY4" fmla="*/ 105727 h 183404"/>
                <a:gd name="connsiteX5" fmla="*/ 39980 w 166186"/>
                <a:gd name="connsiteY5" fmla="*/ 105643 h 183404"/>
                <a:gd name="connsiteX6" fmla="*/ 39989 w 166186"/>
                <a:gd name="connsiteY6" fmla="*/ 138162 h 183404"/>
                <a:gd name="connsiteX7" fmla="*/ 56658 w 166186"/>
                <a:gd name="connsiteY7" fmla="*/ 154830 h 183404"/>
                <a:gd name="connsiteX8" fmla="*/ 109046 w 166186"/>
                <a:gd name="connsiteY8" fmla="*/ 154830 h 183404"/>
                <a:gd name="connsiteX9" fmla="*/ 110412 w 166186"/>
                <a:gd name="connsiteY9" fmla="*/ 154775 h 183404"/>
                <a:gd name="connsiteX10" fmla="*/ 125714 w 166186"/>
                <a:gd name="connsiteY10" fmla="*/ 138161 h 183404"/>
                <a:gd name="connsiteX11" fmla="*/ 125705 w 166186"/>
                <a:gd name="connsiteY11" fmla="*/ 105386 h 183404"/>
                <a:gd name="connsiteX12" fmla="*/ 149566 w 166186"/>
                <a:gd name="connsiteY12" fmla="*/ 105326 h 183404"/>
                <a:gd name="connsiteX13" fmla="*/ 160418 w 166186"/>
                <a:gd name="connsiteY13" fmla="*/ 101269 h 183404"/>
                <a:gd name="connsiteX14" fmla="*/ 162127 w 166186"/>
                <a:gd name="connsiteY14" fmla="*/ 77757 h 183404"/>
                <a:gd name="connsiteX15" fmla="*/ 102749 w 166186"/>
                <a:gd name="connsiteY15" fmla="*/ 9065 h 183404"/>
                <a:gd name="connsiteX16" fmla="*/ 99952 w 166186"/>
                <a:gd name="connsiteY16" fmla="*/ 6283 h 183404"/>
                <a:gd name="connsiteX17" fmla="*/ 63022 w 166186"/>
                <a:gd name="connsiteY17" fmla="*/ 9175 h 183404"/>
                <a:gd name="connsiteX18" fmla="*/ 116189 w 166186"/>
                <a:gd name="connsiteY18" fmla="*/ 169117 h 183404"/>
                <a:gd name="connsiteX19" fmla="*/ 123333 w 166186"/>
                <a:gd name="connsiteY19" fmla="*/ 176261 h 183404"/>
                <a:gd name="connsiteX20" fmla="*/ 116189 w 166186"/>
                <a:gd name="connsiteY20" fmla="*/ 183405 h 183404"/>
                <a:gd name="connsiteX21" fmla="*/ 49514 w 166186"/>
                <a:gd name="connsiteY21" fmla="*/ 183405 h 183404"/>
                <a:gd name="connsiteX22" fmla="*/ 42371 w 166186"/>
                <a:gd name="connsiteY22" fmla="*/ 176261 h 183404"/>
                <a:gd name="connsiteX23" fmla="*/ 49514 w 166186"/>
                <a:gd name="connsiteY23" fmla="*/ 169117 h 183404"/>
                <a:gd name="connsiteX24" fmla="*/ 116189 w 166186"/>
                <a:gd name="connsiteY24" fmla="*/ 169117 h 183404"/>
                <a:gd name="connsiteX25" fmla="*/ 89637 w 166186"/>
                <a:gd name="connsiteY25" fmla="*/ 16354 h 183404"/>
                <a:gd name="connsiteX26" fmla="*/ 90669 w 166186"/>
                <a:gd name="connsiteY26" fmla="*/ 17144 h 183404"/>
                <a:gd name="connsiteX27" fmla="*/ 91941 w 166186"/>
                <a:gd name="connsiteY27" fmla="*/ 18408 h 183404"/>
                <a:gd name="connsiteX28" fmla="*/ 151318 w 166186"/>
                <a:gd name="connsiteY28" fmla="*/ 87100 h 183404"/>
                <a:gd name="connsiteX29" fmla="*/ 151075 w 166186"/>
                <a:gd name="connsiteY29" fmla="*/ 90460 h 183404"/>
                <a:gd name="connsiteX30" fmla="*/ 149525 w 166186"/>
                <a:gd name="connsiteY30" fmla="*/ 91039 h 183404"/>
                <a:gd name="connsiteX31" fmla="*/ 118548 w 166186"/>
                <a:gd name="connsiteY31" fmla="*/ 91126 h 183404"/>
                <a:gd name="connsiteX32" fmla="*/ 111424 w 166186"/>
                <a:gd name="connsiteY32" fmla="*/ 98270 h 183404"/>
                <a:gd name="connsiteX33" fmla="*/ 111427 w 166186"/>
                <a:gd name="connsiteY33" fmla="*/ 138162 h 183404"/>
                <a:gd name="connsiteX34" fmla="*/ 109046 w 166186"/>
                <a:gd name="connsiteY34" fmla="*/ 140542 h 183404"/>
                <a:gd name="connsiteX35" fmla="*/ 56658 w 166186"/>
                <a:gd name="connsiteY35" fmla="*/ 140542 h 183404"/>
                <a:gd name="connsiteX36" fmla="*/ 54277 w 166186"/>
                <a:gd name="connsiteY36" fmla="*/ 138161 h 183404"/>
                <a:gd name="connsiteX37" fmla="*/ 54274 w 166186"/>
                <a:gd name="connsiteY37" fmla="*/ 98488 h 183404"/>
                <a:gd name="connsiteX38" fmla="*/ 47107 w 166186"/>
                <a:gd name="connsiteY38" fmla="*/ 91345 h 183404"/>
                <a:gd name="connsiteX39" fmla="*/ 16675 w 166186"/>
                <a:gd name="connsiteY39" fmla="*/ 91441 h 183404"/>
                <a:gd name="connsiteX40" fmla="*/ 14288 w 166186"/>
                <a:gd name="connsiteY40" fmla="*/ 89066 h 183404"/>
                <a:gd name="connsiteX41" fmla="*/ 14859 w 166186"/>
                <a:gd name="connsiteY41" fmla="*/ 87512 h 183404"/>
                <a:gd name="connsiteX42" fmla="*/ 73882 w 166186"/>
                <a:gd name="connsiteY42" fmla="*/ 18458 h 183404"/>
                <a:gd name="connsiteX43" fmla="*/ 89637 w 166186"/>
                <a:gd name="connsiteY43" fmla="*/ 16354 h 18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6186" h="183404">
                  <a:moveTo>
                    <a:pt x="63022" y="9175"/>
                  </a:moveTo>
                  <a:lnTo>
                    <a:pt x="3998" y="78229"/>
                  </a:lnTo>
                  <a:cubicBezTo>
                    <a:pt x="1407" y="81261"/>
                    <a:pt x="-12" y="85121"/>
                    <a:pt x="0" y="89109"/>
                  </a:cubicBezTo>
                  <a:lnTo>
                    <a:pt x="60" y="90477"/>
                  </a:lnTo>
                  <a:cubicBezTo>
                    <a:pt x="781" y="99041"/>
                    <a:pt x="7974" y="105754"/>
                    <a:pt x="16719" y="105727"/>
                  </a:cubicBezTo>
                  <a:lnTo>
                    <a:pt x="39980" y="105643"/>
                  </a:lnTo>
                  <a:lnTo>
                    <a:pt x="39989" y="138162"/>
                  </a:lnTo>
                  <a:cubicBezTo>
                    <a:pt x="39989" y="147367"/>
                    <a:pt x="47452" y="154830"/>
                    <a:pt x="56658" y="154830"/>
                  </a:cubicBezTo>
                  <a:lnTo>
                    <a:pt x="109046" y="154830"/>
                  </a:lnTo>
                  <a:lnTo>
                    <a:pt x="110412" y="154775"/>
                  </a:lnTo>
                  <a:cubicBezTo>
                    <a:pt x="118979" y="154079"/>
                    <a:pt x="125714" y="146907"/>
                    <a:pt x="125714" y="138161"/>
                  </a:cubicBezTo>
                  <a:lnTo>
                    <a:pt x="125705" y="105386"/>
                  </a:lnTo>
                  <a:lnTo>
                    <a:pt x="149566" y="105326"/>
                  </a:lnTo>
                  <a:cubicBezTo>
                    <a:pt x="153553" y="105314"/>
                    <a:pt x="157403" y="103875"/>
                    <a:pt x="160418" y="101269"/>
                  </a:cubicBezTo>
                  <a:cubicBezTo>
                    <a:pt x="167382" y="95248"/>
                    <a:pt x="168148" y="84722"/>
                    <a:pt x="162127" y="77757"/>
                  </a:cubicBezTo>
                  <a:lnTo>
                    <a:pt x="102749" y="9065"/>
                  </a:lnTo>
                  <a:cubicBezTo>
                    <a:pt x="101888" y="8069"/>
                    <a:pt x="100953" y="7139"/>
                    <a:pt x="99952" y="6283"/>
                  </a:cubicBezTo>
                  <a:cubicBezTo>
                    <a:pt x="88955" y="-3117"/>
                    <a:pt x="72421" y="-1822"/>
                    <a:pt x="63022" y="9175"/>
                  </a:cubicBezTo>
                  <a:close/>
                  <a:moveTo>
                    <a:pt x="116189" y="169117"/>
                  </a:moveTo>
                  <a:cubicBezTo>
                    <a:pt x="120135" y="169117"/>
                    <a:pt x="123333" y="172316"/>
                    <a:pt x="123333" y="176261"/>
                  </a:cubicBezTo>
                  <a:cubicBezTo>
                    <a:pt x="123333" y="180206"/>
                    <a:pt x="120135" y="183405"/>
                    <a:pt x="116189" y="183405"/>
                  </a:cubicBezTo>
                  <a:lnTo>
                    <a:pt x="49514" y="183405"/>
                  </a:lnTo>
                  <a:cubicBezTo>
                    <a:pt x="45569" y="183405"/>
                    <a:pt x="42371" y="180206"/>
                    <a:pt x="42371" y="176261"/>
                  </a:cubicBezTo>
                  <a:cubicBezTo>
                    <a:pt x="42371" y="172316"/>
                    <a:pt x="45569" y="169117"/>
                    <a:pt x="49514" y="169117"/>
                  </a:cubicBezTo>
                  <a:lnTo>
                    <a:pt x="116189" y="169117"/>
                  </a:lnTo>
                  <a:close/>
                  <a:moveTo>
                    <a:pt x="89637" y="16354"/>
                  </a:moveTo>
                  <a:lnTo>
                    <a:pt x="90669" y="17144"/>
                  </a:lnTo>
                  <a:cubicBezTo>
                    <a:pt x="91124" y="17533"/>
                    <a:pt x="91549" y="17955"/>
                    <a:pt x="91941" y="18408"/>
                  </a:cubicBezTo>
                  <a:lnTo>
                    <a:pt x="151318" y="87100"/>
                  </a:lnTo>
                  <a:cubicBezTo>
                    <a:pt x="152179" y="88096"/>
                    <a:pt x="152069" y="89600"/>
                    <a:pt x="151075" y="90460"/>
                  </a:cubicBezTo>
                  <a:cubicBezTo>
                    <a:pt x="150644" y="90831"/>
                    <a:pt x="150094" y="91037"/>
                    <a:pt x="149525" y="91039"/>
                  </a:cubicBezTo>
                  <a:lnTo>
                    <a:pt x="118548" y="91126"/>
                  </a:lnTo>
                  <a:cubicBezTo>
                    <a:pt x="114609" y="91137"/>
                    <a:pt x="111423" y="94333"/>
                    <a:pt x="111424" y="98270"/>
                  </a:cubicBezTo>
                  <a:lnTo>
                    <a:pt x="111427" y="138162"/>
                  </a:lnTo>
                  <a:cubicBezTo>
                    <a:pt x="111427" y="139476"/>
                    <a:pt x="110361" y="140542"/>
                    <a:pt x="109046" y="140542"/>
                  </a:cubicBezTo>
                  <a:lnTo>
                    <a:pt x="56658" y="140542"/>
                  </a:lnTo>
                  <a:cubicBezTo>
                    <a:pt x="55343" y="140542"/>
                    <a:pt x="54277" y="139476"/>
                    <a:pt x="54277" y="138161"/>
                  </a:cubicBezTo>
                  <a:lnTo>
                    <a:pt x="54274" y="98488"/>
                  </a:lnTo>
                  <a:cubicBezTo>
                    <a:pt x="54273" y="94534"/>
                    <a:pt x="51061" y="91332"/>
                    <a:pt x="47107" y="91345"/>
                  </a:cubicBezTo>
                  <a:lnTo>
                    <a:pt x="16675" y="91441"/>
                  </a:lnTo>
                  <a:cubicBezTo>
                    <a:pt x="15361" y="91445"/>
                    <a:pt x="14292" y="90382"/>
                    <a:pt x="14288" y="89066"/>
                  </a:cubicBezTo>
                  <a:cubicBezTo>
                    <a:pt x="14286" y="88497"/>
                    <a:pt x="14488" y="87945"/>
                    <a:pt x="14859" y="87512"/>
                  </a:cubicBezTo>
                  <a:lnTo>
                    <a:pt x="73882" y="18458"/>
                  </a:lnTo>
                  <a:cubicBezTo>
                    <a:pt x="77870" y="13793"/>
                    <a:pt x="84682" y="12969"/>
                    <a:pt x="89637" y="163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52D8CF-F551-1FF7-8D1E-E9A8280F509F}"/>
              </a:ext>
            </a:extLst>
          </p:cNvPr>
          <p:cNvGrpSpPr/>
          <p:nvPr/>
        </p:nvGrpSpPr>
        <p:grpSpPr>
          <a:xfrm>
            <a:off x="2698360" y="2100470"/>
            <a:ext cx="3905816" cy="627314"/>
            <a:chOff x="2698360" y="2100470"/>
            <a:chExt cx="3905816" cy="627314"/>
          </a:xfrm>
        </p:grpSpPr>
        <p:sp>
          <p:nvSpPr>
            <p:cNvPr id="10" name="Story">
              <a:extLst>
                <a:ext uri="{FF2B5EF4-FFF2-40B4-BE49-F238E27FC236}">
                  <a16:creationId xmlns:a16="http://schemas.microsoft.com/office/drawing/2014/main" id="{6634B3C8-0F3A-BA67-9AD7-7975ABFF69A0}"/>
                </a:ext>
              </a:extLst>
            </p:cNvPr>
            <p:cNvSpPr/>
            <p:nvPr/>
          </p:nvSpPr>
          <p:spPr>
            <a:xfrm>
              <a:off x="2720550" y="2128294"/>
              <a:ext cx="3861435" cy="578605"/>
            </a:xfrm>
            <a:prstGeom prst="roundRect">
              <a:avLst>
                <a:gd name="adj" fmla="val 50000"/>
              </a:avLst>
            </a:prstGeom>
            <a:solidFill>
              <a:srgbClr val="928A8A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12" name="opin0-check">
              <a:extLst>
                <a:ext uri="{FF2B5EF4-FFF2-40B4-BE49-F238E27FC236}">
                  <a16:creationId xmlns:a16="http://schemas.microsoft.com/office/drawing/2014/main" id="{8B894E64-CECF-9807-ADC9-645BDAE9B584}"/>
                </a:ext>
              </a:extLst>
            </p:cNvPr>
            <p:cNvGrpSpPr/>
            <p:nvPr/>
          </p:nvGrpSpPr>
          <p:grpSpPr>
            <a:xfrm>
              <a:off x="2698360" y="2100470"/>
              <a:ext cx="3905816" cy="627314"/>
              <a:chOff x="601817" y="1847959"/>
              <a:chExt cx="3444620" cy="553241"/>
            </a:xfrm>
          </p:grpSpPr>
          <p:grpSp>
            <p:nvGrpSpPr>
              <p:cNvPr id="14" name="opin0-check">
                <a:extLst>
                  <a:ext uri="{FF2B5EF4-FFF2-40B4-BE49-F238E27FC236}">
                    <a16:creationId xmlns:a16="http://schemas.microsoft.com/office/drawing/2014/main" id="{076FE9A0-EF60-3B8E-FB0B-80F4467A5F47}"/>
                  </a:ext>
                </a:extLst>
              </p:cNvPr>
              <p:cNvGrpSpPr/>
              <p:nvPr/>
            </p:nvGrpSpPr>
            <p:grpSpPr>
              <a:xfrm>
                <a:off x="601817" y="1847959"/>
                <a:ext cx="3444620" cy="553241"/>
                <a:chOff x="3799586" y="3476296"/>
                <a:chExt cx="4592826" cy="737654"/>
              </a:xfrm>
            </p:grpSpPr>
            <p:sp>
              <p:nvSpPr>
                <p:cNvPr id="18" name="Story">
                  <a:hlinkClick r:id="rId7"/>
                  <a:extLst>
                    <a:ext uri="{FF2B5EF4-FFF2-40B4-BE49-F238E27FC236}">
                      <a16:creationId xmlns:a16="http://schemas.microsoft.com/office/drawing/2014/main" id="{A49DE81C-782E-4D41-DA11-C1F5040F7543}"/>
                    </a:ext>
                  </a:extLst>
                </p:cNvPr>
                <p:cNvSpPr/>
                <p:nvPr/>
              </p:nvSpPr>
              <p:spPr>
                <a:xfrm>
                  <a:off x="3799586" y="3476296"/>
                  <a:ext cx="4592826" cy="737654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777629"/>
                  <a:r>
                    <a:rPr lang="en-US" altLang="zh-CN" sz="1701" dirty="0">
                      <a:solidFill>
                        <a:prstClr val="white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        </a:t>
                  </a:r>
                  <a:r>
                    <a:rPr lang="zh-CN" altLang="en-US" sz="1701" dirty="0">
                      <a:solidFill>
                        <a:prstClr val="white"/>
                      </a:solidFill>
                      <a:latin typeface="HarmonyOS Sans SC Medium" panose="00000600000000000000" pitchFamily="2" charset="-122"/>
                      <a:ea typeface="HarmonyOS Sans SC Medium" panose="00000600000000000000" pitchFamily="2" charset="-122"/>
                    </a:rPr>
                    <a:t>检查更新</a:t>
                  </a:r>
                </a:p>
              </p:txBody>
            </p:sp>
            <p:sp>
              <p:nvSpPr>
                <p:cNvPr id="19" name="ic_jump">
                  <a:extLst>
                    <a:ext uri="{FF2B5EF4-FFF2-40B4-BE49-F238E27FC236}">
                      <a16:creationId xmlns:a16="http://schemas.microsoft.com/office/drawing/2014/main" id="{A27F735F-575F-8F4E-CBCD-4D953F997B22}"/>
                    </a:ext>
                  </a:extLst>
                </p:cNvPr>
                <p:cNvSpPr/>
                <p:nvPr/>
              </p:nvSpPr>
              <p:spPr>
                <a:xfrm>
                  <a:off x="8090559" y="3743864"/>
                  <a:ext cx="108320" cy="197770"/>
                </a:xfrm>
                <a:custGeom>
                  <a:avLst/>
                  <a:gdLst>
                    <a:gd name="connsiteX0" fmla="*/ 32520 w 136000"/>
                    <a:gd name="connsiteY0" fmla="*/ 124024 h 126813"/>
                    <a:gd name="connsiteX1" fmla="*/ 20025 w 136000"/>
                    <a:gd name="connsiteY1" fmla="*/ 126801 h 126813"/>
                    <a:gd name="connsiteX2" fmla="*/ 19050 w 136000"/>
                    <a:gd name="connsiteY2" fmla="*/ 126814 h 126813"/>
                    <a:gd name="connsiteX3" fmla="*/ 5580 w 136000"/>
                    <a:gd name="connsiteY3" fmla="*/ 124024 h 126813"/>
                    <a:gd name="connsiteX4" fmla="*/ 4924 w 136000"/>
                    <a:gd name="connsiteY4" fmla="*/ 110897 h 126813"/>
                    <a:gd name="connsiteX5" fmla="*/ 5580 w 136000"/>
                    <a:gd name="connsiteY5" fmla="*/ 110552 h 126813"/>
                    <a:gd name="connsiteX6" fmla="*/ 89770 w 136000"/>
                    <a:gd name="connsiteY6" fmla="*/ 68458 h 126813"/>
                    <a:gd name="connsiteX7" fmla="*/ 90346 w 136000"/>
                    <a:gd name="connsiteY7" fmla="*/ 58660 h 126813"/>
                    <a:gd name="connsiteX8" fmla="*/ 89770 w 136000"/>
                    <a:gd name="connsiteY8" fmla="*/ 58355 h 126813"/>
                    <a:gd name="connsiteX9" fmla="*/ 5580 w 136000"/>
                    <a:gd name="connsiteY9" fmla="*/ 16260 h 126813"/>
                    <a:gd name="connsiteX10" fmla="*/ 5580 w 136000"/>
                    <a:gd name="connsiteY10" fmla="*/ 2790 h 126813"/>
                    <a:gd name="connsiteX11" fmla="*/ 19096 w 136000"/>
                    <a:gd name="connsiteY11" fmla="*/ 0 h 126813"/>
                    <a:gd name="connsiteX12" fmla="*/ 20074 w 136000"/>
                    <a:gd name="connsiteY12" fmla="*/ 14 h 126813"/>
                    <a:gd name="connsiteX13" fmla="*/ 31832 w 136000"/>
                    <a:gd name="connsiteY13" fmla="*/ 2462 h 126813"/>
                    <a:gd name="connsiteX14" fmla="*/ 32520 w 136000"/>
                    <a:gd name="connsiteY14" fmla="*/ 2790 h 126813"/>
                    <a:gd name="connsiteX15" fmla="*/ 123446 w 136000"/>
                    <a:gd name="connsiteY15" fmla="*/ 48252 h 126813"/>
                    <a:gd name="connsiteX16" fmla="*/ 124326 w 136000"/>
                    <a:gd name="connsiteY16" fmla="*/ 78107 h 126813"/>
                    <a:gd name="connsiteX17" fmla="*/ 123446 w 136000"/>
                    <a:gd name="connsiteY17" fmla="*/ 78561 h 126813"/>
                    <a:gd name="connsiteX18" fmla="*/ 32520 w 136000"/>
                    <a:gd name="connsiteY18" fmla="*/ 124024 h 126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36000" h="126813">
                      <a:moveTo>
                        <a:pt x="32520" y="124024"/>
                      </a:moveTo>
                      <a:cubicBezTo>
                        <a:pt x="29049" y="125759"/>
                        <a:pt x="24570" y="126685"/>
                        <a:pt x="20025" y="126801"/>
                      </a:cubicBezTo>
                      <a:lnTo>
                        <a:pt x="19050" y="126814"/>
                      </a:lnTo>
                      <a:cubicBezTo>
                        <a:pt x="14175" y="126814"/>
                        <a:pt x="9299" y="125883"/>
                        <a:pt x="5580" y="124024"/>
                      </a:cubicBezTo>
                      <a:cubicBezTo>
                        <a:pt x="-1634" y="120417"/>
                        <a:pt x="-1853" y="114636"/>
                        <a:pt x="4924" y="110897"/>
                      </a:cubicBezTo>
                      <a:lnTo>
                        <a:pt x="5580" y="110552"/>
                      </a:lnTo>
                      <a:lnTo>
                        <a:pt x="89770" y="68458"/>
                      </a:lnTo>
                      <a:cubicBezTo>
                        <a:pt x="95150" y="65768"/>
                        <a:pt x="95342" y="61466"/>
                        <a:pt x="90346" y="58660"/>
                      </a:cubicBezTo>
                      <a:lnTo>
                        <a:pt x="89770" y="58355"/>
                      </a:lnTo>
                      <a:lnTo>
                        <a:pt x="5580" y="16260"/>
                      </a:lnTo>
                      <a:cubicBezTo>
                        <a:pt x="-1860" y="12540"/>
                        <a:pt x="-1860" y="6510"/>
                        <a:pt x="5580" y="2790"/>
                      </a:cubicBezTo>
                      <a:cubicBezTo>
                        <a:pt x="9311" y="924"/>
                        <a:pt x="14205" y="-6"/>
                        <a:pt x="19096" y="0"/>
                      </a:cubicBezTo>
                      <a:lnTo>
                        <a:pt x="20074" y="14"/>
                      </a:lnTo>
                      <a:cubicBezTo>
                        <a:pt x="24307" y="127"/>
                        <a:pt x="28480" y="943"/>
                        <a:pt x="31832" y="2462"/>
                      </a:cubicBezTo>
                      <a:lnTo>
                        <a:pt x="32520" y="2790"/>
                      </a:lnTo>
                      <a:lnTo>
                        <a:pt x="123446" y="48252"/>
                      </a:lnTo>
                      <a:cubicBezTo>
                        <a:pt x="139886" y="56472"/>
                        <a:pt x="140179" y="69708"/>
                        <a:pt x="124326" y="78107"/>
                      </a:cubicBezTo>
                      <a:lnTo>
                        <a:pt x="123446" y="78561"/>
                      </a:lnTo>
                      <a:lnTo>
                        <a:pt x="32520" y="124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777629"/>
                  <a:endPara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endParaRPr>
                </a:p>
              </p:txBody>
            </p:sp>
          </p:grpSp>
          <p:sp>
            <p:nvSpPr>
              <p:cNvPr id="17" name="ic_upgrade">
                <a:hlinkClick r:id="rId7"/>
                <a:extLst>
                  <a:ext uri="{FF2B5EF4-FFF2-40B4-BE49-F238E27FC236}">
                    <a16:creationId xmlns:a16="http://schemas.microsoft.com/office/drawing/2014/main" id="{6BEA7DF3-F056-C946-6134-EE2AE1CE7953}"/>
                  </a:ext>
                </a:extLst>
              </p:cNvPr>
              <p:cNvSpPr/>
              <p:nvPr/>
            </p:nvSpPr>
            <p:spPr>
              <a:xfrm>
                <a:off x="756975" y="1970895"/>
                <a:ext cx="265942" cy="275174"/>
              </a:xfrm>
              <a:custGeom>
                <a:avLst/>
                <a:gdLst>
                  <a:gd name="connsiteX0" fmla="*/ 63022 w 166186"/>
                  <a:gd name="connsiteY0" fmla="*/ 9175 h 183404"/>
                  <a:gd name="connsiteX1" fmla="*/ 3998 w 166186"/>
                  <a:gd name="connsiteY1" fmla="*/ 78229 h 183404"/>
                  <a:gd name="connsiteX2" fmla="*/ 0 w 166186"/>
                  <a:gd name="connsiteY2" fmla="*/ 89109 h 183404"/>
                  <a:gd name="connsiteX3" fmla="*/ 60 w 166186"/>
                  <a:gd name="connsiteY3" fmla="*/ 90477 h 183404"/>
                  <a:gd name="connsiteX4" fmla="*/ 16719 w 166186"/>
                  <a:gd name="connsiteY4" fmla="*/ 105727 h 183404"/>
                  <a:gd name="connsiteX5" fmla="*/ 39980 w 166186"/>
                  <a:gd name="connsiteY5" fmla="*/ 105643 h 183404"/>
                  <a:gd name="connsiteX6" fmla="*/ 39989 w 166186"/>
                  <a:gd name="connsiteY6" fmla="*/ 138162 h 183404"/>
                  <a:gd name="connsiteX7" fmla="*/ 56658 w 166186"/>
                  <a:gd name="connsiteY7" fmla="*/ 154830 h 183404"/>
                  <a:gd name="connsiteX8" fmla="*/ 109046 w 166186"/>
                  <a:gd name="connsiteY8" fmla="*/ 154830 h 183404"/>
                  <a:gd name="connsiteX9" fmla="*/ 110412 w 166186"/>
                  <a:gd name="connsiteY9" fmla="*/ 154775 h 183404"/>
                  <a:gd name="connsiteX10" fmla="*/ 125714 w 166186"/>
                  <a:gd name="connsiteY10" fmla="*/ 138161 h 183404"/>
                  <a:gd name="connsiteX11" fmla="*/ 125705 w 166186"/>
                  <a:gd name="connsiteY11" fmla="*/ 105386 h 183404"/>
                  <a:gd name="connsiteX12" fmla="*/ 149566 w 166186"/>
                  <a:gd name="connsiteY12" fmla="*/ 105326 h 183404"/>
                  <a:gd name="connsiteX13" fmla="*/ 160418 w 166186"/>
                  <a:gd name="connsiteY13" fmla="*/ 101269 h 183404"/>
                  <a:gd name="connsiteX14" fmla="*/ 162127 w 166186"/>
                  <a:gd name="connsiteY14" fmla="*/ 77757 h 183404"/>
                  <a:gd name="connsiteX15" fmla="*/ 102749 w 166186"/>
                  <a:gd name="connsiteY15" fmla="*/ 9065 h 183404"/>
                  <a:gd name="connsiteX16" fmla="*/ 99952 w 166186"/>
                  <a:gd name="connsiteY16" fmla="*/ 6283 h 183404"/>
                  <a:gd name="connsiteX17" fmla="*/ 63022 w 166186"/>
                  <a:gd name="connsiteY17" fmla="*/ 9175 h 183404"/>
                  <a:gd name="connsiteX18" fmla="*/ 116189 w 166186"/>
                  <a:gd name="connsiteY18" fmla="*/ 169117 h 183404"/>
                  <a:gd name="connsiteX19" fmla="*/ 123333 w 166186"/>
                  <a:gd name="connsiteY19" fmla="*/ 176261 h 183404"/>
                  <a:gd name="connsiteX20" fmla="*/ 116189 w 166186"/>
                  <a:gd name="connsiteY20" fmla="*/ 183405 h 183404"/>
                  <a:gd name="connsiteX21" fmla="*/ 49514 w 166186"/>
                  <a:gd name="connsiteY21" fmla="*/ 183405 h 183404"/>
                  <a:gd name="connsiteX22" fmla="*/ 42371 w 166186"/>
                  <a:gd name="connsiteY22" fmla="*/ 176261 h 183404"/>
                  <a:gd name="connsiteX23" fmla="*/ 49514 w 166186"/>
                  <a:gd name="connsiteY23" fmla="*/ 169117 h 183404"/>
                  <a:gd name="connsiteX24" fmla="*/ 116189 w 166186"/>
                  <a:gd name="connsiteY24" fmla="*/ 169117 h 183404"/>
                  <a:gd name="connsiteX25" fmla="*/ 89637 w 166186"/>
                  <a:gd name="connsiteY25" fmla="*/ 16354 h 183404"/>
                  <a:gd name="connsiteX26" fmla="*/ 90669 w 166186"/>
                  <a:gd name="connsiteY26" fmla="*/ 17144 h 183404"/>
                  <a:gd name="connsiteX27" fmla="*/ 91941 w 166186"/>
                  <a:gd name="connsiteY27" fmla="*/ 18408 h 183404"/>
                  <a:gd name="connsiteX28" fmla="*/ 151318 w 166186"/>
                  <a:gd name="connsiteY28" fmla="*/ 87100 h 183404"/>
                  <a:gd name="connsiteX29" fmla="*/ 151075 w 166186"/>
                  <a:gd name="connsiteY29" fmla="*/ 90460 h 183404"/>
                  <a:gd name="connsiteX30" fmla="*/ 149525 w 166186"/>
                  <a:gd name="connsiteY30" fmla="*/ 91039 h 183404"/>
                  <a:gd name="connsiteX31" fmla="*/ 118548 w 166186"/>
                  <a:gd name="connsiteY31" fmla="*/ 91126 h 183404"/>
                  <a:gd name="connsiteX32" fmla="*/ 111424 w 166186"/>
                  <a:gd name="connsiteY32" fmla="*/ 98270 h 183404"/>
                  <a:gd name="connsiteX33" fmla="*/ 111427 w 166186"/>
                  <a:gd name="connsiteY33" fmla="*/ 138162 h 183404"/>
                  <a:gd name="connsiteX34" fmla="*/ 109046 w 166186"/>
                  <a:gd name="connsiteY34" fmla="*/ 140542 h 183404"/>
                  <a:gd name="connsiteX35" fmla="*/ 56658 w 166186"/>
                  <a:gd name="connsiteY35" fmla="*/ 140542 h 183404"/>
                  <a:gd name="connsiteX36" fmla="*/ 54277 w 166186"/>
                  <a:gd name="connsiteY36" fmla="*/ 138161 h 183404"/>
                  <a:gd name="connsiteX37" fmla="*/ 54274 w 166186"/>
                  <a:gd name="connsiteY37" fmla="*/ 98488 h 183404"/>
                  <a:gd name="connsiteX38" fmla="*/ 47107 w 166186"/>
                  <a:gd name="connsiteY38" fmla="*/ 91345 h 183404"/>
                  <a:gd name="connsiteX39" fmla="*/ 16675 w 166186"/>
                  <a:gd name="connsiteY39" fmla="*/ 91441 h 183404"/>
                  <a:gd name="connsiteX40" fmla="*/ 14288 w 166186"/>
                  <a:gd name="connsiteY40" fmla="*/ 89066 h 183404"/>
                  <a:gd name="connsiteX41" fmla="*/ 14859 w 166186"/>
                  <a:gd name="connsiteY41" fmla="*/ 87512 h 183404"/>
                  <a:gd name="connsiteX42" fmla="*/ 73882 w 166186"/>
                  <a:gd name="connsiteY42" fmla="*/ 18458 h 183404"/>
                  <a:gd name="connsiteX43" fmla="*/ 89637 w 166186"/>
                  <a:gd name="connsiteY43" fmla="*/ 16354 h 18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66186" h="183404">
                    <a:moveTo>
                      <a:pt x="63022" y="9175"/>
                    </a:moveTo>
                    <a:lnTo>
                      <a:pt x="3998" y="78229"/>
                    </a:lnTo>
                    <a:cubicBezTo>
                      <a:pt x="1407" y="81261"/>
                      <a:pt x="-12" y="85121"/>
                      <a:pt x="0" y="89109"/>
                    </a:cubicBezTo>
                    <a:lnTo>
                      <a:pt x="60" y="90477"/>
                    </a:lnTo>
                    <a:cubicBezTo>
                      <a:pt x="781" y="99041"/>
                      <a:pt x="7974" y="105754"/>
                      <a:pt x="16719" y="105727"/>
                    </a:cubicBezTo>
                    <a:lnTo>
                      <a:pt x="39980" y="105643"/>
                    </a:lnTo>
                    <a:lnTo>
                      <a:pt x="39989" y="138162"/>
                    </a:lnTo>
                    <a:cubicBezTo>
                      <a:pt x="39989" y="147367"/>
                      <a:pt x="47452" y="154830"/>
                      <a:pt x="56658" y="154830"/>
                    </a:cubicBezTo>
                    <a:lnTo>
                      <a:pt x="109046" y="154830"/>
                    </a:lnTo>
                    <a:lnTo>
                      <a:pt x="110412" y="154775"/>
                    </a:lnTo>
                    <a:cubicBezTo>
                      <a:pt x="118979" y="154079"/>
                      <a:pt x="125714" y="146907"/>
                      <a:pt x="125714" y="138161"/>
                    </a:cubicBezTo>
                    <a:lnTo>
                      <a:pt x="125705" y="105386"/>
                    </a:lnTo>
                    <a:lnTo>
                      <a:pt x="149566" y="105326"/>
                    </a:lnTo>
                    <a:cubicBezTo>
                      <a:pt x="153553" y="105314"/>
                      <a:pt x="157403" y="103875"/>
                      <a:pt x="160418" y="101269"/>
                    </a:cubicBezTo>
                    <a:cubicBezTo>
                      <a:pt x="167382" y="95248"/>
                      <a:pt x="168148" y="84722"/>
                      <a:pt x="162127" y="77757"/>
                    </a:cubicBezTo>
                    <a:lnTo>
                      <a:pt x="102749" y="9065"/>
                    </a:lnTo>
                    <a:cubicBezTo>
                      <a:pt x="101888" y="8069"/>
                      <a:pt x="100953" y="7139"/>
                      <a:pt x="99952" y="6283"/>
                    </a:cubicBezTo>
                    <a:cubicBezTo>
                      <a:pt x="88955" y="-3117"/>
                      <a:pt x="72421" y="-1822"/>
                      <a:pt x="63022" y="9175"/>
                    </a:cubicBezTo>
                    <a:close/>
                    <a:moveTo>
                      <a:pt x="116189" y="169117"/>
                    </a:moveTo>
                    <a:cubicBezTo>
                      <a:pt x="120135" y="169117"/>
                      <a:pt x="123333" y="172316"/>
                      <a:pt x="123333" y="176261"/>
                    </a:cubicBezTo>
                    <a:cubicBezTo>
                      <a:pt x="123333" y="180206"/>
                      <a:pt x="120135" y="183405"/>
                      <a:pt x="116189" y="183405"/>
                    </a:cubicBezTo>
                    <a:lnTo>
                      <a:pt x="49514" y="183405"/>
                    </a:lnTo>
                    <a:cubicBezTo>
                      <a:pt x="45569" y="183405"/>
                      <a:pt x="42371" y="180206"/>
                      <a:pt x="42371" y="176261"/>
                    </a:cubicBezTo>
                    <a:cubicBezTo>
                      <a:pt x="42371" y="172316"/>
                      <a:pt x="45569" y="169117"/>
                      <a:pt x="49514" y="169117"/>
                    </a:cubicBezTo>
                    <a:lnTo>
                      <a:pt x="116189" y="169117"/>
                    </a:lnTo>
                    <a:close/>
                    <a:moveTo>
                      <a:pt x="89637" y="16354"/>
                    </a:moveTo>
                    <a:lnTo>
                      <a:pt x="90669" y="17144"/>
                    </a:lnTo>
                    <a:cubicBezTo>
                      <a:pt x="91124" y="17533"/>
                      <a:pt x="91549" y="17955"/>
                      <a:pt x="91941" y="18408"/>
                    </a:cubicBezTo>
                    <a:lnTo>
                      <a:pt x="151318" y="87100"/>
                    </a:lnTo>
                    <a:cubicBezTo>
                      <a:pt x="152179" y="88096"/>
                      <a:pt x="152069" y="89600"/>
                      <a:pt x="151075" y="90460"/>
                    </a:cubicBezTo>
                    <a:cubicBezTo>
                      <a:pt x="150644" y="90831"/>
                      <a:pt x="150094" y="91037"/>
                      <a:pt x="149525" y="91039"/>
                    </a:cubicBezTo>
                    <a:lnTo>
                      <a:pt x="118548" y="91126"/>
                    </a:lnTo>
                    <a:cubicBezTo>
                      <a:pt x="114609" y="91137"/>
                      <a:pt x="111423" y="94333"/>
                      <a:pt x="111424" y="98270"/>
                    </a:cubicBezTo>
                    <a:lnTo>
                      <a:pt x="111427" y="138162"/>
                    </a:lnTo>
                    <a:cubicBezTo>
                      <a:pt x="111427" y="139476"/>
                      <a:pt x="110361" y="140542"/>
                      <a:pt x="109046" y="140542"/>
                    </a:cubicBezTo>
                    <a:lnTo>
                      <a:pt x="56658" y="140542"/>
                    </a:lnTo>
                    <a:cubicBezTo>
                      <a:pt x="55343" y="140542"/>
                      <a:pt x="54277" y="139476"/>
                      <a:pt x="54277" y="138161"/>
                    </a:cubicBezTo>
                    <a:lnTo>
                      <a:pt x="54274" y="98488"/>
                    </a:lnTo>
                    <a:cubicBezTo>
                      <a:pt x="54273" y="94534"/>
                      <a:pt x="51061" y="91332"/>
                      <a:pt x="47107" y="91345"/>
                    </a:cubicBezTo>
                    <a:lnTo>
                      <a:pt x="16675" y="91441"/>
                    </a:lnTo>
                    <a:cubicBezTo>
                      <a:pt x="15361" y="91445"/>
                      <a:pt x="14292" y="90382"/>
                      <a:pt x="14288" y="89066"/>
                    </a:cubicBezTo>
                    <a:cubicBezTo>
                      <a:pt x="14286" y="88497"/>
                      <a:pt x="14488" y="87945"/>
                      <a:pt x="14859" y="87512"/>
                    </a:cubicBezTo>
                    <a:lnTo>
                      <a:pt x="73882" y="18458"/>
                    </a:lnTo>
                    <a:cubicBezTo>
                      <a:pt x="77870" y="13793"/>
                      <a:pt x="84682" y="12969"/>
                      <a:pt x="89637" y="16354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592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</p:grpSp>
      <p:pic>
        <p:nvPicPr>
          <p:cNvPr id="3" name="光标1" descr="图标&#10;&#10;低可信度描述已自动生成">
            <a:extLst>
              <a:ext uri="{FF2B5EF4-FFF2-40B4-BE49-F238E27FC236}">
                <a16:creationId xmlns:a16="http://schemas.microsoft.com/office/drawing/2014/main" id="{EB59CFC2-8BB5-F0D2-5464-8D9F9A1B7416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5" b="32703"/>
          <a:stretch/>
        </p:blipFill>
        <p:spPr>
          <a:xfrm>
            <a:off x="4103437" y="2523002"/>
            <a:ext cx="353874" cy="486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58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50" advClick="0" advTm="0">
        <p159:morph option="byChar"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67000" y="167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059942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3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302042" y="285210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551263" y="319421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3.0.0.12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43000" y="446165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ic_dd_bord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6" y="2006405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ic_dd_filled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5" name="Story">
            <a:extLst>
              <a:ext uri="{FF2B5EF4-FFF2-40B4-BE49-F238E27FC236}">
                <a16:creationId xmlns:a16="http://schemas.microsoft.com/office/drawing/2014/main" id="{2D458D8E-C220-8806-5191-683FAC75C5F7}"/>
              </a:ext>
            </a:extLst>
          </p:cNvPr>
          <p:cNvSpPr/>
          <p:nvPr/>
        </p:nvSpPr>
        <p:spPr>
          <a:xfrm>
            <a:off x="2726054" y="2852105"/>
            <a:ext cx="3861435" cy="578605"/>
          </a:xfrm>
          <a:prstGeom prst="roundRect">
            <a:avLst>
              <a:gd name="adj" fmla="val 50000"/>
            </a:avLst>
          </a:prstGeom>
          <a:solidFill>
            <a:srgbClr val="928A8A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77629"/>
            <a:endParaRPr lang="zh-CN" altLang="en-US" sz="170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20" name="opin1-Stories">
            <a:extLst>
              <a:ext uri="{FF2B5EF4-FFF2-40B4-BE49-F238E27FC236}">
                <a16:creationId xmlns:a16="http://schemas.microsoft.com/office/drawing/2014/main" id="{5367124C-F188-4DD9-BFE0-92D155921F1F}"/>
              </a:ext>
            </a:extLst>
          </p:cNvPr>
          <p:cNvGrpSpPr/>
          <p:nvPr/>
        </p:nvGrpSpPr>
        <p:grpSpPr>
          <a:xfrm>
            <a:off x="2700412" y="2827386"/>
            <a:ext cx="3905816" cy="627314"/>
            <a:chOff x="3799586" y="3476297"/>
            <a:chExt cx="4592826" cy="737654"/>
          </a:xfrm>
        </p:grpSpPr>
        <p:sp>
          <p:nvSpPr>
            <p:cNvPr id="40" name="Story"/>
            <p:cNvSpPr/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50000"/>
              </a:avLst>
            </a:prstGeom>
            <a:solidFill>
              <a:srgbClr val="928A8A">
                <a:alpha val="36863"/>
              </a:srgb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  <p:sp>
          <p:nvSpPr>
            <p:cNvPr id="4" name="ic_jump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6" name="ic_info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58" name="分割条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0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opin2-Github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98360" y="3553747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Github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rgbClr val="928A8A">
                  <a:alpha val="36863"/>
                </a:srgb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仓库</a:t>
                </a:r>
              </a:p>
            </p:txBody>
          </p:sp>
          <p:sp>
            <p:nvSpPr>
              <p:cNvPr id="53" name="ic_jump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6" name="ic_link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15" name="opin0-check">
            <a:extLst>
              <a:ext uri="{FF2B5EF4-FFF2-40B4-BE49-F238E27FC236}">
                <a16:creationId xmlns:a16="http://schemas.microsoft.com/office/drawing/2014/main" id="{96F60E67-6ED1-B6DC-C462-F9AF98B0FB7A}"/>
              </a:ext>
            </a:extLst>
          </p:cNvPr>
          <p:cNvGrpSpPr/>
          <p:nvPr/>
        </p:nvGrpSpPr>
        <p:grpSpPr>
          <a:xfrm>
            <a:off x="2698360" y="2103851"/>
            <a:ext cx="3905816" cy="627314"/>
            <a:chOff x="601817" y="1847959"/>
            <a:chExt cx="3444620" cy="553241"/>
          </a:xfrm>
        </p:grpSpPr>
        <p:grpSp>
          <p:nvGrpSpPr>
            <p:cNvPr id="5" name="opin0-check">
              <a:extLst>
                <a:ext uri="{FF2B5EF4-FFF2-40B4-BE49-F238E27FC236}">
                  <a16:creationId xmlns:a16="http://schemas.microsoft.com/office/drawing/2014/main" id="{E92A4CA3-1435-B1AB-659B-51E979D2523E}"/>
                </a:ext>
              </a:extLst>
            </p:cNvPr>
            <p:cNvGrpSpPr/>
            <p:nvPr/>
          </p:nvGrpSpPr>
          <p:grpSpPr>
            <a:xfrm>
              <a:off x="601817" y="1847959"/>
              <a:ext cx="3444620" cy="553241"/>
              <a:chOff x="3799586" y="3476296"/>
              <a:chExt cx="4592826" cy="737654"/>
            </a:xfrm>
          </p:grpSpPr>
          <p:sp>
            <p:nvSpPr>
              <p:cNvPr id="9" name="Story">
                <a:hlinkClick r:id="rId7"/>
                <a:extLst>
                  <a:ext uri="{FF2B5EF4-FFF2-40B4-BE49-F238E27FC236}">
                    <a16:creationId xmlns:a16="http://schemas.microsoft.com/office/drawing/2014/main" id="{213330A8-C497-5434-89A3-D2AD3577E892}"/>
                  </a:ext>
                </a:extLst>
              </p:cNvPr>
              <p:cNvSpPr/>
              <p:nvPr/>
            </p:nvSpPr>
            <p:spPr>
              <a:xfrm>
                <a:off x="3799586" y="3476296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rgbClr val="928A8A">
                  <a:alpha val="36863"/>
                </a:srgb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</a:t>
                </a:r>
                <a:r>
                  <a:rPr lang="zh-CN" altLang="en-US" sz="1701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检查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更新</a:t>
                </a:r>
              </a:p>
            </p:txBody>
          </p:sp>
          <p:sp>
            <p:nvSpPr>
              <p:cNvPr id="11" name="ic_jump">
                <a:extLst>
                  <a:ext uri="{FF2B5EF4-FFF2-40B4-BE49-F238E27FC236}">
                    <a16:creationId xmlns:a16="http://schemas.microsoft.com/office/drawing/2014/main" id="{A2D1E70F-6C65-3868-B166-CFEBA4D8131A}"/>
                  </a:ext>
                </a:extLst>
              </p:cNvPr>
              <p:cNvSpPr/>
              <p:nvPr/>
            </p:nvSpPr>
            <p:spPr>
              <a:xfrm>
                <a:off x="8090559" y="3743864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13" name="ic_upgrade">
              <a:hlinkClick r:id="rId7"/>
              <a:extLst>
                <a:ext uri="{FF2B5EF4-FFF2-40B4-BE49-F238E27FC236}">
                  <a16:creationId xmlns:a16="http://schemas.microsoft.com/office/drawing/2014/main" id="{84A0F826-F7F0-38DF-DA19-460680D110DB}"/>
                </a:ext>
              </a:extLst>
            </p:cNvPr>
            <p:cNvSpPr/>
            <p:nvPr/>
          </p:nvSpPr>
          <p:spPr>
            <a:xfrm>
              <a:off x="756975" y="1970895"/>
              <a:ext cx="265942" cy="275174"/>
            </a:xfrm>
            <a:custGeom>
              <a:avLst/>
              <a:gdLst>
                <a:gd name="connsiteX0" fmla="*/ 63022 w 166186"/>
                <a:gd name="connsiteY0" fmla="*/ 9175 h 183404"/>
                <a:gd name="connsiteX1" fmla="*/ 3998 w 166186"/>
                <a:gd name="connsiteY1" fmla="*/ 78229 h 183404"/>
                <a:gd name="connsiteX2" fmla="*/ 0 w 166186"/>
                <a:gd name="connsiteY2" fmla="*/ 89109 h 183404"/>
                <a:gd name="connsiteX3" fmla="*/ 60 w 166186"/>
                <a:gd name="connsiteY3" fmla="*/ 90477 h 183404"/>
                <a:gd name="connsiteX4" fmla="*/ 16719 w 166186"/>
                <a:gd name="connsiteY4" fmla="*/ 105727 h 183404"/>
                <a:gd name="connsiteX5" fmla="*/ 39980 w 166186"/>
                <a:gd name="connsiteY5" fmla="*/ 105643 h 183404"/>
                <a:gd name="connsiteX6" fmla="*/ 39989 w 166186"/>
                <a:gd name="connsiteY6" fmla="*/ 138162 h 183404"/>
                <a:gd name="connsiteX7" fmla="*/ 56658 w 166186"/>
                <a:gd name="connsiteY7" fmla="*/ 154830 h 183404"/>
                <a:gd name="connsiteX8" fmla="*/ 109046 w 166186"/>
                <a:gd name="connsiteY8" fmla="*/ 154830 h 183404"/>
                <a:gd name="connsiteX9" fmla="*/ 110412 w 166186"/>
                <a:gd name="connsiteY9" fmla="*/ 154775 h 183404"/>
                <a:gd name="connsiteX10" fmla="*/ 125714 w 166186"/>
                <a:gd name="connsiteY10" fmla="*/ 138161 h 183404"/>
                <a:gd name="connsiteX11" fmla="*/ 125705 w 166186"/>
                <a:gd name="connsiteY11" fmla="*/ 105386 h 183404"/>
                <a:gd name="connsiteX12" fmla="*/ 149566 w 166186"/>
                <a:gd name="connsiteY12" fmla="*/ 105326 h 183404"/>
                <a:gd name="connsiteX13" fmla="*/ 160418 w 166186"/>
                <a:gd name="connsiteY13" fmla="*/ 101269 h 183404"/>
                <a:gd name="connsiteX14" fmla="*/ 162127 w 166186"/>
                <a:gd name="connsiteY14" fmla="*/ 77757 h 183404"/>
                <a:gd name="connsiteX15" fmla="*/ 102749 w 166186"/>
                <a:gd name="connsiteY15" fmla="*/ 9065 h 183404"/>
                <a:gd name="connsiteX16" fmla="*/ 99952 w 166186"/>
                <a:gd name="connsiteY16" fmla="*/ 6283 h 183404"/>
                <a:gd name="connsiteX17" fmla="*/ 63022 w 166186"/>
                <a:gd name="connsiteY17" fmla="*/ 9175 h 183404"/>
                <a:gd name="connsiteX18" fmla="*/ 116189 w 166186"/>
                <a:gd name="connsiteY18" fmla="*/ 169117 h 183404"/>
                <a:gd name="connsiteX19" fmla="*/ 123333 w 166186"/>
                <a:gd name="connsiteY19" fmla="*/ 176261 h 183404"/>
                <a:gd name="connsiteX20" fmla="*/ 116189 w 166186"/>
                <a:gd name="connsiteY20" fmla="*/ 183405 h 183404"/>
                <a:gd name="connsiteX21" fmla="*/ 49514 w 166186"/>
                <a:gd name="connsiteY21" fmla="*/ 183405 h 183404"/>
                <a:gd name="connsiteX22" fmla="*/ 42371 w 166186"/>
                <a:gd name="connsiteY22" fmla="*/ 176261 h 183404"/>
                <a:gd name="connsiteX23" fmla="*/ 49514 w 166186"/>
                <a:gd name="connsiteY23" fmla="*/ 169117 h 183404"/>
                <a:gd name="connsiteX24" fmla="*/ 116189 w 166186"/>
                <a:gd name="connsiteY24" fmla="*/ 169117 h 183404"/>
                <a:gd name="connsiteX25" fmla="*/ 89637 w 166186"/>
                <a:gd name="connsiteY25" fmla="*/ 16354 h 183404"/>
                <a:gd name="connsiteX26" fmla="*/ 90669 w 166186"/>
                <a:gd name="connsiteY26" fmla="*/ 17144 h 183404"/>
                <a:gd name="connsiteX27" fmla="*/ 91941 w 166186"/>
                <a:gd name="connsiteY27" fmla="*/ 18408 h 183404"/>
                <a:gd name="connsiteX28" fmla="*/ 151318 w 166186"/>
                <a:gd name="connsiteY28" fmla="*/ 87100 h 183404"/>
                <a:gd name="connsiteX29" fmla="*/ 151075 w 166186"/>
                <a:gd name="connsiteY29" fmla="*/ 90460 h 183404"/>
                <a:gd name="connsiteX30" fmla="*/ 149525 w 166186"/>
                <a:gd name="connsiteY30" fmla="*/ 91039 h 183404"/>
                <a:gd name="connsiteX31" fmla="*/ 118548 w 166186"/>
                <a:gd name="connsiteY31" fmla="*/ 91126 h 183404"/>
                <a:gd name="connsiteX32" fmla="*/ 111424 w 166186"/>
                <a:gd name="connsiteY32" fmla="*/ 98270 h 183404"/>
                <a:gd name="connsiteX33" fmla="*/ 111427 w 166186"/>
                <a:gd name="connsiteY33" fmla="*/ 138162 h 183404"/>
                <a:gd name="connsiteX34" fmla="*/ 109046 w 166186"/>
                <a:gd name="connsiteY34" fmla="*/ 140542 h 183404"/>
                <a:gd name="connsiteX35" fmla="*/ 56658 w 166186"/>
                <a:gd name="connsiteY35" fmla="*/ 140542 h 183404"/>
                <a:gd name="connsiteX36" fmla="*/ 54277 w 166186"/>
                <a:gd name="connsiteY36" fmla="*/ 138161 h 183404"/>
                <a:gd name="connsiteX37" fmla="*/ 54274 w 166186"/>
                <a:gd name="connsiteY37" fmla="*/ 98488 h 183404"/>
                <a:gd name="connsiteX38" fmla="*/ 47107 w 166186"/>
                <a:gd name="connsiteY38" fmla="*/ 91345 h 183404"/>
                <a:gd name="connsiteX39" fmla="*/ 16675 w 166186"/>
                <a:gd name="connsiteY39" fmla="*/ 91441 h 183404"/>
                <a:gd name="connsiteX40" fmla="*/ 14288 w 166186"/>
                <a:gd name="connsiteY40" fmla="*/ 89066 h 183404"/>
                <a:gd name="connsiteX41" fmla="*/ 14859 w 166186"/>
                <a:gd name="connsiteY41" fmla="*/ 87512 h 183404"/>
                <a:gd name="connsiteX42" fmla="*/ 73882 w 166186"/>
                <a:gd name="connsiteY42" fmla="*/ 18458 h 183404"/>
                <a:gd name="connsiteX43" fmla="*/ 89637 w 166186"/>
                <a:gd name="connsiteY43" fmla="*/ 16354 h 18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6186" h="183404">
                  <a:moveTo>
                    <a:pt x="63022" y="9175"/>
                  </a:moveTo>
                  <a:lnTo>
                    <a:pt x="3998" y="78229"/>
                  </a:lnTo>
                  <a:cubicBezTo>
                    <a:pt x="1407" y="81261"/>
                    <a:pt x="-12" y="85121"/>
                    <a:pt x="0" y="89109"/>
                  </a:cubicBezTo>
                  <a:lnTo>
                    <a:pt x="60" y="90477"/>
                  </a:lnTo>
                  <a:cubicBezTo>
                    <a:pt x="781" y="99041"/>
                    <a:pt x="7974" y="105754"/>
                    <a:pt x="16719" y="105727"/>
                  </a:cubicBezTo>
                  <a:lnTo>
                    <a:pt x="39980" y="105643"/>
                  </a:lnTo>
                  <a:lnTo>
                    <a:pt x="39989" y="138162"/>
                  </a:lnTo>
                  <a:cubicBezTo>
                    <a:pt x="39989" y="147367"/>
                    <a:pt x="47452" y="154830"/>
                    <a:pt x="56658" y="154830"/>
                  </a:cubicBezTo>
                  <a:lnTo>
                    <a:pt x="109046" y="154830"/>
                  </a:lnTo>
                  <a:lnTo>
                    <a:pt x="110412" y="154775"/>
                  </a:lnTo>
                  <a:cubicBezTo>
                    <a:pt x="118979" y="154079"/>
                    <a:pt x="125714" y="146907"/>
                    <a:pt x="125714" y="138161"/>
                  </a:cubicBezTo>
                  <a:lnTo>
                    <a:pt x="125705" y="105386"/>
                  </a:lnTo>
                  <a:lnTo>
                    <a:pt x="149566" y="105326"/>
                  </a:lnTo>
                  <a:cubicBezTo>
                    <a:pt x="153553" y="105314"/>
                    <a:pt x="157403" y="103875"/>
                    <a:pt x="160418" y="101269"/>
                  </a:cubicBezTo>
                  <a:cubicBezTo>
                    <a:pt x="167382" y="95248"/>
                    <a:pt x="168148" y="84722"/>
                    <a:pt x="162127" y="77757"/>
                  </a:cubicBezTo>
                  <a:lnTo>
                    <a:pt x="102749" y="9065"/>
                  </a:lnTo>
                  <a:cubicBezTo>
                    <a:pt x="101888" y="8069"/>
                    <a:pt x="100953" y="7139"/>
                    <a:pt x="99952" y="6283"/>
                  </a:cubicBezTo>
                  <a:cubicBezTo>
                    <a:pt x="88955" y="-3117"/>
                    <a:pt x="72421" y="-1822"/>
                    <a:pt x="63022" y="9175"/>
                  </a:cubicBezTo>
                  <a:close/>
                  <a:moveTo>
                    <a:pt x="116189" y="169117"/>
                  </a:moveTo>
                  <a:cubicBezTo>
                    <a:pt x="120135" y="169117"/>
                    <a:pt x="123333" y="172316"/>
                    <a:pt x="123333" y="176261"/>
                  </a:cubicBezTo>
                  <a:cubicBezTo>
                    <a:pt x="123333" y="180206"/>
                    <a:pt x="120135" y="183405"/>
                    <a:pt x="116189" y="183405"/>
                  </a:cubicBezTo>
                  <a:lnTo>
                    <a:pt x="49514" y="183405"/>
                  </a:lnTo>
                  <a:cubicBezTo>
                    <a:pt x="45569" y="183405"/>
                    <a:pt x="42371" y="180206"/>
                    <a:pt x="42371" y="176261"/>
                  </a:cubicBezTo>
                  <a:cubicBezTo>
                    <a:pt x="42371" y="172316"/>
                    <a:pt x="45569" y="169117"/>
                    <a:pt x="49514" y="169117"/>
                  </a:cubicBezTo>
                  <a:lnTo>
                    <a:pt x="116189" y="169117"/>
                  </a:lnTo>
                  <a:close/>
                  <a:moveTo>
                    <a:pt x="89637" y="16354"/>
                  </a:moveTo>
                  <a:lnTo>
                    <a:pt x="90669" y="17144"/>
                  </a:lnTo>
                  <a:cubicBezTo>
                    <a:pt x="91124" y="17533"/>
                    <a:pt x="91549" y="17955"/>
                    <a:pt x="91941" y="18408"/>
                  </a:cubicBezTo>
                  <a:lnTo>
                    <a:pt x="151318" y="87100"/>
                  </a:lnTo>
                  <a:cubicBezTo>
                    <a:pt x="152179" y="88096"/>
                    <a:pt x="152069" y="89600"/>
                    <a:pt x="151075" y="90460"/>
                  </a:cubicBezTo>
                  <a:cubicBezTo>
                    <a:pt x="150644" y="90831"/>
                    <a:pt x="150094" y="91037"/>
                    <a:pt x="149525" y="91039"/>
                  </a:cubicBezTo>
                  <a:lnTo>
                    <a:pt x="118548" y="91126"/>
                  </a:lnTo>
                  <a:cubicBezTo>
                    <a:pt x="114609" y="91137"/>
                    <a:pt x="111423" y="94333"/>
                    <a:pt x="111424" y="98270"/>
                  </a:cubicBezTo>
                  <a:lnTo>
                    <a:pt x="111427" y="138162"/>
                  </a:lnTo>
                  <a:cubicBezTo>
                    <a:pt x="111427" y="139476"/>
                    <a:pt x="110361" y="140542"/>
                    <a:pt x="109046" y="140542"/>
                  </a:cubicBezTo>
                  <a:lnTo>
                    <a:pt x="56658" y="140542"/>
                  </a:lnTo>
                  <a:cubicBezTo>
                    <a:pt x="55343" y="140542"/>
                    <a:pt x="54277" y="139476"/>
                    <a:pt x="54277" y="138161"/>
                  </a:cubicBezTo>
                  <a:lnTo>
                    <a:pt x="54274" y="98488"/>
                  </a:lnTo>
                  <a:cubicBezTo>
                    <a:pt x="54273" y="94534"/>
                    <a:pt x="51061" y="91332"/>
                    <a:pt x="47107" y="91345"/>
                  </a:cubicBezTo>
                  <a:lnTo>
                    <a:pt x="16675" y="91441"/>
                  </a:lnTo>
                  <a:cubicBezTo>
                    <a:pt x="15361" y="91445"/>
                    <a:pt x="14292" y="90382"/>
                    <a:pt x="14288" y="89066"/>
                  </a:cubicBezTo>
                  <a:cubicBezTo>
                    <a:pt x="14286" y="88497"/>
                    <a:pt x="14488" y="87945"/>
                    <a:pt x="14859" y="87512"/>
                  </a:cubicBezTo>
                  <a:lnTo>
                    <a:pt x="73882" y="18458"/>
                  </a:lnTo>
                  <a:cubicBezTo>
                    <a:pt x="77870" y="13793"/>
                    <a:pt x="84682" y="12969"/>
                    <a:pt x="89637" y="163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pic>
        <p:nvPicPr>
          <p:cNvPr id="3" name="光标1" descr="图标&#10;&#10;低可信度描述已自动生成">
            <a:extLst>
              <a:ext uri="{FF2B5EF4-FFF2-40B4-BE49-F238E27FC236}">
                <a16:creationId xmlns:a16="http://schemas.microsoft.com/office/drawing/2014/main" id="{891AF7EB-41E0-9FF8-8769-9E0FB2CE04A8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5" b="32703"/>
          <a:stretch/>
        </p:blipFill>
        <p:spPr>
          <a:xfrm>
            <a:off x="4585747" y="3084041"/>
            <a:ext cx="353874" cy="486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F1ADAA4-7D27-724B-EEF7-0989DA26A295}"/>
              </a:ext>
            </a:extLst>
          </p:cNvPr>
          <p:cNvSpPr txBox="1"/>
          <p:nvPr/>
        </p:nvSpPr>
        <p:spPr>
          <a:xfrm>
            <a:off x="865881" y="1403067"/>
            <a:ext cx="12826380" cy="3530826"/>
          </a:xfrm>
          <a:custGeom>
            <a:avLst/>
            <a:gdLst>
              <a:gd name="connsiteX0" fmla="*/ 8121700 w 12826380"/>
              <a:gd name="connsiteY0" fmla="*/ 3004109 h 3530826"/>
              <a:gd name="connsiteX1" fmla="*/ 8619133 w 12826380"/>
              <a:gd name="connsiteY1" fmla="*/ 3004109 h 3530826"/>
              <a:gd name="connsiteX2" fmla="*/ 8619133 w 12826380"/>
              <a:gd name="connsiteY2" fmla="*/ 3501543 h 3530826"/>
              <a:gd name="connsiteX3" fmla="*/ 8121700 w 12826380"/>
              <a:gd name="connsiteY3" fmla="*/ 3501543 h 3530826"/>
              <a:gd name="connsiteX4" fmla="*/ 5216574 w 12826380"/>
              <a:gd name="connsiteY4" fmla="*/ 3004109 h 3530826"/>
              <a:gd name="connsiteX5" fmla="*/ 5714008 w 12826380"/>
              <a:gd name="connsiteY5" fmla="*/ 3004109 h 3530826"/>
              <a:gd name="connsiteX6" fmla="*/ 5714008 w 12826380"/>
              <a:gd name="connsiteY6" fmla="*/ 3501543 h 3530826"/>
              <a:gd name="connsiteX7" fmla="*/ 5216574 w 12826380"/>
              <a:gd name="connsiteY7" fmla="*/ 3501543 h 3530826"/>
              <a:gd name="connsiteX8" fmla="*/ 2311451 w 12826380"/>
              <a:gd name="connsiteY8" fmla="*/ 3004109 h 3530826"/>
              <a:gd name="connsiteX9" fmla="*/ 2808884 w 12826380"/>
              <a:gd name="connsiteY9" fmla="*/ 3004109 h 3530826"/>
              <a:gd name="connsiteX10" fmla="*/ 2808884 w 12826380"/>
              <a:gd name="connsiteY10" fmla="*/ 3501543 h 3530826"/>
              <a:gd name="connsiteX11" fmla="*/ 2311451 w 12826380"/>
              <a:gd name="connsiteY11" fmla="*/ 3501543 h 3530826"/>
              <a:gd name="connsiteX12" fmla="*/ 6912405 w 12826380"/>
              <a:gd name="connsiteY12" fmla="*/ 497434 h 3530826"/>
              <a:gd name="connsiteX13" fmla="*/ 6561276 w 12826380"/>
              <a:gd name="connsiteY13" fmla="*/ 638861 h 3530826"/>
              <a:gd name="connsiteX14" fmla="*/ 6429602 w 12826380"/>
              <a:gd name="connsiteY14" fmla="*/ 1014375 h 3530826"/>
              <a:gd name="connsiteX15" fmla="*/ 6429602 w 12826380"/>
              <a:gd name="connsiteY15" fmla="*/ 2516430 h 3530826"/>
              <a:gd name="connsiteX16" fmla="*/ 6561276 w 12826380"/>
              <a:gd name="connsiteY16" fmla="*/ 2891943 h 3530826"/>
              <a:gd name="connsiteX17" fmla="*/ 6917282 w 12826380"/>
              <a:gd name="connsiteY17" fmla="*/ 3033371 h 3530826"/>
              <a:gd name="connsiteX18" fmla="*/ 7273288 w 12826380"/>
              <a:gd name="connsiteY18" fmla="*/ 2891943 h 3530826"/>
              <a:gd name="connsiteX19" fmla="*/ 7404962 w 12826380"/>
              <a:gd name="connsiteY19" fmla="*/ 2516430 h 3530826"/>
              <a:gd name="connsiteX20" fmla="*/ 7404962 w 12826380"/>
              <a:gd name="connsiteY20" fmla="*/ 1014375 h 3530826"/>
              <a:gd name="connsiteX21" fmla="*/ 7278165 w 12826380"/>
              <a:gd name="connsiteY21" fmla="*/ 638861 h 3530826"/>
              <a:gd name="connsiteX22" fmla="*/ 6912405 w 12826380"/>
              <a:gd name="connsiteY22" fmla="*/ 497434 h 3530826"/>
              <a:gd name="connsiteX23" fmla="*/ 4007281 w 12826380"/>
              <a:gd name="connsiteY23" fmla="*/ 497434 h 3530826"/>
              <a:gd name="connsiteX24" fmla="*/ 3656151 w 12826380"/>
              <a:gd name="connsiteY24" fmla="*/ 638861 h 3530826"/>
              <a:gd name="connsiteX25" fmla="*/ 3524479 w 12826380"/>
              <a:gd name="connsiteY25" fmla="*/ 1014375 h 3530826"/>
              <a:gd name="connsiteX26" fmla="*/ 3524479 w 12826380"/>
              <a:gd name="connsiteY26" fmla="*/ 2516430 h 3530826"/>
              <a:gd name="connsiteX27" fmla="*/ 3656151 w 12826380"/>
              <a:gd name="connsiteY27" fmla="*/ 2891943 h 3530826"/>
              <a:gd name="connsiteX28" fmla="*/ 4012161 w 12826380"/>
              <a:gd name="connsiteY28" fmla="*/ 3033371 h 3530826"/>
              <a:gd name="connsiteX29" fmla="*/ 4368168 w 12826380"/>
              <a:gd name="connsiteY29" fmla="*/ 2891943 h 3530826"/>
              <a:gd name="connsiteX30" fmla="*/ 4499839 w 12826380"/>
              <a:gd name="connsiteY30" fmla="*/ 2516430 h 3530826"/>
              <a:gd name="connsiteX31" fmla="*/ 4499839 w 12826380"/>
              <a:gd name="connsiteY31" fmla="*/ 1014375 h 3530826"/>
              <a:gd name="connsiteX32" fmla="*/ 4373042 w 12826380"/>
              <a:gd name="connsiteY32" fmla="*/ 638861 h 3530826"/>
              <a:gd name="connsiteX33" fmla="*/ 4007281 w 12826380"/>
              <a:gd name="connsiteY33" fmla="*/ 497434 h 3530826"/>
              <a:gd name="connsiteX34" fmla="*/ 9598073 w 12826380"/>
              <a:gd name="connsiteY34" fmla="*/ 29261 h 3530826"/>
              <a:gd name="connsiteX35" fmla="*/ 10095507 w 12826380"/>
              <a:gd name="connsiteY35" fmla="*/ 29261 h 3530826"/>
              <a:gd name="connsiteX36" fmla="*/ 10095507 w 12826380"/>
              <a:gd name="connsiteY36" fmla="*/ 3501543 h 3530826"/>
              <a:gd name="connsiteX37" fmla="*/ 9598073 w 12826380"/>
              <a:gd name="connsiteY37" fmla="*/ 3501543 h 3530826"/>
              <a:gd name="connsiteX38" fmla="*/ 9598073 w 12826380"/>
              <a:gd name="connsiteY38" fmla="*/ 555956 h 3530826"/>
              <a:gd name="connsiteX39" fmla="*/ 9105517 w 12826380"/>
              <a:gd name="connsiteY39" fmla="*/ 916839 h 3530826"/>
              <a:gd name="connsiteX40" fmla="*/ 9105517 w 12826380"/>
              <a:gd name="connsiteY40" fmla="*/ 390145 h 3530826"/>
              <a:gd name="connsiteX41" fmla="*/ 11811988 w 12826380"/>
              <a:gd name="connsiteY41" fmla="*/ 1 h 3530826"/>
              <a:gd name="connsiteX42" fmla="*/ 12019252 w 12826380"/>
              <a:gd name="connsiteY42" fmla="*/ 18898 h 3530826"/>
              <a:gd name="connsiteX43" fmla="*/ 12211886 w 12826380"/>
              <a:gd name="connsiteY43" fmla="*/ 78029 h 3530826"/>
              <a:gd name="connsiteX44" fmla="*/ 12533755 w 12826380"/>
              <a:gd name="connsiteY44" fmla="*/ 287732 h 3530826"/>
              <a:gd name="connsiteX45" fmla="*/ 12655675 w 12826380"/>
              <a:gd name="connsiteY45" fmla="*/ 435255 h 3530826"/>
              <a:gd name="connsiteX46" fmla="*/ 12748333 w 12826380"/>
              <a:gd name="connsiteY46" fmla="*/ 604724 h 3530826"/>
              <a:gd name="connsiteX47" fmla="*/ 12826362 w 12826380"/>
              <a:gd name="connsiteY47" fmla="*/ 994868 h 3530826"/>
              <a:gd name="connsiteX48" fmla="*/ 12819657 w 12826380"/>
              <a:gd name="connsiteY48" fmla="*/ 1105815 h 3530826"/>
              <a:gd name="connsiteX49" fmla="*/ 12801979 w 12826380"/>
              <a:gd name="connsiteY49" fmla="*/ 1224078 h 3530826"/>
              <a:gd name="connsiteX50" fmla="*/ 12762964 w 12826380"/>
              <a:gd name="connsiteY50" fmla="*/ 1352703 h 3530826"/>
              <a:gd name="connsiteX51" fmla="*/ 12694689 w 12826380"/>
              <a:gd name="connsiteY51" fmla="*/ 1492301 h 3530826"/>
              <a:gd name="connsiteX52" fmla="*/ 12684935 w 12826380"/>
              <a:gd name="connsiteY52" fmla="*/ 1507541 h 3530826"/>
              <a:gd name="connsiteX53" fmla="*/ 12675182 w 12826380"/>
              <a:gd name="connsiteY53" fmla="*/ 1526439 h 3530826"/>
              <a:gd name="connsiteX54" fmla="*/ 12621536 w 12826380"/>
              <a:gd name="connsiteY54" fmla="*/ 1599591 h 3530826"/>
              <a:gd name="connsiteX55" fmla="*/ 12570330 w 12826380"/>
              <a:gd name="connsiteY55" fmla="*/ 1659332 h 3530826"/>
              <a:gd name="connsiteX56" fmla="*/ 12504494 w 12826380"/>
              <a:gd name="connsiteY56" fmla="*/ 1741018 h 3530826"/>
              <a:gd name="connsiteX57" fmla="*/ 12304545 w 12826380"/>
              <a:gd name="connsiteY57" fmla="*/ 1999489 h 3530826"/>
              <a:gd name="connsiteX58" fmla="*/ 11977799 w 12826380"/>
              <a:gd name="connsiteY58" fmla="*/ 2404263 h 3530826"/>
              <a:gd name="connsiteX59" fmla="*/ 11499872 w 12826380"/>
              <a:gd name="connsiteY59" fmla="*/ 3004109 h 3530826"/>
              <a:gd name="connsiteX60" fmla="*/ 12826362 w 12826380"/>
              <a:gd name="connsiteY60" fmla="*/ 3004109 h 3530826"/>
              <a:gd name="connsiteX61" fmla="*/ 12826362 w 12826380"/>
              <a:gd name="connsiteY61" fmla="*/ 3501543 h 3530826"/>
              <a:gd name="connsiteX62" fmla="*/ 10846382 w 12826380"/>
              <a:gd name="connsiteY62" fmla="*/ 3501543 h 3530826"/>
              <a:gd name="connsiteX63" fmla="*/ 10846382 w 12826380"/>
              <a:gd name="connsiteY63" fmla="*/ 3033371 h 3530826"/>
              <a:gd name="connsiteX64" fmla="*/ 12153364 w 12826380"/>
              <a:gd name="connsiteY64" fmla="*/ 1394765 h 3530826"/>
              <a:gd name="connsiteX65" fmla="*/ 12285037 w 12826380"/>
              <a:gd name="connsiteY65" fmla="*/ 1204570 h 3530826"/>
              <a:gd name="connsiteX66" fmla="*/ 12317956 w 12826380"/>
              <a:gd name="connsiteY66" fmla="*/ 1111911 h 3530826"/>
              <a:gd name="connsiteX67" fmla="*/ 12328929 w 12826380"/>
              <a:gd name="connsiteY67" fmla="*/ 989991 h 3530826"/>
              <a:gd name="connsiteX68" fmla="*/ 12299668 w 12826380"/>
              <a:gd name="connsiteY68" fmla="*/ 814426 h 3530826"/>
              <a:gd name="connsiteX69" fmla="*/ 12207009 w 12826380"/>
              <a:gd name="connsiteY69" fmla="*/ 653492 h 3530826"/>
              <a:gd name="connsiteX70" fmla="*/ 12055828 w 12826380"/>
              <a:gd name="connsiteY70" fmla="*/ 541326 h 3530826"/>
              <a:gd name="connsiteX71" fmla="*/ 11851002 w 12826380"/>
              <a:gd name="connsiteY71" fmla="*/ 497434 h 3530826"/>
              <a:gd name="connsiteX72" fmla="*/ 11504750 w 12826380"/>
              <a:gd name="connsiteY72" fmla="*/ 629108 h 3530826"/>
              <a:gd name="connsiteX73" fmla="*/ 11343816 w 12826380"/>
              <a:gd name="connsiteY73" fmla="*/ 999745 h 3530826"/>
              <a:gd name="connsiteX74" fmla="*/ 10846382 w 12826380"/>
              <a:gd name="connsiteY74" fmla="*/ 999745 h 3530826"/>
              <a:gd name="connsiteX75" fmla="*/ 10865280 w 12826380"/>
              <a:gd name="connsiteY75" fmla="*/ 792481 h 3530826"/>
              <a:gd name="connsiteX76" fmla="*/ 10924411 w 12826380"/>
              <a:gd name="connsiteY76" fmla="*/ 599847 h 3530826"/>
              <a:gd name="connsiteX77" fmla="*/ 11016460 w 12826380"/>
              <a:gd name="connsiteY77" fmla="*/ 430378 h 3530826"/>
              <a:gd name="connsiteX78" fmla="*/ 11134113 w 12826380"/>
              <a:gd name="connsiteY78" fmla="*/ 282855 h 3530826"/>
              <a:gd name="connsiteX79" fmla="*/ 11441351 w 12826380"/>
              <a:gd name="connsiteY79" fmla="*/ 73153 h 3530826"/>
              <a:gd name="connsiteX80" fmla="*/ 11811988 w 12826380"/>
              <a:gd name="connsiteY80" fmla="*/ 1 h 3530826"/>
              <a:gd name="connsiteX81" fmla="*/ 6917282 w 12826380"/>
              <a:gd name="connsiteY81" fmla="*/ 1 h 3530826"/>
              <a:gd name="connsiteX82" fmla="*/ 7119669 w 12826380"/>
              <a:gd name="connsiteY82" fmla="*/ 18289 h 3530826"/>
              <a:gd name="connsiteX83" fmla="*/ 7307426 w 12826380"/>
              <a:gd name="connsiteY83" fmla="*/ 73153 h 3530826"/>
              <a:gd name="connsiteX84" fmla="*/ 7619540 w 12826380"/>
              <a:gd name="connsiteY84" fmla="*/ 277978 h 3530826"/>
              <a:gd name="connsiteX85" fmla="*/ 7829243 w 12826380"/>
              <a:gd name="connsiteY85" fmla="*/ 590093 h 3530826"/>
              <a:gd name="connsiteX86" fmla="*/ 7884107 w 12826380"/>
              <a:gd name="connsiteY86" fmla="*/ 777850 h 3530826"/>
              <a:gd name="connsiteX87" fmla="*/ 7902395 w 12826380"/>
              <a:gd name="connsiteY87" fmla="*/ 980237 h 3530826"/>
              <a:gd name="connsiteX88" fmla="*/ 7902395 w 12826380"/>
              <a:gd name="connsiteY88" fmla="*/ 2550567 h 3530826"/>
              <a:gd name="connsiteX89" fmla="*/ 7829243 w 12826380"/>
              <a:gd name="connsiteY89" fmla="*/ 2935834 h 3530826"/>
              <a:gd name="connsiteX90" fmla="*/ 7619540 w 12826380"/>
              <a:gd name="connsiteY90" fmla="*/ 3247950 h 3530826"/>
              <a:gd name="connsiteX91" fmla="*/ 7307426 w 12826380"/>
              <a:gd name="connsiteY91" fmla="*/ 3452775 h 3530826"/>
              <a:gd name="connsiteX92" fmla="*/ 7119669 w 12826380"/>
              <a:gd name="connsiteY92" fmla="*/ 3511906 h 3530826"/>
              <a:gd name="connsiteX93" fmla="*/ 6917282 w 12826380"/>
              <a:gd name="connsiteY93" fmla="*/ 3530804 h 3530826"/>
              <a:gd name="connsiteX94" fmla="*/ 6532015 w 12826380"/>
              <a:gd name="connsiteY94" fmla="*/ 3457652 h 3530826"/>
              <a:gd name="connsiteX95" fmla="*/ 6219900 w 12826380"/>
              <a:gd name="connsiteY95" fmla="*/ 3252826 h 3530826"/>
              <a:gd name="connsiteX96" fmla="*/ 6010197 w 12826380"/>
              <a:gd name="connsiteY96" fmla="*/ 2945588 h 3530826"/>
              <a:gd name="connsiteX97" fmla="*/ 5932169 w 12826380"/>
              <a:gd name="connsiteY97" fmla="*/ 2550567 h 3530826"/>
              <a:gd name="connsiteX98" fmla="*/ 5932169 w 12826380"/>
              <a:gd name="connsiteY98" fmla="*/ 980237 h 3530826"/>
              <a:gd name="connsiteX99" fmla="*/ 6005321 w 12826380"/>
              <a:gd name="connsiteY99" fmla="*/ 594970 h 3530826"/>
              <a:gd name="connsiteX100" fmla="*/ 6210146 w 12826380"/>
              <a:gd name="connsiteY100" fmla="*/ 282855 h 3530826"/>
              <a:gd name="connsiteX101" fmla="*/ 6522261 w 12826380"/>
              <a:gd name="connsiteY101" fmla="*/ 73153 h 3530826"/>
              <a:gd name="connsiteX102" fmla="*/ 6917282 w 12826380"/>
              <a:gd name="connsiteY102" fmla="*/ 1 h 3530826"/>
              <a:gd name="connsiteX103" fmla="*/ 4012161 w 12826380"/>
              <a:gd name="connsiteY103" fmla="*/ 1 h 3530826"/>
              <a:gd name="connsiteX104" fmla="*/ 4214546 w 12826380"/>
              <a:gd name="connsiteY104" fmla="*/ 18289 h 3530826"/>
              <a:gd name="connsiteX105" fmla="*/ 4402304 w 12826380"/>
              <a:gd name="connsiteY105" fmla="*/ 73153 h 3530826"/>
              <a:gd name="connsiteX106" fmla="*/ 4714417 w 12826380"/>
              <a:gd name="connsiteY106" fmla="*/ 277978 h 3530826"/>
              <a:gd name="connsiteX107" fmla="*/ 4924121 w 12826380"/>
              <a:gd name="connsiteY107" fmla="*/ 590093 h 3530826"/>
              <a:gd name="connsiteX108" fmla="*/ 4978984 w 12826380"/>
              <a:gd name="connsiteY108" fmla="*/ 777850 h 3530826"/>
              <a:gd name="connsiteX109" fmla="*/ 4997274 w 12826380"/>
              <a:gd name="connsiteY109" fmla="*/ 980237 h 3530826"/>
              <a:gd name="connsiteX110" fmla="*/ 4997274 w 12826380"/>
              <a:gd name="connsiteY110" fmla="*/ 2550567 h 3530826"/>
              <a:gd name="connsiteX111" fmla="*/ 4924121 w 12826380"/>
              <a:gd name="connsiteY111" fmla="*/ 2935834 h 3530826"/>
              <a:gd name="connsiteX112" fmla="*/ 4714417 w 12826380"/>
              <a:gd name="connsiteY112" fmla="*/ 3247950 h 3530826"/>
              <a:gd name="connsiteX113" fmla="*/ 4402304 w 12826380"/>
              <a:gd name="connsiteY113" fmla="*/ 3452775 h 3530826"/>
              <a:gd name="connsiteX114" fmla="*/ 4214546 w 12826380"/>
              <a:gd name="connsiteY114" fmla="*/ 3511906 h 3530826"/>
              <a:gd name="connsiteX115" fmla="*/ 4012161 w 12826380"/>
              <a:gd name="connsiteY115" fmla="*/ 3530804 h 3530826"/>
              <a:gd name="connsiteX116" fmla="*/ 3626892 w 12826380"/>
              <a:gd name="connsiteY116" fmla="*/ 3457652 h 3530826"/>
              <a:gd name="connsiteX117" fmla="*/ 3314776 w 12826380"/>
              <a:gd name="connsiteY117" fmla="*/ 3252826 h 3530826"/>
              <a:gd name="connsiteX118" fmla="*/ 3105074 w 12826380"/>
              <a:gd name="connsiteY118" fmla="*/ 2945588 h 3530826"/>
              <a:gd name="connsiteX119" fmla="*/ 3027045 w 12826380"/>
              <a:gd name="connsiteY119" fmla="*/ 2550567 h 3530826"/>
              <a:gd name="connsiteX120" fmla="*/ 3027045 w 12826380"/>
              <a:gd name="connsiteY120" fmla="*/ 980237 h 3530826"/>
              <a:gd name="connsiteX121" fmla="*/ 3100197 w 12826380"/>
              <a:gd name="connsiteY121" fmla="*/ 594970 h 3530826"/>
              <a:gd name="connsiteX122" fmla="*/ 3305023 w 12826380"/>
              <a:gd name="connsiteY122" fmla="*/ 282855 h 3530826"/>
              <a:gd name="connsiteX123" fmla="*/ 3617137 w 12826380"/>
              <a:gd name="connsiteY123" fmla="*/ 73153 h 3530826"/>
              <a:gd name="connsiteX124" fmla="*/ 4012161 w 12826380"/>
              <a:gd name="connsiteY124" fmla="*/ 1 h 3530826"/>
              <a:gd name="connsiteX125" fmla="*/ 975360 w 12826380"/>
              <a:gd name="connsiteY125" fmla="*/ 1 h 3530826"/>
              <a:gd name="connsiteX126" fmla="*/ 1404519 w 12826380"/>
              <a:gd name="connsiteY126" fmla="*/ 82906 h 3530826"/>
              <a:gd name="connsiteX127" fmla="*/ 1726389 w 12826380"/>
              <a:gd name="connsiteY127" fmla="*/ 312116 h 3530826"/>
              <a:gd name="connsiteX128" fmla="*/ 1931213 w 12826380"/>
              <a:gd name="connsiteY128" fmla="*/ 629108 h 3530826"/>
              <a:gd name="connsiteX129" fmla="*/ 1981810 w 12826380"/>
              <a:gd name="connsiteY129" fmla="*/ 809550 h 3530826"/>
              <a:gd name="connsiteX130" fmla="*/ 1999488 w 12826380"/>
              <a:gd name="connsiteY130" fmla="*/ 989991 h 3530826"/>
              <a:gd name="connsiteX131" fmla="*/ 1926336 w 12826380"/>
              <a:gd name="connsiteY131" fmla="*/ 1370382 h 3530826"/>
              <a:gd name="connsiteX132" fmla="*/ 1628852 w 12826380"/>
              <a:gd name="connsiteY132" fmla="*/ 1706881 h 3530826"/>
              <a:gd name="connsiteX133" fmla="*/ 1818437 w 12826380"/>
              <a:gd name="connsiteY133" fmla="*/ 1862938 h 3530826"/>
              <a:gd name="connsiteX134" fmla="*/ 1945843 w 12826380"/>
              <a:gd name="connsiteY134" fmla="*/ 2048257 h 3530826"/>
              <a:gd name="connsiteX135" fmla="*/ 2038503 w 12826380"/>
              <a:gd name="connsiteY135" fmla="*/ 2467662 h 3530826"/>
              <a:gd name="connsiteX136" fmla="*/ 1960474 w 12826380"/>
              <a:gd name="connsiteY136" fmla="*/ 2896820 h 3530826"/>
              <a:gd name="connsiteX137" fmla="*/ 1862938 w 12826380"/>
              <a:gd name="connsiteY137" fmla="*/ 3079700 h 3530826"/>
              <a:gd name="connsiteX138" fmla="*/ 1736141 w 12826380"/>
              <a:gd name="connsiteY138" fmla="*/ 3233319 h 3530826"/>
              <a:gd name="connsiteX139" fmla="*/ 1404519 w 12826380"/>
              <a:gd name="connsiteY139" fmla="*/ 3452775 h 3530826"/>
              <a:gd name="connsiteX140" fmla="*/ 1202131 w 12826380"/>
              <a:gd name="connsiteY140" fmla="*/ 3511906 h 3530826"/>
              <a:gd name="connsiteX141" fmla="*/ 985114 w 12826380"/>
              <a:gd name="connsiteY141" fmla="*/ 3530804 h 3530826"/>
              <a:gd name="connsiteX142" fmla="*/ 633984 w 12826380"/>
              <a:gd name="connsiteY142" fmla="*/ 3467406 h 3530826"/>
              <a:gd name="connsiteX143" fmla="*/ 341376 w 12826380"/>
              <a:gd name="connsiteY143" fmla="*/ 3291841 h 3530826"/>
              <a:gd name="connsiteX144" fmla="*/ 121920 w 12826380"/>
              <a:gd name="connsiteY144" fmla="*/ 3008986 h 3530826"/>
              <a:gd name="connsiteX145" fmla="*/ 0 w 12826380"/>
              <a:gd name="connsiteY145" fmla="*/ 2638349 h 3530826"/>
              <a:gd name="connsiteX146" fmla="*/ 497434 w 12826380"/>
              <a:gd name="connsiteY146" fmla="*/ 2638349 h 3530826"/>
              <a:gd name="connsiteX147" fmla="*/ 577291 w 12826380"/>
              <a:gd name="connsiteY147" fmla="*/ 2800503 h 3530826"/>
              <a:gd name="connsiteX148" fmla="*/ 682752 w 12826380"/>
              <a:gd name="connsiteY148" fmla="*/ 2926081 h 3530826"/>
              <a:gd name="connsiteX149" fmla="*/ 1014374 w 12826380"/>
              <a:gd name="connsiteY149" fmla="*/ 3033371 h 3530826"/>
              <a:gd name="connsiteX150" fmla="*/ 1219200 w 12826380"/>
              <a:gd name="connsiteY150" fmla="*/ 2994356 h 3530826"/>
              <a:gd name="connsiteX151" fmla="*/ 1385011 w 12826380"/>
              <a:gd name="connsiteY151" fmla="*/ 2882190 h 3530826"/>
              <a:gd name="connsiteX152" fmla="*/ 1502055 w 12826380"/>
              <a:gd name="connsiteY152" fmla="*/ 2711501 h 3530826"/>
              <a:gd name="connsiteX153" fmla="*/ 1541070 w 12826380"/>
              <a:gd name="connsiteY153" fmla="*/ 2482292 h 3530826"/>
              <a:gd name="connsiteX154" fmla="*/ 1497178 w 12826380"/>
              <a:gd name="connsiteY154" fmla="*/ 2248206 h 3530826"/>
              <a:gd name="connsiteX155" fmla="*/ 1380135 w 12826380"/>
              <a:gd name="connsiteY155" fmla="*/ 2072641 h 3530826"/>
              <a:gd name="connsiteX156" fmla="*/ 1302716 w 12826380"/>
              <a:gd name="connsiteY156" fmla="*/ 2011681 h 3530826"/>
              <a:gd name="connsiteX157" fmla="*/ 1214323 w 12826380"/>
              <a:gd name="connsiteY157" fmla="*/ 1965351 h 3530826"/>
              <a:gd name="connsiteX158" fmla="*/ 1024128 w 12826380"/>
              <a:gd name="connsiteY158" fmla="*/ 1931214 h 3530826"/>
              <a:gd name="connsiteX159" fmla="*/ 794919 w 12826380"/>
              <a:gd name="connsiteY159" fmla="*/ 1931214 h 3530826"/>
              <a:gd name="connsiteX160" fmla="*/ 794919 w 12826380"/>
              <a:gd name="connsiteY160" fmla="*/ 1492301 h 3530826"/>
              <a:gd name="connsiteX161" fmla="*/ 950976 w 12826380"/>
              <a:gd name="connsiteY161" fmla="*/ 1492301 h 3530826"/>
              <a:gd name="connsiteX162" fmla="*/ 1204570 w 12826380"/>
              <a:gd name="connsiteY162" fmla="*/ 1448410 h 3530826"/>
              <a:gd name="connsiteX163" fmla="*/ 1375259 w 12826380"/>
              <a:gd name="connsiteY163" fmla="*/ 1336244 h 3530826"/>
              <a:gd name="connsiteX164" fmla="*/ 1431342 w 12826380"/>
              <a:gd name="connsiteY164" fmla="*/ 1263702 h 3530826"/>
              <a:gd name="connsiteX165" fmla="*/ 1472794 w 12826380"/>
              <a:gd name="connsiteY165" fmla="*/ 1180186 h 3530826"/>
              <a:gd name="connsiteX166" fmla="*/ 1502055 w 12826380"/>
              <a:gd name="connsiteY166" fmla="*/ 999745 h 3530826"/>
              <a:gd name="connsiteX167" fmla="*/ 1463040 w 12826380"/>
              <a:gd name="connsiteY167" fmla="*/ 794919 h 3530826"/>
              <a:gd name="connsiteX168" fmla="*/ 1350874 w 12826380"/>
              <a:gd name="connsiteY168" fmla="*/ 633985 h 3530826"/>
              <a:gd name="connsiteX169" fmla="*/ 1189939 w 12826380"/>
              <a:gd name="connsiteY169" fmla="*/ 531572 h 3530826"/>
              <a:gd name="connsiteX170" fmla="*/ 994867 w 12826380"/>
              <a:gd name="connsiteY170" fmla="*/ 497434 h 3530826"/>
              <a:gd name="connsiteX171" fmla="*/ 842467 w 12826380"/>
              <a:gd name="connsiteY171" fmla="*/ 522428 h 3530826"/>
              <a:gd name="connsiteX172" fmla="*/ 697383 w 12826380"/>
              <a:gd name="connsiteY172" fmla="*/ 594970 h 3530826"/>
              <a:gd name="connsiteX173" fmla="*/ 581559 w 12826380"/>
              <a:gd name="connsiteY173" fmla="*/ 726644 h 3530826"/>
              <a:gd name="connsiteX174" fmla="*/ 516941 w 12826380"/>
              <a:gd name="connsiteY174" fmla="*/ 916839 h 3530826"/>
              <a:gd name="connsiteX175" fmla="*/ 19507 w 12826380"/>
              <a:gd name="connsiteY175" fmla="*/ 916839 h 3530826"/>
              <a:gd name="connsiteX176" fmla="*/ 126797 w 12826380"/>
              <a:gd name="connsiteY176" fmla="*/ 551079 h 3530826"/>
              <a:gd name="connsiteX177" fmla="*/ 341376 w 12826380"/>
              <a:gd name="connsiteY177" fmla="*/ 258471 h 3530826"/>
              <a:gd name="connsiteX178" fmla="*/ 633984 w 12826380"/>
              <a:gd name="connsiteY178" fmla="*/ 68276 h 3530826"/>
              <a:gd name="connsiteX179" fmla="*/ 975360 w 12826380"/>
              <a:gd name="connsiteY179" fmla="*/ 1 h 35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2826380" h="3530826">
                <a:moveTo>
                  <a:pt x="8121700" y="3004109"/>
                </a:moveTo>
                <a:lnTo>
                  <a:pt x="8619133" y="3004109"/>
                </a:lnTo>
                <a:lnTo>
                  <a:pt x="8619133" y="3501543"/>
                </a:lnTo>
                <a:lnTo>
                  <a:pt x="8121700" y="3501543"/>
                </a:lnTo>
                <a:close/>
                <a:moveTo>
                  <a:pt x="5216574" y="3004109"/>
                </a:moveTo>
                <a:lnTo>
                  <a:pt x="5714008" y="3004109"/>
                </a:lnTo>
                <a:lnTo>
                  <a:pt x="5714008" y="3501543"/>
                </a:lnTo>
                <a:lnTo>
                  <a:pt x="5216574" y="3501543"/>
                </a:lnTo>
                <a:close/>
                <a:moveTo>
                  <a:pt x="2311451" y="3004109"/>
                </a:moveTo>
                <a:lnTo>
                  <a:pt x="2808884" y="3004109"/>
                </a:lnTo>
                <a:lnTo>
                  <a:pt x="2808884" y="3501543"/>
                </a:lnTo>
                <a:lnTo>
                  <a:pt x="2311451" y="3501543"/>
                </a:lnTo>
                <a:close/>
                <a:moveTo>
                  <a:pt x="6912405" y="497434"/>
                </a:moveTo>
                <a:cubicBezTo>
                  <a:pt x="6766101" y="498247"/>
                  <a:pt x="6649058" y="545390"/>
                  <a:pt x="6561276" y="638861"/>
                </a:cubicBezTo>
                <a:cubicBezTo>
                  <a:pt x="6473493" y="732334"/>
                  <a:pt x="6429602" y="857505"/>
                  <a:pt x="6429602" y="1014375"/>
                </a:cubicBezTo>
                <a:lnTo>
                  <a:pt x="6429602" y="2516430"/>
                </a:lnTo>
                <a:cubicBezTo>
                  <a:pt x="6429602" y="2673300"/>
                  <a:pt x="6473493" y="2798471"/>
                  <a:pt x="6561276" y="2891943"/>
                </a:cubicBezTo>
                <a:cubicBezTo>
                  <a:pt x="6648245" y="2985415"/>
                  <a:pt x="6766914" y="3032558"/>
                  <a:pt x="6917282" y="3033371"/>
                </a:cubicBezTo>
                <a:cubicBezTo>
                  <a:pt x="7067650" y="3032558"/>
                  <a:pt x="7186318" y="2985415"/>
                  <a:pt x="7273288" y="2891943"/>
                </a:cubicBezTo>
                <a:cubicBezTo>
                  <a:pt x="7361071" y="2798471"/>
                  <a:pt x="7404962" y="2673300"/>
                  <a:pt x="7404962" y="2516430"/>
                </a:cubicBezTo>
                <a:lnTo>
                  <a:pt x="7404962" y="1014375"/>
                </a:lnTo>
                <a:cubicBezTo>
                  <a:pt x="7404149" y="857505"/>
                  <a:pt x="7361883" y="732334"/>
                  <a:pt x="7278165" y="638861"/>
                </a:cubicBezTo>
                <a:cubicBezTo>
                  <a:pt x="7190383" y="545390"/>
                  <a:pt x="7068463" y="498247"/>
                  <a:pt x="6912405" y="497434"/>
                </a:cubicBezTo>
                <a:close/>
                <a:moveTo>
                  <a:pt x="4007281" y="497434"/>
                </a:moveTo>
                <a:cubicBezTo>
                  <a:pt x="3860978" y="498247"/>
                  <a:pt x="3743935" y="545390"/>
                  <a:pt x="3656151" y="638861"/>
                </a:cubicBezTo>
                <a:cubicBezTo>
                  <a:pt x="3568370" y="732334"/>
                  <a:pt x="3524479" y="857505"/>
                  <a:pt x="3524479" y="1014375"/>
                </a:cubicBezTo>
                <a:lnTo>
                  <a:pt x="3524479" y="2516430"/>
                </a:lnTo>
                <a:cubicBezTo>
                  <a:pt x="3524479" y="2673300"/>
                  <a:pt x="3568370" y="2798471"/>
                  <a:pt x="3656151" y="2891943"/>
                </a:cubicBezTo>
                <a:cubicBezTo>
                  <a:pt x="3743122" y="2985415"/>
                  <a:pt x="3861791" y="3032558"/>
                  <a:pt x="4012161" y="3033371"/>
                </a:cubicBezTo>
                <a:cubicBezTo>
                  <a:pt x="4162529" y="3032558"/>
                  <a:pt x="4281195" y="2985415"/>
                  <a:pt x="4368168" y="2891943"/>
                </a:cubicBezTo>
                <a:cubicBezTo>
                  <a:pt x="4455950" y="2798471"/>
                  <a:pt x="4499839" y="2673300"/>
                  <a:pt x="4499839" y="2516430"/>
                </a:cubicBezTo>
                <a:lnTo>
                  <a:pt x="4499839" y="1014375"/>
                </a:lnTo>
                <a:cubicBezTo>
                  <a:pt x="4499027" y="857505"/>
                  <a:pt x="4456760" y="732334"/>
                  <a:pt x="4373042" y="638861"/>
                </a:cubicBezTo>
                <a:cubicBezTo>
                  <a:pt x="4285260" y="545390"/>
                  <a:pt x="4163341" y="498247"/>
                  <a:pt x="4007281" y="497434"/>
                </a:cubicBezTo>
                <a:close/>
                <a:moveTo>
                  <a:pt x="9598073" y="29261"/>
                </a:moveTo>
                <a:lnTo>
                  <a:pt x="10095507" y="29261"/>
                </a:lnTo>
                <a:lnTo>
                  <a:pt x="10095507" y="3501543"/>
                </a:lnTo>
                <a:lnTo>
                  <a:pt x="9598073" y="3501543"/>
                </a:lnTo>
                <a:lnTo>
                  <a:pt x="9598073" y="555956"/>
                </a:lnTo>
                <a:lnTo>
                  <a:pt x="9105517" y="916839"/>
                </a:lnTo>
                <a:lnTo>
                  <a:pt x="9105517" y="390145"/>
                </a:lnTo>
                <a:close/>
                <a:moveTo>
                  <a:pt x="11811988" y="1"/>
                </a:moveTo>
                <a:cubicBezTo>
                  <a:pt x="11882905" y="-101"/>
                  <a:pt x="11951992" y="6198"/>
                  <a:pt x="12019252" y="18898"/>
                </a:cubicBezTo>
                <a:cubicBezTo>
                  <a:pt x="12086512" y="31598"/>
                  <a:pt x="12150722" y="51309"/>
                  <a:pt x="12211886" y="78029"/>
                </a:cubicBezTo>
                <a:cubicBezTo>
                  <a:pt x="12333805" y="130861"/>
                  <a:pt x="12441095" y="200762"/>
                  <a:pt x="12533755" y="287732"/>
                </a:cubicBezTo>
                <a:cubicBezTo>
                  <a:pt x="12579881" y="333858"/>
                  <a:pt x="12620521" y="383033"/>
                  <a:pt x="12655675" y="435255"/>
                </a:cubicBezTo>
                <a:cubicBezTo>
                  <a:pt x="12690828" y="487477"/>
                  <a:pt x="12721715" y="543967"/>
                  <a:pt x="12748333" y="604724"/>
                </a:cubicBezTo>
                <a:cubicBezTo>
                  <a:pt x="12801165" y="727457"/>
                  <a:pt x="12827176" y="857505"/>
                  <a:pt x="12826362" y="994868"/>
                </a:cubicBezTo>
                <a:cubicBezTo>
                  <a:pt x="12826261" y="1031241"/>
                  <a:pt x="12824025" y="1068223"/>
                  <a:pt x="12819657" y="1105815"/>
                </a:cubicBezTo>
                <a:cubicBezTo>
                  <a:pt x="12815289" y="1143407"/>
                  <a:pt x="12809395" y="1182828"/>
                  <a:pt x="12801979" y="1224078"/>
                </a:cubicBezTo>
                <a:cubicBezTo>
                  <a:pt x="12794460" y="1265429"/>
                  <a:pt x="12781456" y="1308304"/>
                  <a:pt x="12762964" y="1352703"/>
                </a:cubicBezTo>
                <a:cubicBezTo>
                  <a:pt x="12744472" y="1397102"/>
                  <a:pt x="12721715" y="1443635"/>
                  <a:pt x="12694689" y="1492301"/>
                </a:cubicBezTo>
                <a:cubicBezTo>
                  <a:pt x="12692047" y="1497077"/>
                  <a:pt x="12688796" y="1502157"/>
                  <a:pt x="12684935" y="1507541"/>
                </a:cubicBezTo>
                <a:cubicBezTo>
                  <a:pt x="12681075" y="1512926"/>
                  <a:pt x="12677824" y="1519226"/>
                  <a:pt x="12675182" y="1526439"/>
                </a:cubicBezTo>
                <a:cubicBezTo>
                  <a:pt x="12664615" y="1541069"/>
                  <a:pt x="12646734" y="1565453"/>
                  <a:pt x="12621536" y="1599591"/>
                </a:cubicBezTo>
                <a:cubicBezTo>
                  <a:pt x="12606906" y="1616457"/>
                  <a:pt x="12589837" y="1636370"/>
                  <a:pt x="12570330" y="1659332"/>
                </a:cubicBezTo>
                <a:cubicBezTo>
                  <a:pt x="12550823" y="1682294"/>
                  <a:pt x="12528878" y="1709522"/>
                  <a:pt x="12504494" y="1741018"/>
                </a:cubicBezTo>
                <a:cubicBezTo>
                  <a:pt x="12454913" y="1805229"/>
                  <a:pt x="12388263" y="1891386"/>
                  <a:pt x="12304545" y="1999489"/>
                </a:cubicBezTo>
                <a:cubicBezTo>
                  <a:pt x="12217576" y="2107591"/>
                  <a:pt x="12108660" y="2242516"/>
                  <a:pt x="11977799" y="2404263"/>
                </a:cubicBezTo>
                <a:cubicBezTo>
                  <a:pt x="11845313" y="2570074"/>
                  <a:pt x="11686004" y="2770023"/>
                  <a:pt x="11499872" y="3004109"/>
                </a:cubicBezTo>
                <a:lnTo>
                  <a:pt x="12826362" y="3004109"/>
                </a:lnTo>
                <a:lnTo>
                  <a:pt x="12826362" y="3501543"/>
                </a:lnTo>
                <a:lnTo>
                  <a:pt x="10846382" y="3501543"/>
                </a:lnTo>
                <a:lnTo>
                  <a:pt x="10846382" y="3033371"/>
                </a:lnTo>
                <a:lnTo>
                  <a:pt x="12153364" y="1394765"/>
                </a:lnTo>
                <a:cubicBezTo>
                  <a:pt x="12207009" y="1321614"/>
                  <a:pt x="12250900" y="1258215"/>
                  <a:pt x="12285037" y="1204570"/>
                </a:cubicBezTo>
                <a:cubicBezTo>
                  <a:pt x="12299668" y="1177951"/>
                  <a:pt x="12310641" y="1147065"/>
                  <a:pt x="12317956" y="1111911"/>
                </a:cubicBezTo>
                <a:cubicBezTo>
                  <a:pt x="12325271" y="1076757"/>
                  <a:pt x="12328929" y="1036117"/>
                  <a:pt x="12328929" y="989991"/>
                </a:cubicBezTo>
                <a:cubicBezTo>
                  <a:pt x="12328929" y="931470"/>
                  <a:pt x="12319176" y="872948"/>
                  <a:pt x="12299668" y="814426"/>
                </a:cubicBezTo>
                <a:cubicBezTo>
                  <a:pt x="12276097" y="755905"/>
                  <a:pt x="12245211" y="702260"/>
                  <a:pt x="12207009" y="653492"/>
                </a:cubicBezTo>
                <a:cubicBezTo>
                  <a:pt x="12163931" y="608788"/>
                  <a:pt x="12113536" y="571399"/>
                  <a:pt x="12055828" y="541326"/>
                </a:cubicBezTo>
                <a:cubicBezTo>
                  <a:pt x="11992429" y="512065"/>
                  <a:pt x="11924155" y="497434"/>
                  <a:pt x="11851002" y="497434"/>
                </a:cubicBezTo>
                <a:cubicBezTo>
                  <a:pt x="11713638" y="497434"/>
                  <a:pt x="11598222" y="541326"/>
                  <a:pt x="11504750" y="629108"/>
                </a:cubicBezTo>
                <a:cubicBezTo>
                  <a:pt x="11412090" y="720954"/>
                  <a:pt x="11358446" y="844500"/>
                  <a:pt x="11343816" y="999745"/>
                </a:cubicBezTo>
                <a:lnTo>
                  <a:pt x="10846382" y="999745"/>
                </a:lnTo>
                <a:cubicBezTo>
                  <a:pt x="10846281" y="928828"/>
                  <a:pt x="10852579" y="859740"/>
                  <a:pt x="10865280" y="792481"/>
                </a:cubicBezTo>
                <a:cubicBezTo>
                  <a:pt x="10877980" y="725221"/>
                  <a:pt x="10897689" y="661010"/>
                  <a:pt x="10924411" y="599847"/>
                </a:cubicBezTo>
                <a:cubicBezTo>
                  <a:pt x="10951131" y="539090"/>
                  <a:pt x="10981814" y="482601"/>
                  <a:pt x="11016460" y="430378"/>
                </a:cubicBezTo>
                <a:cubicBezTo>
                  <a:pt x="11051106" y="378156"/>
                  <a:pt x="11090323" y="328982"/>
                  <a:pt x="11134113" y="282855"/>
                </a:cubicBezTo>
                <a:cubicBezTo>
                  <a:pt x="11221895" y="195886"/>
                  <a:pt x="11324309" y="125985"/>
                  <a:pt x="11441351" y="73153"/>
                </a:cubicBezTo>
                <a:cubicBezTo>
                  <a:pt x="11557582" y="24385"/>
                  <a:pt x="11681128" y="1"/>
                  <a:pt x="11811988" y="1"/>
                </a:cubicBezTo>
                <a:close/>
                <a:moveTo>
                  <a:pt x="6917282" y="1"/>
                </a:moveTo>
                <a:cubicBezTo>
                  <a:pt x="6987793" y="1"/>
                  <a:pt x="7055254" y="6097"/>
                  <a:pt x="7119669" y="18289"/>
                </a:cubicBezTo>
                <a:cubicBezTo>
                  <a:pt x="7184084" y="30481"/>
                  <a:pt x="7246669" y="48769"/>
                  <a:pt x="7307426" y="73153"/>
                </a:cubicBezTo>
                <a:cubicBezTo>
                  <a:pt x="7428533" y="121921"/>
                  <a:pt x="7532571" y="190196"/>
                  <a:pt x="7619540" y="277978"/>
                </a:cubicBezTo>
                <a:cubicBezTo>
                  <a:pt x="7706511" y="364948"/>
                  <a:pt x="7776411" y="468986"/>
                  <a:pt x="7829243" y="590093"/>
                </a:cubicBezTo>
                <a:cubicBezTo>
                  <a:pt x="7853627" y="650850"/>
                  <a:pt x="7871915" y="713436"/>
                  <a:pt x="7884107" y="777850"/>
                </a:cubicBezTo>
                <a:cubicBezTo>
                  <a:pt x="7896299" y="842265"/>
                  <a:pt x="7902395" y="909727"/>
                  <a:pt x="7902395" y="980237"/>
                </a:cubicBezTo>
                <a:lnTo>
                  <a:pt x="7902395" y="2550567"/>
                </a:lnTo>
                <a:cubicBezTo>
                  <a:pt x="7902395" y="2691181"/>
                  <a:pt x="7878011" y="2819604"/>
                  <a:pt x="7829243" y="2935834"/>
                </a:cubicBezTo>
                <a:cubicBezTo>
                  <a:pt x="7776411" y="3056942"/>
                  <a:pt x="7706511" y="3160980"/>
                  <a:pt x="7619540" y="3247950"/>
                </a:cubicBezTo>
                <a:cubicBezTo>
                  <a:pt x="7532571" y="3335732"/>
                  <a:pt x="7428533" y="3404007"/>
                  <a:pt x="7307426" y="3452775"/>
                </a:cubicBezTo>
                <a:cubicBezTo>
                  <a:pt x="7246669" y="3479496"/>
                  <a:pt x="7184084" y="3499206"/>
                  <a:pt x="7119669" y="3511906"/>
                </a:cubicBezTo>
                <a:cubicBezTo>
                  <a:pt x="7055254" y="3524607"/>
                  <a:pt x="6987793" y="3530906"/>
                  <a:pt x="6917282" y="3530804"/>
                </a:cubicBezTo>
                <a:cubicBezTo>
                  <a:pt x="6781544" y="3530804"/>
                  <a:pt x="6653122" y="3506420"/>
                  <a:pt x="6532015" y="3457652"/>
                </a:cubicBezTo>
                <a:cubicBezTo>
                  <a:pt x="6410907" y="3408884"/>
                  <a:pt x="6306870" y="3340609"/>
                  <a:pt x="6219900" y="3252826"/>
                </a:cubicBezTo>
                <a:cubicBezTo>
                  <a:pt x="6128053" y="3169921"/>
                  <a:pt x="6058153" y="3067508"/>
                  <a:pt x="6010197" y="2945588"/>
                </a:cubicBezTo>
                <a:cubicBezTo>
                  <a:pt x="5957365" y="2823668"/>
                  <a:pt x="5931356" y="2691994"/>
                  <a:pt x="5932169" y="2550567"/>
                </a:cubicBezTo>
                <a:lnTo>
                  <a:pt x="5932169" y="980237"/>
                </a:lnTo>
                <a:cubicBezTo>
                  <a:pt x="5932169" y="844500"/>
                  <a:pt x="5956553" y="716077"/>
                  <a:pt x="6005321" y="594970"/>
                </a:cubicBezTo>
                <a:cubicBezTo>
                  <a:pt x="6054088" y="478740"/>
                  <a:pt x="6122365" y="374701"/>
                  <a:pt x="6210146" y="282855"/>
                </a:cubicBezTo>
                <a:cubicBezTo>
                  <a:pt x="6297116" y="195886"/>
                  <a:pt x="6401155" y="125985"/>
                  <a:pt x="6522261" y="73153"/>
                </a:cubicBezTo>
                <a:cubicBezTo>
                  <a:pt x="6644181" y="24385"/>
                  <a:pt x="6775855" y="1"/>
                  <a:pt x="6917282" y="1"/>
                </a:cubicBezTo>
                <a:close/>
                <a:moveTo>
                  <a:pt x="4012161" y="1"/>
                </a:moveTo>
                <a:cubicBezTo>
                  <a:pt x="4082670" y="1"/>
                  <a:pt x="4150131" y="6097"/>
                  <a:pt x="4214546" y="18289"/>
                </a:cubicBezTo>
                <a:cubicBezTo>
                  <a:pt x="4278961" y="30481"/>
                  <a:pt x="4341547" y="48769"/>
                  <a:pt x="4402304" y="73153"/>
                </a:cubicBezTo>
                <a:cubicBezTo>
                  <a:pt x="4523411" y="121921"/>
                  <a:pt x="4627449" y="190196"/>
                  <a:pt x="4714417" y="277978"/>
                </a:cubicBezTo>
                <a:cubicBezTo>
                  <a:pt x="4801388" y="364948"/>
                  <a:pt x="4871287" y="468986"/>
                  <a:pt x="4924121" y="590093"/>
                </a:cubicBezTo>
                <a:cubicBezTo>
                  <a:pt x="4948505" y="650850"/>
                  <a:pt x="4966793" y="713436"/>
                  <a:pt x="4978984" y="777850"/>
                </a:cubicBezTo>
                <a:cubicBezTo>
                  <a:pt x="4991177" y="842265"/>
                  <a:pt x="4997274" y="909727"/>
                  <a:pt x="4997274" y="980237"/>
                </a:cubicBezTo>
                <a:lnTo>
                  <a:pt x="4997274" y="2550567"/>
                </a:lnTo>
                <a:cubicBezTo>
                  <a:pt x="4997274" y="2691181"/>
                  <a:pt x="4972890" y="2819604"/>
                  <a:pt x="4924121" y="2935834"/>
                </a:cubicBezTo>
                <a:cubicBezTo>
                  <a:pt x="4871287" y="3056942"/>
                  <a:pt x="4801388" y="3160980"/>
                  <a:pt x="4714417" y="3247950"/>
                </a:cubicBezTo>
                <a:cubicBezTo>
                  <a:pt x="4627449" y="3335732"/>
                  <a:pt x="4523411" y="3404007"/>
                  <a:pt x="4402304" y="3452775"/>
                </a:cubicBezTo>
                <a:cubicBezTo>
                  <a:pt x="4341547" y="3479496"/>
                  <a:pt x="4278961" y="3499206"/>
                  <a:pt x="4214546" y="3511906"/>
                </a:cubicBezTo>
                <a:cubicBezTo>
                  <a:pt x="4150131" y="3524607"/>
                  <a:pt x="4082670" y="3530906"/>
                  <a:pt x="4012161" y="3530804"/>
                </a:cubicBezTo>
                <a:cubicBezTo>
                  <a:pt x="3876420" y="3530804"/>
                  <a:pt x="3747998" y="3506420"/>
                  <a:pt x="3626892" y="3457652"/>
                </a:cubicBezTo>
                <a:cubicBezTo>
                  <a:pt x="3505784" y="3408884"/>
                  <a:pt x="3401747" y="3340609"/>
                  <a:pt x="3314776" y="3252826"/>
                </a:cubicBezTo>
                <a:cubicBezTo>
                  <a:pt x="3222930" y="3169921"/>
                  <a:pt x="3153029" y="3067508"/>
                  <a:pt x="3105074" y="2945588"/>
                </a:cubicBezTo>
                <a:cubicBezTo>
                  <a:pt x="3052242" y="2823668"/>
                  <a:pt x="3026232" y="2691994"/>
                  <a:pt x="3027045" y="2550567"/>
                </a:cubicBezTo>
                <a:lnTo>
                  <a:pt x="3027045" y="980237"/>
                </a:lnTo>
                <a:cubicBezTo>
                  <a:pt x="3027045" y="844500"/>
                  <a:pt x="3051429" y="716077"/>
                  <a:pt x="3100197" y="594970"/>
                </a:cubicBezTo>
                <a:cubicBezTo>
                  <a:pt x="3148966" y="478740"/>
                  <a:pt x="3217240" y="374701"/>
                  <a:pt x="3305023" y="282855"/>
                </a:cubicBezTo>
                <a:cubicBezTo>
                  <a:pt x="3391991" y="195886"/>
                  <a:pt x="3496031" y="125985"/>
                  <a:pt x="3617137" y="73153"/>
                </a:cubicBezTo>
                <a:cubicBezTo>
                  <a:pt x="3739059" y="24385"/>
                  <a:pt x="3870733" y="1"/>
                  <a:pt x="4012161" y="1"/>
                </a:cubicBezTo>
                <a:close/>
                <a:moveTo>
                  <a:pt x="975360" y="1"/>
                </a:moveTo>
                <a:cubicBezTo>
                  <a:pt x="1135482" y="813"/>
                  <a:pt x="1278535" y="28449"/>
                  <a:pt x="1404519" y="82906"/>
                </a:cubicBezTo>
                <a:cubicBezTo>
                  <a:pt x="1531315" y="142241"/>
                  <a:pt x="1638605" y="218644"/>
                  <a:pt x="1726389" y="312116"/>
                </a:cubicBezTo>
                <a:cubicBezTo>
                  <a:pt x="1814171" y="405588"/>
                  <a:pt x="1882445" y="511252"/>
                  <a:pt x="1931213" y="629108"/>
                </a:cubicBezTo>
                <a:cubicBezTo>
                  <a:pt x="1953260" y="689865"/>
                  <a:pt x="1970126" y="750012"/>
                  <a:pt x="1981810" y="809550"/>
                </a:cubicBezTo>
                <a:cubicBezTo>
                  <a:pt x="1993494" y="869087"/>
                  <a:pt x="1999387" y="929235"/>
                  <a:pt x="1999488" y="989991"/>
                </a:cubicBezTo>
                <a:cubicBezTo>
                  <a:pt x="1999488" y="1116788"/>
                  <a:pt x="1975104" y="1243585"/>
                  <a:pt x="1926336" y="1370382"/>
                </a:cubicBezTo>
                <a:cubicBezTo>
                  <a:pt x="1873505" y="1502055"/>
                  <a:pt x="1774343" y="1614222"/>
                  <a:pt x="1628852" y="1706881"/>
                </a:cubicBezTo>
                <a:cubicBezTo>
                  <a:pt x="1702105" y="1753413"/>
                  <a:pt x="1765300" y="1805433"/>
                  <a:pt x="1818437" y="1862938"/>
                </a:cubicBezTo>
                <a:cubicBezTo>
                  <a:pt x="1871574" y="1920444"/>
                  <a:pt x="1914042" y="1982217"/>
                  <a:pt x="1945843" y="2048257"/>
                </a:cubicBezTo>
                <a:cubicBezTo>
                  <a:pt x="2008429" y="2180743"/>
                  <a:pt x="2039315" y="2320545"/>
                  <a:pt x="2038503" y="2467662"/>
                </a:cubicBezTo>
                <a:cubicBezTo>
                  <a:pt x="2039315" y="2622906"/>
                  <a:pt x="2013306" y="2765959"/>
                  <a:pt x="1960474" y="2896820"/>
                </a:cubicBezTo>
                <a:cubicBezTo>
                  <a:pt x="1933448" y="2962657"/>
                  <a:pt x="1900936" y="3023617"/>
                  <a:pt x="1862938" y="3079700"/>
                </a:cubicBezTo>
                <a:cubicBezTo>
                  <a:pt x="1824939" y="3135783"/>
                  <a:pt x="1782674" y="3186990"/>
                  <a:pt x="1736141" y="3233319"/>
                </a:cubicBezTo>
                <a:cubicBezTo>
                  <a:pt x="1642670" y="3325979"/>
                  <a:pt x="1532129" y="3399130"/>
                  <a:pt x="1404519" y="3452775"/>
                </a:cubicBezTo>
                <a:cubicBezTo>
                  <a:pt x="1338885" y="3479496"/>
                  <a:pt x="1271423" y="3499206"/>
                  <a:pt x="1202131" y="3511906"/>
                </a:cubicBezTo>
                <a:cubicBezTo>
                  <a:pt x="1132840" y="3524607"/>
                  <a:pt x="1060501" y="3530906"/>
                  <a:pt x="985114" y="3530804"/>
                </a:cubicBezTo>
                <a:cubicBezTo>
                  <a:pt x="863194" y="3531617"/>
                  <a:pt x="746151" y="3510484"/>
                  <a:pt x="633984" y="3467406"/>
                </a:cubicBezTo>
                <a:cubicBezTo>
                  <a:pt x="521818" y="3428391"/>
                  <a:pt x="424282" y="3369870"/>
                  <a:pt x="341376" y="3291841"/>
                </a:cubicBezTo>
                <a:cubicBezTo>
                  <a:pt x="253594" y="3214625"/>
                  <a:pt x="180442" y="3120340"/>
                  <a:pt x="121920" y="3008986"/>
                </a:cubicBezTo>
                <a:cubicBezTo>
                  <a:pt x="59335" y="2897633"/>
                  <a:pt x="18694" y="2774087"/>
                  <a:pt x="0" y="2638349"/>
                </a:cubicBezTo>
                <a:lnTo>
                  <a:pt x="497434" y="2638349"/>
                </a:lnTo>
                <a:cubicBezTo>
                  <a:pt x="519481" y="2699106"/>
                  <a:pt x="546100" y="2753158"/>
                  <a:pt x="577291" y="2800503"/>
                </a:cubicBezTo>
                <a:cubicBezTo>
                  <a:pt x="608483" y="2847849"/>
                  <a:pt x="643636" y="2889708"/>
                  <a:pt x="682752" y="2926081"/>
                </a:cubicBezTo>
                <a:cubicBezTo>
                  <a:pt x="761594" y="2998420"/>
                  <a:pt x="872135" y="3034183"/>
                  <a:pt x="1014374" y="3033371"/>
                </a:cubicBezTo>
                <a:cubicBezTo>
                  <a:pt x="1087527" y="3032558"/>
                  <a:pt x="1155802" y="3019553"/>
                  <a:pt x="1219200" y="2994356"/>
                </a:cubicBezTo>
                <a:cubicBezTo>
                  <a:pt x="1281786" y="2969159"/>
                  <a:pt x="1337057" y="2931770"/>
                  <a:pt x="1385011" y="2882190"/>
                </a:cubicBezTo>
                <a:cubicBezTo>
                  <a:pt x="1433780" y="2837486"/>
                  <a:pt x="1472794" y="2780590"/>
                  <a:pt x="1502055" y="2711501"/>
                </a:cubicBezTo>
                <a:cubicBezTo>
                  <a:pt x="1527251" y="2642413"/>
                  <a:pt x="1540256" y="2566010"/>
                  <a:pt x="1541070" y="2482292"/>
                </a:cubicBezTo>
                <a:cubicBezTo>
                  <a:pt x="1541070" y="2394509"/>
                  <a:pt x="1526439" y="2316481"/>
                  <a:pt x="1497178" y="2248206"/>
                </a:cubicBezTo>
                <a:cubicBezTo>
                  <a:pt x="1467917" y="2179930"/>
                  <a:pt x="1428903" y="2121409"/>
                  <a:pt x="1380135" y="2072641"/>
                </a:cubicBezTo>
                <a:cubicBezTo>
                  <a:pt x="1355853" y="2050492"/>
                  <a:pt x="1330046" y="2030172"/>
                  <a:pt x="1302716" y="2011681"/>
                </a:cubicBezTo>
                <a:cubicBezTo>
                  <a:pt x="1275385" y="1993189"/>
                  <a:pt x="1245921" y="1977746"/>
                  <a:pt x="1214323" y="1965351"/>
                </a:cubicBezTo>
                <a:cubicBezTo>
                  <a:pt x="1150925" y="1941780"/>
                  <a:pt x="1087527" y="1930401"/>
                  <a:pt x="1024128" y="1931214"/>
                </a:cubicBezTo>
                <a:lnTo>
                  <a:pt x="794919" y="1931214"/>
                </a:lnTo>
                <a:lnTo>
                  <a:pt x="794919" y="1492301"/>
                </a:lnTo>
                <a:lnTo>
                  <a:pt x="950976" y="1492301"/>
                </a:lnTo>
                <a:cubicBezTo>
                  <a:pt x="1047699" y="1492301"/>
                  <a:pt x="1132230" y="1477671"/>
                  <a:pt x="1204570" y="1448410"/>
                </a:cubicBezTo>
                <a:cubicBezTo>
                  <a:pt x="1273658" y="1423213"/>
                  <a:pt x="1330554" y="1385825"/>
                  <a:pt x="1375259" y="1336244"/>
                </a:cubicBezTo>
                <a:cubicBezTo>
                  <a:pt x="1397000" y="1314197"/>
                  <a:pt x="1415695" y="1290016"/>
                  <a:pt x="1431342" y="1263702"/>
                </a:cubicBezTo>
                <a:cubicBezTo>
                  <a:pt x="1446988" y="1237387"/>
                  <a:pt x="1460805" y="1209549"/>
                  <a:pt x="1472794" y="1180186"/>
                </a:cubicBezTo>
                <a:cubicBezTo>
                  <a:pt x="1492301" y="1122477"/>
                  <a:pt x="1502055" y="1062330"/>
                  <a:pt x="1502055" y="999745"/>
                </a:cubicBezTo>
                <a:cubicBezTo>
                  <a:pt x="1501242" y="926593"/>
                  <a:pt x="1488238" y="858318"/>
                  <a:pt x="1463040" y="794919"/>
                </a:cubicBezTo>
                <a:cubicBezTo>
                  <a:pt x="1432968" y="731521"/>
                  <a:pt x="1395578" y="677876"/>
                  <a:pt x="1350874" y="633985"/>
                </a:cubicBezTo>
                <a:cubicBezTo>
                  <a:pt x="1302106" y="590093"/>
                  <a:pt x="1248461" y="555956"/>
                  <a:pt x="1189939" y="531572"/>
                </a:cubicBezTo>
                <a:cubicBezTo>
                  <a:pt x="1127354" y="508001"/>
                  <a:pt x="1062330" y="496621"/>
                  <a:pt x="994867" y="497434"/>
                </a:cubicBezTo>
                <a:cubicBezTo>
                  <a:pt x="943458" y="497536"/>
                  <a:pt x="892658" y="505867"/>
                  <a:pt x="842467" y="522428"/>
                </a:cubicBezTo>
                <a:cubicBezTo>
                  <a:pt x="792277" y="538988"/>
                  <a:pt x="743915" y="563170"/>
                  <a:pt x="697383" y="594970"/>
                </a:cubicBezTo>
                <a:cubicBezTo>
                  <a:pt x="650850" y="629108"/>
                  <a:pt x="612242" y="672999"/>
                  <a:pt x="581559" y="726644"/>
                </a:cubicBezTo>
                <a:cubicBezTo>
                  <a:pt x="550875" y="780289"/>
                  <a:pt x="529336" y="843687"/>
                  <a:pt x="516941" y="916839"/>
                </a:cubicBezTo>
                <a:lnTo>
                  <a:pt x="19507" y="916839"/>
                </a:lnTo>
                <a:cubicBezTo>
                  <a:pt x="33325" y="785166"/>
                  <a:pt x="69088" y="663245"/>
                  <a:pt x="126797" y="551079"/>
                </a:cubicBezTo>
                <a:cubicBezTo>
                  <a:pt x="181255" y="438913"/>
                  <a:pt x="252781" y="341377"/>
                  <a:pt x="341376" y="258471"/>
                </a:cubicBezTo>
                <a:cubicBezTo>
                  <a:pt x="424282" y="175566"/>
                  <a:pt x="521818" y="112167"/>
                  <a:pt x="633984" y="68276"/>
                </a:cubicBezTo>
                <a:cubicBezTo>
                  <a:pt x="745338" y="23572"/>
                  <a:pt x="859130" y="813"/>
                  <a:pt x="97536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91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Char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50" fill="hold"/>
                                        <p:tgtEl>
                                          <p:spTgt spid="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67000" y="1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2" grpId="0" animBg="1"/>
      <p:bldP spid="22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059942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3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302042" y="285210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551263" y="319421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3.0.0.12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43000" y="446165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ic_dd_bord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6" y="2006405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ic_dd_filled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0" name="opin1-Stories">
            <a:extLst>
              <a:ext uri="{FF2B5EF4-FFF2-40B4-BE49-F238E27FC236}">
                <a16:creationId xmlns:a16="http://schemas.microsoft.com/office/drawing/2014/main" id="{5367124C-F188-4DD9-BFE0-92D155921F1F}"/>
              </a:ext>
            </a:extLst>
          </p:cNvPr>
          <p:cNvGrpSpPr/>
          <p:nvPr/>
        </p:nvGrpSpPr>
        <p:grpSpPr>
          <a:xfrm>
            <a:off x="2700412" y="2827391"/>
            <a:ext cx="3905816" cy="627315"/>
            <a:chOff x="3799586" y="3476297"/>
            <a:chExt cx="4592826" cy="737654"/>
          </a:xfrm>
        </p:grpSpPr>
        <p:sp>
          <p:nvSpPr>
            <p:cNvPr id="40" name="Story"/>
            <p:cNvSpPr/>
            <p:nvPr/>
          </p:nvSpPr>
          <p:spPr>
            <a:xfrm>
              <a:off x="3799586" y="3476297"/>
              <a:ext cx="4592826" cy="73765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  <a:alpha val="36863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  <p:sp>
          <p:nvSpPr>
            <p:cNvPr id="4" name="ic_jump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8090559" y="3743864"/>
              <a:ext cx="108320" cy="197770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6" name="ic_info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4004050" y="3659393"/>
              <a:ext cx="354590" cy="35459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58" name="分割条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0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opin2-Github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98360" y="3553747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Github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仓库</a:t>
                </a:r>
              </a:p>
            </p:txBody>
          </p:sp>
          <p:sp>
            <p:nvSpPr>
              <p:cNvPr id="53" name="ic_jump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6" name="ic_link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15" name="opin0-check">
            <a:extLst>
              <a:ext uri="{FF2B5EF4-FFF2-40B4-BE49-F238E27FC236}">
                <a16:creationId xmlns:a16="http://schemas.microsoft.com/office/drawing/2014/main" id="{96F60E67-6ED1-B6DC-C462-F9AF98B0FB7A}"/>
              </a:ext>
            </a:extLst>
          </p:cNvPr>
          <p:cNvGrpSpPr/>
          <p:nvPr/>
        </p:nvGrpSpPr>
        <p:grpSpPr>
          <a:xfrm>
            <a:off x="2698360" y="2103851"/>
            <a:ext cx="3905816" cy="627314"/>
            <a:chOff x="601817" y="1847959"/>
            <a:chExt cx="3444620" cy="553241"/>
          </a:xfrm>
        </p:grpSpPr>
        <p:grpSp>
          <p:nvGrpSpPr>
            <p:cNvPr id="5" name="opin0-check">
              <a:extLst>
                <a:ext uri="{FF2B5EF4-FFF2-40B4-BE49-F238E27FC236}">
                  <a16:creationId xmlns:a16="http://schemas.microsoft.com/office/drawing/2014/main" id="{E92A4CA3-1435-B1AB-659B-51E979D2523E}"/>
                </a:ext>
              </a:extLst>
            </p:cNvPr>
            <p:cNvGrpSpPr/>
            <p:nvPr/>
          </p:nvGrpSpPr>
          <p:grpSpPr>
            <a:xfrm>
              <a:off x="601817" y="1847959"/>
              <a:ext cx="3444620" cy="553241"/>
              <a:chOff x="3799586" y="3476296"/>
              <a:chExt cx="4592826" cy="737654"/>
            </a:xfrm>
          </p:grpSpPr>
          <p:sp>
            <p:nvSpPr>
              <p:cNvPr id="9" name="Story">
                <a:hlinkClick r:id="rId7"/>
                <a:extLst>
                  <a:ext uri="{FF2B5EF4-FFF2-40B4-BE49-F238E27FC236}">
                    <a16:creationId xmlns:a16="http://schemas.microsoft.com/office/drawing/2014/main" id="{213330A8-C497-5434-89A3-D2AD3577E892}"/>
                  </a:ext>
                </a:extLst>
              </p:cNvPr>
              <p:cNvSpPr/>
              <p:nvPr/>
            </p:nvSpPr>
            <p:spPr>
              <a:xfrm>
                <a:off x="3799586" y="3476296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</a:t>
                </a:r>
                <a:r>
                  <a:rPr lang="zh-CN" altLang="en-US" sz="1701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检查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更新</a:t>
                </a:r>
              </a:p>
            </p:txBody>
          </p:sp>
          <p:sp>
            <p:nvSpPr>
              <p:cNvPr id="11" name="ic_jump">
                <a:extLst>
                  <a:ext uri="{FF2B5EF4-FFF2-40B4-BE49-F238E27FC236}">
                    <a16:creationId xmlns:a16="http://schemas.microsoft.com/office/drawing/2014/main" id="{A2D1E70F-6C65-3868-B166-CFEBA4D8131A}"/>
                  </a:ext>
                </a:extLst>
              </p:cNvPr>
              <p:cNvSpPr/>
              <p:nvPr/>
            </p:nvSpPr>
            <p:spPr>
              <a:xfrm>
                <a:off x="8090559" y="3743864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13" name="ic_upgrade">
              <a:hlinkClick r:id="rId7"/>
              <a:extLst>
                <a:ext uri="{FF2B5EF4-FFF2-40B4-BE49-F238E27FC236}">
                  <a16:creationId xmlns:a16="http://schemas.microsoft.com/office/drawing/2014/main" id="{84A0F826-F7F0-38DF-DA19-460680D110DB}"/>
                </a:ext>
              </a:extLst>
            </p:cNvPr>
            <p:cNvSpPr/>
            <p:nvPr/>
          </p:nvSpPr>
          <p:spPr>
            <a:xfrm>
              <a:off x="756975" y="1970895"/>
              <a:ext cx="265942" cy="275174"/>
            </a:xfrm>
            <a:custGeom>
              <a:avLst/>
              <a:gdLst>
                <a:gd name="connsiteX0" fmla="*/ 63022 w 166186"/>
                <a:gd name="connsiteY0" fmla="*/ 9175 h 183404"/>
                <a:gd name="connsiteX1" fmla="*/ 3998 w 166186"/>
                <a:gd name="connsiteY1" fmla="*/ 78229 h 183404"/>
                <a:gd name="connsiteX2" fmla="*/ 0 w 166186"/>
                <a:gd name="connsiteY2" fmla="*/ 89109 h 183404"/>
                <a:gd name="connsiteX3" fmla="*/ 60 w 166186"/>
                <a:gd name="connsiteY3" fmla="*/ 90477 h 183404"/>
                <a:gd name="connsiteX4" fmla="*/ 16719 w 166186"/>
                <a:gd name="connsiteY4" fmla="*/ 105727 h 183404"/>
                <a:gd name="connsiteX5" fmla="*/ 39980 w 166186"/>
                <a:gd name="connsiteY5" fmla="*/ 105643 h 183404"/>
                <a:gd name="connsiteX6" fmla="*/ 39989 w 166186"/>
                <a:gd name="connsiteY6" fmla="*/ 138162 h 183404"/>
                <a:gd name="connsiteX7" fmla="*/ 56658 w 166186"/>
                <a:gd name="connsiteY7" fmla="*/ 154830 h 183404"/>
                <a:gd name="connsiteX8" fmla="*/ 109046 w 166186"/>
                <a:gd name="connsiteY8" fmla="*/ 154830 h 183404"/>
                <a:gd name="connsiteX9" fmla="*/ 110412 w 166186"/>
                <a:gd name="connsiteY9" fmla="*/ 154775 h 183404"/>
                <a:gd name="connsiteX10" fmla="*/ 125714 w 166186"/>
                <a:gd name="connsiteY10" fmla="*/ 138161 h 183404"/>
                <a:gd name="connsiteX11" fmla="*/ 125705 w 166186"/>
                <a:gd name="connsiteY11" fmla="*/ 105386 h 183404"/>
                <a:gd name="connsiteX12" fmla="*/ 149566 w 166186"/>
                <a:gd name="connsiteY12" fmla="*/ 105326 h 183404"/>
                <a:gd name="connsiteX13" fmla="*/ 160418 w 166186"/>
                <a:gd name="connsiteY13" fmla="*/ 101269 h 183404"/>
                <a:gd name="connsiteX14" fmla="*/ 162127 w 166186"/>
                <a:gd name="connsiteY14" fmla="*/ 77757 h 183404"/>
                <a:gd name="connsiteX15" fmla="*/ 102749 w 166186"/>
                <a:gd name="connsiteY15" fmla="*/ 9065 h 183404"/>
                <a:gd name="connsiteX16" fmla="*/ 99952 w 166186"/>
                <a:gd name="connsiteY16" fmla="*/ 6283 h 183404"/>
                <a:gd name="connsiteX17" fmla="*/ 63022 w 166186"/>
                <a:gd name="connsiteY17" fmla="*/ 9175 h 183404"/>
                <a:gd name="connsiteX18" fmla="*/ 116189 w 166186"/>
                <a:gd name="connsiteY18" fmla="*/ 169117 h 183404"/>
                <a:gd name="connsiteX19" fmla="*/ 123333 w 166186"/>
                <a:gd name="connsiteY19" fmla="*/ 176261 h 183404"/>
                <a:gd name="connsiteX20" fmla="*/ 116189 w 166186"/>
                <a:gd name="connsiteY20" fmla="*/ 183405 h 183404"/>
                <a:gd name="connsiteX21" fmla="*/ 49514 w 166186"/>
                <a:gd name="connsiteY21" fmla="*/ 183405 h 183404"/>
                <a:gd name="connsiteX22" fmla="*/ 42371 w 166186"/>
                <a:gd name="connsiteY22" fmla="*/ 176261 h 183404"/>
                <a:gd name="connsiteX23" fmla="*/ 49514 w 166186"/>
                <a:gd name="connsiteY23" fmla="*/ 169117 h 183404"/>
                <a:gd name="connsiteX24" fmla="*/ 116189 w 166186"/>
                <a:gd name="connsiteY24" fmla="*/ 169117 h 183404"/>
                <a:gd name="connsiteX25" fmla="*/ 89637 w 166186"/>
                <a:gd name="connsiteY25" fmla="*/ 16354 h 183404"/>
                <a:gd name="connsiteX26" fmla="*/ 90669 w 166186"/>
                <a:gd name="connsiteY26" fmla="*/ 17144 h 183404"/>
                <a:gd name="connsiteX27" fmla="*/ 91941 w 166186"/>
                <a:gd name="connsiteY27" fmla="*/ 18408 h 183404"/>
                <a:gd name="connsiteX28" fmla="*/ 151318 w 166186"/>
                <a:gd name="connsiteY28" fmla="*/ 87100 h 183404"/>
                <a:gd name="connsiteX29" fmla="*/ 151075 w 166186"/>
                <a:gd name="connsiteY29" fmla="*/ 90460 h 183404"/>
                <a:gd name="connsiteX30" fmla="*/ 149525 w 166186"/>
                <a:gd name="connsiteY30" fmla="*/ 91039 h 183404"/>
                <a:gd name="connsiteX31" fmla="*/ 118548 w 166186"/>
                <a:gd name="connsiteY31" fmla="*/ 91126 h 183404"/>
                <a:gd name="connsiteX32" fmla="*/ 111424 w 166186"/>
                <a:gd name="connsiteY32" fmla="*/ 98270 h 183404"/>
                <a:gd name="connsiteX33" fmla="*/ 111427 w 166186"/>
                <a:gd name="connsiteY33" fmla="*/ 138162 h 183404"/>
                <a:gd name="connsiteX34" fmla="*/ 109046 w 166186"/>
                <a:gd name="connsiteY34" fmla="*/ 140542 h 183404"/>
                <a:gd name="connsiteX35" fmla="*/ 56658 w 166186"/>
                <a:gd name="connsiteY35" fmla="*/ 140542 h 183404"/>
                <a:gd name="connsiteX36" fmla="*/ 54277 w 166186"/>
                <a:gd name="connsiteY36" fmla="*/ 138161 h 183404"/>
                <a:gd name="connsiteX37" fmla="*/ 54274 w 166186"/>
                <a:gd name="connsiteY37" fmla="*/ 98488 h 183404"/>
                <a:gd name="connsiteX38" fmla="*/ 47107 w 166186"/>
                <a:gd name="connsiteY38" fmla="*/ 91345 h 183404"/>
                <a:gd name="connsiteX39" fmla="*/ 16675 w 166186"/>
                <a:gd name="connsiteY39" fmla="*/ 91441 h 183404"/>
                <a:gd name="connsiteX40" fmla="*/ 14288 w 166186"/>
                <a:gd name="connsiteY40" fmla="*/ 89066 h 183404"/>
                <a:gd name="connsiteX41" fmla="*/ 14859 w 166186"/>
                <a:gd name="connsiteY41" fmla="*/ 87512 h 183404"/>
                <a:gd name="connsiteX42" fmla="*/ 73882 w 166186"/>
                <a:gd name="connsiteY42" fmla="*/ 18458 h 183404"/>
                <a:gd name="connsiteX43" fmla="*/ 89637 w 166186"/>
                <a:gd name="connsiteY43" fmla="*/ 16354 h 18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6186" h="183404">
                  <a:moveTo>
                    <a:pt x="63022" y="9175"/>
                  </a:moveTo>
                  <a:lnTo>
                    <a:pt x="3998" y="78229"/>
                  </a:lnTo>
                  <a:cubicBezTo>
                    <a:pt x="1407" y="81261"/>
                    <a:pt x="-12" y="85121"/>
                    <a:pt x="0" y="89109"/>
                  </a:cubicBezTo>
                  <a:lnTo>
                    <a:pt x="60" y="90477"/>
                  </a:lnTo>
                  <a:cubicBezTo>
                    <a:pt x="781" y="99041"/>
                    <a:pt x="7974" y="105754"/>
                    <a:pt x="16719" y="105727"/>
                  </a:cubicBezTo>
                  <a:lnTo>
                    <a:pt x="39980" y="105643"/>
                  </a:lnTo>
                  <a:lnTo>
                    <a:pt x="39989" y="138162"/>
                  </a:lnTo>
                  <a:cubicBezTo>
                    <a:pt x="39989" y="147367"/>
                    <a:pt x="47452" y="154830"/>
                    <a:pt x="56658" y="154830"/>
                  </a:cubicBezTo>
                  <a:lnTo>
                    <a:pt x="109046" y="154830"/>
                  </a:lnTo>
                  <a:lnTo>
                    <a:pt x="110412" y="154775"/>
                  </a:lnTo>
                  <a:cubicBezTo>
                    <a:pt x="118979" y="154079"/>
                    <a:pt x="125714" y="146907"/>
                    <a:pt x="125714" y="138161"/>
                  </a:cubicBezTo>
                  <a:lnTo>
                    <a:pt x="125705" y="105386"/>
                  </a:lnTo>
                  <a:lnTo>
                    <a:pt x="149566" y="105326"/>
                  </a:lnTo>
                  <a:cubicBezTo>
                    <a:pt x="153553" y="105314"/>
                    <a:pt x="157403" y="103875"/>
                    <a:pt x="160418" y="101269"/>
                  </a:cubicBezTo>
                  <a:cubicBezTo>
                    <a:pt x="167382" y="95248"/>
                    <a:pt x="168148" y="84722"/>
                    <a:pt x="162127" y="77757"/>
                  </a:cubicBezTo>
                  <a:lnTo>
                    <a:pt x="102749" y="9065"/>
                  </a:lnTo>
                  <a:cubicBezTo>
                    <a:pt x="101888" y="8069"/>
                    <a:pt x="100953" y="7139"/>
                    <a:pt x="99952" y="6283"/>
                  </a:cubicBezTo>
                  <a:cubicBezTo>
                    <a:pt x="88955" y="-3117"/>
                    <a:pt x="72421" y="-1822"/>
                    <a:pt x="63022" y="9175"/>
                  </a:cubicBezTo>
                  <a:close/>
                  <a:moveTo>
                    <a:pt x="116189" y="169117"/>
                  </a:moveTo>
                  <a:cubicBezTo>
                    <a:pt x="120135" y="169117"/>
                    <a:pt x="123333" y="172316"/>
                    <a:pt x="123333" y="176261"/>
                  </a:cubicBezTo>
                  <a:cubicBezTo>
                    <a:pt x="123333" y="180206"/>
                    <a:pt x="120135" y="183405"/>
                    <a:pt x="116189" y="183405"/>
                  </a:cubicBezTo>
                  <a:lnTo>
                    <a:pt x="49514" y="183405"/>
                  </a:lnTo>
                  <a:cubicBezTo>
                    <a:pt x="45569" y="183405"/>
                    <a:pt x="42371" y="180206"/>
                    <a:pt x="42371" y="176261"/>
                  </a:cubicBezTo>
                  <a:cubicBezTo>
                    <a:pt x="42371" y="172316"/>
                    <a:pt x="45569" y="169117"/>
                    <a:pt x="49514" y="169117"/>
                  </a:cubicBezTo>
                  <a:lnTo>
                    <a:pt x="116189" y="169117"/>
                  </a:lnTo>
                  <a:close/>
                  <a:moveTo>
                    <a:pt x="89637" y="16354"/>
                  </a:moveTo>
                  <a:lnTo>
                    <a:pt x="90669" y="17144"/>
                  </a:lnTo>
                  <a:cubicBezTo>
                    <a:pt x="91124" y="17533"/>
                    <a:pt x="91549" y="17955"/>
                    <a:pt x="91941" y="18408"/>
                  </a:cubicBezTo>
                  <a:lnTo>
                    <a:pt x="151318" y="87100"/>
                  </a:lnTo>
                  <a:cubicBezTo>
                    <a:pt x="152179" y="88096"/>
                    <a:pt x="152069" y="89600"/>
                    <a:pt x="151075" y="90460"/>
                  </a:cubicBezTo>
                  <a:cubicBezTo>
                    <a:pt x="150644" y="90831"/>
                    <a:pt x="150094" y="91037"/>
                    <a:pt x="149525" y="91039"/>
                  </a:cubicBezTo>
                  <a:lnTo>
                    <a:pt x="118548" y="91126"/>
                  </a:lnTo>
                  <a:cubicBezTo>
                    <a:pt x="114609" y="91137"/>
                    <a:pt x="111423" y="94333"/>
                    <a:pt x="111424" y="98270"/>
                  </a:cubicBezTo>
                  <a:lnTo>
                    <a:pt x="111427" y="138162"/>
                  </a:lnTo>
                  <a:cubicBezTo>
                    <a:pt x="111427" y="139476"/>
                    <a:pt x="110361" y="140542"/>
                    <a:pt x="109046" y="140542"/>
                  </a:cubicBezTo>
                  <a:lnTo>
                    <a:pt x="56658" y="140542"/>
                  </a:lnTo>
                  <a:cubicBezTo>
                    <a:pt x="55343" y="140542"/>
                    <a:pt x="54277" y="139476"/>
                    <a:pt x="54277" y="138161"/>
                  </a:cubicBezTo>
                  <a:lnTo>
                    <a:pt x="54274" y="98488"/>
                  </a:lnTo>
                  <a:cubicBezTo>
                    <a:pt x="54273" y="94534"/>
                    <a:pt x="51061" y="91332"/>
                    <a:pt x="47107" y="91345"/>
                  </a:cubicBezTo>
                  <a:lnTo>
                    <a:pt x="16675" y="91441"/>
                  </a:lnTo>
                  <a:cubicBezTo>
                    <a:pt x="15361" y="91445"/>
                    <a:pt x="14292" y="90382"/>
                    <a:pt x="14288" y="89066"/>
                  </a:cubicBezTo>
                  <a:cubicBezTo>
                    <a:pt x="14286" y="88497"/>
                    <a:pt x="14488" y="87945"/>
                    <a:pt x="14859" y="87512"/>
                  </a:cubicBezTo>
                  <a:lnTo>
                    <a:pt x="73882" y="18458"/>
                  </a:lnTo>
                  <a:cubicBezTo>
                    <a:pt x="77870" y="13793"/>
                    <a:pt x="84682" y="12969"/>
                    <a:pt x="89637" y="163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51" name="text">
            <a:extLst>
              <a:ext uri="{FF2B5EF4-FFF2-40B4-BE49-F238E27FC236}">
                <a16:creationId xmlns:a16="http://schemas.microsoft.com/office/drawing/2014/main" id="{9DE31029-F097-53F2-EA2B-E502897E7B9F}"/>
              </a:ext>
            </a:extLst>
          </p:cNvPr>
          <p:cNvSpPr/>
          <p:nvPr/>
        </p:nvSpPr>
        <p:spPr>
          <a:xfrm>
            <a:off x="6880572" y="199711"/>
            <a:ext cx="5423919" cy="6180768"/>
          </a:xfrm>
          <a:prstGeom prst="roundRect">
            <a:avLst>
              <a:gd name="adj" fmla="val 49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>
              <a:lnSpc>
                <a:spcPct val="150000"/>
              </a:lnSpc>
            </a:pPr>
            <a:r>
              <a:rPr lang="en-US" altLang="zh-CN" sz="2268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一些故事</a:t>
            </a:r>
            <a:endParaRPr lang="en-US" altLang="zh-CN" sz="238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 defTabSz="808734"/>
            <a:endParaRPr lang="en-US" altLang="zh-CN" sz="119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indent="406815" algn="just" defTabSz="808734"/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黑屏原名“死狗”。此名来自伟大的物理张老师，用以形容上课走神不认真的同学。晚饭时，将电脑用一张 </a:t>
            </a:r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黑屏，为了便于打开电脑，这与“死狗”所形容的很像，便称这 </a:t>
            </a:r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</a:t>
            </a:r>
            <a:r>
              <a:rPr lang="zh-CN" altLang="en-US" sz="1701" b="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“死狗”</a:t>
            </a:r>
            <a:r>
              <a:rPr lang="zh-CN" altLang="en-US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</a:t>
            </a:r>
          </a:p>
        </p:txBody>
      </p:sp>
      <p:sp>
        <p:nvSpPr>
          <p:cNvPr id="54" name="ic_info">
            <a:extLst>
              <a:ext uri="{FF2B5EF4-FFF2-40B4-BE49-F238E27FC236}">
                <a16:creationId xmlns:a16="http://schemas.microsoft.com/office/drawing/2014/main" id="{83770B5B-F099-474E-6F2F-5B4C72AEB2D0}"/>
              </a:ext>
            </a:extLst>
          </p:cNvPr>
          <p:cNvSpPr/>
          <p:nvPr/>
        </p:nvSpPr>
        <p:spPr>
          <a:xfrm>
            <a:off x="7200107" y="438876"/>
            <a:ext cx="355134" cy="355134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5" name="知道了按钮">
            <a:extLst>
              <a:ext uri="{FF2B5EF4-FFF2-40B4-BE49-F238E27FC236}">
                <a16:creationId xmlns:a16="http://schemas.microsoft.com/office/drawing/2014/main" id="{DCC7048C-4657-010B-BF31-11876B527211}"/>
              </a:ext>
            </a:extLst>
          </p:cNvPr>
          <p:cNvSpPr/>
          <p:nvPr/>
        </p:nvSpPr>
        <p:spPr>
          <a:xfrm>
            <a:off x="7869182" y="5435831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  <p:sp>
        <p:nvSpPr>
          <p:cNvPr id="57" name="分割条2">
            <a:extLst>
              <a:ext uri="{FF2B5EF4-FFF2-40B4-BE49-F238E27FC236}">
                <a16:creationId xmlns:a16="http://schemas.microsoft.com/office/drawing/2014/main" id="{C4986AEB-8AB6-A093-5627-A322F26388D7}"/>
              </a:ext>
            </a:extLst>
          </p:cNvPr>
          <p:cNvSpPr/>
          <p:nvPr/>
        </p:nvSpPr>
        <p:spPr>
          <a:xfrm>
            <a:off x="6774468" y="132717"/>
            <a:ext cx="20410" cy="612300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rgbClr val="FFFFFF">
              <a:alpha val="14902"/>
            </a:srgb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E6BBEDB-C0E6-EAB2-FDF6-D61B04F5FFD6}"/>
              </a:ext>
            </a:extLst>
          </p:cNvPr>
          <p:cNvSpPr txBox="1"/>
          <p:nvPr/>
        </p:nvSpPr>
        <p:spPr>
          <a:xfrm>
            <a:off x="6940822" y="2260278"/>
            <a:ext cx="52877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06815" algn="just" defTabSz="808734"/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再讲详细一点：</a:t>
            </a:r>
            <a:r>
              <a:rPr lang="zh-CN" altLang="en-US" sz="1800" b="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为什么需要黑屏？</a:t>
            </a:r>
            <a:r>
              <a:rPr lang="zh-CN" altLang="en-US" sz="1800" dirty="0">
                <a:solidFill>
                  <a:prstClr val="white">
                    <a:lumMod val="5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（机翻）</a:t>
            </a:r>
            <a:endParaRPr lang="en-US" altLang="zh-CN" sz="1800" dirty="0">
              <a:solidFill>
                <a:prstClr val="white">
                  <a:lumMod val="5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indent="406815" algn="just" defTabSz="808734"/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在学校当电教太难了。当你想卷或有其他急事时，而没有时间让电脑关机（毕竟至少</a:t>
            </a:r>
            <a:r>
              <a: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20</a:t>
            </a:r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秒），或者等待电脑开机，而死狗正是你需要的。同样，把它列在任务计划程序中，如果你忘记了关电脑，也不用在意它，因为电脑会准时黑屏。总而言之，这东西真的不错。你不仅能观赏它的创意，还能欣赏它 </a:t>
            </a:r>
            <a:r>
              <a:rPr lang="en-US" altLang="zh-CN" sz="1800" dirty="0" err="1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r>
              <a: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的设计风格。我大概可能世界上第一个用 </a:t>
            </a:r>
            <a:r>
              <a:rPr lang="en-US" altLang="zh-CN" sz="1800" dirty="0" err="1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r>
              <a: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设计风格制作</a:t>
            </a:r>
            <a:r>
              <a: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的人吧。</a:t>
            </a:r>
            <a:endParaRPr lang="en-US" altLang="zh-CN" sz="180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F6B5C57-E841-D3B5-A694-0E2A6726F242}"/>
              </a:ext>
            </a:extLst>
          </p:cNvPr>
          <p:cNvGrpSpPr/>
          <p:nvPr/>
        </p:nvGrpSpPr>
        <p:grpSpPr>
          <a:xfrm>
            <a:off x="7416996" y="6543429"/>
            <a:ext cx="4469839" cy="2375459"/>
            <a:chOff x="7357611" y="2121574"/>
            <a:chExt cx="4469839" cy="2375459"/>
          </a:xfrm>
        </p:grpSpPr>
        <p:pic>
          <p:nvPicPr>
            <p:cNvPr id="64" name="Mr Zhang" descr="一些人站在街道上&#10;&#10;描述已自动生成">
              <a:extLst>
                <a:ext uri="{FF2B5EF4-FFF2-40B4-BE49-F238E27FC236}">
                  <a16:creationId xmlns:a16="http://schemas.microsoft.com/office/drawing/2014/main" id="{F3F2197D-5DF8-BC23-4FAE-2086E24C1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103" y="2121574"/>
              <a:ext cx="1152294" cy="1152294"/>
            </a:xfrm>
            <a:prstGeom prst="roundRect">
              <a:avLst>
                <a:gd name="adj" fmla="val 10389"/>
              </a:avLst>
            </a:prstGeom>
          </p:spPr>
        </p:pic>
        <p:sp>
          <p:nvSpPr>
            <p:cNvPr id="65" name="NDW">
              <a:extLst>
                <a:ext uri="{FF2B5EF4-FFF2-40B4-BE49-F238E27FC236}">
                  <a16:creationId xmlns:a16="http://schemas.microsoft.com/office/drawing/2014/main" id="{0BCB08E7-D34A-EE34-B1E8-7F06FB2D2D30}"/>
                </a:ext>
              </a:extLst>
            </p:cNvPr>
            <p:cNvSpPr/>
            <p:nvPr/>
          </p:nvSpPr>
          <p:spPr>
            <a:xfrm>
              <a:off x="9407708" y="4192582"/>
              <a:ext cx="217568" cy="217567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rgbClr val="0A59F7">
                <a:alpha val="69804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1274AF9-051E-A2B6-96B2-117A67472D5F}"/>
                </a:ext>
              </a:extLst>
            </p:cNvPr>
            <p:cNvSpPr txBox="1"/>
            <p:nvPr/>
          </p:nvSpPr>
          <p:spPr>
            <a:xfrm>
              <a:off x="7357611" y="3389037"/>
              <a:ext cx="446983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08734"/>
              <a:r>
                <a:rPr lang="zh-CN" altLang="en-US" sz="1600" dirty="0">
                  <a:solidFill>
                    <a:srgbClr val="E7E6E6">
                      <a:lumMod val="50000"/>
                    </a:srgb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伟大的物理张老师</a:t>
              </a:r>
              <a:endParaRPr lang="en-US" altLang="zh-CN" sz="1600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ctr" defTabSz="808734"/>
              <a:endParaRPr lang="en-US" altLang="zh-CN" sz="1600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endParaRPr lang="en-US" altLang="zh-CN" sz="1600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ctr" defTabSz="808734"/>
              <a:r>
                <a:rPr lang="zh-CN" altLang="en-US" sz="18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更多故事可以前往</a:t>
              </a:r>
              <a:r>
                <a:rPr lang="en-US" altLang="zh-CN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ND’s</a:t>
              </a:r>
              <a:r>
                <a:rPr lang="zh-CN" altLang="en-US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</a:t>
              </a:r>
              <a:r>
                <a:rPr lang="en-US" altLang="zh-CN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Website</a:t>
              </a:r>
              <a:r>
                <a:rPr lang="zh-CN" altLang="en-US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</a:t>
              </a:r>
              <a:r>
                <a:rPr lang="zh-CN" altLang="en-US" sz="18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查看</a:t>
              </a:r>
              <a:endPara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pic>
        <p:nvPicPr>
          <p:cNvPr id="7" name="光标1" descr="图标&#10;&#10;低可信度描述已自动生成">
            <a:extLst>
              <a:ext uri="{FF2B5EF4-FFF2-40B4-BE49-F238E27FC236}">
                <a16:creationId xmlns:a16="http://schemas.microsoft.com/office/drawing/2014/main" id="{27B57BE8-721F-EA9C-A826-41194884FEAE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5" b="32703"/>
          <a:stretch/>
        </p:blipFill>
        <p:spPr>
          <a:xfrm>
            <a:off x="5140788" y="6876093"/>
            <a:ext cx="353874" cy="486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82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059942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3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302042" y="285210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551263" y="319421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3.0.0.12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43000" y="446165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ic_dd_bord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6" y="2006405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ic_dd_filled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4177540-55E3-8125-8593-D4ACE07CC0FD}"/>
              </a:ext>
            </a:extLst>
          </p:cNvPr>
          <p:cNvGrpSpPr/>
          <p:nvPr/>
        </p:nvGrpSpPr>
        <p:grpSpPr>
          <a:xfrm>
            <a:off x="2700412" y="2827391"/>
            <a:ext cx="3905816" cy="627315"/>
            <a:chOff x="2700412" y="2827391"/>
            <a:chExt cx="3905816" cy="627315"/>
          </a:xfrm>
        </p:grpSpPr>
        <p:sp>
          <p:nvSpPr>
            <p:cNvPr id="40" name="Story"/>
            <p:cNvSpPr/>
            <p:nvPr/>
          </p:nvSpPr>
          <p:spPr>
            <a:xfrm>
              <a:off x="2700412" y="2827391"/>
              <a:ext cx="3905816" cy="62731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  <a:alpha val="36863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  <p:sp>
          <p:nvSpPr>
            <p:cNvPr id="4" name="ic_jump">
              <a:extLst>
                <a:ext uri="{FF2B5EF4-FFF2-40B4-BE49-F238E27FC236}">
                  <a16:creationId xmlns:a16="http://schemas.microsoft.com/office/drawing/2014/main" id="{7F2761B6-3935-42F5-A8B9-E8268C2E7D25}"/>
                </a:ext>
              </a:extLst>
            </p:cNvPr>
            <p:cNvSpPr/>
            <p:nvPr/>
          </p:nvSpPr>
          <p:spPr>
            <a:xfrm>
              <a:off x="6349527" y="3054935"/>
              <a:ext cx="92117" cy="168187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6" name="ic_info">
              <a:extLst>
                <a:ext uri="{FF2B5EF4-FFF2-40B4-BE49-F238E27FC236}">
                  <a16:creationId xmlns:a16="http://schemas.microsoft.com/office/drawing/2014/main" id="{AD7795F6-7579-4192-8971-952DE9E0C580}"/>
                </a:ext>
              </a:extLst>
            </p:cNvPr>
            <p:cNvSpPr/>
            <p:nvPr/>
          </p:nvSpPr>
          <p:spPr>
            <a:xfrm>
              <a:off x="2874292" y="2983099"/>
              <a:ext cx="301549" cy="30155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58" name="分割条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0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opin2-Github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98360" y="3553747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Github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仓库</a:t>
                </a:r>
              </a:p>
            </p:txBody>
          </p:sp>
          <p:sp>
            <p:nvSpPr>
              <p:cNvPr id="53" name="ic_jump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6" name="ic_link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grpSp>
        <p:nvGrpSpPr>
          <p:cNvPr id="15" name="opin0-check">
            <a:extLst>
              <a:ext uri="{FF2B5EF4-FFF2-40B4-BE49-F238E27FC236}">
                <a16:creationId xmlns:a16="http://schemas.microsoft.com/office/drawing/2014/main" id="{96F60E67-6ED1-B6DC-C462-F9AF98B0FB7A}"/>
              </a:ext>
            </a:extLst>
          </p:cNvPr>
          <p:cNvGrpSpPr/>
          <p:nvPr/>
        </p:nvGrpSpPr>
        <p:grpSpPr>
          <a:xfrm>
            <a:off x="2698360" y="2103851"/>
            <a:ext cx="3905816" cy="627314"/>
            <a:chOff x="601817" y="1847959"/>
            <a:chExt cx="3444620" cy="553241"/>
          </a:xfrm>
        </p:grpSpPr>
        <p:grpSp>
          <p:nvGrpSpPr>
            <p:cNvPr id="5" name="opin0-check">
              <a:extLst>
                <a:ext uri="{FF2B5EF4-FFF2-40B4-BE49-F238E27FC236}">
                  <a16:creationId xmlns:a16="http://schemas.microsoft.com/office/drawing/2014/main" id="{E92A4CA3-1435-B1AB-659B-51E979D2523E}"/>
                </a:ext>
              </a:extLst>
            </p:cNvPr>
            <p:cNvGrpSpPr/>
            <p:nvPr/>
          </p:nvGrpSpPr>
          <p:grpSpPr>
            <a:xfrm>
              <a:off x="601817" y="1847959"/>
              <a:ext cx="3444620" cy="553241"/>
              <a:chOff x="3799586" y="3476296"/>
              <a:chExt cx="4592826" cy="737654"/>
            </a:xfrm>
          </p:grpSpPr>
          <p:sp>
            <p:nvSpPr>
              <p:cNvPr id="9" name="Story">
                <a:hlinkClick r:id="rId7"/>
                <a:extLst>
                  <a:ext uri="{FF2B5EF4-FFF2-40B4-BE49-F238E27FC236}">
                    <a16:creationId xmlns:a16="http://schemas.microsoft.com/office/drawing/2014/main" id="{213330A8-C497-5434-89A3-D2AD3577E892}"/>
                  </a:ext>
                </a:extLst>
              </p:cNvPr>
              <p:cNvSpPr/>
              <p:nvPr/>
            </p:nvSpPr>
            <p:spPr>
              <a:xfrm>
                <a:off x="3799586" y="3476296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</a:t>
                </a:r>
                <a:r>
                  <a:rPr lang="zh-CN" altLang="en-US" sz="1701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检查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更新</a:t>
                </a:r>
              </a:p>
            </p:txBody>
          </p:sp>
          <p:sp>
            <p:nvSpPr>
              <p:cNvPr id="11" name="ic_jump">
                <a:extLst>
                  <a:ext uri="{FF2B5EF4-FFF2-40B4-BE49-F238E27FC236}">
                    <a16:creationId xmlns:a16="http://schemas.microsoft.com/office/drawing/2014/main" id="{A2D1E70F-6C65-3868-B166-CFEBA4D8131A}"/>
                  </a:ext>
                </a:extLst>
              </p:cNvPr>
              <p:cNvSpPr/>
              <p:nvPr/>
            </p:nvSpPr>
            <p:spPr>
              <a:xfrm>
                <a:off x="8090559" y="3743864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13" name="ic_upgrade">
              <a:hlinkClick r:id="rId7"/>
              <a:extLst>
                <a:ext uri="{FF2B5EF4-FFF2-40B4-BE49-F238E27FC236}">
                  <a16:creationId xmlns:a16="http://schemas.microsoft.com/office/drawing/2014/main" id="{84A0F826-F7F0-38DF-DA19-460680D110DB}"/>
                </a:ext>
              </a:extLst>
            </p:cNvPr>
            <p:cNvSpPr/>
            <p:nvPr/>
          </p:nvSpPr>
          <p:spPr>
            <a:xfrm>
              <a:off x="756975" y="1970895"/>
              <a:ext cx="265942" cy="275174"/>
            </a:xfrm>
            <a:custGeom>
              <a:avLst/>
              <a:gdLst>
                <a:gd name="connsiteX0" fmla="*/ 63022 w 166186"/>
                <a:gd name="connsiteY0" fmla="*/ 9175 h 183404"/>
                <a:gd name="connsiteX1" fmla="*/ 3998 w 166186"/>
                <a:gd name="connsiteY1" fmla="*/ 78229 h 183404"/>
                <a:gd name="connsiteX2" fmla="*/ 0 w 166186"/>
                <a:gd name="connsiteY2" fmla="*/ 89109 h 183404"/>
                <a:gd name="connsiteX3" fmla="*/ 60 w 166186"/>
                <a:gd name="connsiteY3" fmla="*/ 90477 h 183404"/>
                <a:gd name="connsiteX4" fmla="*/ 16719 w 166186"/>
                <a:gd name="connsiteY4" fmla="*/ 105727 h 183404"/>
                <a:gd name="connsiteX5" fmla="*/ 39980 w 166186"/>
                <a:gd name="connsiteY5" fmla="*/ 105643 h 183404"/>
                <a:gd name="connsiteX6" fmla="*/ 39989 w 166186"/>
                <a:gd name="connsiteY6" fmla="*/ 138162 h 183404"/>
                <a:gd name="connsiteX7" fmla="*/ 56658 w 166186"/>
                <a:gd name="connsiteY7" fmla="*/ 154830 h 183404"/>
                <a:gd name="connsiteX8" fmla="*/ 109046 w 166186"/>
                <a:gd name="connsiteY8" fmla="*/ 154830 h 183404"/>
                <a:gd name="connsiteX9" fmla="*/ 110412 w 166186"/>
                <a:gd name="connsiteY9" fmla="*/ 154775 h 183404"/>
                <a:gd name="connsiteX10" fmla="*/ 125714 w 166186"/>
                <a:gd name="connsiteY10" fmla="*/ 138161 h 183404"/>
                <a:gd name="connsiteX11" fmla="*/ 125705 w 166186"/>
                <a:gd name="connsiteY11" fmla="*/ 105386 h 183404"/>
                <a:gd name="connsiteX12" fmla="*/ 149566 w 166186"/>
                <a:gd name="connsiteY12" fmla="*/ 105326 h 183404"/>
                <a:gd name="connsiteX13" fmla="*/ 160418 w 166186"/>
                <a:gd name="connsiteY13" fmla="*/ 101269 h 183404"/>
                <a:gd name="connsiteX14" fmla="*/ 162127 w 166186"/>
                <a:gd name="connsiteY14" fmla="*/ 77757 h 183404"/>
                <a:gd name="connsiteX15" fmla="*/ 102749 w 166186"/>
                <a:gd name="connsiteY15" fmla="*/ 9065 h 183404"/>
                <a:gd name="connsiteX16" fmla="*/ 99952 w 166186"/>
                <a:gd name="connsiteY16" fmla="*/ 6283 h 183404"/>
                <a:gd name="connsiteX17" fmla="*/ 63022 w 166186"/>
                <a:gd name="connsiteY17" fmla="*/ 9175 h 183404"/>
                <a:gd name="connsiteX18" fmla="*/ 116189 w 166186"/>
                <a:gd name="connsiteY18" fmla="*/ 169117 h 183404"/>
                <a:gd name="connsiteX19" fmla="*/ 123333 w 166186"/>
                <a:gd name="connsiteY19" fmla="*/ 176261 h 183404"/>
                <a:gd name="connsiteX20" fmla="*/ 116189 w 166186"/>
                <a:gd name="connsiteY20" fmla="*/ 183405 h 183404"/>
                <a:gd name="connsiteX21" fmla="*/ 49514 w 166186"/>
                <a:gd name="connsiteY21" fmla="*/ 183405 h 183404"/>
                <a:gd name="connsiteX22" fmla="*/ 42371 w 166186"/>
                <a:gd name="connsiteY22" fmla="*/ 176261 h 183404"/>
                <a:gd name="connsiteX23" fmla="*/ 49514 w 166186"/>
                <a:gd name="connsiteY23" fmla="*/ 169117 h 183404"/>
                <a:gd name="connsiteX24" fmla="*/ 116189 w 166186"/>
                <a:gd name="connsiteY24" fmla="*/ 169117 h 183404"/>
                <a:gd name="connsiteX25" fmla="*/ 89637 w 166186"/>
                <a:gd name="connsiteY25" fmla="*/ 16354 h 183404"/>
                <a:gd name="connsiteX26" fmla="*/ 90669 w 166186"/>
                <a:gd name="connsiteY26" fmla="*/ 17144 h 183404"/>
                <a:gd name="connsiteX27" fmla="*/ 91941 w 166186"/>
                <a:gd name="connsiteY27" fmla="*/ 18408 h 183404"/>
                <a:gd name="connsiteX28" fmla="*/ 151318 w 166186"/>
                <a:gd name="connsiteY28" fmla="*/ 87100 h 183404"/>
                <a:gd name="connsiteX29" fmla="*/ 151075 w 166186"/>
                <a:gd name="connsiteY29" fmla="*/ 90460 h 183404"/>
                <a:gd name="connsiteX30" fmla="*/ 149525 w 166186"/>
                <a:gd name="connsiteY30" fmla="*/ 91039 h 183404"/>
                <a:gd name="connsiteX31" fmla="*/ 118548 w 166186"/>
                <a:gd name="connsiteY31" fmla="*/ 91126 h 183404"/>
                <a:gd name="connsiteX32" fmla="*/ 111424 w 166186"/>
                <a:gd name="connsiteY32" fmla="*/ 98270 h 183404"/>
                <a:gd name="connsiteX33" fmla="*/ 111427 w 166186"/>
                <a:gd name="connsiteY33" fmla="*/ 138162 h 183404"/>
                <a:gd name="connsiteX34" fmla="*/ 109046 w 166186"/>
                <a:gd name="connsiteY34" fmla="*/ 140542 h 183404"/>
                <a:gd name="connsiteX35" fmla="*/ 56658 w 166186"/>
                <a:gd name="connsiteY35" fmla="*/ 140542 h 183404"/>
                <a:gd name="connsiteX36" fmla="*/ 54277 w 166186"/>
                <a:gd name="connsiteY36" fmla="*/ 138161 h 183404"/>
                <a:gd name="connsiteX37" fmla="*/ 54274 w 166186"/>
                <a:gd name="connsiteY37" fmla="*/ 98488 h 183404"/>
                <a:gd name="connsiteX38" fmla="*/ 47107 w 166186"/>
                <a:gd name="connsiteY38" fmla="*/ 91345 h 183404"/>
                <a:gd name="connsiteX39" fmla="*/ 16675 w 166186"/>
                <a:gd name="connsiteY39" fmla="*/ 91441 h 183404"/>
                <a:gd name="connsiteX40" fmla="*/ 14288 w 166186"/>
                <a:gd name="connsiteY40" fmla="*/ 89066 h 183404"/>
                <a:gd name="connsiteX41" fmla="*/ 14859 w 166186"/>
                <a:gd name="connsiteY41" fmla="*/ 87512 h 183404"/>
                <a:gd name="connsiteX42" fmla="*/ 73882 w 166186"/>
                <a:gd name="connsiteY42" fmla="*/ 18458 h 183404"/>
                <a:gd name="connsiteX43" fmla="*/ 89637 w 166186"/>
                <a:gd name="connsiteY43" fmla="*/ 16354 h 18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6186" h="183404">
                  <a:moveTo>
                    <a:pt x="63022" y="9175"/>
                  </a:moveTo>
                  <a:lnTo>
                    <a:pt x="3998" y="78229"/>
                  </a:lnTo>
                  <a:cubicBezTo>
                    <a:pt x="1407" y="81261"/>
                    <a:pt x="-12" y="85121"/>
                    <a:pt x="0" y="89109"/>
                  </a:cubicBezTo>
                  <a:lnTo>
                    <a:pt x="60" y="90477"/>
                  </a:lnTo>
                  <a:cubicBezTo>
                    <a:pt x="781" y="99041"/>
                    <a:pt x="7974" y="105754"/>
                    <a:pt x="16719" y="105727"/>
                  </a:cubicBezTo>
                  <a:lnTo>
                    <a:pt x="39980" y="105643"/>
                  </a:lnTo>
                  <a:lnTo>
                    <a:pt x="39989" y="138162"/>
                  </a:lnTo>
                  <a:cubicBezTo>
                    <a:pt x="39989" y="147367"/>
                    <a:pt x="47452" y="154830"/>
                    <a:pt x="56658" y="154830"/>
                  </a:cubicBezTo>
                  <a:lnTo>
                    <a:pt x="109046" y="154830"/>
                  </a:lnTo>
                  <a:lnTo>
                    <a:pt x="110412" y="154775"/>
                  </a:lnTo>
                  <a:cubicBezTo>
                    <a:pt x="118979" y="154079"/>
                    <a:pt x="125714" y="146907"/>
                    <a:pt x="125714" y="138161"/>
                  </a:cubicBezTo>
                  <a:lnTo>
                    <a:pt x="125705" y="105386"/>
                  </a:lnTo>
                  <a:lnTo>
                    <a:pt x="149566" y="105326"/>
                  </a:lnTo>
                  <a:cubicBezTo>
                    <a:pt x="153553" y="105314"/>
                    <a:pt x="157403" y="103875"/>
                    <a:pt x="160418" y="101269"/>
                  </a:cubicBezTo>
                  <a:cubicBezTo>
                    <a:pt x="167382" y="95248"/>
                    <a:pt x="168148" y="84722"/>
                    <a:pt x="162127" y="77757"/>
                  </a:cubicBezTo>
                  <a:lnTo>
                    <a:pt x="102749" y="9065"/>
                  </a:lnTo>
                  <a:cubicBezTo>
                    <a:pt x="101888" y="8069"/>
                    <a:pt x="100953" y="7139"/>
                    <a:pt x="99952" y="6283"/>
                  </a:cubicBezTo>
                  <a:cubicBezTo>
                    <a:pt x="88955" y="-3117"/>
                    <a:pt x="72421" y="-1822"/>
                    <a:pt x="63022" y="9175"/>
                  </a:cubicBezTo>
                  <a:close/>
                  <a:moveTo>
                    <a:pt x="116189" y="169117"/>
                  </a:moveTo>
                  <a:cubicBezTo>
                    <a:pt x="120135" y="169117"/>
                    <a:pt x="123333" y="172316"/>
                    <a:pt x="123333" y="176261"/>
                  </a:cubicBezTo>
                  <a:cubicBezTo>
                    <a:pt x="123333" y="180206"/>
                    <a:pt x="120135" y="183405"/>
                    <a:pt x="116189" y="183405"/>
                  </a:cubicBezTo>
                  <a:lnTo>
                    <a:pt x="49514" y="183405"/>
                  </a:lnTo>
                  <a:cubicBezTo>
                    <a:pt x="45569" y="183405"/>
                    <a:pt x="42371" y="180206"/>
                    <a:pt x="42371" y="176261"/>
                  </a:cubicBezTo>
                  <a:cubicBezTo>
                    <a:pt x="42371" y="172316"/>
                    <a:pt x="45569" y="169117"/>
                    <a:pt x="49514" y="169117"/>
                  </a:cubicBezTo>
                  <a:lnTo>
                    <a:pt x="116189" y="169117"/>
                  </a:lnTo>
                  <a:close/>
                  <a:moveTo>
                    <a:pt x="89637" y="16354"/>
                  </a:moveTo>
                  <a:lnTo>
                    <a:pt x="90669" y="17144"/>
                  </a:lnTo>
                  <a:cubicBezTo>
                    <a:pt x="91124" y="17533"/>
                    <a:pt x="91549" y="17955"/>
                    <a:pt x="91941" y="18408"/>
                  </a:cubicBezTo>
                  <a:lnTo>
                    <a:pt x="151318" y="87100"/>
                  </a:lnTo>
                  <a:cubicBezTo>
                    <a:pt x="152179" y="88096"/>
                    <a:pt x="152069" y="89600"/>
                    <a:pt x="151075" y="90460"/>
                  </a:cubicBezTo>
                  <a:cubicBezTo>
                    <a:pt x="150644" y="90831"/>
                    <a:pt x="150094" y="91037"/>
                    <a:pt x="149525" y="91039"/>
                  </a:cubicBezTo>
                  <a:lnTo>
                    <a:pt x="118548" y="91126"/>
                  </a:lnTo>
                  <a:cubicBezTo>
                    <a:pt x="114609" y="91137"/>
                    <a:pt x="111423" y="94333"/>
                    <a:pt x="111424" y="98270"/>
                  </a:cubicBezTo>
                  <a:lnTo>
                    <a:pt x="111427" y="138162"/>
                  </a:lnTo>
                  <a:cubicBezTo>
                    <a:pt x="111427" y="139476"/>
                    <a:pt x="110361" y="140542"/>
                    <a:pt x="109046" y="140542"/>
                  </a:cubicBezTo>
                  <a:lnTo>
                    <a:pt x="56658" y="140542"/>
                  </a:lnTo>
                  <a:cubicBezTo>
                    <a:pt x="55343" y="140542"/>
                    <a:pt x="54277" y="139476"/>
                    <a:pt x="54277" y="138161"/>
                  </a:cubicBezTo>
                  <a:lnTo>
                    <a:pt x="54274" y="98488"/>
                  </a:lnTo>
                  <a:cubicBezTo>
                    <a:pt x="54273" y="94534"/>
                    <a:pt x="51061" y="91332"/>
                    <a:pt x="47107" y="91345"/>
                  </a:cubicBezTo>
                  <a:lnTo>
                    <a:pt x="16675" y="91441"/>
                  </a:lnTo>
                  <a:cubicBezTo>
                    <a:pt x="15361" y="91445"/>
                    <a:pt x="14292" y="90382"/>
                    <a:pt x="14288" y="89066"/>
                  </a:cubicBezTo>
                  <a:cubicBezTo>
                    <a:pt x="14286" y="88497"/>
                    <a:pt x="14488" y="87945"/>
                    <a:pt x="14859" y="87512"/>
                  </a:cubicBezTo>
                  <a:lnTo>
                    <a:pt x="73882" y="18458"/>
                  </a:lnTo>
                  <a:cubicBezTo>
                    <a:pt x="77870" y="13793"/>
                    <a:pt x="84682" y="12969"/>
                    <a:pt x="89637" y="1635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51" name="text">
            <a:extLst>
              <a:ext uri="{FF2B5EF4-FFF2-40B4-BE49-F238E27FC236}">
                <a16:creationId xmlns:a16="http://schemas.microsoft.com/office/drawing/2014/main" id="{9DE31029-F097-53F2-EA2B-E502897E7B9F}"/>
              </a:ext>
            </a:extLst>
          </p:cNvPr>
          <p:cNvSpPr/>
          <p:nvPr/>
        </p:nvSpPr>
        <p:spPr>
          <a:xfrm>
            <a:off x="6880572" y="199711"/>
            <a:ext cx="5423919" cy="6180768"/>
          </a:xfrm>
          <a:prstGeom prst="roundRect">
            <a:avLst>
              <a:gd name="adj" fmla="val 49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>
              <a:lnSpc>
                <a:spcPct val="150000"/>
              </a:lnSpc>
            </a:pPr>
            <a:r>
              <a:rPr lang="en-US" altLang="zh-CN" sz="2268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一些故事</a:t>
            </a:r>
            <a:endParaRPr lang="en-US" altLang="zh-CN" sz="238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 defTabSz="808734"/>
            <a:endParaRPr lang="en-US" altLang="zh-CN" sz="119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indent="406815" algn="just" defTabSz="808734"/>
            <a:r>
              <a:rPr lang="zh-CN" altLang="en-US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黑屏原名“死狗”。此名来自伟大的物理张老师，用以形容上课走神不认真的同学。晚饭时，将电脑用一张 </a:t>
            </a:r>
            <a:r>
              <a:rPr lang="en-US" altLang="zh-CN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黑屏，为了便于打开电脑，这与“死狗”所形容的很像，便称这 </a:t>
            </a:r>
            <a:r>
              <a:rPr lang="en-US" altLang="zh-CN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</a:t>
            </a:r>
            <a:r>
              <a:rPr lang="zh-CN" altLang="en-US" sz="1590" b="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“死狗”</a:t>
            </a:r>
            <a:r>
              <a:rPr lang="zh-CN" altLang="en-US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en-US" altLang="zh-CN" sz="159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</a:t>
            </a:r>
          </a:p>
        </p:txBody>
      </p:sp>
      <p:sp>
        <p:nvSpPr>
          <p:cNvPr id="54" name="ic_info">
            <a:extLst>
              <a:ext uri="{FF2B5EF4-FFF2-40B4-BE49-F238E27FC236}">
                <a16:creationId xmlns:a16="http://schemas.microsoft.com/office/drawing/2014/main" id="{83770B5B-F099-474E-6F2F-5B4C72AEB2D0}"/>
              </a:ext>
            </a:extLst>
          </p:cNvPr>
          <p:cNvSpPr/>
          <p:nvPr/>
        </p:nvSpPr>
        <p:spPr>
          <a:xfrm>
            <a:off x="7200107" y="438876"/>
            <a:ext cx="355134" cy="355134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5" name="知道了按钮">
            <a:extLst>
              <a:ext uri="{FF2B5EF4-FFF2-40B4-BE49-F238E27FC236}">
                <a16:creationId xmlns:a16="http://schemas.microsoft.com/office/drawing/2014/main" id="{DCC7048C-4657-010B-BF31-11876B527211}"/>
              </a:ext>
            </a:extLst>
          </p:cNvPr>
          <p:cNvSpPr/>
          <p:nvPr/>
        </p:nvSpPr>
        <p:spPr>
          <a:xfrm>
            <a:off x="7869182" y="5435831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  <p:sp>
        <p:nvSpPr>
          <p:cNvPr id="57" name="分割条2">
            <a:extLst>
              <a:ext uri="{FF2B5EF4-FFF2-40B4-BE49-F238E27FC236}">
                <a16:creationId xmlns:a16="http://schemas.microsoft.com/office/drawing/2014/main" id="{C4986AEB-8AB6-A093-5627-A322F26388D7}"/>
              </a:ext>
            </a:extLst>
          </p:cNvPr>
          <p:cNvSpPr/>
          <p:nvPr/>
        </p:nvSpPr>
        <p:spPr>
          <a:xfrm>
            <a:off x="6774468" y="132717"/>
            <a:ext cx="20410" cy="612300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rgbClr val="FFFFFF">
              <a:alpha val="14902"/>
            </a:srgb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E6BBEDB-C0E6-EAB2-FDF6-D61B04F5FFD6}"/>
              </a:ext>
            </a:extLst>
          </p:cNvPr>
          <p:cNvSpPr txBox="1"/>
          <p:nvPr/>
        </p:nvSpPr>
        <p:spPr>
          <a:xfrm>
            <a:off x="6948654" y="6832122"/>
            <a:ext cx="52877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06815" algn="just" defTabSz="808734"/>
            <a:r>
              <a:rPr lang="zh-CN" altLang="en-US" sz="1800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再讲详细一点：</a:t>
            </a:r>
            <a:r>
              <a:rPr lang="zh-CN" altLang="en-US" sz="1800" b="1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为什么需要黑屏？</a:t>
            </a:r>
            <a:r>
              <a:rPr lang="zh-CN" altLang="en-US" sz="1800" dirty="0">
                <a:solidFill>
                  <a:prstClr val="white">
                    <a:lumMod val="50000"/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（机翻）</a:t>
            </a:r>
            <a:endParaRPr lang="en-US" altLang="zh-CN" sz="1800" dirty="0">
              <a:solidFill>
                <a:prstClr val="white">
                  <a:lumMod val="50000"/>
                  <a:alpha val="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indent="406815" algn="just" defTabSz="808734"/>
            <a:r>
              <a:rPr lang="zh-CN" altLang="en-US" sz="1800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在学校当电教太难了。当你想卷或有其他急事时，而没有时间让电脑关机（毕竟至少</a:t>
            </a:r>
            <a:r>
              <a:rPr lang="en-US" altLang="zh-CN" sz="1800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20</a:t>
            </a:r>
            <a:r>
              <a:rPr lang="zh-CN" altLang="en-US" sz="1800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秒），或者等待电脑开机，而死狗正是你需要的。同样，把它列在任务计划程序中，如果你忘记了关电脑，也不用在意它，因为电脑会准时黑屏。总而言之，这东西真的不错。你不仅能观赏它的创意，还能欣赏它 </a:t>
            </a:r>
            <a:r>
              <a:rPr lang="en-US" altLang="zh-CN" sz="1800" dirty="0" err="1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r>
              <a:rPr lang="en-US" altLang="zh-CN" sz="1800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sz="1800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的设计风格。我大概可能世界上第一个用 </a:t>
            </a:r>
            <a:r>
              <a:rPr lang="en-US" altLang="zh-CN" sz="1800" dirty="0" err="1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HarmonyOS</a:t>
            </a:r>
            <a:r>
              <a:rPr lang="en-US" altLang="zh-CN" sz="1800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sz="1800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设计风格制作</a:t>
            </a:r>
            <a:r>
              <a:rPr lang="en-US" altLang="zh-CN" sz="1800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sz="1800" dirty="0">
                <a:solidFill>
                  <a:prstClr val="white">
                    <a:alpha val="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的人吧。</a:t>
            </a:r>
            <a:endParaRPr lang="en-US" altLang="zh-CN" sz="1800" dirty="0">
              <a:solidFill>
                <a:prstClr val="white">
                  <a:alpha val="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DF6F9BD-793D-1E6C-AC88-58B5DFDD9307}"/>
              </a:ext>
            </a:extLst>
          </p:cNvPr>
          <p:cNvGrpSpPr/>
          <p:nvPr/>
        </p:nvGrpSpPr>
        <p:grpSpPr>
          <a:xfrm>
            <a:off x="7357611" y="2121574"/>
            <a:ext cx="4469839" cy="2375459"/>
            <a:chOff x="7357611" y="2121574"/>
            <a:chExt cx="4469839" cy="2375459"/>
          </a:xfrm>
        </p:grpSpPr>
        <p:pic>
          <p:nvPicPr>
            <p:cNvPr id="12" name="Mr Zhang" descr="一些人站在街道上&#10;&#10;描述已自动生成">
              <a:extLst>
                <a:ext uri="{FF2B5EF4-FFF2-40B4-BE49-F238E27FC236}">
                  <a16:creationId xmlns:a16="http://schemas.microsoft.com/office/drawing/2014/main" id="{6E8956BD-DCE9-FF4A-AA5C-F479427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103" y="2121574"/>
              <a:ext cx="1152294" cy="1152294"/>
            </a:xfrm>
            <a:prstGeom prst="roundRect">
              <a:avLst>
                <a:gd name="adj" fmla="val 10389"/>
              </a:avLst>
            </a:prstGeom>
          </p:spPr>
        </p:pic>
        <p:sp>
          <p:nvSpPr>
            <p:cNvPr id="14" name="NDW">
              <a:extLst>
                <a:ext uri="{FF2B5EF4-FFF2-40B4-BE49-F238E27FC236}">
                  <a16:creationId xmlns:a16="http://schemas.microsoft.com/office/drawing/2014/main" id="{A4F74A19-FD58-B243-9C96-966E395436B1}"/>
                </a:ext>
              </a:extLst>
            </p:cNvPr>
            <p:cNvSpPr/>
            <p:nvPr/>
          </p:nvSpPr>
          <p:spPr>
            <a:xfrm>
              <a:off x="9407708" y="4192582"/>
              <a:ext cx="217568" cy="217567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rgbClr val="0A59F7">
                <a:alpha val="69804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C7A98C8-75CD-65BB-7C7E-A6423BD26981}"/>
                </a:ext>
              </a:extLst>
            </p:cNvPr>
            <p:cNvSpPr txBox="1"/>
            <p:nvPr/>
          </p:nvSpPr>
          <p:spPr>
            <a:xfrm>
              <a:off x="7357611" y="3389037"/>
              <a:ext cx="446983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08734"/>
              <a:r>
                <a:rPr lang="zh-CN" altLang="en-US" sz="1600" dirty="0">
                  <a:solidFill>
                    <a:srgbClr val="E7E6E6">
                      <a:lumMod val="50000"/>
                    </a:srgb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伟大的物理张老师</a:t>
              </a:r>
              <a:endParaRPr lang="en-US" altLang="zh-CN" sz="1600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ctr" defTabSz="808734"/>
              <a:endParaRPr lang="en-US" altLang="zh-CN" sz="1600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endParaRPr lang="en-US" altLang="zh-CN" sz="1600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ctr" defTabSz="808734"/>
              <a:r>
                <a:rPr lang="zh-CN" altLang="en-US" sz="18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更多故事可以前往</a:t>
              </a:r>
              <a:r>
                <a:rPr lang="en-US" altLang="zh-CN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ND’s</a:t>
              </a:r>
              <a:r>
                <a:rPr lang="zh-CN" altLang="en-US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</a:t>
              </a:r>
              <a:r>
                <a:rPr lang="en-US" altLang="zh-CN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Website</a:t>
              </a:r>
              <a:r>
                <a:rPr lang="zh-CN" altLang="en-US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</a:t>
              </a:r>
              <a:r>
                <a:rPr lang="zh-CN" altLang="en-US" sz="18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查看</a:t>
              </a:r>
              <a:endPara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85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Char"/>
      </p:transition>
    </mc:Choice>
    <mc:Fallback xmlns="">
      <p:transition advClick="0" advTm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opyright info"/>
          <p:cNvSpPr/>
          <p:nvPr/>
        </p:nvSpPr>
        <p:spPr>
          <a:xfrm>
            <a:off x="7059942" y="3694785"/>
            <a:ext cx="4871459" cy="531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Visual style complies with                      design style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©2022-2023 Nick DL all rights reserved</a:t>
            </a:r>
          </a:p>
          <a:p>
            <a:pPr algn="ctr" defTabSz="777629">
              <a:defRPr/>
            </a:pP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Made with Microsoft® PowerPoint®</a:t>
            </a:r>
          </a:p>
        </p:txBody>
      </p:sp>
      <p:grpSp>
        <p:nvGrpSpPr>
          <p:cNvPr id="2" name="HarmonyOS_logo">
            <a:extLst>
              <a:ext uri="{FF2B5EF4-FFF2-40B4-BE49-F238E27FC236}">
                <a16:creationId xmlns:a16="http://schemas.microsoft.com/office/drawing/2014/main" id="{AFB45B28-E653-692B-9469-B3ECFED20A2F}"/>
              </a:ext>
            </a:extLst>
          </p:cNvPr>
          <p:cNvGrpSpPr/>
          <p:nvPr/>
        </p:nvGrpSpPr>
        <p:grpSpPr>
          <a:xfrm>
            <a:off x="9562644" y="3721733"/>
            <a:ext cx="796514" cy="147997"/>
            <a:chOff x="4396748" y="5226980"/>
            <a:chExt cx="702462" cy="130522"/>
          </a:xfrm>
        </p:grpSpPr>
        <p:sp>
          <p:nvSpPr>
            <p:cNvPr id="24" name="任意多边形: 形状 23"/>
            <p:cNvSpPr/>
            <p:nvPr/>
          </p:nvSpPr>
          <p:spPr>
            <a:xfrm>
              <a:off x="4943634" y="5342355"/>
              <a:ext cx="66926" cy="13096"/>
            </a:xfrm>
            <a:custGeom>
              <a:avLst/>
              <a:gdLst>
                <a:gd name="connsiteX0" fmla="*/ 800 w 445890"/>
                <a:gd name="connsiteY0" fmla="*/ 169 h 87248"/>
                <a:gd name="connsiteX1" fmla="*/ 446691 w 445890"/>
                <a:gd name="connsiteY1" fmla="*/ 169 h 87248"/>
                <a:gd name="connsiteX2" fmla="*/ 446691 w 445890"/>
                <a:gd name="connsiteY2" fmla="*/ 87417 h 87248"/>
                <a:gd name="connsiteX3" fmla="*/ 800 w 445890"/>
                <a:gd name="connsiteY3" fmla="*/ 87417 h 8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890" h="87248">
                  <a:moveTo>
                    <a:pt x="800" y="169"/>
                  </a:moveTo>
                  <a:lnTo>
                    <a:pt x="446691" y="169"/>
                  </a:lnTo>
                  <a:lnTo>
                    <a:pt x="446691" y="87417"/>
                  </a:lnTo>
                  <a:lnTo>
                    <a:pt x="800" y="87417"/>
                  </a:lnTo>
                  <a:close/>
                </a:path>
              </a:pathLst>
            </a:custGeom>
            <a:solidFill>
              <a:srgbClr val="1F69FF"/>
            </a:solidFill>
            <a:ln w="45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777629">
                <a:defRPr/>
              </a:pPr>
              <a:endParaRPr lang="zh-CN" altLang="en-US" sz="153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396748" y="5226980"/>
              <a:ext cx="702462" cy="130522"/>
              <a:chOff x="3765711" y="2782077"/>
              <a:chExt cx="4680108" cy="869587"/>
            </a:xfrm>
            <a:solidFill>
              <a:srgbClr val="919293"/>
            </a:solidFill>
          </p:grpSpPr>
          <p:sp>
            <p:nvSpPr>
              <p:cNvPr id="26" name="任意多边形: 形状 25"/>
              <p:cNvSpPr/>
              <p:nvPr/>
            </p:nvSpPr>
            <p:spPr>
              <a:xfrm>
                <a:off x="7986725" y="2782077"/>
                <a:ext cx="459094" cy="651901"/>
              </a:xfrm>
              <a:custGeom>
                <a:avLst/>
                <a:gdLst>
                  <a:gd name="connsiteX0" fmla="*/ 352605 w 459094"/>
                  <a:gd name="connsiteY0" fmla="*/ 629418 h 651901"/>
                  <a:gd name="connsiteX1" fmla="*/ 456049 w 459094"/>
                  <a:gd name="connsiteY1" fmla="*/ 468198 h 651901"/>
                  <a:gd name="connsiteX2" fmla="*/ 298333 w 459094"/>
                  <a:gd name="connsiteY2" fmla="*/ 293177 h 651901"/>
                  <a:gd name="connsiteX3" fmla="*/ 210460 w 459094"/>
                  <a:gd name="connsiteY3" fmla="*/ 267298 h 651901"/>
                  <a:gd name="connsiteX4" fmla="*/ 135929 w 459094"/>
                  <a:gd name="connsiteY4" fmla="*/ 230660 h 651901"/>
                  <a:gd name="connsiteX5" fmla="*/ 112254 w 459094"/>
                  <a:gd name="connsiteY5" fmla="*/ 176771 h 651901"/>
                  <a:gd name="connsiteX6" fmla="*/ 146264 w 459094"/>
                  <a:gd name="connsiteY6" fmla="*/ 110817 h 651901"/>
                  <a:gd name="connsiteX7" fmla="*/ 231997 w 459094"/>
                  <a:gd name="connsiteY7" fmla="*/ 84523 h 651901"/>
                  <a:gd name="connsiteX8" fmla="*/ 315179 w 459094"/>
                  <a:gd name="connsiteY8" fmla="*/ 107803 h 651901"/>
                  <a:gd name="connsiteX9" fmla="*/ 365945 w 459094"/>
                  <a:gd name="connsiteY9" fmla="*/ 162038 h 651901"/>
                  <a:gd name="connsiteX10" fmla="*/ 370225 w 459094"/>
                  <a:gd name="connsiteY10" fmla="*/ 169750 h 651901"/>
                  <a:gd name="connsiteX11" fmla="*/ 377646 w 459094"/>
                  <a:gd name="connsiteY11" fmla="*/ 165170 h 651901"/>
                  <a:gd name="connsiteX12" fmla="*/ 440113 w 459094"/>
                  <a:gd name="connsiteY12" fmla="*/ 127258 h 651901"/>
                  <a:gd name="connsiteX13" fmla="*/ 446259 w 459094"/>
                  <a:gd name="connsiteY13" fmla="*/ 123096 h 651901"/>
                  <a:gd name="connsiteX14" fmla="*/ 443346 w 459094"/>
                  <a:gd name="connsiteY14" fmla="*/ 116449 h 651901"/>
                  <a:gd name="connsiteX15" fmla="*/ 363851 w 459094"/>
                  <a:gd name="connsiteY15" fmla="*/ 32820 h 651901"/>
                  <a:gd name="connsiteX16" fmla="*/ 231997 w 459094"/>
                  <a:gd name="connsiteY16" fmla="*/ 39 h 651901"/>
                  <a:gd name="connsiteX17" fmla="*/ 119538 w 459094"/>
                  <a:gd name="connsiteY17" fmla="*/ 22885 h 651901"/>
                  <a:gd name="connsiteX18" fmla="*/ 42000 w 459094"/>
                  <a:gd name="connsiteY18" fmla="*/ 87993 h 651901"/>
                  <a:gd name="connsiteX19" fmla="*/ 14000 w 459094"/>
                  <a:gd name="connsiteY19" fmla="*/ 184557 h 651901"/>
                  <a:gd name="connsiteX20" fmla="*/ 168210 w 459094"/>
                  <a:gd name="connsiteY20" fmla="*/ 357847 h 651901"/>
                  <a:gd name="connsiteX21" fmla="*/ 263002 w 459094"/>
                  <a:gd name="connsiteY21" fmla="*/ 385438 h 651901"/>
                  <a:gd name="connsiteX22" fmla="*/ 334529 w 459094"/>
                  <a:gd name="connsiteY22" fmla="*/ 422076 h 651901"/>
                  <a:gd name="connsiteX23" fmla="*/ 357795 w 459094"/>
                  <a:gd name="connsiteY23" fmla="*/ 475960 h 651901"/>
                  <a:gd name="connsiteX24" fmla="*/ 323784 w 459094"/>
                  <a:gd name="connsiteY24" fmla="*/ 541919 h 651901"/>
                  <a:gd name="connsiteX25" fmla="*/ 236322 w 459094"/>
                  <a:gd name="connsiteY25" fmla="*/ 567352 h 651901"/>
                  <a:gd name="connsiteX26" fmla="*/ 119083 w 459094"/>
                  <a:gd name="connsiteY26" fmla="*/ 529458 h 651901"/>
                  <a:gd name="connsiteX27" fmla="*/ 84571 w 459094"/>
                  <a:gd name="connsiteY27" fmla="*/ 490302 h 651901"/>
                  <a:gd name="connsiteX28" fmla="*/ 77468 w 459094"/>
                  <a:gd name="connsiteY28" fmla="*/ 476784 h 651901"/>
                  <a:gd name="connsiteX29" fmla="*/ 64265 w 459094"/>
                  <a:gd name="connsiteY29" fmla="*/ 483755 h 651901"/>
                  <a:gd name="connsiteX30" fmla="*/ 3619 w 459094"/>
                  <a:gd name="connsiteY30" fmla="*/ 517028 h 651901"/>
                  <a:gd name="connsiteX31" fmla="*/ -2982 w 459094"/>
                  <a:gd name="connsiteY31" fmla="*/ 520976 h 651901"/>
                  <a:gd name="connsiteX32" fmla="*/ 22 w 459094"/>
                  <a:gd name="connsiteY32" fmla="*/ 527937 h 651901"/>
                  <a:gd name="connsiteX33" fmla="*/ 89398 w 459094"/>
                  <a:gd name="connsiteY33" fmla="*/ 616939 h 651901"/>
                  <a:gd name="connsiteX34" fmla="*/ 239737 w 459094"/>
                  <a:gd name="connsiteY34" fmla="*/ 651851 h 651901"/>
                  <a:gd name="connsiteX35" fmla="*/ 352605 w 459094"/>
                  <a:gd name="connsiteY35" fmla="*/ 629436 h 65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59094" h="651901">
                    <a:moveTo>
                      <a:pt x="352605" y="629418"/>
                    </a:moveTo>
                    <a:cubicBezTo>
                      <a:pt x="416938" y="602028"/>
                      <a:pt x="457960" y="538081"/>
                      <a:pt x="456049" y="468198"/>
                    </a:cubicBezTo>
                    <a:cubicBezTo>
                      <a:pt x="456003" y="381403"/>
                      <a:pt x="403461" y="323063"/>
                      <a:pt x="298333" y="293177"/>
                    </a:cubicBezTo>
                    <a:lnTo>
                      <a:pt x="210460" y="267298"/>
                    </a:lnTo>
                    <a:cubicBezTo>
                      <a:pt x="176541" y="257524"/>
                      <a:pt x="151727" y="245312"/>
                      <a:pt x="135929" y="230660"/>
                    </a:cubicBezTo>
                    <a:cubicBezTo>
                      <a:pt x="120539" y="216998"/>
                      <a:pt x="111935" y="197323"/>
                      <a:pt x="112254" y="176771"/>
                    </a:cubicBezTo>
                    <a:cubicBezTo>
                      <a:pt x="112254" y="150333"/>
                      <a:pt x="123590" y="128349"/>
                      <a:pt x="146264" y="110817"/>
                    </a:cubicBezTo>
                    <a:cubicBezTo>
                      <a:pt x="168983" y="93285"/>
                      <a:pt x="197531" y="84520"/>
                      <a:pt x="231997" y="84523"/>
                    </a:cubicBezTo>
                    <a:cubicBezTo>
                      <a:pt x="261409" y="84063"/>
                      <a:pt x="290274" y="92151"/>
                      <a:pt x="315179" y="107803"/>
                    </a:cubicBezTo>
                    <a:cubicBezTo>
                      <a:pt x="336533" y="121146"/>
                      <a:pt x="354016" y="139842"/>
                      <a:pt x="365945" y="162038"/>
                    </a:cubicBezTo>
                    <a:cubicBezTo>
                      <a:pt x="366719" y="163434"/>
                      <a:pt x="368130" y="166005"/>
                      <a:pt x="370225" y="169750"/>
                    </a:cubicBezTo>
                    <a:cubicBezTo>
                      <a:pt x="373776" y="167525"/>
                      <a:pt x="376280" y="165999"/>
                      <a:pt x="377646" y="165170"/>
                    </a:cubicBezTo>
                    <a:lnTo>
                      <a:pt x="440113" y="127258"/>
                    </a:lnTo>
                    <a:cubicBezTo>
                      <a:pt x="441206" y="126571"/>
                      <a:pt x="443254" y="125185"/>
                      <a:pt x="446259" y="123096"/>
                    </a:cubicBezTo>
                    <a:cubicBezTo>
                      <a:pt x="444984" y="120061"/>
                      <a:pt x="444028" y="117845"/>
                      <a:pt x="443346" y="116449"/>
                    </a:cubicBezTo>
                    <a:cubicBezTo>
                      <a:pt x="425907" y="81175"/>
                      <a:pt x="398226" y="52015"/>
                      <a:pt x="363851" y="32820"/>
                    </a:cubicBezTo>
                    <a:cubicBezTo>
                      <a:pt x="325924" y="10966"/>
                      <a:pt x="281989" y="39"/>
                      <a:pt x="231997" y="39"/>
                    </a:cubicBezTo>
                    <a:cubicBezTo>
                      <a:pt x="193297" y="-621"/>
                      <a:pt x="154914" y="7176"/>
                      <a:pt x="119538" y="22885"/>
                    </a:cubicBezTo>
                    <a:cubicBezTo>
                      <a:pt x="88031" y="36811"/>
                      <a:pt x="61169" y="59388"/>
                      <a:pt x="42000" y="87993"/>
                    </a:cubicBezTo>
                    <a:cubicBezTo>
                      <a:pt x="23152" y="116641"/>
                      <a:pt x="13409" y="150287"/>
                      <a:pt x="14000" y="184557"/>
                    </a:cubicBezTo>
                    <a:cubicBezTo>
                      <a:pt x="14000" y="269624"/>
                      <a:pt x="65403" y="327388"/>
                      <a:pt x="168210" y="357847"/>
                    </a:cubicBezTo>
                    <a:lnTo>
                      <a:pt x="263002" y="385438"/>
                    </a:lnTo>
                    <a:cubicBezTo>
                      <a:pt x="295192" y="395209"/>
                      <a:pt x="319049" y="407421"/>
                      <a:pt x="334529" y="422076"/>
                    </a:cubicBezTo>
                    <a:cubicBezTo>
                      <a:pt x="349691" y="435868"/>
                      <a:pt x="358160" y="455495"/>
                      <a:pt x="357795" y="475960"/>
                    </a:cubicBezTo>
                    <a:cubicBezTo>
                      <a:pt x="358205" y="502249"/>
                      <a:pt x="345411" y="526999"/>
                      <a:pt x="323784" y="541919"/>
                    </a:cubicBezTo>
                    <a:cubicBezTo>
                      <a:pt x="301065" y="558875"/>
                      <a:pt x="271881" y="567352"/>
                      <a:pt x="236322" y="567352"/>
                    </a:cubicBezTo>
                    <a:cubicBezTo>
                      <a:pt x="194207" y="567379"/>
                      <a:pt x="153185" y="554117"/>
                      <a:pt x="119083" y="529458"/>
                    </a:cubicBezTo>
                    <a:cubicBezTo>
                      <a:pt x="104559" y="519414"/>
                      <a:pt x="92721" y="505974"/>
                      <a:pt x="84571" y="490302"/>
                    </a:cubicBezTo>
                    <a:cubicBezTo>
                      <a:pt x="83433" y="488058"/>
                      <a:pt x="81065" y="483550"/>
                      <a:pt x="77468" y="476784"/>
                    </a:cubicBezTo>
                    <a:cubicBezTo>
                      <a:pt x="71368" y="479949"/>
                      <a:pt x="66997" y="482271"/>
                      <a:pt x="64265" y="483755"/>
                    </a:cubicBezTo>
                    <a:lnTo>
                      <a:pt x="3619" y="517028"/>
                    </a:lnTo>
                    <a:cubicBezTo>
                      <a:pt x="2527" y="517634"/>
                      <a:pt x="296" y="518950"/>
                      <a:pt x="-2982" y="520976"/>
                    </a:cubicBezTo>
                    <a:cubicBezTo>
                      <a:pt x="-1707" y="524103"/>
                      <a:pt x="-706" y="526426"/>
                      <a:pt x="22" y="527937"/>
                    </a:cubicBezTo>
                    <a:cubicBezTo>
                      <a:pt x="18234" y="565367"/>
                      <a:pt x="48011" y="595034"/>
                      <a:pt x="89398" y="616939"/>
                    </a:cubicBezTo>
                    <a:cubicBezTo>
                      <a:pt x="133333" y="640218"/>
                      <a:pt x="183462" y="651855"/>
                      <a:pt x="239737" y="651851"/>
                    </a:cubicBezTo>
                    <a:cubicBezTo>
                      <a:pt x="278528" y="652607"/>
                      <a:pt x="317046" y="644957"/>
                      <a:pt x="352605" y="629436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6793846" y="2960815"/>
                <a:ext cx="456617" cy="690849"/>
              </a:xfrm>
              <a:custGeom>
                <a:avLst/>
                <a:gdLst>
                  <a:gd name="connsiteX0" fmla="*/ 454493 w 456617"/>
                  <a:gd name="connsiteY0" fmla="*/ -125 h 690849"/>
                  <a:gd name="connsiteX1" fmla="*/ 437283 w 456617"/>
                  <a:gd name="connsiteY1" fmla="*/ 7 h 690849"/>
                  <a:gd name="connsiteX2" fmla="*/ 352871 w 456617"/>
                  <a:gd name="connsiteY2" fmla="*/ -16 h 690849"/>
                  <a:gd name="connsiteX3" fmla="*/ 350276 w 456617"/>
                  <a:gd name="connsiteY3" fmla="*/ -16 h 690849"/>
                  <a:gd name="connsiteX4" fmla="*/ 347362 w 456617"/>
                  <a:gd name="connsiteY4" fmla="*/ 7546 h 690849"/>
                  <a:gd name="connsiteX5" fmla="*/ 228985 w 456617"/>
                  <a:gd name="connsiteY5" fmla="*/ 337236 h 690849"/>
                  <a:gd name="connsiteX6" fmla="*/ 110835 w 456617"/>
                  <a:gd name="connsiteY6" fmla="*/ 8179 h 690849"/>
                  <a:gd name="connsiteX7" fmla="*/ 109106 w 456617"/>
                  <a:gd name="connsiteY7" fmla="*/ 2807 h 690849"/>
                  <a:gd name="connsiteX8" fmla="*/ 108285 w 456617"/>
                  <a:gd name="connsiteY8" fmla="*/ 125 h 690849"/>
                  <a:gd name="connsiteX9" fmla="*/ 100090 w 456617"/>
                  <a:gd name="connsiteY9" fmla="*/ 29 h 690849"/>
                  <a:gd name="connsiteX10" fmla="*/ -2124 w 456617"/>
                  <a:gd name="connsiteY10" fmla="*/ 29 h 690849"/>
                  <a:gd name="connsiteX11" fmla="*/ 3521 w 456617"/>
                  <a:gd name="connsiteY11" fmla="*/ 13761 h 690849"/>
                  <a:gd name="connsiteX12" fmla="*/ 4796 w 456617"/>
                  <a:gd name="connsiteY12" fmla="*/ 16948 h 690849"/>
                  <a:gd name="connsiteX13" fmla="*/ 177581 w 456617"/>
                  <a:gd name="connsiteY13" fmla="*/ 466536 h 690849"/>
                  <a:gd name="connsiteX14" fmla="*/ 93625 w 456617"/>
                  <a:gd name="connsiteY14" fmla="*/ 663843 h 690849"/>
                  <a:gd name="connsiteX15" fmla="*/ 88344 w 456617"/>
                  <a:gd name="connsiteY15" fmla="*/ 675549 h 690849"/>
                  <a:gd name="connsiteX16" fmla="*/ 81332 w 456617"/>
                  <a:gd name="connsiteY16" fmla="*/ 690542 h 690849"/>
                  <a:gd name="connsiteX17" fmla="*/ 100864 w 456617"/>
                  <a:gd name="connsiteY17" fmla="*/ 690724 h 690849"/>
                  <a:gd name="connsiteX18" fmla="*/ 186050 w 456617"/>
                  <a:gd name="connsiteY18" fmla="*/ 690724 h 690849"/>
                  <a:gd name="connsiteX19" fmla="*/ 451170 w 456617"/>
                  <a:gd name="connsiteY19" fmla="*/ 8543 h 690849"/>
                  <a:gd name="connsiteX20" fmla="*/ 454493 w 456617"/>
                  <a:gd name="connsiteY20" fmla="*/ -107 h 69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617" h="690849">
                    <a:moveTo>
                      <a:pt x="454493" y="-125"/>
                    </a:moveTo>
                    <a:lnTo>
                      <a:pt x="437283" y="7"/>
                    </a:lnTo>
                    <a:lnTo>
                      <a:pt x="352871" y="-16"/>
                    </a:lnTo>
                    <a:lnTo>
                      <a:pt x="350276" y="-16"/>
                    </a:lnTo>
                    <a:lnTo>
                      <a:pt x="347362" y="7546"/>
                    </a:lnTo>
                    <a:lnTo>
                      <a:pt x="228985" y="337236"/>
                    </a:lnTo>
                    <a:lnTo>
                      <a:pt x="110835" y="8179"/>
                    </a:lnTo>
                    <a:cubicBezTo>
                      <a:pt x="110516" y="7269"/>
                      <a:pt x="109925" y="5447"/>
                      <a:pt x="109106" y="2807"/>
                    </a:cubicBezTo>
                    <a:lnTo>
                      <a:pt x="108285" y="125"/>
                    </a:lnTo>
                    <a:lnTo>
                      <a:pt x="100090" y="29"/>
                    </a:lnTo>
                    <a:lnTo>
                      <a:pt x="-2124" y="29"/>
                    </a:lnTo>
                    <a:lnTo>
                      <a:pt x="3521" y="13761"/>
                    </a:lnTo>
                    <a:cubicBezTo>
                      <a:pt x="4068" y="15141"/>
                      <a:pt x="4477" y="16206"/>
                      <a:pt x="4796" y="16948"/>
                    </a:cubicBezTo>
                    <a:lnTo>
                      <a:pt x="177581" y="466536"/>
                    </a:lnTo>
                    <a:lnTo>
                      <a:pt x="93625" y="663843"/>
                    </a:lnTo>
                    <a:cubicBezTo>
                      <a:pt x="92714" y="665947"/>
                      <a:pt x="90984" y="669862"/>
                      <a:pt x="88344" y="675549"/>
                    </a:cubicBezTo>
                    <a:lnTo>
                      <a:pt x="81332" y="690542"/>
                    </a:lnTo>
                    <a:lnTo>
                      <a:pt x="100864" y="690724"/>
                    </a:lnTo>
                    <a:lnTo>
                      <a:pt x="186050" y="690724"/>
                    </a:lnTo>
                    <a:lnTo>
                      <a:pt x="451170" y="8543"/>
                    </a:lnTo>
                    <a:lnTo>
                      <a:pt x="454493" y="-107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6352118" y="2960780"/>
                <a:ext cx="402292" cy="470379"/>
              </a:xfrm>
              <a:custGeom>
                <a:avLst/>
                <a:gdLst>
                  <a:gd name="connsiteX0" fmla="*/ 230354 w 402292"/>
                  <a:gd name="connsiteY0" fmla="*/ -91 h 470379"/>
                  <a:gd name="connsiteX1" fmla="*/ 141024 w 402292"/>
                  <a:gd name="connsiteY1" fmla="*/ 21937 h 470379"/>
                  <a:gd name="connsiteX2" fmla="*/ 137746 w 402292"/>
                  <a:gd name="connsiteY2" fmla="*/ 23803 h 470379"/>
                  <a:gd name="connsiteX3" fmla="*/ 88620 w 402292"/>
                  <a:gd name="connsiteY3" fmla="*/ 70444 h 470379"/>
                  <a:gd name="connsiteX4" fmla="*/ 87299 w 402292"/>
                  <a:gd name="connsiteY4" fmla="*/ 72547 h 470379"/>
                  <a:gd name="connsiteX5" fmla="*/ 81062 w 402292"/>
                  <a:gd name="connsiteY5" fmla="*/ 11966 h 470379"/>
                  <a:gd name="connsiteX6" fmla="*/ -1802 w 402292"/>
                  <a:gd name="connsiteY6" fmla="*/ 11966 h 470379"/>
                  <a:gd name="connsiteX7" fmla="*/ -1802 w 402292"/>
                  <a:gd name="connsiteY7" fmla="*/ 470249 h 470379"/>
                  <a:gd name="connsiteX8" fmla="*/ 97999 w 402292"/>
                  <a:gd name="connsiteY8" fmla="*/ 470249 h 470379"/>
                  <a:gd name="connsiteX9" fmla="*/ 97999 w 402292"/>
                  <a:gd name="connsiteY9" fmla="*/ 207935 h 470379"/>
                  <a:gd name="connsiteX10" fmla="*/ 128003 w 402292"/>
                  <a:gd name="connsiteY10" fmla="*/ 124401 h 470379"/>
                  <a:gd name="connsiteX11" fmla="*/ 205358 w 402292"/>
                  <a:gd name="connsiteY11" fmla="*/ 92854 h 470379"/>
                  <a:gd name="connsiteX12" fmla="*/ 275337 w 402292"/>
                  <a:gd name="connsiteY12" fmla="*/ 121747 h 470379"/>
                  <a:gd name="connsiteX13" fmla="*/ 301471 w 402292"/>
                  <a:gd name="connsiteY13" fmla="*/ 200185 h 470379"/>
                  <a:gd name="connsiteX14" fmla="*/ 301471 w 402292"/>
                  <a:gd name="connsiteY14" fmla="*/ 470254 h 470379"/>
                  <a:gd name="connsiteX15" fmla="*/ 400453 w 402292"/>
                  <a:gd name="connsiteY15" fmla="*/ 470254 h 470379"/>
                  <a:gd name="connsiteX16" fmla="*/ 400453 w 402292"/>
                  <a:gd name="connsiteY16" fmla="*/ 181222 h 470379"/>
                  <a:gd name="connsiteX17" fmla="*/ 378917 w 402292"/>
                  <a:gd name="connsiteY17" fmla="*/ 86402 h 470379"/>
                  <a:gd name="connsiteX18" fmla="*/ 318864 w 402292"/>
                  <a:gd name="connsiteY18" fmla="*/ 22406 h 470379"/>
                  <a:gd name="connsiteX19" fmla="*/ 230354 w 402292"/>
                  <a:gd name="connsiteY19" fmla="*/ -91 h 47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02292" h="470379">
                    <a:moveTo>
                      <a:pt x="230354" y="-91"/>
                    </a:moveTo>
                    <a:cubicBezTo>
                      <a:pt x="199166" y="-642"/>
                      <a:pt x="168342" y="6948"/>
                      <a:pt x="141024" y="21937"/>
                    </a:cubicBezTo>
                    <a:lnTo>
                      <a:pt x="137746" y="23803"/>
                    </a:lnTo>
                    <a:cubicBezTo>
                      <a:pt x="117986" y="35313"/>
                      <a:pt x="101140" y="51285"/>
                      <a:pt x="88620" y="70444"/>
                    </a:cubicBezTo>
                    <a:lnTo>
                      <a:pt x="87299" y="72547"/>
                    </a:lnTo>
                    <a:lnTo>
                      <a:pt x="81062" y="11966"/>
                    </a:lnTo>
                    <a:lnTo>
                      <a:pt x="-1802" y="11966"/>
                    </a:lnTo>
                    <a:lnTo>
                      <a:pt x="-1802" y="470249"/>
                    </a:lnTo>
                    <a:lnTo>
                      <a:pt x="97999" y="470249"/>
                    </a:lnTo>
                    <a:lnTo>
                      <a:pt x="97999" y="207935"/>
                    </a:lnTo>
                    <a:cubicBezTo>
                      <a:pt x="97999" y="173259"/>
                      <a:pt x="108061" y="145481"/>
                      <a:pt x="128003" y="124401"/>
                    </a:cubicBezTo>
                    <a:cubicBezTo>
                      <a:pt x="147945" y="103321"/>
                      <a:pt x="173623" y="92854"/>
                      <a:pt x="205358" y="92854"/>
                    </a:cubicBezTo>
                    <a:cubicBezTo>
                      <a:pt x="234725" y="92854"/>
                      <a:pt x="257990" y="102474"/>
                      <a:pt x="275337" y="121747"/>
                    </a:cubicBezTo>
                    <a:cubicBezTo>
                      <a:pt x="292730" y="141102"/>
                      <a:pt x="301471" y="167185"/>
                      <a:pt x="301471" y="200185"/>
                    </a:cubicBezTo>
                    <a:lnTo>
                      <a:pt x="301471" y="470254"/>
                    </a:lnTo>
                    <a:lnTo>
                      <a:pt x="400453" y="470254"/>
                    </a:lnTo>
                    <a:lnTo>
                      <a:pt x="400453" y="181222"/>
                    </a:lnTo>
                    <a:cubicBezTo>
                      <a:pt x="401091" y="148336"/>
                      <a:pt x="393714" y="115787"/>
                      <a:pt x="378917" y="86402"/>
                    </a:cubicBezTo>
                    <a:cubicBezTo>
                      <a:pt x="365441" y="59758"/>
                      <a:pt x="344588" y="37544"/>
                      <a:pt x="318864" y="22406"/>
                    </a:cubicBezTo>
                    <a:cubicBezTo>
                      <a:pt x="291910" y="7058"/>
                      <a:pt x="261359" y="-714"/>
                      <a:pt x="230354" y="-91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853112" y="2968550"/>
                <a:ext cx="444412" cy="471355"/>
              </a:xfrm>
              <a:custGeom>
                <a:avLst/>
                <a:gdLst>
                  <a:gd name="connsiteX0" fmla="*/ 221143 w 444412"/>
                  <a:gd name="connsiteY0" fmla="*/ -68 h 471355"/>
                  <a:gd name="connsiteX1" fmla="*/ 336287 w 444412"/>
                  <a:gd name="connsiteY1" fmla="*/ 29490 h 471355"/>
                  <a:gd name="connsiteX2" fmla="*/ 414690 w 444412"/>
                  <a:gd name="connsiteY2" fmla="*/ 113046 h 471355"/>
                  <a:gd name="connsiteX3" fmla="*/ 442918 w 444412"/>
                  <a:gd name="connsiteY3" fmla="*/ 235976 h 471355"/>
                  <a:gd name="connsiteX4" fmla="*/ 414690 w 444412"/>
                  <a:gd name="connsiteY4" fmla="*/ 358514 h 471355"/>
                  <a:gd name="connsiteX5" fmla="*/ 336242 w 444412"/>
                  <a:gd name="connsiteY5" fmla="*/ 441633 h 471355"/>
                  <a:gd name="connsiteX6" fmla="*/ 221143 w 444412"/>
                  <a:gd name="connsiteY6" fmla="*/ 471191 h 471355"/>
                  <a:gd name="connsiteX7" fmla="*/ 105634 w 444412"/>
                  <a:gd name="connsiteY7" fmla="*/ 441643 h 471355"/>
                  <a:gd name="connsiteX8" fmla="*/ 26777 w 444412"/>
                  <a:gd name="connsiteY8" fmla="*/ 358514 h 471355"/>
                  <a:gd name="connsiteX9" fmla="*/ -1452 w 444412"/>
                  <a:gd name="connsiteY9" fmla="*/ 235976 h 471355"/>
                  <a:gd name="connsiteX10" fmla="*/ 26777 w 444412"/>
                  <a:gd name="connsiteY10" fmla="*/ 112590 h 471355"/>
                  <a:gd name="connsiteX11" fmla="*/ 105634 w 444412"/>
                  <a:gd name="connsiteY11" fmla="*/ 29462 h 471355"/>
                  <a:gd name="connsiteX12" fmla="*/ 221143 w 444412"/>
                  <a:gd name="connsiteY12" fmla="*/ -87 h 471355"/>
                  <a:gd name="connsiteX13" fmla="*/ 221143 w 444412"/>
                  <a:gd name="connsiteY13" fmla="*/ 88200 h 471355"/>
                  <a:gd name="connsiteX14" fmla="*/ 131859 w 444412"/>
                  <a:gd name="connsiteY14" fmla="*/ 128535 h 471355"/>
                  <a:gd name="connsiteX15" fmla="*/ 97803 w 444412"/>
                  <a:gd name="connsiteY15" fmla="*/ 235985 h 471355"/>
                  <a:gd name="connsiteX16" fmla="*/ 131859 w 444412"/>
                  <a:gd name="connsiteY16" fmla="*/ 342593 h 471355"/>
                  <a:gd name="connsiteX17" fmla="*/ 221143 w 444412"/>
                  <a:gd name="connsiteY17" fmla="*/ 382923 h 471355"/>
                  <a:gd name="connsiteX18" fmla="*/ 309653 w 444412"/>
                  <a:gd name="connsiteY18" fmla="*/ 342593 h 471355"/>
                  <a:gd name="connsiteX19" fmla="*/ 343709 w 444412"/>
                  <a:gd name="connsiteY19" fmla="*/ 235985 h 471355"/>
                  <a:gd name="connsiteX20" fmla="*/ 309653 w 444412"/>
                  <a:gd name="connsiteY20" fmla="*/ 128535 h 471355"/>
                  <a:gd name="connsiteX21" fmla="*/ 221143 w 444412"/>
                  <a:gd name="connsiteY21" fmla="*/ 88200 h 47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4412" h="471355">
                    <a:moveTo>
                      <a:pt x="221143" y="-68"/>
                    </a:moveTo>
                    <a:cubicBezTo>
                      <a:pt x="261482" y="-842"/>
                      <a:pt x="301275" y="9375"/>
                      <a:pt x="336287" y="29490"/>
                    </a:cubicBezTo>
                    <a:cubicBezTo>
                      <a:pt x="369798" y="49331"/>
                      <a:pt x="397025" y="78311"/>
                      <a:pt x="414690" y="113046"/>
                    </a:cubicBezTo>
                    <a:cubicBezTo>
                      <a:pt x="433995" y="151104"/>
                      <a:pt x="443692" y="193310"/>
                      <a:pt x="442918" y="235976"/>
                    </a:cubicBezTo>
                    <a:cubicBezTo>
                      <a:pt x="442918" y="282024"/>
                      <a:pt x="433494" y="322869"/>
                      <a:pt x="414690" y="358514"/>
                    </a:cubicBezTo>
                    <a:cubicBezTo>
                      <a:pt x="396888" y="393067"/>
                      <a:pt x="369707" y="421883"/>
                      <a:pt x="336242" y="441633"/>
                    </a:cubicBezTo>
                    <a:cubicBezTo>
                      <a:pt x="301275" y="461748"/>
                      <a:pt x="261482" y="471965"/>
                      <a:pt x="221143" y="471191"/>
                    </a:cubicBezTo>
                    <a:cubicBezTo>
                      <a:pt x="180667" y="471929"/>
                      <a:pt x="140738" y="461721"/>
                      <a:pt x="105634" y="441643"/>
                    </a:cubicBezTo>
                    <a:cubicBezTo>
                      <a:pt x="71988" y="421992"/>
                      <a:pt x="44624" y="393153"/>
                      <a:pt x="26777" y="358514"/>
                    </a:cubicBezTo>
                    <a:cubicBezTo>
                      <a:pt x="7927" y="322896"/>
                      <a:pt x="-1452" y="282052"/>
                      <a:pt x="-1452" y="235976"/>
                    </a:cubicBezTo>
                    <a:cubicBezTo>
                      <a:pt x="-1452" y="189376"/>
                      <a:pt x="7927" y="148249"/>
                      <a:pt x="26777" y="112590"/>
                    </a:cubicBezTo>
                    <a:cubicBezTo>
                      <a:pt x="44624" y="77951"/>
                      <a:pt x="71988" y="49113"/>
                      <a:pt x="105634" y="29462"/>
                    </a:cubicBezTo>
                    <a:cubicBezTo>
                      <a:pt x="140783" y="9388"/>
                      <a:pt x="180667" y="-820"/>
                      <a:pt x="221143" y="-87"/>
                    </a:cubicBezTo>
                    <a:close/>
                    <a:moveTo>
                      <a:pt x="221143" y="88200"/>
                    </a:moveTo>
                    <a:cubicBezTo>
                      <a:pt x="184082" y="88200"/>
                      <a:pt x="154442" y="101613"/>
                      <a:pt x="131859" y="128535"/>
                    </a:cubicBezTo>
                    <a:cubicBezTo>
                      <a:pt x="109185" y="155593"/>
                      <a:pt x="97803" y="191407"/>
                      <a:pt x="97803" y="235985"/>
                    </a:cubicBezTo>
                    <a:cubicBezTo>
                      <a:pt x="97803" y="280062"/>
                      <a:pt x="109140" y="315598"/>
                      <a:pt x="131859" y="342593"/>
                    </a:cubicBezTo>
                    <a:cubicBezTo>
                      <a:pt x="154442" y="369510"/>
                      <a:pt x="184082" y="382923"/>
                      <a:pt x="221143" y="382923"/>
                    </a:cubicBezTo>
                    <a:cubicBezTo>
                      <a:pt x="257658" y="382923"/>
                      <a:pt x="287070" y="369519"/>
                      <a:pt x="309653" y="342593"/>
                    </a:cubicBezTo>
                    <a:cubicBezTo>
                      <a:pt x="332326" y="315525"/>
                      <a:pt x="343663" y="279989"/>
                      <a:pt x="343709" y="235985"/>
                    </a:cubicBezTo>
                    <a:cubicBezTo>
                      <a:pt x="343709" y="191366"/>
                      <a:pt x="332326" y="155548"/>
                      <a:pt x="309653" y="128535"/>
                    </a:cubicBezTo>
                    <a:cubicBezTo>
                      <a:pt x="287070" y="101609"/>
                      <a:pt x="257658" y="88200"/>
                      <a:pt x="221143" y="88200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8149" y="2960808"/>
                <a:ext cx="670243" cy="470373"/>
              </a:xfrm>
              <a:custGeom>
                <a:avLst/>
                <a:gdLst>
                  <a:gd name="connsiteX0" fmla="*/ 510084 w 670243"/>
                  <a:gd name="connsiteY0" fmla="*/ -78 h 470373"/>
                  <a:gd name="connsiteX1" fmla="*/ 591673 w 670243"/>
                  <a:gd name="connsiteY1" fmla="*/ 22856 h 470373"/>
                  <a:gd name="connsiteX2" fmla="*/ 649086 w 670243"/>
                  <a:gd name="connsiteY2" fmla="*/ 87326 h 470373"/>
                  <a:gd name="connsiteX3" fmla="*/ 669256 w 670243"/>
                  <a:gd name="connsiteY3" fmla="*/ 176650 h 470373"/>
                  <a:gd name="connsiteX4" fmla="*/ 669302 w 670243"/>
                  <a:gd name="connsiteY4" fmla="*/ 181203 h 470373"/>
                  <a:gd name="connsiteX5" fmla="*/ 669302 w 670243"/>
                  <a:gd name="connsiteY5" fmla="*/ 470230 h 470373"/>
                  <a:gd name="connsiteX6" fmla="*/ 570320 w 670243"/>
                  <a:gd name="connsiteY6" fmla="*/ 470230 h 470373"/>
                  <a:gd name="connsiteX7" fmla="*/ 570320 w 670243"/>
                  <a:gd name="connsiteY7" fmla="*/ 191539 h 470373"/>
                  <a:gd name="connsiteX8" fmla="*/ 546736 w 670243"/>
                  <a:gd name="connsiteY8" fmla="*/ 119533 h 470373"/>
                  <a:gd name="connsiteX9" fmla="*/ 482812 w 670243"/>
                  <a:gd name="connsiteY9" fmla="*/ 92830 h 470373"/>
                  <a:gd name="connsiteX10" fmla="*/ 411513 w 670243"/>
                  <a:gd name="connsiteY10" fmla="*/ 121787 h 470373"/>
                  <a:gd name="connsiteX11" fmla="*/ 384149 w 670243"/>
                  <a:gd name="connsiteY11" fmla="*/ 195053 h 470373"/>
                  <a:gd name="connsiteX12" fmla="*/ 384104 w 670243"/>
                  <a:gd name="connsiteY12" fmla="*/ 198436 h 470373"/>
                  <a:gd name="connsiteX13" fmla="*/ 384104 w 670243"/>
                  <a:gd name="connsiteY13" fmla="*/ 470248 h 470373"/>
                  <a:gd name="connsiteX14" fmla="*/ 285122 w 670243"/>
                  <a:gd name="connsiteY14" fmla="*/ 470248 h 470373"/>
                  <a:gd name="connsiteX15" fmla="*/ 285122 w 670243"/>
                  <a:gd name="connsiteY15" fmla="*/ 191539 h 470373"/>
                  <a:gd name="connsiteX16" fmla="*/ 261128 w 670243"/>
                  <a:gd name="connsiteY16" fmla="*/ 119556 h 470373"/>
                  <a:gd name="connsiteX17" fmla="*/ 196749 w 670243"/>
                  <a:gd name="connsiteY17" fmla="*/ 92826 h 470373"/>
                  <a:gd name="connsiteX18" fmla="*/ 126314 w 670243"/>
                  <a:gd name="connsiteY18" fmla="*/ 121782 h 470373"/>
                  <a:gd name="connsiteX19" fmla="*/ 98951 w 670243"/>
                  <a:gd name="connsiteY19" fmla="*/ 195049 h 470373"/>
                  <a:gd name="connsiteX20" fmla="*/ 98905 w 670243"/>
                  <a:gd name="connsiteY20" fmla="*/ 198432 h 470373"/>
                  <a:gd name="connsiteX21" fmla="*/ 98905 w 670243"/>
                  <a:gd name="connsiteY21" fmla="*/ 470244 h 470373"/>
                  <a:gd name="connsiteX22" fmla="*/ -942 w 670243"/>
                  <a:gd name="connsiteY22" fmla="*/ 470244 h 470373"/>
                  <a:gd name="connsiteX23" fmla="*/ -942 w 670243"/>
                  <a:gd name="connsiteY23" fmla="*/ 11960 h 470373"/>
                  <a:gd name="connsiteX24" fmla="*/ 83061 w 670243"/>
                  <a:gd name="connsiteY24" fmla="*/ 11960 h 470373"/>
                  <a:gd name="connsiteX25" fmla="*/ 88297 w 670243"/>
                  <a:gd name="connsiteY25" fmla="*/ 71258 h 470373"/>
                  <a:gd name="connsiteX26" fmla="*/ 89480 w 670243"/>
                  <a:gd name="connsiteY26" fmla="*/ 69369 h 470373"/>
                  <a:gd name="connsiteX27" fmla="*/ 136012 w 670243"/>
                  <a:gd name="connsiteY27" fmla="*/ 23916 h 470373"/>
                  <a:gd name="connsiteX28" fmla="*/ 139245 w 670243"/>
                  <a:gd name="connsiteY28" fmla="*/ 21963 h 470373"/>
                  <a:gd name="connsiteX29" fmla="*/ 222609 w 670243"/>
                  <a:gd name="connsiteY29" fmla="*/ -105 h 470373"/>
                  <a:gd name="connsiteX30" fmla="*/ 306066 w 670243"/>
                  <a:gd name="connsiteY30" fmla="*/ 22878 h 470373"/>
                  <a:gd name="connsiteX31" fmla="*/ 360064 w 670243"/>
                  <a:gd name="connsiteY31" fmla="*/ 79476 h 470373"/>
                  <a:gd name="connsiteX32" fmla="*/ 360382 w 670243"/>
                  <a:gd name="connsiteY32" fmla="*/ 80082 h 470373"/>
                  <a:gd name="connsiteX33" fmla="*/ 414380 w 670243"/>
                  <a:gd name="connsiteY33" fmla="*/ 24663 h 470373"/>
                  <a:gd name="connsiteX34" fmla="*/ 417568 w 670243"/>
                  <a:gd name="connsiteY34" fmla="*/ 22796 h 470373"/>
                  <a:gd name="connsiteX35" fmla="*/ 502071 w 670243"/>
                  <a:gd name="connsiteY35" fmla="*/ -69 h 470373"/>
                  <a:gd name="connsiteX36" fmla="*/ 506077 w 670243"/>
                  <a:gd name="connsiteY36" fmla="*/ -110 h 470373"/>
                  <a:gd name="connsiteX37" fmla="*/ 510084 w 670243"/>
                  <a:gd name="connsiteY37" fmla="*/ -69 h 47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0243" h="470373">
                    <a:moveTo>
                      <a:pt x="510084" y="-78"/>
                    </a:moveTo>
                    <a:cubicBezTo>
                      <a:pt x="538859" y="0"/>
                      <a:pt x="567087" y="7926"/>
                      <a:pt x="591673" y="22856"/>
                    </a:cubicBezTo>
                    <a:cubicBezTo>
                      <a:pt x="616624" y="38390"/>
                      <a:pt x="636520" y="60773"/>
                      <a:pt x="649086" y="87326"/>
                    </a:cubicBezTo>
                    <a:cubicBezTo>
                      <a:pt x="662336" y="115240"/>
                      <a:pt x="669256" y="145749"/>
                      <a:pt x="669256" y="176650"/>
                    </a:cubicBezTo>
                    <a:lnTo>
                      <a:pt x="669302" y="181203"/>
                    </a:lnTo>
                    <a:lnTo>
                      <a:pt x="669302" y="470230"/>
                    </a:lnTo>
                    <a:lnTo>
                      <a:pt x="570320" y="470230"/>
                    </a:lnTo>
                    <a:lnTo>
                      <a:pt x="570320" y="191539"/>
                    </a:lnTo>
                    <a:cubicBezTo>
                      <a:pt x="570320" y="161398"/>
                      <a:pt x="562443" y="137454"/>
                      <a:pt x="546736" y="119533"/>
                    </a:cubicBezTo>
                    <a:cubicBezTo>
                      <a:pt x="531119" y="101731"/>
                      <a:pt x="509857" y="92830"/>
                      <a:pt x="482812" y="92830"/>
                    </a:cubicBezTo>
                    <a:cubicBezTo>
                      <a:pt x="453400" y="92830"/>
                      <a:pt x="429724" y="102464"/>
                      <a:pt x="411513" y="121787"/>
                    </a:cubicBezTo>
                    <a:cubicBezTo>
                      <a:pt x="393892" y="140454"/>
                      <a:pt x="384786" y="164813"/>
                      <a:pt x="384149" y="195053"/>
                    </a:cubicBezTo>
                    <a:lnTo>
                      <a:pt x="384104" y="198436"/>
                    </a:lnTo>
                    <a:lnTo>
                      <a:pt x="384104" y="470248"/>
                    </a:lnTo>
                    <a:lnTo>
                      <a:pt x="285122" y="470248"/>
                    </a:lnTo>
                    <a:lnTo>
                      <a:pt x="285122" y="191539"/>
                    </a:lnTo>
                    <a:cubicBezTo>
                      <a:pt x="285122" y="161411"/>
                      <a:pt x="277109" y="137477"/>
                      <a:pt x="261128" y="119556"/>
                    </a:cubicBezTo>
                    <a:cubicBezTo>
                      <a:pt x="245192" y="101731"/>
                      <a:pt x="223793" y="92826"/>
                      <a:pt x="196749" y="92826"/>
                    </a:cubicBezTo>
                    <a:cubicBezTo>
                      <a:pt x="167929" y="92826"/>
                      <a:pt x="144526" y="102460"/>
                      <a:pt x="126314" y="121782"/>
                    </a:cubicBezTo>
                    <a:cubicBezTo>
                      <a:pt x="108694" y="140450"/>
                      <a:pt x="99543" y="164808"/>
                      <a:pt x="98951" y="195049"/>
                    </a:cubicBezTo>
                    <a:lnTo>
                      <a:pt x="98905" y="198432"/>
                    </a:lnTo>
                    <a:lnTo>
                      <a:pt x="98905" y="470244"/>
                    </a:lnTo>
                    <a:lnTo>
                      <a:pt x="-942" y="470244"/>
                    </a:lnTo>
                    <a:lnTo>
                      <a:pt x="-942" y="11960"/>
                    </a:lnTo>
                    <a:lnTo>
                      <a:pt x="83061" y="11960"/>
                    </a:lnTo>
                    <a:lnTo>
                      <a:pt x="88297" y="71258"/>
                    </a:lnTo>
                    <a:lnTo>
                      <a:pt x="89480" y="69369"/>
                    </a:lnTo>
                    <a:cubicBezTo>
                      <a:pt x="101364" y="50897"/>
                      <a:pt x="117254" y="35358"/>
                      <a:pt x="136012" y="23916"/>
                    </a:cubicBezTo>
                    <a:lnTo>
                      <a:pt x="139245" y="21963"/>
                    </a:lnTo>
                    <a:cubicBezTo>
                      <a:pt x="164514" y="7184"/>
                      <a:pt x="193334" y="-442"/>
                      <a:pt x="222609" y="-105"/>
                    </a:cubicBezTo>
                    <a:cubicBezTo>
                      <a:pt x="252022" y="-583"/>
                      <a:pt x="280979" y="7394"/>
                      <a:pt x="306066" y="22878"/>
                    </a:cubicBezTo>
                    <a:cubicBezTo>
                      <a:pt x="328466" y="36979"/>
                      <a:pt x="346997" y="56429"/>
                      <a:pt x="360064" y="79476"/>
                    </a:cubicBezTo>
                    <a:lnTo>
                      <a:pt x="360382" y="80082"/>
                    </a:lnTo>
                    <a:cubicBezTo>
                      <a:pt x="373176" y="57144"/>
                      <a:pt x="391798" y="38017"/>
                      <a:pt x="414380" y="24663"/>
                    </a:cubicBezTo>
                    <a:lnTo>
                      <a:pt x="417568" y="22796"/>
                    </a:lnTo>
                    <a:cubicBezTo>
                      <a:pt x="443338" y="8122"/>
                      <a:pt x="472431" y="255"/>
                      <a:pt x="502071" y="-69"/>
                    </a:cubicBezTo>
                    <a:lnTo>
                      <a:pt x="506077" y="-110"/>
                    </a:lnTo>
                    <a:lnTo>
                      <a:pt x="510084" y="-69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4815307" y="2962339"/>
                <a:ext cx="268279" cy="470555"/>
              </a:xfrm>
              <a:custGeom>
                <a:avLst/>
                <a:gdLst>
                  <a:gd name="connsiteX0" fmla="*/ 228873 w 268279"/>
                  <a:gd name="connsiteY0" fmla="*/ -78 h 470555"/>
                  <a:gd name="connsiteX1" fmla="*/ 145053 w 268279"/>
                  <a:gd name="connsiteY1" fmla="*/ 20033 h 470555"/>
                  <a:gd name="connsiteX2" fmla="*/ 141966 w 268279"/>
                  <a:gd name="connsiteY2" fmla="*/ 21817 h 470555"/>
                  <a:gd name="connsiteX3" fmla="*/ 97406 w 268279"/>
                  <a:gd name="connsiteY3" fmla="*/ 64697 h 470555"/>
                  <a:gd name="connsiteX4" fmla="*/ 96555 w 268279"/>
                  <a:gd name="connsiteY4" fmla="*/ 66063 h 470555"/>
                  <a:gd name="connsiteX5" fmla="*/ 91392 w 268279"/>
                  <a:gd name="connsiteY5" fmla="*/ 12220 h 470555"/>
                  <a:gd name="connsiteX6" fmla="*/ -715 w 268279"/>
                  <a:gd name="connsiteY6" fmla="*/ 12220 h 470555"/>
                  <a:gd name="connsiteX7" fmla="*/ -715 w 268279"/>
                  <a:gd name="connsiteY7" fmla="*/ 470431 h 470555"/>
                  <a:gd name="connsiteX8" fmla="*/ 100265 w 268279"/>
                  <a:gd name="connsiteY8" fmla="*/ 470431 h 470555"/>
                  <a:gd name="connsiteX9" fmla="*/ 100265 w 268279"/>
                  <a:gd name="connsiteY9" fmla="*/ 205111 h 470555"/>
                  <a:gd name="connsiteX10" fmla="*/ 132136 w 268279"/>
                  <a:gd name="connsiteY10" fmla="*/ 124710 h 470555"/>
                  <a:gd name="connsiteX11" fmla="*/ 219267 w 268279"/>
                  <a:gd name="connsiteY11" fmla="*/ 94806 h 470555"/>
                  <a:gd name="connsiteX12" fmla="*/ 253723 w 268279"/>
                  <a:gd name="connsiteY12" fmla="*/ 96723 h 470555"/>
                  <a:gd name="connsiteX13" fmla="*/ 256637 w 268279"/>
                  <a:gd name="connsiteY13" fmla="*/ 97215 h 470555"/>
                  <a:gd name="connsiteX14" fmla="*/ 261327 w 268279"/>
                  <a:gd name="connsiteY14" fmla="*/ 98162 h 470555"/>
                  <a:gd name="connsiteX15" fmla="*/ 267337 w 268279"/>
                  <a:gd name="connsiteY15" fmla="*/ 99459 h 470555"/>
                  <a:gd name="connsiteX16" fmla="*/ 267564 w 268279"/>
                  <a:gd name="connsiteY16" fmla="*/ 87785 h 470555"/>
                  <a:gd name="connsiteX17" fmla="*/ 267564 w 268279"/>
                  <a:gd name="connsiteY17" fmla="*/ 84444 h 470555"/>
                  <a:gd name="connsiteX18" fmla="*/ 267564 w 268279"/>
                  <a:gd name="connsiteY18" fmla="*/ 7521 h 470555"/>
                  <a:gd name="connsiteX19" fmla="*/ 267564 w 268279"/>
                  <a:gd name="connsiteY19" fmla="*/ 4557 h 470555"/>
                  <a:gd name="connsiteX20" fmla="*/ 264742 w 268279"/>
                  <a:gd name="connsiteY20" fmla="*/ 3774 h 470555"/>
                  <a:gd name="connsiteX21" fmla="*/ 257366 w 268279"/>
                  <a:gd name="connsiteY21" fmla="*/ 2003 h 470555"/>
                  <a:gd name="connsiteX22" fmla="*/ 228828 w 268279"/>
                  <a:gd name="connsiteY22" fmla="*/ -82 h 47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8279" h="470555">
                    <a:moveTo>
                      <a:pt x="228873" y="-78"/>
                    </a:moveTo>
                    <a:cubicBezTo>
                      <a:pt x="199661" y="-770"/>
                      <a:pt x="170773" y="6160"/>
                      <a:pt x="145053" y="20033"/>
                    </a:cubicBezTo>
                    <a:lnTo>
                      <a:pt x="141966" y="21817"/>
                    </a:lnTo>
                    <a:cubicBezTo>
                      <a:pt x="123955" y="32417"/>
                      <a:pt x="108688" y="47105"/>
                      <a:pt x="97406" y="64697"/>
                    </a:cubicBezTo>
                    <a:lnTo>
                      <a:pt x="96555" y="66063"/>
                    </a:lnTo>
                    <a:lnTo>
                      <a:pt x="91392" y="12220"/>
                    </a:lnTo>
                    <a:lnTo>
                      <a:pt x="-715" y="12220"/>
                    </a:lnTo>
                    <a:lnTo>
                      <a:pt x="-715" y="470431"/>
                    </a:lnTo>
                    <a:lnTo>
                      <a:pt x="100265" y="470431"/>
                    </a:lnTo>
                    <a:lnTo>
                      <a:pt x="100265" y="205111"/>
                    </a:lnTo>
                    <a:cubicBezTo>
                      <a:pt x="100265" y="171278"/>
                      <a:pt x="110892" y="144556"/>
                      <a:pt x="132136" y="124710"/>
                    </a:cubicBezTo>
                    <a:cubicBezTo>
                      <a:pt x="153381" y="104864"/>
                      <a:pt x="182428" y="94806"/>
                      <a:pt x="219267" y="94806"/>
                    </a:cubicBezTo>
                    <a:cubicBezTo>
                      <a:pt x="230785" y="94711"/>
                      <a:pt x="242295" y="95348"/>
                      <a:pt x="253723" y="96723"/>
                    </a:cubicBezTo>
                    <a:lnTo>
                      <a:pt x="256637" y="97215"/>
                    </a:lnTo>
                    <a:cubicBezTo>
                      <a:pt x="257912" y="97456"/>
                      <a:pt x="259460" y="97770"/>
                      <a:pt x="261327" y="98162"/>
                    </a:cubicBezTo>
                    <a:lnTo>
                      <a:pt x="267337" y="99459"/>
                    </a:lnTo>
                    <a:lnTo>
                      <a:pt x="267564" y="87785"/>
                    </a:lnTo>
                    <a:cubicBezTo>
                      <a:pt x="267564" y="86342"/>
                      <a:pt x="267564" y="85227"/>
                      <a:pt x="267564" y="84444"/>
                    </a:cubicBezTo>
                    <a:lnTo>
                      <a:pt x="267564" y="7521"/>
                    </a:lnTo>
                    <a:lnTo>
                      <a:pt x="267564" y="4557"/>
                    </a:lnTo>
                    <a:lnTo>
                      <a:pt x="264742" y="3774"/>
                    </a:lnTo>
                    <a:cubicBezTo>
                      <a:pt x="261418" y="2864"/>
                      <a:pt x="258959" y="2281"/>
                      <a:pt x="257366" y="2003"/>
                    </a:cubicBezTo>
                    <a:cubicBezTo>
                      <a:pt x="247941" y="514"/>
                      <a:pt x="238380" y="-182"/>
                      <a:pt x="228828" y="-82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344731" y="2962339"/>
                <a:ext cx="393858" cy="484552"/>
              </a:xfrm>
              <a:custGeom>
                <a:avLst/>
                <a:gdLst>
                  <a:gd name="connsiteX0" fmla="*/ 205684 w 393858"/>
                  <a:gd name="connsiteY0" fmla="*/ -74 h 484552"/>
                  <a:gd name="connsiteX1" fmla="*/ 342432 w 393858"/>
                  <a:gd name="connsiteY1" fmla="*/ 44017 h 484552"/>
                  <a:gd name="connsiteX2" fmla="*/ 393425 w 393858"/>
                  <a:gd name="connsiteY2" fmla="*/ 164808 h 484552"/>
                  <a:gd name="connsiteX3" fmla="*/ 393453 w 393858"/>
                  <a:gd name="connsiteY3" fmla="*/ 168509 h 484552"/>
                  <a:gd name="connsiteX4" fmla="*/ 393453 w 393858"/>
                  <a:gd name="connsiteY4" fmla="*/ 475666 h 484552"/>
                  <a:gd name="connsiteX5" fmla="*/ 309523 w 393858"/>
                  <a:gd name="connsiteY5" fmla="*/ 475666 h 484552"/>
                  <a:gd name="connsiteX6" fmla="*/ 303304 w 393858"/>
                  <a:gd name="connsiteY6" fmla="*/ 422059 h 484552"/>
                  <a:gd name="connsiteX7" fmla="*/ 301861 w 393858"/>
                  <a:gd name="connsiteY7" fmla="*/ 424131 h 484552"/>
                  <a:gd name="connsiteX8" fmla="*/ 259395 w 393858"/>
                  <a:gd name="connsiteY8" fmla="*/ 462048 h 484552"/>
                  <a:gd name="connsiteX9" fmla="*/ 255917 w 393858"/>
                  <a:gd name="connsiteY9" fmla="*/ 463988 h 484552"/>
                  <a:gd name="connsiteX10" fmla="*/ 252757 w 393858"/>
                  <a:gd name="connsiteY10" fmla="*/ 465649 h 484552"/>
                  <a:gd name="connsiteX11" fmla="*/ 166455 w 393858"/>
                  <a:gd name="connsiteY11" fmla="*/ 484376 h 484552"/>
                  <a:gd name="connsiteX12" fmla="*/ 46316 w 393858"/>
                  <a:gd name="connsiteY12" fmla="*/ 445562 h 484552"/>
                  <a:gd name="connsiteX13" fmla="*/ -388 w 393858"/>
                  <a:gd name="connsiteY13" fmla="*/ 343680 h 484552"/>
                  <a:gd name="connsiteX14" fmla="*/ 24298 w 393858"/>
                  <a:gd name="connsiteY14" fmla="*/ 264304 h 484552"/>
                  <a:gd name="connsiteX15" fmla="*/ 92561 w 393858"/>
                  <a:gd name="connsiteY15" fmla="*/ 210724 h 484552"/>
                  <a:gd name="connsiteX16" fmla="*/ 187718 w 393858"/>
                  <a:gd name="connsiteY16" fmla="*/ 191693 h 484552"/>
                  <a:gd name="connsiteX17" fmla="*/ 192612 w 393858"/>
                  <a:gd name="connsiteY17" fmla="*/ 191656 h 484552"/>
                  <a:gd name="connsiteX18" fmla="*/ 294193 w 393858"/>
                  <a:gd name="connsiteY18" fmla="*/ 191656 h 484552"/>
                  <a:gd name="connsiteX19" fmla="*/ 294193 w 393858"/>
                  <a:gd name="connsiteY19" fmla="*/ 180707 h 484552"/>
                  <a:gd name="connsiteX20" fmla="*/ 272640 w 393858"/>
                  <a:gd name="connsiteY20" fmla="*/ 115435 h 484552"/>
                  <a:gd name="connsiteX21" fmla="*/ 271019 w 393858"/>
                  <a:gd name="connsiteY21" fmla="*/ 113755 h 484552"/>
                  <a:gd name="connsiteX22" fmla="*/ 269275 w 393858"/>
                  <a:gd name="connsiteY22" fmla="*/ 112070 h 484552"/>
                  <a:gd name="connsiteX23" fmla="*/ 200448 w 393858"/>
                  <a:gd name="connsiteY23" fmla="*/ 88700 h 484552"/>
                  <a:gd name="connsiteX24" fmla="*/ 137307 w 393858"/>
                  <a:gd name="connsiteY24" fmla="*/ 103515 h 484552"/>
                  <a:gd name="connsiteX25" fmla="*/ 95119 w 393858"/>
                  <a:gd name="connsiteY25" fmla="*/ 139529 h 484552"/>
                  <a:gd name="connsiteX26" fmla="*/ 94450 w 393858"/>
                  <a:gd name="connsiteY26" fmla="*/ 140481 h 484552"/>
                  <a:gd name="connsiteX27" fmla="*/ 92925 w 393858"/>
                  <a:gd name="connsiteY27" fmla="*/ 142830 h 484552"/>
                  <a:gd name="connsiteX28" fmla="*/ 90799 w 393858"/>
                  <a:gd name="connsiteY28" fmla="*/ 146250 h 484552"/>
                  <a:gd name="connsiteX29" fmla="*/ 88604 w 393858"/>
                  <a:gd name="connsiteY29" fmla="*/ 149833 h 484552"/>
                  <a:gd name="connsiteX30" fmla="*/ 79885 w 393858"/>
                  <a:gd name="connsiteY30" fmla="*/ 143413 h 484552"/>
                  <a:gd name="connsiteX31" fmla="*/ 77841 w 393858"/>
                  <a:gd name="connsiteY31" fmla="*/ 141879 h 484552"/>
                  <a:gd name="connsiteX32" fmla="*/ 25805 w 393858"/>
                  <a:gd name="connsiteY32" fmla="*/ 102327 h 484552"/>
                  <a:gd name="connsiteX33" fmla="*/ 22012 w 393858"/>
                  <a:gd name="connsiteY33" fmla="*/ 99290 h 484552"/>
                  <a:gd name="connsiteX34" fmla="*/ 17327 w 393858"/>
                  <a:gd name="connsiteY34" fmla="*/ 95407 h 484552"/>
                  <a:gd name="connsiteX35" fmla="*/ 20291 w 393858"/>
                  <a:gd name="connsiteY35" fmla="*/ 90034 h 484552"/>
                  <a:gd name="connsiteX36" fmla="*/ 23023 w 393858"/>
                  <a:gd name="connsiteY36" fmla="*/ 85563 h 484552"/>
                  <a:gd name="connsiteX37" fmla="*/ 95005 w 393858"/>
                  <a:gd name="connsiteY37" fmla="*/ 24294 h 484552"/>
                  <a:gd name="connsiteX38" fmla="*/ 205679 w 393858"/>
                  <a:gd name="connsiteY38" fmla="*/ -83 h 484552"/>
                  <a:gd name="connsiteX39" fmla="*/ 289563 w 393858"/>
                  <a:gd name="connsiteY39" fmla="*/ 267372 h 484552"/>
                  <a:gd name="connsiteX40" fmla="*/ 195244 w 393858"/>
                  <a:gd name="connsiteY40" fmla="*/ 267372 h 484552"/>
                  <a:gd name="connsiteX41" fmla="*/ 125688 w 393858"/>
                  <a:gd name="connsiteY41" fmla="*/ 287496 h 484552"/>
                  <a:gd name="connsiteX42" fmla="*/ 99759 w 393858"/>
                  <a:gd name="connsiteY42" fmla="*/ 337579 h 484552"/>
                  <a:gd name="connsiteX43" fmla="*/ 123507 w 393858"/>
                  <a:gd name="connsiteY43" fmla="*/ 385918 h 484552"/>
                  <a:gd name="connsiteX44" fmla="*/ 186529 w 393858"/>
                  <a:gd name="connsiteY44" fmla="*/ 404303 h 484552"/>
                  <a:gd name="connsiteX45" fmla="*/ 265246 w 393858"/>
                  <a:gd name="connsiteY45" fmla="*/ 374540 h 484552"/>
                  <a:gd name="connsiteX46" fmla="*/ 294189 w 393858"/>
                  <a:gd name="connsiteY46" fmla="*/ 299921 h 484552"/>
                  <a:gd name="connsiteX47" fmla="*/ 294225 w 393858"/>
                  <a:gd name="connsiteY47" fmla="*/ 296621 h 484552"/>
                  <a:gd name="connsiteX48" fmla="*/ 294225 w 393858"/>
                  <a:gd name="connsiteY48" fmla="*/ 272003 h 484552"/>
                  <a:gd name="connsiteX49" fmla="*/ 289590 w 393858"/>
                  <a:gd name="connsiteY49" fmla="*/ 267368 h 4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93858" h="484552">
                    <a:moveTo>
                      <a:pt x="205684" y="-74"/>
                    </a:moveTo>
                    <a:cubicBezTo>
                      <a:pt x="262910" y="-74"/>
                      <a:pt x="308494" y="14623"/>
                      <a:pt x="342432" y="44017"/>
                    </a:cubicBezTo>
                    <a:cubicBezTo>
                      <a:pt x="375669" y="72860"/>
                      <a:pt x="392638" y="113222"/>
                      <a:pt x="393425" y="164808"/>
                    </a:cubicBezTo>
                    <a:lnTo>
                      <a:pt x="393453" y="168509"/>
                    </a:lnTo>
                    <a:lnTo>
                      <a:pt x="393453" y="475666"/>
                    </a:lnTo>
                    <a:lnTo>
                      <a:pt x="309523" y="475666"/>
                    </a:lnTo>
                    <a:lnTo>
                      <a:pt x="303304" y="422059"/>
                    </a:lnTo>
                    <a:lnTo>
                      <a:pt x="301861" y="424131"/>
                    </a:lnTo>
                    <a:cubicBezTo>
                      <a:pt x="290583" y="439666"/>
                      <a:pt x="276100" y="452592"/>
                      <a:pt x="259395" y="462048"/>
                    </a:cubicBezTo>
                    <a:lnTo>
                      <a:pt x="255917" y="463988"/>
                    </a:lnTo>
                    <a:lnTo>
                      <a:pt x="252757" y="465649"/>
                    </a:lnTo>
                    <a:cubicBezTo>
                      <a:pt x="225894" y="478689"/>
                      <a:pt x="196305" y="485109"/>
                      <a:pt x="166455" y="484376"/>
                    </a:cubicBezTo>
                    <a:cubicBezTo>
                      <a:pt x="117351" y="484376"/>
                      <a:pt x="77303" y="471436"/>
                      <a:pt x="46316" y="445562"/>
                    </a:cubicBezTo>
                    <a:cubicBezTo>
                      <a:pt x="15219" y="419551"/>
                      <a:pt x="-388" y="385485"/>
                      <a:pt x="-388" y="343680"/>
                    </a:cubicBezTo>
                    <a:cubicBezTo>
                      <a:pt x="-848" y="315265"/>
                      <a:pt x="7803" y="287446"/>
                      <a:pt x="24298" y="264304"/>
                    </a:cubicBezTo>
                    <a:cubicBezTo>
                      <a:pt x="41727" y="240537"/>
                      <a:pt x="65334" y="222006"/>
                      <a:pt x="92561" y="210724"/>
                    </a:cubicBezTo>
                    <a:cubicBezTo>
                      <a:pt x="122683" y="198067"/>
                      <a:pt x="155045" y="191593"/>
                      <a:pt x="187718" y="191693"/>
                    </a:cubicBezTo>
                    <a:lnTo>
                      <a:pt x="192612" y="191656"/>
                    </a:lnTo>
                    <a:lnTo>
                      <a:pt x="294193" y="191656"/>
                    </a:lnTo>
                    <a:lnTo>
                      <a:pt x="294193" y="180707"/>
                    </a:lnTo>
                    <a:cubicBezTo>
                      <a:pt x="294193" y="152478"/>
                      <a:pt x="286982" y="130774"/>
                      <a:pt x="272640" y="115435"/>
                    </a:cubicBezTo>
                    <a:lnTo>
                      <a:pt x="271019" y="113755"/>
                    </a:lnTo>
                    <a:lnTo>
                      <a:pt x="269275" y="112070"/>
                    </a:lnTo>
                    <a:cubicBezTo>
                      <a:pt x="252616" y="96522"/>
                      <a:pt x="229673" y="88732"/>
                      <a:pt x="200448" y="88700"/>
                    </a:cubicBezTo>
                    <a:cubicBezTo>
                      <a:pt x="178507" y="88400"/>
                      <a:pt x="156826" y="93490"/>
                      <a:pt x="137307" y="103515"/>
                    </a:cubicBezTo>
                    <a:cubicBezTo>
                      <a:pt x="120712" y="112189"/>
                      <a:pt x="106288" y="124500"/>
                      <a:pt x="95119" y="139529"/>
                    </a:cubicBezTo>
                    <a:lnTo>
                      <a:pt x="94450" y="140481"/>
                    </a:lnTo>
                    <a:cubicBezTo>
                      <a:pt x="94045" y="141082"/>
                      <a:pt x="93540" y="141847"/>
                      <a:pt x="92925" y="142830"/>
                    </a:cubicBezTo>
                    <a:lnTo>
                      <a:pt x="90799" y="146250"/>
                    </a:lnTo>
                    <a:lnTo>
                      <a:pt x="88604" y="149833"/>
                    </a:lnTo>
                    <a:lnTo>
                      <a:pt x="79885" y="143413"/>
                    </a:lnTo>
                    <a:lnTo>
                      <a:pt x="77841" y="141879"/>
                    </a:lnTo>
                    <a:lnTo>
                      <a:pt x="25805" y="102327"/>
                    </a:lnTo>
                    <a:cubicBezTo>
                      <a:pt x="24963" y="101690"/>
                      <a:pt x="23702" y="100679"/>
                      <a:pt x="22012" y="99290"/>
                    </a:cubicBezTo>
                    <a:lnTo>
                      <a:pt x="17327" y="95407"/>
                    </a:lnTo>
                    <a:lnTo>
                      <a:pt x="20291" y="90034"/>
                    </a:lnTo>
                    <a:cubicBezTo>
                      <a:pt x="21407" y="88076"/>
                      <a:pt x="22313" y="86592"/>
                      <a:pt x="23023" y="85563"/>
                    </a:cubicBezTo>
                    <a:cubicBezTo>
                      <a:pt x="41426" y="59361"/>
                      <a:pt x="66199" y="38276"/>
                      <a:pt x="95005" y="24294"/>
                    </a:cubicBezTo>
                    <a:cubicBezTo>
                      <a:pt x="129471" y="7598"/>
                      <a:pt x="167384" y="-752"/>
                      <a:pt x="205679" y="-83"/>
                    </a:cubicBezTo>
                    <a:close/>
                    <a:moveTo>
                      <a:pt x="289563" y="267372"/>
                    </a:moveTo>
                    <a:lnTo>
                      <a:pt x="195244" y="267372"/>
                    </a:lnTo>
                    <a:cubicBezTo>
                      <a:pt x="166410" y="267372"/>
                      <a:pt x="143221" y="274079"/>
                      <a:pt x="125688" y="287496"/>
                    </a:cubicBezTo>
                    <a:cubicBezTo>
                      <a:pt x="109293" y="298874"/>
                      <a:pt x="99586" y="317623"/>
                      <a:pt x="99759" y="337579"/>
                    </a:cubicBezTo>
                    <a:cubicBezTo>
                      <a:pt x="99144" y="356638"/>
                      <a:pt x="108045" y="374759"/>
                      <a:pt x="123507" y="385918"/>
                    </a:cubicBezTo>
                    <a:cubicBezTo>
                      <a:pt x="139629" y="398152"/>
                      <a:pt x="160637" y="404280"/>
                      <a:pt x="186529" y="404303"/>
                    </a:cubicBezTo>
                    <a:cubicBezTo>
                      <a:pt x="219821" y="404303"/>
                      <a:pt x="245973" y="394377"/>
                      <a:pt x="265246" y="374540"/>
                    </a:cubicBezTo>
                    <a:cubicBezTo>
                      <a:pt x="283913" y="355345"/>
                      <a:pt x="293547" y="330540"/>
                      <a:pt x="294189" y="299921"/>
                    </a:cubicBezTo>
                    <a:lnTo>
                      <a:pt x="294225" y="296621"/>
                    </a:lnTo>
                    <a:lnTo>
                      <a:pt x="294225" y="272003"/>
                    </a:lnTo>
                    <a:cubicBezTo>
                      <a:pt x="294225" y="269444"/>
                      <a:pt x="292149" y="267368"/>
                      <a:pt x="289590" y="267368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3765711" y="2794572"/>
                <a:ext cx="524538" cy="645706"/>
              </a:xfrm>
              <a:custGeom>
                <a:avLst/>
                <a:gdLst>
                  <a:gd name="connsiteX0" fmla="*/ 105342 w 524538"/>
                  <a:gd name="connsiteY0" fmla="*/ 0 h 645706"/>
                  <a:gd name="connsiteX1" fmla="*/ 0 w 524538"/>
                  <a:gd name="connsiteY1" fmla="*/ 0 h 645706"/>
                  <a:gd name="connsiteX2" fmla="*/ 0 w 524538"/>
                  <a:gd name="connsiteY2" fmla="*/ 645688 h 645706"/>
                  <a:gd name="connsiteX3" fmla="*/ 105342 w 524538"/>
                  <a:gd name="connsiteY3" fmla="*/ 645688 h 645706"/>
                  <a:gd name="connsiteX4" fmla="*/ 105342 w 524538"/>
                  <a:gd name="connsiteY4" fmla="*/ 360690 h 645706"/>
                  <a:gd name="connsiteX5" fmla="*/ 419197 w 524538"/>
                  <a:gd name="connsiteY5" fmla="*/ 360690 h 645706"/>
                  <a:gd name="connsiteX6" fmla="*/ 419197 w 524538"/>
                  <a:gd name="connsiteY6" fmla="*/ 645706 h 645706"/>
                  <a:gd name="connsiteX7" fmla="*/ 524539 w 524538"/>
                  <a:gd name="connsiteY7" fmla="*/ 645706 h 645706"/>
                  <a:gd name="connsiteX8" fmla="*/ 524539 w 524538"/>
                  <a:gd name="connsiteY8" fmla="*/ 0 h 645706"/>
                  <a:gd name="connsiteX9" fmla="*/ 419201 w 524538"/>
                  <a:gd name="connsiteY9" fmla="*/ 0 h 645706"/>
                  <a:gd name="connsiteX10" fmla="*/ 419201 w 524538"/>
                  <a:gd name="connsiteY10" fmla="*/ 264072 h 645706"/>
                  <a:gd name="connsiteX11" fmla="*/ 105338 w 524538"/>
                  <a:gd name="connsiteY11" fmla="*/ 264072 h 645706"/>
                  <a:gd name="connsiteX12" fmla="*/ 105338 w 524538"/>
                  <a:gd name="connsiteY12" fmla="*/ 0 h 64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4538" h="645706">
                    <a:moveTo>
                      <a:pt x="105342" y="0"/>
                    </a:moveTo>
                    <a:lnTo>
                      <a:pt x="0" y="0"/>
                    </a:lnTo>
                    <a:lnTo>
                      <a:pt x="0" y="645688"/>
                    </a:lnTo>
                    <a:lnTo>
                      <a:pt x="105342" y="645688"/>
                    </a:lnTo>
                    <a:lnTo>
                      <a:pt x="105342" y="360690"/>
                    </a:lnTo>
                    <a:lnTo>
                      <a:pt x="419197" y="360690"/>
                    </a:lnTo>
                    <a:lnTo>
                      <a:pt x="419197" y="645706"/>
                    </a:lnTo>
                    <a:lnTo>
                      <a:pt x="524539" y="645706"/>
                    </a:lnTo>
                    <a:lnTo>
                      <a:pt x="524539" y="0"/>
                    </a:lnTo>
                    <a:lnTo>
                      <a:pt x="419201" y="0"/>
                    </a:lnTo>
                    <a:lnTo>
                      <a:pt x="419201" y="264072"/>
                    </a:lnTo>
                    <a:lnTo>
                      <a:pt x="105338" y="264072"/>
                    </a:lnTo>
                    <a:lnTo>
                      <a:pt x="105338" y="0"/>
                    </a:ln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304553" y="2786728"/>
                <a:ext cx="650801" cy="650783"/>
              </a:xfrm>
              <a:custGeom>
                <a:avLst/>
                <a:gdLst>
                  <a:gd name="connsiteX0" fmla="*/ 322918 w 650801"/>
                  <a:gd name="connsiteY0" fmla="*/ 1 h 650783"/>
                  <a:gd name="connsiteX1" fmla="*/ -2483 w 650801"/>
                  <a:gd name="connsiteY1" fmla="*/ 325393 h 650783"/>
                  <a:gd name="connsiteX2" fmla="*/ 322918 w 650801"/>
                  <a:gd name="connsiteY2" fmla="*/ 650784 h 650783"/>
                  <a:gd name="connsiteX3" fmla="*/ 648319 w 650801"/>
                  <a:gd name="connsiteY3" fmla="*/ 325393 h 650783"/>
                  <a:gd name="connsiteX4" fmla="*/ 648319 w 650801"/>
                  <a:gd name="connsiteY4" fmla="*/ 325388 h 650783"/>
                  <a:gd name="connsiteX5" fmla="*/ 322918 w 650801"/>
                  <a:gd name="connsiteY5" fmla="*/ 1 h 650783"/>
                  <a:gd name="connsiteX6" fmla="*/ 322918 w 650801"/>
                  <a:gd name="connsiteY6" fmla="*/ 559984 h 650783"/>
                  <a:gd name="connsiteX7" fmla="*/ 88349 w 650801"/>
                  <a:gd name="connsiteY7" fmla="*/ 325393 h 650783"/>
                  <a:gd name="connsiteX8" fmla="*/ 322918 w 650801"/>
                  <a:gd name="connsiteY8" fmla="*/ 90801 h 650783"/>
                  <a:gd name="connsiteX9" fmla="*/ 557533 w 650801"/>
                  <a:gd name="connsiteY9" fmla="*/ 325393 h 650783"/>
                  <a:gd name="connsiteX10" fmla="*/ 322918 w 650801"/>
                  <a:gd name="connsiteY10" fmla="*/ 559984 h 65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0801" h="650783">
                    <a:moveTo>
                      <a:pt x="322918" y="1"/>
                    </a:moveTo>
                    <a:cubicBezTo>
                      <a:pt x="143212" y="1"/>
                      <a:pt x="-2483" y="145684"/>
                      <a:pt x="-2483" y="325393"/>
                    </a:cubicBezTo>
                    <a:cubicBezTo>
                      <a:pt x="-2483" y="505103"/>
                      <a:pt x="143212" y="650784"/>
                      <a:pt x="322918" y="650784"/>
                    </a:cubicBezTo>
                    <a:cubicBezTo>
                      <a:pt x="502624" y="650784"/>
                      <a:pt x="648319" y="505103"/>
                      <a:pt x="648319" y="325393"/>
                    </a:cubicBezTo>
                    <a:cubicBezTo>
                      <a:pt x="648319" y="325391"/>
                      <a:pt x="648319" y="325389"/>
                      <a:pt x="648319" y="325388"/>
                    </a:cubicBezTo>
                    <a:cubicBezTo>
                      <a:pt x="648319" y="145681"/>
                      <a:pt x="502624" y="1"/>
                      <a:pt x="322918" y="1"/>
                    </a:cubicBezTo>
                    <a:close/>
                    <a:moveTo>
                      <a:pt x="322918" y="559984"/>
                    </a:moveTo>
                    <a:cubicBezTo>
                      <a:pt x="193386" y="559984"/>
                      <a:pt x="88349" y="454954"/>
                      <a:pt x="88349" y="325393"/>
                    </a:cubicBezTo>
                    <a:cubicBezTo>
                      <a:pt x="88349" y="195831"/>
                      <a:pt x="193386" y="90801"/>
                      <a:pt x="322918" y="90801"/>
                    </a:cubicBezTo>
                    <a:cubicBezTo>
                      <a:pt x="452495" y="90801"/>
                      <a:pt x="557533" y="195831"/>
                      <a:pt x="557533" y="325393"/>
                    </a:cubicBezTo>
                    <a:cubicBezTo>
                      <a:pt x="557533" y="454954"/>
                      <a:pt x="452495" y="559984"/>
                      <a:pt x="322918" y="559984"/>
                    </a:cubicBezTo>
                    <a:close/>
                  </a:path>
                </a:pathLst>
              </a:custGeom>
              <a:grpFill/>
              <a:ln w="454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77762" tIns="38881" rIns="77762" bIns="38881" numCol="1" spcCol="0" rtlCol="0" fromWordArt="0" anchor="ctr" anchorCtr="0" forceAA="0" compatLnSpc="1">
                <a:noAutofit/>
              </a:bodyPr>
              <a:lstStyle/>
              <a:p>
                <a:pPr defTabSz="777629">
                  <a:defRPr/>
                </a:pPr>
                <a:endParaRPr lang="zh-CN" altLang="en-US" sz="1531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</p:grpSp>
      <p:sp>
        <p:nvSpPr>
          <p:cNvPr id="35" name="PPTName"/>
          <p:cNvSpPr txBox="1"/>
          <p:nvPr/>
        </p:nvSpPr>
        <p:spPr>
          <a:xfrm>
            <a:off x="8302042" y="2852105"/>
            <a:ext cx="2249011" cy="3540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08734">
              <a:defRPr/>
            </a:pPr>
            <a:r>
              <a: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黑屏</a:t>
            </a:r>
          </a:p>
        </p:txBody>
      </p:sp>
      <p:sp>
        <p:nvSpPr>
          <p:cNvPr id="36" name="Version"/>
          <p:cNvSpPr txBox="1"/>
          <p:nvPr/>
        </p:nvSpPr>
        <p:spPr>
          <a:xfrm>
            <a:off x="8551263" y="3194217"/>
            <a:ext cx="1750568" cy="2755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777629">
              <a:defRPr/>
            </a:pPr>
            <a:r>
              <a:rPr lang="zh-CN" altLang="en-US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版本  </a:t>
            </a:r>
            <a:r>
              <a:rPr lang="en-US" altLang="zh-CN" sz="1191" dirty="0">
                <a:solidFill>
                  <a:prstClr val="white">
                    <a:alpha val="40000"/>
                  </a:prst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3.0.0.12</a:t>
            </a:r>
            <a:endParaRPr lang="zh-CN" altLang="en-US" sz="1191" dirty="0">
              <a:solidFill>
                <a:prstClr val="white">
                  <a:alpha val="40000"/>
                </a:prst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0" name="Quit-bot">
            <a:hlinkClick r:id="" action="ppaction://hlinkshowjump?jump=endshow"/>
          </p:cNvPr>
          <p:cNvSpPr/>
          <p:nvPr/>
        </p:nvSpPr>
        <p:spPr>
          <a:xfrm>
            <a:off x="2943000" y="4461654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退出黑屏</a:t>
            </a:r>
          </a:p>
        </p:txBody>
      </p:sp>
      <p:sp>
        <p:nvSpPr>
          <p:cNvPr id="41" name="Back-background">
            <a:hlinkClick r:id="rId3" action="ppaction://hlinksldjump"/>
            <a:extLst>
              <a:ext uri="{FF2B5EF4-FFF2-40B4-BE49-F238E27FC236}">
                <a16:creationId xmlns:a16="http://schemas.microsoft.com/office/drawing/2014/main" id="{DAE3EC7F-8D66-4EC8-B3F0-8FED861DFD74}"/>
              </a:ext>
            </a:extLst>
          </p:cNvPr>
          <p:cNvSpPr/>
          <p:nvPr/>
        </p:nvSpPr>
        <p:spPr>
          <a:xfrm>
            <a:off x="2300739" y="175587"/>
            <a:ext cx="440881" cy="440856"/>
          </a:xfrm>
          <a:prstGeom prst="roundRect">
            <a:avLst>
              <a:gd name="adj" fmla="val 25206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>
              <a:defRPr/>
            </a:pPr>
            <a:endParaRPr lang="zh-CN" altLang="en-US" sz="153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3" name="Back">
            <a:hlinkClick r:id="rId3" action="ppaction://hlinksldjump"/>
            <a:extLst>
              <a:ext uri="{FF2B5EF4-FFF2-40B4-BE49-F238E27FC236}">
                <a16:creationId xmlns:a16="http://schemas.microsoft.com/office/drawing/2014/main" id="{9E3CCEE9-3E72-4897-AF45-B544064E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52" b="4552"/>
          <a:stretch/>
        </p:blipFill>
        <p:spPr>
          <a:xfrm>
            <a:off x="2397635" y="276701"/>
            <a:ext cx="263631" cy="239633"/>
          </a:xfrm>
          <a:prstGeom prst="rect">
            <a:avLst/>
          </a:prstGeom>
        </p:spPr>
      </p:pic>
      <p:sp>
        <p:nvSpPr>
          <p:cNvPr id="44" name="Title">
            <a:extLst>
              <a:ext uri="{FF2B5EF4-FFF2-40B4-BE49-F238E27FC236}">
                <a16:creationId xmlns:a16="http://schemas.microsoft.com/office/drawing/2014/main" id="{078C4140-EF8A-4729-B83C-55C360BDE0DD}"/>
              </a:ext>
            </a:extLst>
          </p:cNvPr>
          <p:cNvSpPr txBox="1"/>
          <p:nvPr/>
        </p:nvSpPr>
        <p:spPr>
          <a:xfrm>
            <a:off x="2815933" y="199711"/>
            <a:ext cx="1356635" cy="406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777629">
              <a:defRPr/>
            </a:pP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关于</a:t>
            </a:r>
            <a:endParaRPr lang="en-US" altLang="zh-CN" sz="204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6" name="ic_dd_bord">
            <a:extLst>
              <a:ext uri="{FF2B5EF4-FFF2-40B4-BE49-F238E27FC236}">
                <a16:creationId xmlns:a16="http://schemas.microsoft.com/office/drawing/2014/main" id="{BF2FACDC-1272-47BC-8929-7F8768271995}"/>
              </a:ext>
            </a:extLst>
          </p:cNvPr>
          <p:cNvSpPr/>
          <p:nvPr/>
        </p:nvSpPr>
        <p:spPr>
          <a:xfrm>
            <a:off x="9035946" y="2006405"/>
            <a:ext cx="794166" cy="794166"/>
          </a:xfrm>
          <a:prstGeom prst="roundRect">
            <a:avLst>
              <a:gd name="adj" fmla="val 218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8734"/>
            <a:endParaRPr lang="zh-CN" altLang="en-US" sz="1194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7" name="ic_dd_filled">
            <a:extLst>
              <a:ext uri="{FF2B5EF4-FFF2-40B4-BE49-F238E27FC236}">
                <a16:creationId xmlns:a16="http://schemas.microsoft.com/office/drawing/2014/main" id="{DC59BFDD-6C99-4400-BE21-D67D0BB99C66}"/>
              </a:ext>
            </a:extLst>
          </p:cNvPr>
          <p:cNvSpPr/>
          <p:nvPr/>
        </p:nvSpPr>
        <p:spPr>
          <a:xfrm>
            <a:off x="9161931" y="2169355"/>
            <a:ext cx="542197" cy="468262"/>
          </a:xfrm>
          <a:custGeom>
            <a:avLst/>
            <a:gdLst>
              <a:gd name="connsiteX0" fmla="*/ 463685 w 637567"/>
              <a:gd name="connsiteY0" fmla="*/ 74409 h 550626"/>
              <a:gd name="connsiteX1" fmla="*/ 565117 w 637567"/>
              <a:gd name="connsiteY1" fmla="*/ 178581 h 550626"/>
              <a:gd name="connsiteX2" fmla="*/ 565117 w 637567"/>
              <a:gd name="connsiteY2" fmla="*/ 446454 h 550626"/>
              <a:gd name="connsiteX3" fmla="*/ 463685 w 637567"/>
              <a:gd name="connsiteY3" fmla="*/ 550626 h 550626"/>
              <a:gd name="connsiteX4" fmla="*/ 101431 w 637567"/>
              <a:gd name="connsiteY4" fmla="*/ 550626 h 550626"/>
              <a:gd name="connsiteX5" fmla="*/ 0 w 637567"/>
              <a:gd name="connsiteY5" fmla="*/ 446454 h 550626"/>
              <a:gd name="connsiteX6" fmla="*/ 0 w 637567"/>
              <a:gd name="connsiteY6" fmla="*/ 178581 h 550626"/>
              <a:gd name="connsiteX7" fmla="*/ 101431 w 637567"/>
              <a:gd name="connsiteY7" fmla="*/ 74409 h 550626"/>
              <a:gd name="connsiteX8" fmla="*/ 463685 w 637567"/>
              <a:gd name="connsiteY8" fmla="*/ 74409 h 550626"/>
              <a:gd name="connsiteX9" fmla="*/ 507156 w 637567"/>
              <a:gd name="connsiteY9" fmla="*/ 0 h 550626"/>
              <a:gd name="connsiteX10" fmla="*/ 637567 w 637567"/>
              <a:gd name="connsiteY10" fmla="*/ 130412 h 550626"/>
              <a:gd name="connsiteX11" fmla="*/ 637567 w 637567"/>
              <a:gd name="connsiteY11" fmla="*/ 360295 h 550626"/>
              <a:gd name="connsiteX12" fmla="*/ 594106 w 637567"/>
              <a:gd name="connsiteY12" fmla="*/ 450783 h 550626"/>
              <a:gd name="connsiteX13" fmla="*/ 594097 w 637567"/>
              <a:gd name="connsiteY13" fmla="*/ 146077 h 550626"/>
              <a:gd name="connsiteX14" fmla="*/ 498230 w 637567"/>
              <a:gd name="connsiteY14" fmla="*/ 44795 h 550626"/>
              <a:gd name="connsiteX15" fmla="*/ 492666 w 637567"/>
              <a:gd name="connsiteY15" fmla="*/ 44645 h 550626"/>
              <a:gd name="connsiteX16" fmla="*/ 96963 w 637567"/>
              <a:gd name="connsiteY16" fmla="*/ 44624 h 550626"/>
              <a:gd name="connsiteX17" fmla="*/ 188372 w 637567"/>
              <a:gd name="connsiteY17" fmla="*/ 0 h 550626"/>
              <a:gd name="connsiteX18" fmla="*/ 507156 w 637567"/>
              <a:gd name="connsiteY18" fmla="*/ 0 h 5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37567" h="550626">
                <a:moveTo>
                  <a:pt x="463685" y="74409"/>
                </a:moveTo>
                <a:cubicBezTo>
                  <a:pt x="519704" y="74409"/>
                  <a:pt x="565117" y="121049"/>
                  <a:pt x="565117" y="178581"/>
                </a:cubicBezTo>
                <a:lnTo>
                  <a:pt x="565117" y="446454"/>
                </a:lnTo>
                <a:cubicBezTo>
                  <a:pt x="565117" y="503985"/>
                  <a:pt x="519704" y="550626"/>
                  <a:pt x="463685" y="550626"/>
                </a:cubicBezTo>
                <a:lnTo>
                  <a:pt x="101431" y="550626"/>
                </a:lnTo>
                <a:cubicBezTo>
                  <a:pt x="45412" y="550626"/>
                  <a:pt x="0" y="503985"/>
                  <a:pt x="0" y="446454"/>
                </a:cubicBezTo>
                <a:lnTo>
                  <a:pt x="0" y="178581"/>
                </a:lnTo>
                <a:cubicBezTo>
                  <a:pt x="0" y="121049"/>
                  <a:pt x="45412" y="74409"/>
                  <a:pt x="101431" y="74409"/>
                </a:cubicBezTo>
                <a:lnTo>
                  <a:pt x="463685" y="74409"/>
                </a:lnTo>
                <a:close/>
                <a:moveTo>
                  <a:pt x="507156" y="0"/>
                </a:moveTo>
                <a:cubicBezTo>
                  <a:pt x="579181" y="0"/>
                  <a:pt x="637567" y="58387"/>
                  <a:pt x="637567" y="130412"/>
                </a:cubicBezTo>
                <a:lnTo>
                  <a:pt x="637567" y="360295"/>
                </a:lnTo>
                <a:cubicBezTo>
                  <a:pt x="637567" y="396900"/>
                  <a:pt x="620602" y="429541"/>
                  <a:pt x="594106" y="450783"/>
                </a:cubicBezTo>
                <a:lnTo>
                  <a:pt x="594097" y="146077"/>
                </a:lnTo>
                <a:cubicBezTo>
                  <a:pt x="594097" y="91925"/>
                  <a:pt x="551661" y="47685"/>
                  <a:pt x="498230" y="44795"/>
                </a:cubicBezTo>
                <a:lnTo>
                  <a:pt x="492666" y="44645"/>
                </a:lnTo>
                <a:lnTo>
                  <a:pt x="96963" y="44624"/>
                </a:lnTo>
                <a:cubicBezTo>
                  <a:pt x="118178" y="17462"/>
                  <a:pt x="151236" y="0"/>
                  <a:pt x="188372" y="0"/>
                </a:cubicBezTo>
                <a:lnTo>
                  <a:pt x="507156" y="0"/>
                </a:lnTo>
                <a:close/>
              </a:path>
            </a:pathLst>
          </a:custGeom>
          <a:gradFill flip="none" rotWithShape="1">
            <a:gsLst>
              <a:gs pos="0">
                <a:srgbClr val="FF0066"/>
              </a:gs>
              <a:gs pos="100000">
                <a:srgbClr val="FF3300"/>
              </a:gs>
            </a:gsLst>
            <a:lin ang="2700000" scaled="1"/>
            <a:tileRect/>
          </a:gradFill>
          <a:ln w="28972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8" name="分割条">
            <a:extLst>
              <a:ext uri="{FF2B5EF4-FFF2-40B4-BE49-F238E27FC236}">
                <a16:creationId xmlns:a16="http://schemas.microsoft.com/office/drawing/2014/main" id="{464D076F-8300-43FC-8F4A-E40AC9251BF5}"/>
              </a:ext>
            </a:extLst>
          </p:cNvPr>
          <p:cNvSpPr/>
          <p:nvPr/>
        </p:nvSpPr>
        <p:spPr>
          <a:xfrm>
            <a:off x="2790370" y="3432500"/>
            <a:ext cx="3692188" cy="2041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8" name="opin2-Github">
            <a:extLst>
              <a:ext uri="{FF2B5EF4-FFF2-40B4-BE49-F238E27FC236}">
                <a16:creationId xmlns:a16="http://schemas.microsoft.com/office/drawing/2014/main" id="{BA1C5F1F-A433-0579-FA30-5E1708159132}"/>
              </a:ext>
            </a:extLst>
          </p:cNvPr>
          <p:cNvGrpSpPr/>
          <p:nvPr/>
        </p:nvGrpSpPr>
        <p:grpSpPr>
          <a:xfrm>
            <a:off x="2698360" y="3553747"/>
            <a:ext cx="3905816" cy="627314"/>
            <a:chOff x="2847784" y="3457275"/>
            <a:chExt cx="3444620" cy="553241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B360019-2AAB-442B-AA40-54A627BCB1CB}"/>
                </a:ext>
              </a:extLst>
            </p:cNvPr>
            <p:cNvGrpSpPr/>
            <p:nvPr/>
          </p:nvGrpSpPr>
          <p:grpSpPr>
            <a:xfrm>
              <a:off x="2847784" y="3457275"/>
              <a:ext cx="3444620" cy="553241"/>
              <a:chOff x="3797046" y="4228700"/>
              <a:chExt cx="4592826" cy="737654"/>
            </a:xfrm>
          </p:grpSpPr>
          <p:sp>
            <p:nvSpPr>
              <p:cNvPr id="52" name="Github">
                <a:hlinkClick r:id="rId6"/>
                <a:extLst>
                  <a:ext uri="{FF2B5EF4-FFF2-40B4-BE49-F238E27FC236}">
                    <a16:creationId xmlns:a16="http://schemas.microsoft.com/office/drawing/2014/main" id="{6050FAAB-CBCB-40AF-A51F-9968ECEECF0A}"/>
                  </a:ext>
                </a:extLst>
              </p:cNvPr>
              <p:cNvSpPr/>
              <p:nvPr/>
            </p:nvSpPr>
            <p:spPr>
              <a:xfrm>
                <a:off x="3797046" y="4228700"/>
                <a:ext cx="4592826" cy="73765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en-US" altLang="zh-CN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        GitHub </a:t>
                </a: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仓库</a:t>
                </a:r>
              </a:p>
            </p:txBody>
          </p:sp>
          <p:sp>
            <p:nvSpPr>
              <p:cNvPr id="53" name="ic_jump">
                <a:extLst>
                  <a:ext uri="{FF2B5EF4-FFF2-40B4-BE49-F238E27FC236}">
                    <a16:creationId xmlns:a16="http://schemas.microsoft.com/office/drawing/2014/main" id="{1CDF72BD-6438-42AF-8E68-349839432EC8}"/>
                  </a:ext>
                </a:extLst>
              </p:cNvPr>
              <p:cNvSpPr/>
              <p:nvPr/>
            </p:nvSpPr>
            <p:spPr>
              <a:xfrm>
                <a:off x="8088019" y="4496267"/>
                <a:ext cx="108320" cy="197770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endPara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endParaRPr>
              </a:p>
            </p:txBody>
          </p:sp>
        </p:grpSp>
        <p:sp>
          <p:nvSpPr>
            <p:cNvPr id="6" name="ic_link">
              <a:hlinkClick r:id="rId6"/>
              <a:extLst>
                <a:ext uri="{FF2B5EF4-FFF2-40B4-BE49-F238E27FC236}">
                  <a16:creationId xmlns:a16="http://schemas.microsoft.com/office/drawing/2014/main" id="{B5DA8DC6-C57A-6503-3036-B4364BF4B87A}"/>
                </a:ext>
              </a:extLst>
            </p:cNvPr>
            <p:cNvSpPr/>
            <p:nvPr/>
          </p:nvSpPr>
          <p:spPr>
            <a:xfrm>
              <a:off x="3020230" y="3610856"/>
              <a:ext cx="236050" cy="236050"/>
            </a:xfrm>
            <a:custGeom>
              <a:avLst/>
              <a:gdLst>
                <a:gd name="connsiteX0" fmla="*/ 73819 w 185737"/>
                <a:gd name="connsiteY0" fmla="*/ 0 h 185737"/>
                <a:gd name="connsiteX1" fmla="*/ 80963 w 185737"/>
                <a:gd name="connsiteY1" fmla="*/ 7144 h 185737"/>
                <a:gd name="connsiteX2" fmla="*/ 74788 w 185737"/>
                <a:gd name="connsiteY2" fmla="*/ 14222 h 185737"/>
                <a:gd name="connsiteX3" fmla="*/ 73819 w 185737"/>
                <a:gd name="connsiteY3" fmla="*/ 14288 h 185737"/>
                <a:gd name="connsiteX4" fmla="*/ 35719 w 185737"/>
                <a:gd name="connsiteY4" fmla="*/ 14288 h 185737"/>
                <a:gd name="connsiteX5" fmla="*/ 14337 w 185737"/>
                <a:gd name="connsiteY5" fmla="*/ 34251 h 185737"/>
                <a:gd name="connsiteX6" fmla="*/ 14288 w 185737"/>
                <a:gd name="connsiteY6" fmla="*/ 35719 h 185737"/>
                <a:gd name="connsiteX7" fmla="*/ 14288 w 185737"/>
                <a:gd name="connsiteY7" fmla="*/ 150019 h 185737"/>
                <a:gd name="connsiteX8" fmla="*/ 34251 w 185737"/>
                <a:gd name="connsiteY8" fmla="*/ 171400 h 185737"/>
                <a:gd name="connsiteX9" fmla="*/ 35719 w 185737"/>
                <a:gd name="connsiteY9" fmla="*/ 171450 h 185737"/>
                <a:gd name="connsiteX10" fmla="*/ 150019 w 185737"/>
                <a:gd name="connsiteY10" fmla="*/ 171450 h 185737"/>
                <a:gd name="connsiteX11" fmla="*/ 171400 w 185737"/>
                <a:gd name="connsiteY11" fmla="*/ 151486 h 185737"/>
                <a:gd name="connsiteX12" fmla="*/ 171450 w 185737"/>
                <a:gd name="connsiteY12" fmla="*/ 150019 h 185737"/>
                <a:gd name="connsiteX13" fmla="*/ 171450 w 185737"/>
                <a:gd name="connsiteY13" fmla="*/ 111919 h 185737"/>
                <a:gd name="connsiteX14" fmla="*/ 178594 w 185737"/>
                <a:gd name="connsiteY14" fmla="*/ 104775 h 185737"/>
                <a:gd name="connsiteX15" fmla="*/ 185673 w 185737"/>
                <a:gd name="connsiteY15" fmla="*/ 110949 h 185737"/>
                <a:gd name="connsiteX16" fmla="*/ 185738 w 185737"/>
                <a:gd name="connsiteY16" fmla="*/ 111919 h 185737"/>
                <a:gd name="connsiteX17" fmla="*/ 185738 w 185737"/>
                <a:gd name="connsiteY17" fmla="*/ 150019 h 185737"/>
                <a:gd name="connsiteX18" fmla="*/ 151916 w 185737"/>
                <a:gd name="connsiteY18" fmla="*/ 185688 h 185737"/>
                <a:gd name="connsiteX19" fmla="*/ 150019 w 185737"/>
                <a:gd name="connsiteY19" fmla="*/ 185738 h 185737"/>
                <a:gd name="connsiteX20" fmla="*/ 35719 w 185737"/>
                <a:gd name="connsiteY20" fmla="*/ 185738 h 185737"/>
                <a:gd name="connsiteX21" fmla="*/ 50 w 185737"/>
                <a:gd name="connsiteY21" fmla="*/ 151916 h 185737"/>
                <a:gd name="connsiteX22" fmla="*/ 0 w 185737"/>
                <a:gd name="connsiteY22" fmla="*/ 150019 h 185737"/>
                <a:gd name="connsiteX23" fmla="*/ 0 w 185737"/>
                <a:gd name="connsiteY23" fmla="*/ 35719 h 185737"/>
                <a:gd name="connsiteX24" fmla="*/ 33822 w 185737"/>
                <a:gd name="connsiteY24" fmla="*/ 50 h 185737"/>
                <a:gd name="connsiteX25" fmla="*/ 35719 w 185737"/>
                <a:gd name="connsiteY25" fmla="*/ 0 h 185737"/>
                <a:gd name="connsiteX26" fmla="*/ 73819 w 185737"/>
                <a:gd name="connsiteY26" fmla="*/ 0 h 185737"/>
                <a:gd name="connsiteX27" fmla="*/ 169069 w 185737"/>
                <a:gd name="connsiteY27" fmla="*/ 0 h 185737"/>
                <a:gd name="connsiteX28" fmla="*/ 185682 w 185737"/>
                <a:gd name="connsiteY28" fmla="*/ 15302 h 185737"/>
                <a:gd name="connsiteX29" fmla="*/ 185738 w 185737"/>
                <a:gd name="connsiteY29" fmla="*/ 16669 h 185737"/>
                <a:gd name="connsiteX30" fmla="*/ 185738 w 185737"/>
                <a:gd name="connsiteY30" fmla="*/ 64294 h 185737"/>
                <a:gd name="connsiteX31" fmla="*/ 178594 w 185737"/>
                <a:gd name="connsiteY31" fmla="*/ 71438 h 185737"/>
                <a:gd name="connsiteX32" fmla="*/ 171515 w 185737"/>
                <a:gd name="connsiteY32" fmla="*/ 65263 h 185737"/>
                <a:gd name="connsiteX33" fmla="*/ 171450 w 185737"/>
                <a:gd name="connsiteY33" fmla="*/ 64294 h 185737"/>
                <a:gd name="connsiteX34" fmla="*/ 171450 w 185737"/>
                <a:gd name="connsiteY34" fmla="*/ 24384 h 185737"/>
                <a:gd name="connsiteX35" fmla="*/ 88395 w 185737"/>
                <a:gd name="connsiteY35" fmla="*/ 107445 h 185737"/>
                <a:gd name="connsiteX36" fmla="*/ 78293 w 185737"/>
                <a:gd name="connsiteY36" fmla="*/ 107445 h 185737"/>
                <a:gd name="connsiteX37" fmla="*/ 77601 w 185737"/>
                <a:gd name="connsiteY37" fmla="*/ 98144 h 185737"/>
                <a:gd name="connsiteX38" fmla="*/ 78293 w 185737"/>
                <a:gd name="connsiteY38" fmla="*/ 97343 h 185737"/>
                <a:gd name="connsiteX39" fmla="*/ 161334 w 185737"/>
                <a:gd name="connsiteY39" fmla="*/ 14288 h 185737"/>
                <a:gd name="connsiteX40" fmla="*/ 121444 w 185737"/>
                <a:gd name="connsiteY40" fmla="*/ 14288 h 185737"/>
                <a:gd name="connsiteX41" fmla="*/ 114300 w 185737"/>
                <a:gd name="connsiteY41" fmla="*/ 7144 h 185737"/>
                <a:gd name="connsiteX42" fmla="*/ 120474 w 185737"/>
                <a:gd name="connsiteY42" fmla="*/ 65 h 185737"/>
                <a:gd name="connsiteX43" fmla="*/ 121444 w 185737"/>
                <a:gd name="connsiteY43" fmla="*/ 0 h 185737"/>
                <a:gd name="connsiteX44" fmla="*/ 169069 w 185737"/>
                <a:gd name="connsiteY44" fmla="*/ 0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737" h="185737">
                  <a:moveTo>
                    <a:pt x="73819" y="0"/>
                  </a:moveTo>
                  <a:cubicBezTo>
                    <a:pt x="77764" y="0"/>
                    <a:pt x="80963" y="3198"/>
                    <a:pt x="80963" y="7144"/>
                  </a:cubicBezTo>
                  <a:cubicBezTo>
                    <a:pt x="80963" y="10760"/>
                    <a:pt x="78275" y="13749"/>
                    <a:pt x="74788" y="14222"/>
                  </a:cubicBezTo>
                  <a:lnTo>
                    <a:pt x="73819" y="14288"/>
                  </a:lnTo>
                  <a:lnTo>
                    <a:pt x="35719" y="14288"/>
                  </a:lnTo>
                  <a:cubicBezTo>
                    <a:pt x="24376" y="14288"/>
                    <a:pt x="15091" y="23100"/>
                    <a:pt x="14337" y="34251"/>
                  </a:cubicBezTo>
                  <a:lnTo>
                    <a:pt x="14288" y="35719"/>
                  </a:lnTo>
                  <a:lnTo>
                    <a:pt x="14288" y="150019"/>
                  </a:lnTo>
                  <a:cubicBezTo>
                    <a:pt x="14288" y="161362"/>
                    <a:pt x="23100" y="170646"/>
                    <a:pt x="34251" y="171400"/>
                  </a:cubicBezTo>
                  <a:lnTo>
                    <a:pt x="35719" y="171450"/>
                  </a:lnTo>
                  <a:lnTo>
                    <a:pt x="150019" y="171450"/>
                  </a:lnTo>
                  <a:cubicBezTo>
                    <a:pt x="161362" y="171450"/>
                    <a:pt x="170646" y="162637"/>
                    <a:pt x="171400" y="151486"/>
                  </a:cubicBezTo>
                  <a:lnTo>
                    <a:pt x="171450" y="150019"/>
                  </a:lnTo>
                  <a:lnTo>
                    <a:pt x="171450" y="111919"/>
                  </a:lnTo>
                  <a:cubicBezTo>
                    <a:pt x="171450" y="107974"/>
                    <a:pt x="174649" y="104775"/>
                    <a:pt x="178594" y="104775"/>
                  </a:cubicBezTo>
                  <a:cubicBezTo>
                    <a:pt x="182210" y="104775"/>
                    <a:pt x="185199" y="107463"/>
                    <a:pt x="185673" y="110949"/>
                  </a:cubicBezTo>
                  <a:lnTo>
                    <a:pt x="185738" y="111919"/>
                  </a:lnTo>
                  <a:lnTo>
                    <a:pt x="185738" y="150019"/>
                  </a:lnTo>
                  <a:cubicBezTo>
                    <a:pt x="185738" y="169110"/>
                    <a:pt x="170760" y="184702"/>
                    <a:pt x="151916" y="185688"/>
                  </a:cubicBezTo>
                  <a:lnTo>
                    <a:pt x="150019" y="185738"/>
                  </a:lnTo>
                  <a:lnTo>
                    <a:pt x="35719" y="185738"/>
                  </a:lnTo>
                  <a:cubicBezTo>
                    <a:pt x="16628" y="185738"/>
                    <a:pt x="1036" y="170760"/>
                    <a:pt x="50" y="151916"/>
                  </a:cubicBezTo>
                  <a:lnTo>
                    <a:pt x="0" y="150019"/>
                  </a:lnTo>
                  <a:lnTo>
                    <a:pt x="0" y="35719"/>
                  </a:lnTo>
                  <a:cubicBezTo>
                    <a:pt x="0" y="16628"/>
                    <a:pt x="14977" y="1036"/>
                    <a:pt x="33822" y="50"/>
                  </a:cubicBezTo>
                  <a:lnTo>
                    <a:pt x="35719" y="0"/>
                  </a:lnTo>
                  <a:lnTo>
                    <a:pt x="73819" y="0"/>
                  </a:lnTo>
                  <a:close/>
                  <a:moveTo>
                    <a:pt x="169069" y="0"/>
                  </a:moveTo>
                  <a:cubicBezTo>
                    <a:pt x="177815" y="0"/>
                    <a:pt x="184987" y="6735"/>
                    <a:pt x="185682" y="15302"/>
                  </a:cubicBezTo>
                  <a:lnTo>
                    <a:pt x="185738" y="16669"/>
                  </a:lnTo>
                  <a:lnTo>
                    <a:pt x="185738" y="64294"/>
                  </a:lnTo>
                  <a:cubicBezTo>
                    <a:pt x="185738" y="68239"/>
                    <a:pt x="182539" y="71438"/>
                    <a:pt x="178594" y="71438"/>
                  </a:cubicBezTo>
                  <a:cubicBezTo>
                    <a:pt x="174977" y="71438"/>
                    <a:pt x="171988" y="68750"/>
                    <a:pt x="171515" y="65263"/>
                  </a:cubicBezTo>
                  <a:lnTo>
                    <a:pt x="171450" y="64294"/>
                  </a:lnTo>
                  <a:lnTo>
                    <a:pt x="171450" y="24384"/>
                  </a:lnTo>
                  <a:lnTo>
                    <a:pt x="88395" y="107445"/>
                  </a:lnTo>
                  <a:cubicBezTo>
                    <a:pt x="85605" y="110235"/>
                    <a:pt x="81083" y="110235"/>
                    <a:pt x="78293" y="107445"/>
                  </a:cubicBezTo>
                  <a:cubicBezTo>
                    <a:pt x="75756" y="104909"/>
                    <a:pt x="75526" y="100940"/>
                    <a:pt x="77601" y="98144"/>
                  </a:cubicBezTo>
                  <a:lnTo>
                    <a:pt x="78293" y="97343"/>
                  </a:lnTo>
                  <a:lnTo>
                    <a:pt x="161334" y="14288"/>
                  </a:lnTo>
                  <a:lnTo>
                    <a:pt x="121444" y="14288"/>
                  </a:lnTo>
                  <a:cubicBezTo>
                    <a:pt x="117499" y="14288"/>
                    <a:pt x="114300" y="11089"/>
                    <a:pt x="114300" y="7144"/>
                  </a:cubicBezTo>
                  <a:cubicBezTo>
                    <a:pt x="114300" y="3527"/>
                    <a:pt x="116988" y="538"/>
                    <a:pt x="120474" y="65"/>
                  </a:cubicBezTo>
                  <a:lnTo>
                    <a:pt x="121444" y="0"/>
                  </a:lnTo>
                  <a:lnTo>
                    <a:pt x="1690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  <p:sp>
        <p:nvSpPr>
          <p:cNvPr id="51" name="text">
            <a:extLst>
              <a:ext uri="{FF2B5EF4-FFF2-40B4-BE49-F238E27FC236}">
                <a16:creationId xmlns:a16="http://schemas.microsoft.com/office/drawing/2014/main" id="{9DE31029-F097-53F2-EA2B-E502897E7B9F}"/>
              </a:ext>
            </a:extLst>
          </p:cNvPr>
          <p:cNvSpPr/>
          <p:nvPr/>
        </p:nvSpPr>
        <p:spPr>
          <a:xfrm>
            <a:off x="6880572" y="199711"/>
            <a:ext cx="5423919" cy="6180768"/>
          </a:xfrm>
          <a:prstGeom prst="roundRect">
            <a:avLst>
              <a:gd name="adj" fmla="val 49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defTabSz="808734">
              <a:lnSpc>
                <a:spcPct val="150000"/>
              </a:lnSpc>
            </a:pPr>
            <a:r>
              <a:rPr lang="en-US" altLang="zh-CN" sz="2268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        </a:t>
            </a:r>
            <a:r>
              <a:rPr lang="zh-CN" altLang="en-US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一些故事</a:t>
            </a:r>
            <a:endParaRPr lang="en-US" altLang="zh-CN" sz="2381" dirty="0">
              <a:solidFill>
                <a:prstClr val="white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algn="just" defTabSz="808734"/>
            <a:endParaRPr lang="en-US" altLang="zh-CN" sz="119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indent="406815" algn="just" defTabSz="808734"/>
            <a:r>
              <a:rPr lang="zh-CN" altLang="en-US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黑屏原名“死狗”。此名来自伟大的物理张老师，用以形容上课走神不认真的同学。晚饭时，将电脑用一张 </a:t>
            </a:r>
            <a:r>
              <a:rPr lang="en-US" altLang="zh-CN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黑屏，为了便于打开电脑，这与“死狗”所形容的很像，便称这 </a:t>
            </a:r>
            <a:r>
              <a:rPr lang="en-US" altLang="zh-CN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 </a:t>
            </a:r>
            <a:r>
              <a:rPr lang="zh-CN" altLang="en-US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为</a:t>
            </a:r>
            <a:r>
              <a:rPr lang="zh-CN" altLang="en-US" sz="1590" b="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“死狗”</a:t>
            </a:r>
            <a:r>
              <a:rPr lang="zh-CN" altLang="en-US" sz="159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en-US" altLang="zh-CN" sz="1590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endParaRPr lang="en-US" altLang="zh-CN" sz="1701" dirty="0">
              <a:solidFill>
                <a:prstClr val="white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algn="just" defTabSz="808734"/>
            <a:r>
              <a:rPr lang="en-US" altLang="zh-CN" sz="1701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      </a:t>
            </a:r>
          </a:p>
        </p:txBody>
      </p:sp>
      <p:sp>
        <p:nvSpPr>
          <p:cNvPr id="54" name="ic_info">
            <a:extLst>
              <a:ext uri="{FF2B5EF4-FFF2-40B4-BE49-F238E27FC236}">
                <a16:creationId xmlns:a16="http://schemas.microsoft.com/office/drawing/2014/main" id="{83770B5B-F099-474E-6F2F-5B4C72AEB2D0}"/>
              </a:ext>
            </a:extLst>
          </p:cNvPr>
          <p:cNvSpPr/>
          <p:nvPr/>
        </p:nvSpPr>
        <p:spPr>
          <a:xfrm>
            <a:off x="7200107" y="438876"/>
            <a:ext cx="355134" cy="355134"/>
          </a:xfrm>
          <a:custGeom>
            <a:avLst/>
            <a:gdLst>
              <a:gd name="connsiteX0" fmla="*/ 183356 w 366712"/>
              <a:gd name="connsiteY0" fmla="*/ 0 h 366712"/>
              <a:gd name="connsiteX1" fmla="*/ 366713 w 366712"/>
              <a:gd name="connsiteY1" fmla="*/ 183356 h 366712"/>
              <a:gd name="connsiteX2" fmla="*/ 183356 w 366712"/>
              <a:gd name="connsiteY2" fmla="*/ 366713 h 366712"/>
              <a:gd name="connsiteX3" fmla="*/ 0 w 366712"/>
              <a:gd name="connsiteY3" fmla="*/ 183356 h 366712"/>
              <a:gd name="connsiteX4" fmla="*/ 183356 w 366712"/>
              <a:gd name="connsiteY4" fmla="*/ 0 h 366712"/>
              <a:gd name="connsiteX5" fmla="*/ 183356 w 366712"/>
              <a:gd name="connsiteY5" fmla="*/ 25003 h 366712"/>
              <a:gd name="connsiteX6" fmla="*/ 25003 w 366712"/>
              <a:gd name="connsiteY6" fmla="*/ 183356 h 366712"/>
              <a:gd name="connsiteX7" fmla="*/ 183356 w 366712"/>
              <a:gd name="connsiteY7" fmla="*/ 341709 h 366712"/>
              <a:gd name="connsiteX8" fmla="*/ 341709 w 366712"/>
              <a:gd name="connsiteY8" fmla="*/ 183356 h 366712"/>
              <a:gd name="connsiteX9" fmla="*/ 183356 w 366712"/>
              <a:gd name="connsiteY9" fmla="*/ 25003 h 366712"/>
              <a:gd name="connsiteX10" fmla="*/ 183356 w 366712"/>
              <a:gd name="connsiteY10" fmla="*/ 145852 h 366712"/>
              <a:gd name="connsiteX11" fmla="*/ 195858 w 366712"/>
              <a:gd name="connsiteY11" fmla="*/ 158353 h 366712"/>
              <a:gd name="connsiteX12" fmla="*/ 195858 w 366712"/>
              <a:gd name="connsiteY12" fmla="*/ 270867 h 366712"/>
              <a:gd name="connsiteX13" fmla="*/ 183356 w 366712"/>
              <a:gd name="connsiteY13" fmla="*/ 283369 h 366712"/>
              <a:gd name="connsiteX14" fmla="*/ 170855 w 366712"/>
              <a:gd name="connsiteY14" fmla="*/ 270867 h 366712"/>
              <a:gd name="connsiteX15" fmla="*/ 170855 w 366712"/>
              <a:gd name="connsiteY15" fmla="*/ 158353 h 366712"/>
              <a:gd name="connsiteX16" fmla="*/ 183356 w 366712"/>
              <a:gd name="connsiteY16" fmla="*/ 145852 h 366712"/>
              <a:gd name="connsiteX17" fmla="*/ 183356 w 366712"/>
              <a:gd name="connsiteY17" fmla="*/ 83344 h 366712"/>
              <a:gd name="connsiteX18" fmla="*/ 204192 w 366712"/>
              <a:gd name="connsiteY18" fmla="*/ 104180 h 366712"/>
              <a:gd name="connsiteX19" fmla="*/ 183356 w 366712"/>
              <a:gd name="connsiteY19" fmla="*/ 125016 h 366712"/>
              <a:gd name="connsiteX20" fmla="*/ 162520 w 366712"/>
              <a:gd name="connsiteY20" fmla="*/ 104180 h 366712"/>
              <a:gd name="connsiteX21" fmla="*/ 183356 w 366712"/>
              <a:gd name="connsiteY21" fmla="*/ 83344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6712" h="366712">
                <a:moveTo>
                  <a:pt x="183356" y="0"/>
                </a:moveTo>
                <a:cubicBezTo>
                  <a:pt x="284621" y="0"/>
                  <a:pt x="366713" y="82091"/>
                  <a:pt x="366713" y="183356"/>
                </a:cubicBezTo>
                <a:cubicBezTo>
                  <a:pt x="366713" y="284621"/>
                  <a:pt x="284621" y="366713"/>
                  <a:pt x="183356" y="366713"/>
                </a:cubicBezTo>
                <a:cubicBezTo>
                  <a:pt x="82091" y="366713"/>
                  <a:pt x="0" y="284621"/>
                  <a:pt x="0" y="183356"/>
                </a:cubicBezTo>
                <a:cubicBezTo>
                  <a:pt x="0" y="82091"/>
                  <a:pt x="82091" y="0"/>
                  <a:pt x="183356" y="0"/>
                </a:cubicBezTo>
                <a:close/>
                <a:moveTo>
                  <a:pt x="183356" y="25003"/>
                </a:moveTo>
                <a:cubicBezTo>
                  <a:pt x="95900" y="25003"/>
                  <a:pt x="25003" y="95900"/>
                  <a:pt x="25003" y="183356"/>
                </a:cubicBezTo>
                <a:cubicBezTo>
                  <a:pt x="25003" y="270812"/>
                  <a:pt x="95900" y="341709"/>
                  <a:pt x="183356" y="341709"/>
                </a:cubicBezTo>
                <a:cubicBezTo>
                  <a:pt x="270812" y="341709"/>
                  <a:pt x="341709" y="270812"/>
                  <a:pt x="341709" y="183356"/>
                </a:cubicBezTo>
                <a:cubicBezTo>
                  <a:pt x="341709" y="95900"/>
                  <a:pt x="270812" y="25003"/>
                  <a:pt x="183356" y="25003"/>
                </a:cubicBezTo>
                <a:close/>
                <a:moveTo>
                  <a:pt x="183356" y="145852"/>
                </a:moveTo>
                <a:cubicBezTo>
                  <a:pt x="190260" y="145852"/>
                  <a:pt x="195858" y="151449"/>
                  <a:pt x="195858" y="158353"/>
                </a:cubicBezTo>
                <a:lnTo>
                  <a:pt x="195858" y="270867"/>
                </a:lnTo>
                <a:cubicBezTo>
                  <a:pt x="195858" y="277771"/>
                  <a:pt x="190260" y="283369"/>
                  <a:pt x="183356" y="283369"/>
                </a:cubicBezTo>
                <a:cubicBezTo>
                  <a:pt x="176452" y="283369"/>
                  <a:pt x="170855" y="277771"/>
                  <a:pt x="170855" y="270867"/>
                </a:cubicBezTo>
                <a:lnTo>
                  <a:pt x="170855" y="158353"/>
                </a:lnTo>
                <a:cubicBezTo>
                  <a:pt x="170855" y="151449"/>
                  <a:pt x="176452" y="145852"/>
                  <a:pt x="183356" y="145852"/>
                </a:cubicBezTo>
                <a:close/>
                <a:moveTo>
                  <a:pt x="183356" y="83344"/>
                </a:moveTo>
                <a:cubicBezTo>
                  <a:pt x="194864" y="83344"/>
                  <a:pt x="204192" y="92672"/>
                  <a:pt x="204192" y="104180"/>
                </a:cubicBezTo>
                <a:cubicBezTo>
                  <a:pt x="204192" y="115687"/>
                  <a:pt x="194864" y="125016"/>
                  <a:pt x="183356" y="125016"/>
                </a:cubicBezTo>
                <a:cubicBezTo>
                  <a:pt x="171848" y="125016"/>
                  <a:pt x="162520" y="115687"/>
                  <a:pt x="162520" y="104180"/>
                </a:cubicBezTo>
                <a:cubicBezTo>
                  <a:pt x="162520" y="92672"/>
                  <a:pt x="171848" y="83344"/>
                  <a:pt x="183356" y="83344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 defTabSz="808734"/>
            <a:endParaRPr lang="zh-CN" altLang="en-US" sz="1194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5" name="知道了按钮">
            <a:extLst>
              <a:ext uri="{FF2B5EF4-FFF2-40B4-BE49-F238E27FC236}">
                <a16:creationId xmlns:a16="http://schemas.microsoft.com/office/drawing/2014/main" id="{DCC7048C-4657-010B-BF31-11876B527211}"/>
              </a:ext>
            </a:extLst>
          </p:cNvPr>
          <p:cNvSpPr/>
          <p:nvPr/>
        </p:nvSpPr>
        <p:spPr>
          <a:xfrm>
            <a:off x="7869182" y="5435831"/>
            <a:ext cx="3386925" cy="531027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629"/>
            <a:r>
              <a:rPr lang="zh-CN" altLang="en-US" sz="1701" dirty="0">
                <a:solidFill>
                  <a:srgbClr val="0A59F7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知道了</a:t>
            </a:r>
          </a:p>
        </p:txBody>
      </p:sp>
      <p:sp>
        <p:nvSpPr>
          <p:cNvPr id="57" name="分割条2">
            <a:extLst>
              <a:ext uri="{FF2B5EF4-FFF2-40B4-BE49-F238E27FC236}">
                <a16:creationId xmlns:a16="http://schemas.microsoft.com/office/drawing/2014/main" id="{C4986AEB-8AB6-A093-5627-A322F26388D7}"/>
              </a:ext>
            </a:extLst>
          </p:cNvPr>
          <p:cNvSpPr/>
          <p:nvPr/>
        </p:nvSpPr>
        <p:spPr>
          <a:xfrm>
            <a:off x="6774468" y="132717"/>
            <a:ext cx="20410" cy="6123000"/>
          </a:xfrm>
          <a:custGeom>
            <a:avLst/>
            <a:gdLst>
              <a:gd name="connsiteX0" fmla="*/ 16 w 2307864"/>
              <a:gd name="connsiteY0" fmla="*/ 53 h 9305"/>
              <a:gd name="connsiteX1" fmla="*/ 2307880 w 2307864"/>
              <a:gd name="connsiteY1" fmla="*/ 53 h 9305"/>
              <a:gd name="connsiteX2" fmla="*/ 2307880 w 2307864"/>
              <a:gd name="connsiteY2" fmla="*/ 9358 h 9305"/>
              <a:gd name="connsiteX3" fmla="*/ 16 w 2307864"/>
              <a:gd name="connsiteY3" fmla="*/ 9358 h 9305"/>
              <a:gd name="connsiteX4" fmla="*/ 16 w 2307864"/>
              <a:gd name="connsiteY4" fmla="*/ 53 h 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864" h="9305">
                <a:moveTo>
                  <a:pt x="16" y="53"/>
                </a:moveTo>
                <a:lnTo>
                  <a:pt x="2307880" y="53"/>
                </a:lnTo>
                <a:lnTo>
                  <a:pt x="2307880" y="9358"/>
                </a:lnTo>
                <a:lnTo>
                  <a:pt x="16" y="9358"/>
                </a:lnTo>
                <a:lnTo>
                  <a:pt x="16" y="53"/>
                </a:lnTo>
                <a:close/>
              </a:path>
            </a:pathLst>
          </a:custGeom>
          <a:solidFill>
            <a:srgbClr val="FFFFFF">
              <a:alpha val="14902"/>
            </a:srgbClr>
          </a:solidFill>
          <a:ln w="18562" cap="flat">
            <a:noFill/>
            <a:prstDash val="solid"/>
            <a:miter/>
          </a:ln>
        </p:spPr>
        <p:txBody>
          <a:bodyPr rtlCol="0" anchor="ctr"/>
          <a:lstStyle/>
          <a:p>
            <a:pPr defTabSz="777629">
              <a:defRPr/>
            </a:pPr>
            <a:endParaRPr lang="zh-CN" altLang="en-US" sz="1531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DF6F9BD-793D-1E6C-AC88-58B5DFDD9307}"/>
              </a:ext>
            </a:extLst>
          </p:cNvPr>
          <p:cNvGrpSpPr/>
          <p:nvPr/>
        </p:nvGrpSpPr>
        <p:grpSpPr>
          <a:xfrm>
            <a:off x="7357611" y="2121574"/>
            <a:ext cx="4469839" cy="2375459"/>
            <a:chOff x="7357611" y="2121574"/>
            <a:chExt cx="4469839" cy="2375459"/>
          </a:xfrm>
        </p:grpSpPr>
        <p:pic>
          <p:nvPicPr>
            <p:cNvPr id="12" name="Mr Zhang" descr="一些人站在街道上&#10;&#10;描述已自动生成">
              <a:extLst>
                <a:ext uri="{FF2B5EF4-FFF2-40B4-BE49-F238E27FC236}">
                  <a16:creationId xmlns:a16="http://schemas.microsoft.com/office/drawing/2014/main" id="{6E8956BD-DCE9-FF4A-AA5C-F479427C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103" y="2121574"/>
              <a:ext cx="1152294" cy="1152294"/>
            </a:xfrm>
            <a:prstGeom prst="roundRect">
              <a:avLst>
                <a:gd name="adj" fmla="val 10389"/>
              </a:avLst>
            </a:prstGeom>
          </p:spPr>
        </p:pic>
        <p:sp>
          <p:nvSpPr>
            <p:cNvPr id="14" name="NDW">
              <a:extLst>
                <a:ext uri="{FF2B5EF4-FFF2-40B4-BE49-F238E27FC236}">
                  <a16:creationId xmlns:a16="http://schemas.microsoft.com/office/drawing/2014/main" id="{A4F74A19-FD58-B243-9C96-966E395436B1}"/>
                </a:ext>
              </a:extLst>
            </p:cNvPr>
            <p:cNvSpPr/>
            <p:nvPr/>
          </p:nvSpPr>
          <p:spPr>
            <a:xfrm>
              <a:off x="9407708" y="4192582"/>
              <a:ext cx="217568" cy="217567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rgbClr val="0A59F7">
                <a:alpha val="69804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C7A98C8-75CD-65BB-7C7E-A6423BD26981}"/>
                </a:ext>
              </a:extLst>
            </p:cNvPr>
            <p:cNvSpPr txBox="1"/>
            <p:nvPr/>
          </p:nvSpPr>
          <p:spPr>
            <a:xfrm>
              <a:off x="7357611" y="3389037"/>
              <a:ext cx="446983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08734"/>
              <a:r>
                <a:rPr lang="zh-CN" altLang="en-US" sz="1600" dirty="0">
                  <a:solidFill>
                    <a:srgbClr val="E7E6E6">
                      <a:lumMod val="50000"/>
                    </a:srgbClr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伟大的物理张老师</a:t>
              </a:r>
              <a:endParaRPr lang="en-US" altLang="zh-CN" sz="1600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ctr" defTabSz="808734"/>
              <a:endParaRPr lang="en-US" altLang="zh-CN" sz="1600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just" defTabSz="808734"/>
              <a:endParaRPr lang="en-US" altLang="zh-CN" sz="1600" dirty="0">
                <a:solidFill>
                  <a:srgbClr val="E7E6E6">
                    <a:lumMod val="50000"/>
                  </a:srgb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  <a:p>
              <a:pPr algn="ctr" defTabSz="808734"/>
              <a:r>
                <a:rPr lang="zh-CN" altLang="en-US" sz="18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更多故事可以前往</a:t>
              </a:r>
              <a:r>
                <a:rPr lang="en-US" altLang="zh-CN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     ND’s</a:t>
              </a:r>
              <a:r>
                <a:rPr lang="zh-CN" altLang="en-US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</a:t>
              </a:r>
              <a:r>
                <a:rPr lang="en-US" altLang="zh-CN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Website</a:t>
              </a:r>
              <a:r>
                <a:rPr lang="zh-CN" altLang="en-US" sz="1800" b="1" dirty="0">
                  <a:solidFill>
                    <a:srgbClr val="1950B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 </a:t>
              </a:r>
              <a:r>
                <a:rPr lang="zh-CN" altLang="en-US" sz="1800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查看</a:t>
              </a:r>
              <a:endParaRPr lang="en-US" altLang="zh-CN" sz="1800" dirty="0">
                <a:solidFill>
                  <a:prstClr val="white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68354DE-B088-6854-5924-DF7E1AAAE364}"/>
              </a:ext>
            </a:extLst>
          </p:cNvPr>
          <p:cNvGrpSpPr/>
          <p:nvPr/>
        </p:nvGrpSpPr>
        <p:grpSpPr>
          <a:xfrm>
            <a:off x="2700412" y="2827391"/>
            <a:ext cx="3905816" cy="627315"/>
            <a:chOff x="2700412" y="2827391"/>
            <a:chExt cx="3905816" cy="627315"/>
          </a:xfrm>
        </p:grpSpPr>
        <p:sp>
          <p:nvSpPr>
            <p:cNvPr id="38" name="Story">
              <a:extLst>
                <a:ext uri="{FF2B5EF4-FFF2-40B4-BE49-F238E27FC236}">
                  <a16:creationId xmlns:a16="http://schemas.microsoft.com/office/drawing/2014/main" id="{1323CB3A-5162-D28E-11A5-849388D8A559}"/>
                </a:ext>
              </a:extLst>
            </p:cNvPr>
            <p:cNvSpPr/>
            <p:nvPr/>
          </p:nvSpPr>
          <p:spPr>
            <a:xfrm>
              <a:off x="2700412" y="2827391"/>
              <a:ext cx="3905816" cy="62731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  <a:alpha val="36863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ND’s Website</a:t>
              </a:r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37" name="ic_jump">
              <a:extLst>
                <a:ext uri="{FF2B5EF4-FFF2-40B4-BE49-F238E27FC236}">
                  <a16:creationId xmlns:a16="http://schemas.microsoft.com/office/drawing/2014/main" id="{DA97D65C-6A9E-1372-7990-721FCBEE7A85}"/>
                </a:ext>
              </a:extLst>
            </p:cNvPr>
            <p:cNvSpPr/>
            <p:nvPr/>
          </p:nvSpPr>
          <p:spPr>
            <a:xfrm>
              <a:off x="6347475" y="3042937"/>
              <a:ext cx="92117" cy="168187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22" name="ic_NDW">
              <a:extLst>
                <a:ext uri="{FF2B5EF4-FFF2-40B4-BE49-F238E27FC236}">
                  <a16:creationId xmlns:a16="http://schemas.microsoft.com/office/drawing/2014/main" id="{B88C2DEB-4B4D-2953-A115-C492A3112703}"/>
                </a:ext>
              </a:extLst>
            </p:cNvPr>
            <p:cNvSpPr/>
            <p:nvPr/>
          </p:nvSpPr>
          <p:spPr>
            <a:xfrm>
              <a:off x="2872240" y="2990440"/>
              <a:ext cx="301551" cy="301550"/>
            </a:xfrm>
            <a:custGeom>
              <a:avLst/>
              <a:gdLst>
                <a:gd name="connsiteX0" fmla="*/ 31094 w 191878"/>
                <a:gd name="connsiteY0" fmla="*/ 5919 h 191877"/>
                <a:gd name="connsiteX1" fmla="*/ 26225 w 191878"/>
                <a:gd name="connsiteY1" fmla="*/ 13952 h 191877"/>
                <a:gd name="connsiteX2" fmla="*/ 25282 w 191878"/>
                <a:gd name="connsiteY2" fmla="*/ 14183 h 191877"/>
                <a:gd name="connsiteX3" fmla="*/ 14642 w 191878"/>
                <a:gd name="connsiteY3" fmla="*/ 24591 h 191877"/>
                <a:gd name="connsiteX4" fmla="*/ 14635 w 191878"/>
                <a:gd name="connsiteY4" fmla="*/ 24751 h 191877"/>
                <a:gd name="connsiteX5" fmla="*/ 14635 w 191878"/>
                <a:gd name="connsiteY5" fmla="*/ 24751 h 191877"/>
                <a:gd name="connsiteX6" fmla="*/ 14355 w 191878"/>
                <a:gd name="connsiteY6" fmla="*/ 26928 h 191877"/>
                <a:gd name="connsiteX7" fmla="*/ 15315 w 191878"/>
                <a:gd name="connsiteY7" fmla="*/ 38073 h 191877"/>
                <a:gd name="connsiteX8" fmla="*/ 49607 w 191878"/>
                <a:gd name="connsiteY8" fmla="*/ 100282 h 191877"/>
                <a:gd name="connsiteX9" fmla="*/ 83078 w 191878"/>
                <a:gd name="connsiteY9" fmla="*/ 135037 h 191877"/>
                <a:gd name="connsiteX10" fmla="*/ 88105 w 191878"/>
                <a:gd name="connsiteY10" fmla="*/ 139370 h 191877"/>
                <a:gd name="connsiteX11" fmla="*/ 117179 w 191878"/>
                <a:gd name="connsiteY11" fmla="*/ 160616 h 191877"/>
                <a:gd name="connsiteX12" fmla="*/ 153805 w 191878"/>
                <a:gd name="connsiteY12" fmla="*/ 176588 h 191877"/>
                <a:gd name="connsiteX13" fmla="*/ 162307 w 191878"/>
                <a:gd name="connsiteY13" fmla="*/ 177627 h 191877"/>
                <a:gd name="connsiteX14" fmla="*/ 167153 w 191878"/>
                <a:gd name="connsiteY14" fmla="*/ 177243 h 191877"/>
                <a:gd name="connsiteX15" fmla="*/ 167514 w 191878"/>
                <a:gd name="connsiteY15" fmla="*/ 177219 h 191877"/>
                <a:gd name="connsiteX16" fmla="*/ 177695 w 191878"/>
                <a:gd name="connsiteY16" fmla="*/ 166622 h 191877"/>
                <a:gd name="connsiteX17" fmla="*/ 185958 w 191878"/>
                <a:gd name="connsiteY17" fmla="*/ 160810 h 191877"/>
                <a:gd name="connsiteX18" fmla="*/ 191771 w 191878"/>
                <a:gd name="connsiteY18" fmla="*/ 169073 h 191877"/>
                <a:gd name="connsiteX19" fmla="*/ 170257 w 191878"/>
                <a:gd name="connsiteY19" fmla="*/ 191159 h 191877"/>
                <a:gd name="connsiteX20" fmla="*/ 169604 w 191878"/>
                <a:gd name="connsiteY20" fmla="*/ 191319 h 191877"/>
                <a:gd name="connsiteX21" fmla="*/ 155558 w 191878"/>
                <a:gd name="connsiteY21" fmla="*/ 191363 h 191877"/>
                <a:gd name="connsiteX22" fmla="*/ 150937 w 191878"/>
                <a:gd name="connsiteY22" fmla="*/ 190585 h 191877"/>
                <a:gd name="connsiteX23" fmla="*/ 131397 w 191878"/>
                <a:gd name="connsiteY23" fmla="*/ 184222 h 191877"/>
                <a:gd name="connsiteX24" fmla="*/ 96196 w 191878"/>
                <a:gd name="connsiteY24" fmla="*/ 190931 h 191877"/>
                <a:gd name="connsiteX25" fmla="*/ 946 w 191878"/>
                <a:gd name="connsiteY25" fmla="*/ 95681 h 191877"/>
                <a:gd name="connsiteX26" fmla="*/ 7665 w 191878"/>
                <a:gd name="connsiteY26" fmla="*/ 60472 h 191877"/>
                <a:gd name="connsiteX27" fmla="*/ 6879 w 191878"/>
                <a:gd name="connsiteY27" fmla="*/ 58568 h 191877"/>
                <a:gd name="connsiteX28" fmla="*/ 6879 w 191878"/>
                <a:gd name="connsiteY28" fmla="*/ 58568 h 191877"/>
                <a:gd name="connsiteX29" fmla="*/ 3088 w 191878"/>
                <a:gd name="connsiteY29" fmla="*/ 47953 h 191877"/>
                <a:gd name="connsiteX30" fmla="*/ 560 w 191878"/>
                <a:gd name="connsiteY30" fmla="*/ 22300 h 191877"/>
                <a:gd name="connsiteX31" fmla="*/ 827 w 191878"/>
                <a:gd name="connsiteY31" fmla="*/ 21243 h 191877"/>
                <a:gd name="connsiteX32" fmla="*/ 22830 w 191878"/>
                <a:gd name="connsiteY32" fmla="*/ 107 h 191877"/>
                <a:gd name="connsiteX33" fmla="*/ 31094 w 191878"/>
                <a:gd name="connsiteY33" fmla="*/ 5919 h 191877"/>
                <a:gd name="connsiteX34" fmla="*/ 17014 w 191878"/>
                <a:gd name="connsiteY34" fmla="*/ 78722 h 191877"/>
                <a:gd name="connsiteX35" fmla="*/ 15233 w 191878"/>
                <a:gd name="connsiteY35" fmla="*/ 95681 h 191877"/>
                <a:gd name="connsiteX36" fmla="*/ 96196 w 191878"/>
                <a:gd name="connsiteY36" fmla="*/ 176643 h 191877"/>
                <a:gd name="connsiteX37" fmla="*/ 113126 w 191878"/>
                <a:gd name="connsiteY37" fmla="*/ 174871 h 191877"/>
                <a:gd name="connsiteX38" fmla="*/ 102431 w 191878"/>
                <a:gd name="connsiteY38" fmla="*/ 168123 h 191877"/>
                <a:gd name="connsiteX39" fmla="*/ 67382 w 191878"/>
                <a:gd name="connsiteY39" fmla="*/ 140142 h 191877"/>
                <a:gd name="connsiteX40" fmla="*/ 17014 w 191878"/>
                <a:gd name="connsiteY40" fmla="*/ 78722 h 191877"/>
                <a:gd name="connsiteX41" fmla="*/ 96196 w 191878"/>
                <a:gd name="connsiteY41" fmla="*/ 431 h 191877"/>
                <a:gd name="connsiteX42" fmla="*/ 191446 w 191878"/>
                <a:gd name="connsiteY42" fmla="*/ 95681 h 191877"/>
                <a:gd name="connsiteX43" fmla="*/ 158479 w 191878"/>
                <a:gd name="connsiteY43" fmla="*/ 167748 h 191877"/>
                <a:gd name="connsiteX44" fmla="*/ 155717 w 191878"/>
                <a:gd name="connsiteY44" fmla="*/ 167258 h 191877"/>
                <a:gd name="connsiteX45" fmla="*/ 141644 w 191878"/>
                <a:gd name="connsiteY45" fmla="*/ 162710 h 191877"/>
                <a:gd name="connsiteX46" fmla="*/ 177158 w 191878"/>
                <a:gd name="connsiteY46" fmla="*/ 95681 h 191877"/>
                <a:gd name="connsiteX47" fmla="*/ 96196 w 191878"/>
                <a:gd name="connsiteY47" fmla="*/ 14718 h 191877"/>
                <a:gd name="connsiteX48" fmla="*/ 29184 w 191878"/>
                <a:gd name="connsiteY48" fmla="*/ 50231 h 191877"/>
                <a:gd name="connsiteX49" fmla="*/ 24646 w 191878"/>
                <a:gd name="connsiteY49" fmla="*/ 36161 h 191877"/>
                <a:gd name="connsiteX50" fmla="*/ 24149 w 191878"/>
                <a:gd name="connsiteY50" fmla="*/ 33345 h 191877"/>
                <a:gd name="connsiteX51" fmla="*/ 96196 w 191878"/>
                <a:gd name="connsiteY51" fmla="*/ 431 h 1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1878" h="191877">
                  <a:moveTo>
                    <a:pt x="31094" y="5919"/>
                  </a:moveTo>
                  <a:cubicBezTo>
                    <a:pt x="31714" y="9482"/>
                    <a:pt x="29580" y="12888"/>
                    <a:pt x="26225" y="13952"/>
                  </a:cubicBezTo>
                  <a:lnTo>
                    <a:pt x="25282" y="14183"/>
                  </a:lnTo>
                  <a:cubicBezTo>
                    <a:pt x="19349" y="15216"/>
                    <a:pt x="15753" y="18592"/>
                    <a:pt x="14642" y="24591"/>
                  </a:cubicBezTo>
                  <a:lnTo>
                    <a:pt x="14635" y="24751"/>
                  </a:lnTo>
                  <a:lnTo>
                    <a:pt x="14635" y="24751"/>
                  </a:lnTo>
                  <a:cubicBezTo>
                    <a:pt x="14513" y="25456"/>
                    <a:pt x="14420" y="26182"/>
                    <a:pt x="14355" y="26928"/>
                  </a:cubicBezTo>
                  <a:cubicBezTo>
                    <a:pt x="14111" y="30043"/>
                    <a:pt x="14429" y="33750"/>
                    <a:pt x="15315" y="38073"/>
                  </a:cubicBezTo>
                  <a:cubicBezTo>
                    <a:pt x="18781" y="54986"/>
                    <a:pt x="30876" y="77292"/>
                    <a:pt x="49607" y="100282"/>
                  </a:cubicBezTo>
                  <a:cubicBezTo>
                    <a:pt x="59939" y="112963"/>
                    <a:pt x="71379" y="124717"/>
                    <a:pt x="83078" y="135037"/>
                  </a:cubicBezTo>
                  <a:lnTo>
                    <a:pt x="88105" y="139370"/>
                  </a:lnTo>
                  <a:cubicBezTo>
                    <a:pt x="97862" y="147587"/>
                    <a:pt x="107715" y="154765"/>
                    <a:pt x="117179" y="160616"/>
                  </a:cubicBezTo>
                  <a:cubicBezTo>
                    <a:pt x="130714" y="168954"/>
                    <a:pt x="143300" y="174436"/>
                    <a:pt x="153805" y="176588"/>
                  </a:cubicBezTo>
                  <a:cubicBezTo>
                    <a:pt x="156963" y="177236"/>
                    <a:pt x="159793" y="177580"/>
                    <a:pt x="162307" y="177627"/>
                  </a:cubicBezTo>
                  <a:cubicBezTo>
                    <a:pt x="164015" y="177634"/>
                    <a:pt x="165634" y="177507"/>
                    <a:pt x="167153" y="177243"/>
                  </a:cubicBezTo>
                  <a:lnTo>
                    <a:pt x="167514" y="177219"/>
                  </a:lnTo>
                  <a:cubicBezTo>
                    <a:pt x="173372" y="176060"/>
                    <a:pt x="176675" y="172479"/>
                    <a:pt x="177695" y="166622"/>
                  </a:cubicBezTo>
                  <a:cubicBezTo>
                    <a:pt x="178372" y="162735"/>
                    <a:pt x="182072" y="160133"/>
                    <a:pt x="185958" y="160810"/>
                  </a:cubicBezTo>
                  <a:cubicBezTo>
                    <a:pt x="189845" y="161487"/>
                    <a:pt x="192448" y="165187"/>
                    <a:pt x="191771" y="169073"/>
                  </a:cubicBezTo>
                  <a:cubicBezTo>
                    <a:pt x="189600" y="181541"/>
                    <a:pt x="181748" y="188964"/>
                    <a:pt x="170257" y="191159"/>
                  </a:cubicBezTo>
                  <a:cubicBezTo>
                    <a:pt x="170049" y="191230"/>
                    <a:pt x="169829" y="191280"/>
                    <a:pt x="169604" y="191319"/>
                  </a:cubicBezTo>
                  <a:cubicBezTo>
                    <a:pt x="165341" y="192061"/>
                    <a:pt x="160626" y="192053"/>
                    <a:pt x="155558" y="191363"/>
                  </a:cubicBezTo>
                  <a:cubicBezTo>
                    <a:pt x="154048" y="191167"/>
                    <a:pt x="152507" y="190907"/>
                    <a:pt x="150937" y="190585"/>
                  </a:cubicBezTo>
                  <a:cubicBezTo>
                    <a:pt x="144846" y="189337"/>
                    <a:pt x="138287" y="187193"/>
                    <a:pt x="131397" y="184222"/>
                  </a:cubicBezTo>
                  <a:cubicBezTo>
                    <a:pt x="120503" y="188549"/>
                    <a:pt x="108628" y="190931"/>
                    <a:pt x="96196" y="190931"/>
                  </a:cubicBezTo>
                  <a:cubicBezTo>
                    <a:pt x="43590" y="190931"/>
                    <a:pt x="946" y="148286"/>
                    <a:pt x="946" y="95681"/>
                  </a:cubicBezTo>
                  <a:cubicBezTo>
                    <a:pt x="946" y="83244"/>
                    <a:pt x="3329" y="71364"/>
                    <a:pt x="7665" y="60472"/>
                  </a:cubicBezTo>
                  <a:lnTo>
                    <a:pt x="6879" y="58568"/>
                  </a:lnTo>
                  <a:lnTo>
                    <a:pt x="6879" y="58568"/>
                  </a:lnTo>
                  <a:cubicBezTo>
                    <a:pt x="5370" y="54921"/>
                    <a:pt x="4105" y="51377"/>
                    <a:pt x="3088" y="47953"/>
                  </a:cubicBezTo>
                  <a:cubicBezTo>
                    <a:pt x="235" y="38397"/>
                    <a:pt x="-724" y="29672"/>
                    <a:pt x="560" y="22300"/>
                  </a:cubicBezTo>
                  <a:cubicBezTo>
                    <a:pt x="623" y="21936"/>
                    <a:pt x="713" y="21583"/>
                    <a:pt x="827" y="21243"/>
                  </a:cubicBezTo>
                  <a:cubicBezTo>
                    <a:pt x="3106" y="9956"/>
                    <a:pt x="10501" y="2254"/>
                    <a:pt x="22830" y="107"/>
                  </a:cubicBezTo>
                  <a:cubicBezTo>
                    <a:pt x="26717" y="-570"/>
                    <a:pt x="30417" y="2032"/>
                    <a:pt x="31094" y="5919"/>
                  </a:cubicBezTo>
                  <a:close/>
                  <a:moveTo>
                    <a:pt x="17014" y="78722"/>
                  </a:moveTo>
                  <a:cubicBezTo>
                    <a:pt x="15844" y="84210"/>
                    <a:pt x="15233" y="89874"/>
                    <a:pt x="15233" y="95681"/>
                  </a:cubicBezTo>
                  <a:cubicBezTo>
                    <a:pt x="15233" y="140395"/>
                    <a:pt x="51481" y="176643"/>
                    <a:pt x="96196" y="176643"/>
                  </a:cubicBezTo>
                  <a:cubicBezTo>
                    <a:pt x="102002" y="176643"/>
                    <a:pt x="107667" y="176032"/>
                    <a:pt x="113126" y="174871"/>
                  </a:cubicBezTo>
                  <a:cubicBezTo>
                    <a:pt x="109607" y="172787"/>
                    <a:pt x="106036" y="170539"/>
                    <a:pt x="102431" y="168123"/>
                  </a:cubicBezTo>
                  <a:cubicBezTo>
                    <a:pt x="90728" y="160298"/>
                    <a:pt x="78835" y="150830"/>
                    <a:pt x="67382" y="140142"/>
                  </a:cubicBezTo>
                  <a:cubicBezTo>
                    <a:pt x="46585" y="120796"/>
                    <a:pt x="29000" y="99157"/>
                    <a:pt x="17014" y="78722"/>
                  </a:cubicBezTo>
                  <a:close/>
                  <a:moveTo>
                    <a:pt x="96196" y="431"/>
                  </a:moveTo>
                  <a:cubicBezTo>
                    <a:pt x="148800" y="431"/>
                    <a:pt x="191446" y="43076"/>
                    <a:pt x="191446" y="95681"/>
                  </a:cubicBezTo>
                  <a:cubicBezTo>
                    <a:pt x="191446" y="124474"/>
                    <a:pt x="178670" y="150283"/>
                    <a:pt x="158479" y="167748"/>
                  </a:cubicBezTo>
                  <a:cubicBezTo>
                    <a:pt x="157612" y="167620"/>
                    <a:pt x="156689" y="167458"/>
                    <a:pt x="155717" y="167258"/>
                  </a:cubicBezTo>
                  <a:cubicBezTo>
                    <a:pt x="151466" y="166387"/>
                    <a:pt x="146735" y="164857"/>
                    <a:pt x="141644" y="162710"/>
                  </a:cubicBezTo>
                  <a:cubicBezTo>
                    <a:pt x="163074" y="148134"/>
                    <a:pt x="177158" y="123552"/>
                    <a:pt x="177158" y="95681"/>
                  </a:cubicBezTo>
                  <a:cubicBezTo>
                    <a:pt x="177158" y="50967"/>
                    <a:pt x="140910" y="14718"/>
                    <a:pt x="96196" y="14718"/>
                  </a:cubicBezTo>
                  <a:cubicBezTo>
                    <a:pt x="68328" y="14718"/>
                    <a:pt x="43749" y="28798"/>
                    <a:pt x="29184" y="50231"/>
                  </a:cubicBezTo>
                  <a:cubicBezTo>
                    <a:pt x="27055" y="45172"/>
                    <a:pt x="25524" y="40447"/>
                    <a:pt x="24646" y="36161"/>
                  </a:cubicBezTo>
                  <a:cubicBezTo>
                    <a:pt x="24443" y="35169"/>
                    <a:pt x="24277" y="34230"/>
                    <a:pt x="24149" y="33345"/>
                  </a:cubicBezTo>
                  <a:cubicBezTo>
                    <a:pt x="41626" y="13190"/>
                    <a:pt x="67421" y="431"/>
                    <a:pt x="96196" y="4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BF93E5C-9253-0C87-8AA3-0EC7BAAD84EB}"/>
              </a:ext>
            </a:extLst>
          </p:cNvPr>
          <p:cNvGrpSpPr/>
          <p:nvPr/>
        </p:nvGrpSpPr>
        <p:grpSpPr>
          <a:xfrm>
            <a:off x="2692466" y="2096120"/>
            <a:ext cx="3905816" cy="627315"/>
            <a:chOff x="2692466" y="2096120"/>
            <a:chExt cx="3905816" cy="627315"/>
          </a:xfrm>
        </p:grpSpPr>
        <p:sp>
          <p:nvSpPr>
            <p:cNvPr id="39" name="Story">
              <a:extLst>
                <a:ext uri="{FF2B5EF4-FFF2-40B4-BE49-F238E27FC236}">
                  <a16:creationId xmlns:a16="http://schemas.microsoft.com/office/drawing/2014/main" id="{6834811A-D086-4D3A-867A-123F909F2927}"/>
                </a:ext>
              </a:extLst>
            </p:cNvPr>
            <p:cNvSpPr/>
            <p:nvPr/>
          </p:nvSpPr>
          <p:spPr>
            <a:xfrm>
              <a:off x="2692466" y="2096120"/>
              <a:ext cx="3905816" cy="62731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  <a:alpha val="36863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r>
                <a:rPr lang="en-US" altLang="zh-CN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        </a:t>
              </a:r>
              <a:r>
                <a:rPr lang="zh-CN" altLang="en-US" sz="170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一些故事</a:t>
              </a:r>
            </a:p>
          </p:txBody>
        </p:sp>
        <p:sp>
          <p:nvSpPr>
            <p:cNvPr id="42" name="ic_jump">
              <a:extLst>
                <a:ext uri="{FF2B5EF4-FFF2-40B4-BE49-F238E27FC236}">
                  <a16:creationId xmlns:a16="http://schemas.microsoft.com/office/drawing/2014/main" id="{81FCEBD5-7B30-4190-257A-12304E65339B}"/>
                </a:ext>
              </a:extLst>
            </p:cNvPr>
            <p:cNvSpPr/>
            <p:nvPr/>
          </p:nvSpPr>
          <p:spPr>
            <a:xfrm>
              <a:off x="6341581" y="2323664"/>
              <a:ext cx="92117" cy="168187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45" name="ic_info">
              <a:extLst>
                <a:ext uri="{FF2B5EF4-FFF2-40B4-BE49-F238E27FC236}">
                  <a16:creationId xmlns:a16="http://schemas.microsoft.com/office/drawing/2014/main" id="{3060CDC3-8578-A7DF-BFC5-44BA1AF696B4}"/>
                </a:ext>
              </a:extLst>
            </p:cNvPr>
            <p:cNvSpPr/>
            <p:nvPr/>
          </p:nvSpPr>
          <p:spPr>
            <a:xfrm>
              <a:off x="2866346" y="2251828"/>
              <a:ext cx="301549" cy="301550"/>
            </a:xfrm>
            <a:custGeom>
              <a:avLst/>
              <a:gdLst>
                <a:gd name="connsiteX0" fmla="*/ 183356 w 366712"/>
                <a:gd name="connsiteY0" fmla="*/ 0 h 366712"/>
                <a:gd name="connsiteX1" fmla="*/ 366713 w 366712"/>
                <a:gd name="connsiteY1" fmla="*/ 183356 h 366712"/>
                <a:gd name="connsiteX2" fmla="*/ 183356 w 366712"/>
                <a:gd name="connsiteY2" fmla="*/ 366713 h 366712"/>
                <a:gd name="connsiteX3" fmla="*/ 0 w 366712"/>
                <a:gd name="connsiteY3" fmla="*/ 183356 h 366712"/>
                <a:gd name="connsiteX4" fmla="*/ 183356 w 366712"/>
                <a:gd name="connsiteY4" fmla="*/ 0 h 366712"/>
                <a:gd name="connsiteX5" fmla="*/ 183356 w 366712"/>
                <a:gd name="connsiteY5" fmla="*/ 25003 h 366712"/>
                <a:gd name="connsiteX6" fmla="*/ 25003 w 366712"/>
                <a:gd name="connsiteY6" fmla="*/ 183356 h 366712"/>
                <a:gd name="connsiteX7" fmla="*/ 183356 w 366712"/>
                <a:gd name="connsiteY7" fmla="*/ 341709 h 366712"/>
                <a:gd name="connsiteX8" fmla="*/ 341709 w 366712"/>
                <a:gd name="connsiteY8" fmla="*/ 183356 h 366712"/>
                <a:gd name="connsiteX9" fmla="*/ 183356 w 366712"/>
                <a:gd name="connsiteY9" fmla="*/ 25003 h 366712"/>
                <a:gd name="connsiteX10" fmla="*/ 183356 w 366712"/>
                <a:gd name="connsiteY10" fmla="*/ 145852 h 366712"/>
                <a:gd name="connsiteX11" fmla="*/ 195858 w 366712"/>
                <a:gd name="connsiteY11" fmla="*/ 158353 h 366712"/>
                <a:gd name="connsiteX12" fmla="*/ 195858 w 366712"/>
                <a:gd name="connsiteY12" fmla="*/ 270867 h 366712"/>
                <a:gd name="connsiteX13" fmla="*/ 183356 w 366712"/>
                <a:gd name="connsiteY13" fmla="*/ 283369 h 366712"/>
                <a:gd name="connsiteX14" fmla="*/ 170855 w 366712"/>
                <a:gd name="connsiteY14" fmla="*/ 270867 h 366712"/>
                <a:gd name="connsiteX15" fmla="*/ 170855 w 366712"/>
                <a:gd name="connsiteY15" fmla="*/ 158353 h 366712"/>
                <a:gd name="connsiteX16" fmla="*/ 183356 w 366712"/>
                <a:gd name="connsiteY16" fmla="*/ 145852 h 366712"/>
                <a:gd name="connsiteX17" fmla="*/ 183356 w 366712"/>
                <a:gd name="connsiteY17" fmla="*/ 83344 h 366712"/>
                <a:gd name="connsiteX18" fmla="*/ 204192 w 366712"/>
                <a:gd name="connsiteY18" fmla="*/ 104180 h 366712"/>
                <a:gd name="connsiteX19" fmla="*/ 183356 w 366712"/>
                <a:gd name="connsiteY19" fmla="*/ 125016 h 366712"/>
                <a:gd name="connsiteX20" fmla="*/ 162520 w 366712"/>
                <a:gd name="connsiteY20" fmla="*/ 104180 h 366712"/>
                <a:gd name="connsiteX21" fmla="*/ 183356 w 366712"/>
                <a:gd name="connsiteY21" fmla="*/ 83344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6712" h="366712">
                  <a:moveTo>
                    <a:pt x="183356" y="0"/>
                  </a:moveTo>
                  <a:cubicBezTo>
                    <a:pt x="284621" y="0"/>
                    <a:pt x="366713" y="82091"/>
                    <a:pt x="366713" y="183356"/>
                  </a:cubicBezTo>
                  <a:cubicBezTo>
                    <a:pt x="366713" y="284621"/>
                    <a:pt x="284621" y="366713"/>
                    <a:pt x="183356" y="366713"/>
                  </a:cubicBezTo>
                  <a:cubicBezTo>
                    <a:pt x="82091" y="366713"/>
                    <a:pt x="0" y="284621"/>
                    <a:pt x="0" y="183356"/>
                  </a:cubicBezTo>
                  <a:cubicBezTo>
                    <a:pt x="0" y="82091"/>
                    <a:pt x="82091" y="0"/>
                    <a:pt x="183356" y="0"/>
                  </a:cubicBezTo>
                  <a:close/>
                  <a:moveTo>
                    <a:pt x="183356" y="25003"/>
                  </a:moveTo>
                  <a:cubicBezTo>
                    <a:pt x="95900" y="25003"/>
                    <a:pt x="25003" y="95900"/>
                    <a:pt x="25003" y="183356"/>
                  </a:cubicBezTo>
                  <a:cubicBezTo>
                    <a:pt x="25003" y="270812"/>
                    <a:pt x="95900" y="341709"/>
                    <a:pt x="183356" y="341709"/>
                  </a:cubicBezTo>
                  <a:cubicBezTo>
                    <a:pt x="270812" y="341709"/>
                    <a:pt x="341709" y="270812"/>
                    <a:pt x="341709" y="183356"/>
                  </a:cubicBezTo>
                  <a:cubicBezTo>
                    <a:pt x="341709" y="95900"/>
                    <a:pt x="270812" y="25003"/>
                    <a:pt x="183356" y="25003"/>
                  </a:cubicBezTo>
                  <a:close/>
                  <a:moveTo>
                    <a:pt x="183356" y="145852"/>
                  </a:moveTo>
                  <a:cubicBezTo>
                    <a:pt x="190260" y="145852"/>
                    <a:pt x="195858" y="151449"/>
                    <a:pt x="195858" y="158353"/>
                  </a:cubicBezTo>
                  <a:lnTo>
                    <a:pt x="195858" y="270867"/>
                  </a:lnTo>
                  <a:cubicBezTo>
                    <a:pt x="195858" y="277771"/>
                    <a:pt x="190260" y="283369"/>
                    <a:pt x="183356" y="283369"/>
                  </a:cubicBezTo>
                  <a:cubicBezTo>
                    <a:pt x="176452" y="283369"/>
                    <a:pt x="170855" y="277771"/>
                    <a:pt x="170855" y="270867"/>
                  </a:cubicBezTo>
                  <a:lnTo>
                    <a:pt x="170855" y="158353"/>
                  </a:lnTo>
                  <a:cubicBezTo>
                    <a:pt x="170855" y="151449"/>
                    <a:pt x="176452" y="145852"/>
                    <a:pt x="183356" y="145852"/>
                  </a:cubicBezTo>
                  <a:close/>
                  <a:moveTo>
                    <a:pt x="183356" y="83344"/>
                  </a:moveTo>
                  <a:cubicBezTo>
                    <a:pt x="194864" y="83344"/>
                    <a:pt x="204192" y="92672"/>
                    <a:pt x="204192" y="104180"/>
                  </a:cubicBezTo>
                  <a:cubicBezTo>
                    <a:pt x="204192" y="115687"/>
                    <a:pt x="194864" y="125016"/>
                    <a:pt x="183356" y="125016"/>
                  </a:cubicBezTo>
                  <a:cubicBezTo>
                    <a:pt x="171848" y="125016"/>
                    <a:pt x="162520" y="115687"/>
                    <a:pt x="162520" y="104180"/>
                  </a:cubicBezTo>
                  <a:cubicBezTo>
                    <a:pt x="162520" y="92672"/>
                    <a:pt x="171848" y="83344"/>
                    <a:pt x="183356" y="833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/>
              <a:endParaRPr lang="zh-CN" altLang="en-US" sz="170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203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50">
        <p159:morph option="byChar"/>
      </p:transition>
    </mc:Choice>
    <mc:Fallback xmlns="">
      <p:transition advClick="0" advTm="25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4E10D0FD-1131-E00E-C1BA-F0EF3350229C}"/>
              </a:ext>
            </a:extLst>
          </p:cNvPr>
          <p:cNvGrpSpPr/>
          <p:nvPr/>
        </p:nvGrpSpPr>
        <p:grpSpPr>
          <a:xfrm>
            <a:off x="2336300" y="369032"/>
            <a:ext cx="9617591" cy="5333685"/>
            <a:chOff x="2336300" y="369032"/>
            <a:chExt cx="9617591" cy="5333685"/>
          </a:xfrm>
          <a:scene3d>
            <a:camera prst="perspectiveRight"/>
            <a:lightRig rig="threePt" dir="t"/>
          </a:scene3d>
        </p:grpSpPr>
        <p:grpSp>
          <p:nvGrpSpPr>
            <p:cNvPr id="8" name="Quit bot">
              <a:extLst>
                <a:ext uri="{FF2B5EF4-FFF2-40B4-BE49-F238E27FC236}">
                  <a16:creationId xmlns:a16="http://schemas.microsoft.com/office/drawing/2014/main" id="{D2A833D5-57D0-6DA5-8A24-4C4508564E84}"/>
                </a:ext>
              </a:extLst>
            </p:cNvPr>
            <p:cNvGrpSpPr/>
            <p:nvPr/>
          </p:nvGrpSpPr>
          <p:grpSpPr>
            <a:xfrm>
              <a:off x="2936670" y="4814540"/>
              <a:ext cx="3386925" cy="531027"/>
              <a:chOff x="817891" y="4212581"/>
              <a:chExt cx="2986999" cy="468324"/>
            </a:xfrm>
          </p:grpSpPr>
          <p:sp>
            <p:nvSpPr>
              <p:cNvPr id="4" name="矩形: 圆角 3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ACAA8A6C-C9AD-4A0A-793D-96180027C86D}"/>
                  </a:ext>
                </a:extLst>
              </p:cNvPr>
              <p:cNvSpPr/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04800" dist="50800" dir="5400000" sx="95000" sy="95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/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6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7F47D60E-5CC3-6D8B-C1EB-93A37860FB0A}"/>
                  </a:ext>
                </a:extLst>
              </p:cNvPr>
              <p:cNvSpPr/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10" name="More-opin bot">
              <a:extLst>
                <a:ext uri="{FF2B5EF4-FFF2-40B4-BE49-F238E27FC236}">
                  <a16:creationId xmlns:a16="http://schemas.microsoft.com/office/drawing/2014/main" id="{E039C168-BCA9-2012-07FA-55C12B0F4012}"/>
                </a:ext>
              </a:extLst>
            </p:cNvPr>
            <p:cNvGrpSpPr/>
            <p:nvPr/>
          </p:nvGrpSpPr>
          <p:grpSpPr>
            <a:xfrm>
              <a:off x="2943364" y="4168437"/>
              <a:ext cx="3386925" cy="531027"/>
              <a:chOff x="817891" y="3676231"/>
              <a:chExt cx="2986999" cy="468324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17C02064-B31B-41F2-A5BD-2658E8B1ECE8}"/>
                  </a:ext>
                </a:extLst>
              </p:cNvPr>
              <p:cNvSpPr/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>
                  <a:defRPr/>
                </a:pP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D729C721-9A7F-6217-6EAF-ADE37D1C3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grpSp>
          <p:nvGrpSpPr>
            <p:cNvPr id="43" name="More opin items">
              <a:extLst>
                <a:ext uri="{FF2B5EF4-FFF2-40B4-BE49-F238E27FC236}">
                  <a16:creationId xmlns:a16="http://schemas.microsoft.com/office/drawing/2014/main" id="{915F91F3-C118-4F85-D6AA-94E5C44B56D1}"/>
                </a:ext>
              </a:extLst>
            </p:cNvPr>
            <p:cNvGrpSpPr/>
            <p:nvPr/>
          </p:nvGrpSpPr>
          <p:grpSpPr>
            <a:xfrm>
              <a:off x="2936670" y="3385613"/>
              <a:ext cx="3386925" cy="531027"/>
              <a:chOff x="811987" y="2985842"/>
              <a:chExt cx="2986999" cy="468324"/>
            </a:xfrm>
          </p:grpSpPr>
          <p:sp>
            <p:nvSpPr>
              <p:cNvPr id="17" name="矩形: 圆角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3AA0A1D-AEDE-B566-4EAB-AAC16778C145}"/>
                  </a:ext>
                </a:extLst>
              </p:cNvPr>
              <p:cNvSpPr/>
              <p:nvPr/>
            </p:nvSpPr>
            <p:spPr>
              <a:xfrm>
                <a:off x="811987" y="2985842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>
                  <a:defRPr/>
                </a:pP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关于</a:t>
                </a:r>
              </a:p>
            </p:txBody>
          </p:sp>
          <p:sp>
            <p:nvSpPr>
              <p:cNvPr id="24" name="图形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AFECB30-9696-500D-DB75-48BD882D788F}"/>
                  </a:ext>
                </a:extLst>
              </p:cNvPr>
              <p:cNvSpPr/>
              <p:nvPr/>
            </p:nvSpPr>
            <p:spPr>
              <a:xfrm>
                <a:off x="3518570" y="3135928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9" name="Title-more">
              <a:extLst>
                <a:ext uri="{FF2B5EF4-FFF2-40B4-BE49-F238E27FC236}">
                  <a16:creationId xmlns:a16="http://schemas.microsoft.com/office/drawing/2014/main" id="{9F99BFD9-AC1A-DA83-29C6-4B66B239D6BD}"/>
                </a:ext>
              </a:extLst>
            </p:cNvPr>
            <p:cNvSpPr txBox="1"/>
            <p:nvPr/>
          </p:nvSpPr>
          <p:spPr>
            <a:xfrm>
              <a:off x="2851495" y="396035"/>
              <a:ext cx="1438798" cy="4063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sz="204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更多选项</a:t>
              </a:r>
              <a:endParaRPr lang="en-US" altLang="zh-CN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19" name="X">
              <a:extLst>
                <a:ext uri="{FF2B5EF4-FFF2-40B4-BE49-F238E27FC236}">
                  <a16:creationId xmlns:a16="http://schemas.microsoft.com/office/drawing/2014/main" id="{33EADEC5-F857-2A27-8439-0CD8423D4B96}"/>
                </a:ext>
              </a:extLst>
            </p:cNvPr>
            <p:cNvGrpSpPr/>
            <p:nvPr/>
          </p:nvGrpSpPr>
          <p:grpSpPr>
            <a:xfrm>
              <a:off x="2336300" y="369032"/>
              <a:ext cx="440881" cy="440856"/>
              <a:chOff x="282509" y="325457"/>
              <a:chExt cx="388822" cy="38880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0DBAC0F7-C11F-0EDB-0CB1-73DA6714FF23}"/>
                  </a:ext>
                </a:extLst>
              </p:cNvPr>
              <p:cNvSpPr/>
              <p:nvPr/>
            </p:nvSpPr>
            <p:spPr>
              <a:xfrm>
                <a:off x="282509" y="325457"/>
                <a:ext cx="388822" cy="388800"/>
              </a:xfrm>
              <a:prstGeom prst="roundRect">
                <a:avLst>
                  <a:gd name="adj" fmla="val 25206"/>
                </a:avLst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77629">
                  <a:defRPr/>
                </a:pPr>
                <a:endParaRPr lang="zh-CN" altLang="en-US" sz="153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6" name="ic_cencel">
                <a:extLst>
                  <a:ext uri="{FF2B5EF4-FFF2-40B4-BE49-F238E27FC236}">
                    <a16:creationId xmlns:a16="http://schemas.microsoft.com/office/drawing/2014/main" id="{DEF1CF32-9588-3F80-0612-658E32504C6D}"/>
                  </a:ext>
                </a:extLst>
              </p:cNvPr>
              <p:cNvSpPr/>
              <p:nvPr/>
            </p:nvSpPr>
            <p:spPr>
              <a:xfrm>
                <a:off x="400618" y="448960"/>
                <a:ext cx="167193" cy="167193"/>
              </a:xfrm>
              <a:custGeom>
                <a:avLst/>
                <a:gdLst>
                  <a:gd name="connsiteX0" fmla="*/ 150267 w 152359"/>
                  <a:gd name="connsiteY0" fmla="*/ 2092 h 152359"/>
                  <a:gd name="connsiteX1" fmla="*/ 150267 w 152359"/>
                  <a:gd name="connsiteY1" fmla="*/ 12195 h 152359"/>
                  <a:gd name="connsiteX2" fmla="*/ 12195 w 152359"/>
                  <a:gd name="connsiteY2" fmla="*/ 150267 h 152359"/>
                  <a:gd name="connsiteX3" fmla="*/ 2092 w 152359"/>
                  <a:gd name="connsiteY3" fmla="*/ 150267 h 152359"/>
                  <a:gd name="connsiteX4" fmla="*/ 2092 w 152359"/>
                  <a:gd name="connsiteY4" fmla="*/ 140164 h 152359"/>
                  <a:gd name="connsiteX5" fmla="*/ 66078 w 152359"/>
                  <a:gd name="connsiteY5" fmla="*/ 76175 h 152359"/>
                  <a:gd name="connsiteX6" fmla="*/ 2092 w 152359"/>
                  <a:gd name="connsiteY6" fmla="*/ 12195 h 152359"/>
                  <a:gd name="connsiteX7" fmla="*/ 2092 w 152359"/>
                  <a:gd name="connsiteY7" fmla="*/ 2092 h 152359"/>
                  <a:gd name="connsiteX8" fmla="*/ 12195 w 152359"/>
                  <a:gd name="connsiteY8" fmla="*/ 2092 h 152359"/>
                  <a:gd name="connsiteX9" fmla="*/ 76179 w 152359"/>
                  <a:gd name="connsiteY9" fmla="*/ 66073 h 152359"/>
                  <a:gd name="connsiteX10" fmla="*/ 140164 w 152359"/>
                  <a:gd name="connsiteY10" fmla="*/ 2092 h 152359"/>
                  <a:gd name="connsiteX11" fmla="*/ 150267 w 152359"/>
                  <a:gd name="connsiteY11" fmla="*/ 2092 h 152359"/>
                  <a:gd name="connsiteX12" fmla="*/ 150267 w 152359"/>
                  <a:gd name="connsiteY12" fmla="*/ 140164 h 152359"/>
                  <a:gd name="connsiteX13" fmla="*/ 150267 w 152359"/>
                  <a:gd name="connsiteY13" fmla="*/ 150267 h 152359"/>
                  <a:gd name="connsiteX14" fmla="*/ 140164 w 152359"/>
                  <a:gd name="connsiteY14" fmla="*/ 150267 h 152359"/>
                  <a:gd name="connsiteX15" fmla="*/ 82917 w 152359"/>
                  <a:gd name="connsiteY15" fmla="*/ 93016 h 152359"/>
                  <a:gd name="connsiteX16" fmla="*/ 93018 w 152359"/>
                  <a:gd name="connsiteY16" fmla="*/ 82915 h 152359"/>
                  <a:gd name="connsiteX17" fmla="*/ 150267 w 152359"/>
                  <a:gd name="connsiteY17" fmla="*/ 140164 h 15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359" h="152359">
                    <a:moveTo>
                      <a:pt x="150267" y="2092"/>
                    </a:moveTo>
                    <a:cubicBezTo>
                      <a:pt x="153057" y="4882"/>
                      <a:pt x="153057" y="9405"/>
                      <a:pt x="150267" y="12195"/>
                    </a:cubicBezTo>
                    <a:lnTo>
                      <a:pt x="12195" y="150267"/>
                    </a:lnTo>
                    <a:cubicBezTo>
                      <a:pt x="9405" y="153057"/>
                      <a:pt x="4882" y="153057"/>
                      <a:pt x="2092" y="150267"/>
                    </a:cubicBezTo>
                    <a:cubicBezTo>
                      <a:pt x="-697" y="147477"/>
                      <a:pt x="-697" y="142954"/>
                      <a:pt x="2092" y="140164"/>
                    </a:cubicBezTo>
                    <a:lnTo>
                      <a:pt x="66078" y="76175"/>
                    </a:lnTo>
                    <a:lnTo>
                      <a:pt x="2092" y="12195"/>
                    </a:lnTo>
                    <a:cubicBezTo>
                      <a:pt x="-697" y="9405"/>
                      <a:pt x="-697" y="4882"/>
                      <a:pt x="2092" y="2092"/>
                    </a:cubicBezTo>
                    <a:cubicBezTo>
                      <a:pt x="4882" y="-697"/>
                      <a:pt x="9405" y="-697"/>
                      <a:pt x="12195" y="2092"/>
                    </a:cubicBezTo>
                    <a:lnTo>
                      <a:pt x="76179" y="66073"/>
                    </a:lnTo>
                    <a:lnTo>
                      <a:pt x="140164" y="2092"/>
                    </a:lnTo>
                    <a:cubicBezTo>
                      <a:pt x="142954" y="-697"/>
                      <a:pt x="147477" y="-697"/>
                      <a:pt x="150267" y="2092"/>
                    </a:cubicBezTo>
                    <a:close/>
                    <a:moveTo>
                      <a:pt x="150267" y="140164"/>
                    </a:moveTo>
                    <a:cubicBezTo>
                      <a:pt x="153057" y="142954"/>
                      <a:pt x="153057" y="147477"/>
                      <a:pt x="150267" y="150267"/>
                    </a:cubicBezTo>
                    <a:cubicBezTo>
                      <a:pt x="147477" y="153057"/>
                      <a:pt x="142954" y="153057"/>
                      <a:pt x="140164" y="150267"/>
                    </a:cubicBezTo>
                    <a:lnTo>
                      <a:pt x="82917" y="93016"/>
                    </a:lnTo>
                    <a:lnTo>
                      <a:pt x="93018" y="82915"/>
                    </a:lnTo>
                    <a:lnTo>
                      <a:pt x="150267" y="14016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592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/>
                </a:endParaRPr>
              </a:p>
            </p:txBody>
          </p:sp>
        </p:grpSp>
        <p:sp>
          <p:nvSpPr>
            <p:cNvPr id="67" name="ic_dd">
              <a:extLst>
                <a:ext uri="{FF2B5EF4-FFF2-40B4-BE49-F238E27FC236}">
                  <a16:creationId xmlns:a16="http://schemas.microsoft.com/office/drawing/2014/main" id="{E6D317FB-A0F3-10B3-892C-DC287828F908}"/>
                </a:ext>
              </a:extLst>
            </p:cNvPr>
            <p:cNvSpPr/>
            <p:nvPr/>
          </p:nvSpPr>
          <p:spPr>
            <a:xfrm>
              <a:off x="9609408" y="3731220"/>
              <a:ext cx="2344483" cy="1971497"/>
            </a:xfrm>
            <a:custGeom>
              <a:avLst/>
              <a:gdLst>
                <a:gd name="connsiteX0" fmla="*/ 1503744 w 2067648"/>
                <a:gd name="connsiteY0" fmla="*/ 234960 h 1738704"/>
                <a:gd name="connsiteX1" fmla="*/ 1832688 w 2067648"/>
                <a:gd name="connsiteY1" fmla="*/ 563904 h 1738704"/>
                <a:gd name="connsiteX2" fmla="*/ 1832688 w 2067648"/>
                <a:gd name="connsiteY2" fmla="*/ 1409760 h 1738704"/>
                <a:gd name="connsiteX3" fmla="*/ 1503744 w 2067648"/>
                <a:gd name="connsiteY3" fmla="*/ 1738704 h 1738704"/>
                <a:gd name="connsiteX4" fmla="*/ 328944 w 2067648"/>
                <a:gd name="connsiteY4" fmla="*/ 1738704 h 1738704"/>
                <a:gd name="connsiteX5" fmla="*/ 0 w 2067648"/>
                <a:gd name="connsiteY5" fmla="*/ 1409760 h 1738704"/>
                <a:gd name="connsiteX6" fmla="*/ 0 w 2067648"/>
                <a:gd name="connsiteY6" fmla="*/ 563904 h 1738704"/>
                <a:gd name="connsiteX7" fmla="*/ 328944 w 2067648"/>
                <a:gd name="connsiteY7" fmla="*/ 234960 h 1738704"/>
                <a:gd name="connsiteX8" fmla="*/ 1503744 w 2067648"/>
                <a:gd name="connsiteY8" fmla="*/ 234960 h 1738704"/>
                <a:gd name="connsiteX9" fmla="*/ 1503744 w 2067648"/>
                <a:gd name="connsiteY9" fmla="*/ 375936 h 1738704"/>
                <a:gd name="connsiteX10" fmla="*/ 328944 w 2067648"/>
                <a:gd name="connsiteY10" fmla="*/ 375936 h 1738704"/>
                <a:gd name="connsiteX11" fmla="*/ 141065 w 2067648"/>
                <a:gd name="connsiteY11" fmla="*/ 558050 h 1738704"/>
                <a:gd name="connsiteX12" fmla="*/ 140976 w 2067648"/>
                <a:gd name="connsiteY12" fmla="*/ 1409760 h 1738704"/>
                <a:gd name="connsiteX13" fmla="*/ 323090 w 2067648"/>
                <a:gd name="connsiteY13" fmla="*/ 1597634 h 1738704"/>
                <a:gd name="connsiteX14" fmla="*/ 1503744 w 2067648"/>
                <a:gd name="connsiteY14" fmla="*/ 1597728 h 1738704"/>
                <a:gd name="connsiteX15" fmla="*/ 1691618 w 2067648"/>
                <a:gd name="connsiteY15" fmla="*/ 1415615 h 1738704"/>
                <a:gd name="connsiteX16" fmla="*/ 1691712 w 2067648"/>
                <a:gd name="connsiteY16" fmla="*/ 1409760 h 1738704"/>
                <a:gd name="connsiteX17" fmla="*/ 1691712 w 2067648"/>
                <a:gd name="connsiteY17" fmla="*/ 563904 h 1738704"/>
                <a:gd name="connsiteX18" fmla="*/ 1509599 w 2067648"/>
                <a:gd name="connsiteY18" fmla="*/ 376025 h 1738704"/>
                <a:gd name="connsiteX19" fmla="*/ 1503744 w 2067648"/>
                <a:gd name="connsiteY19" fmla="*/ 375936 h 1738704"/>
                <a:gd name="connsiteX20" fmla="*/ 1644720 w 2067648"/>
                <a:gd name="connsiteY20" fmla="*/ 0 h 1738704"/>
                <a:gd name="connsiteX21" fmla="*/ 2067648 w 2067648"/>
                <a:gd name="connsiteY21" fmla="*/ 422928 h 1738704"/>
                <a:gd name="connsiteX22" fmla="*/ 2067648 w 2067648"/>
                <a:gd name="connsiteY22" fmla="*/ 1127808 h 1738704"/>
                <a:gd name="connsiteX23" fmla="*/ 1926691 w 2067648"/>
                <a:gd name="connsiteY23" fmla="*/ 1421273 h 1738704"/>
                <a:gd name="connsiteX24" fmla="*/ 1926672 w 2067648"/>
                <a:gd name="connsiteY24" fmla="*/ 469920 h 1738704"/>
                <a:gd name="connsiteX25" fmla="*/ 1615773 w 2067648"/>
                <a:gd name="connsiteY25" fmla="*/ 141463 h 1738704"/>
                <a:gd name="connsiteX26" fmla="*/ 1597728 w 2067648"/>
                <a:gd name="connsiteY26" fmla="*/ 140976 h 1738704"/>
                <a:gd name="connsiteX27" fmla="*/ 328944 w 2067648"/>
                <a:gd name="connsiteY27" fmla="*/ 140976 h 1738704"/>
                <a:gd name="connsiteX28" fmla="*/ 317294 w 2067648"/>
                <a:gd name="connsiteY28" fmla="*/ 141178 h 1738704"/>
                <a:gd name="connsiteX29" fmla="*/ 610896 w 2067648"/>
                <a:gd name="connsiteY29" fmla="*/ 0 h 1738704"/>
                <a:gd name="connsiteX30" fmla="*/ 1644720 w 2067648"/>
                <a:gd name="connsiteY30" fmla="*/ 0 h 17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67648" h="1738704">
                  <a:moveTo>
                    <a:pt x="1503744" y="234960"/>
                  </a:moveTo>
                  <a:cubicBezTo>
                    <a:pt x="1685415" y="234960"/>
                    <a:pt x="1832688" y="382233"/>
                    <a:pt x="1832688" y="563904"/>
                  </a:cubicBezTo>
                  <a:lnTo>
                    <a:pt x="1832688" y="1409760"/>
                  </a:lnTo>
                  <a:cubicBezTo>
                    <a:pt x="1832688" y="1591431"/>
                    <a:pt x="1685415" y="1738704"/>
                    <a:pt x="1503744" y="1738704"/>
                  </a:cubicBezTo>
                  <a:lnTo>
                    <a:pt x="328944" y="1738704"/>
                  </a:lnTo>
                  <a:cubicBezTo>
                    <a:pt x="147273" y="1738704"/>
                    <a:pt x="0" y="1591431"/>
                    <a:pt x="0" y="1409760"/>
                  </a:cubicBezTo>
                  <a:lnTo>
                    <a:pt x="0" y="563904"/>
                  </a:lnTo>
                  <a:cubicBezTo>
                    <a:pt x="0" y="382233"/>
                    <a:pt x="147273" y="234960"/>
                    <a:pt x="328944" y="234960"/>
                  </a:cubicBezTo>
                  <a:lnTo>
                    <a:pt x="1503744" y="234960"/>
                  </a:lnTo>
                  <a:close/>
                  <a:moveTo>
                    <a:pt x="1503744" y="375936"/>
                  </a:moveTo>
                  <a:lnTo>
                    <a:pt x="328944" y="375936"/>
                  </a:lnTo>
                  <a:cubicBezTo>
                    <a:pt x="227091" y="375936"/>
                    <a:pt x="144158" y="456946"/>
                    <a:pt x="141065" y="558050"/>
                  </a:cubicBezTo>
                  <a:lnTo>
                    <a:pt x="140976" y="1409760"/>
                  </a:lnTo>
                  <a:cubicBezTo>
                    <a:pt x="140976" y="1511611"/>
                    <a:pt x="221986" y="1594542"/>
                    <a:pt x="323090" y="1597634"/>
                  </a:cubicBezTo>
                  <a:lnTo>
                    <a:pt x="1503744" y="1597728"/>
                  </a:lnTo>
                  <a:cubicBezTo>
                    <a:pt x="1605595" y="1597728"/>
                    <a:pt x="1688526" y="1516714"/>
                    <a:pt x="1691618" y="1415615"/>
                  </a:cubicBezTo>
                  <a:lnTo>
                    <a:pt x="1691712" y="1409760"/>
                  </a:lnTo>
                  <a:lnTo>
                    <a:pt x="1691712" y="563904"/>
                  </a:lnTo>
                  <a:cubicBezTo>
                    <a:pt x="1691712" y="462051"/>
                    <a:pt x="1610698" y="379118"/>
                    <a:pt x="1509599" y="376025"/>
                  </a:cubicBezTo>
                  <a:lnTo>
                    <a:pt x="1503744" y="375936"/>
                  </a:lnTo>
                  <a:close/>
                  <a:moveTo>
                    <a:pt x="1644720" y="0"/>
                  </a:moveTo>
                  <a:cubicBezTo>
                    <a:pt x="1878299" y="0"/>
                    <a:pt x="2067648" y="189351"/>
                    <a:pt x="2067648" y="422928"/>
                  </a:cubicBezTo>
                  <a:lnTo>
                    <a:pt x="2067648" y="1127808"/>
                  </a:lnTo>
                  <a:cubicBezTo>
                    <a:pt x="2067648" y="1246519"/>
                    <a:pt x="2012630" y="1352383"/>
                    <a:pt x="1926691" y="1421273"/>
                  </a:cubicBezTo>
                  <a:lnTo>
                    <a:pt x="1926672" y="469920"/>
                  </a:lnTo>
                  <a:cubicBezTo>
                    <a:pt x="1926672" y="294305"/>
                    <a:pt x="1789051" y="150832"/>
                    <a:pt x="1615773" y="141463"/>
                  </a:cubicBezTo>
                  <a:lnTo>
                    <a:pt x="1597728" y="140976"/>
                  </a:lnTo>
                  <a:lnTo>
                    <a:pt x="328944" y="140976"/>
                  </a:lnTo>
                  <a:cubicBezTo>
                    <a:pt x="325045" y="140976"/>
                    <a:pt x="321160" y="141044"/>
                    <a:pt x="317294" y="141178"/>
                  </a:cubicBezTo>
                  <a:cubicBezTo>
                    <a:pt x="386092" y="55144"/>
                    <a:pt x="492054" y="0"/>
                    <a:pt x="610896" y="0"/>
                  </a:cubicBezTo>
                  <a:lnTo>
                    <a:pt x="1644720" y="0"/>
                  </a:ln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BD2621C-51E9-36DC-0A99-73D208323F5F}"/>
              </a:ext>
            </a:extLst>
          </p:cNvPr>
          <p:cNvGrpSpPr/>
          <p:nvPr/>
        </p:nvGrpSpPr>
        <p:grpSpPr>
          <a:xfrm>
            <a:off x="2720340" y="2680406"/>
            <a:ext cx="3854079" cy="590131"/>
            <a:chOff x="2936670" y="2758951"/>
            <a:chExt cx="3386925" cy="531027"/>
          </a:xfrm>
          <a:scene3d>
            <a:camera prst="perspectiveRight"/>
            <a:lightRig rig="threePt" dir="t"/>
          </a:scene3d>
        </p:grpSpPr>
        <p:sp>
          <p:nvSpPr>
            <p:cNvPr id="22" name="矩形: 圆角 21">
              <a:hlinkClick r:id="rId5" action="ppaction://hlinksldjump"/>
              <a:extLst>
                <a:ext uri="{FF2B5EF4-FFF2-40B4-BE49-F238E27FC236}">
                  <a16:creationId xmlns:a16="http://schemas.microsoft.com/office/drawing/2014/main" id="{8292C90F-0E64-D0B0-7C2A-F069A1D72952}"/>
                </a:ext>
              </a:extLst>
            </p:cNvPr>
            <p:cNvSpPr>
              <a:spLocks/>
            </p:cNvSpPr>
            <p:nvPr/>
          </p:nvSpPr>
          <p:spPr>
            <a:xfrm>
              <a:off x="2936670" y="2758951"/>
              <a:ext cx="3386925" cy="53102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>
                <a:defRPr/>
              </a:pPr>
              <a:r>
                <a:rPr lang="zh-CN" altLang="en-US" sz="20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设置</a:t>
              </a:r>
            </a:p>
          </p:txBody>
        </p:sp>
        <p:sp>
          <p:nvSpPr>
            <p:cNvPr id="23" name="图形 2">
              <a:hlinkClick r:id="rId5" action="ppaction://hlinksldjump"/>
              <a:extLst>
                <a:ext uri="{FF2B5EF4-FFF2-40B4-BE49-F238E27FC236}">
                  <a16:creationId xmlns:a16="http://schemas.microsoft.com/office/drawing/2014/main" id="{0D22432E-D322-DBAD-31AD-9436C041A631}"/>
                </a:ext>
              </a:extLst>
            </p:cNvPr>
            <p:cNvSpPr/>
            <p:nvPr/>
          </p:nvSpPr>
          <p:spPr>
            <a:xfrm>
              <a:off x="5999456" y="2940371"/>
              <a:ext cx="92117" cy="168187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4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B8412069-FD33-0B0E-BA3A-A2C729407D3D}"/>
              </a:ext>
            </a:extLst>
          </p:cNvPr>
          <p:cNvSpPr txBox="1"/>
          <p:nvPr/>
        </p:nvSpPr>
        <p:spPr>
          <a:xfrm>
            <a:off x="865881" y="1403069"/>
            <a:ext cx="12972666" cy="3530825"/>
          </a:xfrm>
          <a:custGeom>
            <a:avLst/>
            <a:gdLst>
              <a:gd name="connsiteX0" fmla="*/ 8121700 w 12972666"/>
              <a:gd name="connsiteY0" fmla="*/ 3004108 h 3530825"/>
              <a:gd name="connsiteX1" fmla="*/ 8619133 w 12972666"/>
              <a:gd name="connsiteY1" fmla="*/ 3004108 h 3530825"/>
              <a:gd name="connsiteX2" fmla="*/ 8619133 w 12972666"/>
              <a:gd name="connsiteY2" fmla="*/ 3501542 h 3530825"/>
              <a:gd name="connsiteX3" fmla="*/ 8121700 w 12972666"/>
              <a:gd name="connsiteY3" fmla="*/ 3501542 h 3530825"/>
              <a:gd name="connsiteX4" fmla="*/ 5216574 w 12972666"/>
              <a:gd name="connsiteY4" fmla="*/ 3004108 h 3530825"/>
              <a:gd name="connsiteX5" fmla="*/ 5714008 w 12972666"/>
              <a:gd name="connsiteY5" fmla="*/ 3004108 h 3530825"/>
              <a:gd name="connsiteX6" fmla="*/ 5714008 w 12972666"/>
              <a:gd name="connsiteY6" fmla="*/ 3501542 h 3530825"/>
              <a:gd name="connsiteX7" fmla="*/ 5216574 w 12972666"/>
              <a:gd name="connsiteY7" fmla="*/ 3501542 h 3530825"/>
              <a:gd name="connsiteX8" fmla="*/ 2311449 w 12972666"/>
              <a:gd name="connsiteY8" fmla="*/ 3004108 h 3530825"/>
              <a:gd name="connsiteX9" fmla="*/ 2808883 w 12972666"/>
              <a:gd name="connsiteY9" fmla="*/ 3004108 h 3530825"/>
              <a:gd name="connsiteX10" fmla="*/ 2808883 w 12972666"/>
              <a:gd name="connsiteY10" fmla="*/ 3501542 h 3530825"/>
              <a:gd name="connsiteX11" fmla="*/ 2311449 w 12972666"/>
              <a:gd name="connsiteY11" fmla="*/ 3501542 h 3530825"/>
              <a:gd name="connsiteX12" fmla="*/ 6912405 w 12972666"/>
              <a:gd name="connsiteY12" fmla="*/ 497433 h 3530825"/>
              <a:gd name="connsiteX13" fmla="*/ 6561276 w 12972666"/>
              <a:gd name="connsiteY13" fmla="*/ 638860 h 3530825"/>
              <a:gd name="connsiteX14" fmla="*/ 6429602 w 12972666"/>
              <a:gd name="connsiteY14" fmla="*/ 1014374 h 3530825"/>
              <a:gd name="connsiteX15" fmla="*/ 6429602 w 12972666"/>
              <a:gd name="connsiteY15" fmla="*/ 2516429 h 3530825"/>
              <a:gd name="connsiteX16" fmla="*/ 6561276 w 12972666"/>
              <a:gd name="connsiteY16" fmla="*/ 2891942 h 3530825"/>
              <a:gd name="connsiteX17" fmla="*/ 6917282 w 12972666"/>
              <a:gd name="connsiteY17" fmla="*/ 3033370 h 3530825"/>
              <a:gd name="connsiteX18" fmla="*/ 7273288 w 12972666"/>
              <a:gd name="connsiteY18" fmla="*/ 2891942 h 3530825"/>
              <a:gd name="connsiteX19" fmla="*/ 7404962 w 12972666"/>
              <a:gd name="connsiteY19" fmla="*/ 2516429 h 3530825"/>
              <a:gd name="connsiteX20" fmla="*/ 7404962 w 12972666"/>
              <a:gd name="connsiteY20" fmla="*/ 1014374 h 3530825"/>
              <a:gd name="connsiteX21" fmla="*/ 7278165 w 12972666"/>
              <a:gd name="connsiteY21" fmla="*/ 638860 h 3530825"/>
              <a:gd name="connsiteX22" fmla="*/ 6912405 w 12972666"/>
              <a:gd name="connsiteY22" fmla="*/ 497433 h 3530825"/>
              <a:gd name="connsiteX23" fmla="*/ 4007281 w 12972666"/>
              <a:gd name="connsiteY23" fmla="*/ 497433 h 3530825"/>
              <a:gd name="connsiteX24" fmla="*/ 3656151 w 12972666"/>
              <a:gd name="connsiteY24" fmla="*/ 638860 h 3530825"/>
              <a:gd name="connsiteX25" fmla="*/ 3524479 w 12972666"/>
              <a:gd name="connsiteY25" fmla="*/ 1014374 h 3530825"/>
              <a:gd name="connsiteX26" fmla="*/ 3524479 w 12972666"/>
              <a:gd name="connsiteY26" fmla="*/ 2516429 h 3530825"/>
              <a:gd name="connsiteX27" fmla="*/ 3656151 w 12972666"/>
              <a:gd name="connsiteY27" fmla="*/ 2891942 h 3530825"/>
              <a:gd name="connsiteX28" fmla="*/ 4012158 w 12972666"/>
              <a:gd name="connsiteY28" fmla="*/ 3033370 h 3530825"/>
              <a:gd name="connsiteX29" fmla="*/ 4368165 w 12972666"/>
              <a:gd name="connsiteY29" fmla="*/ 2891942 h 3530825"/>
              <a:gd name="connsiteX30" fmla="*/ 4499838 w 12972666"/>
              <a:gd name="connsiteY30" fmla="*/ 2516429 h 3530825"/>
              <a:gd name="connsiteX31" fmla="*/ 4499838 w 12972666"/>
              <a:gd name="connsiteY31" fmla="*/ 1014374 h 3530825"/>
              <a:gd name="connsiteX32" fmla="*/ 4373041 w 12972666"/>
              <a:gd name="connsiteY32" fmla="*/ 638860 h 3530825"/>
              <a:gd name="connsiteX33" fmla="*/ 4007281 w 12972666"/>
              <a:gd name="connsiteY33" fmla="*/ 497433 h 3530825"/>
              <a:gd name="connsiteX34" fmla="*/ 11909524 w 12972666"/>
              <a:gd name="connsiteY34" fmla="*/ 29260 h 3530825"/>
              <a:gd name="connsiteX35" fmla="*/ 12465480 w 12972666"/>
              <a:gd name="connsiteY35" fmla="*/ 29260 h 3530825"/>
              <a:gd name="connsiteX36" fmla="*/ 11290170 w 12972666"/>
              <a:gd name="connsiteY36" fmla="*/ 2516429 h 3530825"/>
              <a:gd name="connsiteX37" fmla="*/ 12197255 w 12972666"/>
              <a:gd name="connsiteY37" fmla="*/ 2516429 h 3530825"/>
              <a:gd name="connsiteX38" fmla="*/ 12197255 w 12972666"/>
              <a:gd name="connsiteY38" fmla="*/ 1516684 h 3530825"/>
              <a:gd name="connsiteX39" fmla="*/ 12694689 w 12972666"/>
              <a:gd name="connsiteY39" fmla="*/ 1516684 h 3530825"/>
              <a:gd name="connsiteX40" fmla="*/ 12694689 w 12972666"/>
              <a:gd name="connsiteY40" fmla="*/ 2516429 h 3530825"/>
              <a:gd name="connsiteX41" fmla="*/ 12972666 w 12972666"/>
              <a:gd name="connsiteY41" fmla="*/ 2516429 h 3530825"/>
              <a:gd name="connsiteX42" fmla="*/ 12972666 w 12972666"/>
              <a:gd name="connsiteY42" fmla="*/ 2984601 h 3530825"/>
              <a:gd name="connsiteX43" fmla="*/ 12694689 w 12972666"/>
              <a:gd name="connsiteY43" fmla="*/ 2984601 h 3530825"/>
              <a:gd name="connsiteX44" fmla="*/ 12694689 w 12972666"/>
              <a:gd name="connsiteY44" fmla="*/ 3501542 h 3530825"/>
              <a:gd name="connsiteX45" fmla="*/ 12197255 w 12972666"/>
              <a:gd name="connsiteY45" fmla="*/ 3501542 h 3530825"/>
              <a:gd name="connsiteX46" fmla="*/ 12197255 w 12972666"/>
              <a:gd name="connsiteY46" fmla="*/ 2984601 h 3530825"/>
              <a:gd name="connsiteX47" fmla="*/ 10748846 w 12972666"/>
              <a:gd name="connsiteY47" fmla="*/ 2984601 h 3530825"/>
              <a:gd name="connsiteX48" fmla="*/ 10748846 w 12972666"/>
              <a:gd name="connsiteY48" fmla="*/ 2516429 h 3530825"/>
              <a:gd name="connsiteX49" fmla="*/ 9598073 w 12972666"/>
              <a:gd name="connsiteY49" fmla="*/ 29260 h 3530825"/>
              <a:gd name="connsiteX50" fmla="*/ 10095507 w 12972666"/>
              <a:gd name="connsiteY50" fmla="*/ 29260 h 3530825"/>
              <a:gd name="connsiteX51" fmla="*/ 10095507 w 12972666"/>
              <a:gd name="connsiteY51" fmla="*/ 3501542 h 3530825"/>
              <a:gd name="connsiteX52" fmla="*/ 9598073 w 12972666"/>
              <a:gd name="connsiteY52" fmla="*/ 3501542 h 3530825"/>
              <a:gd name="connsiteX53" fmla="*/ 9598073 w 12972666"/>
              <a:gd name="connsiteY53" fmla="*/ 555955 h 3530825"/>
              <a:gd name="connsiteX54" fmla="*/ 9105517 w 12972666"/>
              <a:gd name="connsiteY54" fmla="*/ 916838 h 3530825"/>
              <a:gd name="connsiteX55" fmla="*/ 9105517 w 12972666"/>
              <a:gd name="connsiteY55" fmla="*/ 390144 h 3530825"/>
              <a:gd name="connsiteX56" fmla="*/ 6917282 w 12972666"/>
              <a:gd name="connsiteY56" fmla="*/ 0 h 3530825"/>
              <a:gd name="connsiteX57" fmla="*/ 7119669 w 12972666"/>
              <a:gd name="connsiteY57" fmla="*/ 18288 h 3530825"/>
              <a:gd name="connsiteX58" fmla="*/ 7307426 w 12972666"/>
              <a:gd name="connsiteY58" fmla="*/ 73152 h 3530825"/>
              <a:gd name="connsiteX59" fmla="*/ 7619540 w 12972666"/>
              <a:gd name="connsiteY59" fmla="*/ 277977 h 3530825"/>
              <a:gd name="connsiteX60" fmla="*/ 7829243 w 12972666"/>
              <a:gd name="connsiteY60" fmla="*/ 590092 h 3530825"/>
              <a:gd name="connsiteX61" fmla="*/ 7884107 w 12972666"/>
              <a:gd name="connsiteY61" fmla="*/ 777849 h 3530825"/>
              <a:gd name="connsiteX62" fmla="*/ 7902395 w 12972666"/>
              <a:gd name="connsiteY62" fmla="*/ 980236 h 3530825"/>
              <a:gd name="connsiteX63" fmla="*/ 7902395 w 12972666"/>
              <a:gd name="connsiteY63" fmla="*/ 2550566 h 3530825"/>
              <a:gd name="connsiteX64" fmla="*/ 7829243 w 12972666"/>
              <a:gd name="connsiteY64" fmla="*/ 2935833 h 3530825"/>
              <a:gd name="connsiteX65" fmla="*/ 7619540 w 12972666"/>
              <a:gd name="connsiteY65" fmla="*/ 3247949 h 3530825"/>
              <a:gd name="connsiteX66" fmla="*/ 7307426 w 12972666"/>
              <a:gd name="connsiteY66" fmla="*/ 3452774 h 3530825"/>
              <a:gd name="connsiteX67" fmla="*/ 7119669 w 12972666"/>
              <a:gd name="connsiteY67" fmla="*/ 3511905 h 3530825"/>
              <a:gd name="connsiteX68" fmla="*/ 6917282 w 12972666"/>
              <a:gd name="connsiteY68" fmla="*/ 3530803 h 3530825"/>
              <a:gd name="connsiteX69" fmla="*/ 6532015 w 12972666"/>
              <a:gd name="connsiteY69" fmla="*/ 3457651 h 3530825"/>
              <a:gd name="connsiteX70" fmla="*/ 6219900 w 12972666"/>
              <a:gd name="connsiteY70" fmla="*/ 3252825 h 3530825"/>
              <a:gd name="connsiteX71" fmla="*/ 6010197 w 12972666"/>
              <a:gd name="connsiteY71" fmla="*/ 2945587 h 3530825"/>
              <a:gd name="connsiteX72" fmla="*/ 5932169 w 12972666"/>
              <a:gd name="connsiteY72" fmla="*/ 2550566 h 3530825"/>
              <a:gd name="connsiteX73" fmla="*/ 5932169 w 12972666"/>
              <a:gd name="connsiteY73" fmla="*/ 980236 h 3530825"/>
              <a:gd name="connsiteX74" fmla="*/ 6005320 w 12972666"/>
              <a:gd name="connsiteY74" fmla="*/ 594969 h 3530825"/>
              <a:gd name="connsiteX75" fmla="*/ 6210146 w 12972666"/>
              <a:gd name="connsiteY75" fmla="*/ 282854 h 3530825"/>
              <a:gd name="connsiteX76" fmla="*/ 6522261 w 12972666"/>
              <a:gd name="connsiteY76" fmla="*/ 73152 h 3530825"/>
              <a:gd name="connsiteX77" fmla="*/ 6917282 w 12972666"/>
              <a:gd name="connsiteY77" fmla="*/ 0 h 3530825"/>
              <a:gd name="connsiteX78" fmla="*/ 4012158 w 12972666"/>
              <a:gd name="connsiteY78" fmla="*/ 0 h 3530825"/>
              <a:gd name="connsiteX79" fmla="*/ 4214545 w 12972666"/>
              <a:gd name="connsiteY79" fmla="*/ 18288 h 3530825"/>
              <a:gd name="connsiteX80" fmla="*/ 4402302 w 12972666"/>
              <a:gd name="connsiteY80" fmla="*/ 73152 h 3530825"/>
              <a:gd name="connsiteX81" fmla="*/ 4714417 w 12972666"/>
              <a:gd name="connsiteY81" fmla="*/ 277977 h 3530825"/>
              <a:gd name="connsiteX82" fmla="*/ 4924120 w 12972666"/>
              <a:gd name="connsiteY82" fmla="*/ 590092 h 3530825"/>
              <a:gd name="connsiteX83" fmla="*/ 4978983 w 12972666"/>
              <a:gd name="connsiteY83" fmla="*/ 777849 h 3530825"/>
              <a:gd name="connsiteX84" fmla="*/ 4997273 w 12972666"/>
              <a:gd name="connsiteY84" fmla="*/ 980236 h 3530825"/>
              <a:gd name="connsiteX85" fmla="*/ 4997273 w 12972666"/>
              <a:gd name="connsiteY85" fmla="*/ 2550566 h 3530825"/>
              <a:gd name="connsiteX86" fmla="*/ 4924120 w 12972666"/>
              <a:gd name="connsiteY86" fmla="*/ 2935833 h 3530825"/>
              <a:gd name="connsiteX87" fmla="*/ 4714417 w 12972666"/>
              <a:gd name="connsiteY87" fmla="*/ 3247949 h 3530825"/>
              <a:gd name="connsiteX88" fmla="*/ 4402302 w 12972666"/>
              <a:gd name="connsiteY88" fmla="*/ 3452774 h 3530825"/>
              <a:gd name="connsiteX89" fmla="*/ 4214545 w 12972666"/>
              <a:gd name="connsiteY89" fmla="*/ 3511905 h 3530825"/>
              <a:gd name="connsiteX90" fmla="*/ 4012158 w 12972666"/>
              <a:gd name="connsiteY90" fmla="*/ 3530803 h 3530825"/>
              <a:gd name="connsiteX91" fmla="*/ 3626891 w 12972666"/>
              <a:gd name="connsiteY91" fmla="*/ 3457651 h 3530825"/>
              <a:gd name="connsiteX92" fmla="*/ 3314776 w 12972666"/>
              <a:gd name="connsiteY92" fmla="*/ 3252825 h 3530825"/>
              <a:gd name="connsiteX93" fmla="*/ 3105074 w 12972666"/>
              <a:gd name="connsiteY93" fmla="*/ 2945587 h 3530825"/>
              <a:gd name="connsiteX94" fmla="*/ 3027045 w 12972666"/>
              <a:gd name="connsiteY94" fmla="*/ 2550566 h 3530825"/>
              <a:gd name="connsiteX95" fmla="*/ 3027045 w 12972666"/>
              <a:gd name="connsiteY95" fmla="*/ 980236 h 3530825"/>
              <a:gd name="connsiteX96" fmla="*/ 3100197 w 12972666"/>
              <a:gd name="connsiteY96" fmla="*/ 594969 h 3530825"/>
              <a:gd name="connsiteX97" fmla="*/ 3305023 w 12972666"/>
              <a:gd name="connsiteY97" fmla="*/ 282854 h 3530825"/>
              <a:gd name="connsiteX98" fmla="*/ 3617138 w 12972666"/>
              <a:gd name="connsiteY98" fmla="*/ 73152 h 3530825"/>
              <a:gd name="connsiteX99" fmla="*/ 4012158 w 12972666"/>
              <a:gd name="connsiteY99" fmla="*/ 0 h 3530825"/>
              <a:gd name="connsiteX100" fmla="*/ 975360 w 12972666"/>
              <a:gd name="connsiteY100" fmla="*/ 0 h 3530825"/>
              <a:gd name="connsiteX101" fmla="*/ 1404519 w 12972666"/>
              <a:gd name="connsiteY101" fmla="*/ 82905 h 3530825"/>
              <a:gd name="connsiteX102" fmla="*/ 1726388 w 12972666"/>
              <a:gd name="connsiteY102" fmla="*/ 312115 h 3530825"/>
              <a:gd name="connsiteX103" fmla="*/ 1931213 w 12972666"/>
              <a:gd name="connsiteY103" fmla="*/ 629107 h 3530825"/>
              <a:gd name="connsiteX104" fmla="*/ 1981810 w 12972666"/>
              <a:gd name="connsiteY104" fmla="*/ 809549 h 3530825"/>
              <a:gd name="connsiteX105" fmla="*/ 1999488 w 12972666"/>
              <a:gd name="connsiteY105" fmla="*/ 989990 h 3530825"/>
              <a:gd name="connsiteX106" fmla="*/ 1926336 w 12972666"/>
              <a:gd name="connsiteY106" fmla="*/ 1370381 h 3530825"/>
              <a:gd name="connsiteX107" fmla="*/ 1628851 w 12972666"/>
              <a:gd name="connsiteY107" fmla="*/ 1706880 h 3530825"/>
              <a:gd name="connsiteX108" fmla="*/ 1818437 w 12972666"/>
              <a:gd name="connsiteY108" fmla="*/ 1862937 h 3530825"/>
              <a:gd name="connsiteX109" fmla="*/ 1945843 w 12972666"/>
              <a:gd name="connsiteY109" fmla="*/ 2048256 h 3530825"/>
              <a:gd name="connsiteX110" fmla="*/ 2038503 w 12972666"/>
              <a:gd name="connsiteY110" fmla="*/ 2467661 h 3530825"/>
              <a:gd name="connsiteX111" fmla="*/ 1960474 w 12972666"/>
              <a:gd name="connsiteY111" fmla="*/ 2896819 h 3530825"/>
              <a:gd name="connsiteX112" fmla="*/ 1862938 w 12972666"/>
              <a:gd name="connsiteY112" fmla="*/ 3079699 h 3530825"/>
              <a:gd name="connsiteX113" fmla="*/ 1736141 w 12972666"/>
              <a:gd name="connsiteY113" fmla="*/ 3233318 h 3530825"/>
              <a:gd name="connsiteX114" fmla="*/ 1404519 w 12972666"/>
              <a:gd name="connsiteY114" fmla="*/ 3452774 h 3530825"/>
              <a:gd name="connsiteX115" fmla="*/ 1202131 w 12972666"/>
              <a:gd name="connsiteY115" fmla="*/ 3511905 h 3530825"/>
              <a:gd name="connsiteX116" fmla="*/ 985114 w 12972666"/>
              <a:gd name="connsiteY116" fmla="*/ 3530803 h 3530825"/>
              <a:gd name="connsiteX117" fmla="*/ 633984 w 12972666"/>
              <a:gd name="connsiteY117" fmla="*/ 3467405 h 3530825"/>
              <a:gd name="connsiteX118" fmla="*/ 341376 w 12972666"/>
              <a:gd name="connsiteY118" fmla="*/ 3291840 h 3530825"/>
              <a:gd name="connsiteX119" fmla="*/ 121920 w 12972666"/>
              <a:gd name="connsiteY119" fmla="*/ 3008985 h 3530825"/>
              <a:gd name="connsiteX120" fmla="*/ 0 w 12972666"/>
              <a:gd name="connsiteY120" fmla="*/ 2638348 h 3530825"/>
              <a:gd name="connsiteX121" fmla="*/ 497434 w 12972666"/>
              <a:gd name="connsiteY121" fmla="*/ 2638348 h 3530825"/>
              <a:gd name="connsiteX122" fmla="*/ 577291 w 12972666"/>
              <a:gd name="connsiteY122" fmla="*/ 2800502 h 3530825"/>
              <a:gd name="connsiteX123" fmla="*/ 682752 w 12972666"/>
              <a:gd name="connsiteY123" fmla="*/ 2926080 h 3530825"/>
              <a:gd name="connsiteX124" fmla="*/ 1014374 w 12972666"/>
              <a:gd name="connsiteY124" fmla="*/ 3033370 h 3530825"/>
              <a:gd name="connsiteX125" fmla="*/ 1219200 w 12972666"/>
              <a:gd name="connsiteY125" fmla="*/ 2994355 h 3530825"/>
              <a:gd name="connsiteX126" fmla="*/ 1385011 w 12972666"/>
              <a:gd name="connsiteY126" fmla="*/ 2882189 h 3530825"/>
              <a:gd name="connsiteX127" fmla="*/ 1502055 w 12972666"/>
              <a:gd name="connsiteY127" fmla="*/ 2711500 h 3530825"/>
              <a:gd name="connsiteX128" fmla="*/ 1541069 w 12972666"/>
              <a:gd name="connsiteY128" fmla="*/ 2482291 h 3530825"/>
              <a:gd name="connsiteX129" fmla="*/ 1497178 w 12972666"/>
              <a:gd name="connsiteY129" fmla="*/ 2248205 h 3530825"/>
              <a:gd name="connsiteX130" fmla="*/ 1380135 w 12972666"/>
              <a:gd name="connsiteY130" fmla="*/ 2072640 h 3530825"/>
              <a:gd name="connsiteX131" fmla="*/ 1302715 w 12972666"/>
              <a:gd name="connsiteY131" fmla="*/ 2011680 h 3530825"/>
              <a:gd name="connsiteX132" fmla="*/ 1214323 w 12972666"/>
              <a:gd name="connsiteY132" fmla="*/ 1965350 h 3530825"/>
              <a:gd name="connsiteX133" fmla="*/ 1024128 w 12972666"/>
              <a:gd name="connsiteY133" fmla="*/ 1931213 h 3530825"/>
              <a:gd name="connsiteX134" fmla="*/ 794919 w 12972666"/>
              <a:gd name="connsiteY134" fmla="*/ 1931213 h 3530825"/>
              <a:gd name="connsiteX135" fmla="*/ 794919 w 12972666"/>
              <a:gd name="connsiteY135" fmla="*/ 1492300 h 3530825"/>
              <a:gd name="connsiteX136" fmla="*/ 950976 w 12972666"/>
              <a:gd name="connsiteY136" fmla="*/ 1492300 h 3530825"/>
              <a:gd name="connsiteX137" fmla="*/ 1204570 w 12972666"/>
              <a:gd name="connsiteY137" fmla="*/ 1448409 h 3530825"/>
              <a:gd name="connsiteX138" fmla="*/ 1375258 w 12972666"/>
              <a:gd name="connsiteY138" fmla="*/ 1336243 h 3530825"/>
              <a:gd name="connsiteX139" fmla="*/ 1431341 w 12972666"/>
              <a:gd name="connsiteY139" fmla="*/ 1263701 h 3530825"/>
              <a:gd name="connsiteX140" fmla="*/ 1472794 w 12972666"/>
              <a:gd name="connsiteY140" fmla="*/ 1180185 h 3530825"/>
              <a:gd name="connsiteX141" fmla="*/ 1502055 w 12972666"/>
              <a:gd name="connsiteY141" fmla="*/ 999744 h 3530825"/>
              <a:gd name="connsiteX142" fmla="*/ 1463040 w 12972666"/>
              <a:gd name="connsiteY142" fmla="*/ 794918 h 3530825"/>
              <a:gd name="connsiteX143" fmla="*/ 1350874 w 12972666"/>
              <a:gd name="connsiteY143" fmla="*/ 633984 h 3530825"/>
              <a:gd name="connsiteX144" fmla="*/ 1189939 w 12972666"/>
              <a:gd name="connsiteY144" fmla="*/ 531571 h 3530825"/>
              <a:gd name="connsiteX145" fmla="*/ 994867 w 12972666"/>
              <a:gd name="connsiteY145" fmla="*/ 497433 h 3530825"/>
              <a:gd name="connsiteX146" fmla="*/ 842467 w 12972666"/>
              <a:gd name="connsiteY146" fmla="*/ 522427 h 3530825"/>
              <a:gd name="connsiteX147" fmla="*/ 697382 w 12972666"/>
              <a:gd name="connsiteY147" fmla="*/ 594969 h 3530825"/>
              <a:gd name="connsiteX148" fmla="*/ 581559 w 12972666"/>
              <a:gd name="connsiteY148" fmla="*/ 726643 h 3530825"/>
              <a:gd name="connsiteX149" fmla="*/ 516941 w 12972666"/>
              <a:gd name="connsiteY149" fmla="*/ 916838 h 3530825"/>
              <a:gd name="connsiteX150" fmla="*/ 19507 w 12972666"/>
              <a:gd name="connsiteY150" fmla="*/ 916838 h 3530825"/>
              <a:gd name="connsiteX151" fmla="*/ 126797 w 12972666"/>
              <a:gd name="connsiteY151" fmla="*/ 551078 h 3530825"/>
              <a:gd name="connsiteX152" fmla="*/ 341376 w 12972666"/>
              <a:gd name="connsiteY152" fmla="*/ 258470 h 3530825"/>
              <a:gd name="connsiteX153" fmla="*/ 633984 w 12972666"/>
              <a:gd name="connsiteY153" fmla="*/ 68275 h 3530825"/>
              <a:gd name="connsiteX154" fmla="*/ 975360 w 12972666"/>
              <a:gd name="connsiteY154" fmla="*/ 0 h 35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2972666" h="3530825">
                <a:moveTo>
                  <a:pt x="8121700" y="3004108"/>
                </a:moveTo>
                <a:lnTo>
                  <a:pt x="8619133" y="3004108"/>
                </a:lnTo>
                <a:lnTo>
                  <a:pt x="8619133" y="3501542"/>
                </a:lnTo>
                <a:lnTo>
                  <a:pt x="8121700" y="3501542"/>
                </a:lnTo>
                <a:close/>
                <a:moveTo>
                  <a:pt x="5216574" y="3004108"/>
                </a:moveTo>
                <a:lnTo>
                  <a:pt x="5714008" y="3004108"/>
                </a:lnTo>
                <a:lnTo>
                  <a:pt x="5714008" y="3501542"/>
                </a:lnTo>
                <a:lnTo>
                  <a:pt x="5216574" y="3501542"/>
                </a:lnTo>
                <a:close/>
                <a:moveTo>
                  <a:pt x="2311449" y="3004108"/>
                </a:moveTo>
                <a:lnTo>
                  <a:pt x="2808883" y="3004108"/>
                </a:lnTo>
                <a:lnTo>
                  <a:pt x="2808883" y="3501542"/>
                </a:lnTo>
                <a:lnTo>
                  <a:pt x="2311449" y="3501542"/>
                </a:lnTo>
                <a:close/>
                <a:moveTo>
                  <a:pt x="6912405" y="497433"/>
                </a:moveTo>
                <a:cubicBezTo>
                  <a:pt x="6766101" y="498246"/>
                  <a:pt x="6649058" y="545389"/>
                  <a:pt x="6561276" y="638860"/>
                </a:cubicBezTo>
                <a:cubicBezTo>
                  <a:pt x="6473494" y="732333"/>
                  <a:pt x="6429602" y="857504"/>
                  <a:pt x="6429602" y="1014374"/>
                </a:cubicBezTo>
                <a:lnTo>
                  <a:pt x="6429602" y="2516429"/>
                </a:lnTo>
                <a:cubicBezTo>
                  <a:pt x="6429602" y="2673299"/>
                  <a:pt x="6473494" y="2798470"/>
                  <a:pt x="6561276" y="2891942"/>
                </a:cubicBezTo>
                <a:cubicBezTo>
                  <a:pt x="6648245" y="2985414"/>
                  <a:pt x="6766914" y="3032557"/>
                  <a:pt x="6917282" y="3033370"/>
                </a:cubicBezTo>
                <a:cubicBezTo>
                  <a:pt x="7067650" y="3032557"/>
                  <a:pt x="7186318" y="2985414"/>
                  <a:pt x="7273288" y="2891942"/>
                </a:cubicBezTo>
                <a:cubicBezTo>
                  <a:pt x="7361071" y="2798470"/>
                  <a:pt x="7404962" y="2673299"/>
                  <a:pt x="7404962" y="2516429"/>
                </a:cubicBezTo>
                <a:lnTo>
                  <a:pt x="7404962" y="1014374"/>
                </a:lnTo>
                <a:cubicBezTo>
                  <a:pt x="7404149" y="857504"/>
                  <a:pt x="7361883" y="732333"/>
                  <a:pt x="7278165" y="638860"/>
                </a:cubicBezTo>
                <a:cubicBezTo>
                  <a:pt x="7190383" y="545389"/>
                  <a:pt x="7068463" y="498246"/>
                  <a:pt x="6912405" y="497433"/>
                </a:cubicBezTo>
                <a:close/>
                <a:moveTo>
                  <a:pt x="4007281" y="497433"/>
                </a:moveTo>
                <a:cubicBezTo>
                  <a:pt x="3860977" y="498246"/>
                  <a:pt x="3743934" y="545389"/>
                  <a:pt x="3656151" y="638860"/>
                </a:cubicBezTo>
                <a:cubicBezTo>
                  <a:pt x="3568369" y="732333"/>
                  <a:pt x="3524479" y="857504"/>
                  <a:pt x="3524479" y="1014374"/>
                </a:cubicBezTo>
                <a:lnTo>
                  <a:pt x="3524479" y="2516429"/>
                </a:lnTo>
                <a:cubicBezTo>
                  <a:pt x="3524479" y="2673299"/>
                  <a:pt x="3568369" y="2798470"/>
                  <a:pt x="3656151" y="2891942"/>
                </a:cubicBezTo>
                <a:cubicBezTo>
                  <a:pt x="3743122" y="2985414"/>
                  <a:pt x="3861790" y="3032557"/>
                  <a:pt x="4012158" y="3033370"/>
                </a:cubicBezTo>
                <a:cubicBezTo>
                  <a:pt x="4162526" y="3032557"/>
                  <a:pt x="4281196" y="2985414"/>
                  <a:pt x="4368165" y="2891942"/>
                </a:cubicBezTo>
                <a:cubicBezTo>
                  <a:pt x="4455947" y="2798470"/>
                  <a:pt x="4499838" y="2673299"/>
                  <a:pt x="4499838" y="2516429"/>
                </a:cubicBezTo>
                <a:lnTo>
                  <a:pt x="4499838" y="1014374"/>
                </a:lnTo>
                <a:cubicBezTo>
                  <a:pt x="4499025" y="857504"/>
                  <a:pt x="4456761" y="732333"/>
                  <a:pt x="4373041" y="638860"/>
                </a:cubicBezTo>
                <a:cubicBezTo>
                  <a:pt x="4285259" y="545389"/>
                  <a:pt x="4163339" y="498246"/>
                  <a:pt x="4007281" y="497433"/>
                </a:cubicBezTo>
                <a:close/>
                <a:moveTo>
                  <a:pt x="11909524" y="29260"/>
                </a:moveTo>
                <a:lnTo>
                  <a:pt x="12465480" y="29260"/>
                </a:lnTo>
                <a:lnTo>
                  <a:pt x="11290170" y="2516429"/>
                </a:lnTo>
                <a:lnTo>
                  <a:pt x="12197255" y="2516429"/>
                </a:lnTo>
                <a:lnTo>
                  <a:pt x="12197255" y="1516684"/>
                </a:lnTo>
                <a:lnTo>
                  <a:pt x="12694689" y="1516684"/>
                </a:lnTo>
                <a:lnTo>
                  <a:pt x="12694689" y="2516429"/>
                </a:lnTo>
                <a:lnTo>
                  <a:pt x="12972666" y="2516429"/>
                </a:lnTo>
                <a:lnTo>
                  <a:pt x="12972666" y="2984601"/>
                </a:lnTo>
                <a:lnTo>
                  <a:pt x="12694689" y="2984601"/>
                </a:lnTo>
                <a:lnTo>
                  <a:pt x="12694689" y="3501542"/>
                </a:lnTo>
                <a:lnTo>
                  <a:pt x="12197255" y="3501542"/>
                </a:lnTo>
                <a:lnTo>
                  <a:pt x="12197255" y="2984601"/>
                </a:lnTo>
                <a:lnTo>
                  <a:pt x="10748846" y="2984601"/>
                </a:lnTo>
                <a:lnTo>
                  <a:pt x="10748846" y="2516429"/>
                </a:lnTo>
                <a:close/>
                <a:moveTo>
                  <a:pt x="9598073" y="29260"/>
                </a:moveTo>
                <a:lnTo>
                  <a:pt x="10095507" y="29260"/>
                </a:lnTo>
                <a:lnTo>
                  <a:pt x="10095507" y="3501542"/>
                </a:lnTo>
                <a:lnTo>
                  <a:pt x="9598073" y="3501542"/>
                </a:lnTo>
                <a:lnTo>
                  <a:pt x="9598073" y="555955"/>
                </a:lnTo>
                <a:lnTo>
                  <a:pt x="9105517" y="916838"/>
                </a:lnTo>
                <a:lnTo>
                  <a:pt x="9105517" y="390144"/>
                </a:lnTo>
                <a:close/>
                <a:moveTo>
                  <a:pt x="6917282" y="0"/>
                </a:moveTo>
                <a:cubicBezTo>
                  <a:pt x="6987793" y="0"/>
                  <a:pt x="7055254" y="6096"/>
                  <a:pt x="7119669" y="18288"/>
                </a:cubicBezTo>
                <a:cubicBezTo>
                  <a:pt x="7184084" y="30480"/>
                  <a:pt x="7246669" y="48768"/>
                  <a:pt x="7307426" y="73152"/>
                </a:cubicBezTo>
                <a:cubicBezTo>
                  <a:pt x="7428533" y="121920"/>
                  <a:pt x="7532571" y="190195"/>
                  <a:pt x="7619540" y="277977"/>
                </a:cubicBezTo>
                <a:cubicBezTo>
                  <a:pt x="7706511" y="364947"/>
                  <a:pt x="7776411" y="468985"/>
                  <a:pt x="7829243" y="590092"/>
                </a:cubicBezTo>
                <a:cubicBezTo>
                  <a:pt x="7853627" y="650849"/>
                  <a:pt x="7871915" y="713435"/>
                  <a:pt x="7884107" y="777849"/>
                </a:cubicBezTo>
                <a:cubicBezTo>
                  <a:pt x="7896299" y="842264"/>
                  <a:pt x="7902395" y="909726"/>
                  <a:pt x="7902395" y="980236"/>
                </a:cubicBezTo>
                <a:lnTo>
                  <a:pt x="7902395" y="2550566"/>
                </a:lnTo>
                <a:cubicBezTo>
                  <a:pt x="7902395" y="2691180"/>
                  <a:pt x="7878011" y="2819603"/>
                  <a:pt x="7829243" y="2935833"/>
                </a:cubicBezTo>
                <a:cubicBezTo>
                  <a:pt x="7776411" y="3056940"/>
                  <a:pt x="7706511" y="3160979"/>
                  <a:pt x="7619540" y="3247949"/>
                </a:cubicBezTo>
                <a:cubicBezTo>
                  <a:pt x="7532571" y="3335731"/>
                  <a:pt x="7428533" y="3404006"/>
                  <a:pt x="7307426" y="3452774"/>
                </a:cubicBezTo>
                <a:cubicBezTo>
                  <a:pt x="7246669" y="3479495"/>
                  <a:pt x="7184084" y="3499205"/>
                  <a:pt x="7119669" y="3511905"/>
                </a:cubicBezTo>
                <a:cubicBezTo>
                  <a:pt x="7055254" y="3524606"/>
                  <a:pt x="6987793" y="3530905"/>
                  <a:pt x="6917282" y="3530803"/>
                </a:cubicBezTo>
                <a:cubicBezTo>
                  <a:pt x="6781544" y="3530803"/>
                  <a:pt x="6653122" y="3506419"/>
                  <a:pt x="6532015" y="3457651"/>
                </a:cubicBezTo>
                <a:cubicBezTo>
                  <a:pt x="6410907" y="3408883"/>
                  <a:pt x="6306869" y="3340608"/>
                  <a:pt x="6219900" y="3252825"/>
                </a:cubicBezTo>
                <a:cubicBezTo>
                  <a:pt x="6128053" y="3169920"/>
                  <a:pt x="6058152" y="3067507"/>
                  <a:pt x="6010197" y="2945587"/>
                </a:cubicBezTo>
                <a:cubicBezTo>
                  <a:pt x="5957365" y="2823667"/>
                  <a:pt x="5931355" y="2691993"/>
                  <a:pt x="5932169" y="2550566"/>
                </a:cubicBezTo>
                <a:lnTo>
                  <a:pt x="5932169" y="980236"/>
                </a:lnTo>
                <a:cubicBezTo>
                  <a:pt x="5932169" y="844499"/>
                  <a:pt x="5956552" y="716076"/>
                  <a:pt x="6005320" y="594969"/>
                </a:cubicBezTo>
                <a:cubicBezTo>
                  <a:pt x="6054089" y="478739"/>
                  <a:pt x="6122364" y="374700"/>
                  <a:pt x="6210146" y="282854"/>
                </a:cubicBezTo>
                <a:cubicBezTo>
                  <a:pt x="6297116" y="195885"/>
                  <a:pt x="6401154" y="125984"/>
                  <a:pt x="6522261" y="73152"/>
                </a:cubicBezTo>
                <a:cubicBezTo>
                  <a:pt x="6644181" y="24384"/>
                  <a:pt x="6775855" y="0"/>
                  <a:pt x="6917282" y="0"/>
                </a:cubicBezTo>
                <a:close/>
                <a:moveTo>
                  <a:pt x="4012158" y="0"/>
                </a:moveTo>
                <a:cubicBezTo>
                  <a:pt x="4082668" y="0"/>
                  <a:pt x="4150131" y="6096"/>
                  <a:pt x="4214545" y="18288"/>
                </a:cubicBezTo>
                <a:cubicBezTo>
                  <a:pt x="4278960" y="30480"/>
                  <a:pt x="4341545" y="48768"/>
                  <a:pt x="4402302" y="73152"/>
                </a:cubicBezTo>
                <a:cubicBezTo>
                  <a:pt x="4523409" y="121920"/>
                  <a:pt x="4627448" y="190195"/>
                  <a:pt x="4714417" y="277977"/>
                </a:cubicBezTo>
                <a:cubicBezTo>
                  <a:pt x="4801387" y="364947"/>
                  <a:pt x="4871287" y="468985"/>
                  <a:pt x="4924120" y="590092"/>
                </a:cubicBezTo>
                <a:cubicBezTo>
                  <a:pt x="4948504" y="650849"/>
                  <a:pt x="4966793" y="713435"/>
                  <a:pt x="4978983" y="777849"/>
                </a:cubicBezTo>
                <a:cubicBezTo>
                  <a:pt x="4991176" y="842264"/>
                  <a:pt x="4997273" y="909726"/>
                  <a:pt x="4997273" y="980236"/>
                </a:cubicBezTo>
                <a:lnTo>
                  <a:pt x="4997273" y="2550566"/>
                </a:lnTo>
                <a:cubicBezTo>
                  <a:pt x="4997273" y="2691180"/>
                  <a:pt x="4972888" y="2819603"/>
                  <a:pt x="4924120" y="2935833"/>
                </a:cubicBezTo>
                <a:cubicBezTo>
                  <a:pt x="4871287" y="3056940"/>
                  <a:pt x="4801387" y="3160979"/>
                  <a:pt x="4714417" y="3247949"/>
                </a:cubicBezTo>
                <a:cubicBezTo>
                  <a:pt x="4627448" y="3335731"/>
                  <a:pt x="4523409" y="3404006"/>
                  <a:pt x="4402302" y="3452774"/>
                </a:cubicBezTo>
                <a:cubicBezTo>
                  <a:pt x="4341545" y="3479495"/>
                  <a:pt x="4278960" y="3499205"/>
                  <a:pt x="4214545" y="3511905"/>
                </a:cubicBezTo>
                <a:cubicBezTo>
                  <a:pt x="4150131" y="3524606"/>
                  <a:pt x="4082668" y="3530905"/>
                  <a:pt x="4012158" y="3530803"/>
                </a:cubicBezTo>
                <a:cubicBezTo>
                  <a:pt x="3876420" y="3530803"/>
                  <a:pt x="3747998" y="3506419"/>
                  <a:pt x="3626891" y="3457651"/>
                </a:cubicBezTo>
                <a:cubicBezTo>
                  <a:pt x="3505784" y="3408883"/>
                  <a:pt x="3401745" y="3340608"/>
                  <a:pt x="3314776" y="3252825"/>
                </a:cubicBezTo>
                <a:cubicBezTo>
                  <a:pt x="3222930" y="3169920"/>
                  <a:pt x="3153029" y="3067507"/>
                  <a:pt x="3105074" y="2945587"/>
                </a:cubicBezTo>
                <a:cubicBezTo>
                  <a:pt x="3052242" y="2823667"/>
                  <a:pt x="3026232" y="2691993"/>
                  <a:pt x="3027045" y="2550566"/>
                </a:cubicBezTo>
                <a:lnTo>
                  <a:pt x="3027045" y="980236"/>
                </a:lnTo>
                <a:cubicBezTo>
                  <a:pt x="3027045" y="844499"/>
                  <a:pt x="3051429" y="716076"/>
                  <a:pt x="3100197" y="594969"/>
                </a:cubicBezTo>
                <a:cubicBezTo>
                  <a:pt x="3148965" y="478739"/>
                  <a:pt x="3217240" y="374700"/>
                  <a:pt x="3305023" y="282854"/>
                </a:cubicBezTo>
                <a:cubicBezTo>
                  <a:pt x="3391992" y="195885"/>
                  <a:pt x="3496030" y="125984"/>
                  <a:pt x="3617138" y="73152"/>
                </a:cubicBezTo>
                <a:cubicBezTo>
                  <a:pt x="3739057" y="24384"/>
                  <a:pt x="3870731" y="0"/>
                  <a:pt x="4012158" y="0"/>
                </a:cubicBezTo>
                <a:close/>
                <a:moveTo>
                  <a:pt x="975360" y="0"/>
                </a:moveTo>
                <a:cubicBezTo>
                  <a:pt x="1135482" y="812"/>
                  <a:pt x="1278535" y="28448"/>
                  <a:pt x="1404519" y="82905"/>
                </a:cubicBezTo>
                <a:cubicBezTo>
                  <a:pt x="1531315" y="142240"/>
                  <a:pt x="1638605" y="218643"/>
                  <a:pt x="1726388" y="312115"/>
                </a:cubicBezTo>
                <a:cubicBezTo>
                  <a:pt x="1814170" y="405587"/>
                  <a:pt x="1882445" y="511251"/>
                  <a:pt x="1931213" y="629107"/>
                </a:cubicBezTo>
                <a:cubicBezTo>
                  <a:pt x="1953260" y="689864"/>
                  <a:pt x="1970126" y="750011"/>
                  <a:pt x="1981810" y="809549"/>
                </a:cubicBezTo>
                <a:cubicBezTo>
                  <a:pt x="1993494" y="869086"/>
                  <a:pt x="1999387" y="929234"/>
                  <a:pt x="1999488" y="989990"/>
                </a:cubicBezTo>
                <a:cubicBezTo>
                  <a:pt x="1999488" y="1116787"/>
                  <a:pt x="1975104" y="1243584"/>
                  <a:pt x="1926336" y="1370381"/>
                </a:cubicBezTo>
                <a:cubicBezTo>
                  <a:pt x="1873504" y="1502054"/>
                  <a:pt x="1774343" y="1614221"/>
                  <a:pt x="1628851" y="1706880"/>
                </a:cubicBezTo>
                <a:cubicBezTo>
                  <a:pt x="1702105" y="1753412"/>
                  <a:pt x="1765300" y="1805432"/>
                  <a:pt x="1818437" y="1862937"/>
                </a:cubicBezTo>
                <a:cubicBezTo>
                  <a:pt x="1871574" y="1920443"/>
                  <a:pt x="1914043" y="1982216"/>
                  <a:pt x="1945843" y="2048256"/>
                </a:cubicBezTo>
                <a:cubicBezTo>
                  <a:pt x="2008429" y="2180742"/>
                  <a:pt x="2039315" y="2320544"/>
                  <a:pt x="2038503" y="2467661"/>
                </a:cubicBezTo>
                <a:cubicBezTo>
                  <a:pt x="2039315" y="2622905"/>
                  <a:pt x="2013306" y="2765958"/>
                  <a:pt x="1960474" y="2896819"/>
                </a:cubicBezTo>
                <a:cubicBezTo>
                  <a:pt x="1933448" y="2962656"/>
                  <a:pt x="1900936" y="3023616"/>
                  <a:pt x="1862938" y="3079699"/>
                </a:cubicBezTo>
                <a:cubicBezTo>
                  <a:pt x="1824939" y="3135782"/>
                  <a:pt x="1782674" y="3186989"/>
                  <a:pt x="1736141" y="3233318"/>
                </a:cubicBezTo>
                <a:cubicBezTo>
                  <a:pt x="1642669" y="3325978"/>
                  <a:pt x="1532128" y="3399129"/>
                  <a:pt x="1404519" y="3452774"/>
                </a:cubicBezTo>
                <a:cubicBezTo>
                  <a:pt x="1338885" y="3479495"/>
                  <a:pt x="1271423" y="3499205"/>
                  <a:pt x="1202131" y="3511905"/>
                </a:cubicBezTo>
                <a:cubicBezTo>
                  <a:pt x="1132840" y="3524606"/>
                  <a:pt x="1060501" y="3530905"/>
                  <a:pt x="985114" y="3530803"/>
                </a:cubicBezTo>
                <a:cubicBezTo>
                  <a:pt x="863194" y="3531616"/>
                  <a:pt x="746151" y="3510483"/>
                  <a:pt x="633984" y="3467405"/>
                </a:cubicBezTo>
                <a:cubicBezTo>
                  <a:pt x="521818" y="3428390"/>
                  <a:pt x="424282" y="3369868"/>
                  <a:pt x="341376" y="3291840"/>
                </a:cubicBezTo>
                <a:cubicBezTo>
                  <a:pt x="253594" y="3214624"/>
                  <a:pt x="180442" y="3120339"/>
                  <a:pt x="121920" y="3008985"/>
                </a:cubicBezTo>
                <a:cubicBezTo>
                  <a:pt x="59335" y="2897632"/>
                  <a:pt x="18695" y="2774086"/>
                  <a:pt x="0" y="2638348"/>
                </a:cubicBezTo>
                <a:lnTo>
                  <a:pt x="497434" y="2638348"/>
                </a:lnTo>
                <a:cubicBezTo>
                  <a:pt x="519481" y="2699105"/>
                  <a:pt x="546100" y="2753157"/>
                  <a:pt x="577291" y="2800502"/>
                </a:cubicBezTo>
                <a:cubicBezTo>
                  <a:pt x="608483" y="2847848"/>
                  <a:pt x="643636" y="2889707"/>
                  <a:pt x="682752" y="2926080"/>
                </a:cubicBezTo>
                <a:cubicBezTo>
                  <a:pt x="761594" y="2998419"/>
                  <a:pt x="872134" y="3034182"/>
                  <a:pt x="1014374" y="3033370"/>
                </a:cubicBezTo>
                <a:cubicBezTo>
                  <a:pt x="1087527" y="3032557"/>
                  <a:pt x="1155802" y="3019552"/>
                  <a:pt x="1219200" y="2994355"/>
                </a:cubicBezTo>
                <a:cubicBezTo>
                  <a:pt x="1281787" y="2969158"/>
                  <a:pt x="1337056" y="2931769"/>
                  <a:pt x="1385011" y="2882189"/>
                </a:cubicBezTo>
                <a:cubicBezTo>
                  <a:pt x="1433779" y="2837485"/>
                  <a:pt x="1472794" y="2780589"/>
                  <a:pt x="1502055" y="2711500"/>
                </a:cubicBezTo>
                <a:cubicBezTo>
                  <a:pt x="1527251" y="2642412"/>
                  <a:pt x="1540257" y="2566009"/>
                  <a:pt x="1541069" y="2482291"/>
                </a:cubicBezTo>
                <a:cubicBezTo>
                  <a:pt x="1541069" y="2394508"/>
                  <a:pt x="1526439" y="2316480"/>
                  <a:pt x="1497178" y="2248205"/>
                </a:cubicBezTo>
                <a:cubicBezTo>
                  <a:pt x="1467917" y="2179929"/>
                  <a:pt x="1428904" y="2121408"/>
                  <a:pt x="1380135" y="2072640"/>
                </a:cubicBezTo>
                <a:cubicBezTo>
                  <a:pt x="1355852" y="2050491"/>
                  <a:pt x="1330047" y="2030171"/>
                  <a:pt x="1302715" y="2011680"/>
                </a:cubicBezTo>
                <a:cubicBezTo>
                  <a:pt x="1275385" y="1993188"/>
                  <a:pt x="1245922" y="1977745"/>
                  <a:pt x="1214323" y="1965350"/>
                </a:cubicBezTo>
                <a:cubicBezTo>
                  <a:pt x="1150925" y="1941779"/>
                  <a:pt x="1087527" y="1930400"/>
                  <a:pt x="1024128" y="1931213"/>
                </a:cubicBezTo>
                <a:lnTo>
                  <a:pt x="794919" y="1931213"/>
                </a:lnTo>
                <a:lnTo>
                  <a:pt x="794919" y="1492300"/>
                </a:lnTo>
                <a:lnTo>
                  <a:pt x="950976" y="1492300"/>
                </a:lnTo>
                <a:cubicBezTo>
                  <a:pt x="1047699" y="1492300"/>
                  <a:pt x="1132230" y="1477670"/>
                  <a:pt x="1204570" y="1448409"/>
                </a:cubicBezTo>
                <a:cubicBezTo>
                  <a:pt x="1273658" y="1423213"/>
                  <a:pt x="1330554" y="1385824"/>
                  <a:pt x="1375258" y="1336243"/>
                </a:cubicBezTo>
                <a:cubicBezTo>
                  <a:pt x="1397001" y="1314196"/>
                  <a:pt x="1415695" y="1290015"/>
                  <a:pt x="1431341" y="1263701"/>
                </a:cubicBezTo>
                <a:cubicBezTo>
                  <a:pt x="1446988" y="1237386"/>
                  <a:pt x="1460805" y="1209548"/>
                  <a:pt x="1472794" y="1180185"/>
                </a:cubicBezTo>
                <a:cubicBezTo>
                  <a:pt x="1492301" y="1122476"/>
                  <a:pt x="1502055" y="1062329"/>
                  <a:pt x="1502055" y="999744"/>
                </a:cubicBezTo>
                <a:cubicBezTo>
                  <a:pt x="1501242" y="926592"/>
                  <a:pt x="1488237" y="858317"/>
                  <a:pt x="1463040" y="794918"/>
                </a:cubicBezTo>
                <a:cubicBezTo>
                  <a:pt x="1432967" y="731520"/>
                  <a:pt x="1395578" y="677875"/>
                  <a:pt x="1350874" y="633984"/>
                </a:cubicBezTo>
                <a:cubicBezTo>
                  <a:pt x="1302106" y="590092"/>
                  <a:pt x="1248461" y="555955"/>
                  <a:pt x="1189939" y="531571"/>
                </a:cubicBezTo>
                <a:cubicBezTo>
                  <a:pt x="1127354" y="508000"/>
                  <a:pt x="1062330" y="496620"/>
                  <a:pt x="994867" y="497433"/>
                </a:cubicBezTo>
                <a:cubicBezTo>
                  <a:pt x="943458" y="497535"/>
                  <a:pt x="892658" y="505866"/>
                  <a:pt x="842467" y="522427"/>
                </a:cubicBezTo>
                <a:cubicBezTo>
                  <a:pt x="792277" y="538987"/>
                  <a:pt x="743915" y="563169"/>
                  <a:pt x="697382" y="594969"/>
                </a:cubicBezTo>
                <a:cubicBezTo>
                  <a:pt x="650850" y="629107"/>
                  <a:pt x="612242" y="672998"/>
                  <a:pt x="581559" y="726643"/>
                </a:cubicBezTo>
                <a:cubicBezTo>
                  <a:pt x="550875" y="780288"/>
                  <a:pt x="529336" y="843686"/>
                  <a:pt x="516941" y="916838"/>
                </a:cubicBezTo>
                <a:lnTo>
                  <a:pt x="19507" y="916838"/>
                </a:lnTo>
                <a:cubicBezTo>
                  <a:pt x="33325" y="785165"/>
                  <a:pt x="69088" y="663244"/>
                  <a:pt x="126797" y="551078"/>
                </a:cubicBezTo>
                <a:cubicBezTo>
                  <a:pt x="181254" y="438912"/>
                  <a:pt x="252781" y="341376"/>
                  <a:pt x="341376" y="258470"/>
                </a:cubicBezTo>
                <a:cubicBezTo>
                  <a:pt x="424282" y="175565"/>
                  <a:pt x="521818" y="112166"/>
                  <a:pt x="633984" y="68275"/>
                </a:cubicBezTo>
                <a:cubicBezTo>
                  <a:pt x="745338" y="23571"/>
                  <a:pt x="859130" y="812"/>
                  <a:pt x="9753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4E10D0FD-1131-E00E-C1BA-F0EF3350229C}"/>
              </a:ext>
            </a:extLst>
          </p:cNvPr>
          <p:cNvGrpSpPr/>
          <p:nvPr/>
        </p:nvGrpSpPr>
        <p:grpSpPr>
          <a:xfrm>
            <a:off x="2336300" y="369032"/>
            <a:ext cx="9617591" cy="5333685"/>
            <a:chOff x="2336300" y="369032"/>
            <a:chExt cx="9617591" cy="5333685"/>
          </a:xfrm>
          <a:scene3d>
            <a:camera prst="perspectiveRight"/>
            <a:lightRig rig="threePt" dir="t"/>
          </a:scene3d>
        </p:grpSpPr>
        <p:grpSp>
          <p:nvGrpSpPr>
            <p:cNvPr id="8" name="Quit bot">
              <a:extLst>
                <a:ext uri="{FF2B5EF4-FFF2-40B4-BE49-F238E27FC236}">
                  <a16:creationId xmlns:a16="http://schemas.microsoft.com/office/drawing/2014/main" id="{D2A833D5-57D0-6DA5-8A24-4C4508564E84}"/>
                </a:ext>
              </a:extLst>
            </p:cNvPr>
            <p:cNvGrpSpPr/>
            <p:nvPr/>
          </p:nvGrpSpPr>
          <p:grpSpPr>
            <a:xfrm>
              <a:off x="2936670" y="4814540"/>
              <a:ext cx="3386925" cy="531027"/>
              <a:chOff x="817891" y="4212581"/>
              <a:chExt cx="2986999" cy="468324"/>
            </a:xfrm>
          </p:grpSpPr>
          <p:sp>
            <p:nvSpPr>
              <p:cNvPr id="4" name="矩形: 圆角 3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ACAA8A6C-C9AD-4A0A-793D-96180027C86D}"/>
                  </a:ext>
                </a:extLst>
              </p:cNvPr>
              <p:cNvSpPr/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04800" dist="50800" dir="5400000" sx="95000" sy="95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/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6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7F47D60E-5CC3-6D8B-C1EB-93A37860FB0A}"/>
                  </a:ext>
                </a:extLst>
              </p:cNvPr>
              <p:cNvSpPr/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10" name="More-opin bot">
              <a:extLst>
                <a:ext uri="{FF2B5EF4-FFF2-40B4-BE49-F238E27FC236}">
                  <a16:creationId xmlns:a16="http://schemas.microsoft.com/office/drawing/2014/main" id="{E039C168-BCA9-2012-07FA-55C12B0F4012}"/>
                </a:ext>
              </a:extLst>
            </p:cNvPr>
            <p:cNvGrpSpPr/>
            <p:nvPr/>
          </p:nvGrpSpPr>
          <p:grpSpPr>
            <a:xfrm>
              <a:off x="2943364" y="4168437"/>
              <a:ext cx="3386925" cy="531027"/>
              <a:chOff x="817891" y="3676231"/>
              <a:chExt cx="2986999" cy="468324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17C02064-B31B-41F2-A5BD-2658E8B1ECE8}"/>
                  </a:ext>
                </a:extLst>
              </p:cNvPr>
              <p:cNvSpPr/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>
                  <a:defRPr/>
                </a:pP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D729C721-9A7F-6217-6EAF-ADE37D1C3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grpSp>
          <p:nvGrpSpPr>
            <p:cNvPr id="43" name="More opin items">
              <a:extLst>
                <a:ext uri="{FF2B5EF4-FFF2-40B4-BE49-F238E27FC236}">
                  <a16:creationId xmlns:a16="http://schemas.microsoft.com/office/drawing/2014/main" id="{915F91F3-C118-4F85-D6AA-94E5C44B56D1}"/>
                </a:ext>
              </a:extLst>
            </p:cNvPr>
            <p:cNvGrpSpPr/>
            <p:nvPr/>
          </p:nvGrpSpPr>
          <p:grpSpPr>
            <a:xfrm>
              <a:off x="2936670" y="3385613"/>
              <a:ext cx="3386925" cy="531027"/>
              <a:chOff x="811987" y="2985842"/>
              <a:chExt cx="2986999" cy="468324"/>
            </a:xfrm>
          </p:grpSpPr>
          <p:sp>
            <p:nvSpPr>
              <p:cNvPr id="17" name="矩形: 圆角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3AA0A1D-AEDE-B566-4EAB-AAC16778C145}"/>
                  </a:ext>
                </a:extLst>
              </p:cNvPr>
              <p:cNvSpPr/>
              <p:nvPr/>
            </p:nvSpPr>
            <p:spPr>
              <a:xfrm>
                <a:off x="811987" y="2985842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>
                  <a:defRPr/>
                </a:pPr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关于</a:t>
                </a:r>
              </a:p>
            </p:txBody>
          </p:sp>
          <p:sp>
            <p:nvSpPr>
              <p:cNvPr id="24" name="图形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AFECB30-9696-500D-DB75-48BD882D788F}"/>
                  </a:ext>
                </a:extLst>
              </p:cNvPr>
              <p:cNvSpPr/>
              <p:nvPr/>
            </p:nvSpPr>
            <p:spPr>
              <a:xfrm>
                <a:off x="3518570" y="3135928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9" name="Title-more">
              <a:extLst>
                <a:ext uri="{FF2B5EF4-FFF2-40B4-BE49-F238E27FC236}">
                  <a16:creationId xmlns:a16="http://schemas.microsoft.com/office/drawing/2014/main" id="{9F99BFD9-AC1A-DA83-29C6-4B66B239D6BD}"/>
                </a:ext>
              </a:extLst>
            </p:cNvPr>
            <p:cNvSpPr txBox="1"/>
            <p:nvPr/>
          </p:nvSpPr>
          <p:spPr>
            <a:xfrm>
              <a:off x="2851495" y="396035"/>
              <a:ext cx="1438798" cy="4063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sz="204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更多选项</a:t>
              </a:r>
              <a:endParaRPr lang="en-US" altLang="zh-CN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grpSp>
          <p:nvGrpSpPr>
            <p:cNvPr id="19" name="X">
              <a:extLst>
                <a:ext uri="{FF2B5EF4-FFF2-40B4-BE49-F238E27FC236}">
                  <a16:creationId xmlns:a16="http://schemas.microsoft.com/office/drawing/2014/main" id="{33EADEC5-F857-2A27-8439-0CD8423D4B96}"/>
                </a:ext>
              </a:extLst>
            </p:cNvPr>
            <p:cNvGrpSpPr/>
            <p:nvPr/>
          </p:nvGrpSpPr>
          <p:grpSpPr>
            <a:xfrm>
              <a:off x="2336300" y="369032"/>
              <a:ext cx="440881" cy="440856"/>
              <a:chOff x="282509" y="325457"/>
              <a:chExt cx="388822" cy="38880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0DBAC0F7-C11F-0EDB-0CB1-73DA6714FF23}"/>
                  </a:ext>
                </a:extLst>
              </p:cNvPr>
              <p:cNvSpPr/>
              <p:nvPr/>
            </p:nvSpPr>
            <p:spPr>
              <a:xfrm>
                <a:off x="282509" y="325457"/>
                <a:ext cx="388822" cy="388800"/>
              </a:xfrm>
              <a:prstGeom prst="roundRect">
                <a:avLst>
                  <a:gd name="adj" fmla="val 25206"/>
                </a:avLst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77629">
                  <a:defRPr/>
                </a:pPr>
                <a:endParaRPr lang="zh-CN" altLang="en-US" sz="1531" dirty="0">
                  <a:solidFill>
                    <a:prstClr val="white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6" name="ic_cencel">
                <a:extLst>
                  <a:ext uri="{FF2B5EF4-FFF2-40B4-BE49-F238E27FC236}">
                    <a16:creationId xmlns:a16="http://schemas.microsoft.com/office/drawing/2014/main" id="{DEF1CF32-9588-3F80-0612-658E32504C6D}"/>
                  </a:ext>
                </a:extLst>
              </p:cNvPr>
              <p:cNvSpPr/>
              <p:nvPr/>
            </p:nvSpPr>
            <p:spPr>
              <a:xfrm>
                <a:off x="400618" y="448960"/>
                <a:ext cx="167193" cy="167193"/>
              </a:xfrm>
              <a:custGeom>
                <a:avLst/>
                <a:gdLst>
                  <a:gd name="connsiteX0" fmla="*/ 150267 w 152359"/>
                  <a:gd name="connsiteY0" fmla="*/ 2092 h 152359"/>
                  <a:gd name="connsiteX1" fmla="*/ 150267 w 152359"/>
                  <a:gd name="connsiteY1" fmla="*/ 12195 h 152359"/>
                  <a:gd name="connsiteX2" fmla="*/ 12195 w 152359"/>
                  <a:gd name="connsiteY2" fmla="*/ 150267 h 152359"/>
                  <a:gd name="connsiteX3" fmla="*/ 2092 w 152359"/>
                  <a:gd name="connsiteY3" fmla="*/ 150267 h 152359"/>
                  <a:gd name="connsiteX4" fmla="*/ 2092 w 152359"/>
                  <a:gd name="connsiteY4" fmla="*/ 140164 h 152359"/>
                  <a:gd name="connsiteX5" fmla="*/ 66078 w 152359"/>
                  <a:gd name="connsiteY5" fmla="*/ 76175 h 152359"/>
                  <a:gd name="connsiteX6" fmla="*/ 2092 w 152359"/>
                  <a:gd name="connsiteY6" fmla="*/ 12195 h 152359"/>
                  <a:gd name="connsiteX7" fmla="*/ 2092 w 152359"/>
                  <a:gd name="connsiteY7" fmla="*/ 2092 h 152359"/>
                  <a:gd name="connsiteX8" fmla="*/ 12195 w 152359"/>
                  <a:gd name="connsiteY8" fmla="*/ 2092 h 152359"/>
                  <a:gd name="connsiteX9" fmla="*/ 76179 w 152359"/>
                  <a:gd name="connsiteY9" fmla="*/ 66073 h 152359"/>
                  <a:gd name="connsiteX10" fmla="*/ 140164 w 152359"/>
                  <a:gd name="connsiteY10" fmla="*/ 2092 h 152359"/>
                  <a:gd name="connsiteX11" fmla="*/ 150267 w 152359"/>
                  <a:gd name="connsiteY11" fmla="*/ 2092 h 152359"/>
                  <a:gd name="connsiteX12" fmla="*/ 150267 w 152359"/>
                  <a:gd name="connsiteY12" fmla="*/ 140164 h 152359"/>
                  <a:gd name="connsiteX13" fmla="*/ 150267 w 152359"/>
                  <a:gd name="connsiteY13" fmla="*/ 150267 h 152359"/>
                  <a:gd name="connsiteX14" fmla="*/ 140164 w 152359"/>
                  <a:gd name="connsiteY14" fmla="*/ 150267 h 152359"/>
                  <a:gd name="connsiteX15" fmla="*/ 82917 w 152359"/>
                  <a:gd name="connsiteY15" fmla="*/ 93016 h 152359"/>
                  <a:gd name="connsiteX16" fmla="*/ 93018 w 152359"/>
                  <a:gd name="connsiteY16" fmla="*/ 82915 h 152359"/>
                  <a:gd name="connsiteX17" fmla="*/ 150267 w 152359"/>
                  <a:gd name="connsiteY17" fmla="*/ 140164 h 15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359" h="152359">
                    <a:moveTo>
                      <a:pt x="150267" y="2092"/>
                    </a:moveTo>
                    <a:cubicBezTo>
                      <a:pt x="153057" y="4882"/>
                      <a:pt x="153057" y="9405"/>
                      <a:pt x="150267" y="12195"/>
                    </a:cubicBezTo>
                    <a:lnTo>
                      <a:pt x="12195" y="150267"/>
                    </a:lnTo>
                    <a:cubicBezTo>
                      <a:pt x="9405" y="153057"/>
                      <a:pt x="4882" y="153057"/>
                      <a:pt x="2092" y="150267"/>
                    </a:cubicBezTo>
                    <a:cubicBezTo>
                      <a:pt x="-697" y="147477"/>
                      <a:pt x="-697" y="142954"/>
                      <a:pt x="2092" y="140164"/>
                    </a:cubicBezTo>
                    <a:lnTo>
                      <a:pt x="66078" y="76175"/>
                    </a:lnTo>
                    <a:lnTo>
                      <a:pt x="2092" y="12195"/>
                    </a:lnTo>
                    <a:cubicBezTo>
                      <a:pt x="-697" y="9405"/>
                      <a:pt x="-697" y="4882"/>
                      <a:pt x="2092" y="2092"/>
                    </a:cubicBezTo>
                    <a:cubicBezTo>
                      <a:pt x="4882" y="-697"/>
                      <a:pt x="9405" y="-697"/>
                      <a:pt x="12195" y="2092"/>
                    </a:cubicBezTo>
                    <a:lnTo>
                      <a:pt x="76179" y="66073"/>
                    </a:lnTo>
                    <a:lnTo>
                      <a:pt x="140164" y="2092"/>
                    </a:lnTo>
                    <a:cubicBezTo>
                      <a:pt x="142954" y="-697"/>
                      <a:pt x="147477" y="-697"/>
                      <a:pt x="150267" y="2092"/>
                    </a:cubicBezTo>
                    <a:close/>
                    <a:moveTo>
                      <a:pt x="150267" y="140164"/>
                    </a:moveTo>
                    <a:cubicBezTo>
                      <a:pt x="153057" y="142954"/>
                      <a:pt x="153057" y="147477"/>
                      <a:pt x="150267" y="150267"/>
                    </a:cubicBezTo>
                    <a:cubicBezTo>
                      <a:pt x="147477" y="153057"/>
                      <a:pt x="142954" y="153057"/>
                      <a:pt x="140164" y="150267"/>
                    </a:cubicBezTo>
                    <a:lnTo>
                      <a:pt x="82917" y="93016"/>
                    </a:lnTo>
                    <a:lnTo>
                      <a:pt x="93018" y="82915"/>
                    </a:lnTo>
                    <a:lnTo>
                      <a:pt x="150267" y="14016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592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/>
                </a:endParaRPr>
              </a:p>
            </p:txBody>
          </p:sp>
        </p:grpSp>
        <p:sp>
          <p:nvSpPr>
            <p:cNvPr id="67" name="ic_dd">
              <a:extLst>
                <a:ext uri="{FF2B5EF4-FFF2-40B4-BE49-F238E27FC236}">
                  <a16:creationId xmlns:a16="http://schemas.microsoft.com/office/drawing/2014/main" id="{E6D317FB-A0F3-10B3-892C-DC287828F908}"/>
                </a:ext>
              </a:extLst>
            </p:cNvPr>
            <p:cNvSpPr/>
            <p:nvPr/>
          </p:nvSpPr>
          <p:spPr>
            <a:xfrm>
              <a:off x="9609408" y="3731220"/>
              <a:ext cx="2344483" cy="1971497"/>
            </a:xfrm>
            <a:custGeom>
              <a:avLst/>
              <a:gdLst>
                <a:gd name="connsiteX0" fmla="*/ 1503744 w 2067648"/>
                <a:gd name="connsiteY0" fmla="*/ 234960 h 1738704"/>
                <a:gd name="connsiteX1" fmla="*/ 1832688 w 2067648"/>
                <a:gd name="connsiteY1" fmla="*/ 563904 h 1738704"/>
                <a:gd name="connsiteX2" fmla="*/ 1832688 w 2067648"/>
                <a:gd name="connsiteY2" fmla="*/ 1409760 h 1738704"/>
                <a:gd name="connsiteX3" fmla="*/ 1503744 w 2067648"/>
                <a:gd name="connsiteY3" fmla="*/ 1738704 h 1738704"/>
                <a:gd name="connsiteX4" fmla="*/ 328944 w 2067648"/>
                <a:gd name="connsiteY4" fmla="*/ 1738704 h 1738704"/>
                <a:gd name="connsiteX5" fmla="*/ 0 w 2067648"/>
                <a:gd name="connsiteY5" fmla="*/ 1409760 h 1738704"/>
                <a:gd name="connsiteX6" fmla="*/ 0 w 2067648"/>
                <a:gd name="connsiteY6" fmla="*/ 563904 h 1738704"/>
                <a:gd name="connsiteX7" fmla="*/ 328944 w 2067648"/>
                <a:gd name="connsiteY7" fmla="*/ 234960 h 1738704"/>
                <a:gd name="connsiteX8" fmla="*/ 1503744 w 2067648"/>
                <a:gd name="connsiteY8" fmla="*/ 234960 h 1738704"/>
                <a:gd name="connsiteX9" fmla="*/ 1503744 w 2067648"/>
                <a:gd name="connsiteY9" fmla="*/ 375936 h 1738704"/>
                <a:gd name="connsiteX10" fmla="*/ 328944 w 2067648"/>
                <a:gd name="connsiteY10" fmla="*/ 375936 h 1738704"/>
                <a:gd name="connsiteX11" fmla="*/ 141065 w 2067648"/>
                <a:gd name="connsiteY11" fmla="*/ 558050 h 1738704"/>
                <a:gd name="connsiteX12" fmla="*/ 140976 w 2067648"/>
                <a:gd name="connsiteY12" fmla="*/ 1409760 h 1738704"/>
                <a:gd name="connsiteX13" fmla="*/ 323090 w 2067648"/>
                <a:gd name="connsiteY13" fmla="*/ 1597634 h 1738704"/>
                <a:gd name="connsiteX14" fmla="*/ 1503744 w 2067648"/>
                <a:gd name="connsiteY14" fmla="*/ 1597728 h 1738704"/>
                <a:gd name="connsiteX15" fmla="*/ 1691618 w 2067648"/>
                <a:gd name="connsiteY15" fmla="*/ 1415615 h 1738704"/>
                <a:gd name="connsiteX16" fmla="*/ 1691712 w 2067648"/>
                <a:gd name="connsiteY16" fmla="*/ 1409760 h 1738704"/>
                <a:gd name="connsiteX17" fmla="*/ 1691712 w 2067648"/>
                <a:gd name="connsiteY17" fmla="*/ 563904 h 1738704"/>
                <a:gd name="connsiteX18" fmla="*/ 1509599 w 2067648"/>
                <a:gd name="connsiteY18" fmla="*/ 376025 h 1738704"/>
                <a:gd name="connsiteX19" fmla="*/ 1503744 w 2067648"/>
                <a:gd name="connsiteY19" fmla="*/ 375936 h 1738704"/>
                <a:gd name="connsiteX20" fmla="*/ 1644720 w 2067648"/>
                <a:gd name="connsiteY20" fmla="*/ 0 h 1738704"/>
                <a:gd name="connsiteX21" fmla="*/ 2067648 w 2067648"/>
                <a:gd name="connsiteY21" fmla="*/ 422928 h 1738704"/>
                <a:gd name="connsiteX22" fmla="*/ 2067648 w 2067648"/>
                <a:gd name="connsiteY22" fmla="*/ 1127808 h 1738704"/>
                <a:gd name="connsiteX23" fmla="*/ 1926691 w 2067648"/>
                <a:gd name="connsiteY23" fmla="*/ 1421273 h 1738704"/>
                <a:gd name="connsiteX24" fmla="*/ 1926672 w 2067648"/>
                <a:gd name="connsiteY24" fmla="*/ 469920 h 1738704"/>
                <a:gd name="connsiteX25" fmla="*/ 1615773 w 2067648"/>
                <a:gd name="connsiteY25" fmla="*/ 141463 h 1738704"/>
                <a:gd name="connsiteX26" fmla="*/ 1597728 w 2067648"/>
                <a:gd name="connsiteY26" fmla="*/ 140976 h 1738704"/>
                <a:gd name="connsiteX27" fmla="*/ 328944 w 2067648"/>
                <a:gd name="connsiteY27" fmla="*/ 140976 h 1738704"/>
                <a:gd name="connsiteX28" fmla="*/ 317294 w 2067648"/>
                <a:gd name="connsiteY28" fmla="*/ 141178 h 1738704"/>
                <a:gd name="connsiteX29" fmla="*/ 610896 w 2067648"/>
                <a:gd name="connsiteY29" fmla="*/ 0 h 1738704"/>
                <a:gd name="connsiteX30" fmla="*/ 1644720 w 2067648"/>
                <a:gd name="connsiteY30" fmla="*/ 0 h 17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67648" h="1738704">
                  <a:moveTo>
                    <a:pt x="1503744" y="234960"/>
                  </a:moveTo>
                  <a:cubicBezTo>
                    <a:pt x="1685415" y="234960"/>
                    <a:pt x="1832688" y="382233"/>
                    <a:pt x="1832688" y="563904"/>
                  </a:cubicBezTo>
                  <a:lnTo>
                    <a:pt x="1832688" y="1409760"/>
                  </a:lnTo>
                  <a:cubicBezTo>
                    <a:pt x="1832688" y="1591431"/>
                    <a:pt x="1685415" y="1738704"/>
                    <a:pt x="1503744" y="1738704"/>
                  </a:cubicBezTo>
                  <a:lnTo>
                    <a:pt x="328944" y="1738704"/>
                  </a:lnTo>
                  <a:cubicBezTo>
                    <a:pt x="147273" y="1738704"/>
                    <a:pt x="0" y="1591431"/>
                    <a:pt x="0" y="1409760"/>
                  </a:cubicBezTo>
                  <a:lnTo>
                    <a:pt x="0" y="563904"/>
                  </a:lnTo>
                  <a:cubicBezTo>
                    <a:pt x="0" y="382233"/>
                    <a:pt x="147273" y="234960"/>
                    <a:pt x="328944" y="234960"/>
                  </a:cubicBezTo>
                  <a:lnTo>
                    <a:pt x="1503744" y="234960"/>
                  </a:lnTo>
                  <a:close/>
                  <a:moveTo>
                    <a:pt x="1503744" y="375936"/>
                  </a:moveTo>
                  <a:lnTo>
                    <a:pt x="328944" y="375936"/>
                  </a:lnTo>
                  <a:cubicBezTo>
                    <a:pt x="227091" y="375936"/>
                    <a:pt x="144158" y="456946"/>
                    <a:pt x="141065" y="558050"/>
                  </a:cubicBezTo>
                  <a:lnTo>
                    <a:pt x="140976" y="1409760"/>
                  </a:lnTo>
                  <a:cubicBezTo>
                    <a:pt x="140976" y="1511611"/>
                    <a:pt x="221986" y="1594542"/>
                    <a:pt x="323090" y="1597634"/>
                  </a:cubicBezTo>
                  <a:lnTo>
                    <a:pt x="1503744" y="1597728"/>
                  </a:lnTo>
                  <a:cubicBezTo>
                    <a:pt x="1605595" y="1597728"/>
                    <a:pt x="1688526" y="1516714"/>
                    <a:pt x="1691618" y="1415615"/>
                  </a:cubicBezTo>
                  <a:lnTo>
                    <a:pt x="1691712" y="1409760"/>
                  </a:lnTo>
                  <a:lnTo>
                    <a:pt x="1691712" y="563904"/>
                  </a:lnTo>
                  <a:cubicBezTo>
                    <a:pt x="1691712" y="462051"/>
                    <a:pt x="1610698" y="379118"/>
                    <a:pt x="1509599" y="376025"/>
                  </a:cubicBezTo>
                  <a:lnTo>
                    <a:pt x="1503744" y="375936"/>
                  </a:lnTo>
                  <a:close/>
                  <a:moveTo>
                    <a:pt x="1644720" y="0"/>
                  </a:moveTo>
                  <a:cubicBezTo>
                    <a:pt x="1878299" y="0"/>
                    <a:pt x="2067648" y="189351"/>
                    <a:pt x="2067648" y="422928"/>
                  </a:cubicBezTo>
                  <a:lnTo>
                    <a:pt x="2067648" y="1127808"/>
                  </a:lnTo>
                  <a:cubicBezTo>
                    <a:pt x="2067648" y="1246519"/>
                    <a:pt x="2012630" y="1352383"/>
                    <a:pt x="1926691" y="1421273"/>
                  </a:cubicBezTo>
                  <a:lnTo>
                    <a:pt x="1926672" y="469920"/>
                  </a:lnTo>
                  <a:cubicBezTo>
                    <a:pt x="1926672" y="294305"/>
                    <a:pt x="1789051" y="150832"/>
                    <a:pt x="1615773" y="141463"/>
                  </a:cubicBezTo>
                  <a:lnTo>
                    <a:pt x="1597728" y="140976"/>
                  </a:lnTo>
                  <a:lnTo>
                    <a:pt x="328944" y="140976"/>
                  </a:lnTo>
                  <a:cubicBezTo>
                    <a:pt x="325045" y="140976"/>
                    <a:pt x="321160" y="141044"/>
                    <a:pt x="317294" y="141178"/>
                  </a:cubicBezTo>
                  <a:cubicBezTo>
                    <a:pt x="386092" y="55144"/>
                    <a:pt x="492054" y="0"/>
                    <a:pt x="610896" y="0"/>
                  </a:cubicBezTo>
                  <a:lnTo>
                    <a:pt x="1644720" y="0"/>
                  </a:ln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BD2621C-51E9-36DC-0A99-73D208323F5F}"/>
              </a:ext>
            </a:extLst>
          </p:cNvPr>
          <p:cNvGrpSpPr/>
          <p:nvPr/>
        </p:nvGrpSpPr>
        <p:grpSpPr>
          <a:xfrm>
            <a:off x="2720340" y="2969290"/>
            <a:ext cx="1967407" cy="301247"/>
            <a:chOff x="2936670" y="2758951"/>
            <a:chExt cx="3386925" cy="531027"/>
          </a:xfrm>
          <a:solidFill>
            <a:srgbClr val="000000">
              <a:alpha val="0"/>
            </a:srgbClr>
          </a:solidFill>
          <a:scene3d>
            <a:camera prst="perspectiveRight"/>
            <a:lightRig rig="threePt" dir="t"/>
          </a:scene3d>
        </p:grpSpPr>
        <p:sp>
          <p:nvSpPr>
            <p:cNvPr id="22" name="矩形: 圆角 21">
              <a:hlinkClick r:id="rId5" action="ppaction://hlinksldjump"/>
              <a:extLst>
                <a:ext uri="{FF2B5EF4-FFF2-40B4-BE49-F238E27FC236}">
                  <a16:creationId xmlns:a16="http://schemas.microsoft.com/office/drawing/2014/main" id="{8292C90F-0E64-D0B0-7C2A-F069A1D72952}"/>
                </a:ext>
              </a:extLst>
            </p:cNvPr>
            <p:cNvSpPr>
              <a:spLocks/>
            </p:cNvSpPr>
            <p:nvPr/>
          </p:nvSpPr>
          <p:spPr>
            <a:xfrm>
              <a:off x="2936670" y="2758951"/>
              <a:ext cx="3386925" cy="53102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77629">
                <a:defRPr/>
              </a:pPr>
              <a:r>
                <a:rPr lang="zh-CN" altLang="en-US" sz="1100" dirty="0">
                  <a:noFill/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设置</a:t>
              </a:r>
            </a:p>
          </p:txBody>
        </p:sp>
        <p:sp>
          <p:nvSpPr>
            <p:cNvPr id="23" name="图形 2">
              <a:hlinkClick r:id="rId5" action="ppaction://hlinksldjump"/>
              <a:extLst>
                <a:ext uri="{FF2B5EF4-FFF2-40B4-BE49-F238E27FC236}">
                  <a16:creationId xmlns:a16="http://schemas.microsoft.com/office/drawing/2014/main" id="{0D22432E-D322-DBAD-31AD-9436C041A631}"/>
                </a:ext>
              </a:extLst>
            </p:cNvPr>
            <p:cNvSpPr/>
            <p:nvPr/>
          </p:nvSpPr>
          <p:spPr>
            <a:xfrm>
              <a:off x="5999456" y="2940371"/>
              <a:ext cx="92117" cy="168187"/>
            </a:xfrm>
            <a:custGeom>
              <a:avLst/>
              <a:gdLst>
                <a:gd name="connsiteX0" fmla="*/ 32520 w 136000"/>
                <a:gd name="connsiteY0" fmla="*/ 124024 h 126813"/>
                <a:gd name="connsiteX1" fmla="*/ 20025 w 136000"/>
                <a:gd name="connsiteY1" fmla="*/ 126801 h 126813"/>
                <a:gd name="connsiteX2" fmla="*/ 19050 w 136000"/>
                <a:gd name="connsiteY2" fmla="*/ 126814 h 126813"/>
                <a:gd name="connsiteX3" fmla="*/ 5580 w 136000"/>
                <a:gd name="connsiteY3" fmla="*/ 124024 h 126813"/>
                <a:gd name="connsiteX4" fmla="*/ 4924 w 136000"/>
                <a:gd name="connsiteY4" fmla="*/ 110897 h 126813"/>
                <a:gd name="connsiteX5" fmla="*/ 5580 w 136000"/>
                <a:gd name="connsiteY5" fmla="*/ 110552 h 126813"/>
                <a:gd name="connsiteX6" fmla="*/ 89770 w 136000"/>
                <a:gd name="connsiteY6" fmla="*/ 68458 h 126813"/>
                <a:gd name="connsiteX7" fmla="*/ 90346 w 136000"/>
                <a:gd name="connsiteY7" fmla="*/ 58660 h 126813"/>
                <a:gd name="connsiteX8" fmla="*/ 89770 w 136000"/>
                <a:gd name="connsiteY8" fmla="*/ 58355 h 126813"/>
                <a:gd name="connsiteX9" fmla="*/ 5580 w 136000"/>
                <a:gd name="connsiteY9" fmla="*/ 16260 h 126813"/>
                <a:gd name="connsiteX10" fmla="*/ 5580 w 136000"/>
                <a:gd name="connsiteY10" fmla="*/ 2790 h 126813"/>
                <a:gd name="connsiteX11" fmla="*/ 19096 w 136000"/>
                <a:gd name="connsiteY11" fmla="*/ 0 h 126813"/>
                <a:gd name="connsiteX12" fmla="*/ 20074 w 136000"/>
                <a:gd name="connsiteY12" fmla="*/ 14 h 126813"/>
                <a:gd name="connsiteX13" fmla="*/ 31832 w 136000"/>
                <a:gd name="connsiteY13" fmla="*/ 2462 h 126813"/>
                <a:gd name="connsiteX14" fmla="*/ 32520 w 136000"/>
                <a:gd name="connsiteY14" fmla="*/ 2790 h 126813"/>
                <a:gd name="connsiteX15" fmla="*/ 123446 w 136000"/>
                <a:gd name="connsiteY15" fmla="*/ 48252 h 126813"/>
                <a:gd name="connsiteX16" fmla="*/ 124326 w 136000"/>
                <a:gd name="connsiteY16" fmla="*/ 78107 h 126813"/>
                <a:gd name="connsiteX17" fmla="*/ 123446 w 136000"/>
                <a:gd name="connsiteY17" fmla="*/ 78561 h 126813"/>
                <a:gd name="connsiteX18" fmla="*/ 32520 w 136000"/>
                <a:gd name="connsiteY18" fmla="*/ 124024 h 1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6000" h="126813">
                  <a:moveTo>
                    <a:pt x="32520" y="124024"/>
                  </a:moveTo>
                  <a:cubicBezTo>
                    <a:pt x="29049" y="125759"/>
                    <a:pt x="24570" y="126685"/>
                    <a:pt x="20025" y="126801"/>
                  </a:cubicBezTo>
                  <a:lnTo>
                    <a:pt x="19050" y="126814"/>
                  </a:lnTo>
                  <a:cubicBezTo>
                    <a:pt x="14175" y="126814"/>
                    <a:pt x="9299" y="125883"/>
                    <a:pt x="5580" y="124024"/>
                  </a:cubicBezTo>
                  <a:cubicBezTo>
                    <a:pt x="-1634" y="120417"/>
                    <a:pt x="-1853" y="114636"/>
                    <a:pt x="4924" y="110897"/>
                  </a:cubicBezTo>
                  <a:lnTo>
                    <a:pt x="5580" y="110552"/>
                  </a:lnTo>
                  <a:lnTo>
                    <a:pt x="89770" y="68458"/>
                  </a:lnTo>
                  <a:cubicBezTo>
                    <a:pt x="95150" y="65768"/>
                    <a:pt x="95342" y="61466"/>
                    <a:pt x="90346" y="58660"/>
                  </a:cubicBezTo>
                  <a:lnTo>
                    <a:pt x="89770" y="58355"/>
                  </a:lnTo>
                  <a:lnTo>
                    <a:pt x="5580" y="16260"/>
                  </a:lnTo>
                  <a:cubicBezTo>
                    <a:pt x="-1860" y="12540"/>
                    <a:pt x="-1860" y="6510"/>
                    <a:pt x="5580" y="2790"/>
                  </a:cubicBezTo>
                  <a:cubicBezTo>
                    <a:pt x="9311" y="924"/>
                    <a:pt x="14205" y="-6"/>
                    <a:pt x="19096" y="0"/>
                  </a:cubicBezTo>
                  <a:lnTo>
                    <a:pt x="20074" y="14"/>
                  </a:lnTo>
                  <a:cubicBezTo>
                    <a:pt x="24307" y="127"/>
                    <a:pt x="28480" y="943"/>
                    <a:pt x="31832" y="2462"/>
                  </a:cubicBezTo>
                  <a:lnTo>
                    <a:pt x="32520" y="2790"/>
                  </a:lnTo>
                  <a:lnTo>
                    <a:pt x="123446" y="48252"/>
                  </a:lnTo>
                  <a:cubicBezTo>
                    <a:pt x="139886" y="56472"/>
                    <a:pt x="140179" y="69708"/>
                    <a:pt x="124326" y="78107"/>
                  </a:cubicBezTo>
                  <a:lnTo>
                    <a:pt x="123446" y="78561"/>
                  </a:lnTo>
                  <a:lnTo>
                    <a:pt x="32520" y="124024"/>
                  </a:lnTo>
                  <a:close/>
                </a:path>
              </a:pathLst>
            </a:custGeom>
            <a:grpFill/>
            <a:ln w="19050" cap="flat">
              <a:solidFill>
                <a:srgbClr val="000000">
                  <a:alpha val="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900" dirty="0">
                <a:noFill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B8412069-FD33-0B0E-BA3A-A2C729407D3D}"/>
              </a:ext>
            </a:extLst>
          </p:cNvPr>
          <p:cNvSpPr txBox="1"/>
          <p:nvPr/>
        </p:nvSpPr>
        <p:spPr>
          <a:xfrm>
            <a:off x="865881" y="1403069"/>
            <a:ext cx="12972666" cy="3530825"/>
          </a:xfrm>
          <a:custGeom>
            <a:avLst/>
            <a:gdLst>
              <a:gd name="connsiteX0" fmla="*/ 8121700 w 12972666"/>
              <a:gd name="connsiteY0" fmla="*/ 3004108 h 3530825"/>
              <a:gd name="connsiteX1" fmla="*/ 8619133 w 12972666"/>
              <a:gd name="connsiteY1" fmla="*/ 3004108 h 3530825"/>
              <a:gd name="connsiteX2" fmla="*/ 8619133 w 12972666"/>
              <a:gd name="connsiteY2" fmla="*/ 3501542 h 3530825"/>
              <a:gd name="connsiteX3" fmla="*/ 8121700 w 12972666"/>
              <a:gd name="connsiteY3" fmla="*/ 3501542 h 3530825"/>
              <a:gd name="connsiteX4" fmla="*/ 5216574 w 12972666"/>
              <a:gd name="connsiteY4" fmla="*/ 3004108 h 3530825"/>
              <a:gd name="connsiteX5" fmla="*/ 5714008 w 12972666"/>
              <a:gd name="connsiteY5" fmla="*/ 3004108 h 3530825"/>
              <a:gd name="connsiteX6" fmla="*/ 5714008 w 12972666"/>
              <a:gd name="connsiteY6" fmla="*/ 3501542 h 3530825"/>
              <a:gd name="connsiteX7" fmla="*/ 5216574 w 12972666"/>
              <a:gd name="connsiteY7" fmla="*/ 3501542 h 3530825"/>
              <a:gd name="connsiteX8" fmla="*/ 2311449 w 12972666"/>
              <a:gd name="connsiteY8" fmla="*/ 3004108 h 3530825"/>
              <a:gd name="connsiteX9" fmla="*/ 2808883 w 12972666"/>
              <a:gd name="connsiteY9" fmla="*/ 3004108 h 3530825"/>
              <a:gd name="connsiteX10" fmla="*/ 2808883 w 12972666"/>
              <a:gd name="connsiteY10" fmla="*/ 3501542 h 3530825"/>
              <a:gd name="connsiteX11" fmla="*/ 2311449 w 12972666"/>
              <a:gd name="connsiteY11" fmla="*/ 3501542 h 3530825"/>
              <a:gd name="connsiteX12" fmla="*/ 6912405 w 12972666"/>
              <a:gd name="connsiteY12" fmla="*/ 497433 h 3530825"/>
              <a:gd name="connsiteX13" fmla="*/ 6561276 w 12972666"/>
              <a:gd name="connsiteY13" fmla="*/ 638860 h 3530825"/>
              <a:gd name="connsiteX14" fmla="*/ 6429602 w 12972666"/>
              <a:gd name="connsiteY14" fmla="*/ 1014374 h 3530825"/>
              <a:gd name="connsiteX15" fmla="*/ 6429602 w 12972666"/>
              <a:gd name="connsiteY15" fmla="*/ 2516429 h 3530825"/>
              <a:gd name="connsiteX16" fmla="*/ 6561276 w 12972666"/>
              <a:gd name="connsiteY16" fmla="*/ 2891942 h 3530825"/>
              <a:gd name="connsiteX17" fmla="*/ 6917282 w 12972666"/>
              <a:gd name="connsiteY17" fmla="*/ 3033370 h 3530825"/>
              <a:gd name="connsiteX18" fmla="*/ 7273288 w 12972666"/>
              <a:gd name="connsiteY18" fmla="*/ 2891942 h 3530825"/>
              <a:gd name="connsiteX19" fmla="*/ 7404962 w 12972666"/>
              <a:gd name="connsiteY19" fmla="*/ 2516429 h 3530825"/>
              <a:gd name="connsiteX20" fmla="*/ 7404962 w 12972666"/>
              <a:gd name="connsiteY20" fmla="*/ 1014374 h 3530825"/>
              <a:gd name="connsiteX21" fmla="*/ 7278165 w 12972666"/>
              <a:gd name="connsiteY21" fmla="*/ 638860 h 3530825"/>
              <a:gd name="connsiteX22" fmla="*/ 6912405 w 12972666"/>
              <a:gd name="connsiteY22" fmla="*/ 497433 h 3530825"/>
              <a:gd name="connsiteX23" fmla="*/ 4007281 w 12972666"/>
              <a:gd name="connsiteY23" fmla="*/ 497433 h 3530825"/>
              <a:gd name="connsiteX24" fmla="*/ 3656151 w 12972666"/>
              <a:gd name="connsiteY24" fmla="*/ 638860 h 3530825"/>
              <a:gd name="connsiteX25" fmla="*/ 3524479 w 12972666"/>
              <a:gd name="connsiteY25" fmla="*/ 1014374 h 3530825"/>
              <a:gd name="connsiteX26" fmla="*/ 3524479 w 12972666"/>
              <a:gd name="connsiteY26" fmla="*/ 2516429 h 3530825"/>
              <a:gd name="connsiteX27" fmla="*/ 3656151 w 12972666"/>
              <a:gd name="connsiteY27" fmla="*/ 2891942 h 3530825"/>
              <a:gd name="connsiteX28" fmla="*/ 4012158 w 12972666"/>
              <a:gd name="connsiteY28" fmla="*/ 3033370 h 3530825"/>
              <a:gd name="connsiteX29" fmla="*/ 4368165 w 12972666"/>
              <a:gd name="connsiteY29" fmla="*/ 2891942 h 3530825"/>
              <a:gd name="connsiteX30" fmla="*/ 4499838 w 12972666"/>
              <a:gd name="connsiteY30" fmla="*/ 2516429 h 3530825"/>
              <a:gd name="connsiteX31" fmla="*/ 4499838 w 12972666"/>
              <a:gd name="connsiteY31" fmla="*/ 1014374 h 3530825"/>
              <a:gd name="connsiteX32" fmla="*/ 4373041 w 12972666"/>
              <a:gd name="connsiteY32" fmla="*/ 638860 h 3530825"/>
              <a:gd name="connsiteX33" fmla="*/ 4007281 w 12972666"/>
              <a:gd name="connsiteY33" fmla="*/ 497433 h 3530825"/>
              <a:gd name="connsiteX34" fmla="*/ 11909524 w 12972666"/>
              <a:gd name="connsiteY34" fmla="*/ 29260 h 3530825"/>
              <a:gd name="connsiteX35" fmla="*/ 12465480 w 12972666"/>
              <a:gd name="connsiteY35" fmla="*/ 29260 h 3530825"/>
              <a:gd name="connsiteX36" fmla="*/ 11290170 w 12972666"/>
              <a:gd name="connsiteY36" fmla="*/ 2516429 h 3530825"/>
              <a:gd name="connsiteX37" fmla="*/ 12197255 w 12972666"/>
              <a:gd name="connsiteY37" fmla="*/ 2516429 h 3530825"/>
              <a:gd name="connsiteX38" fmla="*/ 12197255 w 12972666"/>
              <a:gd name="connsiteY38" fmla="*/ 1516684 h 3530825"/>
              <a:gd name="connsiteX39" fmla="*/ 12694689 w 12972666"/>
              <a:gd name="connsiteY39" fmla="*/ 1516684 h 3530825"/>
              <a:gd name="connsiteX40" fmla="*/ 12694689 w 12972666"/>
              <a:gd name="connsiteY40" fmla="*/ 2516429 h 3530825"/>
              <a:gd name="connsiteX41" fmla="*/ 12972666 w 12972666"/>
              <a:gd name="connsiteY41" fmla="*/ 2516429 h 3530825"/>
              <a:gd name="connsiteX42" fmla="*/ 12972666 w 12972666"/>
              <a:gd name="connsiteY42" fmla="*/ 2984601 h 3530825"/>
              <a:gd name="connsiteX43" fmla="*/ 12694689 w 12972666"/>
              <a:gd name="connsiteY43" fmla="*/ 2984601 h 3530825"/>
              <a:gd name="connsiteX44" fmla="*/ 12694689 w 12972666"/>
              <a:gd name="connsiteY44" fmla="*/ 3501542 h 3530825"/>
              <a:gd name="connsiteX45" fmla="*/ 12197255 w 12972666"/>
              <a:gd name="connsiteY45" fmla="*/ 3501542 h 3530825"/>
              <a:gd name="connsiteX46" fmla="*/ 12197255 w 12972666"/>
              <a:gd name="connsiteY46" fmla="*/ 2984601 h 3530825"/>
              <a:gd name="connsiteX47" fmla="*/ 10748846 w 12972666"/>
              <a:gd name="connsiteY47" fmla="*/ 2984601 h 3530825"/>
              <a:gd name="connsiteX48" fmla="*/ 10748846 w 12972666"/>
              <a:gd name="connsiteY48" fmla="*/ 2516429 h 3530825"/>
              <a:gd name="connsiteX49" fmla="*/ 9598073 w 12972666"/>
              <a:gd name="connsiteY49" fmla="*/ 29260 h 3530825"/>
              <a:gd name="connsiteX50" fmla="*/ 10095507 w 12972666"/>
              <a:gd name="connsiteY50" fmla="*/ 29260 h 3530825"/>
              <a:gd name="connsiteX51" fmla="*/ 10095507 w 12972666"/>
              <a:gd name="connsiteY51" fmla="*/ 3501542 h 3530825"/>
              <a:gd name="connsiteX52" fmla="*/ 9598073 w 12972666"/>
              <a:gd name="connsiteY52" fmla="*/ 3501542 h 3530825"/>
              <a:gd name="connsiteX53" fmla="*/ 9598073 w 12972666"/>
              <a:gd name="connsiteY53" fmla="*/ 555955 h 3530825"/>
              <a:gd name="connsiteX54" fmla="*/ 9105517 w 12972666"/>
              <a:gd name="connsiteY54" fmla="*/ 916838 h 3530825"/>
              <a:gd name="connsiteX55" fmla="*/ 9105517 w 12972666"/>
              <a:gd name="connsiteY55" fmla="*/ 390144 h 3530825"/>
              <a:gd name="connsiteX56" fmla="*/ 6917282 w 12972666"/>
              <a:gd name="connsiteY56" fmla="*/ 0 h 3530825"/>
              <a:gd name="connsiteX57" fmla="*/ 7119669 w 12972666"/>
              <a:gd name="connsiteY57" fmla="*/ 18288 h 3530825"/>
              <a:gd name="connsiteX58" fmla="*/ 7307426 w 12972666"/>
              <a:gd name="connsiteY58" fmla="*/ 73152 h 3530825"/>
              <a:gd name="connsiteX59" fmla="*/ 7619540 w 12972666"/>
              <a:gd name="connsiteY59" fmla="*/ 277977 h 3530825"/>
              <a:gd name="connsiteX60" fmla="*/ 7829243 w 12972666"/>
              <a:gd name="connsiteY60" fmla="*/ 590092 h 3530825"/>
              <a:gd name="connsiteX61" fmla="*/ 7884107 w 12972666"/>
              <a:gd name="connsiteY61" fmla="*/ 777849 h 3530825"/>
              <a:gd name="connsiteX62" fmla="*/ 7902395 w 12972666"/>
              <a:gd name="connsiteY62" fmla="*/ 980236 h 3530825"/>
              <a:gd name="connsiteX63" fmla="*/ 7902395 w 12972666"/>
              <a:gd name="connsiteY63" fmla="*/ 2550566 h 3530825"/>
              <a:gd name="connsiteX64" fmla="*/ 7829243 w 12972666"/>
              <a:gd name="connsiteY64" fmla="*/ 2935833 h 3530825"/>
              <a:gd name="connsiteX65" fmla="*/ 7619540 w 12972666"/>
              <a:gd name="connsiteY65" fmla="*/ 3247949 h 3530825"/>
              <a:gd name="connsiteX66" fmla="*/ 7307426 w 12972666"/>
              <a:gd name="connsiteY66" fmla="*/ 3452774 h 3530825"/>
              <a:gd name="connsiteX67" fmla="*/ 7119669 w 12972666"/>
              <a:gd name="connsiteY67" fmla="*/ 3511905 h 3530825"/>
              <a:gd name="connsiteX68" fmla="*/ 6917282 w 12972666"/>
              <a:gd name="connsiteY68" fmla="*/ 3530803 h 3530825"/>
              <a:gd name="connsiteX69" fmla="*/ 6532015 w 12972666"/>
              <a:gd name="connsiteY69" fmla="*/ 3457651 h 3530825"/>
              <a:gd name="connsiteX70" fmla="*/ 6219900 w 12972666"/>
              <a:gd name="connsiteY70" fmla="*/ 3252825 h 3530825"/>
              <a:gd name="connsiteX71" fmla="*/ 6010197 w 12972666"/>
              <a:gd name="connsiteY71" fmla="*/ 2945587 h 3530825"/>
              <a:gd name="connsiteX72" fmla="*/ 5932169 w 12972666"/>
              <a:gd name="connsiteY72" fmla="*/ 2550566 h 3530825"/>
              <a:gd name="connsiteX73" fmla="*/ 5932169 w 12972666"/>
              <a:gd name="connsiteY73" fmla="*/ 980236 h 3530825"/>
              <a:gd name="connsiteX74" fmla="*/ 6005320 w 12972666"/>
              <a:gd name="connsiteY74" fmla="*/ 594969 h 3530825"/>
              <a:gd name="connsiteX75" fmla="*/ 6210146 w 12972666"/>
              <a:gd name="connsiteY75" fmla="*/ 282854 h 3530825"/>
              <a:gd name="connsiteX76" fmla="*/ 6522261 w 12972666"/>
              <a:gd name="connsiteY76" fmla="*/ 73152 h 3530825"/>
              <a:gd name="connsiteX77" fmla="*/ 6917282 w 12972666"/>
              <a:gd name="connsiteY77" fmla="*/ 0 h 3530825"/>
              <a:gd name="connsiteX78" fmla="*/ 4012158 w 12972666"/>
              <a:gd name="connsiteY78" fmla="*/ 0 h 3530825"/>
              <a:gd name="connsiteX79" fmla="*/ 4214545 w 12972666"/>
              <a:gd name="connsiteY79" fmla="*/ 18288 h 3530825"/>
              <a:gd name="connsiteX80" fmla="*/ 4402302 w 12972666"/>
              <a:gd name="connsiteY80" fmla="*/ 73152 h 3530825"/>
              <a:gd name="connsiteX81" fmla="*/ 4714417 w 12972666"/>
              <a:gd name="connsiteY81" fmla="*/ 277977 h 3530825"/>
              <a:gd name="connsiteX82" fmla="*/ 4924120 w 12972666"/>
              <a:gd name="connsiteY82" fmla="*/ 590092 h 3530825"/>
              <a:gd name="connsiteX83" fmla="*/ 4978983 w 12972666"/>
              <a:gd name="connsiteY83" fmla="*/ 777849 h 3530825"/>
              <a:gd name="connsiteX84" fmla="*/ 4997273 w 12972666"/>
              <a:gd name="connsiteY84" fmla="*/ 980236 h 3530825"/>
              <a:gd name="connsiteX85" fmla="*/ 4997273 w 12972666"/>
              <a:gd name="connsiteY85" fmla="*/ 2550566 h 3530825"/>
              <a:gd name="connsiteX86" fmla="*/ 4924120 w 12972666"/>
              <a:gd name="connsiteY86" fmla="*/ 2935833 h 3530825"/>
              <a:gd name="connsiteX87" fmla="*/ 4714417 w 12972666"/>
              <a:gd name="connsiteY87" fmla="*/ 3247949 h 3530825"/>
              <a:gd name="connsiteX88" fmla="*/ 4402302 w 12972666"/>
              <a:gd name="connsiteY88" fmla="*/ 3452774 h 3530825"/>
              <a:gd name="connsiteX89" fmla="*/ 4214545 w 12972666"/>
              <a:gd name="connsiteY89" fmla="*/ 3511905 h 3530825"/>
              <a:gd name="connsiteX90" fmla="*/ 4012158 w 12972666"/>
              <a:gd name="connsiteY90" fmla="*/ 3530803 h 3530825"/>
              <a:gd name="connsiteX91" fmla="*/ 3626891 w 12972666"/>
              <a:gd name="connsiteY91" fmla="*/ 3457651 h 3530825"/>
              <a:gd name="connsiteX92" fmla="*/ 3314776 w 12972666"/>
              <a:gd name="connsiteY92" fmla="*/ 3252825 h 3530825"/>
              <a:gd name="connsiteX93" fmla="*/ 3105074 w 12972666"/>
              <a:gd name="connsiteY93" fmla="*/ 2945587 h 3530825"/>
              <a:gd name="connsiteX94" fmla="*/ 3027045 w 12972666"/>
              <a:gd name="connsiteY94" fmla="*/ 2550566 h 3530825"/>
              <a:gd name="connsiteX95" fmla="*/ 3027045 w 12972666"/>
              <a:gd name="connsiteY95" fmla="*/ 980236 h 3530825"/>
              <a:gd name="connsiteX96" fmla="*/ 3100197 w 12972666"/>
              <a:gd name="connsiteY96" fmla="*/ 594969 h 3530825"/>
              <a:gd name="connsiteX97" fmla="*/ 3305023 w 12972666"/>
              <a:gd name="connsiteY97" fmla="*/ 282854 h 3530825"/>
              <a:gd name="connsiteX98" fmla="*/ 3617138 w 12972666"/>
              <a:gd name="connsiteY98" fmla="*/ 73152 h 3530825"/>
              <a:gd name="connsiteX99" fmla="*/ 4012158 w 12972666"/>
              <a:gd name="connsiteY99" fmla="*/ 0 h 3530825"/>
              <a:gd name="connsiteX100" fmla="*/ 975360 w 12972666"/>
              <a:gd name="connsiteY100" fmla="*/ 0 h 3530825"/>
              <a:gd name="connsiteX101" fmla="*/ 1404519 w 12972666"/>
              <a:gd name="connsiteY101" fmla="*/ 82905 h 3530825"/>
              <a:gd name="connsiteX102" fmla="*/ 1726388 w 12972666"/>
              <a:gd name="connsiteY102" fmla="*/ 312115 h 3530825"/>
              <a:gd name="connsiteX103" fmla="*/ 1931213 w 12972666"/>
              <a:gd name="connsiteY103" fmla="*/ 629107 h 3530825"/>
              <a:gd name="connsiteX104" fmla="*/ 1981810 w 12972666"/>
              <a:gd name="connsiteY104" fmla="*/ 809549 h 3530825"/>
              <a:gd name="connsiteX105" fmla="*/ 1999488 w 12972666"/>
              <a:gd name="connsiteY105" fmla="*/ 989990 h 3530825"/>
              <a:gd name="connsiteX106" fmla="*/ 1926336 w 12972666"/>
              <a:gd name="connsiteY106" fmla="*/ 1370381 h 3530825"/>
              <a:gd name="connsiteX107" fmla="*/ 1628851 w 12972666"/>
              <a:gd name="connsiteY107" fmla="*/ 1706880 h 3530825"/>
              <a:gd name="connsiteX108" fmla="*/ 1818437 w 12972666"/>
              <a:gd name="connsiteY108" fmla="*/ 1862937 h 3530825"/>
              <a:gd name="connsiteX109" fmla="*/ 1945843 w 12972666"/>
              <a:gd name="connsiteY109" fmla="*/ 2048256 h 3530825"/>
              <a:gd name="connsiteX110" fmla="*/ 2038503 w 12972666"/>
              <a:gd name="connsiteY110" fmla="*/ 2467661 h 3530825"/>
              <a:gd name="connsiteX111" fmla="*/ 1960474 w 12972666"/>
              <a:gd name="connsiteY111" fmla="*/ 2896819 h 3530825"/>
              <a:gd name="connsiteX112" fmla="*/ 1862938 w 12972666"/>
              <a:gd name="connsiteY112" fmla="*/ 3079699 h 3530825"/>
              <a:gd name="connsiteX113" fmla="*/ 1736141 w 12972666"/>
              <a:gd name="connsiteY113" fmla="*/ 3233318 h 3530825"/>
              <a:gd name="connsiteX114" fmla="*/ 1404519 w 12972666"/>
              <a:gd name="connsiteY114" fmla="*/ 3452774 h 3530825"/>
              <a:gd name="connsiteX115" fmla="*/ 1202131 w 12972666"/>
              <a:gd name="connsiteY115" fmla="*/ 3511905 h 3530825"/>
              <a:gd name="connsiteX116" fmla="*/ 985114 w 12972666"/>
              <a:gd name="connsiteY116" fmla="*/ 3530803 h 3530825"/>
              <a:gd name="connsiteX117" fmla="*/ 633984 w 12972666"/>
              <a:gd name="connsiteY117" fmla="*/ 3467405 h 3530825"/>
              <a:gd name="connsiteX118" fmla="*/ 341376 w 12972666"/>
              <a:gd name="connsiteY118" fmla="*/ 3291840 h 3530825"/>
              <a:gd name="connsiteX119" fmla="*/ 121920 w 12972666"/>
              <a:gd name="connsiteY119" fmla="*/ 3008985 h 3530825"/>
              <a:gd name="connsiteX120" fmla="*/ 0 w 12972666"/>
              <a:gd name="connsiteY120" fmla="*/ 2638348 h 3530825"/>
              <a:gd name="connsiteX121" fmla="*/ 497434 w 12972666"/>
              <a:gd name="connsiteY121" fmla="*/ 2638348 h 3530825"/>
              <a:gd name="connsiteX122" fmla="*/ 577291 w 12972666"/>
              <a:gd name="connsiteY122" fmla="*/ 2800502 h 3530825"/>
              <a:gd name="connsiteX123" fmla="*/ 682752 w 12972666"/>
              <a:gd name="connsiteY123" fmla="*/ 2926080 h 3530825"/>
              <a:gd name="connsiteX124" fmla="*/ 1014374 w 12972666"/>
              <a:gd name="connsiteY124" fmla="*/ 3033370 h 3530825"/>
              <a:gd name="connsiteX125" fmla="*/ 1219200 w 12972666"/>
              <a:gd name="connsiteY125" fmla="*/ 2994355 h 3530825"/>
              <a:gd name="connsiteX126" fmla="*/ 1385011 w 12972666"/>
              <a:gd name="connsiteY126" fmla="*/ 2882189 h 3530825"/>
              <a:gd name="connsiteX127" fmla="*/ 1502055 w 12972666"/>
              <a:gd name="connsiteY127" fmla="*/ 2711500 h 3530825"/>
              <a:gd name="connsiteX128" fmla="*/ 1541069 w 12972666"/>
              <a:gd name="connsiteY128" fmla="*/ 2482291 h 3530825"/>
              <a:gd name="connsiteX129" fmla="*/ 1497178 w 12972666"/>
              <a:gd name="connsiteY129" fmla="*/ 2248205 h 3530825"/>
              <a:gd name="connsiteX130" fmla="*/ 1380135 w 12972666"/>
              <a:gd name="connsiteY130" fmla="*/ 2072640 h 3530825"/>
              <a:gd name="connsiteX131" fmla="*/ 1302715 w 12972666"/>
              <a:gd name="connsiteY131" fmla="*/ 2011680 h 3530825"/>
              <a:gd name="connsiteX132" fmla="*/ 1214323 w 12972666"/>
              <a:gd name="connsiteY132" fmla="*/ 1965350 h 3530825"/>
              <a:gd name="connsiteX133" fmla="*/ 1024128 w 12972666"/>
              <a:gd name="connsiteY133" fmla="*/ 1931213 h 3530825"/>
              <a:gd name="connsiteX134" fmla="*/ 794919 w 12972666"/>
              <a:gd name="connsiteY134" fmla="*/ 1931213 h 3530825"/>
              <a:gd name="connsiteX135" fmla="*/ 794919 w 12972666"/>
              <a:gd name="connsiteY135" fmla="*/ 1492300 h 3530825"/>
              <a:gd name="connsiteX136" fmla="*/ 950976 w 12972666"/>
              <a:gd name="connsiteY136" fmla="*/ 1492300 h 3530825"/>
              <a:gd name="connsiteX137" fmla="*/ 1204570 w 12972666"/>
              <a:gd name="connsiteY137" fmla="*/ 1448409 h 3530825"/>
              <a:gd name="connsiteX138" fmla="*/ 1375258 w 12972666"/>
              <a:gd name="connsiteY138" fmla="*/ 1336243 h 3530825"/>
              <a:gd name="connsiteX139" fmla="*/ 1431341 w 12972666"/>
              <a:gd name="connsiteY139" fmla="*/ 1263701 h 3530825"/>
              <a:gd name="connsiteX140" fmla="*/ 1472794 w 12972666"/>
              <a:gd name="connsiteY140" fmla="*/ 1180185 h 3530825"/>
              <a:gd name="connsiteX141" fmla="*/ 1502055 w 12972666"/>
              <a:gd name="connsiteY141" fmla="*/ 999744 h 3530825"/>
              <a:gd name="connsiteX142" fmla="*/ 1463040 w 12972666"/>
              <a:gd name="connsiteY142" fmla="*/ 794918 h 3530825"/>
              <a:gd name="connsiteX143" fmla="*/ 1350874 w 12972666"/>
              <a:gd name="connsiteY143" fmla="*/ 633984 h 3530825"/>
              <a:gd name="connsiteX144" fmla="*/ 1189939 w 12972666"/>
              <a:gd name="connsiteY144" fmla="*/ 531571 h 3530825"/>
              <a:gd name="connsiteX145" fmla="*/ 994867 w 12972666"/>
              <a:gd name="connsiteY145" fmla="*/ 497433 h 3530825"/>
              <a:gd name="connsiteX146" fmla="*/ 842467 w 12972666"/>
              <a:gd name="connsiteY146" fmla="*/ 522427 h 3530825"/>
              <a:gd name="connsiteX147" fmla="*/ 697382 w 12972666"/>
              <a:gd name="connsiteY147" fmla="*/ 594969 h 3530825"/>
              <a:gd name="connsiteX148" fmla="*/ 581559 w 12972666"/>
              <a:gd name="connsiteY148" fmla="*/ 726643 h 3530825"/>
              <a:gd name="connsiteX149" fmla="*/ 516941 w 12972666"/>
              <a:gd name="connsiteY149" fmla="*/ 916838 h 3530825"/>
              <a:gd name="connsiteX150" fmla="*/ 19507 w 12972666"/>
              <a:gd name="connsiteY150" fmla="*/ 916838 h 3530825"/>
              <a:gd name="connsiteX151" fmla="*/ 126797 w 12972666"/>
              <a:gd name="connsiteY151" fmla="*/ 551078 h 3530825"/>
              <a:gd name="connsiteX152" fmla="*/ 341376 w 12972666"/>
              <a:gd name="connsiteY152" fmla="*/ 258470 h 3530825"/>
              <a:gd name="connsiteX153" fmla="*/ 633984 w 12972666"/>
              <a:gd name="connsiteY153" fmla="*/ 68275 h 3530825"/>
              <a:gd name="connsiteX154" fmla="*/ 975360 w 12972666"/>
              <a:gd name="connsiteY154" fmla="*/ 0 h 35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2972666" h="3530825">
                <a:moveTo>
                  <a:pt x="8121700" y="3004108"/>
                </a:moveTo>
                <a:lnTo>
                  <a:pt x="8619133" y="3004108"/>
                </a:lnTo>
                <a:lnTo>
                  <a:pt x="8619133" y="3501542"/>
                </a:lnTo>
                <a:lnTo>
                  <a:pt x="8121700" y="3501542"/>
                </a:lnTo>
                <a:close/>
                <a:moveTo>
                  <a:pt x="5216574" y="3004108"/>
                </a:moveTo>
                <a:lnTo>
                  <a:pt x="5714008" y="3004108"/>
                </a:lnTo>
                <a:lnTo>
                  <a:pt x="5714008" y="3501542"/>
                </a:lnTo>
                <a:lnTo>
                  <a:pt x="5216574" y="3501542"/>
                </a:lnTo>
                <a:close/>
                <a:moveTo>
                  <a:pt x="2311449" y="3004108"/>
                </a:moveTo>
                <a:lnTo>
                  <a:pt x="2808883" y="3004108"/>
                </a:lnTo>
                <a:lnTo>
                  <a:pt x="2808883" y="3501542"/>
                </a:lnTo>
                <a:lnTo>
                  <a:pt x="2311449" y="3501542"/>
                </a:lnTo>
                <a:close/>
                <a:moveTo>
                  <a:pt x="6912405" y="497433"/>
                </a:moveTo>
                <a:cubicBezTo>
                  <a:pt x="6766101" y="498246"/>
                  <a:pt x="6649058" y="545389"/>
                  <a:pt x="6561276" y="638860"/>
                </a:cubicBezTo>
                <a:cubicBezTo>
                  <a:pt x="6473494" y="732333"/>
                  <a:pt x="6429602" y="857504"/>
                  <a:pt x="6429602" y="1014374"/>
                </a:cubicBezTo>
                <a:lnTo>
                  <a:pt x="6429602" y="2516429"/>
                </a:lnTo>
                <a:cubicBezTo>
                  <a:pt x="6429602" y="2673299"/>
                  <a:pt x="6473494" y="2798470"/>
                  <a:pt x="6561276" y="2891942"/>
                </a:cubicBezTo>
                <a:cubicBezTo>
                  <a:pt x="6648245" y="2985414"/>
                  <a:pt x="6766914" y="3032557"/>
                  <a:pt x="6917282" y="3033370"/>
                </a:cubicBezTo>
                <a:cubicBezTo>
                  <a:pt x="7067650" y="3032557"/>
                  <a:pt x="7186318" y="2985414"/>
                  <a:pt x="7273288" y="2891942"/>
                </a:cubicBezTo>
                <a:cubicBezTo>
                  <a:pt x="7361071" y="2798470"/>
                  <a:pt x="7404962" y="2673299"/>
                  <a:pt x="7404962" y="2516429"/>
                </a:cubicBezTo>
                <a:lnTo>
                  <a:pt x="7404962" y="1014374"/>
                </a:lnTo>
                <a:cubicBezTo>
                  <a:pt x="7404149" y="857504"/>
                  <a:pt x="7361883" y="732333"/>
                  <a:pt x="7278165" y="638860"/>
                </a:cubicBezTo>
                <a:cubicBezTo>
                  <a:pt x="7190383" y="545389"/>
                  <a:pt x="7068463" y="498246"/>
                  <a:pt x="6912405" y="497433"/>
                </a:cubicBezTo>
                <a:close/>
                <a:moveTo>
                  <a:pt x="4007281" y="497433"/>
                </a:moveTo>
                <a:cubicBezTo>
                  <a:pt x="3860977" y="498246"/>
                  <a:pt x="3743934" y="545389"/>
                  <a:pt x="3656151" y="638860"/>
                </a:cubicBezTo>
                <a:cubicBezTo>
                  <a:pt x="3568369" y="732333"/>
                  <a:pt x="3524479" y="857504"/>
                  <a:pt x="3524479" y="1014374"/>
                </a:cubicBezTo>
                <a:lnTo>
                  <a:pt x="3524479" y="2516429"/>
                </a:lnTo>
                <a:cubicBezTo>
                  <a:pt x="3524479" y="2673299"/>
                  <a:pt x="3568369" y="2798470"/>
                  <a:pt x="3656151" y="2891942"/>
                </a:cubicBezTo>
                <a:cubicBezTo>
                  <a:pt x="3743122" y="2985414"/>
                  <a:pt x="3861790" y="3032557"/>
                  <a:pt x="4012158" y="3033370"/>
                </a:cubicBezTo>
                <a:cubicBezTo>
                  <a:pt x="4162526" y="3032557"/>
                  <a:pt x="4281196" y="2985414"/>
                  <a:pt x="4368165" y="2891942"/>
                </a:cubicBezTo>
                <a:cubicBezTo>
                  <a:pt x="4455947" y="2798470"/>
                  <a:pt x="4499838" y="2673299"/>
                  <a:pt x="4499838" y="2516429"/>
                </a:cubicBezTo>
                <a:lnTo>
                  <a:pt x="4499838" y="1014374"/>
                </a:lnTo>
                <a:cubicBezTo>
                  <a:pt x="4499025" y="857504"/>
                  <a:pt x="4456761" y="732333"/>
                  <a:pt x="4373041" y="638860"/>
                </a:cubicBezTo>
                <a:cubicBezTo>
                  <a:pt x="4285259" y="545389"/>
                  <a:pt x="4163339" y="498246"/>
                  <a:pt x="4007281" y="497433"/>
                </a:cubicBezTo>
                <a:close/>
                <a:moveTo>
                  <a:pt x="11909524" y="29260"/>
                </a:moveTo>
                <a:lnTo>
                  <a:pt x="12465480" y="29260"/>
                </a:lnTo>
                <a:lnTo>
                  <a:pt x="11290170" y="2516429"/>
                </a:lnTo>
                <a:lnTo>
                  <a:pt x="12197255" y="2516429"/>
                </a:lnTo>
                <a:lnTo>
                  <a:pt x="12197255" y="1516684"/>
                </a:lnTo>
                <a:lnTo>
                  <a:pt x="12694689" y="1516684"/>
                </a:lnTo>
                <a:lnTo>
                  <a:pt x="12694689" y="2516429"/>
                </a:lnTo>
                <a:lnTo>
                  <a:pt x="12972666" y="2516429"/>
                </a:lnTo>
                <a:lnTo>
                  <a:pt x="12972666" y="2984601"/>
                </a:lnTo>
                <a:lnTo>
                  <a:pt x="12694689" y="2984601"/>
                </a:lnTo>
                <a:lnTo>
                  <a:pt x="12694689" y="3501542"/>
                </a:lnTo>
                <a:lnTo>
                  <a:pt x="12197255" y="3501542"/>
                </a:lnTo>
                <a:lnTo>
                  <a:pt x="12197255" y="2984601"/>
                </a:lnTo>
                <a:lnTo>
                  <a:pt x="10748846" y="2984601"/>
                </a:lnTo>
                <a:lnTo>
                  <a:pt x="10748846" y="2516429"/>
                </a:lnTo>
                <a:close/>
                <a:moveTo>
                  <a:pt x="9598073" y="29260"/>
                </a:moveTo>
                <a:lnTo>
                  <a:pt x="10095507" y="29260"/>
                </a:lnTo>
                <a:lnTo>
                  <a:pt x="10095507" y="3501542"/>
                </a:lnTo>
                <a:lnTo>
                  <a:pt x="9598073" y="3501542"/>
                </a:lnTo>
                <a:lnTo>
                  <a:pt x="9598073" y="555955"/>
                </a:lnTo>
                <a:lnTo>
                  <a:pt x="9105517" y="916838"/>
                </a:lnTo>
                <a:lnTo>
                  <a:pt x="9105517" y="390144"/>
                </a:lnTo>
                <a:close/>
                <a:moveTo>
                  <a:pt x="6917282" y="0"/>
                </a:moveTo>
                <a:cubicBezTo>
                  <a:pt x="6987793" y="0"/>
                  <a:pt x="7055254" y="6096"/>
                  <a:pt x="7119669" y="18288"/>
                </a:cubicBezTo>
                <a:cubicBezTo>
                  <a:pt x="7184084" y="30480"/>
                  <a:pt x="7246669" y="48768"/>
                  <a:pt x="7307426" y="73152"/>
                </a:cubicBezTo>
                <a:cubicBezTo>
                  <a:pt x="7428533" y="121920"/>
                  <a:pt x="7532571" y="190195"/>
                  <a:pt x="7619540" y="277977"/>
                </a:cubicBezTo>
                <a:cubicBezTo>
                  <a:pt x="7706511" y="364947"/>
                  <a:pt x="7776411" y="468985"/>
                  <a:pt x="7829243" y="590092"/>
                </a:cubicBezTo>
                <a:cubicBezTo>
                  <a:pt x="7853627" y="650849"/>
                  <a:pt x="7871915" y="713435"/>
                  <a:pt x="7884107" y="777849"/>
                </a:cubicBezTo>
                <a:cubicBezTo>
                  <a:pt x="7896299" y="842264"/>
                  <a:pt x="7902395" y="909726"/>
                  <a:pt x="7902395" y="980236"/>
                </a:cubicBezTo>
                <a:lnTo>
                  <a:pt x="7902395" y="2550566"/>
                </a:lnTo>
                <a:cubicBezTo>
                  <a:pt x="7902395" y="2691180"/>
                  <a:pt x="7878011" y="2819603"/>
                  <a:pt x="7829243" y="2935833"/>
                </a:cubicBezTo>
                <a:cubicBezTo>
                  <a:pt x="7776411" y="3056940"/>
                  <a:pt x="7706511" y="3160979"/>
                  <a:pt x="7619540" y="3247949"/>
                </a:cubicBezTo>
                <a:cubicBezTo>
                  <a:pt x="7532571" y="3335731"/>
                  <a:pt x="7428533" y="3404006"/>
                  <a:pt x="7307426" y="3452774"/>
                </a:cubicBezTo>
                <a:cubicBezTo>
                  <a:pt x="7246669" y="3479495"/>
                  <a:pt x="7184084" y="3499205"/>
                  <a:pt x="7119669" y="3511905"/>
                </a:cubicBezTo>
                <a:cubicBezTo>
                  <a:pt x="7055254" y="3524606"/>
                  <a:pt x="6987793" y="3530905"/>
                  <a:pt x="6917282" y="3530803"/>
                </a:cubicBezTo>
                <a:cubicBezTo>
                  <a:pt x="6781544" y="3530803"/>
                  <a:pt x="6653122" y="3506419"/>
                  <a:pt x="6532015" y="3457651"/>
                </a:cubicBezTo>
                <a:cubicBezTo>
                  <a:pt x="6410907" y="3408883"/>
                  <a:pt x="6306869" y="3340608"/>
                  <a:pt x="6219900" y="3252825"/>
                </a:cubicBezTo>
                <a:cubicBezTo>
                  <a:pt x="6128053" y="3169920"/>
                  <a:pt x="6058152" y="3067507"/>
                  <a:pt x="6010197" y="2945587"/>
                </a:cubicBezTo>
                <a:cubicBezTo>
                  <a:pt x="5957365" y="2823667"/>
                  <a:pt x="5931355" y="2691993"/>
                  <a:pt x="5932169" y="2550566"/>
                </a:cubicBezTo>
                <a:lnTo>
                  <a:pt x="5932169" y="980236"/>
                </a:lnTo>
                <a:cubicBezTo>
                  <a:pt x="5932169" y="844499"/>
                  <a:pt x="5956552" y="716076"/>
                  <a:pt x="6005320" y="594969"/>
                </a:cubicBezTo>
                <a:cubicBezTo>
                  <a:pt x="6054089" y="478739"/>
                  <a:pt x="6122364" y="374700"/>
                  <a:pt x="6210146" y="282854"/>
                </a:cubicBezTo>
                <a:cubicBezTo>
                  <a:pt x="6297116" y="195885"/>
                  <a:pt x="6401154" y="125984"/>
                  <a:pt x="6522261" y="73152"/>
                </a:cubicBezTo>
                <a:cubicBezTo>
                  <a:pt x="6644181" y="24384"/>
                  <a:pt x="6775855" y="0"/>
                  <a:pt x="6917282" y="0"/>
                </a:cubicBezTo>
                <a:close/>
                <a:moveTo>
                  <a:pt x="4012158" y="0"/>
                </a:moveTo>
                <a:cubicBezTo>
                  <a:pt x="4082668" y="0"/>
                  <a:pt x="4150131" y="6096"/>
                  <a:pt x="4214545" y="18288"/>
                </a:cubicBezTo>
                <a:cubicBezTo>
                  <a:pt x="4278960" y="30480"/>
                  <a:pt x="4341545" y="48768"/>
                  <a:pt x="4402302" y="73152"/>
                </a:cubicBezTo>
                <a:cubicBezTo>
                  <a:pt x="4523409" y="121920"/>
                  <a:pt x="4627448" y="190195"/>
                  <a:pt x="4714417" y="277977"/>
                </a:cubicBezTo>
                <a:cubicBezTo>
                  <a:pt x="4801387" y="364947"/>
                  <a:pt x="4871287" y="468985"/>
                  <a:pt x="4924120" y="590092"/>
                </a:cubicBezTo>
                <a:cubicBezTo>
                  <a:pt x="4948504" y="650849"/>
                  <a:pt x="4966793" y="713435"/>
                  <a:pt x="4978983" y="777849"/>
                </a:cubicBezTo>
                <a:cubicBezTo>
                  <a:pt x="4991176" y="842264"/>
                  <a:pt x="4997273" y="909726"/>
                  <a:pt x="4997273" y="980236"/>
                </a:cubicBezTo>
                <a:lnTo>
                  <a:pt x="4997273" y="2550566"/>
                </a:lnTo>
                <a:cubicBezTo>
                  <a:pt x="4997273" y="2691180"/>
                  <a:pt x="4972888" y="2819603"/>
                  <a:pt x="4924120" y="2935833"/>
                </a:cubicBezTo>
                <a:cubicBezTo>
                  <a:pt x="4871287" y="3056940"/>
                  <a:pt x="4801387" y="3160979"/>
                  <a:pt x="4714417" y="3247949"/>
                </a:cubicBezTo>
                <a:cubicBezTo>
                  <a:pt x="4627448" y="3335731"/>
                  <a:pt x="4523409" y="3404006"/>
                  <a:pt x="4402302" y="3452774"/>
                </a:cubicBezTo>
                <a:cubicBezTo>
                  <a:pt x="4341545" y="3479495"/>
                  <a:pt x="4278960" y="3499205"/>
                  <a:pt x="4214545" y="3511905"/>
                </a:cubicBezTo>
                <a:cubicBezTo>
                  <a:pt x="4150131" y="3524606"/>
                  <a:pt x="4082668" y="3530905"/>
                  <a:pt x="4012158" y="3530803"/>
                </a:cubicBezTo>
                <a:cubicBezTo>
                  <a:pt x="3876420" y="3530803"/>
                  <a:pt x="3747998" y="3506419"/>
                  <a:pt x="3626891" y="3457651"/>
                </a:cubicBezTo>
                <a:cubicBezTo>
                  <a:pt x="3505784" y="3408883"/>
                  <a:pt x="3401745" y="3340608"/>
                  <a:pt x="3314776" y="3252825"/>
                </a:cubicBezTo>
                <a:cubicBezTo>
                  <a:pt x="3222930" y="3169920"/>
                  <a:pt x="3153029" y="3067507"/>
                  <a:pt x="3105074" y="2945587"/>
                </a:cubicBezTo>
                <a:cubicBezTo>
                  <a:pt x="3052242" y="2823667"/>
                  <a:pt x="3026232" y="2691993"/>
                  <a:pt x="3027045" y="2550566"/>
                </a:cubicBezTo>
                <a:lnTo>
                  <a:pt x="3027045" y="980236"/>
                </a:lnTo>
                <a:cubicBezTo>
                  <a:pt x="3027045" y="844499"/>
                  <a:pt x="3051429" y="716076"/>
                  <a:pt x="3100197" y="594969"/>
                </a:cubicBezTo>
                <a:cubicBezTo>
                  <a:pt x="3148965" y="478739"/>
                  <a:pt x="3217240" y="374700"/>
                  <a:pt x="3305023" y="282854"/>
                </a:cubicBezTo>
                <a:cubicBezTo>
                  <a:pt x="3391992" y="195885"/>
                  <a:pt x="3496030" y="125984"/>
                  <a:pt x="3617138" y="73152"/>
                </a:cubicBezTo>
                <a:cubicBezTo>
                  <a:pt x="3739057" y="24384"/>
                  <a:pt x="3870731" y="0"/>
                  <a:pt x="4012158" y="0"/>
                </a:cubicBezTo>
                <a:close/>
                <a:moveTo>
                  <a:pt x="975360" y="0"/>
                </a:moveTo>
                <a:cubicBezTo>
                  <a:pt x="1135482" y="812"/>
                  <a:pt x="1278535" y="28448"/>
                  <a:pt x="1404519" y="82905"/>
                </a:cubicBezTo>
                <a:cubicBezTo>
                  <a:pt x="1531315" y="142240"/>
                  <a:pt x="1638605" y="218643"/>
                  <a:pt x="1726388" y="312115"/>
                </a:cubicBezTo>
                <a:cubicBezTo>
                  <a:pt x="1814170" y="405587"/>
                  <a:pt x="1882445" y="511251"/>
                  <a:pt x="1931213" y="629107"/>
                </a:cubicBezTo>
                <a:cubicBezTo>
                  <a:pt x="1953260" y="689864"/>
                  <a:pt x="1970126" y="750011"/>
                  <a:pt x="1981810" y="809549"/>
                </a:cubicBezTo>
                <a:cubicBezTo>
                  <a:pt x="1993494" y="869086"/>
                  <a:pt x="1999387" y="929234"/>
                  <a:pt x="1999488" y="989990"/>
                </a:cubicBezTo>
                <a:cubicBezTo>
                  <a:pt x="1999488" y="1116787"/>
                  <a:pt x="1975104" y="1243584"/>
                  <a:pt x="1926336" y="1370381"/>
                </a:cubicBezTo>
                <a:cubicBezTo>
                  <a:pt x="1873504" y="1502054"/>
                  <a:pt x="1774343" y="1614221"/>
                  <a:pt x="1628851" y="1706880"/>
                </a:cubicBezTo>
                <a:cubicBezTo>
                  <a:pt x="1702105" y="1753412"/>
                  <a:pt x="1765300" y="1805432"/>
                  <a:pt x="1818437" y="1862937"/>
                </a:cubicBezTo>
                <a:cubicBezTo>
                  <a:pt x="1871574" y="1920443"/>
                  <a:pt x="1914043" y="1982216"/>
                  <a:pt x="1945843" y="2048256"/>
                </a:cubicBezTo>
                <a:cubicBezTo>
                  <a:pt x="2008429" y="2180742"/>
                  <a:pt x="2039315" y="2320544"/>
                  <a:pt x="2038503" y="2467661"/>
                </a:cubicBezTo>
                <a:cubicBezTo>
                  <a:pt x="2039315" y="2622905"/>
                  <a:pt x="2013306" y="2765958"/>
                  <a:pt x="1960474" y="2896819"/>
                </a:cubicBezTo>
                <a:cubicBezTo>
                  <a:pt x="1933448" y="2962656"/>
                  <a:pt x="1900936" y="3023616"/>
                  <a:pt x="1862938" y="3079699"/>
                </a:cubicBezTo>
                <a:cubicBezTo>
                  <a:pt x="1824939" y="3135782"/>
                  <a:pt x="1782674" y="3186989"/>
                  <a:pt x="1736141" y="3233318"/>
                </a:cubicBezTo>
                <a:cubicBezTo>
                  <a:pt x="1642669" y="3325978"/>
                  <a:pt x="1532128" y="3399129"/>
                  <a:pt x="1404519" y="3452774"/>
                </a:cubicBezTo>
                <a:cubicBezTo>
                  <a:pt x="1338885" y="3479495"/>
                  <a:pt x="1271423" y="3499205"/>
                  <a:pt x="1202131" y="3511905"/>
                </a:cubicBezTo>
                <a:cubicBezTo>
                  <a:pt x="1132840" y="3524606"/>
                  <a:pt x="1060501" y="3530905"/>
                  <a:pt x="985114" y="3530803"/>
                </a:cubicBezTo>
                <a:cubicBezTo>
                  <a:pt x="863194" y="3531616"/>
                  <a:pt x="746151" y="3510483"/>
                  <a:pt x="633984" y="3467405"/>
                </a:cubicBezTo>
                <a:cubicBezTo>
                  <a:pt x="521818" y="3428390"/>
                  <a:pt x="424282" y="3369868"/>
                  <a:pt x="341376" y="3291840"/>
                </a:cubicBezTo>
                <a:cubicBezTo>
                  <a:pt x="253594" y="3214624"/>
                  <a:pt x="180442" y="3120339"/>
                  <a:pt x="121920" y="3008985"/>
                </a:cubicBezTo>
                <a:cubicBezTo>
                  <a:pt x="59335" y="2897632"/>
                  <a:pt x="18695" y="2774086"/>
                  <a:pt x="0" y="2638348"/>
                </a:cubicBezTo>
                <a:lnTo>
                  <a:pt x="497434" y="2638348"/>
                </a:lnTo>
                <a:cubicBezTo>
                  <a:pt x="519481" y="2699105"/>
                  <a:pt x="546100" y="2753157"/>
                  <a:pt x="577291" y="2800502"/>
                </a:cubicBezTo>
                <a:cubicBezTo>
                  <a:pt x="608483" y="2847848"/>
                  <a:pt x="643636" y="2889707"/>
                  <a:pt x="682752" y="2926080"/>
                </a:cubicBezTo>
                <a:cubicBezTo>
                  <a:pt x="761594" y="2998419"/>
                  <a:pt x="872134" y="3034182"/>
                  <a:pt x="1014374" y="3033370"/>
                </a:cubicBezTo>
                <a:cubicBezTo>
                  <a:pt x="1087527" y="3032557"/>
                  <a:pt x="1155802" y="3019552"/>
                  <a:pt x="1219200" y="2994355"/>
                </a:cubicBezTo>
                <a:cubicBezTo>
                  <a:pt x="1281787" y="2969158"/>
                  <a:pt x="1337056" y="2931769"/>
                  <a:pt x="1385011" y="2882189"/>
                </a:cubicBezTo>
                <a:cubicBezTo>
                  <a:pt x="1433779" y="2837485"/>
                  <a:pt x="1472794" y="2780589"/>
                  <a:pt x="1502055" y="2711500"/>
                </a:cubicBezTo>
                <a:cubicBezTo>
                  <a:pt x="1527251" y="2642412"/>
                  <a:pt x="1540257" y="2566009"/>
                  <a:pt x="1541069" y="2482291"/>
                </a:cubicBezTo>
                <a:cubicBezTo>
                  <a:pt x="1541069" y="2394508"/>
                  <a:pt x="1526439" y="2316480"/>
                  <a:pt x="1497178" y="2248205"/>
                </a:cubicBezTo>
                <a:cubicBezTo>
                  <a:pt x="1467917" y="2179929"/>
                  <a:pt x="1428904" y="2121408"/>
                  <a:pt x="1380135" y="2072640"/>
                </a:cubicBezTo>
                <a:cubicBezTo>
                  <a:pt x="1355852" y="2050491"/>
                  <a:pt x="1330047" y="2030171"/>
                  <a:pt x="1302715" y="2011680"/>
                </a:cubicBezTo>
                <a:cubicBezTo>
                  <a:pt x="1275385" y="1993188"/>
                  <a:pt x="1245922" y="1977745"/>
                  <a:pt x="1214323" y="1965350"/>
                </a:cubicBezTo>
                <a:cubicBezTo>
                  <a:pt x="1150925" y="1941779"/>
                  <a:pt x="1087527" y="1930400"/>
                  <a:pt x="1024128" y="1931213"/>
                </a:cubicBezTo>
                <a:lnTo>
                  <a:pt x="794919" y="1931213"/>
                </a:lnTo>
                <a:lnTo>
                  <a:pt x="794919" y="1492300"/>
                </a:lnTo>
                <a:lnTo>
                  <a:pt x="950976" y="1492300"/>
                </a:lnTo>
                <a:cubicBezTo>
                  <a:pt x="1047699" y="1492300"/>
                  <a:pt x="1132230" y="1477670"/>
                  <a:pt x="1204570" y="1448409"/>
                </a:cubicBezTo>
                <a:cubicBezTo>
                  <a:pt x="1273658" y="1423213"/>
                  <a:pt x="1330554" y="1385824"/>
                  <a:pt x="1375258" y="1336243"/>
                </a:cubicBezTo>
                <a:cubicBezTo>
                  <a:pt x="1397001" y="1314196"/>
                  <a:pt x="1415695" y="1290015"/>
                  <a:pt x="1431341" y="1263701"/>
                </a:cubicBezTo>
                <a:cubicBezTo>
                  <a:pt x="1446988" y="1237386"/>
                  <a:pt x="1460805" y="1209548"/>
                  <a:pt x="1472794" y="1180185"/>
                </a:cubicBezTo>
                <a:cubicBezTo>
                  <a:pt x="1492301" y="1122476"/>
                  <a:pt x="1502055" y="1062329"/>
                  <a:pt x="1502055" y="999744"/>
                </a:cubicBezTo>
                <a:cubicBezTo>
                  <a:pt x="1501242" y="926592"/>
                  <a:pt x="1488237" y="858317"/>
                  <a:pt x="1463040" y="794918"/>
                </a:cubicBezTo>
                <a:cubicBezTo>
                  <a:pt x="1432967" y="731520"/>
                  <a:pt x="1395578" y="677875"/>
                  <a:pt x="1350874" y="633984"/>
                </a:cubicBezTo>
                <a:cubicBezTo>
                  <a:pt x="1302106" y="590092"/>
                  <a:pt x="1248461" y="555955"/>
                  <a:pt x="1189939" y="531571"/>
                </a:cubicBezTo>
                <a:cubicBezTo>
                  <a:pt x="1127354" y="508000"/>
                  <a:pt x="1062330" y="496620"/>
                  <a:pt x="994867" y="497433"/>
                </a:cubicBezTo>
                <a:cubicBezTo>
                  <a:pt x="943458" y="497535"/>
                  <a:pt x="892658" y="505866"/>
                  <a:pt x="842467" y="522427"/>
                </a:cubicBezTo>
                <a:cubicBezTo>
                  <a:pt x="792277" y="538987"/>
                  <a:pt x="743915" y="563169"/>
                  <a:pt x="697382" y="594969"/>
                </a:cubicBezTo>
                <a:cubicBezTo>
                  <a:pt x="650850" y="629107"/>
                  <a:pt x="612242" y="672998"/>
                  <a:pt x="581559" y="726643"/>
                </a:cubicBezTo>
                <a:cubicBezTo>
                  <a:pt x="550875" y="780288"/>
                  <a:pt x="529336" y="843686"/>
                  <a:pt x="516941" y="916838"/>
                </a:cubicBezTo>
                <a:lnTo>
                  <a:pt x="19507" y="916838"/>
                </a:lnTo>
                <a:cubicBezTo>
                  <a:pt x="33325" y="785165"/>
                  <a:pt x="69088" y="663244"/>
                  <a:pt x="126797" y="551078"/>
                </a:cubicBezTo>
                <a:cubicBezTo>
                  <a:pt x="181254" y="438912"/>
                  <a:pt x="252781" y="341376"/>
                  <a:pt x="341376" y="258470"/>
                </a:cubicBezTo>
                <a:cubicBezTo>
                  <a:pt x="424282" y="175565"/>
                  <a:pt x="521818" y="112166"/>
                  <a:pt x="633984" y="68275"/>
                </a:cubicBezTo>
                <a:cubicBezTo>
                  <a:pt x="745338" y="23571"/>
                  <a:pt x="859130" y="812"/>
                  <a:pt x="9753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8400" spc="-2400" dirty="0">
              <a:solidFill>
                <a:schemeClr val="bg1"/>
              </a:solidFill>
              <a:latin typeface="DIN1451" panose="020B05030202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1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4E10D0FD-1131-E00E-C1BA-F0EF3350229C}"/>
              </a:ext>
            </a:extLst>
          </p:cNvPr>
          <p:cNvGrpSpPr/>
          <p:nvPr/>
        </p:nvGrpSpPr>
        <p:grpSpPr>
          <a:xfrm>
            <a:off x="2470222" y="396035"/>
            <a:ext cx="9483669" cy="5306682"/>
            <a:chOff x="2470222" y="396035"/>
            <a:chExt cx="9483669" cy="5306682"/>
          </a:xfrm>
          <a:scene3d>
            <a:camera prst="perspectiveAbove"/>
            <a:lightRig rig="threePt" dir="t"/>
          </a:scene3d>
        </p:grpSpPr>
        <p:grpSp>
          <p:nvGrpSpPr>
            <p:cNvPr id="8" name="Quit bot">
              <a:extLst>
                <a:ext uri="{FF2B5EF4-FFF2-40B4-BE49-F238E27FC236}">
                  <a16:creationId xmlns:a16="http://schemas.microsoft.com/office/drawing/2014/main" id="{D2A833D5-57D0-6DA5-8A24-4C4508564E84}"/>
                </a:ext>
              </a:extLst>
            </p:cNvPr>
            <p:cNvGrpSpPr/>
            <p:nvPr/>
          </p:nvGrpSpPr>
          <p:grpSpPr>
            <a:xfrm>
              <a:off x="2936670" y="4814540"/>
              <a:ext cx="3386925" cy="531027"/>
              <a:chOff x="817891" y="4212581"/>
              <a:chExt cx="2986999" cy="468324"/>
            </a:xfrm>
          </p:grpSpPr>
          <p:sp>
            <p:nvSpPr>
              <p:cNvPr id="4" name="矩形: 圆角 3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ACAA8A6C-C9AD-4A0A-793D-96180027C86D}"/>
                  </a:ext>
                </a:extLst>
              </p:cNvPr>
              <p:cNvSpPr/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04800" dist="50800" dir="5400000" sx="95000" sy="95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/>
                <a:r>
                  <a:rPr lang="zh-CN" altLang="en-US" sz="1701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6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7F47D60E-5CC3-6D8B-C1EB-93A37860FB0A}"/>
                  </a:ext>
                </a:extLst>
              </p:cNvPr>
              <p:cNvSpPr/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10" name="More-opin bot">
              <a:extLst>
                <a:ext uri="{FF2B5EF4-FFF2-40B4-BE49-F238E27FC236}">
                  <a16:creationId xmlns:a16="http://schemas.microsoft.com/office/drawing/2014/main" id="{E039C168-BCA9-2012-07FA-55C12B0F4012}"/>
                </a:ext>
              </a:extLst>
            </p:cNvPr>
            <p:cNvGrpSpPr/>
            <p:nvPr/>
          </p:nvGrpSpPr>
          <p:grpSpPr>
            <a:xfrm>
              <a:off x="2943364" y="4168437"/>
              <a:ext cx="3386925" cy="531027"/>
              <a:chOff x="817891" y="3676231"/>
              <a:chExt cx="2986999" cy="468324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17C02064-B31B-41F2-A5BD-2658E8B1ECE8}"/>
                  </a:ext>
                </a:extLst>
              </p:cNvPr>
              <p:cNvSpPr/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  <a:alpha val="50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zh-CN" altLang="en-US" sz="17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D729C721-9A7F-6217-6EAF-ADE37D1C3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grpSp>
          <p:nvGrpSpPr>
            <p:cNvPr id="43" name="More opin items">
              <a:extLst>
                <a:ext uri="{FF2B5EF4-FFF2-40B4-BE49-F238E27FC236}">
                  <a16:creationId xmlns:a16="http://schemas.microsoft.com/office/drawing/2014/main" id="{915F91F3-C118-4F85-D6AA-94E5C44B56D1}"/>
                </a:ext>
              </a:extLst>
            </p:cNvPr>
            <p:cNvGrpSpPr/>
            <p:nvPr/>
          </p:nvGrpSpPr>
          <p:grpSpPr>
            <a:xfrm>
              <a:off x="2936670" y="3385613"/>
              <a:ext cx="3386925" cy="531027"/>
              <a:chOff x="811987" y="2985842"/>
              <a:chExt cx="2986999" cy="468324"/>
            </a:xfrm>
          </p:grpSpPr>
          <p:sp>
            <p:nvSpPr>
              <p:cNvPr id="17" name="矩形: 圆角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3AA0A1D-AEDE-B566-4EAB-AAC16778C145}"/>
                  </a:ext>
                </a:extLst>
              </p:cNvPr>
              <p:cNvSpPr/>
              <p:nvPr/>
            </p:nvSpPr>
            <p:spPr>
              <a:xfrm>
                <a:off x="811987" y="2985842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  <a:alpha val="50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zh-CN" altLang="en-US" sz="17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关于</a:t>
                </a:r>
              </a:p>
            </p:txBody>
          </p:sp>
          <p:sp>
            <p:nvSpPr>
              <p:cNvPr id="24" name="图形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AFECB30-9696-500D-DB75-48BD882D788F}"/>
                  </a:ext>
                </a:extLst>
              </p:cNvPr>
              <p:cNvSpPr/>
              <p:nvPr/>
            </p:nvSpPr>
            <p:spPr>
              <a:xfrm>
                <a:off x="3518570" y="3135928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194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9" name="Title-more">
              <a:extLst>
                <a:ext uri="{FF2B5EF4-FFF2-40B4-BE49-F238E27FC236}">
                  <a16:creationId xmlns:a16="http://schemas.microsoft.com/office/drawing/2014/main" id="{9F99BFD9-AC1A-DA83-29C6-4B66B239D6BD}"/>
                </a:ext>
              </a:extLst>
            </p:cNvPr>
            <p:cNvSpPr txBox="1"/>
            <p:nvPr/>
          </p:nvSpPr>
          <p:spPr>
            <a:xfrm>
              <a:off x="2851495" y="396035"/>
              <a:ext cx="1438798" cy="4063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sz="2041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更多选项</a:t>
              </a:r>
              <a:endParaRPr lang="en-US" altLang="zh-CN" sz="2041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16" name="ic_cencel">
              <a:extLst>
                <a:ext uri="{FF2B5EF4-FFF2-40B4-BE49-F238E27FC236}">
                  <a16:creationId xmlns:a16="http://schemas.microsoft.com/office/drawing/2014/main" id="{DEF1CF32-9588-3F80-0612-658E32504C6D}"/>
                </a:ext>
              </a:extLst>
            </p:cNvPr>
            <p:cNvSpPr/>
            <p:nvPr/>
          </p:nvSpPr>
          <p:spPr>
            <a:xfrm>
              <a:off x="2470222" y="509071"/>
              <a:ext cx="189578" cy="189578"/>
            </a:xfrm>
            <a:custGeom>
              <a:avLst/>
              <a:gdLst>
                <a:gd name="connsiteX0" fmla="*/ 150267 w 152359"/>
                <a:gd name="connsiteY0" fmla="*/ 2092 h 152359"/>
                <a:gd name="connsiteX1" fmla="*/ 150267 w 152359"/>
                <a:gd name="connsiteY1" fmla="*/ 12195 h 152359"/>
                <a:gd name="connsiteX2" fmla="*/ 12195 w 152359"/>
                <a:gd name="connsiteY2" fmla="*/ 150267 h 152359"/>
                <a:gd name="connsiteX3" fmla="*/ 2092 w 152359"/>
                <a:gd name="connsiteY3" fmla="*/ 150267 h 152359"/>
                <a:gd name="connsiteX4" fmla="*/ 2092 w 152359"/>
                <a:gd name="connsiteY4" fmla="*/ 140164 h 152359"/>
                <a:gd name="connsiteX5" fmla="*/ 66078 w 152359"/>
                <a:gd name="connsiteY5" fmla="*/ 76175 h 152359"/>
                <a:gd name="connsiteX6" fmla="*/ 2092 w 152359"/>
                <a:gd name="connsiteY6" fmla="*/ 12195 h 152359"/>
                <a:gd name="connsiteX7" fmla="*/ 2092 w 152359"/>
                <a:gd name="connsiteY7" fmla="*/ 2092 h 152359"/>
                <a:gd name="connsiteX8" fmla="*/ 12195 w 152359"/>
                <a:gd name="connsiteY8" fmla="*/ 2092 h 152359"/>
                <a:gd name="connsiteX9" fmla="*/ 76179 w 152359"/>
                <a:gd name="connsiteY9" fmla="*/ 66073 h 152359"/>
                <a:gd name="connsiteX10" fmla="*/ 140164 w 152359"/>
                <a:gd name="connsiteY10" fmla="*/ 2092 h 152359"/>
                <a:gd name="connsiteX11" fmla="*/ 150267 w 152359"/>
                <a:gd name="connsiteY11" fmla="*/ 2092 h 152359"/>
                <a:gd name="connsiteX12" fmla="*/ 150267 w 152359"/>
                <a:gd name="connsiteY12" fmla="*/ 140164 h 152359"/>
                <a:gd name="connsiteX13" fmla="*/ 150267 w 152359"/>
                <a:gd name="connsiteY13" fmla="*/ 150267 h 152359"/>
                <a:gd name="connsiteX14" fmla="*/ 140164 w 152359"/>
                <a:gd name="connsiteY14" fmla="*/ 150267 h 152359"/>
                <a:gd name="connsiteX15" fmla="*/ 82917 w 152359"/>
                <a:gd name="connsiteY15" fmla="*/ 93016 h 152359"/>
                <a:gd name="connsiteX16" fmla="*/ 93018 w 152359"/>
                <a:gd name="connsiteY16" fmla="*/ 82915 h 152359"/>
                <a:gd name="connsiteX17" fmla="*/ 150267 w 152359"/>
                <a:gd name="connsiteY17" fmla="*/ 140164 h 15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359" h="152359">
                  <a:moveTo>
                    <a:pt x="150267" y="2092"/>
                  </a:moveTo>
                  <a:cubicBezTo>
                    <a:pt x="153057" y="4882"/>
                    <a:pt x="153057" y="9405"/>
                    <a:pt x="150267" y="12195"/>
                  </a:cubicBezTo>
                  <a:lnTo>
                    <a:pt x="12195" y="150267"/>
                  </a:lnTo>
                  <a:cubicBezTo>
                    <a:pt x="9405" y="153057"/>
                    <a:pt x="4882" y="153057"/>
                    <a:pt x="2092" y="150267"/>
                  </a:cubicBezTo>
                  <a:cubicBezTo>
                    <a:pt x="-697" y="147477"/>
                    <a:pt x="-697" y="142954"/>
                    <a:pt x="2092" y="140164"/>
                  </a:cubicBezTo>
                  <a:lnTo>
                    <a:pt x="66078" y="76175"/>
                  </a:lnTo>
                  <a:lnTo>
                    <a:pt x="2092" y="12195"/>
                  </a:lnTo>
                  <a:cubicBezTo>
                    <a:pt x="-697" y="9405"/>
                    <a:pt x="-697" y="4882"/>
                    <a:pt x="2092" y="2092"/>
                  </a:cubicBezTo>
                  <a:cubicBezTo>
                    <a:pt x="4882" y="-697"/>
                    <a:pt x="9405" y="-697"/>
                    <a:pt x="12195" y="2092"/>
                  </a:cubicBezTo>
                  <a:lnTo>
                    <a:pt x="76179" y="66073"/>
                  </a:lnTo>
                  <a:lnTo>
                    <a:pt x="140164" y="2092"/>
                  </a:lnTo>
                  <a:cubicBezTo>
                    <a:pt x="142954" y="-697"/>
                    <a:pt x="147477" y="-697"/>
                    <a:pt x="150267" y="2092"/>
                  </a:cubicBezTo>
                  <a:close/>
                  <a:moveTo>
                    <a:pt x="150267" y="140164"/>
                  </a:moveTo>
                  <a:cubicBezTo>
                    <a:pt x="153057" y="142954"/>
                    <a:pt x="153057" y="147477"/>
                    <a:pt x="150267" y="150267"/>
                  </a:cubicBezTo>
                  <a:cubicBezTo>
                    <a:pt x="147477" y="153057"/>
                    <a:pt x="142954" y="153057"/>
                    <a:pt x="140164" y="150267"/>
                  </a:cubicBezTo>
                  <a:lnTo>
                    <a:pt x="82917" y="93016"/>
                  </a:lnTo>
                  <a:lnTo>
                    <a:pt x="93018" y="82915"/>
                  </a:lnTo>
                  <a:lnTo>
                    <a:pt x="150267" y="14016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592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67" name="ic_dd">
              <a:extLst>
                <a:ext uri="{FF2B5EF4-FFF2-40B4-BE49-F238E27FC236}">
                  <a16:creationId xmlns:a16="http://schemas.microsoft.com/office/drawing/2014/main" id="{E6D317FB-A0F3-10B3-892C-DC287828F908}"/>
                </a:ext>
              </a:extLst>
            </p:cNvPr>
            <p:cNvSpPr/>
            <p:nvPr/>
          </p:nvSpPr>
          <p:spPr>
            <a:xfrm>
              <a:off x="9609408" y="3731220"/>
              <a:ext cx="2344483" cy="1971497"/>
            </a:xfrm>
            <a:custGeom>
              <a:avLst/>
              <a:gdLst>
                <a:gd name="connsiteX0" fmla="*/ 1503744 w 2067648"/>
                <a:gd name="connsiteY0" fmla="*/ 234960 h 1738704"/>
                <a:gd name="connsiteX1" fmla="*/ 1832688 w 2067648"/>
                <a:gd name="connsiteY1" fmla="*/ 563904 h 1738704"/>
                <a:gd name="connsiteX2" fmla="*/ 1832688 w 2067648"/>
                <a:gd name="connsiteY2" fmla="*/ 1409760 h 1738704"/>
                <a:gd name="connsiteX3" fmla="*/ 1503744 w 2067648"/>
                <a:gd name="connsiteY3" fmla="*/ 1738704 h 1738704"/>
                <a:gd name="connsiteX4" fmla="*/ 328944 w 2067648"/>
                <a:gd name="connsiteY4" fmla="*/ 1738704 h 1738704"/>
                <a:gd name="connsiteX5" fmla="*/ 0 w 2067648"/>
                <a:gd name="connsiteY5" fmla="*/ 1409760 h 1738704"/>
                <a:gd name="connsiteX6" fmla="*/ 0 w 2067648"/>
                <a:gd name="connsiteY6" fmla="*/ 563904 h 1738704"/>
                <a:gd name="connsiteX7" fmla="*/ 328944 w 2067648"/>
                <a:gd name="connsiteY7" fmla="*/ 234960 h 1738704"/>
                <a:gd name="connsiteX8" fmla="*/ 1503744 w 2067648"/>
                <a:gd name="connsiteY8" fmla="*/ 234960 h 1738704"/>
                <a:gd name="connsiteX9" fmla="*/ 1503744 w 2067648"/>
                <a:gd name="connsiteY9" fmla="*/ 375936 h 1738704"/>
                <a:gd name="connsiteX10" fmla="*/ 328944 w 2067648"/>
                <a:gd name="connsiteY10" fmla="*/ 375936 h 1738704"/>
                <a:gd name="connsiteX11" fmla="*/ 141065 w 2067648"/>
                <a:gd name="connsiteY11" fmla="*/ 558050 h 1738704"/>
                <a:gd name="connsiteX12" fmla="*/ 140976 w 2067648"/>
                <a:gd name="connsiteY12" fmla="*/ 1409760 h 1738704"/>
                <a:gd name="connsiteX13" fmla="*/ 323090 w 2067648"/>
                <a:gd name="connsiteY13" fmla="*/ 1597634 h 1738704"/>
                <a:gd name="connsiteX14" fmla="*/ 1503744 w 2067648"/>
                <a:gd name="connsiteY14" fmla="*/ 1597728 h 1738704"/>
                <a:gd name="connsiteX15" fmla="*/ 1691618 w 2067648"/>
                <a:gd name="connsiteY15" fmla="*/ 1415615 h 1738704"/>
                <a:gd name="connsiteX16" fmla="*/ 1691712 w 2067648"/>
                <a:gd name="connsiteY16" fmla="*/ 1409760 h 1738704"/>
                <a:gd name="connsiteX17" fmla="*/ 1691712 w 2067648"/>
                <a:gd name="connsiteY17" fmla="*/ 563904 h 1738704"/>
                <a:gd name="connsiteX18" fmla="*/ 1509599 w 2067648"/>
                <a:gd name="connsiteY18" fmla="*/ 376025 h 1738704"/>
                <a:gd name="connsiteX19" fmla="*/ 1503744 w 2067648"/>
                <a:gd name="connsiteY19" fmla="*/ 375936 h 1738704"/>
                <a:gd name="connsiteX20" fmla="*/ 1644720 w 2067648"/>
                <a:gd name="connsiteY20" fmla="*/ 0 h 1738704"/>
                <a:gd name="connsiteX21" fmla="*/ 2067648 w 2067648"/>
                <a:gd name="connsiteY21" fmla="*/ 422928 h 1738704"/>
                <a:gd name="connsiteX22" fmla="*/ 2067648 w 2067648"/>
                <a:gd name="connsiteY22" fmla="*/ 1127808 h 1738704"/>
                <a:gd name="connsiteX23" fmla="*/ 1926691 w 2067648"/>
                <a:gd name="connsiteY23" fmla="*/ 1421273 h 1738704"/>
                <a:gd name="connsiteX24" fmla="*/ 1926672 w 2067648"/>
                <a:gd name="connsiteY24" fmla="*/ 469920 h 1738704"/>
                <a:gd name="connsiteX25" fmla="*/ 1615773 w 2067648"/>
                <a:gd name="connsiteY25" fmla="*/ 141463 h 1738704"/>
                <a:gd name="connsiteX26" fmla="*/ 1597728 w 2067648"/>
                <a:gd name="connsiteY26" fmla="*/ 140976 h 1738704"/>
                <a:gd name="connsiteX27" fmla="*/ 328944 w 2067648"/>
                <a:gd name="connsiteY27" fmla="*/ 140976 h 1738704"/>
                <a:gd name="connsiteX28" fmla="*/ 317294 w 2067648"/>
                <a:gd name="connsiteY28" fmla="*/ 141178 h 1738704"/>
                <a:gd name="connsiteX29" fmla="*/ 610896 w 2067648"/>
                <a:gd name="connsiteY29" fmla="*/ 0 h 1738704"/>
                <a:gd name="connsiteX30" fmla="*/ 1644720 w 2067648"/>
                <a:gd name="connsiteY30" fmla="*/ 0 h 17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67648" h="1738704">
                  <a:moveTo>
                    <a:pt x="1503744" y="234960"/>
                  </a:moveTo>
                  <a:cubicBezTo>
                    <a:pt x="1685415" y="234960"/>
                    <a:pt x="1832688" y="382233"/>
                    <a:pt x="1832688" y="563904"/>
                  </a:cubicBezTo>
                  <a:lnTo>
                    <a:pt x="1832688" y="1409760"/>
                  </a:lnTo>
                  <a:cubicBezTo>
                    <a:pt x="1832688" y="1591431"/>
                    <a:pt x="1685415" y="1738704"/>
                    <a:pt x="1503744" y="1738704"/>
                  </a:cubicBezTo>
                  <a:lnTo>
                    <a:pt x="328944" y="1738704"/>
                  </a:lnTo>
                  <a:cubicBezTo>
                    <a:pt x="147273" y="1738704"/>
                    <a:pt x="0" y="1591431"/>
                    <a:pt x="0" y="1409760"/>
                  </a:cubicBezTo>
                  <a:lnTo>
                    <a:pt x="0" y="563904"/>
                  </a:lnTo>
                  <a:cubicBezTo>
                    <a:pt x="0" y="382233"/>
                    <a:pt x="147273" y="234960"/>
                    <a:pt x="328944" y="234960"/>
                  </a:cubicBezTo>
                  <a:lnTo>
                    <a:pt x="1503744" y="234960"/>
                  </a:lnTo>
                  <a:close/>
                  <a:moveTo>
                    <a:pt x="1503744" y="375936"/>
                  </a:moveTo>
                  <a:lnTo>
                    <a:pt x="328944" y="375936"/>
                  </a:lnTo>
                  <a:cubicBezTo>
                    <a:pt x="227091" y="375936"/>
                    <a:pt x="144158" y="456946"/>
                    <a:pt x="141065" y="558050"/>
                  </a:cubicBezTo>
                  <a:lnTo>
                    <a:pt x="140976" y="1409760"/>
                  </a:lnTo>
                  <a:cubicBezTo>
                    <a:pt x="140976" y="1511611"/>
                    <a:pt x="221986" y="1594542"/>
                    <a:pt x="323090" y="1597634"/>
                  </a:cubicBezTo>
                  <a:lnTo>
                    <a:pt x="1503744" y="1597728"/>
                  </a:lnTo>
                  <a:cubicBezTo>
                    <a:pt x="1605595" y="1597728"/>
                    <a:pt x="1688526" y="1516714"/>
                    <a:pt x="1691618" y="1415615"/>
                  </a:cubicBezTo>
                  <a:lnTo>
                    <a:pt x="1691712" y="1409760"/>
                  </a:lnTo>
                  <a:lnTo>
                    <a:pt x="1691712" y="563904"/>
                  </a:lnTo>
                  <a:cubicBezTo>
                    <a:pt x="1691712" y="462051"/>
                    <a:pt x="1610698" y="379118"/>
                    <a:pt x="1509599" y="376025"/>
                  </a:cubicBezTo>
                  <a:lnTo>
                    <a:pt x="1503744" y="375936"/>
                  </a:lnTo>
                  <a:close/>
                  <a:moveTo>
                    <a:pt x="1644720" y="0"/>
                  </a:moveTo>
                  <a:cubicBezTo>
                    <a:pt x="1878299" y="0"/>
                    <a:pt x="2067648" y="189351"/>
                    <a:pt x="2067648" y="422928"/>
                  </a:cubicBezTo>
                  <a:lnTo>
                    <a:pt x="2067648" y="1127808"/>
                  </a:lnTo>
                  <a:cubicBezTo>
                    <a:pt x="2067648" y="1246519"/>
                    <a:pt x="2012630" y="1352383"/>
                    <a:pt x="1926691" y="1421273"/>
                  </a:cubicBezTo>
                  <a:lnTo>
                    <a:pt x="1926672" y="469920"/>
                  </a:lnTo>
                  <a:cubicBezTo>
                    <a:pt x="1926672" y="294305"/>
                    <a:pt x="1789051" y="150832"/>
                    <a:pt x="1615773" y="141463"/>
                  </a:cubicBezTo>
                  <a:lnTo>
                    <a:pt x="1597728" y="140976"/>
                  </a:lnTo>
                  <a:lnTo>
                    <a:pt x="328944" y="140976"/>
                  </a:lnTo>
                  <a:cubicBezTo>
                    <a:pt x="325045" y="140976"/>
                    <a:pt x="321160" y="141044"/>
                    <a:pt x="317294" y="141178"/>
                  </a:cubicBezTo>
                  <a:cubicBezTo>
                    <a:pt x="386092" y="55144"/>
                    <a:pt x="492054" y="0"/>
                    <a:pt x="610896" y="0"/>
                  </a:cubicBezTo>
                  <a:lnTo>
                    <a:pt x="1644720" y="0"/>
                  </a:ln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94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49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CCDEE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CCA18CE4-D33A-383A-5480-DDBCF385A920}"/>
              </a:ext>
            </a:extLst>
          </p:cNvPr>
          <p:cNvGrpSpPr/>
          <p:nvPr/>
        </p:nvGrpSpPr>
        <p:grpSpPr>
          <a:xfrm>
            <a:off x="-717074" y="-1851169"/>
            <a:ext cx="15834360" cy="9572911"/>
            <a:chOff x="-717074" y="-1576849"/>
            <a:chExt cx="15834360" cy="9572911"/>
          </a:xfrm>
          <a:scene3d>
            <a:camera prst="perspectiveRelaxed">
              <a:rot lat="20700000" lon="0" rev="0"/>
            </a:camera>
            <a:lightRig rig="threePt" dir="t"/>
          </a:scene3d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42DFC63A-C13E-5644-FDC9-F014D66AEEFE}"/>
                </a:ext>
              </a:extLst>
            </p:cNvPr>
            <p:cNvSpPr>
              <a:spLocks/>
            </p:cNvSpPr>
            <p:nvPr/>
          </p:nvSpPr>
          <p:spPr>
            <a:xfrm>
              <a:off x="833151" y="-1056867"/>
              <a:ext cx="2172297" cy="1313690"/>
            </a:xfrm>
            <a:prstGeom prst="roundRect">
              <a:avLst>
                <a:gd name="adj" fmla="val 8435"/>
              </a:avLst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13AD2D1-5A61-6F6B-9EC9-4F8B011487F2}"/>
                </a:ext>
              </a:extLst>
            </p:cNvPr>
            <p:cNvSpPr txBox="1">
              <a:spLocks/>
            </p:cNvSpPr>
            <p:nvPr/>
          </p:nvSpPr>
          <p:spPr>
            <a:xfrm>
              <a:off x="340497" y="-1151765"/>
              <a:ext cx="408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1</a:t>
              </a:r>
              <a:endParaRPr lang="zh-CN" altLang="en-US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03191C5-D7C6-A517-4021-05F8CE08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717074" y="-1576849"/>
              <a:ext cx="15834360" cy="9572911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ECDC061-EC35-58B0-10F6-FA7F09A9A0D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6746" y="-37186"/>
              <a:ext cx="14280523" cy="6586097"/>
              <a:chOff x="681034" y="95061"/>
              <a:chExt cx="13038135" cy="6164921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33DD342E-826B-431D-A235-E502E6764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77" b="11877"/>
              <a:stretch/>
            </p:blipFill>
            <p:spPr>
              <a:xfrm>
                <a:off x="681040" y="98270"/>
                <a:ext cx="13038129" cy="6161712"/>
              </a:xfrm>
              <a:prstGeom prst="roundRect">
                <a:avLst>
                  <a:gd name="adj" fmla="val 2468"/>
                </a:avLst>
              </a:prstGeom>
              <a:ln>
                <a:noFill/>
              </a:ln>
              <a:effectLst/>
            </p:spPr>
          </p:pic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4B199F35-62AD-B4EF-532F-BFFFA956A9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81034" y="98270"/>
                <a:ext cx="13038129" cy="6161712"/>
              </a:xfrm>
              <a:prstGeom prst="roundRect">
                <a:avLst>
                  <a:gd name="adj" fmla="val 2467"/>
                </a:avLst>
              </a:prstGeom>
              <a:solidFill>
                <a:srgbClr val="FFFFFF">
                  <a:alpha val="60000"/>
                </a:srgbClr>
              </a:solidFill>
              <a:ln>
                <a:solidFill>
                  <a:srgbClr val="FD8C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9F699FB6-4501-330E-1E6B-929A2FC854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81034" y="95061"/>
                <a:ext cx="13038129" cy="6161712"/>
              </a:xfrm>
              <a:prstGeom prst="roundRect">
                <a:avLst>
                  <a:gd name="adj" fmla="val 2566"/>
                </a:avLst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5213E74-BD1D-3F95-1591-A463F04AB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6652" y="94164"/>
              <a:ext cx="268141" cy="24113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C01DF55-A91E-02CF-4113-620018474D05}"/>
                </a:ext>
              </a:extLst>
            </p:cNvPr>
            <p:cNvSpPr txBox="1">
              <a:spLocks/>
            </p:cNvSpPr>
            <p:nvPr/>
          </p:nvSpPr>
          <p:spPr>
            <a:xfrm>
              <a:off x="284018" y="604207"/>
              <a:ext cx="12620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文件   </a:t>
              </a:r>
              <a:r>
                <a:rPr lang="en-US" altLang="zh-CN" sz="1600" dirty="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 </a:t>
              </a:r>
              <a:r>
                <a:rPr lang="zh-CN" altLang="en-US" sz="1600" dirty="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 开始   插入   绘图   设计   切换   动画   幻灯片放映   录制   审阅   视图   帮助</a:t>
              </a:r>
              <a:r>
                <a:rPr lang="en-US" altLang="zh-CN" sz="1600" dirty="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		</a:t>
              </a:r>
              <a:endParaRPr lang="zh-CN" altLang="en-US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D19D640-1872-F0A2-8C11-42733370024A}"/>
                </a:ext>
              </a:extLst>
            </p:cNvPr>
            <p:cNvSpPr>
              <a:spLocks/>
            </p:cNvSpPr>
            <p:nvPr/>
          </p:nvSpPr>
          <p:spPr>
            <a:xfrm>
              <a:off x="12438980" y="638366"/>
              <a:ext cx="501389" cy="244791"/>
            </a:xfrm>
            <a:prstGeom prst="roundRect">
              <a:avLst>
                <a:gd name="adj" fmla="val 24302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2C00847-23E5-5A6E-39C1-DF7A9D6021EC}"/>
                </a:ext>
              </a:extLst>
            </p:cNvPr>
            <p:cNvSpPr>
              <a:spLocks/>
            </p:cNvSpPr>
            <p:nvPr/>
          </p:nvSpPr>
          <p:spPr>
            <a:xfrm>
              <a:off x="13040568" y="638366"/>
              <a:ext cx="390192" cy="244791"/>
            </a:xfrm>
            <a:prstGeom prst="roundRect">
              <a:avLst>
                <a:gd name="adj" fmla="val 24302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670061C9-0EAC-8F07-BC47-5BC73AB52CFB}"/>
                </a:ext>
              </a:extLst>
            </p:cNvPr>
            <p:cNvSpPr>
              <a:spLocks/>
            </p:cNvSpPr>
            <p:nvPr/>
          </p:nvSpPr>
          <p:spPr>
            <a:xfrm>
              <a:off x="13530957" y="638365"/>
              <a:ext cx="585035" cy="244791"/>
            </a:xfrm>
            <a:prstGeom prst="roundRect">
              <a:avLst>
                <a:gd name="adj" fmla="val 24302"/>
              </a:avLst>
            </a:prstGeom>
            <a:solidFill>
              <a:srgbClr val="FD8C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ECF7D90-8018-54C5-01EF-F3735411DA55}"/>
                </a:ext>
              </a:extLst>
            </p:cNvPr>
            <p:cNvCxnSpPr>
              <a:cxnSpLocks/>
            </p:cNvCxnSpPr>
            <p:nvPr/>
          </p:nvCxnSpPr>
          <p:spPr>
            <a:xfrm>
              <a:off x="320276" y="963344"/>
              <a:ext cx="137957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489C6EC-7221-845D-B4F8-52909AE1A1C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3065125" y="138196"/>
              <a:ext cx="1100892" cy="194126"/>
              <a:chOff x="5690057" y="3148647"/>
              <a:chExt cx="1199814" cy="218721"/>
            </a:xfrm>
            <a:solidFill>
              <a:schemeClr val="tx1">
                <a:lumMod val="75000"/>
                <a:lumOff val="25000"/>
              </a:schemeClr>
            </a:solidFill>
          </p:grpSpPr>
          <p:pic>
            <p:nvPicPr>
              <p:cNvPr id="34" name="图形 33">
                <a:extLst>
                  <a:ext uri="{FF2B5EF4-FFF2-40B4-BE49-F238E27FC236}">
                    <a16:creationId xmlns:a16="http://schemas.microsoft.com/office/drawing/2014/main" id="{C905A96F-6B3B-A483-94E0-471AD5623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97747" y="3148647"/>
                <a:ext cx="176545" cy="185863"/>
              </a:xfrm>
              <a:prstGeom prst="rect">
                <a:avLst/>
              </a:prstGeom>
            </p:spPr>
          </p:pic>
          <p:pic>
            <p:nvPicPr>
              <p:cNvPr id="36" name="图形 35">
                <a:extLst>
                  <a:ext uri="{FF2B5EF4-FFF2-40B4-BE49-F238E27FC236}">
                    <a16:creationId xmlns:a16="http://schemas.microsoft.com/office/drawing/2014/main" id="{03EE1AF3-E5C2-892B-92A1-FCE8E9096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690057" y="3181505"/>
                <a:ext cx="185863" cy="185863"/>
              </a:xfrm>
              <a:prstGeom prst="rect">
                <a:avLst/>
              </a:prstGeom>
            </p:spPr>
          </p:pic>
          <p:pic>
            <p:nvPicPr>
              <p:cNvPr id="38" name="图形 37">
                <a:extLst>
                  <a:ext uri="{FF2B5EF4-FFF2-40B4-BE49-F238E27FC236}">
                    <a16:creationId xmlns:a16="http://schemas.microsoft.com/office/drawing/2014/main" id="{86D622A7-6321-878A-C047-D4F94F358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704008" y="3148647"/>
                <a:ext cx="185863" cy="185863"/>
              </a:xfrm>
              <a:prstGeom prst="rect">
                <a:avLst/>
              </a:prstGeom>
            </p:spPr>
          </p:pic>
        </p:grp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613E4B6-43D0-CBFD-01FE-561058B00037}"/>
                </a:ext>
              </a:extLst>
            </p:cNvPr>
            <p:cNvCxnSpPr>
              <a:cxnSpLocks/>
            </p:cNvCxnSpPr>
            <p:nvPr/>
          </p:nvCxnSpPr>
          <p:spPr>
            <a:xfrm>
              <a:off x="3395743" y="1065575"/>
              <a:ext cx="0" cy="51914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197CC8F9-A838-FDEF-107D-49E7FDE0303E}"/>
                </a:ext>
              </a:extLst>
            </p:cNvPr>
            <p:cNvSpPr>
              <a:spLocks/>
            </p:cNvSpPr>
            <p:nvPr/>
          </p:nvSpPr>
          <p:spPr>
            <a:xfrm>
              <a:off x="4905443" y="69038"/>
              <a:ext cx="4625379" cy="334621"/>
            </a:xfrm>
            <a:prstGeom prst="roundRect">
              <a:avLst/>
            </a:prstGeom>
            <a:solidFill>
              <a:srgbClr val="FFFFFF">
                <a:alpha val="56863"/>
              </a:srgb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r="5400000" algn="t" rotWithShape="0">
                <a:schemeClr val="bg1">
                  <a:lumMod val="50000"/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0501D64-0D67-E314-232E-A8A74BFC62DD}"/>
                </a:ext>
              </a:extLst>
            </p:cNvPr>
            <p:cNvSpPr>
              <a:spLocks/>
            </p:cNvSpPr>
            <p:nvPr/>
          </p:nvSpPr>
          <p:spPr>
            <a:xfrm>
              <a:off x="4653718" y="1200259"/>
              <a:ext cx="8105128" cy="48996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777D037-0835-7293-9650-97AEADF3C4B2}"/>
                </a:ext>
              </a:extLst>
            </p:cNvPr>
            <p:cNvSpPr txBox="1">
              <a:spLocks/>
            </p:cNvSpPr>
            <p:nvPr/>
          </p:nvSpPr>
          <p:spPr>
            <a:xfrm>
              <a:off x="544792" y="62112"/>
              <a:ext cx="3733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Rajdhani Semibold" panose="02000000000000000000" pitchFamily="2" charset="0"/>
                  <a:ea typeface="字魂创粗黑(商用需授权)" panose="00000500000000000000" pitchFamily="2" charset="-122"/>
                  <a:cs typeface="Rajdhani Semibold" panose="02000000000000000000" pitchFamily="2" charset="0"/>
                </a:rPr>
                <a:t>PowerPoint		</a:t>
              </a:r>
              <a:r>
                <a:rPr lang="zh-CN" altLang="en-US" sz="1600" dirty="0">
                  <a:latin typeface="Rajdhani Medium" panose="02000000000000000000" pitchFamily="50" charset="0"/>
                  <a:ea typeface="字魂创粗黑(商用需授权)" panose="00000500000000000000" pitchFamily="2" charset="-122"/>
                  <a:cs typeface="Rajdhani Medium" panose="02000000000000000000" pitchFamily="50" charset="0"/>
                </a:rPr>
                <a:t>黑屏</a:t>
              </a:r>
              <a:r>
                <a:rPr lang="en-US" altLang="zh-CN" sz="1600" dirty="0">
                  <a:latin typeface="Rajdhani Medium" panose="02000000000000000000" pitchFamily="50" charset="0"/>
                  <a:ea typeface="字魂创粗黑(商用需授权)" panose="00000500000000000000" pitchFamily="2" charset="-122"/>
                  <a:cs typeface="Rajdhani Medium" panose="02000000000000000000" pitchFamily="50" charset="0"/>
                </a:rPr>
                <a:t>3.pptx</a:t>
              </a:r>
              <a:endParaRPr lang="zh-CN" altLang="en-US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51D3FFA-BEA8-72ED-32A8-189BFB9147BA}"/>
                </a:ext>
              </a:extLst>
            </p:cNvPr>
            <p:cNvSpPr txBox="1">
              <a:spLocks/>
            </p:cNvSpPr>
            <p:nvPr/>
          </p:nvSpPr>
          <p:spPr>
            <a:xfrm>
              <a:off x="337511" y="311109"/>
              <a:ext cx="408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F24D9D3-D533-545A-8B98-57A5B49FFC53}"/>
                </a:ext>
              </a:extLst>
            </p:cNvPr>
            <p:cNvSpPr>
              <a:spLocks/>
            </p:cNvSpPr>
            <p:nvPr/>
          </p:nvSpPr>
          <p:spPr>
            <a:xfrm>
              <a:off x="784083" y="1841115"/>
              <a:ext cx="2246499" cy="1381448"/>
            </a:xfrm>
            <a:prstGeom prst="roundRect">
              <a:avLst>
                <a:gd name="adj" fmla="val 9899"/>
              </a:avLst>
            </a:prstGeom>
            <a:noFill/>
            <a:ln w="38100"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9C564B2-4055-7A1B-146E-9E26E470133A}"/>
                </a:ext>
              </a:extLst>
            </p:cNvPr>
            <p:cNvSpPr>
              <a:spLocks/>
            </p:cNvSpPr>
            <p:nvPr/>
          </p:nvSpPr>
          <p:spPr>
            <a:xfrm>
              <a:off x="828541" y="4801994"/>
              <a:ext cx="2172297" cy="1313690"/>
            </a:xfrm>
            <a:prstGeom prst="roundRect">
              <a:avLst>
                <a:gd name="adj" fmla="val 8435"/>
              </a:avLst>
            </a:prstGeom>
            <a:blipFill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533228F-73AF-4900-A73F-F5B62BE8215F}"/>
                </a:ext>
              </a:extLst>
            </p:cNvPr>
            <p:cNvSpPr txBox="1">
              <a:spLocks/>
            </p:cNvSpPr>
            <p:nvPr/>
          </p:nvSpPr>
          <p:spPr>
            <a:xfrm>
              <a:off x="335887" y="4707095"/>
              <a:ext cx="408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5</a:t>
              </a:r>
              <a:endParaRPr lang="zh-CN" altLang="en-US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50CBBA80-F9AE-D63F-7F9D-F8AC049D31CD}"/>
                </a:ext>
              </a:extLst>
            </p:cNvPr>
            <p:cNvSpPr>
              <a:spLocks/>
            </p:cNvSpPr>
            <p:nvPr/>
          </p:nvSpPr>
          <p:spPr>
            <a:xfrm>
              <a:off x="828541" y="1873707"/>
              <a:ext cx="2172297" cy="1313690"/>
            </a:xfrm>
            <a:prstGeom prst="roundRect">
              <a:avLst>
                <a:gd name="adj" fmla="val 8435"/>
              </a:avLst>
            </a:prstGeom>
            <a:blipFill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8811DD7-D7AF-7E90-A172-FFDA72A5BF0C}"/>
                </a:ext>
              </a:extLst>
            </p:cNvPr>
            <p:cNvSpPr txBox="1">
              <a:spLocks/>
            </p:cNvSpPr>
            <p:nvPr/>
          </p:nvSpPr>
          <p:spPr>
            <a:xfrm>
              <a:off x="335887" y="1778810"/>
              <a:ext cx="408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3</a:t>
              </a:r>
              <a:endParaRPr lang="zh-CN" altLang="en-US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BD0A312-5C6D-C9C7-D9DB-F077AFDAAA78}"/>
                </a:ext>
              </a:extLst>
            </p:cNvPr>
            <p:cNvSpPr>
              <a:spLocks/>
            </p:cNvSpPr>
            <p:nvPr/>
          </p:nvSpPr>
          <p:spPr>
            <a:xfrm>
              <a:off x="828541" y="3319747"/>
              <a:ext cx="2172297" cy="1313690"/>
            </a:xfrm>
            <a:prstGeom prst="roundRect">
              <a:avLst>
                <a:gd name="adj" fmla="val 8435"/>
              </a:avLst>
            </a:prstGeom>
            <a:blipFill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65DE77B-89A5-738B-A119-940D0A58E24D}"/>
                </a:ext>
              </a:extLst>
            </p:cNvPr>
            <p:cNvSpPr txBox="1">
              <a:spLocks/>
            </p:cNvSpPr>
            <p:nvPr/>
          </p:nvSpPr>
          <p:spPr>
            <a:xfrm>
              <a:off x="343078" y="3278274"/>
              <a:ext cx="408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Rajdhani Semibold" panose="02000000000000000000" pitchFamily="2" charset="0"/>
                  <a:cs typeface="Rajdhani Semibold" panose="02000000000000000000" pitchFamily="2" charset="0"/>
                </a:rPr>
                <a:t>4</a:t>
              </a:r>
              <a:endParaRPr lang="zh-CN" altLang="en-US" dirty="0">
                <a:latin typeface="Rajdhani Semibold" panose="02000000000000000000" pitchFamily="2" charset="0"/>
                <a:cs typeface="Rajdhani Semibold" panose="02000000000000000000" pitchFamily="2" charset="0"/>
              </a:endParaRPr>
            </a:p>
          </p:txBody>
        </p:sp>
        <p:grpSp>
          <p:nvGrpSpPr>
            <p:cNvPr id="64" name="组合 63及以下">
              <a:extLst>
                <a:ext uri="{FF2B5EF4-FFF2-40B4-BE49-F238E27FC236}">
                  <a16:creationId xmlns:a16="http://schemas.microsoft.com/office/drawing/2014/main" id="{3E944A76-E728-07C6-C83B-9A65B28540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86739" y="6340731"/>
              <a:ext cx="14320309" cy="230832"/>
              <a:chOff x="697224" y="6107460"/>
              <a:chExt cx="13058220" cy="217605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9C4BFF22-07E5-9AD4-BCB0-96DFB2ABF2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97224" y="6110663"/>
                <a:ext cx="13021933" cy="193033"/>
                <a:chOff x="697224" y="6110663"/>
                <a:chExt cx="13021933" cy="193033"/>
              </a:xfrm>
            </p:grpSpPr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872F53E-4038-7066-342E-6C33009969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7224" y="6110663"/>
                  <a:ext cx="13021933" cy="193033"/>
                </a:xfrm>
                <a:custGeom>
                  <a:avLst/>
                  <a:gdLst>
                    <a:gd name="connsiteX0" fmla="*/ 0 w 13005753"/>
                    <a:gd name="connsiteY0" fmla="*/ 0 h 193033"/>
                    <a:gd name="connsiteX1" fmla="*/ 13005753 w 13005753"/>
                    <a:gd name="connsiteY1" fmla="*/ 0 h 193033"/>
                    <a:gd name="connsiteX2" fmla="*/ 13005753 w 13005753"/>
                    <a:gd name="connsiteY2" fmla="*/ 37035 h 193033"/>
                    <a:gd name="connsiteX3" fmla="*/ 12908502 w 13005753"/>
                    <a:gd name="connsiteY3" fmla="*/ 183753 h 193033"/>
                    <a:gd name="connsiteX4" fmla="*/ 12862536 w 13005753"/>
                    <a:gd name="connsiteY4" fmla="*/ 193033 h 193033"/>
                    <a:gd name="connsiteX5" fmla="*/ 127036 w 13005753"/>
                    <a:gd name="connsiteY5" fmla="*/ 193033 h 193033"/>
                    <a:gd name="connsiteX6" fmla="*/ 81070 w 13005753"/>
                    <a:gd name="connsiteY6" fmla="*/ 183753 h 193033"/>
                    <a:gd name="connsiteX7" fmla="*/ 30457 w 13005753"/>
                    <a:gd name="connsiteY7" fmla="*/ 149629 h 193033"/>
                    <a:gd name="connsiteX8" fmla="*/ 0 w 13005753"/>
                    <a:gd name="connsiteY8" fmla="*/ 104455 h 19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05753" h="193033">
                      <a:moveTo>
                        <a:pt x="0" y="0"/>
                      </a:moveTo>
                      <a:lnTo>
                        <a:pt x="13005753" y="0"/>
                      </a:lnTo>
                      <a:lnTo>
                        <a:pt x="13005753" y="37035"/>
                      </a:lnTo>
                      <a:cubicBezTo>
                        <a:pt x="13005753" y="102991"/>
                        <a:pt x="12965652" y="159581"/>
                        <a:pt x="12908502" y="183753"/>
                      </a:cubicBezTo>
                      <a:lnTo>
                        <a:pt x="12862536" y="193033"/>
                      </a:lnTo>
                      <a:lnTo>
                        <a:pt x="127036" y="193033"/>
                      </a:lnTo>
                      <a:lnTo>
                        <a:pt x="81070" y="183753"/>
                      </a:lnTo>
                      <a:cubicBezTo>
                        <a:pt x="62020" y="175696"/>
                        <a:pt x="44864" y="164036"/>
                        <a:pt x="30457" y="149629"/>
                      </a:cubicBezTo>
                      <a:lnTo>
                        <a:pt x="0" y="10445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35F9A14-89F8-6A55-AC2D-851AD02A0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16401" y="6117225"/>
                  <a:ext cx="1499959" cy="179682"/>
                </a:xfrm>
                <a:prstGeom prst="rect">
                  <a:avLst/>
                </a:prstGeom>
              </p:spPr>
            </p:pic>
          </p:grp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EC2AADC-23D8-1368-C2B3-5C6C881B88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31600" y="6174746"/>
                <a:ext cx="1848544" cy="837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2ACF70E-B38C-A4EB-2FC3-2434F4534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17696" y="6185133"/>
                <a:ext cx="62865" cy="62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" dir="5400000" sx="97000" sy="97000" algn="t" rotWithShape="0">
                  <a:schemeClr val="bg1">
                    <a:lumMod val="65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972F2DA-1B6E-7E31-8512-5FCDF0D4E5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7227" y="6205808"/>
                <a:ext cx="21600" cy="21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DBD8B8E-FCD7-4F74-6AB4-63E44A0F2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3858" y="6107460"/>
                <a:ext cx="411586" cy="217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66%</a:t>
                </a:r>
                <a:endParaRPr lang="zh-CN" altLang="en-US" sz="9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</p:grp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70B4B35D-31D8-86D5-7424-62916D89EC92}"/>
                </a:ext>
              </a:extLst>
            </p:cNvPr>
            <p:cNvSpPr/>
            <p:nvPr/>
          </p:nvSpPr>
          <p:spPr>
            <a:xfrm>
              <a:off x="830166" y="963328"/>
              <a:ext cx="2172297" cy="756369"/>
            </a:xfrm>
            <a:custGeom>
              <a:avLst/>
              <a:gdLst>
                <a:gd name="connsiteX0" fmla="*/ 0 w 2172297"/>
                <a:gd name="connsiteY0" fmla="*/ 0 h 756369"/>
                <a:gd name="connsiteX1" fmla="*/ 2172297 w 2172297"/>
                <a:gd name="connsiteY1" fmla="*/ 0 h 756369"/>
                <a:gd name="connsiteX2" fmla="*/ 2172297 w 2172297"/>
                <a:gd name="connsiteY2" fmla="*/ 645559 h 756369"/>
                <a:gd name="connsiteX3" fmla="*/ 2061487 w 2172297"/>
                <a:gd name="connsiteY3" fmla="*/ 756369 h 756369"/>
                <a:gd name="connsiteX4" fmla="*/ 110810 w 2172297"/>
                <a:gd name="connsiteY4" fmla="*/ 756369 h 756369"/>
                <a:gd name="connsiteX5" fmla="*/ 0 w 2172297"/>
                <a:gd name="connsiteY5" fmla="*/ 645559 h 75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97" h="756369">
                  <a:moveTo>
                    <a:pt x="0" y="0"/>
                  </a:moveTo>
                  <a:lnTo>
                    <a:pt x="2172297" y="0"/>
                  </a:lnTo>
                  <a:lnTo>
                    <a:pt x="2172297" y="645559"/>
                  </a:lnTo>
                  <a:cubicBezTo>
                    <a:pt x="2172297" y="706758"/>
                    <a:pt x="2122686" y="756369"/>
                    <a:pt x="2061487" y="756369"/>
                  </a:cubicBezTo>
                  <a:lnTo>
                    <a:pt x="110810" y="756369"/>
                  </a:lnTo>
                  <a:cubicBezTo>
                    <a:pt x="49611" y="756369"/>
                    <a:pt x="0" y="706758"/>
                    <a:pt x="0" y="645559"/>
                  </a:cubicBezTo>
                  <a:close/>
                </a:path>
              </a:pathLst>
            </a:custGeom>
            <a:blipFill dpi="0" rotWithShape="1">
              <a:blip r:embed="rId18"/>
              <a:srcRect/>
              <a:tile tx="0" ty="-565150" sx="47000" sy="47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B042A2D-E608-8E71-EE6B-5660BC885D53}"/>
              </a:ext>
            </a:extLst>
          </p:cNvPr>
          <p:cNvGrpSpPr/>
          <p:nvPr/>
        </p:nvGrpSpPr>
        <p:grpSpPr>
          <a:xfrm>
            <a:off x="4965849" y="1224460"/>
            <a:ext cx="7242995" cy="4052890"/>
            <a:chOff x="2470222" y="396035"/>
            <a:chExt cx="9483669" cy="5306682"/>
          </a:xfrm>
          <a:scene3d>
            <a:camera prst="perspectiveAbove"/>
            <a:lightRig rig="threePt" dir="t"/>
          </a:scene3d>
        </p:grpSpPr>
        <p:grpSp>
          <p:nvGrpSpPr>
            <p:cNvPr id="32" name="Quit bot">
              <a:extLst>
                <a:ext uri="{FF2B5EF4-FFF2-40B4-BE49-F238E27FC236}">
                  <a16:creationId xmlns:a16="http://schemas.microsoft.com/office/drawing/2014/main" id="{9F7EF60C-54A7-EFC0-7577-20564C453D99}"/>
                </a:ext>
              </a:extLst>
            </p:cNvPr>
            <p:cNvGrpSpPr/>
            <p:nvPr/>
          </p:nvGrpSpPr>
          <p:grpSpPr>
            <a:xfrm>
              <a:off x="2936670" y="4814540"/>
              <a:ext cx="3386925" cy="531027"/>
              <a:chOff x="817891" y="4212581"/>
              <a:chExt cx="2986999" cy="468324"/>
            </a:xfrm>
          </p:grpSpPr>
          <p:sp>
            <p:nvSpPr>
              <p:cNvPr id="59" name="矩形: 圆角 58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A8712F19-DB6B-965D-333E-5EE66335B660}"/>
                  </a:ext>
                </a:extLst>
              </p:cNvPr>
              <p:cNvSpPr/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04800" dist="50800" dir="5400000" sx="95000" sy="95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/>
                <a:r>
                  <a:rPr lang="zh-CN" altLang="en-US" sz="12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60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5C8F0BF1-54C2-C794-C90A-7F5D13AFA32D}"/>
                  </a:ext>
                </a:extLst>
              </p:cNvPr>
              <p:cNvSpPr/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0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33" name="More-opin bot">
              <a:extLst>
                <a:ext uri="{FF2B5EF4-FFF2-40B4-BE49-F238E27FC236}">
                  <a16:creationId xmlns:a16="http://schemas.microsoft.com/office/drawing/2014/main" id="{D20A8EDD-9DF5-61C7-015E-AD8FD278A374}"/>
                </a:ext>
              </a:extLst>
            </p:cNvPr>
            <p:cNvGrpSpPr/>
            <p:nvPr/>
          </p:nvGrpSpPr>
          <p:grpSpPr>
            <a:xfrm>
              <a:off x="2943364" y="4168437"/>
              <a:ext cx="3386925" cy="531027"/>
              <a:chOff x="817891" y="3676231"/>
              <a:chExt cx="2986999" cy="468324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B56C565A-FF48-B825-F89C-EB93D6C1BD62}"/>
                  </a:ext>
                </a:extLst>
              </p:cNvPr>
              <p:cNvSpPr/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  <a:alpha val="50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>
                  <a:defRPr/>
                </a:pPr>
                <a:r>
                  <a:rPr lang="zh-CN" altLang="en-US" sz="12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58" name="图形 57">
                <a:extLst>
                  <a:ext uri="{FF2B5EF4-FFF2-40B4-BE49-F238E27FC236}">
                    <a16:creationId xmlns:a16="http://schemas.microsoft.com/office/drawing/2014/main" id="{CD03E30F-63D4-46EB-DCE7-FC9CE6B28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grpSp>
          <p:nvGrpSpPr>
            <p:cNvPr id="35" name="More opin items">
              <a:extLst>
                <a:ext uri="{FF2B5EF4-FFF2-40B4-BE49-F238E27FC236}">
                  <a16:creationId xmlns:a16="http://schemas.microsoft.com/office/drawing/2014/main" id="{E88D7F35-8C24-CF95-CE4A-F09B98A59441}"/>
                </a:ext>
              </a:extLst>
            </p:cNvPr>
            <p:cNvGrpSpPr/>
            <p:nvPr/>
          </p:nvGrpSpPr>
          <p:grpSpPr>
            <a:xfrm>
              <a:off x="2936670" y="3385613"/>
              <a:ext cx="3386925" cy="531027"/>
              <a:chOff x="811987" y="2985842"/>
              <a:chExt cx="2986999" cy="468324"/>
            </a:xfrm>
          </p:grpSpPr>
          <p:sp>
            <p:nvSpPr>
              <p:cNvPr id="45" name="矩形: 圆角 4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8AC68C3-0408-EE6E-5201-31EE92128CAE}"/>
                  </a:ext>
                </a:extLst>
              </p:cNvPr>
              <p:cNvSpPr/>
              <p:nvPr/>
            </p:nvSpPr>
            <p:spPr>
              <a:xfrm>
                <a:off x="811987" y="2985842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  <a:alpha val="50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/>
                <a:r>
                  <a:rPr lang="zh-CN" altLang="en-US" sz="12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关于</a:t>
                </a:r>
              </a:p>
            </p:txBody>
          </p:sp>
          <p:sp>
            <p:nvSpPr>
              <p:cNvPr id="47" name="图形 2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934910B-47E2-8A05-CF9D-A5E52C6A3BBB}"/>
                  </a:ext>
                </a:extLst>
              </p:cNvPr>
              <p:cNvSpPr/>
              <p:nvPr/>
            </p:nvSpPr>
            <p:spPr>
              <a:xfrm>
                <a:off x="3518570" y="3135928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10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42" name="Title-more">
              <a:extLst>
                <a:ext uri="{FF2B5EF4-FFF2-40B4-BE49-F238E27FC236}">
                  <a16:creationId xmlns:a16="http://schemas.microsoft.com/office/drawing/2014/main" id="{AF6943A7-1402-D79B-8163-A864932D0201}"/>
                </a:ext>
              </a:extLst>
            </p:cNvPr>
            <p:cNvSpPr txBox="1"/>
            <p:nvPr/>
          </p:nvSpPr>
          <p:spPr>
            <a:xfrm>
              <a:off x="2851495" y="396035"/>
              <a:ext cx="1438798" cy="4432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更多选项</a:t>
              </a:r>
              <a:endParaRPr lang="en-US" altLang="zh-CN" sz="16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43" name="ic_cencel">
              <a:extLst>
                <a:ext uri="{FF2B5EF4-FFF2-40B4-BE49-F238E27FC236}">
                  <a16:creationId xmlns:a16="http://schemas.microsoft.com/office/drawing/2014/main" id="{CF11FB40-20F1-8D41-8490-FC0B6FF7F204}"/>
                </a:ext>
              </a:extLst>
            </p:cNvPr>
            <p:cNvSpPr/>
            <p:nvPr/>
          </p:nvSpPr>
          <p:spPr>
            <a:xfrm>
              <a:off x="2470222" y="509071"/>
              <a:ext cx="189578" cy="189578"/>
            </a:xfrm>
            <a:custGeom>
              <a:avLst/>
              <a:gdLst>
                <a:gd name="connsiteX0" fmla="*/ 150267 w 152359"/>
                <a:gd name="connsiteY0" fmla="*/ 2092 h 152359"/>
                <a:gd name="connsiteX1" fmla="*/ 150267 w 152359"/>
                <a:gd name="connsiteY1" fmla="*/ 12195 h 152359"/>
                <a:gd name="connsiteX2" fmla="*/ 12195 w 152359"/>
                <a:gd name="connsiteY2" fmla="*/ 150267 h 152359"/>
                <a:gd name="connsiteX3" fmla="*/ 2092 w 152359"/>
                <a:gd name="connsiteY3" fmla="*/ 150267 h 152359"/>
                <a:gd name="connsiteX4" fmla="*/ 2092 w 152359"/>
                <a:gd name="connsiteY4" fmla="*/ 140164 h 152359"/>
                <a:gd name="connsiteX5" fmla="*/ 66078 w 152359"/>
                <a:gd name="connsiteY5" fmla="*/ 76175 h 152359"/>
                <a:gd name="connsiteX6" fmla="*/ 2092 w 152359"/>
                <a:gd name="connsiteY6" fmla="*/ 12195 h 152359"/>
                <a:gd name="connsiteX7" fmla="*/ 2092 w 152359"/>
                <a:gd name="connsiteY7" fmla="*/ 2092 h 152359"/>
                <a:gd name="connsiteX8" fmla="*/ 12195 w 152359"/>
                <a:gd name="connsiteY8" fmla="*/ 2092 h 152359"/>
                <a:gd name="connsiteX9" fmla="*/ 76179 w 152359"/>
                <a:gd name="connsiteY9" fmla="*/ 66073 h 152359"/>
                <a:gd name="connsiteX10" fmla="*/ 140164 w 152359"/>
                <a:gd name="connsiteY10" fmla="*/ 2092 h 152359"/>
                <a:gd name="connsiteX11" fmla="*/ 150267 w 152359"/>
                <a:gd name="connsiteY11" fmla="*/ 2092 h 152359"/>
                <a:gd name="connsiteX12" fmla="*/ 150267 w 152359"/>
                <a:gd name="connsiteY12" fmla="*/ 140164 h 152359"/>
                <a:gd name="connsiteX13" fmla="*/ 150267 w 152359"/>
                <a:gd name="connsiteY13" fmla="*/ 150267 h 152359"/>
                <a:gd name="connsiteX14" fmla="*/ 140164 w 152359"/>
                <a:gd name="connsiteY14" fmla="*/ 150267 h 152359"/>
                <a:gd name="connsiteX15" fmla="*/ 82917 w 152359"/>
                <a:gd name="connsiteY15" fmla="*/ 93016 h 152359"/>
                <a:gd name="connsiteX16" fmla="*/ 93018 w 152359"/>
                <a:gd name="connsiteY16" fmla="*/ 82915 h 152359"/>
                <a:gd name="connsiteX17" fmla="*/ 150267 w 152359"/>
                <a:gd name="connsiteY17" fmla="*/ 140164 h 15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359" h="152359">
                  <a:moveTo>
                    <a:pt x="150267" y="2092"/>
                  </a:moveTo>
                  <a:cubicBezTo>
                    <a:pt x="153057" y="4882"/>
                    <a:pt x="153057" y="9405"/>
                    <a:pt x="150267" y="12195"/>
                  </a:cubicBezTo>
                  <a:lnTo>
                    <a:pt x="12195" y="150267"/>
                  </a:lnTo>
                  <a:cubicBezTo>
                    <a:pt x="9405" y="153057"/>
                    <a:pt x="4882" y="153057"/>
                    <a:pt x="2092" y="150267"/>
                  </a:cubicBezTo>
                  <a:cubicBezTo>
                    <a:pt x="-697" y="147477"/>
                    <a:pt x="-697" y="142954"/>
                    <a:pt x="2092" y="140164"/>
                  </a:cubicBezTo>
                  <a:lnTo>
                    <a:pt x="66078" y="76175"/>
                  </a:lnTo>
                  <a:lnTo>
                    <a:pt x="2092" y="12195"/>
                  </a:lnTo>
                  <a:cubicBezTo>
                    <a:pt x="-697" y="9405"/>
                    <a:pt x="-697" y="4882"/>
                    <a:pt x="2092" y="2092"/>
                  </a:cubicBezTo>
                  <a:cubicBezTo>
                    <a:pt x="4882" y="-697"/>
                    <a:pt x="9405" y="-697"/>
                    <a:pt x="12195" y="2092"/>
                  </a:cubicBezTo>
                  <a:lnTo>
                    <a:pt x="76179" y="66073"/>
                  </a:lnTo>
                  <a:lnTo>
                    <a:pt x="140164" y="2092"/>
                  </a:lnTo>
                  <a:cubicBezTo>
                    <a:pt x="142954" y="-697"/>
                    <a:pt x="147477" y="-697"/>
                    <a:pt x="150267" y="2092"/>
                  </a:cubicBezTo>
                  <a:close/>
                  <a:moveTo>
                    <a:pt x="150267" y="140164"/>
                  </a:moveTo>
                  <a:cubicBezTo>
                    <a:pt x="153057" y="142954"/>
                    <a:pt x="153057" y="147477"/>
                    <a:pt x="150267" y="150267"/>
                  </a:cubicBezTo>
                  <a:cubicBezTo>
                    <a:pt x="147477" y="153057"/>
                    <a:pt x="142954" y="153057"/>
                    <a:pt x="140164" y="150267"/>
                  </a:cubicBezTo>
                  <a:lnTo>
                    <a:pt x="82917" y="93016"/>
                  </a:lnTo>
                  <a:lnTo>
                    <a:pt x="93018" y="82915"/>
                  </a:lnTo>
                  <a:lnTo>
                    <a:pt x="150267" y="14016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1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44" name="ic_dd">
              <a:extLst>
                <a:ext uri="{FF2B5EF4-FFF2-40B4-BE49-F238E27FC236}">
                  <a16:creationId xmlns:a16="http://schemas.microsoft.com/office/drawing/2014/main" id="{44946D2D-FF23-3D76-E790-08F814661490}"/>
                </a:ext>
              </a:extLst>
            </p:cNvPr>
            <p:cNvSpPr/>
            <p:nvPr/>
          </p:nvSpPr>
          <p:spPr>
            <a:xfrm>
              <a:off x="9609408" y="3731220"/>
              <a:ext cx="2344483" cy="1971497"/>
            </a:xfrm>
            <a:custGeom>
              <a:avLst/>
              <a:gdLst>
                <a:gd name="connsiteX0" fmla="*/ 1503744 w 2067648"/>
                <a:gd name="connsiteY0" fmla="*/ 234960 h 1738704"/>
                <a:gd name="connsiteX1" fmla="*/ 1832688 w 2067648"/>
                <a:gd name="connsiteY1" fmla="*/ 563904 h 1738704"/>
                <a:gd name="connsiteX2" fmla="*/ 1832688 w 2067648"/>
                <a:gd name="connsiteY2" fmla="*/ 1409760 h 1738704"/>
                <a:gd name="connsiteX3" fmla="*/ 1503744 w 2067648"/>
                <a:gd name="connsiteY3" fmla="*/ 1738704 h 1738704"/>
                <a:gd name="connsiteX4" fmla="*/ 328944 w 2067648"/>
                <a:gd name="connsiteY4" fmla="*/ 1738704 h 1738704"/>
                <a:gd name="connsiteX5" fmla="*/ 0 w 2067648"/>
                <a:gd name="connsiteY5" fmla="*/ 1409760 h 1738704"/>
                <a:gd name="connsiteX6" fmla="*/ 0 w 2067648"/>
                <a:gd name="connsiteY6" fmla="*/ 563904 h 1738704"/>
                <a:gd name="connsiteX7" fmla="*/ 328944 w 2067648"/>
                <a:gd name="connsiteY7" fmla="*/ 234960 h 1738704"/>
                <a:gd name="connsiteX8" fmla="*/ 1503744 w 2067648"/>
                <a:gd name="connsiteY8" fmla="*/ 234960 h 1738704"/>
                <a:gd name="connsiteX9" fmla="*/ 1503744 w 2067648"/>
                <a:gd name="connsiteY9" fmla="*/ 375936 h 1738704"/>
                <a:gd name="connsiteX10" fmla="*/ 328944 w 2067648"/>
                <a:gd name="connsiteY10" fmla="*/ 375936 h 1738704"/>
                <a:gd name="connsiteX11" fmla="*/ 141065 w 2067648"/>
                <a:gd name="connsiteY11" fmla="*/ 558050 h 1738704"/>
                <a:gd name="connsiteX12" fmla="*/ 140976 w 2067648"/>
                <a:gd name="connsiteY12" fmla="*/ 1409760 h 1738704"/>
                <a:gd name="connsiteX13" fmla="*/ 323090 w 2067648"/>
                <a:gd name="connsiteY13" fmla="*/ 1597634 h 1738704"/>
                <a:gd name="connsiteX14" fmla="*/ 1503744 w 2067648"/>
                <a:gd name="connsiteY14" fmla="*/ 1597728 h 1738704"/>
                <a:gd name="connsiteX15" fmla="*/ 1691618 w 2067648"/>
                <a:gd name="connsiteY15" fmla="*/ 1415615 h 1738704"/>
                <a:gd name="connsiteX16" fmla="*/ 1691712 w 2067648"/>
                <a:gd name="connsiteY16" fmla="*/ 1409760 h 1738704"/>
                <a:gd name="connsiteX17" fmla="*/ 1691712 w 2067648"/>
                <a:gd name="connsiteY17" fmla="*/ 563904 h 1738704"/>
                <a:gd name="connsiteX18" fmla="*/ 1509599 w 2067648"/>
                <a:gd name="connsiteY18" fmla="*/ 376025 h 1738704"/>
                <a:gd name="connsiteX19" fmla="*/ 1503744 w 2067648"/>
                <a:gd name="connsiteY19" fmla="*/ 375936 h 1738704"/>
                <a:gd name="connsiteX20" fmla="*/ 1644720 w 2067648"/>
                <a:gd name="connsiteY20" fmla="*/ 0 h 1738704"/>
                <a:gd name="connsiteX21" fmla="*/ 2067648 w 2067648"/>
                <a:gd name="connsiteY21" fmla="*/ 422928 h 1738704"/>
                <a:gd name="connsiteX22" fmla="*/ 2067648 w 2067648"/>
                <a:gd name="connsiteY22" fmla="*/ 1127808 h 1738704"/>
                <a:gd name="connsiteX23" fmla="*/ 1926691 w 2067648"/>
                <a:gd name="connsiteY23" fmla="*/ 1421273 h 1738704"/>
                <a:gd name="connsiteX24" fmla="*/ 1926672 w 2067648"/>
                <a:gd name="connsiteY24" fmla="*/ 469920 h 1738704"/>
                <a:gd name="connsiteX25" fmla="*/ 1615773 w 2067648"/>
                <a:gd name="connsiteY25" fmla="*/ 141463 h 1738704"/>
                <a:gd name="connsiteX26" fmla="*/ 1597728 w 2067648"/>
                <a:gd name="connsiteY26" fmla="*/ 140976 h 1738704"/>
                <a:gd name="connsiteX27" fmla="*/ 328944 w 2067648"/>
                <a:gd name="connsiteY27" fmla="*/ 140976 h 1738704"/>
                <a:gd name="connsiteX28" fmla="*/ 317294 w 2067648"/>
                <a:gd name="connsiteY28" fmla="*/ 141178 h 1738704"/>
                <a:gd name="connsiteX29" fmla="*/ 610896 w 2067648"/>
                <a:gd name="connsiteY29" fmla="*/ 0 h 1738704"/>
                <a:gd name="connsiteX30" fmla="*/ 1644720 w 2067648"/>
                <a:gd name="connsiteY30" fmla="*/ 0 h 17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67648" h="1738704">
                  <a:moveTo>
                    <a:pt x="1503744" y="234960"/>
                  </a:moveTo>
                  <a:cubicBezTo>
                    <a:pt x="1685415" y="234960"/>
                    <a:pt x="1832688" y="382233"/>
                    <a:pt x="1832688" y="563904"/>
                  </a:cubicBezTo>
                  <a:lnTo>
                    <a:pt x="1832688" y="1409760"/>
                  </a:lnTo>
                  <a:cubicBezTo>
                    <a:pt x="1832688" y="1591431"/>
                    <a:pt x="1685415" y="1738704"/>
                    <a:pt x="1503744" y="1738704"/>
                  </a:cubicBezTo>
                  <a:lnTo>
                    <a:pt x="328944" y="1738704"/>
                  </a:lnTo>
                  <a:cubicBezTo>
                    <a:pt x="147273" y="1738704"/>
                    <a:pt x="0" y="1591431"/>
                    <a:pt x="0" y="1409760"/>
                  </a:cubicBezTo>
                  <a:lnTo>
                    <a:pt x="0" y="563904"/>
                  </a:lnTo>
                  <a:cubicBezTo>
                    <a:pt x="0" y="382233"/>
                    <a:pt x="147273" y="234960"/>
                    <a:pt x="328944" y="234960"/>
                  </a:cubicBezTo>
                  <a:lnTo>
                    <a:pt x="1503744" y="234960"/>
                  </a:lnTo>
                  <a:close/>
                  <a:moveTo>
                    <a:pt x="1503744" y="375936"/>
                  </a:moveTo>
                  <a:lnTo>
                    <a:pt x="328944" y="375936"/>
                  </a:lnTo>
                  <a:cubicBezTo>
                    <a:pt x="227091" y="375936"/>
                    <a:pt x="144158" y="456946"/>
                    <a:pt x="141065" y="558050"/>
                  </a:cubicBezTo>
                  <a:lnTo>
                    <a:pt x="140976" y="1409760"/>
                  </a:lnTo>
                  <a:cubicBezTo>
                    <a:pt x="140976" y="1511611"/>
                    <a:pt x="221986" y="1594542"/>
                    <a:pt x="323090" y="1597634"/>
                  </a:cubicBezTo>
                  <a:lnTo>
                    <a:pt x="1503744" y="1597728"/>
                  </a:lnTo>
                  <a:cubicBezTo>
                    <a:pt x="1605595" y="1597728"/>
                    <a:pt x="1688526" y="1516714"/>
                    <a:pt x="1691618" y="1415615"/>
                  </a:cubicBezTo>
                  <a:lnTo>
                    <a:pt x="1691712" y="1409760"/>
                  </a:lnTo>
                  <a:lnTo>
                    <a:pt x="1691712" y="563904"/>
                  </a:lnTo>
                  <a:cubicBezTo>
                    <a:pt x="1691712" y="462051"/>
                    <a:pt x="1610698" y="379118"/>
                    <a:pt x="1509599" y="376025"/>
                  </a:cubicBezTo>
                  <a:lnTo>
                    <a:pt x="1503744" y="375936"/>
                  </a:lnTo>
                  <a:close/>
                  <a:moveTo>
                    <a:pt x="1644720" y="0"/>
                  </a:moveTo>
                  <a:cubicBezTo>
                    <a:pt x="1878299" y="0"/>
                    <a:pt x="2067648" y="189351"/>
                    <a:pt x="2067648" y="422928"/>
                  </a:cubicBezTo>
                  <a:lnTo>
                    <a:pt x="2067648" y="1127808"/>
                  </a:lnTo>
                  <a:cubicBezTo>
                    <a:pt x="2067648" y="1246519"/>
                    <a:pt x="2012630" y="1352383"/>
                    <a:pt x="1926691" y="1421273"/>
                  </a:cubicBezTo>
                  <a:lnTo>
                    <a:pt x="1926672" y="469920"/>
                  </a:lnTo>
                  <a:cubicBezTo>
                    <a:pt x="1926672" y="294305"/>
                    <a:pt x="1789051" y="150832"/>
                    <a:pt x="1615773" y="141463"/>
                  </a:cubicBezTo>
                  <a:lnTo>
                    <a:pt x="1597728" y="140976"/>
                  </a:lnTo>
                  <a:lnTo>
                    <a:pt x="328944" y="140976"/>
                  </a:lnTo>
                  <a:cubicBezTo>
                    <a:pt x="325045" y="140976"/>
                    <a:pt x="321160" y="141044"/>
                    <a:pt x="317294" y="141178"/>
                  </a:cubicBezTo>
                  <a:cubicBezTo>
                    <a:pt x="386092" y="55144"/>
                    <a:pt x="492054" y="0"/>
                    <a:pt x="610896" y="0"/>
                  </a:cubicBezTo>
                  <a:lnTo>
                    <a:pt x="1644720" y="0"/>
                  </a:ln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00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22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2DFC63A-C13E-5644-FDC9-F014D66AEEFE}"/>
              </a:ext>
            </a:extLst>
          </p:cNvPr>
          <p:cNvSpPr>
            <a:spLocks/>
          </p:cNvSpPr>
          <p:nvPr/>
        </p:nvSpPr>
        <p:spPr>
          <a:xfrm>
            <a:off x="1409817" y="-639965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13AD2D1-5A61-6F6B-9EC9-4F8B011487F2}"/>
              </a:ext>
            </a:extLst>
          </p:cNvPr>
          <p:cNvSpPr txBox="1">
            <a:spLocks/>
          </p:cNvSpPr>
          <p:nvPr/>
        </p:nvSpPr>
        <p:spPr>
          <a:xfrm>
            <a:off x="961784" y="-726268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1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03191C5-D7C6-A517-4021-05F8CE088A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112851"/>
            <a:ext cx="14400213" cy="870587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CDC061-EC35-58B0-10F6-FA7F09A9A0D4}"/>
              </a:ext>
            </a:extLst>
          </p:cNvPr>
          <p:cNvGrpSpPr>
            <a:grpSpLocks/>
          </p:cNvGrpSpPr>
          <p:nvPr/>
        </p:nvGrpSpPr>
        <p:grpSpPr>
          <a:xfrm>
            <a:off x="731016" y="287362"/>
            <a:ext cx="12987110" cy="5989582"/>
            <a:chOff x="681034" y="95061"/>
            <a:chExt cx="13038135" cy="616492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DD342E-826B-431D-A235-E502E676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77" b="11877"/>
            <a:stretch/>
          </p:blipFill>
          <p:spPr>
            <a:xfrm>
              <a:off x="681040" y="98270"/>
              <a:ext cx="13038129" cy="6161712"/>
            </a:xfrm>
            <a:prstGeom prst="roundRect">
              <a:avLst>
                <a:gd name="adj" fmla="val 2468"/>
              </a:avLst>
            </a:prstGeom>
            <a:ln>
              <a:noFill/>
            </a:ln>
            <a:effectLst/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4B199F35-62AD-B4EF-532F-BFFFA956A9F6}"/>
                </a:ext>
              </a:extLst>
            </p:cNvPr>
            <p:cNvSpPr>
              <a:spLocks/>
            </p:cNvSpPr>
            <p:nvPr/>
          </p:nvSpPr>
          <p:spPr>
            <a:xfrm>
              <a:off x="681034" y="98270"/>
              <a:ext cx="13038129" cy="6161712"/>
            </a:xfrm>
            <a:prstGeom prst="roundRect">
              <a:avLst>
                <a:gd name="adj" fmla="val 246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rgbClr val="FD8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F699FB6-4501-330E-1E6B-929A2FC854AB}"/>
                </a:ext>
              </a:extLst>
            </p:cNvPr>
            <p:cNvSpPr>
              <a:spLocks/>
            </p:cNvSpPr>
            <p:nvPr/>
          </p:nvSpPr>
          <p:spPr>
            <a:xfrm>
              <a:off x="681034" y="95061"/>
              <a:ext cx="13038129" cy="6161712"/>
            </a:xfrm>
            <a:prstGeom prst="roundRect">
              <a:avLst>
                <a:gd name="adj" fmla="val 2566"/>
              </a:avLst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5213E74-BD1D-3F95-1591-A463F04AB24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721" y="406815"/>
            <a:ext cx="243855" cy="2192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C01DF55-A91E-02CF-4113-620018474D05}"/>
              </a:ext>
            </a:extLst>
          </p:cNvPr>
          <p:cNvSpPr txBox="1">
            <a:spLocks/>
          </p:cNvSpPr>
          <p:nvPr/>
        </p:nvSpPr>
        <p:spPr>
          <a:xfrm>
            <a:off x="910420" y="870663"/>
            <a:ext cx="11477014" cy="30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文件   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</a:t>
            </a:r>
            <a:r>
              <a:rPr lang="zh-CN" altLang="en-US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 开始   插入   绘图   设计   切换   动画   幻灯片放映   录制   审阅   视图   帮助</a:t>
            </a:r>
            <a:r>
              <a:rPr lang="en-US" altLang="zh-CN" sz="140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		</a:t>
            </a:r>
            <a:endParaRPr lang="zh-CN" altLang="en-US" sz="1400">
              <a:latin typeface="Rajdhani Semibold" panose="02000000000000000000" pitchFamily="2" charset="0"/>
              <a:ea typeface="字魂创粗黑(商用需授权)" panose="00000500000000000000" pitchFamily="2" charset="-122"/>
              <a:cs typeface="Rajdhani Semibold" panose="02000000000000000000" pitchFamily="2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19D640-1872-F0A2-8C11-42733370024A}"/>
              </a:ext>
            </a:extLst>
          </p:cNvPr>
          <p:cNvSpPr>
            <a:spLocks/>
          </p:cNvSpPr>
          <p:nvPr/>
        </p:nvSpPr>
        <p:spPr>
          <a:xfrm>
            <a:off x="11964485" y="901728"/>
            <a:ext cx="455977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2C00847-23E5-5A6E-39C1-DF7A9D6021EC}"/>
              </a:ext>
            </a:extLst>
          </p:cNvPr>
          <p:cNvSpPr>
            <a:spLocks/>
          </p:cNvSpPr>
          <p:nvPr/>
        </p:nvSpPr>
        <p:spPr>
          <a:xfrm>
            <a:off x="12511586" y="901728"/>
            <a:ext cx="354852" cy="222620"/>
          </a:xfrm>
          <a:prstGeom prst="roundRect">
            <a:avLst>
              <a:gd name="adj" fmla="val 243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70061C9-0EAC-8F07-BC47-5BC73AB52CFB}"/>
              </a:ext>
            </a:extLst>
          </p:cNvPr>
          <p:cNvSpPr>
            <a:spLocks/>
          </p:cNvSpPr>
          <p:nvPr/>
        </p:nvSpPr>
        <p:spPr>
          <a:xfrm>
            <a:off x="12957560" y="901727"/>
            <a:ext cx="532047" cy="222620"/>
          </a:xfrm>
          <a:prstGeom prst="roundRect">
            <a:avLst>
              <a:gd name="adj" fmla="val 24302"/>
            </a:avLst>
          </a:prstGeom>
          <a:solidFill>
            <a:srgbClr val="FD8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ECF7D90-8018-54C5-01EF-F3735411DA55}"/>
              </a:ext>
            </a:extLst>
          </p:cNvPr>
          <p:cNvCxnSpPr>
            <a:cxnSpLocks/>
          </p:cNvCxnSpPr>
          <p:nvPr/>
        </p:nvCxnSpPr>
        <p:spPr>
          <a:xfrm>
            <a:off x="943394" y="1197272"/>
            <a:ext cx="125462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89C6EC-7221-845D-B4F8-52909AE1A1CE}"/>
              </a:ext>
            </a:extLst>
          </p:cNvPr>
          <p:cNvGrpSpPr>
            <a:grpSpLocks/>
          </p:cNvGrpSpPr>
          <p:nvPr/>
        </p:nvGrpSpPr>
        <p:grpSpPr>
          <a:xfrm>
            <a:off x="12533919" y="446859"/>
            <a:ext cx="1001182" cy="176544"/>
            <a:chOff x="5690057" y="3148647"/>
            <a:chExt cx="1199814" cy="218721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C905A96F-6B3B-A483-94E0-471AD562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7747" y="3148647"/>
              <a:ext cx="176545" cy="185863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3EE1AF3-E5C2-892B-92A1-FCE8E909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90057" y="3181505"/>
              <a:ext cx="185863" cy="185863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86D622A7-6321-878A-C047-D4F94F35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4008" y="3148647"/>
              <a:ext cx="185863" cy="185863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613E4B6-43D0-CBFD-01FE-561058B00037}"/>
              </a:ext>
            </a:extLst>
          </p:cNvPr>
          <p:cNvCxnSpPr>
            <a:cxnSpLocks/>
          </p:cNvCxnSpPr>
          <p:nvPr/>
        </p:nvCxnSpPr>
        <p:spPr>
          <a:xfrm>
            <a:off x="3740311" y="1290244"/>
            <a:ext cx="0" cy="4721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97CC8F9-A838-FDEF-107D-49E7FDE0303E}"/>
              </a:ext>
            </a:extLst>
          </p:cNvPr>
          <p:cNvSpPr>
            <a:spLocks/>
          </p:cNvSpPr>
          <p:nvPr/>
        </p:nvSpPr>
        <p:spPr>
          <a:xfrm>
            <a:off x="5113274" y="383965"/>
            <a:ext cx="4206450" cy="304314"/>
          </a:xfrm>
          <a:prstGeom prst="roundRect">
            <a:avLst/>
          </a:prstGeom>
          <a:solidFill>
            <a:srgbClr val="FFFFFF">
              <a:alpha val="56863"/>
            </a:srgb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r="5400000" algn="t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501D64-0D67-E314-232E-A8A74BFC62DD}"/>
              </a:ext>
            </a:extLst>
          </p:cNvPr>
          <p:cNvSpPr>
            <a:spLocks/>
          </p:cNvSpPr>
          <p:nvPr/>
        </p:nvSpPr>
        <p:spPr>
          <a:xfrm>
            <a:off x="4884349" y="1412729"/>
            <a:ext cx="7371032" cy="4455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77D037-0835-7293-9650-97AEADF3C4B2}"/>
              </a:ext>
            </a:extLst>
          </p:cNvPr>
          <p:cNvSpPr txBox="1">
            <a:spLocks/>
          </p:cNvSpPr>
          <p:nvPr/>
        </p:nvSpPr>
        <p:spPr>
          <a:xfrm>
            <a:off x="1147575" y="377666"/>
            <a:ext cx="3395575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ea typeface="字魂创粗黑(商用需授权)" panose="00000500000000000000" pitchFamily="2" charset="-122"/>
                <a:cs typeface="Rajdhani Semibold" panose="02000000000000000000" pitchFamily="2" charset="0"/>
              </a:rPr>
              <a:t>PowerPoint		</a:t>
            </a:r>
            <a:r>
              <a:rPr lang="zh-CN" altLang="en-US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黑屏</a:t>
            </a:r>
            <a:r>
              <a:rPr lang="en-US" altLang="zh-CN" sz="1400" dirty="0">
                <a:latin typeface="Rajdhani Medium" panose="02000000000000000000" pitchFamily="50" charset="0"/>
                <a:ea typeface="字魂创粗黑(商用需授权)" panose="00000500000000000000" pitchFamily="2" charset="-122"/>
                <a:cs typeface="Rajdhani Medium" panose="02000000000000000000" pitchFamily="50" charset="0"/>
              </a:rPr>
              <a:t>3.pptx</a:t>
            </a:r>
            <a:endParaRPr lang="zh-CN" altLang="en-US" sz="1600" dirty="0">
              <a:latin typeface="Rajdhani Medium" panose="02000000000000000000" pitchFamily="50" charset="0"/>
              <a:ea typeface="字魂创粗黑(商用需授权)" panose="00000500000000000000" pitchFamily="2" charset="-122"/>
              <a:cs typeface="Rajdhani Medium" panose="02000000000000000000" pitchFamily="50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A9EA7D-AC2F-E12E-6570-C73B67B48820}"/>
              </a:ext>
            </a:extLst>
          </p:cNvPr>
          <p:cNvSpPr>
            <a:spLocks/>
          </p:cNvSpPr>
          <p:nvPr/>
        </p:nvSpPr>
        <p:spPr>
          <a:xfrm>
            <a:off x="1407102" y="690414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1D3FFA-BEA8-72ED-32A8-189BFB9147BA}"/>
              </a:ext>
            </a:extLst>
          </p:cNvPr>
          <p:cNvSpPr txBox="1">
            <a:spLocks/>
          </p:cNvSpPr>
          <p:nvPr/>
        </p:nvSpPr>
        <p:spPr>
          <a:xfrm>
            <a:off x="959068" y="604111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2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564B2-4055-7A1B-146E-9E26E470133A}"/>
              </a:ext>
            </a:extLst>
          </p:cNvPr>
          <p:cNvSpPr>
            <a:spLocks/>
          </p:cNvSpPr>
          <p:nvPr/>
        </p:nvSpPr>
        <p:spPr>
          <a:xfrm>
            <a:off x="1405625" y="4688249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3228F-73AF-4900-A73F-F5B62BE8215F}"/>
              </a:ext>
            </a:extLst>
          </p:cNvPr>
          <p:cNvSpPr txBox="1">
            <a:spLocks/>
          </p:cNvSpPr>
          <p:nvPr/>
        </p:nvSpPr>
        <p:spPr>
          <a:xfrm>
            <a:off x="957591" y="460194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5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CBBA80-F9AE-D63F-7F9D-F8AC049D31CD}"/>
              </a:ext>
            </a:extLst>
          </p:cNvPr>
          <p:cNvSpPr>
            <a:spLocks/>
          </p:cNvSpPr>
          <p:nvPr/>
        </p:nvSpPr>
        <p:spPr>
          <a:xfrm>
            <a:off x="1405625" y="2025182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811DD7-D7AF-7E90-A172-FFDA72A5BF0C}"/>
              </a:ext>
            </a:extLst>
          </p:cNvPr>
          <p:cNvSpPr txBox="1">
            <a:spLocks/>
          </p:cNvSpPr>
          <p:nvPr/>
        </p:nvSpPr>
        <p:spPr>
          <a:xfrm>
            <a:off x="957591" y="1938880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3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BD0A312-5C6D-C9C7-D9DB-F077AFDAAA78}"/>
              </a:ext>
            </a:extLst>
          </p:cNvPr>
          <p:cNvSpPr>
            <a:spLocks/>
          </p:cNvSpPr>
          <p:nvPr/>
        </p:nvSpPr>
        <p:spPr>
          <a:xfrm>
            <a:off x="1405625" y="3340251"/>
            <a:ext cx="1975548" cy="1194707"/>
          </a:xfrm>
          <a:prstGeom prst="roundRect">
            <a:avLst>
              <a:gd name="adj" fmla="val 8435"/>
            </a:avLst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5DE77B-89A5-738B-A119-940D0A58E24D}"/>
              </a:ext>
            </a:extLst>
          </p:cNvPr>
          <p:cNvSpPr txBox="1">
            <a:spLocks/>
          </p:cNvSpPr>
          <p:nvPr/>
        </p:nvSpPr>
        <p:spPr>
          <a:xfrm>
            <a:off x="964131" y="3302535"/>
            <a:ext cx="371581" cy="33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Rajdhani Semibold" panose="02000000000000000000" pitchFamily="2" charset="0"/>
                <a:cs typeface="Rajdhani Semibold" panose="02000000000000000000" pitchFamily="2" charset="0"/>
              </a:rPr>
              <a:t>4</a:t>
            </a:r>
            <a:endParaRPr lang="zh-CN" altLang="en-US" sz="1600" dirty="0">
              <a:latin typeface="Rajdhani Semibold" panose="02000000000000000000" pitchFamily="2" charset="0"/>
              <a:cs typeface="Rajdhani Semibold" panose="02000000000000000000" pitchFamily="2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656095A-0F90-BF4E-AC5B-CBF47D1B0EF7}"/>
              </a:ext>
            </a:extLst>
          </p:cNvPr>
          <p:cNvGrpSpPr>
            <a:grpSpLocks/>
          </p:cNvGrpSpPr>
          <p:nvPr/>
        </p:nvGrpSpPr>
        <p:grpSpPr>
          <a:xfrm>
            <a:off x="35650" y="197530"/>
            <a:ext cx="14361696" cy="6105534"/>
            <a:chOff x="0" y="1945"/>
            <a:chExt cx="14400213" cy="632882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E944A76-E728-07C6-C83B-9A65B28540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7224" y="6107450"/>
              <a:ext cx="13058220" cy="223324"/>
              <a:chOff x="697224" y="6107460"/>
              <a:chExt cx="13058220" cy="223326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9C4BFF22-07E5-9AD4-BCB0-96DFB2ABF26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97224" y="6110663"/>
                <a:ext cx="13021933" cy="193033"/>
                <a:chOff x="697224" y="6110663"/>
                <a:chExt cx="13021933" cy="193033"/>
              </a:xfrm>
            </p:grpSpPr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872F53E-4038-7066-342E-6C33009969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7224" y="6110663"/>
                  <a:ext cx="13021933" cy="193033"/>
                </a:xfrm>
                <a:custGeom>
                  <a:avLst/>
                  <a:gdLst>
                    <a:gd name="connsiteX0" fmla="*/ 0 w 13005753"/>
                    <a:gd name="connsiteY0" fmla="*/ 0 h 193033"/>
                    <a:gd name="connsiteX1" fmla="*/ 13005753 w 13005753"/>
                    <a:gd name="connsiteY1" fmla="*/ 0 h 193033"/>
                    <a:gd name="connsiteX2" fmla="*/ 13005753 w 13005753"/>
                    <a:gd name="connsiteY2" fmla="*/ 37035 h 193033"/>
                    <a:gd name="connsiteX3" fmla="*/ 12908502 w 13005753"/>
                    <a:gd name="connsiteY3" fmla="*/ 183753 h 193033"/>
                    <a:gd name="connsiteX4" fmla="*/ 12862536 w 13005753"/>
                    <a:gd name="connsiteY4" fmla="*/ 193033 h 193033"/>
                    <a:gd name="connsiteX5" fmla="*/ 127036 w 13005753"/>
                    <a:gd name="connsiteY5" fmla="*/ 193033 h 193033"/>
                    <a:gd name="connsiteX6" fmla="*/ 81070 w 13005753"/>
                    <a:gd name="connsiteY6" fmla="*/ 183753 h 193033"/>
                    <a:gd name="connsiteX7" fmla="*/ 30457 w 13005753"/>
                    <a:gd name="connsiteY7" fmla="*/ 149629 h 193033"/>
                    <a:gd name="connsiteX8" fmla="*/ 0 w 13005753"/>
                    <a:gd name="connsiteY8" fmla="*/ 104455 h 19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05753" h="193033">
                      <a:moveTo>
                        <a:pt x="0" y="0"/>
                      </a:moveTo>
                      <a:lnTo>
                        <a:pt x="13005753" y="0"/>
                      </a:lnTo>
                      <a:lnTo>
                        <a:pt x="13005753" y="37035"/>
                      </a:lnTo>
                      <a:cubicBezTo>
                        <a:pt x="13005753" y="102991"/>
                        <a:pt x="12965652" y="159581"/>
                        <a:pt x="12908502" y="183753"/>
                      </a:cubicBezTo>
                      <a:lnTo>
                        <a:pt x="12862536" y="193033"/>
                      </a:lnTo>
                      <a:lnTo>
                        <a:pt x="127036" y="193033"/>
                      </a:lnTo>
                      <a:lnTo>
                        <a:pt x="81070" y="183753"/>
                      </a:lnTo>
                      <a:cubicBezTo>
                        <a:pt x="62020" y="175696"/>
                        <a:pt x="44864" y="164036"/>
                        <a:pt x="30457" y="149629"/>
                      </a:cubicBezTo>
                      <a:lnTo>
                        <a:pt x="0" y="104455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35F9A14-89F8-6A55-AC2D-851AD02A03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16401" y="6117225"/>
                  <a:ext cx="1499959" cy="179682"/>
                </a:xfrm>
                <a:prstGeom prst="rect">
                  <a:avLst/>
                </a:prstGeom>
              </p:spPr>
            </p:pic>
          </p:grp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EC2AADC-23D8-1368-C2B3-5C6C881B88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31600" y="6174746"/>
                <a:ext cx="1848544" cy="8372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2ACF70E-B38C-A4EB-2FC3-2434F45342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17696" y="6185133"/>
                <a:ext cx="62865" cy="628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2540" dir="5400000" sx="97000" sy="97000" algn="t" rotWithShape="0">
                  <a:schemeClr val="bg1">
                    <a:lumMod val="65000"/>
                    <a:alpha val="4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972F2DA-1B6E-7E31-8512-5FCDF0D4E5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07227" y="6205808"/>
                <a:ext cx="21600" cy="216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DBD8B8E-FCD7-4F74-6AB4-63E44A0F2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3858" y="6107460"/>
                <a:ext cx="411586" cy="223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>
                    <a:latin typeface="Rajdhani Semibold" panose="02000000000000000000" pitchFamily="2" charset="0"/>
                    <a:cs typeface="Rajdhani Semibold" panose="02000000000000000000" pitchFamily="2" charset="0"/>
                  </a:rPr>
                  <a:t>66%</a:t>
                </a:r>
                <a:endParaRPr lang="zh-CN" altLang="en-US" sz="800">
                  <a:latin typeface="Rajdhani Semibold" panose="02000000000000000000" pitchFamily="2" charset="0"/>
                  <a:cs typeface="Rajdhani Semibold" panose="02000000000000000000" pitchFamily="2" charset="0"/>
                </a:endParaRPr>
              </a:p>
            </p:txBody>
          </p:sp>
        </p:grpSp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A22DBED9-B7B5-8896-230D-3838C6AF8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15" r="15" b="84003"/>
            <a:stretch/>
          </p:blipFill>
          <p:spPr>
            <a:xfrm>
              <a:off x="0" y="1945"/>
              <a:ext cx="14400213" cy="1036306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B042A2D-E608-8E71-EE6B-5660BC885D53}"/>
              </a:ext>
            </a:extLst>
          </p:cNvPr>
          <p:cNvGrpSpPr/>
          <p:nvPr/>
        </p:nvGrpSpPr>
        <p:grpSpPr>
          <a:xfrm>
            <a:off x="5251106" y="1634259"/>
            <a:ext cx="6586984" cy="3685812"/>
            <a:chOff x="2470222" y="396035"/>
            <a:chExt cx="9483669" cy="5306682"/>
          </a:xfrm>
        </p:grpSpPr>
        <p:grpSp>
          <p:nvGrpSpPr>
            <p:cNvPr id="32" name="Quit bot">
              <a:extLst>
                <a:ext uri="{FF2B5EF4-FFF2-40B4-BE49-F238E27FC236}">
                  <a16:creationId xmlns:a16="http://schemas.microsoft.com/office/drawing/2014/main" id="{9F7EF60C-54A7-EFC0-7577-20564C453D99}"/>
                </a:ext>
              </a:extLst>
            </p:cNvPr>
            <p:cNvGrpSpPr/>
            <p:nvPr/>
          </p:nvGrpSpPr>
          <p:grpSpPr>
            <a:xfrm>
              <a:off x="2936670" y="4814540"/>
              <a:ext cx="3386925" cy="531027"/>
              <a:chOff x="817891" y="4212581"/>
              <a:chExt cx="2986999" cy="468324"/>
            </a:xfrm>
          </p:grpSpPr>
          <p:sp>
            <p:nvSpPr>
              <p:cNvPr id="59" name="矩形: 圆角 58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A8712F19-DB6B-965D-333E-5EE66335B660}"/>
                  </a:ext>
                </a:extLst>
              </p:cNvPr>
              <p:cNvSpPr/>
              <p:nvPr/>
            </p:nvSpPr>
            <p:spPr>
              <a:xfrm>
                <a:off x="817891" y="421258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rgbClr val="0A59F7"/>
              </a:solidFill>
              <a:ln>
                <a:noFill/>
              </a:ln>
              <a:effectLst>
                <a:outerShdw blurRad="304800" dist="50800" dir="5400000" sx="95000" sy="95000" algn="t" rotWithShape="0">
                  <a:srgbClr val="317AF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808734"/>
                <a:r>
                  <a:rPr lang="zh-CN" altLang="en-US" sz="11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退出黑屏</a:t>
                </a:r>
              </a:p>
            </p:txBody>
          </p:sp>
          <p:sp>
            <p:nvSpPr>
              <p:cNvPr id="60" name="图形 11">
                <a:hlinkClick r:id="" action="ppaction://hlinkshowjump?jump=endshow"/>
                <a:extLst>
                  <a:ext uri="{FF2B5EF4-FFF2-40B4-BE49-F238E27FC236}">
                    <a16:creationId xmlns:a16="http://schemas.microsoft.com/office/drawing/2014/main" id="{5C8F0BF1-54C2-C794-C90A-7F5D13AFA32D}"/>
                  </a:ext>
                </a:extLst>
              </p:cNvPr>
              <p:cNvSpPr/>
              <p:nvPr/>
            </p:nvSpPr>
            <p:spPr>
              <a:xfrm>
                <a:off x="3414365" y="4343400"/>
                <a:ext cx="206662" cy="199007"/>
              </a:xfrm>
              <a:custGeom>
                <a:avLst/>
                <a:gdLst>
                  <a:gd name="connsiteX0" fmla="*/ 250031 w 321468"/>
                  <a:gd name="connsiteY0" fmla="*/ 0 h 309562"/>
                  <a:gd name="connsiteX1" fmla="*/ 253194 w 321468"/>
                  <a:gd name="connsiteY1" fmla="*/ 83 h 309562"/>
                  <a:gd name="connsiteX2" fmla="*/ 309563 w 321468"/>
                  <a:gd name="connsiteY2" fmla="*/ 59531 h 309562"/>
                  <a:gd name="connsiteX3" fmla="*/ 297656 w 321468"/>
                  <a:gd name="connsiteY3" fmla="*/ 71438 h 309562"/>
                  <a:gd name="connsiteX4" fmla="*/ 285750 w 321468"/>
                  <a:gd name="connsiteY4" fmla="*/ 59531 h 309562"/>
                  <a:gd name="connsiteX5" fmla="*/ 250031 w 321468"/>
                  <a:gd name="connsiteY5" fmla="*/ 23813 h 309562"/>
                  <a:gd name="connsiteX6" fmla="*/ 250031 w 321468"/>
                  <a:gd name="connsiteY6" fmla="*/ 23813 h 309562"/>
                  <a:gd name="connsiteX7" fmla="*/ 59531 w 321468"/>
                  <a:gd name="connsiteY7" fmla="*/ 23813 h 309562"/>
                  <a:gd name="connsiteX8" fmla="*/ 57086 w 321468"/>
                  <a:gd name="connsiteY8" fmla="*/ 23895 h 309562"/>
                  <a:gd name="connsiteX9" fmla="*/ 23813 w 321468"/>
                  <a:gd name="connsiteY9" fmla="*/ 59531 h 309562"/>
                  <a:gd name="connsiteX10" fmla="*/ 23813 w 321468"/>
                  <a:gd name="connsiteY10" fmla="*/ 59531 h 309562"/>
                  <a:gd name="connsiteX11" fmla="*/ 23813 w 321468"/>
                  <a:gd name="connsiteY11" fmla="*/ 250031 h 309562"/>
                  <a:gd name="connsiteX12" fmla="*/ 23895 w 321468"/>
                  <a:gd name="connsiteY12" fmla="*/ 252476 h 309562"/>
                  <a:gd name="connsiteX13" fmla="*/ 59531 w 321468"/>
                  <a:gd name="connsiteY13" fmla="*/ 285750 h 309562"/>
                  <a:gd name="connsiteX14" fmla="*/ 59531 w 321468"/>
                  <a:gd name="connsiteY14" fmla="*/ 285750 h 309562"/>
                  <a:gd name="connsiteX15" fmla="*/ 250031 w 321468"/>
                  <a:gd name="connsiteY15" fmla="*/ 285750 h 309562"/>
                  <a:gd name="connsiteX16" fmla="*/ 252476 w 321468"/>
                  <a:gd name="connsiteY16" fmla="*/ 285667 h 309562"/>
                  <a:gd name="connsiteX17" fmla="*/ 285750 w 321468"/>
                  <a:gd name="connsiteY17" fmla="*/ 250031 h 309562"/>
                  <a:gd name="connsiteX18" fmla="*/ 297656 w 321468"/>
                  <a:gd name="connsiteY18" fmla="*/ 238125 h 309562"/>
                  <a:gd name="connsiteX19" fmla="*/ 309563 w 321468"/>
                  <a:gd name="connsiteY19" fmla="*/ 250031 h 309562"/>
                  <a:gd name="connsiteX20" fmla="*/ 250031 w 321468"/>
                  <a:gd name="connsiteY20" fmla="*/ 309563 h 309562"/>
                  <a:gd name="connsiteX21" fmla="*/ 250031 w 321468"/>
                  <a:gd name="connsiteY21" fmla="*/ 309563 h 309562"/>
                  <a:gd name="connsiteX22" fmla="*/ 59531 w 321468"/>
                  <a:gd name="connsiteY22" fmla="*/ 309563 h 309562"/>
                  <a:gd name="connsiteX23" fmla="*/ 56370 w 321468"/>
                  <a:gd name="connsiteY23" fmla="*/ 309480 h 309562"/>
                  <a:gd name="connsiteX24" fmla="*/ 0 w 321468"/>
                  <a:gd name="connsiteY24" fmla="*/ 250031 h 309562"/>
                  <a:gd name="connsiteX25" fmla="*/ 0 w 321468"/>
                  <a:gd name="connsiteY25" fmla="*/ 250031 h 309562"/>
                  <a:gd name="connsiteX26" fmla="*/ 0 w 321468"/>
                  <a:gd name="connsiteY26" fmla="*/ 59531 h 309562"/>
                  <a:gd name="connsiteX27" fmla="*/ 83 w 321468"/>
                  <a:gd name="connsiteY27" fmla="*/ 56370 h 309562"/>
                  <a:gd name="connsiteX28" fmla="*/ 59531 w 321468"/>
                  <a:gd name="connsiteY28" fmla="*/ 0 h 309562"/>
                  <a:gd name="connsiteX29" fmla="*/ 59531 w 321468"/>
                  <a:gd name="connsiteY29" fmla="*/ 0 h 309562"/>
                  <a:gd name="connsiteX30" fmla="*/ 250031 w 321468"/>
                  <a:gd name="connsiteY30" fmla="*/ 0 h 309562"/>
                  <a:gd name="connsiteX31" fmla="*/ 244219 w 321468"/>
                  <a:gd name="connsiteY31" fmla="*/ 82862 h 309562"/>
                  <a:gd name="connsiteX32" fmla="*/ 260548 w 321468"/>
                  <a:gd name="connsiteY32" fmla="*/ 82382 h 309562"/>
                  <a:gd name="connsiteX33" fmla="*/ 260548 w 321468"/>
                  <a:gd name="connsiteY33" fmla="*/ 82382 h 309562"/>
                  <a:gd name="connsiteX34" fmla="*/ 261056 w 321468"/>
                  <a:gd name="connsiteY34" fmla="*/ 82862 h 309562"/>
                  <a:gd name="connsiteX35" fmla="*/ 313331 w 321468"/>
                  <a:gd name="connsiteY35" fmla="*/ 135138 h 309562"/>
                  <a:gd name="connsiteX36" fmla="*/ 315098 w 321468"/>
                  <a:gd name="connsiteY36" fmla="*/ 137076 h 309562"/>
                  <a:gd name="connsiteX37" fmla="*/ 313996 w 321468"/>
                  <a:gd name="connsiteY37" fmla="*/ 173739 h 309562"/>
                  <a:gd name="connsiteX38" fmla="*/ 313996 w 321468"/>
                  <a:gd name="connsiteY38" fmla="*/ 173739 h 309562"/>
                  <a:gd name="connsiteX39" fmla="*/ 313331 w 321468"/>
                  <a:gd name="connsiteY39" fmla="*/ 174425 h 309562"/>
                  <a:gd name="connsiteX40" fmla="*/ 261056 w 321468"/>
                  <a:gd name="connsiteY40" fmla="*/ 226700 h 309562"/>
                  <a:gd name="connsiteX41" fmla="*/ 259721 w 321468"/>
                  <a:gd name="connsiteY41" fmla="*/ 227852 h 309562"/>
                  <a:gd name="connsiteX42" fmla="*/ 244219 w 321468"/>
                  <a:gd name="connsiteY42" fmla="*/ 226700 h 309562"/>
                  <a:gd name="connsiteX43" fmla="*/ 243738 w 321468"/>
                  <a:gd name="connsiteY43" fmla="*/ 210371 h 309562"/>
                  <a:gd name="connsiteX44" fmla="*/ 243738 w 321468"/>
                  <a:gd name="connsiteY44" fmla="*/ 210371 h 309562"/>
                  <a:gd name="connsiteX45" fmla="*/ 244219 w 321468"/>
                  <a:gd name="connsiteY45" fmla="*/ 209863 h 309562"/>
                  <a:gd name="connsiteX46" fmla="*/ 287401 w 321468"/>
                  <a:gd name="connsiteY46" fmla="*/ 166688 h 309562"/>
                  <a:gd name="connsiteX47" fmla="*/ 154183 w 321468"/>
                  <a:gd name="connsiteY47" fmla="*/ 166688 h 309562"/>
                  <a:gd name="connsiteX48" fmla="*/ 142875 w 321468"/>
                  <a:gd name="connsiteY48" fmla="*/ 154781 h 309562"/>
                  <a:gd name="connsiteX49" fmla="*/ 154183 w 321468"/>
                  <a:gd name="connsiteY49" fmla="*/ 142875 h 309562"/>
                  <a:gd name="connsiteX50" fmla="*/ 154183 w 321468"/>
                  <a:gd name="connsiteY50" fmla="*/ 142875 h 309562"/>
                  <a:gd name="connsiteX51" fmla="*/ 287385 w 321468"/>
                  <a:gd name="connsiteY51" fmla="*/ 142875 h 309562"/>
                  <a:gd name="connsiteX52" fmla="*/ 244219 w 321468"/>
                  <a:gd name="connsiteY52" fmla="*/ 99700 h 309562"/>
                  <a:gd name="connsiteX53" fmla="*/ 243067 w 321468"/>
                  <a:gd name="connsiteY53" fmla="*/ 98365 h 309562"/>
                  <a:gd name="connsiteX54" fmla="*/ 244219 w 321468"/>
                  <a:gd name="connsiteY54" fmla="*/ 82862 h 30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21468" h="309562">
                    <a:moveTo>
                      <a:pt x="250031" y="0"/>
                    </a:moveTo>
                    <a:lnTo>
                      <a:pt x="253194" y="83"/>
                    </a:lnTo>
                    <a:cubicBezTo>
                      <a:pt x="284601" y="1726"/>
                      <a:pt x="309563" y="27714"/>
                      <a:pt x="309563" y="59531"/>
                    </a:cubicBezTo>
                    <a:cubicBezTo>
                      <a:pt x="309563" y="66107"/>
                      <a:pt x="304232" y="71438"/>
                      <a:pt x="297656" y="71438"/>
                    </a:cubicBezTo>
                    <a:cubicBezTo>
                      <a:pt x="291081" y="71438"/>
                      <a:pt x="285750" y="66107"/>
                      <a:pt x="285750" y="59531"/>
                    </a:cubicBezTo>
                    <a:cubicBezTo>
                      <a:pt x="285750" y="39804"/>
                      <a:pt x="269758" y="23813"/>
                      <a:pt x="250031" y="23813"/>
                    </a:cubicBezTo>
                    <a:lnTo>
                      <a:pt x="250031" y="23813"/>
                    </a:lnTo>
                    <a:lnTo>
                      <a:pt x="59531" y="23813"/>
                    </a:lnTo>
                    <a:lnTo>
                      <a:pt x="57086" y="23895"/>
                    </a:lnTo>
                    <a:cubicBezTo>
                      <a:pt x="38499" y="25152"/>
                      <a:pt x="23813" y="40626"/>
                      <a:pt x="23813" y="59531"/>
                    </a:cubicBezTo>
                    <a:lnTo>
                      <a:pt x="23813" y="59531"/>
                    </a:lnTo>
                    <a:lnTo>
                      <a:pt x="23813" y="250031"/>
                    </a:lnTo>
                    <a:lnTo>
                      <a:pt x="23895" y="252476"/>
                    </a:lnTo>
                    <a:cubicBezTo>
                      <a:pt x="25152" y="271062"/>
                      <a:pt x="40626" y="285750"/>
                      <a:pt x="59531" y="285750"/>
                    </a:cubicBezTo>
                    <a:lnTo>
                      <a:pt x="59531" y="285750"/>
                    </a:lnTo>
                    <a:lnTo>
                      <a:pt x="250031" y="285750"/>
                    </a:lnTo>
                    <a:lnTo>
                      <a:pt x="252476" y="285667"/>
                    </a:lnTo>
                    <a:cubicBezTo>
                      <a:pt x="271062" y="284410"/>
                      <a:pt x="285750" y="268937"/>
                      <a:pt x="285750" y="250031"/>
                    </a:cubicBezTo>
                    <a:cubicBezTo>
                      <a:pt x="285750" y="243456"/>
                      <a:pt x="291081" y="238125"/>
                      <a:pt x="297656" y="238125"/>
                    </a:cubicBezTo>
                    <a:cubicBezTo>
                      <a:pt x="304232" y="238125"/>
                      <a:pt x="309563" y="243456"/>
                      <a:pt x="309563" y="250031"/>
                    </a:cubicBezTo>
                    <a:cubicBezTo>
                      <a:pt x="309563" y="282910"/>
                      <a:pt x="282910" y="309563"/>
                      <a:pt x="250031" y="309563"/>
                    </a:cubicBezTo>
                    <a:lnTo>
                      <a:pt x="250031" y="309563"/>
                    </a:lnTo>
                    <a:lnTo>
                      <a:pt x="59531" y="309563"/>
                    </a:lnTo>
                    <a:lnTo>
                      <a:pt x="56370" y="309480"/>
                    </a:lnTo>
                    <a:cubicBezTo>
                      <a:pt x="24961" y="307837"/>
                      <a:pt x="0" y="281850"/>
                      <a:pt x="0" y="250031"/>
                    </a:cubicBezTo>
                    <a:lnTo>
                      <a:pt x="0" y="250031"/>
                    </a:lnTo>
                    <a:lnTo>
                      <a:pt x="0" y="59531"/>
                    </a:lnTo>
                    <a:lnTo>
                      <a:pt x="83" y="56370"/>
                    </a:lnTo>
                    <a:cubicBezTo>
                      <a:pt x="1726" y="24961"/>
                      <a:pt x="27714" y="0"/>
                      <a:pt x="59531" y="0"/>
                    </a:cubicBezTo>
                    <a:lnTo>
                      <a:pt x="59531" y="0"/>
                    </a:lnTo>
                    <a:lnTo>
                      <a:pt x="250031" y="0"/>
                    </a:lnTo>
                    <a:close/>
                    <a:moveTo>
                      <a:pt x="244219" y="82862"/>
                    </a:moveTo>
                    <a:cubicBezTo>
                      <a:pt x="248703" y="78379"/>
                      <a:pt x="255873" y="78219"/>
                      <a:pt x="260548" y="82382"/>
                    </a:cubicBezTo>
                    <a:lnTo>
                      <a:pt x="260548" y="82382"/>
                    </a:lnTo>
                    <a:lnTo>
                      <a:pt x="261056" y="82862"/>
                    </a:lnTo>
                    <a:lnTo>
                      <a:pt x="313331" y="135138"/>
                    </a:lnTo>
                    <a:lnTo>
                      <a:pt x="315098" y="137076"/>
                    </a:lnTo>
                    <a:cubicBezTo>
                      <a:pt x="323945" y="147749"/>
                      <a:pt x="323577" y="163487"/>
                      <a:pt x="313996" y="173739"/>
                    </a:cubicBezTo>
                    <a:lnTo>
                      <a:pt x="313996" y="173739"/>
                    </a:lnTo>
                    <a:lnTo>
                      <a:pt x="313331" y="174425"/>
                    </a:lnTo>
                    <a:lnTo>
                      <a:pt x="261056" y="226700"/>
                    </a:lnTo>
                    <a:lnTo>
                      <a:pt x="259721" y="227852"/>
                    </a:lnTo>
                    <a:cubicBezTo>
                      <a:pt x="255060" y="231311"/>
                      <a:pt x="248447" y="230927"/>
                      <a:pt x="244219" y="226700"/>
                    </a:cubicBezTo>
                    <a:cubicBezTo>
                      <a:pt x="239735" y="222217"/>
                      <a:pt x="239576" y="215048"/>
                      <a:pt x="243738" y="210371"/>
                    </a:cubicBezTo>
                    <a:lnTo>
                      <a:pt x="243738" y="210371"/>
                    </a:lnTo>
                    <a:lnTo>
                      <a:pt x="244219" y="209863"/>
                    </a:lnTo>
                    <a:lnTo>
                      <a:pt x="287401" y="166688"/>
                    </a:lnTo>
                    <a:lnTo>
                      <a:pt x="154183" y="166688"/>
                    </a:lnTo>
                    <a:cubicBezTo>
                      <a:pt x="147941" y="166688"/>
                      <a:pt x="142875" y="161354"/>
                      <a:pt x="142875" y="154781"/>
                    </a:cubicBezTo>
                    <a:cubicBezTo>
                      <a:pt x="142875" y="148209"/>
                      <a:pt x="147941" y="142875"/>
                      <a:pt x="154183" y="142875"/>
                    </a:cubicBezTo>
                    <a:lnTo>
                      <a:pt x="154183" y="142875"/>
                    </a:lnTo>
                    <a:lnTo>
                      <a:pt x="287385" y="142875"/>
                    </a:lnTo>
                    <a:lnTo>
                      <a:pt x="244219" y="99700"/>
                    </a:lnTo>
                    <a:lnTo>
                      <a:pt x="243067" y="98365"/>
                    </a:lnTo>
                    <a:cubicBezTo>
                      <a:pt x="239608" y="93704"/>
                      <a:pt x="239992" y="87089"/>
                      <a:pt x="244219" y="8286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9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33" name="More-opin bot">
              <a:extLst>
                <a:ext uri="{FF2B5EF4-FFF2-40B4-BE49-F238E27FC236}">
                  <a16:creationId xmlns:a16="http://schemas.microsoft.com/office/drawing/2014/main" id="{D20A8EDD-9DF5-61C7-015E-AD8FD278A374}"/>
                </a:ext>
              </a:extLst>
            </p:cNvPr>
            <p:cNvGrpSpPr/>
            <p:nvPr/>
          </p:nvGrpSpPr>
          <p:grpSpPr>
            <a:xfrm>
              <a:off x="2943364" y="4168437"/>
              <a:ext cx="3386925" cy="531027"/>
              <a:chOff x="817891" y="3676231"/>
              <a:chExt cx="2986999" cy="468324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B56C565A-FF48-B825-F89C-EB93D6C1BD62}"/>
                  </a:ext>
                </a:extLst>
              </p:cNvPr>
              <p:cNvSpPr/>
              <p:nvPr/>
            </p:nvSpPr>
            <p:spPr>
              <a:xfrm>
                <a:off x="817891" y="3676231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>
                  <a:defRPr/>
                </a:pPr>
                <a:r>
                  <a:rPr lang="zh-CN" altLang="en-US" sz="11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更多选项</a:t>
                </a:r>
              </a:p>
            </p:txBody>
          </p:sp>
          <p:pic>
            <p:nvPicPr>
              <p:cNvPr id="58" name="图形 57">
                <a:extLst>
                  <a:ext uri="{FF2B5EF4-FFF2-40B4-BE49-F238E27FC236}">
                    <a16:creationId xmlns:a16="http://schemas.microsoft.com/office/drawing/2014/main" id="{CD03E30F-63D4-46EB-DCE7-FC9CE6B28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t="5021" b="5021"/>
              <a:stretch/>
            </p:blipFill>
            <p:spPr>
              <a:xfrm>
                <a:off x="3379656" y="3795667"/>
                <a:ext cx="266931" cy="240125"/>
              </a:xfrm>
              <a:prstGeom prst="rect">
                <a:avLst/>
              </a:prstGeom>
            </p:spPr>
          </p:pic>
        </p:grpSp>
        <p:grpSp>
          <p:nvGrpSpPr>
            <p:cNvPr id="35" name="More opin items">
              <a:extLst>
                <a:ext uri="{FF2B5EF4-FFF2-40B4-BE49-F238E27FC236}">
                  <a16:creationId xmlns:a16="http://schemas.microsoft.com/office/drawing/2014/main" id="{E88D7F35-8C24-CF95-CE4A-F09B98A59441}"/>
                </a:ext>
              </a:extLst>
            </p:cNvPr>
            <p:cNvGrpSpPr/>
            <p:nvPr/>
          </p:nvGrpSpPr>
          <p:grpSpPr>
            <a:xfrm>
              <a:off x="2936670" y="3385613"/>
              <a:ext cx="3386925" cy="531027"/>
              <a:chOff x="811987" y="2985842"/>
              <a:chExt cx="2986999" cy="468324"/>
            </a:xfrm>
          </p:grpSpPr>
          <p:sp>
            <p:nvSpPr>
              <p:cNvPr id="45" name="矩形: 圆角 4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98AC68C3-0408-EE6E-5201-31EE92128CAE}"/>
                  </a:ext>
                </a:extLst>
              </p:cNvPr>
              <p:cNvSpPr/>
              <p:nvPr/>
            </p:nvSpPr>
            <p:spPr>
              <a:xfrm>
                <a:off x="811987" y="2985842"/>
                <a:ext cx="2986999" cy="4683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777629">
                  <a:defRPr/>
                </a:pPr>
                <a:r>
                  <a:rPr lang="zh-CN" altLang="en-US" sz="1100" dirty="0">
                    <a:solidFill>
                      <a:prstClr val="white"/>
                    </a:solidFill>
                    <a:latin typeface="HarmonyOS Sans SC Medium" panose="00000600000000000000" pitchFamily="2" charset="-122"/>
                    <a:ea typeface="HarmonyOS Sans SC Medium" panose="00000600000000000000" pitchFamily="2" charset="-122"/>
                  </a:rPr>
                  <a:t>关于</a:t>
                </a:r>
              </a:p>
            </p:txBody>
          </p:sp>
          <p:sp>
            <p:nvSpPr>
              <p:cNvPr id="47" name="图形 2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934910B-47E2-8A05-CF9D-A5E52C6A3BBB}"/>
                  </a:ext>
                </a:extLst>
              </p:cNvPr>
              <p:cNvSpPr/>
              <p:nvPr/>
            </p:nvSpPr>
            <p:spPr>
              <a:xfrm>
                <a:off x="3518570" y="3135928"/>
                <a:ext cx="81240" cy="148328"/>
              </a:xfrm>
              <a:custGeom>
                <a:avLst/>
                <a:gdLst>
                  <a:gd name="connsiteX0" fmla="*/ 32520 w 136000"/>
                  <a:gd name="connsiteY0" fmla="*/ 124024 h 126813"/>
                  <a:gd name="connsiteX1" fmla="*/ 20025 w 136000"/>
                  <a:gd name="connsiteY1" fmla="*/ 126801 h 126813"/>
                  <a:gd name="connsiteX2" fmla="*/ 19050 w 136000"/>
                  <a:gd name="connsiteY2" fmla="*/ 126814 h 126813"/>
                  <a:gd name="connsiteX3" fmla="*/ 5580 w 136000"/>
                  <a:gd name="connsiteY3" fmla="*/ 124024 h 126813"/>
                  <a:gd name="connsiteX4" fmla="*/ 4924 w 136000"/>
                  <a:gd name="connsiteY4" fmla="*/ 110897 h 126813"/>
                  <a:gd name="connsiteX5" fmla="*/ 5580 w 136000"/>
                  <a:gd name="connsiteY5" fmla="*/ 110552 h 126813"/>
                  <a:gd name="connsiteX6" fmla="*/ 89770 w 136000"/>
                  <a:gd name="connsiteY6" fmla="*/ 68458 h 126813"/>
                  <a:gd name="connsiteX7" fmla="*/ 90346 w 136000"/>
                  <a:gd name="connsiteY7" fmla="*/ 58660 h 126813"/>
                  <a:gd name="connsiteX8" fmla="*/ 89770 w 136000"/>
                  <a:gd name="connsiteY8" fmla="*/ 58355 h 126813"/>
                  <a:gd name="connsiteX9" fmla="*/ 5580 w 136000"/>
                  <a:gd name="connsiteY9" fmla="*/ 16260 h 126813"/>
                  <a:gd name="connsiteX10" fmla="*/ 5580 w 136000"/>
                  <a:gd name="connsiteY10" fmla="*/ 2790 h 126813"/>
                  <a:gd name="connsiteX11" fmla="*/ 19096 w 136000"/>
                  <a:gd name="connsiteY11" fmla="*/ 0 h 126813"/>
                  <a:gd name="connsiteX12" fmla="*/ 20074 w 136000"/>
                  <a:gd name="connsiteY12" fmla="*/ 14 h 126813"/>
                  <a:gd name="connsiteX13" fmla="*/ 31832 w 136000"/>
                  <a:gd name="connsiteY13" fmla="*/ 2462 h 126813"/>
                  <a:gd name="connsiteX14" fmla="*/ 32520 w 136000"/>
                  <a:gd name="connsiteY14" fmla="*/ 2790 h 126813"/>
                  <a:gd name="connsiteX15" fmla="*/ 123446 w 136000"/>
                  <a:gd name="connsiteY15" fmla="*/ 48252 h 126813"/>
                  <a:gd name="connsiteX16" fmla="*/ 124326 w 136000"/>
                  <a:gd name="connsiteY16" fmla="*/ 78107 h 126813"/>
                  <a:gd name="connsiteX17" fmla="*/ 123446 w 136000"/>
                  <a:gd name="connsiteY17" fmla="*/ 78561 h 126813"/>
                  <a:gd name="connsiteX18" fmla="*/ 32520 w 136000"/>
                  <a:gd name="connsiteY18" fmla="*/ 124024 h 126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000" h="126813">
                    <a:moveTo>
                      <a:pt x="32520" y="124024"/>
                    </a:moveTo>
                    <a:cubicBezTo>
                      <a:pt x="29049" y="125759"/>
                      <a:pt x="24570" y="126685"/>
                      <a:pt x="20025" y="126801"/>
                    </a:cubicBezTo>
                    <a:lnTo>
                      <a:pt x="19050" y="126814"/>
                    </a:lnTo>
                    <a:cubicBezTo>
                      <a:pt x="14175" y="126814"/>
                      <a:pt x="9299" y="125883"/>
                      <a:pt x="5580" y="124024"/>
                    </a:cubicBezTo>
                    <a:cubicBezTo>
                      <a:pt x="-1634" y="120417"/>
                      <a:pt x="-1853" y="114636"/>
                      <a:pt x="4924" y="110897"/>
                    </a:cubicBezTo>
                    <a:lnTo>
                      <a:pt x="5580" y="110552"/>
                    </a:lnTo>
                    <a:lnTo>
                      <a:pt x="89770" y="68458"/>
                    </a:lnTo>
                    <a:cubicBezTo>
                      <a:pt x="95150" y="65768"/>
                      <a:pt x="95342" y="61466"/>
                      <a:pt x="90346" y="58660"/>
                    </a:cubicBezTo>
                    <a:lnTo>
                      <a:pt x="89770" y="58355"/>
                    </a:lnTo>
                    <a:lnTo>
                      <a:pt x="5580" y="16260"/>
                    </a:lnTo>
                    <a:cubicBezTo>
                      <a:pt x="-1860" y="12540"/>
                      <a:pt x="-1860" y="6510"/>
                      <a:pt x="5580" y="2790"/>
                    </a:cubicBezTo>
                    <a:cubicBezTo>
                      <a:pt x="9311" y="924"/>
                      <a:pt x="14205" y="-6"/>
                      <a:pt x="19096" y="0"/>
                    </a:cubicBezTo>
                    <a:lnTo>
                      <a:pt x="20074" y="14"/>
                    </a:lnTo>
                    <a:cubicBezTo>
                      <a:pt x="24307" y="127"/>
                      <a:pt x="28480" y="943"/>
                      <a:pt x="31832" y="2462"/>
                    </a:cubicBezTo>
                    <a:lnTo>
                      <a:pt x="32520" y="2790"/>
                    </a:lnTo>
                    <a:lnTo>
                      <a:pt x="123446" y="48252"/>
                    </a:lnTo>
                    <a:cubicBezTo>
                      <a:pt x="139886" y="56472"/>
                      <a:pt x="140179" y="69708"/>
                      <a:pt x="124326" y="78107"/>
                    </a:cubicBezTo>
                    <a:lnTo>
                      <a:pt x="123446" y="78561"/>
                    </a:lnTo>
                    <a:lnTo>
                      <a:pt x="32520" y="12402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08734"/>
                <a:endParaRPr lang="zh-CN" altLang="en-US" sz="900" dirty="0">
                  <a:solidFill>
                    <a:prstClr val="black"/>
                  </a:solidFill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42" name="Title-more">
              <a:extLst>
                <a:ext uri="{FF2B5EF4-FFF2-40B4-BE49-F238E27FC236}">
                  <a16:creationId xmlns:a16="http://schemas.microsoft.com/office/drawing/2014/main" id="{AF6943A7-1402-D79B-8163-A864932D0201}"/>
                </a:ext>
              </a:extLst>
            </p:cNvPr>
            <p:cNvSpPr txBox="1"/>
            <p:nvPr/>
          </p:nvSpPr>
          <p:spPr>
            <a:xfrm>
              <a:off x="2851495" y="396035"/>
              <a:ext cx="1438798" cy="4432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777629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HarmonyOS Sans SC Medium" panose="00000600000000000000" pitchFamily="2" charset="-122"/>
                  <a:ea typeface="HarmonyOS Sans SC Medium" panose="00000600000000000000" pitchFamily="2" charset="-122"/>
                </a:rPr>
                <a:t>更多选项</a:t>
              </a:r>
              <a:endParaRPr lang="en-US" altLang="zh-CN" sz="1400" dirty="0">
                <a:solidFill>
                  <a:prstClr val="white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endParaRPr>
            </a:p>
          </p:txBody>
        </p:sp>
        <p:sp>
          <p:nvSpPr>
            <p:cNvPr id="43" name="ic_cencel">
              <a:extLst>
                <a:ext uri="{FF2B5EF4-FFF2-40B4-BE49-F238E27FC236}">
                  <a16:creationId xmlns:a16="http://schemas.microsoft.com/office/drawing/2014/main" id="{CF11FB40-20F1-8D41-8490-FC0B6FF7F204}"/>
                </a:ext>
              </a:extLst>
            </p:cNvPr>
            <p:cNvSpPr/>
            <p:nvPr/>
          </p:nvSpPr>
          <p:spPr>
            <a:xfrm>
              <a:off x="2470222" y="509071"/>
              <a:ext cx="189578" cy="189578"/>
            </a:xfrm>
            <a:custGeom>
              <a:avLst/>
              <a:gdLst>
                <a:gd name="connsiteX0" fmla="*/ 150267 w 152359"/>
                <a:gd name="connsiteY0" fmla="*/ 2092 h 152359"/>
                <a:gd name="connsiteX1" fmla="*/ 150267 w 152359"/>
                <a:gd name="connsiteY1" fmla="*/ 12195 h 152359"/>
                <a:gd name="connsiteX2" fmla="*/ 12195 w 152359"/>
                <a:gd name="connsiteY2" fmla="*/ 150267 h 152359"/>
                <a:gd name="connsiteX3" fmla="*/ 2092 w 152359"/>
                <a:gd name="connsiteY3" fmla="*/ 150267 h 152359"/>
                <a:gd name="connsiteX4" fmla="*/ 2092 w 152359"/>
                <a:gd name="connsiteY4" fmla="*/ 140164 h 152359"/>
                <a:gd name="connsiteX5" fmla="*/ 66078 w 152359"/>
                <a:gd name="connsiteY5" fmla="*/ 76175 h 152359"/>
                <a:gd name="connsiteX6" fmla="*/ 2092 w 152359"/>
                <a:gd name="connsiteY6" fmla="*/ 12195 h 152359"/>
                <a:gd name="connsiteX7" fmla="*/ 2092 w 152359"/>
                <a:gd name="connsiteY7" fmla="*/ 2092 h 152359"/>
                <a:gd name="connsiteX8" fmla="*/ 12195 w 152359"/>
                <a:gd name="connsiteY8" fmla="*/ 2092 h 152359"/>
                <a:gd name="connsiteX9" fmla="*/ 76179 w 152359"/>
                <a:gd name="connsiteY9" fmla="*/ 66073 h 152359"/>
                <a:gd name="connsiteX10" fmla="*/ 140164 w 152359"/>
                <a:gd name="connsiteY10" fmla="*/ 2092 h 152359"/>
                <a:gd name="connsiteX11" fmla="*/ 150267 w 152359"/>
                <a:gd name="connsiteY11" fmla="*/ 2092 h 152359"/>
                <a:gd name="connsiteX12" fmla="*/ 150267 w 152359"/>
                <a:gd name="connsiteY12" fmla="*/ 140164 h 152359"/>
                <a:gd name="connsiteX13" fmla="*/ 150267 w 152359"/>
                <a:gd name="connsiteY13" fmla="*/ 150267 h 152359"/>
                <a:gd name="connsiteX14" fmla="*/ 140164 w 152359"/>
                <a:gd name="connsiteY14" fmla="*/ 150267 h 152359"/>
                <a:gd name="connsiteX15" fmla="*/ 82917 w 152359"/>
                <a:gd name="connsiteY15" fmla="*/ 93016 h 152359"/>
                <a:gd name="connsiteX16" fmla="*/ 93018 w 152359"/>
                <a:gd name="connsiteY16" fmla="*/ 82915 h 152359"/>
                <a:gd name="connsiteX17" fmla="*/ 150267 w 152359"/>
                <a:gd name="connsiteY17" fmla="*/ 140164 h 15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359" h="152359">
                  <a:moveTo>
                    <a:pt x="150267" y="2092"/>
                  </a:moveTo>
                  <a:cubicBezTo>
                    <a:pt x="153057" y="4882"/>
                    <a:pt x="153057" y="9405"/>
                    <a:pt x="150267" y="12195"/>
                  </a:cubicBezTo>
                  <a:lnTo>
                    <a:pt x="12195" y="150267"/>
                  </a:lnTo>
                  <a:cubicBezTo>
                    <a:pt x="9405" y="153057"/>
                    <a:pt x="4882" y="153057"/>
                    <a:pt x="2092" y="150267"/>
                  </a:cubicBezTo>
                  <a:cubicBezTo>
                    <a:pt x="-697" y="147477"/>
                    <a:pt x="-697" y="142954"/>
                    <a:pt x="2092" y="140164"/>
                  </a:cubicBezTo>
                  <a:lnTo>
                    <a:pt x="66078" y="76175"/>
                  </a:lnTo>
                  <a:lnTo>
                    <a:pt x="2092" y="12195"/>
                  </a:lnTo>
                  <a:cubicBezTo>
                    <a:pt x="-697" y="9405"/>
                    <a:pt x="-697" y="4882"/>
                    <a:pt x="2092" y="2092"/>
                  </a:cubicBezTo>
                  <a:cubicBezTo>
                    <a:pt x="4882" y="-697"/>
                    <a:pt x="9405" y="-697"/>
                    <a:pt x="12195" y="2092"/>
                  </a:cubicBezTo>
                  <a:lnTo>
                    <a:pt x="76179" y="66073"/>
                  </a:lnTo>
                  <a:lnTo>
                    <a:pt x="140164" y="2092"/>
                  </a:lnTo>
                  <a:cubicBezTo>
                    <a:pt x="142954" y="-697"/>
                    <a:pt x="147477" y="-697"/>
                    <a:pt x="150267" y="2092"/>
                  </a:cubicBezTo>
                  <a:close/>
                  <a:moveTo>
                    <a:pt x="150267" y="140164"/>
                  </a:moveTo>
                  <a:cubicBezTo>
                    <a:pt x="153057" y="142954"/>
                    <a:pt x="153057" y="147477"/>
                    <a:pt x="150267" y="150267"/>
                  </a:cubicBezTo>
                  <a:cubicBezTo>
                    <a:pt x="147477" y="153057"/>
                    <a:pt x="142954" y="153057"/>
                    <a:pt x="140164" y="150267"/>
                  </a:cubicBezTo>
                  <a:lnTo>
                    <a:pt x="82917" y="93016"/>
                  </a:lnTo>
                  <a:lnTo>
                    <a:pt x="93018" y="82915"/>
                  </a:lnTo>
                  <a:lnTo>
                    <a:pt x="150267" y="14016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105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/>
              </a:endParaRPr>
            </a:p>
          </p:txBody>
        </p:sp>
        <p:sp>
          <p:nvSpPr>
            <p:cNvPr id="44" name="ic_dd">
              <a:extLst>
                <a:ext uri="{FF2B5EF4-FFF2-40B4-BE49-F238E27FC236}">
                  <a16:creationId xmlns:a16="http://schemas.microsoft.com/office/drawing/2014/main" id="{44946D2D-FF23-3D76-E790-08F814661490}"/>
                </a:ext>
              </a:extLst>
            </p:cNvPr>
            <p:cNvSpPr/>
            <p:nvPr/>
          </p:nvSpPr>
          <p:spPr>
            <a:xfrm>
              <a:off x="9609408" y="3731220"/>
              <a:ext cx="2344483" cy="1971497"/>
            </a:xfrm>
            <a:custGeom>
              <a:avLst/>
              <a:gdLst>
                <a:gd name="connsiteX0" fmla="*/ 1503744 w 2067648"/>
                <a:gd name="connsiteY0" fmla="*/ 234960 h 1738704"/>
                <a:gd name="connsiteX1" fmla="*/ 1832688 w 2067648"/>
                <a:gd name="connsiteY1" fmla="*/ 563904 h 1738704"/>
                <a:gd name="connsiteX2" fmla="*/ 1832688 w 2067648"/>
                <a:gd name="connsiteY2" fmla="*/ 1409760 h 1738704"/>
                <a:gd name="connsiteX3" fmla="*/ 1503744 w 2067648"/>
                <a:gd name="connsiteY3" fmla="*/ 1738704 h 1738704"/>
                <a:gd name="connsiteX4" fmla="*/ 328944 w 2067648"/>
                <a:gd name="connsiteY4" fmla="*/ 1738704 h 1738704"/>
                <a:gd name="connsiteX5" fmla="*/ 0 w 2067648"/>
                <a:gd name="connsiteY5" fmla="*/ 1409760 h 1738704"/>
                <a:gd name="connsiteX6" fmla="*/ 0 w 2067648"/>
                <a:gd name="connsiteY6" fmla="*/ 563904 h 1738704"/>
                <a:gd name="connsiteX7" fmla="*/ 328944 w 2067648"/>
                <a:gd name="connsiteY7" fmla="*/ 234960 h 1738704"/>
                <a:gd name="connsiteX8" fmla="*/ 1503744 w 2067648"/>
                <a:gd name="connsiteY8" fmla="*/ 234960 h 1738704"/>
                <a:gd name="connsiteX9" fmla="*/ 1503744 w 2067648"/>
                <a:gd name="connsiteY9" fmla="*/ 375936 h 1738704"/>
                <a:gd name="connsiteX10" fmla="*/ 328944 w 2067648"/>
                <a:gd name="connsiteY10" fmla="*/ 375936 h 1738704"/>
                <a:gd name="connsiteX11" fmla="*/ 141065 w 2067648"/>
                <a:gd name="connsiteY11" fmla="*/ 558050 h 1738704"/>
                <a:gd name="connsiteX12" fmla="*/ 140976 w 2067648"/>
                <a:gd name="connsiteY12" fmla="*/ 1409760 h 1738704"/>
                <a:gd name="connsiteX13" fmla="*/ 323090 w 2067648"/>
                <a:gd name="connsiteY13" fmla="*/ 1597634 h 1738704"/>
                <a:gd name="connsiteX14" fmla="*/ 1503744 w 2067648"/>
                <a:gd name="connsiteY14" fmla="*/ 1597728 h 1738704"/>
                <a:gd name="connsiteX15" fmla="*/ 1691618 w 2067648"/>
                <a:gd name="connsiteY15" fmla="*/ 1415615 h 1738704"/>
                <a:gd name="connsiteX16" fmla="*/ 1691712 w 2067648"/>
                <a:gd name="connsiteY16" fmla="*/ 1409760 h 1738704"/>
                <a:gd name="connsiteX17" fmla="*/ 1691712 w 2067648"/>
                <a:gd name="connsiteY17" fmla="*/ 563904 h 1738704"/>
                <a:gd name="connsiteX18" fmla="*/ 1509599 w 2067648"/>
                <a:gd name="connsiteY18" fmla="*/ 376025 h 1738704"/>
                <a:gd name="connsiteX19" fmla="*/ 1503744 w 2067648"/>
                <a:gd name="connsiteY19" fmla="*/ 375936 h 1738704"/>
                <a:gd name="connsiteX20" fmla="*/ 1644720 w 2067648"/>
                <a:gd name="connsiteY20" fmla="*/ 0 h 1738704"/>
                <a:gd name="connsiteX21" fmla="*/ 2067648 w 2067648"/>
                <a:gd name="connsiteY21" fmla="*/ 422928 h 1738704"/>
                <a:gd name="connsiteX22" fmla="*/ 2067648 w 2067648"/>
                <a:gd name="connsiteY22" fmla="*/ 1127808 h 1738704"/>
                <a:gd name="connsiteX23" fmla="*/ 1926691 w 2067648"/>
                <a:gd name="connsiteY23" fmla="*/ 1421273 h 1738704"/>
                <a:gd name="connsiteX24" fmla="*/ 1926672 w 2067648"/>
                <a:gd name="connsiteY24" fmla="*/ 469920 h 1738704"/>
                <a:gd name="connsiteX25" fmla="*/ 1615773 w 2067648"/>
                <a:gd name="connsiteY25" fmla="*/ 141463 h 1738704"/>
                <a:gd name="connsiteX26" fmla="*/ 1597728 w 2067648"/>
                <a:gd name="connsiteY26" fmla="*/ 140976 h 1738704"/>
                <a:gd name="connsiteX27" fmla="*/ 328944 w 2067648"/>
                <a:gd name="connsiteY27" fmla="*/ 140976 h 1738704"/>
                <a:gd name="connsiteX28" fmla="*/ 317294 w 2067648"/>
                <a:gd name="connsiteY28" fmla="*/ 141178 h 1738704"/>
                <a:gd name="connsiteX29" fmla="*/ 610896 w 2067648"/>
                <a:gd name="connsiteY29" fmla="*/ 0 h 1738704"/>
                <a:gd name="connsiteX30" fmla="*/ 1644720 w 2067648"/>
                <a:gd name="connsiteY30" fmla="*/ 0 h 17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67648" h="1738704">
                  <a:moveTo>
                    <a:pt x="1503744" y="234960"/>
                  </a:moveTo>
                  <a:cubicBezTo>
                    <a:pt x="1685415" y="234960"/>
                    <a:pt x="1832688" y="382233"/>
                    <a:pt x="1832688" y="563904"/>
                  </a:cubicBezTo>
                  <a:lnTo>
                    <a:pt x="1832688" y="1409760"/>
                  </a:lnTo>
                  <a:cubicBezTo>
                    <a:pt x="1832688" y="1591431"/>
                    <a:pt x="1685415" y="1738704"/>
                    <a:pt x="1503744" y="1738704"/>
                  </a:cubicBezTo>
                  <a:lnTo>
                    <a:pt x="328944" y="1738704"/>
                  </a:lnTo>
                  <a:cubicBezTo>
                    <a:pt x="147273" y="1738704"/>
                    <a:pt x="0" y="1591431"/>
                    <a:pt x="0" y="1409760"/>
                  </a:cubicBezTo>
                  <a:lnTo>
                    <a:pt x="0" y="563904"/>
                  </a:lnTo>
                  <a:cubicBezTo>
                    <a:pt x="0" y="382233"/>
                    <a:pt x="147273" y="234960"/>
                    <a:pt x="328944" y="234960"/>
                  </a:cubicBezTo>
                  <a:lnTo>
                    <a:pt x="1503744" y="234960"/>
                  </a:lnTo>
                  <a:close/>
                  <a:moveTo>
                    <a:pt x="1503744" y="375936"/>
                  </a:moveTo>
                  <a:lnTo>
                    <a:pt x="328944" y="375936"/>
                  </a:lnTo>
                  <a:cubicBezTo>
                    <a:pt x="227091" y="375936"/>
                    <a:pt x="144158" y="456946"/>
                    <a:pt x="141065" y="558050"/>
                  </a:cubicBezTo>
                  <a:lnTo>
                    <a:pt x="140976" y="1409760"/>
                  </a:lnTo>
                  <a:cubicBezTo>
                    <a:pt x="140976" y="1511611"/>
                    <a:pt x="221986" y="1594542"/>
                    <a:pt x="323090" y="1597634"/>
                  </a:cubicBezTo>
                  <a:lnTo>
                    <a:pt x="1503744" y="1597728"/>
                  </a:lnTo>
                  <a:cubicBezTo>
                    <a:pt x="1605595" y="1597728"/>
                    <a:pt x="1688526" y="1516714"/>
                    <a:pt x="1691618" y="1415615"/>
                  </a:cubicBezTo>
                  <a:lnTo>
                    <a:pt x="1691712" y="1409760"/>
                  </a:lnTo>
                  <a:lnTo>
                    <a:pt x="1691712" y="563904"/>
                  </a:lnTo>
                  <a:cubicBezTo>
                    <a:pt x="1691712" y="462051"/>
                    <a:pt x="1610698" y="379118"/>
                    <a:pt x="1509599" y="376025"/>
                  </a:cubicBezTo>
                  <a:lnTo>
                    <a:pt x="1503744" y="375936"/>
                  </a:lnTo>
                  <a:close/>
                  <a:moveTo>
                    <a:pt x="1644720" y="0"/>
                  </a:moveTo>
                  <a:cubicBezTo>
                    <a:pt x="1878299" y="0"/>
                    <a:pt x="2067648" y="189351"/>
                    <a:pt x="2067648" y="422928"/>
                  </a:cubicBezTo>
                  <a:lnTo>
                    <a:pt x="2067648" y="1127808"/>
                  </a:lnTo>
                  <a:cubicBezTo>
                    <a:pt x="2067648" y="1246519"/>
                    <a:pt x="2012630" y="1352383"/>
                    <a:pt x="1926691" y="1421273"/>
                  </a:cubicBezTo>
                  <a:lnTo>
                    <a:pt x="1926672" y="469920"/>
                  </a:lnTo>
                  <a:cubicBezTo>
                    <a:pt x="1926672" y="294305"/>
                    <a:pt x="1789051" y="150832"/>
                    <a:pt x="1615773" y="141463"/>
                  </a:cubicBezTo>
                  <a:lnTo>
                    <a:pt x="1597728" y="140976"/>
                  </a:lnTo>
                  <a:lnTo>
                    <a:pt x="328944" y="140976"/>
                  </a:lnTo>
                  <a:cubicBezTo>
                    <a:pt x="325045" y="140976"/>
                    <a:pt x="321160" y="141044"/>
                    <a:pt x="317294" y="141178"/>
                  </a:cubicBezTo>
                  <a:cubicBezTo>
                    <a:pt x="386092" y="55144"/>
                    <a:pt x="492054" y="0"/>
                    <a:pt x="610896" y="0"/>
                  </a:cubicBezTo>
                  <a:lnTo>
                    <a:pt x="1644720" y="0"/>
                  </a:ln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08734"/>
              <a:endParaRPr lang="zh-CN" altLang="en-US" sz="90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24D9D3-D533-545A-8B98-57A5B49FFC53}"/>
              </a:ext>
            </a:extLst>
          </p:cNvPr>
          <p:cNvSpPr>
            <a:spLocks/>
          </p:cNvSpPr>
          <p:nvPr/>
        </p:nvSpPr>
        <p:spPr>
          <a:xfrm>
            <a:off x="1365193" y="1995542"/>
            <a:ext cx="2043029" cy="1256328"/>
          </a:xfrm>
          <a:prstGeom prst="roundRect">
            <a:avLst>
              <a:gd name="adj" fmla="val 9899"/>
            </a:avLst>
          </a:prstGeom>
          <a:noFill/>
          <a:ln w="38100">
            <a:solidFill>
              <a:srgbClr val="FD8C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25353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armonyOS Sans SC"/>
        <a:ea typeface="HarmonyOS Sans SC"/>
        <a:cs typeface=""/>
      </a:majorFont>
      <a:minorFont>
        <a:latin typeface="HarmonyOS Sans SC"/>
        <a:ea typeface="HarmonyOS Sans SC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armonyOS Sans SC"/>
        <a:ea typeface="HarmonyOS Sans SC"/>
        <a:cs typeface=""/>
      </a:majorFont>
      <a:minorFont>
        <a:latin typeface="HarmonyOS Sans SC"/>
        <a:ea typeface="HarmonyOS Sans SC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1755</TotalTime>
  <Words>7947</Words>
  <Application>Microsoft Office PowerPoint</Application>
  <PresentationFormat>自定义</PresentationFormat>
  <Paragraphs>1892</Paragraphs>
  <Slides>135</Slides>
  <Notes>25</Notes>
  <HiddenSlides>5</HiddenSlides>
  <MMClips>2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135</vt:i4>
      </vt:variant>
    </vt:vector>
  </HeadingPairs>
  <TitlesOfParts>
    <vt:vector size="159" baseType="lpstr">
      <vt:lpstr>HarmonyOS Sans SC</vt:lpstr>
      <vt:lpstr>HarmonyOS Sans SC Medium</vt:lpstr>
      <vt:lpstr>等线</vt:lpstr>
      <vt:lpstr>方正书宋_GBK</vt:lpstr>
      <vt:lpstr>禹卫书法行书简体
</vt:lpstr>
      <vt:lpstr>字魂创粗黑(商用需授权)</vt:lpstr>
      <vt:lpstr>Arial</vt:lpstr>
      <vt:lpstr>Calibri</vt:lpstr>
      <vt:lpstr>Calibri Light</vt:lpstr>
      <vt:lpstr>DIN1451</vt:lpstr>
      <vt:lpstr>HarmonyOS Sans Black</vt:lpstr>
      <vt:lpstr>HarmonyOS Sans Medium</vt:lpstr>
      <vt:lpstr>Rajdhani Bold</vt:lpstr>
      <vt:lpstr>Rajdhani Medium</vt:lpstr>
      <vt:lpstr>Rajdhani Semibold</vt:lpstr>
      <vt:lpstr>Rajdhani Semibold</vt:lpstr>
      <vt:lpstr>Roboto</vt:lpstr>
      <vt:lpstr>Segoe UI Variable Display</vt:lpstr>
      <vt:lpstr>Segoe UI Variable Small Semibol</vt:lpstr>
      <vt:lpstr>Office 主题​​</vt:lpstr>
      <vt:lpstr>1_Office 主题​​</vt:lpstr>
      <vt:lpstr>2_Office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一年间，发生了太多</vt:lpstr>
      <vt:lpstr>沿途经历的风景 终会被湮没</vt:lpstr>
      <vt:lpstr>制作这条纪念视频</vt:lpstr>
      <vt:lpstr>只是希望</vt:lpstr>
      <vt:lpstr>此刻，能稍有停留</vt:lpstr>
      <vt:lpstr>和“死狗”同时存留的快乐 不要被忘了……</vt:lpstr>
      <vt:lpstr>PowerPoint 演示文稿</vt:lpstr>
    </vt:vector>
  </TitlesOfParts>
  <Company>Nick_DL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黑屏一周年纪念</dc:title>
  <dc:subject>HarmonyOS &amp; The Wandering Earth &amp; Dead Dog</dc:subject>
  <dc:creator>Nick_DL</dc:creator>
  <cp:keywords>。</cp:keywords>
  <cp:lastModifiedBy>DL Nick</cp:lastModifiedBy>
  <cp:revision>3</cp:revision>
  <dcterms:created xsi:type="dcterms:W3CDTF">2023-04-23T16:08:35Z</dcterms:created>
  <dcterms:modified xsi:type="dcterms:W3CDTF">2023-06-13T09:43:36Z</dcterms:modified>
  <cp:contentStatus>最终状态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倒计时" linkTarget="链接 1">
    <vt:lpwstr>5 月 21 日：距离中考仅剩 20 天_x000d_</vt:lpwstr>
  </property>
  <property fmtid="{D5CDD505-2E9C-101B-9397-08002B2CF9AE}" pid="3" name="_MarkAsFinal">
    <vt:bool>true</vt:bool>
  </property>
</Properties>
</file>